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1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3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3E72-02B3-D44B-ADBD-6D6793F28D6F}" type="datetimeFigureOut">
              <a:rPr lang="en-US" smtClean="0"/>
              <a:t>18/5/15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3EEF-F38D-BD4C-852E-9DD318C45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Mackay note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yurui</a:t>
            </a:r>
            <a:endParaRPr lang="en-US" altLang="zh-CN" dirty="0"/>
          </a:p>
          <a:p>
            <a:r>
              <a:rPr lang="en-US" dirty="0" smtClean="0"/>
              <a:t>2015051</a:t>
            </a:r>
            <a:r>
              <a:rPr lang="en-US" altLang="zh-CN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d_6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7315200" cy="5492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19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Mackay 6-1-1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3755" y="5660707"/>
            <a:ext cx="82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0.0016</a:t>
            </a:r>
            <a:endParaRPr lang="en-US" dirty="0" smtClean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55" y="5553273"/>
            <a:ext cx="3225800" cy="584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42037" y="634407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zh-CN" altLang="zh-CN" dirty="0" smtClean="0"/>
              <a:t>6</a:t>
            </a:r>
            <a:r>
              <a:rPr lang="zh-CN" altLang="en-US" dirty="0" smtClean="0"/>
              <a:t>条带做了误差分析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nd_6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7315200" cy="5492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19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Mackay 6-1-2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3755" y="5660707"/>
            <a:ext cx="82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</a:t>
            </a:r>
            <a:r>
              <a:rPr lang="en-US" dirty="0" smtClean="0"/>
              <a:t>0061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272677"/>
            <a:ext cx="21015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altLang="zh-CN" dirty="0" smtClean="0"/>
              <a:t>TB</a:t>
            </a:r>
            <a:r>
              <a:rPr lang="zh-CN" altLang="en-US" dirty="0" smtClean="0"/>
              <a:t> </a:t>
            </a:r>
            <a:r>
              <a:rPr lang="en-US" dirty="0" smtClean="0"/>
              <a:t>parameters:</a:t>
            </a:r>
          </a:p>
          <a:p>
            <a:endParaRPr lang="en-US" dirty="0" smtClean="0"/>
          </a:p>
          <a:p>
            <a:r>
              <a:rPr lang="sv-SE" dirty="0" smtClean="0"/>
              <a:t>Ed  = 0.34163</a:t>
            </a:r>
          </a:p>
          <a:p>
            <a:r>
              <a:rPr lang="sv-SE" dirty="0" smtClean="0"/>
              <a:t>Ep  = -0.21024</a:t>
            </a:r>
          </a:p>
          <a:p>
            <a:r>
              <a:rPr lang="sv-SE" dirty="0" smtClean="0"/>
              <a:t>Vpp6  = 0.0178911</a:t>
            </a:r>
          </a:p>
          <a:p>
            <a:r>
              <a:rPr lang="sv-SE" dirty="0" err="1" smtClean="0"/>
              <a:t>Vppp</a:t>
            </a:r>
            <a:r>
              <a:rPr lang="sv-SE" dirty="0" smtClean="0"/>
              <a:t>  = -0.045002</a:t>
            </a:r>
          </a:p>
          <a:p>
            <a:r>
              <a:rPr lang="sv-SE" dirty="0" err="1" smtClean="0"/>
              <a:t>Vpdp</a:t>
            </a:r>
            <a:r>
              <a:rPr lang="sv-SE" dirty="0" smtClean="0"/>
              <a:t>  =  0.0714</a:t>
            </a:r>
          </a:p>
          <a:p>
            <a:r>
              <a:rPr lang="sv-SE" dirty="0" err="1" smtClean="0"/>
              <a:t>Vddp</a:t>
            </a:r>
            <a:r>
              <a:rPr lang="sv-SE" dirty="0" smtClean="0"/>
              <a:t> =   0.056847</a:t>
            </a:r>
          </a:p>
          <a:p>
            <a:r>
              <a:rPr lang="sv-SE" dirty="0" err="1" smtClean="0"/>
              <a:t>Vddd</a:t>
            </a:r>
            <a:r>
              <a:rPr lang="sv-SE" dirty="0" smtClean="0"/>
              <a:t> = -0.072837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55" y="5553273"/>
            <a:ext cx="3225800" cy="58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2037" y="6344075"/>
            <a:ext cx="289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条导带做了误差分析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3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60711" y="665514"/>
            <a:ext cx="8622579" cy="5526972"/>
            <a:chOff x="0" y="418579"/>
            <a:chExt cx="8622579" cy="5526972"/>
          </a:xfrm>
        </p:grpSpPr>
        <p:grpSp>
          <p:nvGrpSpPr>
            <p:cNvPr id="20" name="Group 19"/>
            <p:cNvGrpSpPr/>
            <p:nvPr/>
          </p:nvGrpSpPr>
          <p:grpSpPr>
            <a:xfrm>
              <a:off x="1130202" y="5675092"/>
              <a:ext cx="5770789" cy="270459"/>
              <a:chOff x="1572354" y="6054904"/>
              <a:chExt cx="5770789" cy="270459"/>
            </a:xfrm>
          </p:grpSpPr>
          <p:pic>
            <p:nvPicPr>
              <p:cNvPr id="6" name="Picture 5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354" y="6054904"/>
                <a:ext cx="245872" cy="270459"/>
              </a:xfrm>
              <a:prstGeom prst="rect">
                <a:avLst/>
              </a:prstGeom>
            </p:spPr>
          </p:pic>
          <p:pic>
            <p:nvPicPr>
              <p:cNvPr id="7" name="Picture 6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2714" y="6054904"/>
                <a:ext cx="307340" cy="270459"/>
              </a:xfrm>
              <a:prstGeom prst="rect">
                <a:avLst/>
              </a:prstGeom>
            </p:spPr>
          </p:pic>
          <p:pic>
            <p:nvPicPr>
              <p:cNvPr id="8" name="Picture 7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5175" y="6054904"/>
                <a:ext cx="245872" cy="270459"/>
              </a:xfrm>
              <a:prstGeom prst="rect">
                <a:avLst/>
              </a:prstGeom>
            </p:spPr>
          </p:pic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1769" y="6054904"/>
                <a:ext cx="184404" cy="270459"/>
              </a:xfrm>
              <a:prstGeom prst="rect">
                <a:avLst/>
              </a:prstGeom>
            </p:spPr>
          </p:pic>
          <p:pic>
            <p:nvPicPr>
              <p:cNvPr id="10" name="Picture 9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8496" y="6054904"/>
                <a:ext cx="307340" cy="270459"/>
              </a:xfrm>
              <a:prstGeom prst="rect">
                <a:avLst/>
              </a:prstGeom>
            </p:spPr>
          </p:pic>
          <p:pic>
            <p:nvPicPr>
              <p:cNvPr id="11" name="Picture 1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8739" y="6054904"/>
                <a:ext cx="184404" cy="270459"/>
              </a:xfrm>
              <a:prstGeom prst="rect">
                <a:avLst/>
              </a:prstGeom>
            </p:spPr>
          </p:pic>
        </p:grpSp>
        <p:pic>
          <p:nvPicPr>
            <p:cNvPr id="17" name="Picture 16" descr="gfbnd_0010-1.png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65"/>
            <a:stretch/>
          </p:blipFill>
          <p:spPr>
            <a:xfrm>
              <a:off x="0" y="418579"/>
              <a:ext cx="6931195" cy="5335399"/>
            </a:xfrm>
            <a:prstGeom prst="rect">
              <a:avLst/>
            </a:prstGeom>
          </p:spPr>
        </p:pic>
        <p:pic>
          <p:nvPicPr>
            <p:cNvPr id="18" name="Picture 17" descr="dos.png"/>
            <p:cNvPicPr>
              <a:picLocks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1" t="13854" r="9798" b="48148"/>
            <a:stretch/>
          </p:blipFill>
          <p:spPr>
            <a:xfrm rot="16200000" flipV="1">
              <a:off x="5159520" y="2172995"/>
              <a:ext cx="5146286" cy="17798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799497" y="5569312"/>
              <a:ext cx="1654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</a:t>
              </a:r>
              <a:r>
                <a:rPr lang="en-US" b="1" dirty="0" smtClean="0"/>
                <a:t>DOS</a:t>
              </a:r>
              <a:r>
                <a:rPr lang="en-US" dirty="0" smtClean="0"/>
                <a:t>     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18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58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Mackay note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dc:creator>mac</dc:creator>
  <cp:lastModifiedBy>mac</cp:lastModifiedBy>
  <cp:revision>45</cp:revision>
  <dcterms:created xsi:type="dcterms:W3CDTF">2015-05-17T11:22:41Z</dcterms:created>
  <dcterms:modified xsi:type="dcterms:W3CDTF">2015-05-18T10:54:31Z</dcterms:modified>
</cp:coreProperties>
</file>