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321" r:id="rId2"/>
  </p:sldIdLst>
  <p:sldSz cx="9144000" cy="6858000" type="screen4x3"/>
  <p:notesSz cx="6858000" cy="9144000"/>
  <p:embeddedFontLst>
    <p:embeddedFont>
      <p:font typeface="Raleway" panose="02010600030101010101" charset="0"/>
      <p:regular r:id="rId5"/>
      <p:bold r:id="rId6"/>
      <p:italic r:id="rId7"/>
      <p:boldItalic r:id="rId8"/>
    </p:embeddedFont>
    <p:embeddedFont>
      <p:font typeface="Lato" panose="02010600030101010101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C220C-FC7D-4CDC-BF28-E14FEB508BD8}">
  <a:tblStyle styleId="{446C220C-FC7D-4CDC-BF28-E14FEB508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790" autoAdjust="0"/>
  </p:normalViewPr>
  <p:slideViewPr>
    <p:cSldViewPr snapToGrid="0">
      <p:cViewPr varScale="1">
        <p:scale>
          <a:sx n="102" d="100"/>
          <a:sy n="102" d="100"/>
        </p:scale>
        <p:origin x="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0D381-17B9-40C0-ABFC-05FB85B32C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D735-0A89-495A-AED3-B2ADD1A23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55487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34087"/>
            <a:ext cx="7201746" cy="62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425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10532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Raleway</vt:lpstr>
      <vt:lpstr>Lato</vt:lpstr>
      <vt:lpstr>Arial</vt:lpstr>
      <vt:lpstr>Antonio template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吕欢兆</dc:creator>
  <cp:lastModifiedBy>吕欢兆</cp:lastModifiedBy>
  <cp:revision>712</cp:revision>
  <dcterms:modified xsi:type="dcterms:W3CDTF">2019-03-21T08:36:13Z</dcterms:modified>
</cp:coreProperties>
</file>