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260" r:id="rId3"/>
    <p:sldId id="343" r:id="rId4"/>
    <p:sldId id="345" r:id="rId5"/>
    <p:sldId id="344" r:id="rId6"/>
    <p:sldId id="351" r:id="rId7"/>
    <p:sldId id="346" r:id="rId8"/>
    <p:sldId id="347" r:id="rId9"/>
    <p:sldId id="348" r:id="rId1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7B"/>
    <a:srgbClr val="92D14F"/>
    <a:srgbClr val="0174AB"/>
    <a:srgbClr val="666666"/>
    <a:srgbClr val="BFC0C0"/>
    <a:srgbClr val="9F9D9A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96" y="36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3628-78BE-468B-9043-12ED57D924F8}" type="datetimeFigureOut">
              <a:rPr lang="zh-CN" altLang="en-US" smtClean="0"/>
              <a:t>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3D18-8DC8-4214-9984-2740EDEAE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5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8934-77F8-402B-80C2-6E1ECAA0DD55}" type="datetimeFigureOut">
              <a:rPr lang="zh-CN" altLang="en-US" smtClean="0"/>
              <a:t>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1DFF-5C37-4FFC-9502-45B5ABAB4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2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452A-B6B9-404C-9280-FFDBBF11FF02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EFE-B5F2-4D5F-83C5-E309E65195FA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A722-FE6F-4D15-94E6-4EF2CA48DAF7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1D3AE49-0B48-442B-A5BF-08E5B1C6969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F2F7C8-DA0B-4CBE-BD62-9C96DA3EA36E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551D20-4140-4BDF-AAD3-75797853E2CA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FC6FEDD-C8E8-4DAE-B6A9-491E467B9A1D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8DC4D-DADB-4023-B3EC-89826EFCA39F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536C9-61AC-4A34-AA05-47EEBC1095E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BAD2E9-01DA-4899-B244-30EADDAE05E3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4B1EF1-6039-48DD-8FF4-E874A1801CB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88C93A-A8E9-456A-8F1F-2D2508D68B75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8D4B04-1B31-47EE-9DC8-46AEF465FA62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B10234-FB7E-4F31-80CD-9E9FAF6F603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19/4/2019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B2C1-C292-481A-ADF2-A496C279A825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459-F62B-4C27-A6AC-8DBC42305177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FE8-0C16-4D50-89E5-C5F3F2CF1233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5766-B69C-4DED-B479-B04D503C8825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6697-4245-4F43-A4AE-890579036990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5BF-40EA-49F2-BA79-46EBD620AEEB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60CE-355F-4AFE-B6ED-927E25D58B9D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F103-650F-42E3-AE6A-F470B2920DEA}" type="datetime1">
              <a:rPr lang="zh-HK" altLang="en-US" smtClean="0"/>
              <a:t>19/4/2019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弧形 6"/>
          <p:cNvSpPr/>
          <p:nvPr userDrawn="1"/>
        </p:nvSpPr>
        <p:spPr>
          <a:xfrm>
            <a:off x="8369187" y="6309320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rgbClr val="FF0000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rgbClr val="FF0000"/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弧形 8"/>
          <p:cNvSpPr/>
          <p:nvPr userDrawn="1"/>
        </p:nvSpPr>
        <p:spPr>
          <a:xfrm>
            <a:off x="8369187" y="6309320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rgbClr val="FF0000"/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rgbClr val="FF0000"/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709318"/>
            <a:ext cx="5249333" cy="45719"/>
          </a:xfrm>
          <a:prstGeom prst="rect">
            <a:avLst/>
          </a:prstGeom>
          <a:gradFill>
            <a:gsLst>
              <a:gs pos="25000">
                <a:srgbClr val="4288C9"/>
              </a:gs>
              <a:gs pos="0">
                <a:schemeClr val="accent1">
                  <a:lumMod val="75000"/>
                </a:schemeClr>
              </a:gs>
              <a:gs pos="49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0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190054" y="2374626"/>
            <a:ext cx="6882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Collective Modes</a:t>
            </a:r>
          </a:p>
          <a:p>
            <a:pPr algn="ctr"/>
            <a:r>
              <a:rPr lang="en-US" altLang="zh-CN" sz="4000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</a:t>
            </a:r>
            <a:r>
              <a:rPr lang="en-US" altLang="zh-CN" sz="4000" spc="3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Gapless Systems</a:t>
            </a:r>
            <a:endParaRPr lang="en-US" altLang="zh-CN" sz="4000" spc="3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1606" y="4882887"/>
            <a:ext cx="245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Kaifa Luo</a:t>
            </a: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kaifaluo@foxmail.com</a:t>
            </a: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2018/04/12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Classic Results of Parabolic Systems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898" y="809536"/>
            <a:ext cx="75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Long-wavelength Plasmon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metals (e-e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Jellium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78163" y="1339175"/>
                <a:ext cx="5661165" cy="945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𝑑𝑣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𝑒𝐸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≪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=0, 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3" y="1339175"/>
                <a:ext cx="5661165" cy="945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73411" y="1975240"/>
                <a:ext cx="1046505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11" y="1975240"/>
                <a:ext cx="1046505" cy="727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5661" y="2486955"/>
                <a:ext cx="4876976" cy="488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&amp;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61" y="2486955"/>
                <a:ext cx="4876976" cy="488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4499" y="3320294"/>
                <a:ext cx="3327065" cy="273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·</m:t>
                      </m:r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𝑞𝑎</m:t>
                              </m:r>
                            </m:e>
                          </m:func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99" y="3320294"/>
                <a:ext cx="3327065" cy="273793"/>
              </a:xfrm>
              <a:prstGeom prst="rect">
                <a:avLst/>
              </a:prstGeom>
              <a:blipFill>
                <a:blip r:embed="rId5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78163" y="3683745"/>
                <a:ext cx="3065326" cy="273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·</m:t>
                      </m:r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3/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3" y="3683745"/>
                <a:ext cx="3065326" cy="273793"/>
              </a:xfrm>
              <a:prstGeom prst="rect">
                <a:avLst/>
              </a:prstGeom>
              <a:blipFill>
                <a:blip r:embed="rId6"/>
                <a:stretch>
                  <a:fillRect l="-199" t="-222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5038" y="4053444"/>
                <a:ext cx="2591992" cy="271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·</m:t>
                      </m:r>
                      <m:sSubSup>
                        <m:sSubSup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38" y="4053444"/>
                <a:ext cx="2591992" cy="271549"/>
              </a:xfrm>
              <a:prstGeom prst="rect">
                <a:avLst/>
              </a:prstGeom>
              <a:blipFill>
                <a:blip r:embed="rId7"/>
                <a:stretch>
                  <a:fillRect l="-471" t="-4545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793143" y="3225176"/>
                <a:ext cx="1123256" cy="36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43" y="3225176"/>
                <a:ext cx="1123256" cy="361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13186" y="3573399"/>
                <a:ext cx="1701042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func>
                                    <m:funcPr>
                                      <m:ctrlP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𝑞𝑎</m:t>
                                      </m:r>
                                    </m:e>
                                  </m:func>
                                  <m: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e>
                            <m:e>
                              <m:sSup>
                                <m:sSupPr>
                                  <m:ctrlP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86" y="3573399"/>
                <a:ext cx="1701042" cy="890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31898" y="4551547"/>
                <a:ext cx="619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Electron Density (A.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Sommerfeld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free electron gas,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8" y="4551547"/>
                <a:ext cx="6194856" cy="369332"/>
              </a:xfrm>
              <a:prstGeom prst="rect">
                <a:avLst/>
              </a:prstGeom>
              <a:blipFill>
                <a:blip r:embed="rId10"/>
                <a:stretch>
                  <a:fillRect l="-5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025493" y="5243727"/>
            <a:ext cx="2580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lectrons around the Fermi surface contribute to the collective modes.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728412" y="4449507"/>
                <a:ext cx="1174681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12" y="4449507"/>
                <a:ext cx="1174681" cy="494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53439" y="5007934"/>
                <a:ext cx="5122747" cy="155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e>
                          </m:eqAr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/2)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39" y="5007934"/>
                <a:ext cx="5122747" cy="15531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03128" y="1581292"/>
            <a:ext cx="83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</a:p>
          <a:p>
            <a:pPr algn="ctr"/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36811" y="6545465"/>
            <a:ext cx="6874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altLang="zh-CN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Haug</a:t>
            </a:r>
            <a:r>
              <a:rPr lang="en-US" altLang="zh-C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al, Quantum theory of the optical and electronic properties of semiconductors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7962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Lindhard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Theory (RPA+1</a:t>
            </a:r>
            <a:r>
              <a:rPr lang="en-US" altLang="zh-CN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Pertu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6322" y="1415208"/>
                <a:ext cx="7359322" cy="716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2" y="1415208"/>
                <a:ext cx="7359322" cy="716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6323" y="2002637"/>
                <a:ext cx="46019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degeneracy factor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overlap form factor due to chirality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Fermi-Dirac distribution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3" y="2002637"/>
                <a:ext cx="4601946" cy="923330"/>
              </a:xfrm>
              <a:prstGeom prst="rect">
                <a:avLst/>
              </a:prstGeom>
              <a:blipFill>
                <a:blip r:embed="rId3"/>
                <a:stretch>
                  <a:fillRect l="-397" t="-3974" r="-927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4471" y="4507022"/>
                <a:ext cx="6118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longitudinal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plasma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-modes: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1" y="4507022"/>
                <a:ext cx="6118206" cy="369332"/>
              </a:xfrm>
              <a:prstGeom prst="rect">
                <a:avLst/>
              </a:prstGeom>
              <a:blipFill>
                <a:blip r:embed="rId4"/>
                <a:stretch>
                  <a:fillRect l="-69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44472" y="967145"/>
            <a:ext cx="459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Lindhard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of dielectric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741" y="6334780"/>
            <a:ext cx="707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Prasanta</a:t>
            </a:r>
            <a:r>
              <a:rPr lang="en-US" altLang="zh-C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altLang="zh-CN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Misra</a:t>
            </a:r>
            <a:r>
              <a:rPr lang="en-US" altLang="zh-C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Physics of Condensed Matter, 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Ch-7.4</a:t>
            </a:r>
          </a:p>
          <a:p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Haug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al, Quantum theory of the optical and electronic properties of semiconductors, Ch-8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4471" y="3064548"/>
            <a:ext cx="58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Lindhard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for two-band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98825" y="3581812"/>
                <a:ext cx="6941836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∈{±1}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5" y="3581812"/>
                <a:ext cx="6941836" cy="762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727899" y="2187865"/>
                <a:ext cx="2363724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:4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𝑞𝑎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899" y="2187865"/>
                <a:ext cx="236372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29335" y="4978197"/>
                <a:ext cx="2624821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𝜋𝛿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35" y="4978197"/>
                <a:ext cx="2624821" cy="553228"/>
              </a:xfrm>
              <a:prstGeom prst="rect">
                <a:avLst/>
              </a:prstGeom>
              <a:blipFill>
                <a:blip r:embed="rId7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829335" y="5745610"/>
                <a:ext cx="3307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≫0⇒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35" y="5745610"/>
                <a:ext cx="3307508" cy="276999"/>
              </a:xfrm>
              <a:prstGeom prst="rect">
                <a:avLst/>
              </a:prstGeom>
              <a:blipFill>
                <a:blip r:embed="rId8"/>
                <a:stretch>
                  <a:fillRect r="-128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136843" y="783179"/>
            <a:ext cx="3114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effects of electric field screening by electrons in a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solid.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462677" y="4432803"/>
                <a:ext cx="1733744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77" y="4432803"/>
                <a:ext cx="1733744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064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Hamiltonian and Fermi Surface of semimetals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81133" y="3534602"/>
                <a:ext cx="1805046" cy="218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Sup>
                                <m:sSub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3" y="3534602"/>
                <a:ext cx="1805046" cy="218393"/>
              </a:xfrm>
              <a:prstGeom prst="rect">
                <a:avLst/>
              </a:prstGeom>
              <a:blipFill>
                <a:blip r:embed="rId2"/>
                <a:stretch>
                  <a:fillRect l="-1689" r="-33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0189" y="3142368"/>
                <a:ext cx="1998944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9" y="3142368"/>
                <a:ext cx="1998944" cy="217880"/>
              </a:xfrm>
              <a:prstGeom prst="rect">
                <a:avLst/>
              </a:prstGeom>
              <a:blipFill>
                <a:blip r:embed="rId3"/>
                <a:stretch>
                  <a:fillRect l="-1524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1491" y="5233015"/>
                <a:ext cx="14155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" y="5233015"/>
                <a:ext cx="1415580" cy="215444"/>
              </a:xfrm>
              <a:prstGeom prst="rect">
                <a:avLst/>
              </a:prstGeom>
              <a:blipFill>
                <a:blip r:embed="rId4"/>
                <a:stretch>
                  <a:fillRect l="-258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1491" y="5516889"/>
                <a:ext cx="1390829" cy="218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" y="5516889"/>
                <a:ext cx="1390829" cy="218393"/>
              </a:xfrm>
              <a:prstGeom prst="rect">
                <a:avLst/>
              </a:prstGeom>
              <a:blipFill>
                <a:blip r:embed="rId5"/>
                <a:stretch>
                  <a:fillRect l="-2632" r="-43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0820" y="1751681"/>
                <a:ext cx="1805046" cy="218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Sup>
                                <m:sSub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0" y="1751681"/>
                <a:ext cx="1805046" cy="218393"/>
              </a:xfrm>
              <a:prstGeom prst="rect">
                <a:avLst/>
              </a:prstGeom>
              <a:blipFill>
                <a:blip r:embed="rId6"/>
                <a:stretch>
                  <a:fillRect l="-1684" r="-337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2894" y="1453458"/>
                <a:ext cx="2594108" cy="236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" y="1453458"/>
                <a:ext cx="2594108" cy="236668"/>
              </a:xfrm>
              <a:prstGeom prst="rect">
                <a:avLst/>
              </a:prstGeom>
              <a:blipFill>
                <a:blip r:embed="rId7"/>
                <a:stretch>
                  <a:fillRect l="-117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9459" y="769549"/>
            <a:ext cx="1545872" cy="1582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511" y="722633"/>
            <a:ext cx="1612163" cy="16376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3816" y="670317"/>
            <a:ext cx="1719313" cy="17946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5738" y="2516318"/>
            <a:ext cx="1607181" cy="17028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1333" y="4374564"/>
            <a:ext cx="1529297" cy="1541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6513" y="2516318"/>
            <a:ext cx="1670161" cy="17161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2112" y="2517820"/>
            <a:ext cx="1691017" cy="176542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0815" y="4374564"/>
            <a:ext cx="1487362" cy="15413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61186" y="4402633"/>
            <a:ext cx="1487362" cy="154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429785" y="6147666"/>
                <a:ext cx="8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785" y="6147666"/>
                <a:ext cx="805220" cy="276999"/>
              </a:xfrm>
              <a:prstGeom prst="rect">
                <a:avLst/>
              </a:prstGeom>
              <a:blipFill>
                <a:blip r:embed="rId16"/>
                <a:stretch>
                  <a:fillRect l="-6818" r="-378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00363" y="6147666"/>
                <a:ext cx="8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63" y="6147666"/>
                <a:ext cx="805220" cy="276999"/>
              </a:xfrm>
              <a:prstGeom prst="rect">
                <a:avLst/>
              </a:prstGeom>
              <a:blipFill>
                <a:blip r:embed="rId17"/>
                <a:stretch>
                  <a:fillRect l="-6061" r="-378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363539" y="6147665"/>
                <a:ext cx="8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539" y="6147665"/>
                <a:ext cx="805220" cy="276999"/>
              </a:xfrm>
              <a:prstGeom prst="rect">
                <a:avLst/>
              </a:prstGeom>
              <a:blipFill>
                <a:blip r:embed="rId18"/>
                <a:stretch>
                  <a:fillRect l="-6818" r="-378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35939" y="1006845"/>
            <a:ext cx="162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Weyl semimetal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900" y="2650554"/>
            <a:ext cx="206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Nodal line semimetal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2900" y="4720107"/>
            <a:ext cx="221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Nodal sphere semimetal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22000" y="5820236"/>
                <a:ext cx="1143518" cy="415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±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0" y="5820236"/>
                <a:ext cx="1143518" cy="415114"/>
              </a:xfrm>
              <a:prstGeom prst="rect">
                <a:avLst/>
              </a:prstGeom>
              <a:blipFill>
                <a:blip r:embed="rId19"/>
                <a:stretch>
                  <a:fillRect l="-3191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02900" y="3865764"/>
                <a:ext cx="1583126" cy="470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00" y="3865764"/>
                <a:ext cx="1583126" cy="4700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654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47098"/>
                <a:ext cx="909319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Roughly Thinking about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098"/>
                <a:ext cx="9093199" cy="529504"/>
              </a:xfrm>
              <a:prstGeom prst="rect">
                <a:avLst/>
              </a:prstGeom>
              <a:blipFill>
                <a:blip r:embed="rId2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6322" y="1112700"/>
                <a:ext cx="5759269" cy="346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≈1−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≈1−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        ≈1−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2" y="1112700"/>
                <a:ext cx="5759269" cy="3467359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48616" y="2069384"/>
                <a:ext cx="2318968" cy="979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16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to 1</a:t>
                </a:r>
                <a:r>
                  <a:rPr lang="en-US" altLang="zh-CN" sz="160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order</a:t>
                </a:r>
                <a:endParaRPr lang="zh-CN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16" y="2069384"/>
                <a:ext cx="2318968" cy="979627"/>
              </a:xfrm>
              <a:prstGeom prst="rect">
                <a:avLst/>
              </a:prstGeom>
              <a:blipFill>
                <a:blip r:embed="rId4"/>
                <a:stretch>
                  <a:fillRect l="-5249" b="-11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1953" y="5108975"/>
                <a:ext cx="1205651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3" y="5108975"/>
                <a:ext cx="1205651" cy="494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9463" y="5680550"/>
                <a:ext cx="386965" cy="468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63" y="5680550"/>
                <a:ext cx="38696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25429" y="5214253"/>
                <a:ext cx="5666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Plasma dispersion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seems to be the same up to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prefactors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29" y="5214253"/>
                <a:ext cx="5666584" cy="338554"/>
              </a:xfrm>
              <a:prstGeom prst="rect">
                <a:avLst/>
              </a:prstGeom>
              <a:blipFill>
                <a:blip r:embed="rId7"/>
                <a:stretch>
                  <a:fillRect l="-646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214918" y="5819043"/>
            <a:ext cx="47416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Energy dispersion may bring up something new.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526124" y="3342399"/>
                <a:ext cx="16337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24" y="3342399"/>
                <a:ext cx="1633781" cy="246221"/>
              </a:xfrm>
              <a:prstGeom prst="rect">
                <a:avLst/>
              </a:prstGeom>
              <a:blipFill>
                <a:blip r:embed="rId8"/>
                <a:stretch>
                  <a:fillRect r="-746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05152" y="3968817"/>
                <a:ext cx="2875724" cy="46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52" y="3968817"/>
                <a:ext cx="2875724" cy="463588"/>
              </a:xfrm>
              <a:prstGeom prst="rect">
                <a:avLst/>
              </a:prstGeom>
              <a:blipFill>
                <a:blip r:embed="rId9"/>
                <a:stretch>
                  <a:fillRect l="-19533" t="-165789" r="-1062" b="-232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2823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Collective modes of Dirac Plasma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496851" y="531818"/>
                <a:ext cx="111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51" y="531818"/>
                <a:ext cx="1116781" cy="276999"/>
              </a:xfrm>
              <a:prstGeom prst="rect">
                <a:avLst/>
              </a:prstGeom>
              <a:blipFill>
                <a:blip r:embed="rId2"/>
                <a:stretch>
                  <a:fillRect l="-4918" r="-491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8085" y="1530387"/>
                <a:ext cx="3269998" cy="640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/2)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5" y="1530387"/>
                <a:ext cx="3269998" cy="640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767666" y="6550223"/>
            <a:ext cx="33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Das </a:t>
            </a:r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al, PRL 102, 206412 (2009)</a:t>
            </a:r>
            <a:endParaRPr lang="zh-CN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7666" y="6297865"/>
            <a:ext cx="33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Das </a:t>
            </a:r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al, PRB 75, 205418 (2007)</a:t>
            </a:r>
            <a:endParaRPr lang="zh-CN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22764" y="2301201"/>
                <a:ext cx="2807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4" y="2301201"/>
                <a:ext cx="2807307" cy="276999"/>
              </a:xfrm>
              <a:prstGeom prst="rect">
                <a:avLst/>
              </a:prstGeom>
              <a:blipFill>
                <a:blip r:embed="rId4"/>
                <a:stretch>
                  <a:fillRect l="-1518" r="-43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2328" y="2921986"/>
                <a:ext cx="270817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𝑞𝑎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8" y="2921986"/>
                <a:ext cx="2708177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2328" y="3528971"/>
                <a:ext cx="2928879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8" y="3528971"/>
                <a:ext cx="2928879" cy="346249"/>
              </a:xfrm>
              <a:prstGeom prst="rect">
                <a:avLst/>
              </a:prstGeom>
              <a:blipFill>
                <a:blip r:embed="rId6"/>
                <a:stretch>
                  <a:fillRect l="-832" t="-3509" r="-416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2328" y="4005987"/>
                <a:ext cx="2919004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1/6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8" y="4005987"/>
                <a:ext cx="2919004" cy="688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78085" y="1002348"/>
            <a:ext cx="34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Plasmon frequency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84418" y="1002348"/>
            <a:ext cx="34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of electron density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4418" y="3116334"/>
            <a:ext cx="34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of Planck constant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79736" y="4987139"/>
                <a:ext cx="1024896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736" y="4987139"/>
                <a:ext cx="1024896" cy="6011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262154" y="1530467"/>
                <a:ext cx="976934" cy="400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∝1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54" y="1530467"/>
                <a:ext cx="976934" cy="400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262154" y="1917937"/>
                <a:ext cx="1234697" cy="400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54" y="1917937"/>
                <a:ext cx="1234697" cy="4001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62154" y="2335777"/>
                <a:ext cx="1234697" cy="40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54" y="2335777"/>
                <a:ext cx="1234697" cy="4005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1338" y="3944520"/>
                <a:ext cx="1336328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38" y="3944520"/>
                <a:ext cx="1336328" cy="346249"/>
              </a:xfrm>
              <a:prstGeom prst="rect">
                <a:avLst/>
              </a:prstGeom>
              <a:blipFill>
                <a:blip r:embed="rId12"/>
                <a:stretch>
                  <a:fillRect l="-2283" t="-3509" r="-1370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761654" y="4860988"/>
            <a:ext cx="29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classical correspondence.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54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124" y="320460"/>
            <a:ext cx="2499811" cy="26486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Collective modes in nodal line semimetals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785654" y="2945726"/>
                <a:ext cx="2063578" cy="249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54" y="2945726"/>
                <a:ext cx="2063578" cy="249684"/>
              </a:xfrm>
              <a:prstGeom prst="rect">
                <a:avLst/>
              </a:prstGeom>
              <a:blipFill>
                <a:blip r:embed="rId3"/>
                <a:stretch>
                  <a:fillRect l="-1770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114263" y="6459214"/>
            <a:ext cx="3356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Zhongbo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 et al, PRB 93,085138 (2016)</a:t>
            </a:r>
            <a:endParaRPr lang="zh-CN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1102" y="926425"/>
            <a:ext cx="17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Polarizability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9236" y="1285091"/>
                <a:ext cx="4772652" cy="1796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lit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36" y="1285091"/>
                <a:ext cx="4772652" cy="1796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71102" y="3130542"/>
            <a:ext cx="22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density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0759" y="3607090"/>
                <a:ext cx="6857404" cy="956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9" y="3607090"/>
                <a:ext cx="6857404" cy="956416"/>
              </a:xfrm>
              <a:prstGeom prst="rect">
                <a:avLst/>
              </a:prstGeom>
              <a:blipFill>
                <a:blip r:embed="rId5"/>
                <a:stretch>
                  <a:fillRect b="-3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71102" y="4713319"/>
            <a:ext cx="25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indhard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50759" y="5273736"/>
                <a:ext cx="477265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𝜅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9" y="5273736"/>
                <a:ext cx="4772652" cy="503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50760" y="5835325"/>
                <a:ext cx="4096448" cy="77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Ordinary parabolic plasma: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Massless Dirac plasma: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60" y="5835325"/>
                <a:ext cx="4096448" cy="777777"/>
              </a:xfrm>
              <a:prstGeom prst="rect">
                <a:avLst/>
              </a:prstGeom>
              <a:blipFill>
                <a:blip r:embed="rId7"/>
                <a:stretch>
                  <a:fillRect l="-1190" b="-10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273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33" y="595747"/>
            <a:ext cx="2417191" cy="24362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Collective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modes in nodal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sphere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semimetals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1102" y="926425"/>
            <a:ext cx="17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Polarizability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3054" y="1352178"/>
                <a:ext cx="4868449" cy="2885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lit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=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≈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sub>
                        <m:sup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sup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4" y="1352178"/>
                <a:ext cx="4868449" cy="2885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77330" y="4393877"/>
            <a:ext cx="222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density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3054" y="4852090"/>
                <a:ext cx="7418313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sub>
                        <m:sup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4" y="4852090"/>
                <a:ext cx="7418313" cy="637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77329" y="5552320"/>
            <a:ext cx="25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indhard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72653" y="6081991"/>
                <a:ext cx="4749249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𝜅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3" y="6081991"/>
                <a:ext cx="4749249" cy="503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040533" y="3002253"/>
                <a:ext cx="1590372" cy="249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33" y="3002253"/>
                <a:ext cx="1590372" cy="249684"/>
              </a:xfrm>
              <a:prstGeom prst="rect">
                <a:avLst/>
              </a:prstGeom>
              <a:blipFill>
                <a:blip r:embed="rId6"/>
                <a:stretch>
                  <a:fillRect l="-2682" r="-383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057467" y="3279378"/>
                <a:ext cx="1307217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±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467" y="3279378"/>
                <a:ext cx="1307217" cy="474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17763" y="984322"/>
                <a:ext cx="11238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16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763" y="984322"/>
                <a:ext cx="1123833" cy="246221"/>
              </a:xfrm>
              <a:prstGeom prst="rect">
                <a:avLst/>
              </a:prstGeom>
              <a:blipFill>
                <a:blip r:embed="rId8"/>
                <a:stretch>
                  <a:fillRect l="-2174" r="-3261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39993" y="2514982"/>
                <a:ext cx="11874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93" y="2514982"/>
                <a:ext cx="1187440" cy="246221"/>
              </a:xfrm>
              <a:prstGeom prst="rect">
                <a:avLst/>
              </a:prstGeom>
              <a:blipFill>
                <a:blip r:embed="rId9"/>
                <a:stretch>
                  <a:fillRect l="-3608" t="-2500" r="-154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2450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333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MV Boli</vt:lpstr>
      <vt:lpstr>Times New Roman</vt:lpstr>
      <vt:lpstr>Office 主题</vt:lpstr>
      <vt:lpstr>3_Office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luo kaifa</cp:lastModifiedBy>
  <cp:revision>370</cp:revision>
  <dcterms:created xsi:type="dcterms:W3CDTF">2015-02-19T23:46:49Z</dcterms:created>
  <dcterms:modified xsi:type="dcterms:W3CDTF">2019-04-19T14:03:28Z</dcterms:modified>
</cp:coreProperties>
</file>