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Разработка бота для музыкальных плейлистов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Презентация команды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Изучение библиотек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Изучение библиотеки aiogram для разработки Telegram-ботов.</a:t>
            </a:r>
          </a:p>
          <a:p>
            <a:r>
              <a:t>- Изучение aiosqlite для работы с SQLite базами данных.</a:t>
            </a:r>
          </a:p>
          <a:p>
            <a:r>
              <a:t>- Использование asyncio для асинхронного программирования.</a:t>
            </a:r>
          </a:p>
          <a:p>
            <a:r>
              <a:t>- Изучение создания Reply Keyboard для удобного взаимодействия.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2. Интересные особенности реализации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Динамическая Reply Keyboard с эмодзи и категоризированными опциями.</a:t>
            </a:r>
          </a:p>
          <a:p>
            <a:r>
              <a:t>- Шесть музыкальных категорий для различных ситуаций (работа, учеба и др.).</a:t>
            </a:r>
          </a:p>
          <a:p>
            <a:r>
              <a:t>- Асинхронная работа с базой данных для повышения производительности.</a:t>
            </a:r>
          </a:p>
          <a:p>
            <a:r>
              <a:t>- Удобный интерфейс для быстрого взаимодействия с пользователем.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Детали реализации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- Создана схема базы данных с полями: Название, Ссылка, Жанр, Тип.</a:t>
            </a:r>
          </a:p>
          <a:p>
            <a:r>
              <a:t>- Реализованы обработчики для команды `/start` и пользовательских запросов.</a:t>
            </a:r>
          </a:p>
          <a:p>
            <a:r>
              <a:t>- Использованы возможности aiogram 3.x для современного подхода.</a:t>
            </a:r>
          </a:p>
          <a:p>
            <a:r>
              <a:t>- Добавлена обработка ошибок для повышения стабильности.</a:t>
            </a:r>
          </a:p>
          <a:p>
            <a:r>
              <a:t>- Гибкий дизайн, позволяющий масштабировать категории и функции.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Вклад участников команды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Всеволод: Занимался разработкой бота на Python с использованием aiogram.</a:t>
            </a:r>
          </a:p>
          <a:p>
            <a:r>
              <a:t>- Артур: Подбирал и организовывал музыкальные плейлисты.</a:t>
            </a:r>
          </a:p>
          <a:p>
            <a:r>
              <a:t>- Совместная работа обеспечила интеграцию всех компонентов.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Спасибо за внимание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Мы благодарим вас за внимание к нашему проекту.</a:t>
            </a:r>
          </a:p>
          <a:p>
            <a:r>
              <a:t>Будем рады ответить на ваши вопросы и услышать обратную связь.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1E18B5-1320-70A6-007B-AC57F09E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02" y="553202"/>
            <a:ext cx="5751596" cy="57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1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213</Words>
  <Application>Microsoft Macintosh PowerPoint</Application>
  <PresentationFormat>Экран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Разработка бота для музыкальных плейлистов</vt:lpstr>
      <vt:lpstr>1. Изучение библиотек</vt:lpstr>
      <vt:lpstr>2. Интересные особенности реализации</vt:lpstr>
      <vt:lpstr>3. Детали реализации</vt:lpstr>
      <vt:lpstr>4. Вклад участников команды</vt:lpstr>
      <vt:lpstr>5. Спасибо за внимание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бота для музыкальных плейлистов</dc:title>
  <dc:subject/>
  <dc:creator/>
  <cp:keywords/>
  <dc:description>generated using python-pptx</dc:description>
  <cp:lastModifiedBy>godless</cp:lastModifiedBy>
  <cp:revision>2</cp:revision>
  <dcterms:created xsi:type="dcterms:W3CDTF">2013-01-27T09:14:16Z</dcterms:created>
  <dcterms:modified xsi:type="dcterms:W3CDTF">2024-12-18T11:34:35Z</dcterms:modified>
  <cp:category/>
</cp:coreProperties>
</file>