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88" r:id="rId4"/>
    <p:sldId id="312" r:id="rId5"/>
    <p:sldId id="314" r:id="rId6"/>
    <p:sldId id="315" r:id="rId7"/>
    <p:sldId id="316" r:id="rId8"/>
    <p:sldId id="317" r:id="rId9"/>
    <p:sldId id="313" r:id="rId10"/>
    <p:sldId id="27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/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/>
            </a:fld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737799" y="1001486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Freeform 5"/>
          <p:cNvSpPr>
            <a:spLocks noEditPoints="1"/>
          </p:cNvSpPr>
          <p:nvPr/>
        </p:nvSpPr>
        <p:spPr bwMode="auto">
          <a:xfrm>
            <a:off x="4894958" y="1548004"/>
            <a:ext cx="2099182" cy="1374191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4078518" y="5326742"/>
            <a:ext cx="15083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制作：</a:t>
            </a:r>
            <a:endParaRPr lang="zh-CN" altLang="en-US" sz="24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5641053" y="5611989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73" name="文本框 272"/>
          <p:cNvSpPr txBox="1"/>
          <p:nvPr/>
        </p:nvSpPr>
        <p:spPr>
          <a:xfrm>
            <a:off x="5609013" y="5269323"/>
            <a:ext cx="2127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千里码科技</a:t>
            </a:r>
            <a:endParaRPr lang="zh-CN" altLang="en-US" sz="24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04645" y="3484880"/>
            <a:ext cx="932624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7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mysql卸载干净工具使用说明</a:t>
            </a:r>
            <a:endParaRPr lang="zh-CN" altLang="en-US" sz="57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9866729" y="350947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91790" y="4597400"/>
            <a:ext cx="640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highlight>
                  <a:srgbClr val="FF0000"/>
                </a:highlight>
              </a:rPr>
              <a:t>提醒：卸载前请自行备份服务器上数据</a:t>
            </a:r>
            <a:endParaRPr lang="zh-CN" altLang="en-US" sz="2800">
              <a:highlight>
                <a:srgbClr val="FF0000"/>
              </a:highlight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将《mysql卸载干净工具》软件下载保存，并解压存放在电脑上。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实战营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2418080"/>
            <a:ext cx="7485380" cy="36061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打开解压文件夹，双击程序运行。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2342515"/>
            <a:ext cx="7972425" cy="42195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杀毒软件提醒风险，点允许操作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167255"/>
            <a:ext cx="8392795" cy="45573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程序启动后界面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431165"/>
            <a:ext cx="8982075" cy="61531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第五步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1925" y="629285"/>
            <a:ext cx="10344150" cy="326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找到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 8.0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 installer 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选中，然后卸载。请自己提前备份好重要数据。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8725" y="3893820"/>
            <a:ext cx="640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highlight>
                  <a:srgbClr val="FF0000"/>
                </a:highlight>
              </a:rPr>
              <a:t>提醒：卸载前请自行备份服务器上数据</a:t>
            </a:r>
            <a:endParaRPr lang="zh-CN" altLang="en-US" sz="2800">
              <a:highlight>
                <a:srgbClr val="FF0000"/>
              </a:highligh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1242060"/>
            <a:ext cx="9846310" cy="53378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第六步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执行卸载，等待卸载完成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2204085"/>
            <a:ext cx="5876290" cy="402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2192020"/>
            <a:ext cx="5845810" cy="40417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159" y="57083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第七步</a:t>
            </a:r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167576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卸载完成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940" y="1154430"/>
            <a:ext cx="7810500" cy="53816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706370" y="2667635"/>
            <a:ext cx="649541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祝同学前途似锦</a:t>
            </a:r>
            <a:endParaRPr lang="zh-CN" altLang="en-US" sz="6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 rot="18970066" flipV="1">
            <a:off x="7720398" y="323030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 rot="18970066" flipV="1">
            <a:off x="8246194" y="35448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62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Group 4"/>
          <p:cNvGrpSpPr>
            <a:grpSpLocks noChangeAspect="1"/>
          </p:cNvGrpSpPr>
          <p:nvPr/>
        </p:nvGrpSpPr>
        <p:grpSpPr bwMode="auto">
          <a:xfrm rot="18970066" flipV="1">
            <a:off x="3046049" y="5401825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16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0" name="Group 4"/>
          <p:cNvGrpSpPr>
            <a:grpSpLocks noChangeAspect="1"/>
          </p:cNvGrpSpPr>
          <p:nvPr/>
        </p:nvGrpSpPr>
        <p:grpSpPr bwMode="auto">
          <a:xfrm rot="18970066" flipV="1">
            <a:off x="3571845" y="5114243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3" name="Group 4"/>
          <p:cNvGrpSpPr>
            <a:grpSpLocks noChangeAspect="1"/>
          </p:cNvGrpSpPr>
          <p:nvPr/>
        </p:nvGrpSpPr>
        <p:grpSpPr bwMode="auto">
          <a:xfrm rot="18970066" flipV="1">
            <a:off x="1998320" y="5700941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274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6" name="Group 4"/>
          <p:cNvGrpSpPr>
            <a:grpSpLocks noChangeAspect="1"/>
          </p:cNvGrpSpPr>
          <p:nvPr/>
        </p:nvGrpSpPr>
        <p:grpSpPr bwMode="auto">
          <a:xfrm rot="18970066" flipV="1">
            <a:off x="4695091" y="5509424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327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2" name="Group 4"/>
          <p:cNvGrpSpPr>
            <a:grpSpLocks noChangeAspect="1"/>
          </p:cNvGrpSpPr>
          <p:nvPr/>
        </p:nvGrpSpPr>
        <p:grpSpPr bwMode="auto">
          <a:xfrm rot="18970066" flipV="1">
            <a:off x="6825069" y="774546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433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7" name="Group 4"/>
          <p:cNvGrpSpPr>
            <a:grpSpLocks noChangeAspect="1"/>
          </p:cNvGrpSpPr>
          <p:nvPr/>
        </p:nvGrpSpPr>
        <p:grpSpPr bwMode="auto">
          <a:xfrm rot="18970066" flipV="1">
            <a:off x="9316901" y="539018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38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mQwMmI4MGY0MTA2ZDdjOWYxNGViOTVjOGRjZWM1YjUifQ=="/>
  <p:tag name="commondata" val="eyJoZGlkIjoiMzI4MTY2ZTIzNTVkYWIwNzJjNTlhODkyOTgzNjlmN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演示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方正静蕾简体</vt:lpstr>
      <vt:lpstr>华文细黑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罗晨阳</cp:lastModifiedBy>
  <cp:revision>37</cp:revision>
  <dcterms:created xsi:type="dcterms:W3CDTF">2016-02-17T05:23:00Z</dcterms:created>
  <dcterms:modified xsi:type="dcterms:W3CDTF">2024-03-28T02:00:25Z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94246F8AADC14CB38485C8869C6A1D26_13</vt:lpwstr>
  </property>
  <property fmtid="{D5CDD505-2E9C-101B-9397-08002B2CF9AE}" pid="3" name="KSOProductBuildVer">
    <vt:lpwstr>2052-12.1.0.16417</vt:lpwstr>
  </property>
</Properties>
</file>