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0.xml" ContentType="application/vnd.openxmlformats-officedocument.presentationml.slide+xml"/>
  <Override PartName="/ppt/slides/slide110.xml" ContentType="application/vnd.openxmlformats-officedocument.presentationml.slide+xml"/>
  <Override PartName="/ppt/slideLayouts/slideLayout80.xml" ContentType="application/vnd.openxmlformats-officedocument.presentationml.slideLayout+xml"/>
  <Override PartName="/ppt/notesSlides/notesSlide90.xml" ContentType="application/vnd.openxmlformats-officedocument.presentationml.notesSlide+xml"/>
  <Override PartName="/ppt/slideMasters/slideMaster10.xml" ContentType="application/vnd.openxmlformats-officedocument.presentationml.slideMaster+xml"/>
  <Override PartName="/ppt/notesMasters/notesMaster10.xml" ContentType="application/vnd.openxmlformats-officedocument.presentationml.notesMaster+xml"/>
  <Override PartName="/ppt/slideLayouts/slideLayout13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0.xml" ContentType="application/vnd.openxmlformats-officedocument.theme+xml"/>
  <Override PartName="/ppt/theme/theme20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9" r:id="rId4"/>
    <p:sldId id="267" r:id="rId5"/>
    <p:sldId id="260" r:id="rId6"/>
    <p:sldId id="261" r:id="rId7"/>
    <p:sldId id="262" r:id="rId8"/>
    <p:sldId id="274" r:id="rId9"/>
    <p:sldId id="275" r:id="rId10"/>
    <p:sldId id="272" r:id="rId11"/>
    <p:sldId id="273" r:id="rId12"/>
    <p:sldId id="271" r:id="rId13"/>
    <p:sldId id="264" r:id="rId14"/>
    <p:sldId id="266" r:id="rId15"/>
    <p:sldId id="27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95A1"/>
    <a:srgbClr val="4472C4"/>
    <a:srgbClr val="FBFBFB"/>
    <a:srgbClr val="2B2B2B"/>
    <a:srgbClr val="DA114F"/>
    <a:srgbClr val="F2931E"/>
    <a:srgbClr val="AE6C88"/>
    <a:srgbClr val="BF0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B8F28-729D-404D-BB5F-6F56496DF43A}" v="2013" dt="2021-01-08T10:03:46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meric Robitaille" userId="e89bd818-e4b2-4456-ade5-b7faaa061527" providerId="ADAL" clId="{8548D907-7F9A-46D8-868C-ECF5818EF556}"/>
    <pc:docChg chg="undo custSel addSld modSld">
      <pc:chgData name="Aymeric Robitaille" userId="e89bd818-e4b2-4456-ade5-b7faaa061527" providerId="ADAL" clId="{8548D907-7F9A-46D8-868C-ECF5818EF556}" dt="2021-01-06T12:56:07.564" v="500" actId="1076"/>
      <pc:docMkLst>
        <pc:docMk/>
      </pc:docMkLst>
      <pc:sldChg chg="modSp">
        <pc:chgData name="Aymeric Robitaille" userId="e89bd818-e4b2-4456-ade5-b7faaa061527" providerId="ADAL" clId="{8548D907-7F9A-46D8-868C-ECF5818EF556}" dt="2021-01-06T10:35:08.141" v="7" actId="18131"/>
        <pc:sldMkLst>
          <pc:docMk/>
          <pc:sldMk cId="2081630942" sldId="261"/>
        </pc:sldMkLst>
        <pc:graphicFrameChg chg="mod">
          <ac:chgData name="Aymeric Robitaille" userId="e89bd818-e4b2-4456-ade5-b7faaa061527" providerId="ADAL" clId="{8548D907-7F9A-46D8-868C-ECF5818EF556}" dt="2021-01-06T10:35:08.141" v="7" actId="18131"/>
          <ac:graphicFrameMkLst>
            <pc:docMk/>
            <pc:sldMk cId="2081630942" sldId="261"/>
            <ac:graphicFrameMk id="4" creationId="{0650B240-6CB7-44CD-A42A-928C99EC5311}"/>
          </ac:graphicFrameMkLst>
        </pc:graphicFrameChg>
      </pc:sldChg>
      <pc:sldChg chg="addSp delSp modSp mod">
        <pc:chgData name="Aymeric Robitaille" userId="e89bd818-e4b2-4456-ade5-b7faaa061527" providerId="ADAL" clId="{8548D907-7F9A-46D8-868C-ECF5818EF556}" dt="2021-01-06T10:57:35.874" v="112" actId="1076"/>
        <pc:sldMkLst>
          <pc:docMk/>
          <pc:sldMk cId="1288471308" sldId="262"/>
        </pc:sldMkLst>
        <pc:spChg chg="del">
          <ac:chgData name="Aymeric Robitaille" userId="e89bd818-e4b2-4456-ade5-b7faaa061527" providerId="ADAL" clId="{8548D907-7F9A-46D8-868C-ECF5818EF556}" dt="2021-01-06T10:40:55.867" v="8"/>
          <ac:spMkLst>
            <pc:docMk/>
            <pc:sldMk cId="1288471308" sldId="262"/>
            <ac:spMk id="4" creationId="{75DFB87E-CC59-481A-A6FC-0C9BAB9DD757}"/>
          </ac:spMkLst>
        </pc:spChg>
        <pc:spChg chg="add mod">
          <ac:chgData name="Aymeric Robitaille" userId="e89bd818-e4b2-4456-ade5-b7faaa061527" providerId="ADAL" clId="{8548D907-7F9A-46D8-868C-ECF5818EF556}" dt="2021-01-06T10:54:37.770" v="78" actId="1076"/>
          <ac:spMkLst>
            <pc:docMk/>
            <pc:sldMk cId="1288471308" sldId="262"/>
            <ac:spMk id="12" creationId="{E367C46E-2180-480F-AC8B-2E2CEDC49BDD}"/>
          </ac:spMkLst>
        </pc:spChg>
        <pc:spChg chg="add mod">
          <ac:chgData name="Aymeric Robitaille" userId="e89bd818-e4b2-4456-ade5-b7faaa061527" providerId="ADAL" clId="{8548D907-7F9A-46D8-868C-ECF5818EF556}" dt="2021-01-06T10:54:37.770" v="78" actId="1076"/>
          <ac:spMkLst>
            <pc:docMk/>
            <pc:sldMk cId="1288471308" sldId="262"/>
            <ac:spMk id="20" creationId="{F7687446-2C38-4236-9868-042156FC15C8}"/>
          </ac:spMkLst>
        </pc:spChg>
        <pc:spChg chg="add mod">
          <ac:chgData name="Aymeric Robitaille" userId="e89bd818-e4b2-4456-ade5-b7faaa061527" providerId="ADAL" clId="{8548D907-7F9A-46D8-868C-ECF5818EF556}" dt="2021-01-06T10:54:37.770" v="78" actId="1076"/>
          <ac:spMkLst>
            <pc:docMk/>
            <pc:sldMk cId="1288471308" sldId="262"/>
            <ac:spMk id="27" creationId="{984FE989-02AF-4924-BDD7-3FF03304B8A2}"/>
          </ac:spMkLst>
        </pc:spChg>
        <pc:spChg chg="add mod">
          <ac:chgData name="Aymeric Robitaille" userId="e89bd818-e4b2-4456-ade5-b7faaa061527" providerId="ADAL" clId="{8548D907-7F9A-46D8-868C-ECF5818EF556}" dt="2021-01-06T10:55:02.380" v="79" actId="207"/>
          <ac:spMkLst>
            <pc:docMk/>
            <pc:sldMk cId="1288471308" sldId="262"/>
            <ac:spMk id="28" creationId="{8166E608-A885-4004-A882-158275C1EF51}"/>
          </ac:spMkLst>
        </pc:spChg>
        <pc:spChg chg="add mod">
          <ac:chgData name="Aymeric Robitaille" userId="e89bd818-e4b2-4456-ade5-b7faaa061527" providerId="ADAL" clId="{8548D907-7F9A-46D8-868C-ECF5818EF556}" dt="2021-01-06T10:57:35.874" v="112" actId="1076"/>
          <ac:spMkLst>
            <pc:docMk/>
            <pc:sldMk cId="1288471308" sldId="262"/>
            <ac:spMk id="35" creationId="{223E554C-A4CF-46E9-8FA0-F4C81130F917}"/>
          </ac:spMkLst>
        </pc:spChg>
        <pc:spChg chg="add mod">
          <ac:chgData name="Aymeric Robitaille" userId="e89bd818-e4b2-4456-ade5-b7faaa061527" providerId="ADAL" clId="{8548D907-7F9A-46D8-868C-ECF5818EF556}" dt="2021-01-06T10:57:20.087" v="108" actId="1076"/>
          <ac:spMkLst>
            <pc:docMk/>
            <pc:sldMk cId="1288471308" sldId="262"/>
            <ac:spMk id="36" creationId="{08723A16-CC9F-4DFD-ABF3-62AE4469E031}"/>
          </ac:spMkLst>
        </pc:spChg>
        <pc:spChg chg="add mod">
          <ac:chgData name="Aymeric Robitaille" userId="e89bd818-e4b2-4456-ade5-b7faaa061527" providerId="ADAL" clId="{8548D907-7F9A-46D8-868C-ECF5818EF556}" dt="2021-01-06T10:57:09.496" v="105" actId="1076"/>
          <ac:spMkLst>
            <pc:docMk/>
            <pc:sldMk cId="1288471308" sldId="262"/>
            <ac:spMk id="37" creationId="{FB35F847-BA2E-4B9C-A06F-ABB337575097}"/>
          </ac:spMkLst>
        </pc:spChg>
        <pc:picChg chg="add mod">
          <ac:chgData name="Aymeric Robitaille" userId="e89bd818-e4b2-4456-ade5-b7faaa061527" providerId="ADAL" clId="{8548D907-7F9A-46D8-868C-ECF5818EF556}" dt="2021-01-06T10:57:32.490" v="111" actId="1076"/>
          <ac:picMkLst>
            <pc:docMk/>
            <pc:sldMk cId="1288471308" sldId="262"/>
            <ac:picMk id="11" creationId="{39CC9794-5235-42D3-8BE0-FA4CD9D3DB83}"/>
          </ac:picMkLst>
        </pc:picChg>
        <pc:cxnChg chg="add del mod">
          <ac:chgData name="Aymeric Robitaille" userId="e89bd818-e4b2-4456-ade5-b7faaa061527" providerId="ADAL" clId="{8548D907-7F9A-46D8-868C-ECF5818EF556}" dt="2021-01-06T10:49:51.149" v="22" actId="478"/>
          <ac:cxnSpMkLst>
            <pc:docMk/>
            <pc:sldMk cId="1288471308" sldId="262"/>
            <ac:cxnSpMk id="17" creationId="{09353104-219C-46CE-BE89-9C864FB0FED2}"/>
          </ac:cxnSpMkLst>
        </pc:cxnChg>
        <pc:cxnChg chg="add del mod">
          <ac:chgData name="Aymeric Robitaille" userId="e89bd818-e4b2-4456-ade5-b7faaa061527" providerId="ADAL" clId="{8548D907-7F9A-46D8-868C-ECF5818EF556}" dt="2021-01-06T10:51:43.674" v="35" actId="478"/>
          <ac:cxnSpMkLst>
            <pc:docMk/>
            <pc:sldMk cId="1288471308" sldId="262"/>
            <ac:cxnSpMk id="22" creationId="{946B6E1F-1E23-4A9B-879B-796C2F43F7A1}"/>
          </ac:cxnSpMkLst>
        </pc:cxnChg>
        <pc:cxnChg chg="add mod">
          <ac:chgData name="Aymeric Robitaille" userId="e89bd818-e4b2-4456-ade5-b7faaa061527" providerId="ADAL" clId="{8548D907-7F9A-46D8-868C-ECF5818EF556}" dt="2021-01-06T10:54:37.770" v="78" actId="1076"/>
          <ac:cxnSpMkLst>
            <pc:docMk/>
            <pc:sldMk cId="1288471308" sldId="262"/>
            <ac:cxnSpMk id="26" creationId="{4167D339-42B5-4812-B901-C5A9955C6EC8}"/>
          </ac:cxnSpMkLst>
        </pc:cxnChg>
        <pc:cxnChg chg="add mod">
          <ac:chgData name="Aymeric Robitaille" userId="e89bd818-e4b2-4456-ade5-b7faaa061527" providerId="ADAL" clId="{8548D907-7F9A-46D8-868C-ECF5818EF556}" dt="2021-01-06T10:55:29.166" v="85" actId="692"/>
          <ac:cxnSpMkLst>
            <pc:docMk/>
            <pc:sldMk cId="1288471308" sldId="262"/>
            <ac:cxnSpMk id="30" creationId="{DE0F841D-F641-4E50-A4CC-D0D80E07C5EB}"/>
          </ac:cxnSpMkLst>
        </pc:cxnChg>
        <pc:cxnChg chg="add mod">
          <ac:chgData name="Aymeric Robitaille" userId="e89bd818-e4b2-4456-ade5-b7faaa061527" providerId="ADAL" clId="{8548D907-7F9A-46D8-868C-ECF5818EF556}" dt="2021-01-06T10:55:41.368" v="88" actId="14100"/>
          <ac:cxnSpMkLst>
            <pc:docMk/>
            <pc:sldMk cId="1288471308" sldId="262"/>
            <ac:cxnSpMk id="31" creationId="{451792C1-5AF8-41D1-B904-E94A9843C90F}"/>
          </ac:cxnSpMkLst>
        </pc:cxnChg>
        <pc:cxnChg chg="add mod">
          <ac:chgData name="Aymeric Robitaille" userId="e89bd818-e4b2-4456-ade5-b7faaa061527" providerId="ADAL" clId="{8548D907-7F9A-46D8-868C-ECF5818EF556}" dt="2021-01-06T10:55:51.052" v="91" actId="14100"/>
          <ac:cxnSpMkLst>
            <pc:docMk/>
            <pc:sldMk cId="1288471308" sldId="262"/>
            <ac:cxnSpMk id="33" creationId="{BE37CB12-4C66-44BE-9FA0-B02C34943A03}"/>
          </ac:cxnSpMkLst>
        </pc:cxnChg>
      </pc:sldChg>
      <pc:sldChg chg="addSp delSp modSp mod">
        <pc:chgData name="Aymeric Robitaille" userId="e89bd818-e4b2-4456-ade5-b7faaa061527" providerId="ADAL" clId="{8548D907-7F9A-46D8-868C-ECF5818EF556}" dt="2021-01-06T11:20:31.881" v="477" actId="403"/>
        <pc:sldMkLst>
          <pc:docMk/>
          <pc:sldMk cId="704289677" sldId="263"/>
        </pc:sldMkLst>
        <pc:spChg chg="del mod">
          <ac:chgData name="Aymeric Robitaille" userId="e89bd818-e4b2-4456-ade5-b7faaa061527" providerId="ADAL" clId="{8548D907-7F9A-46D8-868C-ECF5818EF556}" dt="2021-01-06T11:09:21.210" v="114"/>
          <ac:spMkLst>
            <pc:docMk/>
            <pc:sldMk cId="704289677" sldId="263"/>
            <ac:spMk id="4" creationId="{75DFB87E-CC59-481A-A6FC-0C9BAB9DD757}"/>
          </ac:spMkLst>
        </pc:spChg>
        <pc:spChg chg="add mod">
          <ac:chgData name="Aymeric Robitaille" userId="e89bd818-e4b2-4456-ade5-b7faaa061527" providerId="ADAL" clId="{8548D907-7F9A-46D8-868C-ECF5818EF556}" dt="2021-01-06T11:20:31.881" v="477" actId="403"/>
          <ac:spMkLst>
            <pc:docMk/>
            <pc:sldMk cId="704289677" sldId="263"/>
            <ac:spMk id="5" creationId="{A0890661-694F-4000-9B6D-4AD086CE6B44}"/>
          </ac:spMkLst>
        </pc:spChg>
      </pc:sldChg>
      <pc:sldChg chg="addSp delSp modSp mod">
        <pc:chgData name="Aymeric Robitaille" userId="e89bd818-e4b2-4456-ade5-b7faaa061527" providerId="ADAL" clId="{8548D907-7F9A-46D8-868C-ECF5818EF556}" dt="2021-01-06T12:56:07.564" v="500" actId="1076"/>
        <pc:sldMkLst>
          <pc:docMk/>
          <pc:sldMk cId="1595213472" sldId="274"/>
        </pc:sldMkLst>
        <pc:graphicFrameChg chg="add mod modGraphic">
          <ac:chgData name="Aymeric Robitaille" userId="e89bd818-e4b2-4456-ade5-b7faaa061527" providerId="ADAL" clId="{8548D907-7F9A-46D8-868C-ECF5818EF556}" dt="2021-01-06T12:56:07.564" v="500" actId="1076"/>
          <ac:graphicFrameMkLst>
            <pc:docMk/>
            <pc:sldMk cId="1595213472" sldId="274"/>
            <ac:graphicFrameMk id="13" creationId="{61B0BE47-767D-4AC1-9385-4E01053F41B5}"/>
          </ac:graphicFrameMkLst>
        </pc:graphicFrameChg>
        <pc:picChg chg="add del mod">
          <ac:chgData name="Aymeric Robitaille" userId="e89bd818-e4b2-4456-ade5-b7faaa061527" providerId="ADAL" clId="{8548D907-7F9A-46D8-868C-ECF5818EF556}" dt="2021-01-06T12:55:56.129" v="496" actId="478"/>
          <ac:picMkLst>
            <pc:docMk/>
            <pc:sldMk cId="1595213472" sldId="274"/>
            <ac:picMk id="11" creationId="{75525E5D-0760-49AC-BF86-FC8ECFCB14B6}"/>
          </ac:picMkLst>
        </pc:picChg>
      </pc:sldChg>
      <pc:sldChg chg="addSp modSp new mod modTransition setBg">
        <pc:chgData name="Aymeric Robitaille" userId="e89bd818-e4b2-4456-ade5-b7faaa061527" providerId="ADAL" clId="{8548D907-7F9A-46D8-868C-ECF5818EF556}" dt="2021-01-06T12:53:57.655" v="494"/>
        <pc:sldMkLst>
          <pc:docMk/>
          <pc:sldMk cId="1145098088" sldId="275"/>
        </pc:sldMkLst>
        <pc:picChg chg="add mod ord">
          <ac:chgData name="Aymeric Robitaille" userId="e89bd818-e4b2-4456-ade5-b7faaa061527" providerId="ADAL" clId="{8548D907-7F9A-46D8-868C-ECF5818EF556}" dt="2021-01-06T12:46:11.587" v="491" actId="167"/>
          <ac:picMkLst>
            <pc:docMk/>
            <pc:sldMk cId="1145098088" sldId="275"/>
            <ac:picMk id="6" creationId="{138850A5-3311-4FCA-886A-04D2AC6EF6EA}"/>
          </ac:picMkLst>
        </pc:picChg>
      </pc:sldChg>
    </pc:docChg>
  </pc:docChgLst>
  <pc:docChgLst>
    <pc:chgData name="Aymeric Robitaille" userId="S::aymeric.robitaille@utbm.fr::e89bd818-e4b2-4456-ade5-b7faaa061527" providerId="AD" clId="Web-{BD6D9079-9F18-4A6B-B9AA-13A81F574512}"/>
    <pc:docChg chg="modSld">
      <pc:chgData name="Aymeric Robitaille" userId="S::aymeric.robitaille@utbm.fr::e89bd818-e4b2-4456-ade5-b7faaa061527" providerId="AD" clId="Web-{BD6D9079-9F18-4A6B-B9AA-13A81F574512}" dt="2021-01-06T09:54:22.912" v="85" actId="20577"/>
      <pc:docMkLst>
        <pc:docMk/>
      </pc:docMkLst>
      <pc:sldChg chg="modSp">
        <pc:chgData name="Aymeric Robitaille" userId="S::aymeric.robitaille@utbm.fr::e89bd818-e4b2-4456-ade5-b7faaa061527" providerId="AD" clId="Web-{BD6D9079-9F18-4A6B-B9AA-13A81F574512}" dt="2021-01-06T09:47:32.735" v="30" actId="20577"/>
        <pc:sldMkLst>
          <pc:docMk/>
          <pc:sldMk cId="2081630942" sldId="261"/>
        </pc:sldMkLst>
        <pc:graphicFrameChg chg="modGraphic">
          <ac:chgData name="Aymeric Robitaille" userId="S::aymeric.robitaille@utbm.fr::e89bd818-e4b2-4456-ade5-b7faaa061527" providerId="AD" clId="Web-{BD6D9079-9F18-4A6B-B9AA-13A81F574512}" dt="2021-01-06T09:47:32.735" v="30" actId="20577"/>
          <ac:graphicFrameMkLst>
            <pc:docMk/>
            <pc:sldMk cId="2081630942" sldId="261"/>
            <ac:graphicFrameMk id="4" creationId="{0650B240-6CB7-44CD-A42A-928C99EC5311}"/>
          </ac:graphicFrameMkLst>
        </pc:graphicFrameChg>
      </pc:sldChg>
      <pc:sldChg chg="modSp">
        <pc:chgData name="Aymeric Robitaille" userId="S::aymeric.robitaille@utbm.fr::e89bd818-e4b2-4456-ade5-b7faaa061527" providerId="AD" clId="Web-{BD6D9079-9F18-4A6B-B9AA-13A81F574512}" dt="2021-01-06T09:54:22.912" v="85" actId="20577"/>
        <pc:sldMkLst>
          <pc:docMk/>
          <pc:sldMk cId="457745782" sldId="264"/>
        </pc:sldMkLst>
        <pc:graphicFrameChg chg="modGraphic">
          <ac:chgData name="Aymeric Robitaille" userId="S::aymeric.robitaille@utbm.fr::e89bd818-e4b2-4456-ade5-b7faaa061527" providerId="AD" clId="Web-{BD6D9079-9F18-4A6B-B9AA-13A81F574512}" dt="2021-01-06T09:54:22.912" v="85" actId="20577"/>
          <ac:graphicFrameMkLst>
            <pc:docMk/>
            <pc:sldMk cId="457745782" sldId="264"/>
            <ac:graphicFrameMk id="17" creationId="{F921D012-4F4F-47B5-AA84-F92943A88134}"/>
          </ac:graphicFrameMkLst>
        </pc:graphicFrameChg>
      </pc:sldChg>
      <pc:sldChg chg="modSp">
        <pc:chgData name="Aymeric Robitaille" userId="S::aymeric.robitaille@utbm.fr::e89bd818-e4b2-4456-ade5-b7faaa061527" providerId="AD" clId="Web-{BD6D9079-9F18-4A6B-B9AA-13A81F574512}" dt="2021-01-06T09:42:58.483" v="23" actId="20577"/>
        <pc:sldMkLst>
          <pc:docMk/>
          <pc:sldMk cId="2924483968" sldId="267"/>
        </pc:sldMkLst>
        <pc:graphicFrameChg chg="modGraphic">
          <ac:chgData name="Aymeric Robitaille" userId="S::aymeric.robitaille@utbm.fr::e89bd818-e4b2-4456-ade5-b7faaa061527" providerId="AD" clId="Web-{BD6D9079-9F18-4A6B-B9AA-13A81F574512}" dt="2021-01-06T09:42:58.483" v="23" actId="20577"/>
          <ac:graphicFrameMkLst>
            <pc:docMk/>
            <pc:sldMk cId="2924483968" sldId="267"/>
            <ac:graphicFrameMk id="9" creationId="{69C3883A-C0F8-44B7-B39F-9C5E1352B8AF}"/>
          </ac:graphicFrameMkLst>
        </pc:graphicFrameChg>
      </pc:sldChg>
    </pc:docChg>
  </pc:docChgLst>
  <pc:docChgLst>
    <pc:chgData name="Anais Jarno" userId="7d1bb99a-f5fd-4aec-8669-57874555e673" providerId="ADAL" clId="{E0AB8F28-729D-404D-BB5F-6F56496DF43A}"/>
    <pc:docChg chg="undo redo custSel mod addSld delSld modSld sldOrd modMainMaster">
      <pc:chgData name="Anais Jarno" userId="7d1bb99a-f5fd-4aec-8669-57874555e673" providerId="ADAL" clId="{E0AB8F28-729D-404D-BB5F-6F56496DF43A}" dt="2021-01-08T10:05:02.990" v="3866" actId="1076"/>
      <pc:docMkLst>
        <pc:docMk/>
      </pc:docMkLst>
      <pc:sldChg chg="addSp delSp modSp mod modClrScheme chgLayout">
        <pc:chgData name="Anais Jarno" userId="7d1bb99a-f5fd-4aec-8669-57874555e673" providerId="ADAL" clId="{E0AB8F28-729D-404D-BB5F-6F56496DF43A}" dt="2021-01-06T09:52:08.776" v="3073" actId="478"/>
        <pc:sldMkLst>
          <pc:docMk/>
          <pc:sldMk cId="853136458" sldId="257"/>
        </pc:sldMkLst>
        <pc:spChg chg="mod ord">
          <ac:chgData name="Anais Jarno" userId="7d1bb99a-f5fd-4aec-8669-57874555e673" providerId="ADAL" clId="{E0AB8F28-729D-404D-BB5F-6F56496DF43A}" dt="2021-01-06T09:50:55.223" v="3064" actId="700"/>
          <ac:spMkLst>
            <pc:docMk/>
            <pc:sldMk cId="853136458" sldId="257"/>
            <ac:spMk id="2" creationId="{F8C73FAD-DE3A-419F-94C2-DC757F42A926}"/>
          </ac:spMkLst>
        </pc:spChg>
        <pc:spChg chg="add del mod ord">
          <ac:chgData name="Anais Jarno" userId="7d1bb99a-f5fd-4aec-8669-57874555e673" providerId="ADAL" clId="{E0AB8F28-729D-404D-BB5F-6F56496DF43A}" dt="2021-01-06T09:51:07.063" v="3065" actId="478"/>
          <ac:spMkLst>
            <pc:docMk/>
            <pc:sldMk cId="853136458" sldId="257"/>
            <ac:spMk id="3" creationId="{43DEA179-5C46-4F03-9F43-999CC24D7B49}"/>
          </ac:spMkLst>
        </pc:spChg>
        <pc:spChg chg="mod ord">
          <ac:chgData name="Anais Jarno" userId="7d1bb99a-f5fd-4aec-8669-57874555e673" providerId="ADAL" clId="{E0AB8F28-729D-404D-BB5F-6F56496DF43A}" dt="2021-01-06T09:50:55.223" v="3064" actId="700"/>
          <ac:spMkLst>
            <pc:docMk/>
            <pc:sldMk cId="853136458" sldId="257"/>
            <ac:spMk id="15" creationId="{D49EDA3F-28EA-4479-93EB-3C37195D9B04}"/>
          </ac:spMkLst>
        </pc:spChg>
        <pc:spChg chg="mod ord">
          <ac:chgData name="Anais Jarno" userId="7d1bb99a-f5fd-4aec-8669-57874555e673" providerId="ADAL" clId="{E0AB8F28-729D-404D-BB5F-6F56496DF43A}" dt="2021-01-06T09:50:55.223" v="3064" actId="700"/>
          <ac:spMkLst>
            <pc:docMk/>
            <pc:sldMk cId="853136458" sldId="257"/>
            <ac:spMk id="16" creationId="{7CB4E7C3-E034-4FAB-BB69-6316717603F5}"/>
          </ac:spMkLst>
        </pc:spChg>
        <pc:spChg chg="mod ord">
          <ac:chgData name="Anais Jarno" userId="7d1bb99a-f5fd-4aec-8669-57874555e673" providerId="ADAL" clId="{E0AB8F28-729D-404D-BB5F-6F56496DF43A}" dt="2021-01-06T09:50:55.223" v="3064" actId="700"/>
          <ac:spMkLst>
            <pc:docMk/>
            <pc:sldMk cId="853136458" sldId="257"/>
            <ac:spMk id="17" creationId="{8DCCC9B2-3938-4E96-80C0-74529B0513CE}"/>
          </ac:spMkLst>
        </pc:spChg>
        <pc:graphicFrameChg chg="modGraphic">
          <ac:chgData name="Anais Jarno" userId="7d1bb99a-f5fd-4aec-8669-57874555e673" providerId="ADAL" clId="{E0AB8F28-729D-404D-BB5F-6F56496DF43A}" dt="2021-01-06T09:14:53.511" v="2546" actId="20577"/>
          <ac:graphicFrameMkLst>
            <pc:docMk/>
            <pc:sldMk cId="853136458" sldId="257"/>
            <ac:graphicFrameMk id="8" creationId="{5E598BB9-479F-454A-9927-1316441B0DF7}"/>
          </ac:graphicFrameMkLst>
        </pc:graphicFrameChg>
        <pc:picChg chg="del mod">
          <ac:chgData name="Anais Jarno" userId="7d1bb99a-f5fd-4aec-8669-57874555e673" providerId="ADAL" clId="{E0AB8F28-729D-404D-BB5F-6F56496DF43A}" dt="2021-01-06T09:52:08.776" v="3073" actId="478"/>
          <ac:picMkLst>
            <pc:docMk/>
            <pc:sldMk cId="853136458" sldId="257"/>
            <ac:picMk id="5" creationId="{D2C9432F-7559-4E10-AB93-87AD307FF515}"/>
          </ac:picMkLst>
        </pc:picChg>
        <pc:picChg chg="del mod">
          <ac:chgData name="Anais Jarno" userId="7d1bb99a-f5fd-4aec-8669-57874555e673" providerId="ADAL" clId="{E0AB8F28-729D-404D-BB5F-6F56496DF43A}" dt="2021-01-06T09:52:05.380" v="3072" actId="478"/>
          <ac:picMkLst>
            <pc:docMk/>
            <pc:sldMk cId="853136458" sldId="257"/>
            <ac:picMk id="11" creationId="{08744898-02A0-43A3-BD58-362DCCF989B4}"/>
          </ac:picMkLst>
        </pc:picChg>
        <pc:picChg chg="del mod">
          <ac:chgData name="Anais Jarno" userId="7d1bb99a-f5fd-4aec-8669-57874555e673" providerId="ADAL" clId="{E0AB8F28-729D-404D-BB5F-6F56496DF43A}" dt="2021-01-06T09:52:08.776" v="3073" actId="478"/>
          <ac:picMkLst>
            <pc:docMk/>
            <pc:sldMk cId="853136458" sldId="257"/>
            <ac:picMk id="12" creationId="{781B61FC-9883-46BD-ADD3-4E62F05D4633}"/>
          </ac:picMkLst>
        </pc:picChg>
        <pc:picChg chg="del">
          <ac:chgData name="Anais Jarno" userId="7d1bb99a-f5fd-4aec-8669-57874555e673" providerId="ADAL" clId="{E0AB8F28-729D-404D-BB5F-6F56496DF43A}" dt="2021-01-06T09:50:49.290" v="3063" actId="478"/>
          <ac:picMkLst>
            <pc:docMk/>
            <pc:sldMk cId="853136458" sldId="257"/>
            <ac:picMk id="2050" creationId="{C1D8C787-CF71-412E-85F1-375AD79CE09E}"/>
          </ac:picMkLst>
        </pc:picChg>
      </pc:sldChg>
      <pc:sldChg chg="addSp delSp modSp mod">
        <pc:chgData name="Anais Jarno" userId="7d1bb99a-f5fd-4aec-8669-57874555e673" providerId="ADAL" clId="{E0AB8F28-729D-404D-BB5F-6F56496DF43A}" dt="2021-01-06T09:45:37.722" v="3031" actId="478"/>
        <pc:sldMkLst>
          <pc:docMk/>
          <pc:sldMk cId="2810648993" sldId="259"/>
        </pc:sldMkLst>
        <pc:spChg chg="mod">
          <ac:chgData name="Anais Jarno" userId="7d1bb99a-f5fd-4aec-8669-57874555e673" providerId="ADAL" clId="{E0AB8F28-729D-404D-BB5F-6F56496DF43A}" dt="2021-01-05T21:48:26.521" v="1849" actId="20577"/>
          <ac:spMkLst>
            <pc:docMk/>
            <pc:sldMk cId="2810648993" sldId="259"/>
            <ac:spMk id="4" creationId="{75DFB87E-CC59-481A-A6FC-0C9BAB9DD757}"/>
          </ac:spMkLst>
        </pc:spChg>
        <pc:graphicFrameChg chg="add mod modGraphic">
          <ac:chgData name="Anais Jarno" userId="7d1bb99a-f5fd-4aec-8669-57874555e673" providerId="ADAL" clId="{E0AB8F28-729D-404D-BB5F-6F56496DF43A}" dt="2021-01-05T21:50:33.297" v="1890"/>
          <ac:graphicFrameMkLst>
            <pc:docMk/>
            <pc:sldMk cId="2810648993" sldId="259"/>
            <ac:graphicFrameMk id="9" creationId="{69C3883A-C0F8-44B7-B39F-9C5E1352B8AF}"/>
          </ac:graphicFrameMkLst>
        </pc:graphicFrameChg>
        <pc:graphicFrameChg chg="add del mod">
          <ac:chgData name="Anais Jarno" userId="7d1bb99a-f5fd-4aec-8669-57874555e673" providerId="ADAL" clId="{E0AB8F28-729D-404D-BB5F-6F56496DF43A}" dt="2021-01-05T18:40:28.750" v="1770"/>
          <ac:graphicFrameMkLst>
            <pc:docMk/>
            <pc:sldMk cId="2810648993" sldId="259"/>
            <ac:graphicFrameMk id="25" creationId="{EA396E4F-DA59-4823-98D3-0D95E3F9DA52}"/>
          </ac:graphicFrameMkLst>
        </pc:graphicFrameChg>
        <pc:picChg chg="del">
          <ac:chgData name="Anais Jarno" userId="7d1bb99a-f5fd-4aec-8669-57874555e673" providerId="ADAL" clId="{E0AB8F28-729D-404D-BB5F-6F56496DF43A}" dt="2021-01-06T09:45:35.933" v="3030" actId="478"/>
          <ac:picMkLst>
            <pc:docMk/>
            <pc:sldMk cId="2810648993" sldId="259"/>
            <ac:picMk id="5" creationId="{D2C9432F-7559-4E10-AB93-87AD307FF515}"/>
          </ac:picMkLst>
        </pc:picChg>
        <pc:picChg chg="add mod">
          <ac:chgData name="Anais Jarno" userId="7d1bb99a-f5fd-4aec-8669-57874555e673" providerId="ADAL" clId="{E0AB8F28-729D-404D-BB5F-6F56496DF43A}" dt="2021-01-05T18:25:59.219" v="1466" actId="1036"/>
          <ac:picMkLst>
            <pc:docMk/>
            <pc:sldMk cId="2810648993" sldId="259"/>
            <ac:picMk id="6" creationId="{E67A6B82-FF3E-480E-BA34-2E3173313909}"/>
          </ac:picMkLst>
        </pc:picChg>
        <pc:picChg chg="del">
          <ac:chgData name="Anais Jarno" userId="7d1bb99a-f5fd-4aec-8669-57874555e673" providerId="ADAL" clId="{E0AB8F28-729D-404D-BB5F-6F56496DF43A}" dt="2021-01-06T09:45:31.700" v="3028" actId="478"/>
          <ac:picMkLst>
            <pc:docMk/>
            <pc:sldMk cId="2810648993" sldId="259"/>
            <ac:picMk id="11" creationId="{08744898-02A0-43A3-BD58-362DCCF989B4}"/>
          </ac:picMkLst>
        </pc:picChg>
        <pc:picChg chg="del">
          <ac:chgData name="Anais Jarno" userId="7d1bb99a-f5fd-4aec-8669-57874555e673" providerId="ADAL" clId="{E0AB8F28-729D-404D-BB5F-6F56496DF43A}" dt="2021-01-06T09:45:37.722" v="3031" actId="478"/>
          <ac:picMkLst>
            <pc:docMk/>
            <pc:sldMk cId="2810648993" sldId="259"/>
            <ac:picMk id="12" creationId="{781B61FC-9883-46BD-ADD3-4E62F05D4633}"/>
          </ac:picMkLst>
        </pc:picChg>
        <pc:picChg chg="add del mod">
          <ac:chgData name="Anais Jarno" userId="7d1bb99a-f5fd-4aec-8669-57874555e673" providerId="ADAL" clId="{E0AB8F28-729D-404D-BB5F-6F56496DF43A}" dt="2021-01-05T18:17:51.821" v="1278" actId="478"/>
          <ac:picMkLst>
            <pc:docMk/>
            <pc:sldMk cId="2810648993" sldId="259"/>
            <ac:picMk id="21" creationId="{CBC35621-4908-4050-B762-879A0BED472A}"/>
          </ac:picMkLst>
        </pc:picChg>
        <pc:picChg chg="add del mod">
          <ac:chgData name="Anais Jarno" userId="7d1bb99a-f5fd-4aec-8669-57874555e673" providerId="ADAL" clId="{E0AB8F28-729D-404D-BB5F-6F56496DF43A}" dt="2021-01-05T18:18:14.197" v="1283" actId="478"/>
          <ac:picMkLst>
            <pc:docMk/>
            <pc:sldMk cId="2810648993" sldId="259"/>
            <ac:picMk id="22" creationId="{4DD1B2EF-AEB5-457C-8E3B-553527D31FFC}"/>
          </ac:picMkLst>
        </pc:picChg>
        <pc:picChg chg="add mod">
          <ac:chgData name="Anais Jarno" userId="7d1bb99a-f5fd-4aec-8669-57874555e673" providerId="ADAL" clId="{E0AB8F28-729D-404D-BB5F-6F56496DF43A}" dt="2021-01-05T18:25:59.219" v="1466" actId="1036"/>
          <ac:picMkLst>
            <pc:docMk/>
            <pc:sldMk cId="2810648993" sldId="259"/>
            <ac:picMk id="23" creationId="{9733C3CB-BC54-42D1-9BF8-3C3AF39E2B0D}"/>
          </ac:picMkLst>
        </pc:picChg>
        <pc:picChg chg="add mod">
          <ac:chgData name="Anais Jarno" userId="7d1bb99a-f5fd-4aec-8669-57874555e673" providerId="ADAL" clId="{E0AB8F28-729D-404D-BB5F-6F56496DF43A}" dt="2021-01-05T18:25:59.219" v="1466" actId="1036"/>
          <ac:picMkLst>
            <pc:docMk/>
            <pc:sldMk cId="2810648993" sldId="259"/>
            <ac:picMk id="24" creationId="{77C352CB-1386-4625-88A4-21A3565868F3}"/>
          </ac:picMkLst>
        </pc:picChg>
        <pc:picChg chg="del mod">
          <ac:chgData name="Anais Jarno" userId="7d1bb99a-f5fd-4aec-8669-57874555e673" providerId="ADAL" clId="{E0AB8F28-729D-404D-BB5F-6F56496DF43A}" dt="2021-01-06T09:45:33.674" v="3029" actId="478"/>
          <ac:picMkLst>
            <pc:docMk/>
            <pc:sldMk cId="2810648993" sldId="259"/>
            <ac:picMk id="26" creationId="{41099FAB-4F98-490C-BB22-CD0986D122D1}"/>
          </ac:picMkLst>
        </pc:picChg>
      </pc:sldChg>
      <pc:sldChg chg="addSp delSp modSp mod">
        <pc:chgData name="Anais Jarno" userId="7d1bb99a-f5fd-4aec-8669-57874555e673" providerId="ADAL" clId="{E0AB8F28-729D-404D-BB5F-6F56496DF43A}" dt="2021-01-06T10:43:23.563" v="3318" actId="478"/>
        <pc:sldMkLst>
          <pc:docMk/>
          <pc:sldMk cId="1098870922" sldId="260"/>
        </pc:sldMkLst>
        <pc:spChg chg="mod">
          <ac:chgData name="Anais Jarno" userId="7d1bb99a-f5fd-4aec-8669-57874555e673" providerId="ADAL" clId="{E0AB8F28-729D-404D-BB5F-6F56496DF43A}" dt="2021-01-05T18:16:42.013" v="1238" actId="404"/>
          <ac:spMkLst>
            <pc:docMk/>
            <pc:sldMk cId="1098870922" sldId="260"/>
            <ac:spMk id="4" creationId="{75DFB87E-CC59-481A-A6FC-0C9BAB9DD757}"/>
          </ac:spMkLst>
        </pc:spChg>
        <pc:spChg chg="add mod">
          <ac:chgData name="Anais Jarno" userId="7d1bb99a-f5fd-4aec-8669-57874555e673" providerId="ADAL" clId="{E0AB8F28-729D-404D-BB5F-6F56496DF43A}" dt="2021-01-05T18:15:29.025" v="1235" actId="1035"/>
          <ac:spMkLst>
            <pc:docMk/>
            <pc:sldMk cId="1098870922" sldId="260"/>
            <ac:spMk id="27" creationId="{7BD7D17D-3980-4B13-8B53-1CCC837435A0}"/>
          </ac:spMkLst>
        </pc:spChg>
        <pc:graphicFrameChg chg="add mod modGraphic">
          <ac:chgData name="Anais Jarno" userId="7d1bb99a-f5fd-4aec-8669-57874555e673" providerId="ADAL" clId="{E0AB8F28-729D-404D-BB5F-6F56496DF43A}" dt="2021-01-05T18:15:29.025" v="1235" actId="1035"/>
          <ac:graphicFrameMkLst>
            <pc:docMk/>
            <pc:sldMk cId="1098870922" sldId="260"/>
            <ac:graphicFrameMk id="13" creationId="{5A6D3B96-CC87-479A-8142-E55298E86E6D}"/>
          </ac:graphicFrameMkLst>
        </pc:graphicFrameChg>
        <pc:picChg chg="del">
          <ac:chgData name="Anais Jarno" userId="7d1bb99a-f5fd-4aec-8669-57874555e673" providerId="ADAL" clId="{E0AB8F28-729D-404D-BB5F-6F56496DF43A}" dt="2021-01-06T09:52:34.579" v="3074" actId="478"/>
          <ac:picMkLst>
            <pc:docMk/>
            <pc:sldMk cId="1098870922" sldId="260"/>
            <ac:picMk id="5" creationId="{D2C9432F-7559-4E10-AB93-87AD307FF515}"/>
          </ac:picMkLst>
        </pc:picChg>
        <pc:picChg chg="del">
          <ac:chgData name="Anais Jarno" userId="7d1bb99a-f5fd-4aec-8669-57874555e673" providerId="ADAL" clId="{E0AB8F28-729D-404D-BB5F-6F56496DF43A}" dt="2021-01-06T09:47:05.231" v="3041" actId="478"/>
          <ac:picMkLst>
            <pc:docMk/>
            <pc:sldMk cId="1098870922" sldId="260"/>
            <ac:picMk id="11" creationId="{08744898-02A0-43A3-BD58-362DCCF989B4}"/>
          </ac:picMkLst>
        </pc:picChg>
        <pc:picChg chg="del">
          <ac:chgData name="Anais Jarno" userId="7d1bb99a-f5fd-4aec-8669-57874555e673" providerId="ADAL" clId="{E0AB8F28-729D-404D-BB5F-6F56496DF43A}" dt="2021-01-06T09:52:34.579" v="3074" actId="478"/>
          <ac:picMkLst>
            <pc:docMk/>
            <pc:sldMk cId="1098870922" sldId="260"/>
            <ac:picMk id="12" creationId="{781B61FC-9883-46BD-ADD3-4E62F05D4633}"/>
          </ac:picMkLst>
        </pc:picChg>
        <pc:picChg chg="del mod">
          <ac:chgData name="Anais Jarno" userId="7d1bb99a-f5fd-4aec-8669-57874555e673" providerId="ADAL" clId="{E0AB8F28-729D-404D-BB5F-6F56496DF43A}" dt="2021-01-06T10:43:23.563" v="3318" actId="478"/>
          <ac:picMkLst>
            <pc:docMk/>
            <pc:sldMk cId="1098870922" sldId="260"/>
            <ac:picMk id="17" creationId="{EE578C8A-A047-4230-9026-6286CAB8004E}"/>
          </ac:picMkLst>
        </pc:picChg>
        <pc:picChg chg="add del mod">
          <ac:chgData name="Anais Jarno" userId="7d1bb99a-f5fd-4aec-8669-57874555e673" providerId="ADAL" clId="{E0AB8F28-729D-404D-BB5F-6F56496DF43A}" dt="2021-01-06T09:47:05.231" v="3041" actId="478"/>
          <ac:picMkLst>
            <pc:docMk/>
            <pc:sldMk cId="1098870922" sldId="260"/>
            <ac:picMk id="20" creationId="{DCA5FCE1-F9F6-4B18-80E9-DBB6EA3A1F54}"/>
          </ac:picMkLst>
        </pc:picChg>
        <pc:picChg chg="add del mod">
          <ac:chgData name="Anais Jarno" userId="7d1bb99a-f5fd-4aec-8669-57874555e673" providerId="ADAL" clId="{E0AB8F28-729D-404D-BB5F-6F56496DF43A}" dt="2021-01-06T09:47:05.231" v="3041" actId="478"/>
          <ac:picMkLst>
            <pc:docMk/>
            <pc:sldMk cId="1098870922" sldId="260"/>
            <ac:picMk id="21" creationId="{EB9F6BB3-0B71-4FFD-9849-2F3048F411AF}"/>
          </ac:picMkLst>
        </pc:picChg>
        <pc:picChg chg="add del mod">
          <ac:chgData name="Anais Jarno" userId="7d1bb99a-f5fd-4aec-8669-57874555e673" providerId="ADAL" clId="{E0AB8F28-729D-404D-BB5F-6F56496DF43A}" dt="2021-01-06T09:47:05.231" v="3041" actId="478"/>
          <ac:picMkLst>
            <pc:docMk/>
            <pc:sldMk cId="1098870922" sldId="260"/>
            <ac:picMk id="22" creationId="{EA8DCB3C-F9C3-4707-81EC-E97D40C611C8}"/>
          </ac:picMkLst>
        </pc:picChg>
        <pc:cxnChg chg="add del mod">
          <ac:chgData name="Anais Jarno" userId="7d1bb99a-f5fd-4aec-8669-57874555e673" providerId="ADAL" clId="{E0AB8F28-729D-404D-BB5F-6F56496DF43A}" dt="2021-01-05T17:25:06.131" v="459" actId="478"/>
          <ac:cxnSpMkLst>
            <pc:docMk/>
            <pc:sldMk cId="1098870922" sldId="260"/>
            <ac:cxnSpMk id="20" creationId="{9895BD78-8D72-4E66-A62E-46B356D86AFE}"/>
          </ac:cxnSpMkLst>
        </pc:cxnChg>
        <pc:cxnChg chg="add del mod">
          <ac:chgData name="Anais Jarno" userId="7d1bb99a-f5fd-4aec-8669-57874555e673" providerId="ADAL" clId="{E0AB8F28-729D-404D-BB5F-6F56496DF43A}" dt="2021-01-05T17:27:46.681" v="481" actId="478"/>
          <ac:cxnSpMkLst>
            <pc:docMk/>
            <pc:sldMk cId="1098870922" sldId="260"/>
            <ac:cxnSpMk id="22" creationId="{ABD066E4-16FD-4DE0-AADD-53B57B9BEAAD}"/>
          </ac:cxnSpMkLst>
        </pc:cxnChg>
      </pc:sldChg>
      <pc:sldChg chg="addSp delSp modSp mod">
        <pc:chgData name="Anais Jarno" userId="7d1bb99a-f5fd-4aec-8669-57874555e673" providerId="ADAL" clId="{E0AB8F28-729D-404D-BB5F-6F56496DF43A}" dt="2021-01-06T11:23:26.235" v="3338" actId="13782"/>
        <pc:sldMkLst>
          <pc:docMk/>
          <pc:sldMk cId="2081630942" sldId="261"/>
        </pc:sldMkLst>
        <pc:spChg chg="del mod">
          <ac:chgData name="Anais Jarno" userId="7d1bb99a-f5fd-4aec-8669-57874555e673" providerId="ADAL" clId="{E0AB8F28-729D-404D-BB5F-6F56496DF43A}" dt="2021-01-05T17:48:08.523" v="697" actId="478"/>
          <ac:spMkLst>
            <pc:docMk/>
            <pc:sldMk cId="2081630942" sldId="261"/>
            <ac:spMk id="4" creationId="{75DFB87E-CC59-481A-A6FC-0C9BAB9DD757}"/>
          </ac:spMkLst>
        </pc:spChg>
        <pc:spChg chg="add del mod">
          <ac:chgData name="Anais Jarno" userId="7d1bb99a-f5fd-4aec-8669-57874555e673" providerId="ADAL" clId="{E0AB8F28-729D-404D-BB5F-6F56496DF43A}" dt="2021-01-05T17:48:11.367" v="698" actId="478"/>
          <ac:spMkLst>
            <pc:docMk/>
            <pc:sldMk cId="2081630942" sldId="261"/>
            <ac:spMk id="20" creationId="{3AB98E3A-098B-4850-A8AE-83A7D25C81EF}"/>
          </ac:spMkLst>
        </pc:spChg>
        <pc:graphicFrameChg chg="add mod modGraphic">
          <ac:chgData name="Anais Jarno" userId="7d1bb99a-f5fd-4aec-8669-57874555e673" providerId="ADAL" clId="{E0AB8F28-729D-404D-BB5F-6F56496DF43A}" dt="2021-01-06T10:41:30.394" v="3316" actId="18131"/>
          <ac:graphicFrameMkLst>
            <pc:docMk/>
            <pc:sldMk cId="2081630942" sldId="261"/>
            <ac:graphicFrameMk id="4" creationId="{0650B240-6CB7-44CD-A42A-928C99EC5311}"/>
          </ac:graphicFrameMkLst>
        </pc:graphicFrameChg>
        <pc:graphicFrameChg chg="add mod modGraphic">
          <ac:chgData name="Anais Jarno" userId="7d1bb99a-f5fd-4aec-8669-57874555e673" providerId="ADAL" clId="{E0AB8F28-729D-404D-BB5F-6F56496DF43A}" dt="2021-01-06T11:23:26.235" v="3338" actId="13782"/>
          <ac:graphicFrameMkLst>
            <pc:docMk/>
            <pc:sldMk cId="2081630942" sldId="261"/>
            <ac:graphicFrameMk id="13" creationId="{B1F4399A-29F1-4004-B9D1-30C54C025E36}"/>
          </ac:graphicFrameMkLst>
        </pc:graphicFrameChg>
        <pc:picChg chg="del">
          <ac:chgData name="Anais Jarno" userId="7d1bb99a-f5fd-4aec-8669-57874555e673" providerId="ADAL" clId="{E0AB8F28-729D-404D-BB5F-6F56496DF43A}" dt="2021-01-06T09:52:40.080" v="3075" actId="478"/>
          <ac:picMkLst>
            <pc:docMk/>
            <pc:sldMk cId="2081630942" sldId="261"/>
            <ac:picMk id="5" creationId="{D2C9432F-7559-4E10-AB93-87AD307FF515}"/>
          </ac:picMkLst>
        </pc:picChg>
        <pc:picChg chg="del">
          <ac:chgData name="Anais Jarno" userId="7d1bb99a-f5fd-4aec-8669-57874555e673" providerId="ADAL" clId="{E0AB8F28-729D-404D-BB5F-6F56496DF43A}" dt="2021-01-06T09:47:11.506" v="3043" actId="478"/>
          <ac:picMkLst>
            <pc:docMk/>
            <pc:sldMk cId="2081630942" sldId="261"/>
            <ac:picMk id="11" creationId="{08744898-02A0-43A3-BD58-362DCCF989B4}"/>
          </ac:picMkLst>
        </pc:picChg>
        <pc:picChg chg="del">
          <ac:chgData name="Anais Jarno" userId="7d1bb99a-f5fd-4aec-8669-57874555e673" providerId="ADAL" clId="{E0AB8F28-729D-404D-BB5F-6F56496DF43A}" dt="2021-01-06T09:52:40.080" v="3075" actId="478"/>
          <ac:picMkLst>
            <pc:docMk/>
            <pc:sldMk cId="2081630942" sldId="261"/>
            <ac:picMk id="12" creationId="{781B61FC-9883-46BD-ADD3-4E62F05D4633}"/>
          </ac:picMkLst>
        </pc:picChg>
        <pc:picChg chg="del mod">
          <ac:chgData name="Anais Jarno" userId="7d1bb99a-f5fd-4aec-8669-57874555e673" providerId="ADAL" clId="{E0AB8F28-729D-404D-BB5F-6F56496DF43A}" dt="2021-01-06T10:43:30.288" v="3320" actId="478"/>
          <ac:picMkLst>
            <pc:docMk/>
            <pc:sldMk cId="2081630942" sldId="261"/>
            <ac:picMk id="15" creationId="{6DD74F72-4AE9-4AB2-B119-64023BDD358D}"/>
          </ac:picMkLst>
        </pc:picChg>
        <pc:picChg chg="add del mod">
          <ac:chgData name="Anais Jarno" userId="7d1bb99a-f5fd-4aec-8669-57874555e673" providerId="ADAL" clId="{E0AB8F28-729D-404D-BB5F-6F56496DF43A}" dt="2021-01-06T09:47:11.506" v="3043" actId="478"/>
          <ac:picMkLst>
            <pc:docMk/>
            <pc:sldMk cId="2081630942" sldId="261"/>
            <ac:picMk id="20" creationId="{25799D37-4798-4A20-B292-0627F6B6756D}"/>
          </ac:picMkLst>
        </pc:picChg>
        <pc:picChg chg="add del mod">
          <ac:chgData name="Anais Jarno" userId="7d1bb99a-f5fd-4aec-8669-57874555e673" providerId="ADAL" clId="{E0AB8F28-729D-404D-BB5F-6F56496DF43A}" dt="2021-01-06T09:47:11.506" v="3043" actId="478"/>
          <ac:picMkLst>
            <pc:docMk/>
            <pc:sldMk cId="2081630942" sldId="261"/>
            <ac:picMk id="21" creationId="{C5C6DFD9-1857-4424-9907-6AEF759D2F1A}"/>
          </ac:picMkLst>
        </pc:picChg>
        <pc:picChg chg="add del mod">
          <ac:chgData name="Anais Jarno" userId="7d1bb99a-f5fd-4aec-8669-57874555e673" providerId="ADAL" clId="{E0AB8F28-729D-404D-BB5F-6F56496DF43A}" dt="2021-01-06T09:47:11.506" v="3043" actId="478"/>
          <ac:picMkLst>
            <pc:docMk/>
            <pc:sldMk cId="2081630942" sldId="261"/>
            <ac:picMk id="22" creationId="{B68431AD-456C-4986-8220-4C3ABA0F6421}"/>
          </ac:picMkLst>
        </pc:picChg>
      </pc:sldChg>
      <pc:sldChg chg="addSp delSp modSp mod">
        <pc:chgData name="Anais Jarno" userId="7d1bb99a-f5fd-4aec-8669-57874555e673" providerId="ADAL" clId="{E0AB8F28-729D-404D-BB5F-6F56496DF43A}" dt="2021-01-06T10:43:33.849" v="3322" actId="478"/>
        <pc:sldMkLst>
          <pc:docMk/>
          <pc:sldMk cId="1288471308" sldId="262"/>
        </pc:sldMkLst>
        <pc:picChg chg="del">
          <ac:chgData name="Anais Jarno" userId="7d1bb99a-f5fd-4aec-8669-57874555e673" providerId="ADAL" clId="{E0AB8F28-729D-404D-BB5F-6F56496DF43A}" dt="2021-01-06T09:52:42.882" v="3076" actId="478"/>
          <ac:picMkLst>
            <pc:docMk/>
            <pc:sldMk cId="1288471308" sldId="262"/>
            <ac:picMk id="5" creationId="{D2C9432F-7559-4E10-AB93-87AD307FF515}"/>
          </ac:picMkLst>
        </pc:picChg>
        <pc:picChg chg="del">
          <ac:chgData name="Anais Jarno" userId="7d1bb99a-f5fd-4aec-8669-57874555e673" providerId="ADAL" clId="{E0AB8F28-729D-404D-BB5F-6F56496DF43A}" dt="2021-01-06T09:47:17.794" v="3045" actId="478"/>
          <ac:picMkLst>
            <pc:docMk/>
            <pc:sldMk cId="1288471308" sldId="262"/>
            <ac:picMk id="11" creationId="{08744898-02A0-43A3-BD58-362DCCF989B4}"/>
          </ac:picMkLst>
        </pc:picChg>
        <pc:picChg chg="del">
          <ac:chgData name="Anais Jarno" userId="7d1bb99a-f5fd-4aec-8669-57874555e673" providerId="ADAL" clId="{E0AB8F28-729D-404D-BB5F-6F56496DF43A}" dt="2021-01-06T09:52:42.882" v="3076" actId="478"/>
          <ac:picMkLst>
            <pc:docMk/>
            <pc:sldMk cId="1288471308" sldId="262"/>
            <ac:picMk id="12" creationId="{781B61FC-9883-46BD-ADD3-4E62F05D4633}"/>
          </ac:picMkLst>
        </pc:picChg>
        <pc:picChg chg="del mod">
          <ac:chgData name="Anais Jarno" userId="7d1bb99a-f5fd-4aec-8669-57874555e673" providerId="ADAL" clId="{E0AB8F28-729D-404D-BB5F-6F56496DF43A}" dt="2021-01-06T10:43:33.849" v="3322" actId="478"/>
          <ac:picMkLst>
            <pc:docMk/>
            <pc:sldMk cId="1288471308" sldId="262"/>
            <ac:picMk id="15" creationId="{D3C45B62-BBF8-4FC9-B442-B8FCA4EA9B9F}"/>
          </ac:picMkLst>
        </pc:picChg>
        <pc:picChg chg="add del mod">
          <ac:chgData name="Anais Jarno" userId="7d1bb99a-f5fd-4aec-8669-57874555e673" providerId="ADAL" clId="{E0AB8F28-729D-404D-BB5F-6F56496DF43A}" dt="2021-01-06T09:47:17.794" v="3045" actId="478"/>
          <ac:picMkLst>
            <pc:docMk/>
            <pc:sldMk cId="1288471308" sldId="262"/>
            <ac:picMk id="20" creationId="{032E8799-63C0-4C96-9BAF-69B77BC68723}"/>
          </ac:picMkLst>
        </pc:picChg>
        <pc:picChg chg="add del mod">
          <ac:chgData name="Anais Jarno" userId="7d1bb99a-f5fd-4aec-8669-57874555e673" providerId="ADAL" clId="{E0AB8F28-729D-404D-BB5F-6F56496DF43A}" dt="2021-01-06T09:47:17.794" v="3045" actId="478"/>
          <ac:picMkLst>
            <pc:docMk/>
            <pc:sldMk cId="1288471308" sldId="262"/>
            <ac:picMk id="21" creationId="{510CD4DC-A1B8-4D67-9FE8-8AFACB2277C9}"/>
          </ac:picMkLst>
        </pc:picChg>
        <pc:picChg chg="add del mod">
          <ac:chgData name="Anais Jarno" userId="7d1bb99a-f5fd-4aec-8669-57874555e673" providerId="ADAL" clId="{E0AB8F28-729D-404D-BB5F-6F56496DF43A}" dt="2021-01-06T09:47:17.794" v="3045" actId="478"/>
          <ac:picMkLst>
            <pc:docMk/>
            <pc:sldMk cId="1288471308" sldId="262"/>
            <ac:picMk id="22" creationId="{89190106-1FBB-4C42-BCE6-E6EC31F18F2C}"/>
          </ac:picMkLst>
        </pc:picChg>
      </pc:sldChg>
      <pc:sldChg chg="addSp delSp modSp del mod">
        <pc:chgData name="Anais Jarno" userId="7d1bb99a-f5fd-4aec-8669-57874555e673" providerId="ADAL" clId="{E0AB8F28-729D-404D-BB5F-6F56496DF43A}" dt="2021-01-06T11:34:10.928" v="3437" actId="47"/>
        <pc:sldMkLst>
          <pc:docMk/>
          <pc:sldMk cId="704289677" sldId="263"/>
        </pc:sldMkLst>
        <pc:spChg chg="del mod">
          <ac:chgData name="Anais Jarno" userId="7d1bb99a-f5fd-4aec-8669-57874555e673" providerId="ADAL" clId="{E0AB8F28-729D-404D-BB5F-6F56496DF43A}" dt="2021-01-06T11:27:44.045" v="3396" actId="478"/>
          <ac:spMkLst>
            <pc:docMk/>
            <pc:sldMk cId="704289677" sldId="263"/>
            <ac:spMk id="2" creationId="{F8C73FAD-DE3A-419F-94C2-DC757F42A926}"/>
          </ac:spMkLst>
        </pc:spChg>
        <pc:spChg chg="mod">
          <ac:chgData name="Anais Jarno" userId="7d1bb99a-f5fd-4aec-8669-57874555e673" providerId="ADAL" clId="{E0AB8F28-729D-404D-BB5F-6F56496DF43A}" dt="2021-01-06T11:26:22.579" v="3339" actId="403"/>
          <ac:spMkLst>
            <pc:docMk/>
            <pc:sldMk cId="704289677" sldId="263"/>
            <ac:spMk id="5" creationId="{A0890661-694F-4000-9B6D-4AD086CE6B44}"/>
          </ac:spMkLst>
        </pc:spChg>
        <pc:spChg chg="add del mod">
          <ac:chgData name="Anais Jarno" userId="7d1bb99a-f5fd-4aec-8669-57874555e673" providerId="ADAL" clId="{E0AB8F28-729D-404D-BB5F-6F56496DF43A}" dt="2021-01-06T11:27:47.002" v="3397" actId="478"/>
          <ac:spMkLst>
            <pc:docMk/>
            <pc:sldMk cId="704289677" sldId="263"/>
            <ac:spMk id="17" creationId="{63D33740-EAC0-4E31-8342-3A60B1CE8ED9}"/>
          </ac:spMkLst>
        </pc:spChg>
        <pc:spChg chg="add mod">
          <ac:chgData name="Anais Jarno" userId="7d1bb99a-f5fd-4aec-8669-57874555e673" providerId="ADAL" clId="{E0AB8F28-729D-404D-BB5F-6F56496DF43A}" dt="2021-01-06T11:27:52.983" v="3399"/>
          <ac:spMkLst>
            <pc:docMk/>
            <pc:sldMk cId="704289677" sldId="263"/>
            <ac:spMk id="23" creationId="{6F594BA5-F422-4493-86A9-99EFF7295037}"/>
          </ac:spMkLst>
        </pc:spChg>
        <pc:picChg chg="del">
          <ac:chgData name="Anais Jarno" userId="7d1bb99a-f5fd-4aec-8669-57874555e673" providerId="ADAL" clId="{E0AB8F28-729D-404D-BB5F-6F56496DF43A}" dt="2021-01-06T09:52:50.554" v="3077" actId="478"/>
          <ac:picMkLst>
            <pc:docMk/>
            <pc:sldMk cId="704289677" sldId="263"/>
            <ac:picMk id="5" creationId="{D2C9432F-7559-4E10-AB93-87AD307FF515}"/>
          </ac:picMkLst>
        </pc:picChg>
        <pc:picChg chg="del">
          <ac:chgData name="Anais Jarno" userId="7d1bb99a-f5fd-4aec-8669-57874555e673" providerId="ADAL" clId="{E0AB8F28-729D-404D-BB5F-6F56496DF43A}" dt="2021-01-06T09:47:23.780" v="3047" actId="478"/>
          <ac:picMkLst>
            <pc:docMk/>
            <pc:sldMk cId="704289677" sldId="263"/>
            <ac:picMk id="11" creationId="{08744898-02A0-43A3-BD58-362DCCF989B4}"/>
          </ac:picMkLst>
        </pc:picChg>
        <pc:picChg chg="del">
          <ac:chgData name="Anais Jarno" userId="7d1bb99a-f5fd-4aec-8669-57874555e673" providerId="ADAL" clId="{E0AB8F28-729D-404D-BB5F-6F56496DF43A}" dt="2021-01-06T09:52:50.554" v="3077" actId="478"/>
          <ac:picMkLst>
            <pc:docMk/>
            <pc:sldMk cId="704289677" sldId="263"/>
            <ac:picMk id="12" creationId="{781B61FC-9883-46BD-ADD3-4E62F05D4633}"/>
          </ac:picMkLst>
        </pc:picChg>
        <pc:picChg chg="del mod">
          <ac:chgData name="Anais Jarno" userId="7d1bb99a-f5fd-4aec-8669-57874555e673" providerId="ADAL" clId="{E0AB8F28-729D-404D-BB5F-6F56496DF43A}" dt="2021-01-06T10:43:37.060" v="3324" actId="478"/>
          <ac:picMkLst>
            <pc:docMk/>
            <pc:sldMk cId="704289677" sldId="263"/>
            <ac:picMk id="15" creationId="{A1A1A6D1-E6A2-4279-A720-39E728B1BC5D}"/>
          </ac:picMkLst>
        </pc:picChg>
        <pc:picChg chg="add del mod">
          <ac:chgData name="Anais Jarno" userId="7d1bb99a-f5fd-4aec-8669-57874555e673" providerId="ADAL" clId="{E0AB8F28-729D-404D-BB5F-6F56496DF43A}" dt="2021-01-06T09:47:23.780" v="3047" actId="478"/>
          <ac:picMkLst>
            <pc:docMk/>
            <pc:sldMk cId="704289677" sldId="263"/>
            <ac:picMk id="20" creationId="{02C2CFF7-EC33-4A39-B8D0-C0D5523D2813}"/>
          </ac:picMkLst>
        </pc:picChg>
        <pc:picChg chg="add del mod">
          <ac:chgData name="Anais Jarno" userId="7d1bb99a-f5fd-4aec-8669-57874555e673" providerId="ADAL" clId="{E0AB8F28-729D-404D-BB5F-6F56496DF43A}" dt="2021-01-06T09:47:23.780" v="3047" actId="478"/>
          <ac:picMkLst>
            <pc:docMk/>
            <pc:sldMk cId="704289677" sldId="263"/>
            <ac:picMk id="21" creationId="{83403AAD-3682-4FD5-A1DF-72D46AFE6AFE}"/>
          </ac:picMkLst>
        </pc:picChg>
        <pc:picChg chg="add del mod">
          <ac:chgData name="Anais Jarno" userId="7d1bb99a-f5fd-4aec-8669-57874555e673" providerId="ADAL" clId="{E0AB8F28-729D-404D-BB5F-6F56496DF43A}" dt="2021-01-06T09:47:23.780" v="3047" actId="478"/>
          <ac:picMkLst>
            <pc:docMk/>
            <pc:sldMk cId="704289677" sldId="263"/>
            <ac:picMk id="22" creationId="{6BE512FA-AF47-4CB8-996A-CC221BF0C3D1}"/>
          </ac:picMkLst>
        </pc:picChg>
      </pc:sldChg>
      <pc:sldChg chg="addSp delSp modSp mod">
        <pc:chgData name="Anais Jarno" userId="7d1bb99a-f5fd-4aec-8669-57874555e673" providerId="ADAL" clId="{E0AB8F28-729D-404D-BB5F-6F56496DF43A}" dt="2021-01-07T18:02:23.286" v="3543" actId="113"/>
        <pc:sldMkLst>
          <pc:docMk/>
          <pc:sldMk cId="457745782" sldId="264"/>
        </pc:sldMkLst>
        <pc:spChg chg="del mod">
          <ac:chgData name="Anais Jarno" userId="7d1bb99a-f5fd-4aec-8669-57874555e673" providerId="ADAL" clId="{E0AB8F28-729D-404D-BB5F-6F56496DF43A}" dt="2021-01-05T17:57:31.013" v="1113" actId="478"/>
          <ac:spMkLst>
            <pc:docMk/>
            <pc:sldMk cId="457745782" sldId="264"/>
            <ac:spMk id="4" creationId="{75DFB87E-CC59-481A-A6FC-0C9BAB9DD757}"/>
          </ac:spMkLst>
        </pc:spChg>
        <pc:spChg chg="add del mod">
          <ac:chgData name="Anais Jarno" userId="7d1bb99a-f5fd-4aec-8669-57874555e673" providerId="ADAL" clId="{E0AB8F28-729D-404D-BB5F-6F56496DF43A}" dt="2021-01-05T17:57:47.119" v="1114" actId="1032"/>
          <ac:spMkLst>
            <pc:docMk/>
            <pc:sldMk cId="457745782" sldId="264"/>
            <ac:spMk id="15" creationId="{27C2F04A-C9DF-45D4-A2B9-2308AE586D32}"/>
          </ac:spMkLst>
        </pc:spChg>
        <pc:spChg chg="add del">
          <ac:chgData name="Anais Jarno" userId="7d1bb99a-f5fd-4aec-8669-57874555e673" providerId="ADAL" clId="{E0AB8F28-729D-404D-BB5F-6F56496DF43A}" dt="2021-01-05T18:07:28.739" v="1193" actId="22"/>
          <ac:spMkLst>
            <pc:docMk/>
            <pc:sldMk cId="457745782" sldId="264"/>
            <ac:spMk id="22" creationId="{83AAA31B-CB37-4459-89BC-4AEE7822AAA6}"/>
          </ac:spMkLst>
        </pc:spChg>
        <pc:graphicFrameChg chg="add mod modGraphic">
          <ac:chgData name="Anais Jarno" userId="7d1bb99a-f5fd-4aec-8669-57874555e673" providerId="ADAL" clId="{E0AB8F28-729D-404D-BB5F-6F56496DF43A}" dt="2021-01-07T18:02:23.286" v="3543" actId="113"/>
          <ac:graphicFrameMkLst>
            <pc:docMk/>
            <pc:sldMk cId="457745782" sldId="264"/>
            <ac:graphicFrameMk id="17" creationId="{F921D012-4F4F-47B5-AA84-F92943A88134}"/>
          </ac:graphicFrameMkLst>
        </pc:graphicFrameChg>
        <pc:picChg chg="del">
          <ac:chgData name="Anais Jarno" userId="7d1bb99a-f5fd-4aec-8669-57874555e673" providerId="ADAL" clId="{E0AB8F28-729D-404D-BB5F-6F56496DF43A}" dt="2021-01-06T09:52:55.260" v="3078" actId="478"/>
          <ac:picMkLst>
            <pc:docMk/>
            <pc:sldMk cId="457745782" sldId="264"/>
            <ac:picMk id="5" creationId="{D2C9432F-7559-4E10-AB93-87AD307FF515}"/>
          </ac:picMkLst>
        </pc:picChg>
        <pc:picChg chg="del">
          <ac:chgData name="Anais Jarno" userId="7d1bb99a-f5fd-4aec-8669-57874555e673" providerId="ADAL" clId="{E0AB8F28-729D-404D-BB5F-6F56496DF43A}" dt="2021-01-06T09:47:29.840" v="3049" actId="478"/>
          <ac:picMkLst>
            <pc:docMk/>
            <pc:sldMk cId="457745782" sldId="264"/>
            <ac:picMk id="11" creationId="{08744898-02A0-43A3-BD58-362DCCF989B4}"/>
          </ac:picMkLst>
        </pc:picChg>
        <pc:picChg chg="del">
          <ac:chgData name="Anais Jarno" userId="7d1bb99a-f5fd-4aec-8669-57874555e673" providerId="ADAL" clId="{E0AB8F28-729D-404D-BB5F-6F56496DF43A}" dt="2021-01-06T09:52:55.260" v="3078" actId="478"/>
          <ac:picMkLst>
            <pc:docMk/>
            <pc:sldMk cId="457745782" sldId="264"/>
            <ac:picMk id="12" creationId="{781B61FC-9883-46BD-ADD3-4E62F05D4633}"/>
          </ac:picMkLst>
        </pc:picChg>
        <pc:picChg chg="add del mod">
          <ac:chgData name="Anais Jarno" userId="7d1bb99a-f5fd-4aec-8669-57874555e673" providerId="ADAL" clId="{E0AB8F28-729D-404D-BB5F-6F56496DF43A}" dt="2021-01-06T09:47:29.840" v="3049" actId="478"/>
          <ac:picMkLst>
            <pc:docMk/>
            <pc:sldMk cId="457745782" sldId="264"/>
            <ac:picMk id="20" creationId="{524ECDEB-617D-4B2A-9789-07A8C234F158}"/>
          </ac:picMkLst>
        </pc:picChg>
        <pc:picChg chg="add del mod">
          <ac:chgData name="Anais Jarno" userId="7d1bb99a-f5fd-4aec-8669-57874555e673" providerId="ADAL" clId="{E0AB8F28-729D-404D-BB5F-6F56496DF43A}" dt="2021-01-06T09:47:29.840" v="3049" actId="478"/>
          <ac:picMkLst>
            <pc:docMk/>
            <pc:sldMk cId="457745782" sldId="264"/>
            <ac:picMk id="21" creationId="{ED83E5C1-3149-4754-B0C1-F3FFDF885CCD}"/>
          </ac:picMkLst>
        </pc:picChg>
        <pc:picChg chg="add del mod">
          <ac:chgData name="Anais Jarno" userId="7d1bb99a-f5fd-4aec-8669-57874555e673" providerId="ADAL" clId="{E0AB8F28-729D-404D-BB5F-6F56496DF43A}" dt="2021-01-06T09:47:29.840" v="3049" actId="478"/>
          <ac:picMkLst>
            <pc:docMk/>
            <pc:sldMk cId="457745782" sldId="264"/>
            <ac:picMk id="22" creationId="{B2F77686-7237-46B2-887A-B324ED6B8BC5}"/>
          </ac:picMkLst>
        </pc:picChg>
        <pc:picChg chg="del mod">
          <ac:chgData name="Anais Jarno" userId="7d1bb99a-f5fd-4aec-8669-57874555e673" providerId="ADAL" clId="{E0AB8F28-729D-404D-BB5F-6F56496DF43A}" dt="2021-01-06T10:43:40.958" v="3326" actId="478"/>
          <ac:picMkLst>
            <pc:docMk/>
            <pc:sldMk cId="457745782" sldId="264"/>
            <ac:picMk id="2050" creationId="{C1D8C787-CF71-412E-85F1-375AD79CE09E}"/>
          </ac:picMkLst>
        </pc:picChg>
      </pc:sldChg>
      <pc:sldChg chg="modSp del mod">
        <pc:chgData name="Anais Jarno" userId="7d1bb99a-f5fd-4aec-8669-57874555e673" providerId="ADAL" clId="{E0AB8F28-729D-404D-BB5F-6F56496DF43A}" dt="2021-01-06T09:49:32.016" v="3052" actId="47"/>
        <pc:sldMkLst>
          <pc:docMk/>
          <pc:sldMk cId="4293697162" sldId="265"/>
        </pc:sldMkLst>
        <pc:picChg chg="mod">
          <ac:chgData name="Anais Jarno" userId="7d1bb99a-f5fd-4aec-8669-57874555e673" providerId="ADAL" clId="{E0AB8F28-729D-404D-BB5F-6F56496DF43A}" dt="2021-01-06T09:42:06.549" v="3005"/>
          <ac:picMkLst>
            <pc:docMk/>
            <pc:sldMk cId="4293697162" sldId="265"/>
            <ac:picMk id="9" creationId="{FB52E7DE-AFA9-4FB6-A624-72E690A347BE}"/>
          </ac:picMkLst>
        </pc:picChg>
        <pc:picChg chg="mod">
          <ac:chgData name="Anais Jarno" userId="7d1bb99a-f5fd-4aec-8669-57874555e673" providerId="ADAL" clId="{E0AB8F28-729D-404D-BB5F-6F56496DF43A}" dt="2021-01-06T09:42:00.162" v="3004"/>
          <ac:picMkLst>
            <pc:docMk/>
            <pc:sldMk cId="4293697162" sldId="265"/>
            <ac:picMk id="10" creationId="{C8879AF4-7D84-4A8C-B9CC-0551EC1747A4}"/>
          </ac:picMkLst>
        </pc:picChg>
        <pc:picChg chg="mod">
          <ac:chgData name="Anais Jarno" userId="7d1bb99a-f5fd-4aec-8669-57874555e673" providerId="ADAL" clId="{E0AB8F28-729D-404D-BB5F-6F56496DF43A}" dt="2021-01-06T09:42:00.162" v="3004"/>
          <ac:picMkLst>
            <pc:docMk/>
            <pc:sldMk cId="4293697162" sldId="265"/>
            <ac:picMk id="11" creationId="{8499D502-AD4F-4647-A55F-B8857F3A541F}"/>
          </ac:picMkLst>
        </pc:picChg>
        <pc:picChg chg="mod">
          <ac:chgData name="Anais Jarno" userId="7d1bb99a-f5fd-4aec-8669-57874555e673" providerId="ADAL" clId="{E0AB8F28-729D-404D-BB5F-6F56496DF43A}" dt="2021-01-06T09:42:00.162" v="3004"/>
          <ac:picMkLst>
            <pc:docMk/>
            <pc:sldMk cId="4293697162" sldId="265"/>
            <ac:picMk id="12" creationId="{F02220AD-A0AF-4C5C-9264-CCC6959AE886}"/>
          </ac:picMkLst>
        </pc:picChg>
      </pc:sldChg>
      <pc:sldChg chg="addSp delSp modSp add del mod">
        <pc:chgData name="Anais Jarno" userId="7d1bb99a-f5fd-4aec-8669-57874555e673" providerId="ADAL" clId="{E0AB8F28-729D-404D-BB5F-6F56496DF43A}" dt="2021-01-05T17:35:40.711" v="656" actId="47"/>
        <pc:sldMkLst>
          <pc:docMk/>
          <pc:sldMk cId="625955343" sldId="266"/>
        </pc:sldMkLst>
        <pc:spChg chg="mod">
          <ac:chgData name="Anais Jarno" userId="7d1bb99a-f5fd-4aec-8669-57874555e673" providerId="ADAL" clId="{E0AB8F28-729D-404D-BB5F-6F56496DF43A}" dt="2021-01-05T17:35:03.941" v="654" actId="20577"/>
          <ac:spMkLst>
            <pc:docMk/>
            <pc:sldMk cId="625955343" sldId="266"/>
            <ac:spMk id="4" creationId="{75DFB87E-CC59-481A-A6FC-0C9BAB9DD757}"/>
          </ac:spMkLst>
        </pc:spChg>
        <pc:picChg chg="del">
          <ac:chgData name="Anais Jarno" userId="7d1bb99a-f5fd-4aec-8669-57874555e673" providerId="ADAL" clId="{E0AB8F28-729D-404D-BB5F-6F56496DF43A}" dt="2021-01-05T17:31:08.523" v="595" actId="478"/>
          <ac:picMkLst>
            <pc:docMk/>
            <pc:sldMk cId="625955343" sldId="266"/>
            <ac:picMk id="5" creationId="{D2C9432F-7559-4E10-AB93-87AD307FF515}"/>
          </ac:picMkLst>
        </pc:picChg>
        <pc:picChg chg="del">
          <ac:chgData name="Anais Jarno" userId="7d1bb99a-f5fd-4aec-8669-57874555e673" providerId="ADAL" clId="{E0AB8F28-729D-404D-BB5F-6F56496DF43A}" dt="2021-01-05T17:31:04.040" v="593" actId="478"/>
          <ac:picMkLst>
            <pc:docMk/>
            <pc:sldMk cId="625955343" sldId="266"/>
            <ac:picMk id="7" creationId="{1B69962E-58DC-4A9F-837D-F7CE9F315B0F}"/>
          </ac:picMkLst>
        </pc:picChg>
        <pc:picChg chg="del">
          <ac:chgData name="Anais Jarno" userId="7d1bb99a-f5fd-4aec-8669-57874555e673" providerId="ADAL" clId="{E0AB8F28-729D-404D-BB5F-6F56496DF43A}" dt="2021-01-05T17:31:04.040" v="593" actId="478"/>
          <ac:picMkLst>
            <pc:docMk/>
            <pc:sldMk cId="625955343" sldId="266"/>
            <ac:picMk id="8" creationId="{425D4E9D-C5B6-4B7D-A845-17EF6513CC83}"/>
          </ac:picMkLst>
        </pc:picChg>
        <pc:picChg chg="del">
          <ac:chgData name="Anais Jarno" userId="7d1bb99a-f5fd-4aec-8669-57874555e673" providerId="ADAL" clId="{E0AB8F28-729D-404D-BB5F-6F56496DF43A}" dt="2021-01-05T17:31:04.040" v="593" actId="478"/>
          <ac:picMkLst>
            <pc:docMk/>
            <pc:sldMk cId="625955343" sldId="266"/>
            <ac:picMk id="10" creationId="{FD1E12F1-4BFD-4D09-82B7-E0C983A4DCD7}"/>
          </ac:picMkLst>
        </pc:picChg>
        <pc:picChg chg="del">
          <ac:chgData name="Anais Jarno" userId="7d1bb99a-f5fd-4aec-8669-57874555e673" providerId="ADAL" clId="{E0AB8F28-729D-404D-BB5F-6F56496DF43A}" dt="2021-01-05T17:31:04.040" v="593" actId="478"/>
          <ac:picMkLst>
            <pc:docMk/>
            <pc:sldMk cId="625955343" sldId="266"/>
            <ac:picMk id="11" creationId="{08744898-02A0-43A3-BD58-362DCCF989B4}"/>
          </ac:picMkLst>
        </pc:picChg>
        <pc:picChg chg="del">
          <ac:chgData name="Anais Jarno" userId="7d1bb99a-f5fd-4aec-8669-57874555e673" providerId="ADAL" clId="{E0AB8F28-729D-404D-BB5F-6F56496DF43A}" dt="2021-01-05T17:31:11.824" v="597" actId="478"/>
          <ac:picMkLst>
            <pc:docMk/>
            <pc:sldMk cId="625955343" sldId="266"/>
            <ac:picMk id="12" creationId="{781B61FC-9883-46BD-ADD3-4E62F05D4633}"/>
          </ac:picMkLst>
        </pc:picChg>
        <pc:picChg chg="del">
          <ac:chgData name="Anais Jarno" userId="7d1bb99a-f5fd-4aec-8669-57874555e673" providerId="ADAL" clId="{E0AB8F28-729D-404D-BB5F-6F56496DF43A}" dt="2021-01-05T17:31:04.040" v="593" actId="478"/>
          <ac:picMkLst>
            <pc:docMk/>
            <pc:sldMk cId="625955343" sldId="266"/>
            <ac:picMk id="14" creationId="{FE728DFB-F527-4A8E-BCCC-CD21940CF3EB}"/>
          </ac:picMkLst>
        </pc:picChg>
        <pc:picChg chg="del">
          <ac:chgData name="Anais Jarno" userId="7d1bb99a-f5fd-4aec-8669-57874555e673" providerId="ADAL" clId="{E0AB8F28-729D-404D-BB5F-6F56496DF43A}" dt="2021-01-05T17:31:04.040" v="593" actId="478"/>
          <ac:picMkLst>
            <pc:docMk/>
            <pc:sldMk cId="625955343" sldId="266"/>
            <ac:picMk id="15" creationId="{6DD74F72-4AE9-4AB2-B119-64023BDD358D}"/>
          </ac:picMkLst>
        </pc:picChg>
        <pc:picChg chg="del">
          <ac:chgData name="Anais Jarno" userId="7d1bb99a-f5fd-4aec-8669-57874555e673" providerId="ADAL" clId="{E0AB8F28-729D-404D-BB5F-6F56496DF43A}" dt="2021-01-05T17:31:04.040" v="593" actId="478"/>
          <ac:picMkLst>
            <pc:docMk/>
            <pc:sldMk cId="625955343" sldId="266"/>
            <ac:picMk id="16" creationId="{1AE2169D-A28F-4360-AEEF-7F55035DACEE}"/>
          </ac:picMkLst>
        </pc:picChg>
        <pc:picChg chg="del">
          <ac:chgData name="Anais Jarno" userId="7d1bb99a-f5fd-4aec-8669-57874555e673" providerId="ADAL" clId="{E0AB8F28-729D-404D-BB5F-6F56496DF43A}" dt="2021-01-05T17:31:06.428" v="594" actId="478"/>
          <ac:picMkLst>
            <pc:docMk/>
            <pc:sldMk cId="625955343" sldId="266"/>
            <ac:picMk id="18" creationId="{1603AC88-91AC-42E8-8703-53D1ABDE84E8}"/>
          </ac:picMkLst>
        </pc:picChg>
        <pc:picChg chg="del">
          <ac:chgData name="Anais Jarno" userId="7d1bb99a-f5fd-4aec-8669-57874555e673" providerId="ADAL" clId="{E0AB8F28-729D-404D-BB5F-6F56496DF43A}" dt="2021-01-05T17:31:10.207" v="596" actId="478"/>
          <ac:picMkLst>
            <pc:docMk/>
            <pc:sldMk cId="625955343" sldId="266"/>
            <ac:picMk id="19" creationId="{150E75E7-33CA-457C-BA13-944D48246B57}"/>
          </ac:picMkLst>
        </pc:picChg>
        <pc:picChg chg="add del mod">
          <ac:chgData name="Anais Jarno" userId="7d1bb99a-f5fd-4aec-8669-57874555e673" providerId="ADAL" clId="{E0AB8F28-729D-404D-BB5F-6F56496DF43A}" dt="2021-01-05T17:31:04.040" v="593" actId="478"/>
          <ac:picMkLst>
            <pc:docMk/>
            <pc:sldMk cId="625955343" sldId="266"/>
            <ac:picMk id="20" creationId="{5D3DD3AA-AE7D-4B25-95D6-6C2E35856B0B}"/>
          </ac:picMkLst>
        </pc:picChg>
        <pc:picChg chg="add del mod">
          <ac:chgData name="Anais Jarno" userId="7d1bb99a-f5fd-4aec-8669-57874555e673" providerId="ADAL" clId="{E0AB8F28-729D-404D-BB5F-6F56496DF43A}" dt="2021-01-05T17:31:04.040" v="593" actId="478"/>
          <ac:picMkLst>
            <pc:docMk/>
            <pc:sldMk cId="625955343" sldId="266"/>
            <ac:picMk id="21" creationId="{B630692F-B0DE-415B-8478-22A48C9EF5BD}"/>
          </ac:picMkLst>
        </pc:picChg>
        <pc:picChg chg="add del mod">
          <ac:chgData name="Anais Jarno" userId="7d1bb99a-f5fd-4aec-8669-57874555e673" providerId="ADAL" clId="{E0AB8F28-729D-404D-BB5F-6F56496DF43A}" dt="2021-01-05T17:31:04.040" v="593" actId="478"/>
          <ac:picMkLst>
            <pc:docMk/>
            <pc:sldMk cId="625955343" sldId="266"/>
            <ac:picMk id="22" creationId="{E4804CA1-637A-43AE-99EE-ACCF0AF4650A}"/>
          </ac:picMkLst>
        </pc:picChg>
      </pc:sldChg>
      <pc:sldChg chg="addSp delSp modSp add del mod">
        <pc:chgData name="Anais Jarno" userId="7d1bb99a-f5fd-4aec-8669-57874555e673" providerId="ADAL" clId="{E0AB8F28-729D-404D-BB5F-6F56496DF43A}" dt="2021-01-08T10:02:39.899" v="3834" actId="2085"/>
        <pc:sldMkLst>
          <pc:docMk/>
          <pc:sldMk cId="4074010303" sldId="266"/>
        </pc:sldMkLst>
        <pc:spChg chg="mod">
          <ac:chgData name="Anais Jarno" userId="7d1bb99a-f5fd-4aec-8669-57874555e673" providerId="ADAL" clId="{E0AB8F28-729D-404D-BB5F-6F56496DF43A}" dt="2021-01-07T18:22:33.917" v="3545" actId="1076"/>
          <ac:spMkLst>
            <pc:docMk/>
            <pc:sldMk cId="4074010303" sldId="266"/>
            <ac:spMk id="2" creationId="{F8C73FAD-DE3A-419F-94C2-DC757F42A926}"/>
          </ac:spMkLst>
        </pc:spChg>
        <pc:spChg chg="add mod">
          <ac:chgData name="Anais Jarno" userId="7d1bb99a-f5fd-4aec-8669-57874555e673" providerId="ADAL" clId="{E0AB8F28-729D-404D-BB5F-6F56496DF43A}" dt="2021-01-08T10:02:39.899" v="3834" actId="2085"/>
          <ac:spMkLst>
            <pc:docMk/>
            <pc:sldMk cId="4074010303" sldId="266"/>
            <ac:spMk id="13" creationId="{42BC004B-D6F2-4A15-B2AC-B27EF7CE9956}"/>
          </ac:spMkLst>
        </pc:spChg>
        <pc:spChg chg="add del">
          <ac:chgData name="Anais Jarno" userId="7d1bb99a-f5fd-4aec-8669-57874555e673" providerId="ADAL" clId="{E0AB8F28-729D-404D-BB5F-6F56496DF43A}" dt="2021-01-08T09:48:58.573" v="3547" actId="22"/>
          <ac:spMkLst>
            <pc:docMk/>
            <pc:sldMk cId="4074010303" sldId="266"/>
            <ac:spMk id="15" creationId="{AE8F50B5-E6BC-41BD-9F9B-F280708EC74D}"/>
          </ac:spMkLst>
        </pc:spChg>
        <pc:graphicFrameChg chg="del">
          <ac:chgData name="Anais Jarno" userId="7d1bb99a-f5fd-4aec-8669-57874555e673" providerId="ADAL" clId="{E0AB8F28-729D-404D-BB5F-6F56496DF43A}" dt="2021-01-05T18:09:30.233" v="1214" actId="478"/>
          <ac:graphicFrameMkLst>
            <pc:docMk/>
            <pc:sldMk cId="4074010303" sldId="266"/>
            <ac:graphicFrameMk id="17" creationId="{F921D012-4F4F-47B5-AA84-F92943A88134}"/>
          </ac:graphicFrameMkLst>
        </pc:graphicFrameChg>
        <pc:picChg chg="del">
          <ac:chgData name="Anais Jarno" userId="7d1bb99a-f5fd-4aec-8669-57874555e673" providerId="ADAL" clId="{E0AB8F28-729D-404D-BB5F-6F56496DF43A}" dt="2021-01-06T09:47:37.998" v="3050" actId="478"/>
          <ac:picMkLst>
            <pc:docMk/>
            <pc:sldMk cId="4074010303" sldId="266"/>
            <ac:picMk id="5" creationId="{D2C9432F-7559-4E10-AB93-87AD307FF515}"/>
          </ac:picMkLst>
        </pc:picChg>
        <pc:picChg chg="del">
          <ac:chgData name="Anais Jarno" userId="7d1bb99a-f5fd-4aec-8669-57874555e673" providerId="ADAL" clId="{E0AB8F28-729D-404D-BB5F-6F56496DF43A}" dt="2021-01-06T09:47:37.998" v="3050" actId="478"/>
          <ac:picMkLst>
            <pc:docMk/>
            <pc:sldMk cId="4074010303" sldId="266"/>
            <ac:picMk id="11" creationId="{08744898-02A0-43A3-BD58-362DCCF989B4}"/>
          </ac:picMkLst>
        </pc:picChg>
        <pc:picChg chg="del">
          <ac:chgData name="Anais Jarno" userId="7d1bb99a-f5fd-4aec-8669-57874555e673" providerId="ADAL" clId="{E0AB8F28-729D-404D-BB5F-6F56496DF43A}" dt="2021-01-06T09:47:37.998" v="3050" actId="478"/>
          <ac:picMkLst>
            <pc:docMk/>
            <pc:sldMk cId="4074010303" sldId="266"/>
            <ac:picMk id="12" creationId="{781B61FC-9883-46BD-ADD3-4E62F05D4633}"/>
          </ac:picMkLst>
        </pc:picChg>
        <pc:picChg chg="mod">
          <ac:chgData name="Anais Jarno" userId="7d1bb99a-f5fd-4aec-8669-57874555e673" providerId="ADAL" clId="{E0AB8F28-729D-404D-BB5F-6F56496DF43A}" dt="2021-01-05T18:08:03.595" v="1199"/>
          <ac:picMkLst>
            <pc:docMk/>
            <pc:sldMk cId="4074010303" sldId="266"/>
            <ac:picMk id="16" creationId="{1AE2169D-A28F-4360-AEEF-7F55035DACEE}"/>
          </ac:picMkLst>
        </pc:picChg>
        <pc:picChg chg="del mod">
          <ac:chgData name="Anais Jarno" userId="7d1bb99a-f5fd-4aec-8669-57874555e673" providerId="ADAL" clId="{E0AB8F28-729D-404D-BB5F-6F56496DF43A}" dt="2021-01-05T18:09:05.255" v="1211" actId="478"/>
          <ac:picMkLst>
            <pc:docMk/>
            <pc:sldMk cId="4074010303" sldId="266"/>
            <ac:picMk id="19" creationId="{150E75E7-33CA-457C-BA13-944D48246B57}"/>
          </ac:picMkLst>
        </pc:picChg>
        <pc:picChg chg="del">
          <ac:chgData name="Anais Jarno" userId="7d1bb99a-f5fd-4aec-8669-57874555e673" providerId="ADAL" clId="{E0AB8F28-729D-404D-BB5F-6F56496DF43A}" dt="2021-01-06T09:47:37.998" v="3050" actId="478"/>
          <ac:picMkLst>
            <pc:docMk/>
            <pc:sldMk cId="4074010303" sldId="266"/>
            <ac:picMk id="2050" creationId="{C1D8C787-CF71-412E-85F1-375AD79CE09E}"/>
          </ac:picMkLst>
        </pc:picChg>
      </pc:sldChg>
      <pc:sldChg chg="addSp delSp modSp add mod">
        <pc:chgData name="Anais Jarno" userId="7d1bb99a-f5fd-4aec-8669-57874555e673" providerId="ADAL" clId="{E0AB8F28-729D-404D-BB5F-6F56496DF43A}" dt="2021-01-06T09:46:49.958" v="3039" actId="478"/>
        <pc:sldMkLst>
          <pc:docMk/>
          <pc:sldMk cId="2924483968" sldId="267"/>
        </pc:sldMkLst>
        <pc:spChg chg="del mod">
          <ac:chgData name="Anais Jarno" userId="7d1bb99a-f5fd-4aec-8669-57874555e673" providerId="ADAL" clId="{E0AB8F28-729D-404D-BB5F-6F56496DF43A}" dt="2021-01-06T08:55:40.805" v="2106" actId="478"/>
          <ac:spMkLst>
            <pc:docMk/>
            <pc:sldMk cId="2924483968" sldId="267"/>
            <ac:spMk id="4" creationId="{75DFB87E-CC59-481A-A6FC-0C9BAB9DD757}"/>
          </ac:spMkLst>
        </pc:spChg>
        <pc:spChg chg="add del mod">
          <ac:chgData name="Anais Jarno" userId="7d1bb99a-f5fd-4aec-8669-57874555e673" providerId="ADAL" clId="{E0AB8F28-729D-404D-BB5F-6F56496DF43A}" dt="2021-01-06T08:55:54.802" v="2107" actId="1032"/>
          <ac:spMkLst>
            <pc:docMk/>
            <pc:sldMk cId="2924483968" sldId="267"/>
            <ac:spMk id="13" creationId="{31BDD688-BA78-4F58-B269-9B260A8C6448}"/>
          </ac:spMkLst>
        </pc:spChg>
        <pc:spChg chg="add del mod">
          <ac:chgData name="Anais Jarno" userId="7d1bb99a-f5fd-4aec-8669-57874555e673" providerId="ADAL" clId="{E0AB8F28-729D-404D-BB5F-6F56496DF43A}" dt="2021-01-06T08:56:00.761" v="2109" actId="478"/>
          <ac:spMkLst>
            <pc:docMk/>
            <pc:sldMk cId="2924483968" sldId="267"/>
            <ac:spMk id="21" creationId="{D6F5D08B-4FF7-4311-A915-0427B9F5DFF5}"/>
          </ac:spMkLst>
        </pc:spChg>
        <pc:graphicFrameChg chg="mod">
          <ac:chgData name="Anais Jarno" userId="7d1bb99a-f5fd-4aec-8669-57874555e673" providerId="ADAL" clId="{E0AB8F28-729D-404D-BB5F-6F56496DF43A}" dt="2021-01-06T09:46:10.636" v="3038" actId="20577"/>
          <ac:graphicFrameMkLst>
            <pc:docMk/>
            <pc:sldMk cId="2924483968" sldId="267"/>
            <ac:graphicFrameMk id="9" creationId="{69C3883A-C0F8-44B7-B39F-9C5E1352B8AF}"/>
          </ac:graphicFrameMkLst>
        </pc:graphicFrameChg>
        <pc:graphicFrameChg chg="add del modGraphic">
          <ac:chgData name="Anais Jarno" userId="7d1bb99a-f5fd-4aec-8669-57874555e673" providerId="ADAL" clId="{E0AB8F28-729D-404D-BB5F-6F56496DF43A}" dt="2021-01-06T08:55:57.032" v="2108" actId="478"/>
          <ac:graphicFrameMkLst>
            <pc:docMk/>
            <pc:sldMk cId="2924483968" sldId="267"/>
            <ac:graphicFrameMk id="15" creationId="{BF8C5446-2AA6-4FFA-A485-9CBAC7DDB59B}"/>
          </ac:graphicFrameMkLst>
        </pc:graphicFrameChg>
        <pc:picChg chg="del">
          <ac:chgData name="Anais Jarno" userId="7d1bb99a-f5fd-4aec-8669-57874555e673" providerId="ADAL" clId="{E0AB8F28-729D-404D-BB5F-6F56496DF43A}" dt="2021-01-06T09:46:49.958" v="3039" actId="478"/>
          <ac:picMkLst>
            <pc:docMk/>
            <pc:sldMk cId="2924483968" sldId="267"/>
            <ac:picMk id="5" creationId="{D2C9432F-7559-4E10-AB93-87AD307FF515}"/>
          </ac:picMkLst>
        </pc:picChg>
        <pc:picChg chg="del">
          <ac:chgData name="Anais Jarno" userId="7d1bb99a-f5fd-4aec-8669-57874555e673" providerId="ADAL" clId="{E0AB8F28-729D-404D-BB5F-6F56496DF43A}" dt="2021-01-06T09:46:49.958" v="3039" actId="478"/>
          <ac:picMkLst>
            <pc:docMk/>
            <pc:sldMk cId="2924483968" sldId="267"/>
            <ac:picMk id="11" creationId="{08744898-02A0-43A3-BD58-362DCCF989B4}"/>
          </ac:picMkLst>
        </pc:picChg>
        <pc:picChg chg="del">
          <ac:chgData name="Anais Jarno" userId="7d1bb99a-f5fd-4aec-8669-57874555e673" providerId="ADAL" clId="{E0AB8F28-729D-404D-BB5F-6F56496DF43A}" dt="2021-01-06T09:46:49.958" v="3039" actId="478"/>
          <ac:picMkLst>
            <pc:docMk/>
            <pc:sldMk cId="2924483968" sldId="267"/>
            <ac:picMk id="12" creationId="{781B61FC-9883-46BD-ADD3-4E62F05D4633}"/>
          </ac:picMkLst>
        </pc:picChg>
        <pc:picChg chg="del">
          <ac:chgData name="Anais Jarno" userId="7d1bb99a-f5fd-4aec-8669-57874555e673" providerId="ADAL" clId="{E0AB8F28-729D-404D-BB5F-6F56496DF43A}" dt="2021-01-06T09:46:49.958" v="3039" actId="478"/>
          <ac:picMkLst>
            <pc:docMk/>
            <pc:sldMk cId="2924483968" sldId="267"/>
            <ac:picMk id="26" creationId="{41099FAB-4F98-490C-BB22-CD0986D122D1}"/>
          </ac:picMkLst>
        </pc:picChg>
      </pc:sldChg>
      <pc:sldChg chg="modSp add del">
        <pc:chgData name="Anais Jarno" userId="7d1bb99a-f5fd-4aec-8669-57874555e673" providerId="ADAL" clId="{E0AB8F28-729D-404D-BB5F-6F56496DF43A}" dt="2021-01-06T09:49:34.255" v="3054" actId="47"/>
        <pc:sldMkLst>
          <pc:docMk/>
          <pc:sldMk cId="4031238552" sldId="268"/>
        </pc:sldMkLst>
        <pc:picChg chg="mod">
          <ac:chgData name="Anais Jarno" userId="7d1bb99a-f5fd-4aec-8669-57874555e673" providerId="ADAL" clId="{E0AB8F28-729D-404D-BB5F-6F56496DF43A}" dt="2021-01-06T09:42:43.029" v="3010"/>
          <ac:picMkLst>
            <pc:docMk/>
            <pc:sldMk cId="4031238552" sldId="268"/>
            <ac:picMk id="9" creationId="{FB52E7DE-AFA9-4FB6-A624-72E690A347BE}"/>
          </ac:picMkLst>
        </pc:picChg>
        <pc:picChg chg="mod">
          <ac:chgData name="Anais Jarno" userId="7d1bb99a-f5fd-4aec-8669-57874555e673" providerId="ADAL" clId="{E0AB8F28-729D-404D-BB5F-6F56496DF43A}" dt="2021-01-06T09:42:43.029" v="3010"/>
          <ac:picMkLst>
            <pc:docMk/>
            <pc:sldMk cId="4031238552" sldId="268"/>
            <ac:picMk id="10" creationId="{C8879AF4-7D84-4A8C-B9CC-0551EC1747A4}"/>
          </ac:picMkLst>
        </pc:picChg>
        <pc:picChg chg="mod">
          <ac:chgData name="Anais Jarno" userId="7d1bb99a-f5fd-4aec-8669-57874555e673" providerId="ADAL" clId="{E0AB8F28-729D-404D-BB5F-6F56496DF43A}" dt="2021-01-06T09:42:43.029" v="3010"/>
          <ac:picMkLst>
            <pc:docMk/>
            <pc:sldMk cId="4031238552" sldId="268"/>
            <ac:picMk id="11" creationId="{8499D502-AD4F-4647-A55F-B8857F3A541F}"/>
          </ac:picMkLst>
        </pc:picChg>
        <pc:picChg chg="mod">
          <ac:chgData name="Anais Jarno" userId="7d1bb99a-f5fd-4aec-8669-57874555e673" providerId="ADAL" clId="{E0AB8F28-729D-404D-BB5F-6F56496DF43A}" dt="2021-01-06T09:42:43.029" v="3010"/>
          <ac:picMkLst>
            <pc:docMk/>
            <pc:sldMk cId="4031238552" sldId="268"/>
            <ac:picMk id="12" creationId="{F02220AD-A0AF-4C5C-9264-CCC6959AE886}"/>
          </ac:picMkLst>
        </pc:picChg>
      </pc:sldChg>
      <pc:sldChg chg="add del ord">
        <pc:chgData name="Anais Jarno" userId="7d1bb99a-f5fd-4aec-8669-57874555e673" providerId="ADAL" clId="{E0AB8F28-729D-404D-BB5F-6F56496DF43A}" dt="2021-01-06T09:49:32.933" v="3053" actId="47"/>
        <pc:sldMkLst>
          <pc:docMk/>
          <pc:sldMk cId="2874157236" sldId="269"/>
        </pc:sldMkLst>
      </pc:sldChg>
      <pc:sldChg chg="modSp add">
        <pc:chgData name="Anais Jarno" userId="7d1bb99a-f5fd-4aec-8669-57874555e673" providerId="ADAL" clId="{E0AB8F28-729D-404D-BB5F-6F56496DF43A}" dt="2021-01-08T09:53:06.389" v="3622" actId="1076"/>
        <pc:sldMkLst>
          <pc:docMk/>
          <pc:sldMk cId="1275626149" sldId="270"/>
        </pc:sldMkLst>
        <pc:picChg chg="mod">
          <ac:chgData name="Anais Jarno" userId="7d1bb99a-f5fd-4aec-8669-57874555e673" providerId="ADAL" clId="{E0AB8F28-729D-404D-BB5F-6F56496DF43A}" dt="2021-01-08T09:53:06.389" v="3622" actId="1076"/>
          <ac:picMkLst>
            <pc:docMk/>
            <pc:sldMk cId="1275626149" sldId="270"/>
            <ac:picMk id="7" creationId="{DC462CE1-22D5-4676-8F79-4E39B350243A}"/>
          </ac:picMkLst>
        </pc:picChg>
        <pc:picChg chg="mod">
          <ac:chgData name="Anais Jarno" userId="7d1bb99a-f5fd-4aec-8669-57874555e673" providerId="ADAL" clId="{E0AB8F28-729D-404D-BB5F-6F56496DF43A}" dt="2021-01-06T09:43:18.567" v="3014"/>
          <ac:picMkLst>
            <pc:docMk/>
            <pc:sldMk cId="1275626149" sldId="270"/>
            <ac:picMk id="9" creationId="{FB52E7DE-AFA9-4FB6-A624-72E690A347BE}"/>
          </ac:picMkLst>
        </pc:picChg>
        <pc:picChg chg="mod">
          <ac:chgData name="Anais Jarno" userId="7d1bb99a-f5fd-4aec-8669-57874555e673" providerId="ADAL" clId="{E0AB8F28-729D-404D-BB5F-6F56496DF43A}" dt="2021-01-06T09:43:18.567" v="3014"/>
          <ac:picMkLst>
            <pc:docMk/>
            <pc:sldMk cId="1275626149" sldId="270"/>
            <ac:picMk id="10" creationId="{C8879AF4-7D84-4A8C-B9CC-0551EC1747A4}"/>
          </ac:picMkLst>
        </pc:picChg>
        <pc:picChg chg="mod">
          <ac:chgData name="Anais Jarno" userId="7d1bb99a-f5fd-4aec-8669-57874555e673" providerId="ADAL" clId="{E0AB8F28-729D-404D-BB5F-6F56496DF43A}" dt="2021-01-06T09:43:18.567" v="3014"/>
          <ac:picMkLst>
            <pc:docMk/>
            <pc:sldMk cId="1275626149" sldId="270"/>
            <ac:picMk id="11" creationId="{8499D502-AD4F-4647-A55F-B8857F3A541F}"/>
          </ac:picMkLst>
        </pc:picChg>
        <pc:picChg chg="mod">
          <ac:chgData name="Anais Jarno" userId="7d1bb99a-f5fd-4aec-8669-57874555e673" providerId="ADAL" clId="{E0AB8F28-729D-404D-BB5F-6F56496DF43A}" dt="2021-01-06T09:43:18.567" v="3014"/>
          <ac:picMkLst>
            <pc:docMk/>
            <pc:sldMk cId="1275626149" sldId="270"/>
            <ac:picMk id="12" creationId="{F02220AD-A0AF-4C5C-9264-CCC6959AE886}"/>
          </ac:picMkLst>
        </pc:picChg>
      </pc:sldChg>
      <pc:sldChg chg="add del">
        <pc:chgData name="Anais Jarno" userId="7d1bb99a-f5fd-4aec-8669-57874555e673" providerId="ADAL" clId="{E0AB8F28-729D-404D-BB5F-6F56496DF43A}" dt="2021-01-06T09:43:03.293" v="3012" actId="47"/>
        <pc:sldMkLst>
          <pc:docMk/>
          <pc:sldMk cId="3537240601" sldId="270"/>
        </pc:sldMkLst>
      </pc:sldChg>
      <pc:sldChg chg="addSp delSp modSp add mod modTransition setBg modClrScheme chgLayout">
        <pc:chgData name="Anais Jarno" userId="7d1bb99a-f5fd-4aec-8669-57874555e673" providerId="ADAL" clId="{E0AB8F28-729D-404D-BB5F-6F56496DF43A}" dt="2021-01-06T11:38:45.237" v="3498"/>
        <pc:sldMkLst>
          <pc:docMk/>
          <pc:sldMk cId="1963342201" sldId="271"/>
        </pc:sldMkLst>
        <pc:spChg chg="del mod ord">
          <ac:chgData name="Anais Jarno" userId="7d1bb99a-f5fd-4aec-8669-57874555e673" providerId="ADAL" clId="{E0AB8F28-729D-404D-BB5F-6F56496DF43A}" dt="2021-01-06T10:17:45.306" v="3119" actId="478"/>
          <ac:spMkLst>
            <pc:docMk/>
            <pc:sldMk cId="1963342201" sldId="271"/>
            <ac:spMk id="2" creationId="{F8C73FAD-DE3A-419F-94C2-DC757F42A926}"/>
          </ac:spMkLst>
        </pc:spChg>
        <pc:spChg chg="add del mod ord">
          <ac:chgData name="Anais Jarno" userId="7d1bb99a-f5fd-4aec-8669-57874555e673" providerId="ADAL" clId="{E0AB8F28-729D-404D-BB5F-6F56496DF43A}" dt="2021-01-06T10:29:44.873" v="3264" actId="478"/>
          <ac:spMkLst>
            <pc:docMk/>
            <pc:sldMk cId="1963342201" sldId="271"/>
            <ac:spMk id="3" creationId="{0A6994EE-B8FC-4540-8BFB-8AE58B7F00AB}"/>
          </ac:spMkLst>
        </pc:spChg>
        <pc:spChg chg="del">
          <ac:chgData name="Anais Jarno" userId="7d1bb99a-f5fd-4aec-8669-57874555e673" providerId="ADAL" clId="{E0AB8F28-729D-404D-BB5F-6F56496DF43A}" dt="2021-01-06T10:17:39.533" v="3118" actId="700"/>
          <ac:spMkLst>
            <pc:docMk/>
            <pc:sldMk cId="1963342201" sldId="271"/>
            <ac:spMk id="4" creationId="{75DFB87E-CC59-481A-A6FC-0C9BAB9DD757}"/>
          </ac:spMkLst>
        </pc:spChg>
        <pc:spChg chg="add mod ord">
          <ac:chgData name="Anais Jarno" userId="7d1bb99a-f5fd-4aec-8669-57874555e673" providerId="ADAL" clId="{E0AB8F28-729D-404D-BB5F-6F56496DF43A}" dt="2021-01-06T10:29:56.503" v="3267" actId="113"/>
          <ac:spMkLst>
            <pc:docMk/>
            <pc:sldMk cId="1963342201" sldId="271"/>
            <ac:spMk id="5" creationId="{B225156A-FF8C-4153-B326-F88E627C4D19}"/>
          </ac:spMkLst>
        </pc:spChg>
        <pc:spChg chg="add del mod ord">
          <ac:chgData name="Anais Jarno" userId="7d1bb99a-f5fd-4aec-8669-57874555e673" providerId="ADAL" clId="{E0AB8F28-729D-404D-BB5F-6F56496DF43A}" dt="2021-01-06T10:29:42.857" v="3263" actId="478"/>
          <ac:spMkLst>
            <pc:docMk/>
            <pc:sldMk cId="1963342201" sldId="271"/>
            <ac:spMk id="6" creationId="{1A6CEF4F-EBAD-4AB5-9253-84D3D3A33C34}"/>
          </ac:spMkLst>
        </pc:spChg>
        <pc:spChg chg="mod ord">
          <ac:chgData name="Anais Jarno" userId="7d1bb99a-f5fd-4aec-8669-57874555e673" providerId="ADAL" clId="{E0AB8F28-729D-404D-BB5F-6F56496DF43A}" dt="2021-01-06T10:29:38.632" v="3262" actId="26606"/>
          <ac:spMkLst>
            <pc:docMk/>
            <pc:sldMk cId="1963342201" sldId="271"/>
            <ac:spMk id="9" creationId="{70C24707-EEA8-41DA-84C6-31177141112F}"/>
          </ac:spMkLst>
        </pc:spChg>
        <pc:spChg chg="add del">
          <ac:chgData name="Anais Jarno" userId="7d1bb99a-f5fd-4aec-8669-57874555e673" providerId="ADAL" clId="{E0AB8F28-729D-404D-BB5F-6F56496DF43A}" dt="2021-01-06T10:19:24.862" v="3142" actId="26606"/>
          <ac:spMkLst>
            <pc:docMk/>
            <pc:sldMk cId="1963342201" sldId="271"/>
            <ac:spMk id="22" creationId="{E91DC736-0EF8-4F87-9146-EBF1D2EE4D3D}"/>
          </ac:spMkLst>
        </pc:spChg>
        <pc:spChg chg="add del">
          <ac:chgData name="Anais Jarno" userId="7d1bb99a-f5fd-4aec-8669-57874555e673" providerId="ADAL" clId="{E0AB8F28-729D-404D-BB5F-6F56496DF43A}" dt="2021-01-06T10:19:24.862" v="3142" actId="26606"/>
          <ac:spMkLst>
            <pc:docMk/>
            <pc:sldMk cId="1963342201" sldId="271"/>
            <ac:spMk id="23" creationId="{08C9B587-E65E-4B52-B37C-ABEBB6E87928}"/>
          </ac:spMkLst>
        </pc:spChg>
        <pc:spChg chg="add del">
          <ac:chgData name="Anais Jarno" userId="7d1bb99a-f5fd-4aec-8669-57874555e673" providerId="ADAL" clId="{E0AB8F28-729D-404D-BB5F-6F56496DF43A}" dt="2021-01-06T10:19:24.862" v="3142" actId="26606"/>
          <ac:spMkLst>
            <pc:docMk/>
            <pc:sldMk cId="1963342201" sldId="271"/>
            <ac:spMk id="24" creationId="{097CD68E-23E3-4007-8847-CD0944C4F7BE}"/>
          </ac:spMkLst>
        </pc:spChg>
        <pc:spChg chg="add del">
          <ac:chgData name="Anais Jarno" userId="7d1bb99a-f5fd-4aec-8669-57874555e673" providerId="ADAL" clId="{E0AB8F28-729D-404D-BB5F-6F56496DF43A}" dt="2021-01-06T10:19:24.862" v="3142" actId="26606"/>
          <ac:spMkLst>
            <pc:docMk/>
            <pc:sldMk cId="1963342201" sldId="271"/>
            <ac:spMk id="25" creationId="{AF2F604E-43BE-4DC3-B983-E071523364F8}"/>
          </ac:spMkLst>
        </pc:spChg>
        <pc:spChg chg="add del">
          <ac:chgData name="Anais Jarno" userId="7d1bb99a-f5fd-4aec-8669-57874555e673" providerId="ADAL" clId="{E0AB8F28-729D-404D-BB5F-6F56496DF43A}" dt="2021-01-06T10:20:54.328" v="3170" actId="26606"/>
          <ac:spMkLst>
            <pc:docMk/>
            <pc:sldMk cId="1963342201" sldId="271"/>
            <ac:spMk id="27" creationId="{E91DC736-0EF8-4F87-9146-EBF1D2EE4D3D}"/>
          </ac:spMkLst>
        </pc:spChg>
        <pc:spChg chg="add del">
          <ac:chgData name="Anais Jarno" userId="7d1bb99a-f5fd-4aec-8669-57874555e673" providerId="ADAL" clId="{E0AB8F28-729D-404D-BB5F-6F56496DF43A}" dt="2021-01-06T10:20:54.328" v="3170" actId="26606"/>
          <ac:spMkLst>
            <pc:docMk/>
            <pc:sldMk cId="1963342201" sldId="271"/>
            <ac:spMk id="28" creationId="{097CD68E-23E3-4007-8847-CD0944C4F7BE}"/>
          </ac:spMkLst>
        </pc:spChg>
        <pc:spChg chg="add del">
          <ac:chgData name="Anais Jarno" userId="7d1bb99a-f5fd-4aec-8669-57874555e673" providerId="ADAL" clId="{E0AB8F28-729D-404D-BB5F-6F56496DF43A}" dt="2021-01-06T10:20:54.328" v="3170" actId="26606"/>
          <ac:spMkLst>
            <pc:docMk/>
            <pc:sldMk cId="1963342201" sldId="271"/>
            <ac:spMk id="29" creationId="{AF2F604E-43BE-4DC3-B983-E071523364F8}"/>
          </ac:spMkLst>
        </pc:spChg>
        <pc:spChg chg="add del">
          <ac:chgData name="Anais Jarno" userId="7d1bb99a-f5fd-4aec-8669-57874555e673" providerId="ADAL" clId="{E0AB8F28-729D-404D-BB5F-6F56496DF43A}" dt="2021-01-06T10:20:54.328" v="3170" actId="26606"/>
          <ac:spMkLst>
            <pc:docMk/>
            <pc:sldMk cId="1963342201" sldId="271"/>
            <ac:spMk id="30" creationId="{08C9B587-E65E-4B52-B37C-ABEBB6E87928}"/>
          </ac:spMkLst>
        </pc:spChg>
        <pc:spChg chg="add del mod">
          <ac:chgData name="Anais Jarno" userId="7d1bb99a-f5fd-4aec-8669-57874555e673" providerId="ADAL" clId="{E0AB8F28-729D-404D-BB5F-6F56496DF43A}" dt="2021-01-06T10:20:45.110" v="3160"/>
          <ac:spMkLst>
            <pc:docMk/>
            <pc:sldMk cId="1963342201" sldId="271"/>
            <ac:spMk id="31" creationId="{4335D8F2-7CF2-4561-8EBF-6849907622CA}"/>
          </ac:spMkLst>
        </pc:spChg>
        <pc:spChg chg="add del mod">
          <ac:chgData name="Anais Jarno" userId="7d1bb99a-f5fd-4aec-8669-57874555e673" providerId="ADAL" clId="{E0AB8F28-729D-404D-BB5F-6F56496DF43A}" dt="2021-01-06T10:20:45.110" v="3160"/>
          <ac:spMkLst>
            <pc:docMk/>
            <pc:sldMk cId="1963342201" sldId="271"/>
            <ac:spMk id="32" creationId="{D89B4CE5-AAF3-458F-820C-90FF1DF54615}"/>
          </ac:spMkLst>
        </pc:spChg>
        <pc:spChg chg="add del mod">
          <ac:chgData name="Anais Jarno" userId="7d1bb99a-f5fd-4aec-8669-57874555e673" providerId="ADAL" clId="{E0AB8F28-729D-404D-BB5F-6F56496DF43A}" dt="2021-01-06T10:20:45.110" v="3160"/>
          <ac:spMkLst>
            <pc:docMk/>
            <pc:sldMk cId="1963342201" sldId="271"/>
            <ac:spMk id="33" creationId="{90A22A3B-8BE0-4896-9A05-FD7FF33AE502}"/>
          </ac:spMkLst>
        </pc:spChg>
        <pc:spChg chg="add del">
          <ac:chgData name="Anais Jarno" userId="7d1bb99a-f5fd-4aec-8669-57874555e673" providerId="ADAL" clId="{E0AB8F28-729D-404D-BB5F-6F56496DF43A}" dt="2021-01-06T10:27:27.585" v="3255" actId="26606"/>
          <ac:spMkLst>
            <pc:docMk/>
            <pc:sldMk cId="1963342201" sldId="271"/>
            <ac:spMk id="37" creationId="{E91DC736-0EF8-4F87-9146-EBF1D2EE4D3D}"/>
          </ac:spMkLst>
        </pc:spChg>
        <pc:spChg chg="add del">
          <ac:chgData name="Anais Jarno" userId="7d1bb99a-f5fd-4aec-8669-57874555e673" providerId="ADAL" clId="{E0AB8F28-729D-404D-BB5F-6F56496DF43A}" dt="2021-01-06T10:27:27.585" v="3255" actId="26606"/>
          <ac:spMkLst>
            <pc:docMk/>
            <pc:sldMk cId="1963342201" sldId="271"/>
            <ac:spMk id="38" creationId="{097CD68E-23E3-4007-8847-CD0944C4F7BE}"/>
          </ac:spMkLst>
        </pc:spChg>
        <pc:spChg chg="add del">
          <ac:chgData name="Anais Jarno" userId="7d1bb99a-f5fd-4aec-8669-57874555e673" providerId="ADAL" clId="{E0AB8F28-729D-404D-BB5F-6F56496DF43A}" dt="2021-01-06T10:27:27.585" v="3255" actId="26606"/>
          <ac:spMkLst>
            <pc:docMk/>
            <pc:sldMk cId="1963342201" sldId="271"/>
            <ac:spMk id="39" creationId="{AF2F604E-43BE-4DC3-B983-E071523364F8}"/>
          </ac:spMkLst>
        </pc:spChg>
        <pc:spChg chg="add del">
          <ac:chgData name="Anais Jarno" userId="7d1bb99a-f5fd-4aec-8669-57874555e673" providerId="ADAL" clId="{E0AB8F28-729D-404D-BB5F-6F56496DF43A}" dt="2021-01-06T10:27:15.081" v="3253" actId="26606"/>
          <ac:spMkLst>
            <pc:docMk/>
            <pc:sldMk cId="1963342201" sldId="271"/>
            <ac:spMk id="40" creationId="{6FD9D7E7-DF77-490E-BCAC-DB04B3804C10}"/>
          </ac:spMkLst>
        </pc:spChg>
        <pc:spChg chg="add del">
          <ac:chgData name="Anais Jarno" userId="7d1bb99a-f5fd-4aec-8669-57874555e673" providerId="ADAL" clId="{E0AB8F28-729D-404D-BB5F-6F56496DF43A}" dt="2021-01-06T10:27:15.081" v="3253" actId="26606"/>
          <ac:spMkLst>
            <pc:docMk/>
            <pc:sldMk cId="1963342201" sldId="271"/>
            <ac:spMk id="42" creationId="{808D3699-71D0-43ED-A7CE-F02D1DA045C8}"/>
          </ac:spMkLst>
        </pc:spChg>
        <pc:spChg chg="add del">
          <ac:chgData name="Anais Jarno" userId="7d1bb99a-f5fd-4aec-8669-57874555e673" providerId="ADAL" clId="{E0AB8F28-729D-404D-BB5F-6F56496DF43A}" dt="2021-01-06T10:27:15.081" v="3253" actId="26606"/>
          <ac:spMkLst>
            <pc:docMk/>
            <pc:sldMk cId="1963342201" sldId="271"/>
            <ac:spMk id="44" creationId="{48A6DC93-4348-48FB-A1F6-6E8F5C960D1B}"/>
          </ac:spMkLst>
        </pc:spChg>
        <pc:spChg chg="add del">
          <ac:chgData name="Anais Jarno" userId="7d1bb99a-f5fd-4aec-8669-57874555e673" providerId="ADAL" clId="{E0AB8F28-729D-404D-BB5F-6F56496DF43A}" dt="2021-01-06T10:27:27.585" v="3255" actId="26606"/>
          <ac:spMkLst>
            <pc:docMk/>
            <pc:sldMk cId="1963342201" sldId="271"/>
            <ac:spMk id="46" creationId="{08C9B587-E65E-4B52-B37C-ABEBB6E87928}"/>
          </ac:spMkLst>
        </pc:spChg>
        <pc:spChg chg="add">
          <ac:chgData name="Anais Jarno" userId="7d1bb99a-f5fd-4aec-8669-57874555e673" providerId="ADAL" clId="{E0AB8F28-729D-404D-BB5F-6F56496DF43A}" dt="2021-01-06T10:29:38.632" v="3262" actId="26606"/>
          <ac:spMkLst>
            <pc:docMk/>
            <pc:sldMk cId="1963342201" sldId="271"/>
            <ac:spMk id="48" creationId="{E91DC736-0EF8-4F87-9146-EBF1D2EE4D3D}"/>
          </ac:spMkLst>
        </pc:spChg>
        <pc:spChg chg="add mod">
          <ac:chgData name="Anais Jarno" userId="7d1bb99a-f5fd-4aec-8669-57874555e673" providerId="ADAL" clId="{E0AB8F28-729D-404D-BB5F-6F56496DF43A}" dt="2021-01-06T10:29:45.647" v="3265"/>
          <ac:spMkLst>
            <pc:docMk/>
            <pc:sldMk cId="1963342201" sldId="271"/>
            <ac:spMk id="49" creationId="{27D7D9D4-F041-4A39-BE88-5E56A59F89D1}"/>
          </ac:spMkLst>
        </pc:spChg>
        <pc:spChg chg="add">
          <ac:chgData name="Anais Jarno" userId="7d1bb99a-f5fd-4aec-8669-57874555e673" providerId="ADAL" clId="{E0AB8F28-729D-404D-BB5F-6F56496DF43A}" dt="2021-01-06T10:29:38.632" v="3262" actId="26606"/>
          <ac:spMkLst>
            <pc:docMk/>
            <pc:sldMk cId="1963342201" sldId="271"/>
            <ac:spMk id="50" creationId="{097CD68E-23E3-4007-8847-CD0944C4F7BE}"/>
          </ac:spMkLst>
        </pc:spChg>
        <pc:spChg chg="add mod">
          <ac:chgData name="Anais Jarno" userId="7d1bb99a-f5fd-4aec-8669-57874555e673" providerId="ADAL" clId="{E0AB8F28-729D-404D-BB5F-6F56496DF43A}" dt="2021-01-06T10:29:45.647" v="3265"/>
          <ac:spMkLst>
            <pc:docMk/>
            <pc:sldMk cId="1963342201" sldId="271"/>
            <ac:spMk id="51" creationId="{07747405-D9DB-40FB-AF04-151F4E43375B}"/>
          </ac:spMkLst>
        </pc:spChg>
        <pc:spChg chg="add">
          <ac:chgData name="Anais Jarno" userId="7d1bb99a-f5fd-4aec-8669-57874555e673" providerId="ADAL" clId="{E0AB8F28-729D-404D-BB5F-6F56496DF43A}" dt="2021-01-06T10:29:38.632" v="3262" actId="26606"/>
          <ac:spMkLst>
            <pc:docMk/>
            <pc:sldMk cId="1963342201" sldId="271"/>
            <ac:spMk id="52" creationId="{AF2F604E-43BE-4DC3-B983-E071523364F8}"/>
          </ac:spMkLst>
        </pc:spChg>
        <pc:spChg chg="add mod">
          <ac:chgData name="Anais Jarno" userId="7d1bb99a-f5fd-4aec-8669-57874555e673" providerId="ADAL" clId="{E0AB8F28-729D-404D-BB5F-6F56496DF43A}" dt="2021-01-06T10:29:45.647" v="3265"/>
          <ac:spMkLst>
            <pc:docMk/>
            <pc:sldMk cId="1963342201" sldId="271"/>
            <ac:spMk id="53" creationId="{D8078B9C-C9BC-494D-ACA5-540C576E30F4}"/>
          </ac:spMkLst>
        </pc:spChg>
        <pc:spChg chg="add">
          <ac:chgData name="Anais Jarno" userId="7d1bb99a-f5fd-4aec-8669-57874555e673" providerId="ADAL" clId="{E0AB8F28-729D-404D-BB5F-6F56496DF43A}" dt="2021-01-06T10:29:38.632" v="3262" actId="26606"/>
          <ac:spMkLst>
            <pc:docMk/>
            <pc:sldMk cId="1963342201" sldId="271"/>
            <ac:spMk id="54" creationId="{08C9B587-E65E-4B52-B37C-ABEBB6E87928}"/>
          </ac:spMkLst>
        </pc:spChg>
        <pc:grpChg chg="add del mod">
          <ac:chgData name="Anais Jarno" userId="7d1bb99a-f5fd-4aec-8669-57874555e673" providerId="ADAL" clId="{E0AB8F28-729D-404D-BB5F-6F56496DF43A}" dt="2021-01-06T10:20:48.976" v="3167" actId="478"/>
          <ac:grpSpMkLst>
            <pc:docMk/>
            <pc:sldMk cId="1963342201" sldId="271"/>
            <ac:grpSpMk id="11" creationId="{C8881354-6A67-4699-A6BF-FB62A25AFF0B}"/>
          </ac:grpSpMkLst>
        </pc:grpChg>
        <pc:picChg chg="del">
          <ac:chgData name="Anais Jarno" userId="7d1bb99a-f5fd-4aec-8669-57874555e673" providerId="ADAL" clId="{E0AB8F28-729D-404D-BB5F-6F56496DF43A}" dt="2021-01-06T10:17:45.306" v="3119" actId="478"/>
          <ac:picMkLst>
            <pc:docMk/>
            <pc:sldMk cId="1963342201" sldId="271"/>
            <ac:picMk id="7" creationId="{1B69962E-58DC-4A9F-837D-F7CE9F315B0F}"/>
          </ac:picMkLst>
        </pc:picChg>
        <pc:picChg chg="del">
          <ac:chgData name="Anais Jarno" userId="7d1bb99a-f5fd-4aec-8669-57874555e673" providerId="ADAL" clId="{E0AB8F28-729D-404D-BB5F-6F56496DF43A}" dt="2021-01-06T10:17:45.306" v="3119" actId="478"/>
          <ac:picMkLst>
            <pc:docMk/>
            <pc:sldMk cId="1963342201" sldId="271"/>
            <ac:picMk id="8" creationId="{425D4E9D-C5B6-4B7D-A845-17EF6513CC83}"/>
          </ac:picMkLst>
        </pc:picChg>
        <pc:picChg chg="del">
          <ac:chgData name="Anais Jarno" userId="7d1bb99a-f5fd-4aec-8669-57874555e673" providerId="ADAL" clId="{E0AB8F28-729D-404D-BB5F-6F56496DF43A}" dt="2021-01-06T10:17:45.306" v="3119" actId="478"/>
          <ac:picMkLst>
            <pc:docMk/>
            <pc:sldMk cId="1963342201" sldId="271"/>
            <ac:picMk id="10" creationId="{FD1E12F1-4BFD-4D09-82B7-E0C983A4DCD7}"/>
          </ac:picMkLst>
        </pc:picChg>
        <pc:picChg chg="add del mod ord">
          <ac:chgData name="Anais Jarno" userId="7d1bb99a-f5fd-4aec-8669-57874555e673" providerId="ADAL" clId="{E0AB8F28-729D-404D-BB5F-6F56496DF43A}" dt="2021-01-06T10:21:21.508" v="3174" actId="478"/>
          <ac:picMkLst>
            <pc:docMk/>
            <pc:sldMk cId="1963342201" sldId="271"/>
            <ac:picMk id="12" creationId="{7739AFC7-EA20-4E58-9583-32A7EE074BC1}"/>
          </ac:picMkLst>
        </pc:picChg>
        <pc:picChg chg="del">
          <ac:chgData name="Anais Jarno" userId="7d1bb99a-f5fd-4aec-8669-57874555e673" providerId="ADAL" clId="{E0AB8F28-729D-404D-BB5F-6F56496DF43A}" dt="2021-01-06T10:17:45.306" v="3119" actId="478"/>
          <ac:picMkLst>
            <pc:docMk/>
            <pc:sldMk cId="1963342201" sldId="271"/>
            <ac:picMk id="14" creationId="{FE728DFB-F527-4A8E-BCCC-CD21940CF3EB}"/>
          </ac:picMkLst>
        </pc:picChg>
        <pc:picChg chg="del">
          <ac:chgData name="Anais Jarno" userId="7d1bb99a-f5fd-4aec-8669-57874555e673" providerId="ADAL" clId="{E0AB8F28-729D-404D-BB5F-6F56496DF43A}" dt="2021-01-06T10:17:45.306" v="3119" actId="478"/>
          <ac:picMkLst>
            <pc:docMk/>
            <pc:sldMk cId="1963342201" sldId="271"/>
            <ac:picMk id="15" creationId="{A1A1A6D1-E6A2-4279-A720-39E728B1BC5D}"/>
          </ac:picMkLst>
        </pc:picChg>
        <pc:picChg chg="del">
          <ac:chgData name="Anais Jarno" userId="7d1bb99a-f5fd-4aec-8669-57874555e673" providerId="ADAL" clId="{E0AB8F28-729D-404D-BB5F-6F56496DF43A}" dt="2021-01-06T10:17:45.306" v="3119" actId="478"/>
          <ac:picMkLst>
            <pc:docMk/>
            <pc:sldMk cId="1963342201" sldId="271"/>
            <ac:picMk id="16" creationId="{1AE2169D-A28F-4360-AEEF-7F55035DACEE}"/>
          </ac:picMkLst>
        </pc:picChg>
        <pc:picChg chg="add mod">
          <ac:chgData name="Anais Jarno" userId="7d1bb99a-f5fd-4aec-8669-57874555e673" providerId="ADAL" clId="{E0AB8F28-729D-404D-BB5F-6F56496DF43A}" dt="2021-01-06T10:18:36.737" v="3123" actId="164"/>
          <ac:picMkLst>
            <pc:docMk/>
            <pc:sldMk cId="1963342201" sldId="271"/>
            <ac:picMk id="17" creationId="{AF932C6B-CEB8-4133-9808-DD4845CCB7E3}"/>
          </ac:picMkLst>
        </pc:picChg>
        <pc:picChg chg="del">
          <ac:chgData name="Anais Jarno" userId="7d1bb99a-f5fd-4aec-8669-57874555e673" providerId="ADAL" clId="{E0AB8F28-729D-404D-BB5F-6F56496DF43A}" dt="2021-01-06T10:17:45.306" v="3119" actId="478"/>
          <ac:picMkLst>
            <pc:docMk/>
            <pc:sldMk cId="1963342201" sldId="271"/>
            <ac:picMk id="18" creationId="{1603AC88-91AC-42E8-8703-53D1ABDE84E8}"/>
          </ac:picMkLst>
        </pc:picChg>
        <pc:picChg chg="del">
          <ac:chgData name="Anais Jarno" userId="7d1bb99a-f5fd-4aec-8669-57874555e673" providerId="ADAL" clId="{E0AB8F28-729D-404D-BB5F-6F56496DF43A}" dt="2021-01-06T10:17:45.306" v="3119" actId="478"/>
          <ac:picMkLst>
            <pc:docMk/>
            <pc:sldMk cId="1963342201" sldId="271"/>
            <ac:picMk id="19" creationId="{150E75E7-33CA-457C-BA13-944D48246B57}"/>
          </ac:picMkLst>
        </pc:picChg>
        <pc:picChg chg="add mod">
          <ac:chgData name="Anais Jarno" userId="7d1bb99a-f5fd-4aec-8669-57874555e673" providerId="ADAL" clId="{E0AB8F28-729D-404D-BB5F-6F56496DF43A}" dt="2021-01-06T10:18:36.737" v="3123" actId="164"/>
          <ac:picMkLst>
            <pc:docMk/>
            <pc:sldMk cId="1963342201" sldId="271"/>
            <ac:picMk id="20" creationId="{45C7CD81-A1B1-44D7-81DE-2E632396EB22}"/>
          </ac:picMkLst>
        </pc:picChg>
        <pc:picChg chg="add mod">
          <ac:chgData name="Anais Jarno" userId="7d1bb99a-f5fd-4aec-8669-57874555e673" providerId="ADAL" clId="{E0AB8F28-729D-404D-BB5F-6F56496DF43A}" dt="2021-01-06T10:18:36.737" v="3123" actId="164"/>
          <ac:picMkLst>
            <pc:docMk/>
            <pc:sldMk cId="1963342201" sldId="271"/>
            <ac:picMk id="21" creationId="{221E2633-A0FF-46CB-8F3B-3556544AF7B6}"/>
          </ac:picMkLst>
        </pc:picChg>
        <pc:picChg chg="add del mod">
          <ac:chgData name="Anais Jarno" userId="7d1bb99a-f5fd-4aec-8669-57874555e673" providerId="ADAL" clId="{E0AB8F28-729D-404D-BB5F-6F56496DF43A}" dt="2021-01-06T10:19:41.949" v="3144"/>
          <ac:picMkLst>
            <pc:docMk/>
            <pc:sldMk cId="1963342201" sldId="271"/>
            <ac:picMk id="26" creationId="{247BAC1F-AD8E-4931-A7B3-CBD0586BB60B}"/>
          </ac:picMkLst>
        </pc:picChg>
        <pc:picChg chg="add del mod">
          <ac:chgData name="Anais Jarno" userId="7d1bb99a-f5fd-4aec-8669-57874555e673" providerId="ADAL" clId="{E0AB8F28-729D-404D-BB5F-6F56496DF43A}" dt="2021-01-06T10:21:01.921" v="3173" actId="21"/>
          <ac:picMkLst>
            <pc:docMk/>
            <pc:sldMk cId="1963342201" sldId="271"/>
            <ac:picMk id="34" creationId="{90852491-FF88-4302-B77D-E076A79499EF}"/>
          </ac:picMkLst>
        </pc:picChg>
        <pc:picChg chg="add del mod ord">
          <ac:chgData name="Anais Jarno" userId="7d1bb99a-f5fd-4aec-8669-57874555e673" providerId="ADAL" clId="{E0AB8F28-729D-404D-BB5F-6F56496DF43A}" dt="2021-01-06T10:29:02.346" v="3257" actId="21"/>
          <ac:picMkLst>
            <pc:docMk/>
            <pc:sldMk cId="1963342201" sldId="271"/>
            <ac:picMk id="35" creationId="{CF04D86C-8E59-4E31-B5DA-1B00E50D5035}"/>
          </ac:picMkLst>
        </pc:picChg>
        <pc:picChg chg="add del mod ord">
          <ac:chgData name="Anais Jarno" userId="7d1bb99a-f5fd-4aec-8669-57874555e673" providerId="ADAL" clId="{E0AB8F28-729D-404D-BB5F-6F56496DF43A}" dt="2021-01-06T10:26:55.897" v="3251" actId="478"/>
          <ac:picMkLst>
            <pc:docMk/>
            <pc:sldMk cId="1963342201" sldId="271"/>
            <ac:picMk id="36" creationId="{E9B74A43-BD80-4B5C-B8B3-3B5FCDAD040D}"/>
          </ac:picMkLst>
        </pc:picChg>
        <pc:picChg chg="add mod ord">
          <ac:chgData name="Anais Jarno" userId="7d1bb99a-f5fd-4aec-8669-57874555e673" providerId="ADAL" clId="{E0AB8F28-729D-404D-BB5F-6F56496DF43A}" dt="2021-01-06T10:29:38.632" v="3262" actId="26606"/>
          <ac:picMkLst>
            <pc:docMk/>
            <pc:sldMk cId="1963342201" sldId="271"/>
            <ac:picMk id="43" creationId="{7170AA8E-6C4F-425D-B895-DB3660D617E7}"/>
          </ac:picMkLst>
        </pc:picChg>
        <pc:picChg chg="add del mod">
          <ac:chgData name="Anais Jarno" userId="7d1bb99a-f5fd-4aec-8669-57874555e673" providerId="ADAL" clId="{E0AB8F28-729D-404D-BB5F-6F56496DF43A}" dt="2021-01-06T10:31:13.690" v="3280" actId="478"/>
          <ac:picMkLst>
            <pc:docMk/>
            <pc:sldMk cId="1963342201" sldId="271"/>
            <ac:picMk id="55" creationId="{72F1C08F-7D51-49E6-8B52-F37EBED7A4FB}"/>
          </ac:picMkLst>
        </pc:picChg>
        <pc:picChg chg="add del mod">
          <ac:chgData name="Anais Jarno" userId="7d1bb99a-f5fd-4aec-8669-57874555e673" providerId="ADAL" clId="{E0AB8F28-729D-404D-BB5F-6F56496DF43A}" dt="2021-01-06T10:31:11.922" v="3279" actId="478"/>
          <ac:picMkLst>
            <pc:docMk/>
            <pc:sldMk cId="1963342201" sldId="271"/>
            <ac:picMk id="56" creationId="{CFE53589-2DCB-4AAF-AC01-4BD81AF9B006}"/>
          </ac:picMkLst>
        </pc:picChg>
        <pc:picChg chg="add mod">
          <ac:chgData name="Anais Jarno" userId="7d1bb99a-f5fd-4aec-8669-57874555e673" providerId="ADAL" clId="{E0AB8F28-729D-404D-BB5F-6F56496DF43A}" dt="2021-01-06T10:31:38.312" v="3284" actId="1076"/>
          <ac:picMkLst>
            <pc:docMk/>
            <pc:sldMk cId="1963342201" sldId="271"/>
            <ac:picMk id="57" creationId="{D13E44B5-93F7-47BE-8A12-E643FA2948F7}"/>
          </ac:picMkLst>
        </pc:picChg>
        <pc:picChg chg="add del mod">
          <ac:chgData name="Anais Jarno" userId="7d1bb99a-f5fd-4aec-8669-57874555e673" providerId="ADAL" clId="{E0AB8F28-729D-404D-BB5F-6F56496DF43A}" dt="2021-01-06T10:39:12.200" v="3300" actId="478"/>
          <ac:picMkLst>
            <pc:docMk/>
            <pc:sldMk cId="1963342201" sldId="271"/>
            <ac:picMk id="58" creationId="{CF8183CD-B920-4CD1-97AE-089FB19654DA}"/>
          </ac:picMkLst>
        </pc:picChg>
      </pc:sldChg>
      <pc:sldChg chg="add del ord">
        <pc:chgData name="Anais Jarno" userId="7d1bb99a-f5fd-4aec-8669-57874555e673" providerId="ADAL" clId="{E0AB8F28-729D-404D-BB5F-6F56496DF43A}" dt="2021-01-06T09:49:34.882" v="3055" actId="47"/>
        <pc:sldMkLst>
          <pc:docMk/>
          <pc:sldMk cId="3065323341" sldId="271"/>
        </pc:sldMkLst>
      </pc:sldChg>
      <pc:sldChg chg="add del">
        <pc:chgData name="Anais Jarno" userId="7d1bb99a-f5fd-4aec-8669-57874555e673" providerId="ADAL" clId="{E0AB8F28-729D-404D-BB5F-6F56496DF43A}" dt="2021-01-06T09:43:33.605" v="3016"/>
        <pc:sldMkLst>
          <pc:docMk/>
          <pc:sldMk cId="4049424253" sldId="271"/>
        </pc:sldMkLst>
      </pc:sldChg>
      <pc:sldChg chg="delSp add del mod">
        <pc:chgData name="Anais Jarno" userId="7d1bb99a-f5fd-4aec-8669-57874555e673" providerId="ADAL" clId="{E0AB8F28-729D-404D-BB5F-6F56496DF43A}" dt="2021-01-06T10:29:31.199" v="3261" actId="47"/>
        <pc:sldMkLst>
          <pc:docMk/>
          <pc:sldMk cId="83518235" sldId="272"/>
        </pc:sldMkLst>
        <pc:picChg chg="del">
          <ac:chgData name="Anais Jarno" userId="7d1bb99a-f5fd-4aec-8669-57874555e673" providerId="ADAL" clId="{E0AB8F28-729D-404D-BB5F-6F56496DF43A}" dt="2021-01-06T10:29:25.786" v="3260" actId="478"/>
          <ac:picMkLst>
            <pc:docMk/>
            <pc:sldMk cId="83518235" sldId="272"/>
            <ac:picMk id="43" creationId="{7170AA8E-6C4F-425D-B895-DB3660D617E7}"/>
          </ac:picMkLst>
        </pc:picChg>
      </pc:sldChg>
      <pc:sldChg chg="addSp delSp modSp add mod modAnim">
        <pc:chgData name="Anais Jarno" userId="7d1bb99a-f5fd-4aec-8669-57874555e673" providerId="ADAL" clId="{E0AB8F28-729D-404D-BB5F-6F56496DF43A}" dt="2021-01-06T11:33:40.177" v="3436" actId="1038"/>
        <pc:sldMkLst>
          <pc:docMk/>
          <pc:sldMk cId="3904412219" sldId="272"/>
        </pc:sldMkLst>
        <pc:spChg chg="mod">
          <ac:chgData name="Anais Jarno" userId="7d1bb99a-f5fd-4aec-8669-57874555e673" providerId="ADAL" clId="{E0AB8F28-729D-404D-BB5F-6F56496DF43A}" dt="2021-01-06T11:27:50.224" v="3398" actId="1076"/>
          <ac:spMkLst>
            <pc:docMk/>
            <pc:sldMk cId="3904412219" sldId="272"/>
            <ac:spMk id="2" creationId="{F8C73FAD-DE3A-419F-94C2-DC757F42A926}"/>
          </ac:spMkLst>
        </pc:spChg>
        <pc:spChg chg="add del mod">
          <ac:chgData name="Anais Jarno" userId="7d1bb99a-f5fd-4aec-8669-57874555e673" providerId="ADAL" clId="{E0AB8F28-729D-404D-BB5F-6F56496DF43A}" dt="2021-01-06T11:27:13.033" v="3390" actId="20577"/>
          <ac:spMkLst>
            <pc:docMk/>
            <pc:sldMk cId="3904412219" sldId="272"/>
            <ac:spMk id="4" creationId="{F70FC669-2EE8-4693-B6A9-D0F1717E6CF3}"/>
          </ac:spMkLst>
        </pc:spChg>
        <pc:spChg chg="del">
          <ac:chgData name="Anais Jarno" userId="7d1bb99a-f5fd-4aec-8669-57874555e673" providerId="ADAL" clId="{E0AB8F28-729D-404D-BB5F-6F56496DF43A}" dt="2021-01-06T11:26:34.294" v="3341" actId="21"/>
          <ac:spMkLst>
            <pc:docMk/>
            <pc:sldMk cId="3904412219" sldId="272"/>
            <ac:spMk id="5" creationId="{A0890661-694F-4000-9B6D-4AD086CE6B44}"/>
          </ac:spMkLst>
        </pc:spChg>
        <pc:graphicFrameChg chg="add mod modGraphic">
          <ac:chgData name="Anais Jarno" userId="7d1bb99a-f5fd-4aec-8669-57874555e673" providerId="ADAL" clId="{E0AB8F28-729D-404D-BB5F-6F56496DF43A}" dt="2021-01-06T11:33:40.177" v="3436" actId="1038"/>
          <ac:graphicFrameMkLst>
            <pc:docMk/>
            <pc:sldMk cId="3904412219" sldId="272"/>
            <ac:graphicFrameMk id="13" creationId="{CFBD93E8-F7A7-4F46-B3FB-8EA0ED2751EE}"/>
          </ac:graphicFrameMkLst>
        </pc:graphicFrameChg>
        <pc:picChg chg="add del mod">
          <ac:chgData name="Anais Jarno" userId="7d1bb99a-f5fd-4aec-8669-57874555e673" providerId="ADAL" clId="{E0AB8F28-729D-404D-BB5F-6F56496DF43A}" dt="2021-01-06T11:33:27.769" v="3431" actId="478"/>
          <ac:picMkLst>
            <pc:docMk/>
            <pc:sldMk cId="3904412219" sldId="272"/>
            <ac:picMk id="11" creationId="{60406076-2CB7-4679-8353-C5E7ADA8E780}"/>
          </ac:picMkLst>
        </pc:picChg>
      </pc:sldChg>
      <pc:sldChg chg="addSp delSp modSp add mod setBg modClrScheme chgLayout">
        <pc:chgData name="Anais Jarno" userId="7d1bb99a-f5fd-4aec-8669-57874555e673" providerId="ADAL" clId="{E0AB8F28-729D-404D-BB5F-6F56496DF43A}" dt="2021-01-06T11:54:02.656" v="3540" actId="732"/>
        <pc:sldMkLst>
          <pc:docMk/>
          <pc:sldMk cId="2312416735" sldId="273"/>
        </pc:sldMkLst>
        <pc:spChg chg="del mod ord">
          <ac:chgData name="Anais Jarno" userId="7d1bb99a-f5fd-4aec-8669-57874555e673" providerId="ADAL" clId="{E0AB8F28-729D-404D-BB5F-6F56496DF43A}" dt="2021-01-06T11:31:00.603" v="3421" actId="478"/>
          <ac:spMkLst>
            <pc:docMk/>
            <pc:sldMk cId="2312416735" sldId="273"/>
            <ac:spMk id="2" creationId="{F8C73FAD-DE3A-419F-94C2-DC757F42A926}"/>
          </ac:spMkLst>
        </pc:spChg>
        <pc:spChg chg="mod ord">
          <ac:chgData name="Anais Jarno" userId="7d1bb99a-f5fd-4aec-8669-57874555e673" providerId="ADAL" clId="{E0AB8F28-729D-404D-BB5F-6F56496DF43A}" dt="2021-01-06T11:31:42.531" v="3424" actId="26606"/>
          <ac:spMkLst>
            <pc:docMk/>
            <pc:sldMk cId="2312416735" sldId="273"/>
            <ac:spMk id="3" creationId="{0A6994EE-B8FC-4540-8BFB-8AE58B7F00AB}"/>
          </ac:spMkLst>
        </pc:spChg>
        <pc:spChg chg="del mod ord">
          <ac:chgData name="Anais Jarno" userId="7d1bb99a-f5fd-4aec-8669-57874555e673" providerId="ADAL" clId="{E0AB8F28-729D-404D-BB5F-6F56496DF43A}" dt="2021-01-06T11:30:56.979" v="3419" actId="478"/>
          <ac:spMkLst>
            <pc:docMk/>
            <pc:sldMk cId="2312416735" sldId="273"/>
            <ac:spMk id="4" creationId="{F70FC669-2EE8-4693-B6A9-D0F1717E6CF3}"/>
          </ac:spMkLst>
        </pc:spChg>
        <pc:spChg chg="mod ord">
          <ac:chgData name="Anais Jarno" userId="7d1bb99a-f5fd-4aec-8669-57874555e673" providerId="ADAL" clId="{E0AB8F28-729D-404D-BB5F-6F56496DF43A}" dt="2021-01-06T11:31:42.531" v="3424" actId="26606"/>
          <ac:spMkLst>
            <pc:docMk/>
            <pc:sldMk cId="2312416735" sldId="273"/>
            <ac:spMk id="6" creationId="{1A6CEF4F-EBAD-4AB5-9253-84D3D3A33C34}"/>
          </ac:spMkLst>
        </pc:spChg>
        <pc:spChg chg="mod ord">
          <ac:chgData name="Anais Jarno" userId="7d1bb99a-f5fd-4aec-8669-57874555e673" providerId="ADAL" clId="{E0AB8F28-729D-404D-BB5F-6F56496DF43A}" dt="2021-01-06T11:31:42.531" v="3424" actId="26606"/>
          <ac:spMkLst>
            <pc:docMk/>
            <pc:sldMk cId="2312416735" sldId="273"/>
            <ac:spMk id="9" creationId="{70C24707-EEA8-41DA-84C6-31177141112F}"/>
          </ac:spMkLst>
        </pc:spChg>
        <pc:spChg chg="add del mod">
          <ac:chgData name="Anais Jarno" userId="7d1bb99a-f5fd-4aec-8669-57874555e673" providerId="ADAL" clId="{E0AB8F28-729D-404D-BB5F-6F56496DF43A}" dt="2021-01-06T11:30:51.147" v="3417" actId="478"/>
          <ac:spMkLst>
            <pc:docMk/>
            <pc:sldMk cId="2312416735" sldId="273"/>
            <ac:spMk id="15" creationId="{14D60B84-36B2-4E9F-90AE-4678335C9360}"/>
          </ac:spMkLst>
        </pc:spChg>
        <pc:spChg chg="add del mod">
          <ac:chgData name="Anais Jarno" userId="7d1bb99a-f5fd-4aec-8669-57874555e673" providerId="ADAL" clId="{E0AB8F28-729D-404D-BB5F-6F56496DF43A}" dt="2021-01-06T11:30:51.147" v="3417" actId="478"/>
          <ac:spMkLst>
            <pc:docMk/>
            <pc:sldMk cId="2312416735" sldId="273"/>
            <ac:spMk id="17" creationId="{C02AEEE0-7E1F-42D1-A2AE-58038DC679B5}"/>
          </ac:spMkLst>
        </pc:spChg>
        <pc:spChg chg="add del mod">
          <ac:chgData name="Anais Jarno" userId="7d1bb99a-f5fd-4aec-8669-57874555e673" providerId="ADAL" clId="{E0AB8F28-729D-404D-BB5F-6F56496DF43A}" dt="2021-01-06T11:30:56.979" v="3419" actId="478"/>
          <ac:spMkLst>
            <pc:docMk/>
            <pc:sldMk cId="2312416735" sldId="273"/>
            <ac:spMk id="20" creationId="{4462AC8C-497C-4B5B-9796-7FFE10A924E6}"/>
          </ac:spMkLst>
        </pc:spChg>
        <pc:spChg chg="add del">
          <ac:chgData name="Anais Jarno" userId="7d1bb99a-f5fd-4aec-8669-57874555e673" providerId="ADAL" clId="{E0AB8F28-729D-404D-BB5F-6F56496DF43A}" dt="2021-01-06T11:31:42.531" v="3424" actId="26606"/>
          <ac:spMkLst>
            <pc:docMk/>
            <pc:sldMk cId="2312416735" sldId="273"/>
            <ac:spMk id="26" creationId="{3DAD86CA-8235-409B-982B-5E7A033E2392}"/>
          </ac:spMkLst>
        </pc:spChg>
        <pc:spChg chg="add del">
          <ac:chgData name="Anais Jarno" userId="7d1bb99a-f5fd-4aec-8669-57874555e673" providerId="ADAL" clId="{E0AB8F28-729D-404D-BB5F-6F56496DF43A}" dt="2021-01-06T11:31:42.531" v="3424" actId="26606"/>
          <ac:spMkLst>
            <pc:docMk/>
            <pc:sldMk cId="2312416735" sldId="273"/>
            <ac:spMk id="28" creationId="{9F234FBA-3501-47B4-AE0C-AA4AFBC8F603}"/>
          </ac:spMkLst>
        </pc:spChg>
        <pc:spChg chg="add del">
          <ac:chgData name="Anais Jarno" userId="7d1bb99a-f5fd-4aec-8669-57874555e673" providerId="ADAL" clId="{E0AB8F28-729D-404D-BB5F-6F56496DF43A}" dt="2021-01-06T11:31:42.531" v="3424" actId="26606"/>
          <ac:spMkLst>
            <pc:docMk/>
            <pc:sldMk cId="2312416735" sldId="273"/>
            <ac:spMk id="30" creationId="{B5EF893B-0491-416E-9D33-BADE9600792A}"/>
          </ac:spMkLst>
        </pc:spChg>
        <pc:picChg chg="del">
          <ac:chgData name="Anais Jarno" userId="7d1bb99a-f5fd-4aec-8669-57874555e673" providerId="ADAL" clId="{E0AB8F28-729D-404D-BB5F-6F56496DF43A}" dt="2021-01-06T11:30:48.443" v="3415" actId="478"/>
          <ac:picMkLst>
            <pc:docMk/>
            <pc:sldMk cId="2312416735" sldId="273"/>
            <ac:picMk id="7" creationId="{1B69962E-58DC-4A9F-837D-F7CE9F315B0F}"/>
          </ac:picMkLst>
        </pc:picChg>
        <pc:picChg chg="del">
          <ac:chgData name="Anais Jarno" userId="7d1bb99a-f5fd-4aec-8669-57874555e673" providerId="ADAL" clId="{E0AB8F28-729D-404D-BB5F-6F56496DF43A}" dt="2021-01-06T11:30:48.443" v="3415" actId="478"/>
          <ac:picMkLst>
            <pc:docMk/>
            <pc:sldMk cId="2312416735" sldId="273"/>
            <ac:picMk id="8" creationId="{425D4E9D-C5B6-4B7D-A845-17EF6513CC83}"/>
          </ac:picMkLst>
        </pc:picChg>
        <pc:picChg chg="del">
          <ac:chgData name="Anais Jarno" userId="7d1bb99a-f5fd-4aec-8669-57874555e673" providerId="ADAL" clId="{E0AB8F28-729D-404D-BB5F-6F56496DF43A}" dt="2021-01-06T11:30:48.443" v="3415" actId="478"/>
          <ac:picMkLst>
            <pc:docMk/>
            <pc:sldMk cId="2312416735" sldId="273"/>
            <ac:picMk id="10" creationId="{FD1E12F1-4BFD-4D09-82B7-E0C983A4DCD7}"/>
          </ac:picMkLst>
        </pc:picChg>
        <pc:picChg chg="del mod">
          <ac:chgData name="Anais Jarno" userId="7d1bb99a-f5fd-4aec-8669-57874555e673" providerId="ADAL" clId="{E0AB8F28-729D-404D-BB5F-6F56496DF43A}" dt="2021-01-06T11:30:41.699" v="3414" actId="21"/>
          <ac:picMkLst>
            <pc:docMk/>
            <pc:sldMk cId="2312416735" sldId="273"/>
            <ac:picMk id="11" creationId="{60406076-2CB7-4679-8353-C5E7ADA8E780}"/>
          </ac:picMkLst>
        </pc:picChg>
        <pc:picChg chg="del">
          <ac:chgData name="Anais Jarno" userId="7d1bb99a-f5fd-4aec-8669-57874555e673" providerId="ADAL" clId="{E0AB8F28-729D-404D-BB5F-6F56496DF43A}" dt="2021-01-06T11:30:48.443" v="3415" actId="478"/>
          <ac:picMkLst>
            <pc:docMk/>
            <pc:sldMk cId="2312416735" sldId="273"/>
            <ac:picMk id="14" creationId="{FE728DFB-F527-4A8E-BCCC-CD21940CF3EB}"/>
          </ac:picMkLst>
        </pc:picChg>
        <pc:picChg chg="del">
          <ac:chgData name="Anais Jarno" userId="7d1bb99a-f5fd-4aec-8669-57874555e673" providerId="ADAL" clId="{E0AB8F28-729D-404D-BB5F-6F56496DF43A}" dt="2021-01-06T11:30:48.443" v="3415" actId="478"/>
          <ac:picMkLst>
            <pc:docMk/>
            <pc:sldMk cId="2312416735" sldId="273"/>
            <ac:picMk id="16" creationId="{1AE2169D-A28F-4360-AEEF-7F55035DACEE}"/>
          </ac:picMkLst>
        </pc:picChg>
        <pc:picChg chg="del">
          <ac:chgData name="Anais Jarno" userId="7d1bb99a-f5fd-4aec-8669-57874555e673" providerId="ADAL" clId="{E0AB8F28-729D-404D-BB5F-6F56496DF43A}" dt="2021-01-06T11:30:48.443" v="3415" actId="478"/>
          <ac:picMkLst>
            <pc:docMk/>
            <pc:sldMk cId="2312416735" sldId="273"/>
            <ac:picMk id="18" creationId="{1603AC88-91AC-42E8-8703-53D1ABDE84E8}"/>
          </ac:picMkLst>
        </pc:picChg>
        <pc:picChg chg="del">
          <ac:chgData name="Anais Jarno" userId="7d1bb99a-f5fd-4aec-8669-57874555e673" providerId="ADAL" clId="{E0AB8F28-729D-404D-BB5F-6F56496DF43A}" dt="2021-01-06T11:30:48.443" v="3415" actId="478"/>
          <ac:picMkLst>
            <pc:docMk/>
            <pc:sldMk cId="2312416735" sldId="273"/>
            <ac:picMk id="19" creationId="{150E75E7-33CA-457C-BA13-944D48246B57}"/>
          </ac:picMkLst>
        </pc:picChg>
        <pc:picChg chg="add mod ord modCrop">
          <ac:chgData name="Anais Jarno" userId="7d1bb99a-f5fd-4aec-8669-57874555e673" providerId="ADAL" clId="{E0AB8F28-729D-404D-BB5F-6F56496DF43A}" dt="2021-01-06T11:54:02.656" v="3540" actId="732"/>
          <ac:picMkLst>
            <pc:docMk/>
            <pc:sldMk cId="2312416735" sldId="273"/>
            <ac:picMk id="21" creationId="{E371E86B-DCA5-4438-9C2E-BBD497AA8969}"/>
          </ac:picMkLst>
        </pc:picChg>
        <pc:cxnChg chg="add del">
          <ac:chgData name="Anais Jarno" userId="7d1bb99a-f5fd-4aec-8669-57874555e673" providerId="ADAL" clId="{E0AB8F28-729D-404D-BB5F-6F56496DF43A}" dt="2021-01-06T11:31:42.531" v="3424" actId="26606"/>
          <ac:cxnSpMkLst>
            <pc:docMk/>
            <pc:sldMk cId="2312416735" sldId="273"/>
            <ac:cxnSpMk id="32" creationId="{469F4FF8-F8B0-4630-BA1B-0D8B324CD5FF}"/>
          </ac:cxnSpMkLst>
        </pc:cxnChg>
      </pc:sldChg>
      <pc:sldChg chg="addSp delSp modSp add del mod ord">
        <pc:chgData name="Anais Jarno" userId="7d1bb99a-f5fd-4aec-8669-57874555e673" providerId="ADAL" clId="{E0AB8F28-729D-404D-BB5F-6F56496DF43A}" dt="2021-01-06T11:53:34.004" v="3535" actId="20577"/>
        <pc:sldMkLst>
          <pc:docMk/>
          <pc:sldMk cId="1595213472" sldId="274"/>
        </pc:sldMkLst>
        <pc:spChg chg="mod">
          <ac:chgData name="Anais Jarno" userId="7d1bb99a-f5fd-4aec-8669-57874555e673" providerId="ADAL" clId="{E0AB8F28-729D-404D-BB5F-6F56496DF43A}" dt="2021-01-06T11:53:34.004" v="3535" actId="20577"/>
          <ac:spMkLst>
            <pc:docMk/>
            <pc:sldMk cId="1595213472" sldId="274"/>
            <ac:spMk id="4" creationId="{F70FC669-2EE8-4693-B6A9-D0F1717E6CF3}"/>
          </ac:spMkLst>
        </pc:spChg>
        <pc:graphicFrameChg chg="add del">
          <ac:chgData name="Anais Jarno" userId="7d1bb99a-f5fd-4aec-8669-57874555e673" providerId="ADAL" clId="{E0AB8F28-729D-404D-BB5F-6F56496DF43A}" dt="2021-01-06T11:53:33.956" v="3534" actId="478"/>
          <ac:graphicFrameMkLst>
            <pc:docMk/>
            <pc:sldMk cId="1595213472" sldId="274"/>
            <ac:graphicFrameMk id="13" creationId="{CFBD93E8-F7A7-4F46-B3FB-8EA0ED2751EE}"/>
          </ac:graphicFrameMkLst>
        </pc:graphicFrameChg>
      </pc:sldChg>
      <pc:sldChg chg="modSp mod">
        <pc:chgData name="Anais Jarno" userId="7d1bb99a-f5fd-4aec-8669-57874555e673" providerId="ADAL" clId="{E0AB8F28-729D-404D-BB5F-6F56496DF43A}" dt="2021-01-06T13:09:04.825" v="3542" actId="14100"/>
        <pc:sldMkLst>
          <pc:docMk/>
          <pc:sldMk cId="1145098088" sldId="275"/>
        </pc:sldMkLst>
        <pc:picChg chg="mod">
          <ac:chgData name="Anais Jarno" userId="7d1bb99a-f5fd-4aec-8669-57874555e673" providerId="ADAL" clId="{E0AB8F28-729D-404D-BB5F-6F56496DF43A}" dt="2021-01-06T13:09:04.825" v="3542" actId="14100"/>
          <ac:picMkLst>
            <pc:docMk/>
            <pc:sldMk cId="1145098088" sldId="275"/>
            <ac:picMk id="6" creationId="{138850A5-3311-4FCA-886A-04D2AC6EF6EA}"/>
          </ac:picMkLst>
        </pc:picChg>
      </pc:sldChg>
      <pc:sldChg chg="addSp delSp modSp new mod setBg modClrScheme delDesignElem chgLayout">
        <pc:chgData name="Anais Jarno" userId="7d1bb99a-f5fd-4aec-8669-57874555e673" providerId="ADAL" clId="{E0AB8F28-729D-404D-BB5F-6F56496DF43A}" dt="2021-01-08T10:05:02.990" v="3866" actId="1076"/>
        <pc:sldMkLst>
          <pc:docMk/>
          <pc:sldMk cId="1046671539" sldId="276"/>
        </pc:sldMkLst>
        <pc:spChg chg="del mod ord">
          <ac:chgData name="Anais Jarno" userId="7d1bb99a-f5fd-4aec-8669-57874555e673" providerId="ADAL" clId="{E0AB8F28-729D-404D-BB5F-6F56496DF43A}" dt="2021-01-08T09:49:17.304" v="3549" actId="700"/>
          <ac:spMkLst>
            <pc:docMk/>
            <pc:sldMk cId="1046671539" sldId="276"/>
            <ac:spMk id="2" creationId="{95A3B181-4D3D-4EA2-A956-5AB6A6EC67BE}"/>
          </ac:spMkLst>
        </pc:spChg>
        <pc:spChg chg="del mod ord">
          <ac:chgData name="Anais Jarno" userId="7d1bb99a-f5fd-4aec-8669-57874555e673" providerId="ADAL" clId="{E0AB8F28-729D-404D-BB5F-6F56496DF43A}" dt="2021-01-08T09:49:17.304" v="3549" actId="700"/>
          <ac:spMkLst>
            <pc:docMk/>
            <pc:sldMk cId="1046671539" sldId="276"/>
            <ac:spMk id="3" creationId="{7FC9D6FA-6ACA-4DE0-A4BA-CC20936D89B7}"/>
          </ac:spMkLst>
        </pc:spChg>
        <pc:spChg chg="del mod ord">
          <ac:chgData name="Anais Jarno" userId="7d1bb99a-f5fd-4aec-8669-57874555e673" providerId="ADAL" clId="{E0AB8F28-729D-404D-BB5F-6F56496DF43A}" dt="2021-01-08T09:54:24.408" v="3625" actId="478"/>
          <ac:spMkLst>
            <pc:docMk/>
            <pc:sldMk cId="1046671539" sldId="276"/>
            <ac:spMk id="4" creationId="{DDD28F43-22A6-4174-A54C-DBBCB74DCD95}"/>
          </ac:spMkLst>
        </pc:spChg>
        <pc:spChg chg="del mod ord">
          <ac:chgData name="Anais Jarno" userId="7d1bb99a-f5fd-4aec-8669-57874555e673" providerId="ADAL" clId="{E0AB8F28-729D-404D-BB5F-6F56496DF43A}" dt="2021-01-08T09:54:24.408" v="3625" actId="478"/>
          <ac:spMkLst>
            <pc:docMk/>
            <pc:sldMk cId="1046671539" sldId="276"/>
            <ac:spMk id="5" creationId="{D3093420-92EE-43A1-AB3E-7D6AB7DBF8B8}"/>
          </ac:spMkLst>
        </pc:spChg>
        <pc:spChg chg="del mod ord">
          <ac:chgData name="Anais Jarno" userId="7d1bb99a-f5fd-4aec-8669-57874555e673" providerId="ADAL" clId="{E0AB8F28-729D-404D-BB5F-6F56496DF43A}" dt="2021-01-08T09:54:24.408" v="3625" actId="478"/>
          <ac:spMkLst>
            <pc:docMk/>
            <pc:sldMk cId="1046671539" sldId="276"/>
            <ac:spMk id="6" creationId="{B130B491-4112-429C-8827-A58BF3980F13}"/>
          </ac:spMkLst>
        </pc:spChg>
        <pc:spChg chg="add mod ord">
          <ac:chgData name="Anais Jarno" userId="7d1bb99a-f5fd-4aec-8669-57874555e673" providerId="ADAL" clId="{E0AB8F28-729D-404D-BB5F-6F56496DF43A}" dt="2021-01-08T09:57:18.102" v="3751" actId="1035"/>
          <ac:spMkLst>
            <pc:docMk/>
            <pc:sldMk cId="1046671539" sldId="276"/>
            <ac:spMk id="7" creationId="{F727E356-D688-4865-8433-1741B0E96971}"/>
          </ac:spMkLst>
        </pc:spChg>
        <pc:spChg chg="add del mod ord">
          <ac:chgData name="Anais Jarno" userId="7d1bb99a-f5fd-4aec-8669-57874555e673" providerId="ADAL" clId="{E0AB8F28-729D-404D-BB5F-6F56496DF43A}" dt="2021-01-08T09:49:47.884" v="3580" actId="478"/>
          <ac:spMkLst>
            <pc:docMk/>
            <pc:sldMk cId="1046671539" sldId="276"/>
            <ac:spMk id="8" creationId="{68342AE3-9FFF-4F91-A682-8CB1BDEE60E6}"/>
          </ac:spMkLst>
        </pc:spChg>
        <pc:spChg chg="add del mod ord">
          <ac:chgData name="Anais Jarno" userId="7d1bb99a-f5fd-4aec-8669-57874555e673" providerId="ADAL" clId="{E0AB8F28-729D-404D-BB5F-6F56496DF43A}" dt="2021-01-08T09:56:47.386" v="3733" actId="700"/>
          <ac:spMkLst>
            <pc:docMk/>
            <pc:sldMk cId="1046671539" sldId="276"/>
            <ac:spMk id="9" creationId="{D3CA99D9-4466-4C44-94CD-1F71A163E063}"/>
          </ac:spMkLst>
        </pc:spChg>
        <pc:spChg chg="add del">
          <ac:chgData name="Anais Jarno" userId="7d1bb99a-f5fd-4aec-8669-57874555e673" providerId="ADAL" clId="{E0AB8F28-729D-404D-BB5F-6F56496DF43A}" dt="2021-01-08T09:50:32.118" v="3582" actId="26606"/>
          <ac:spMkLst>
            <pc:docMk/>
            <pc:sldMk cId="1046671539" sldId="276"/>
            <ac:spMk id="12" creationId="{FFD48BC7-DC40-47DE-87EE-9F4B6ECB9ABB}"/>
          </ac:spMkLst>
        </pc:spChg>
        <pc:spChg chg="add del">
          <ac:chgData name="Anais Jarno" userId="7d1bb99a-f5fd-4aec-8669-57874555e673" providerId="ADAL" clId="{E0AB8F28-729D-404D-BB5F-6F56496DF43A}" dt="2021-01-08T09:50:32.118" v="3582" actId="26606"/>
          <ac:spMkLst>
            <pc:docMk/>
            <pc:sldMk cId="1046671539" sldId="276"/>
            <ac:spMk id="14" creationId="{E502BBC7-2C76-46F3-BC24-5985BC13DB88}"/>
          </ac:spMkLst>
        </pc:spChg>
        <pc:spChg chg="add del">
          <ac:chgData name="Anais Jarno" userId="7d1bb99a-f5fd-4aec-8669-57874555e673" providerId="ADAL" clId="{E0AB8F28-729D-404D-BB5F-6F56496DF43A}" dt="2021-01-08T09:50:32.118" v="3582" actId="26606"/>
          <ac:spMkLst>
            <pc:docMk/>
            <pc:sldMk cId="1046671539" sldId="276"/>
            <ac:spMk id="16" creationId="{C7F28D52-2A5F-4D23-81AE-7CB8B591C7AF}"/>
          </ac:spMkLst>
        </pc:spChg>
        <pc:spChg chg="add del">
          <ac:chgData name="Anais Jarno" userId="7d1bb99a-f5fd-4aec-8669-57874555e673" providerId="ADAL" clId="{E0AB8F28-729D-404D-BB5F-6F56496DF43A}" dt="2021-01-08T09:50:32.118" v="3582" actId="26606"/>
          <ac:spMkLst>
            <pc:docMk/>
            <pc:sldMk cId="1046671539" sldId="276"/>
            <ac:spMk id="18" creationId="{3629484E-3792-4B3D-89AD-7C8A1ED0E0D4}"/>
          </ac:spMkLst>
        </pc:spChg>
        <pc:spChg chg="add mod ord">
          <ac:chgData name="Anais Jarno" userId="7d1bb99a-f5fd-4aec-8669-57874555e673" providerId="ADAL" clId="{E0AB8F28-729D-404D-BB5F-6F56496DF43A}" dt="2021-01-08T10:03:10.182" v="3841" actId="14100"/>
          <ac:spMkLst>
            <pc:docMk/>
            <pc:sldMk cId="1046671539" sldId="276"/>
            <ac:spMk id="19" creationId="{C8823197-A8DD-470C-B5DC-59F22CE48167}"/>
          </ac:spMkLst>
        </pc:spChg>
        <pc:spChg chg="add del">
          <ac:chgData name="Anais Jarno" userId="7d1bb99a-f5fd-4aec-8669-57874555e673" providerId="ADAL" clId="{E0AB8F28-729D-404D-BB5F-6F56496DF43A}" dt="2021-01-08T09:50:34.660" v="3584" actId="26606"/>
          <ac:spMkLst>
            <pc:docMk/>
            <pc:sldMk cId="1046671539" sldId="276"/>
            <ac:spMk id="20" creationId="{B35D3C1D-A6AE-4FCA-BB76-A4748CE5DE55}"/>
          </ac:spMkLst>
        </pc:spChg>
        <pc:spChg chg="add del">
          <ac:chgData name="Anais Jarno" userId="7d1bb99a-f5fd-4aec-8669-57874555e673" providerId="ADAL" clId="{E0AB8F28-729D-404D-BB5F-6F56496DF43A}" dt="2021-01-08T09:50:34.660" v="3584" actId="26606"/>
          <ac:spMkLst>
            <pc:docMk/>
            <pc:sldMk cId="1046671539" sldId="276"/>
            <ac:spMk id="21" creationId="{6D5BF818-2283-4CC9-A120-9225CEDFA6D2}"/>
          </ac:spMkLst>
        </pc:spChg>
        <pc:spChg chg="add del">
          <ac:chgData name="Anais Jarno" userId="7d1bb99a-f5fd-4aec-8669-57874555e673" providerId="ADAL" clId="{E0AB8F28-729D-404D-BB5F-6F56496DF43A}" dt="2021-01-08T09:50:34.660" v="3584" actId="26606"/>
          <ac:spMkLst>
            <pc:docMk/>
            <pc:sldMk cId="1046671539" sldId="276"/>
            <ac:spMk id="22" creationId="{063A42EF-20CC-4BCC-9D0B-222CF3AAE8C9}"/>
          </ac:spMkLst>
        </pc:spChg>
        <pc:spChg chg="add mod ord">
          <ac:chgData name="Anais Jarno" userId="7d1bb99a-f5fd-4aec-8669-57874555e673" providerId="ADAL" clId="{E0AB8F28-729D-404D-BB5F-6F56496DF43A}" dt="2021-01-08T10:05:02.990" v="3866" actId="1076"/>
          <ac:spMkLst>
            <pc:docMk/>
            <pc:sldMk cId="1046671539" sldId="276"/>
            <ac:spMk id="23" creationId="{94290B6F-72C3-497B-BB02-FB0D36BF186E}"/>
          </ac:spMkLst>
        </pc:spChg>
        <pc:spChg chg="add del">
          <ac:chgData name="Anais Jarno" userId="7d1bb99a-f5fd-4aec-8669-57874555e673" providerId="ADAL" clId="{E0AB8F28-729D-404D-BB5F-6F56496DF43A}" dt="2021-01-08T09:50:36.949" v="3586" actId="26606"/>
          <ac:spMkLst>
            <pc:docMk/>
            <pc:sldMk cId="1046671539" sldId="276"/>
            <ac:spMk id="24" creationId="{BAD76F3E-3A97-486B-B402-44400A8B9173}"/>
          </ac:spMkLst>
        </pc:spChg>
        <pc:spChg chg="add del">
          <ac:chgData name="Anais Jarno" userId="7d1bb99a-f5fd-4aec-8669-57874555e673" providerId="ADAL" clId="{E0AB8F28-729D-404D-BB5F-6F56496DF43A}" dt="2021-01-08T09:50:36.949" v="3586" actId="26606"/>
          <ac:spMkLst>
            <pc:docMk/>
            <pc:sldMk cId="1046671539" sldId="276"/>
            <ac:spMk id="25" creationId="{391F6B52-91F4-4AEB-B6DB-29FEBCF28C8B}"/>
          </ac:spMkLst>
        </pc:spChg>
        <pc:spChg chg="add del">
          <ac:chgData name="Anais Jarno" userId="7d1bb99a-f5fd-4aec-8669-57874555e673" providerId="ADAL" clId="{E0AB8F28-729D-404D-BB5F-6F56496DF43A}" dt="2021-01-08T09:50:36.949" v="3586" actId="26606"/>
          <ac:spMkLst>
            <pc:docMk/>
            <pc:sldMk cId="1046671539" sldId="276"/>
            <ac:spMk id="26" creationId="{2CD6F061-7C53-44F4-9794-953DB70A451B}"/>
          </ac:spMkLst>
        </pc:spChg>
        <pc:spChg chg="add del">
          <ac:chgData name="Anais Jarno" userId="7d1bb99a-f5fd-4aec-8669-57874555e673" providerId="ADAL" clId="{E0AB8F28-729D-404D-BB5F-6F56496DF43A}" dt="2021-01-08T09:50:39.991" v="3588" actId="26606"/>
          <ac:spMkLst>
            <pc:docMk/>
            <pc:sldMk cId="1046671539" sldId="276"/>
            <ac:spMk id="28" creationId="{1ACA2EA0-FFD3-42EC-9406-B595015ED96E}"/>
          </ac:spMkLst>
        </pc:spChg>
        <pc:spChg chg="add del">
          <ac:chgData name="Anais Jarno" userId="7d1bb99a-f5fd-4aec-8669-57874555e673" providerId="ADAL" clId="{E0AB8F28-729D-404D-BB5F-6F56496DF43A}" dt="2021-01-08T09:50:39.991" v="3588" actId="26606"/>
          <ac:spMkLst>
            <pc:docMk/>
            <pc:sldMk cId="1046671539" sldId="276"/>
            <ac:spMk id="29" creationId="{D5288BCE-665C-472A-8C43-664BCFA31E43}"/>
          </ac:spMkLst>
        </pc:spChg>
        <pc:spChg chg="add del">
          <ac:chgData name="Anais Jarno" userId="7d1bb99a-f5fd-4aec-8669-57874555e673" providerId="ADAL" clId="{E0AB8F28-729D-404D-BB5F-6F56496DF43A}" dt="2021-01-08T09:50:39.991" v="3588" actId="26606"/>
          <ac:spMkLst>
            <pc:docMk/>
            <pc:sldMk cId="1046671539" sldId="276"/>
            <ac:spMk id="30" creationId="{46C57131-53A7-4C1A-BEA8-25F06A06AD29}"/>
          </ac:spMkLst>
        </pc:spChg>
        <pc:spChg chg="add del">
          <ac:chgData name="Anais Jarno" userId="7d1bb99a-f5fd-4aec-8669-57874555e673" providerId="ADAL" clId="{E0AB8F28-729D-404D-BB5F-6F56496DF43A}" dt="2021-01-08T09:50:41.620" v="3590" actId="26606"/>
          <ac:spMkLst>
            <pc:docMk/>
            <pc:sldMk cId="1046671539" sldId="276"/>
            <ac:spMk id="32" creationId="{F1C4E306-BC28-4A7B-871B-1926F6FA6EF3}"/>
          </ac:spMkLst>
        </pc:spChg>
        <pc:spChg chg="add del">
          <ac:chgData name="Anais Jarno" userId="7d1bb99a-f5fd-4aec-8669-57874555e673" providerId="ADAL" clId="{E0AB8F28-729D-404D-BB5F-6F56496DF43A}" dt="2021-01-08T09:50:41.620" v="3590" actId="26606"/>
          <ac:spMkLst>
            <pc:docMk/>
            <pc:sldMk cId="1046671539" sldId="276"/>
            <ac:spMk id="33" creationId="{C3ECC9B4-989C-4F71-A6BC-DEBC1D9FD0BD}"/>
          </ac:spMkLst>
        </pc:spChg>
        <pc:spChg chg="add del">
          <ac:chgData name="Anais Jarno" userId="7d1bb99a-f5fd-4aec-8669-57874555e673" providerId="ADAL" clId="{E0AB8F28-729D-404D-BB5F-6F56496DF43A}" dt="2021-01-08T09:50:41.620" v="3590" actId="26606"/>
          <ac:spMkLst>
            <pc:docMk/>
            <pc:sldMk cId="1046671539" sldId="276"/>
            <ac:spMk id="34" creationId="{E20AF01B-D099-4710-BF18-E2832A9B61CF}"/>
          </ac:spMkLst>
        </pc:spChg>
        <pc:spChg chg="add del">
          <ac:chgData name="Anais Jarno" userId="7d1bb99a-f5fd-4aec-8669-57874555e673" providerId="ADAL" clId="{E0AB8F28-729D-404D-BB5F-6F56496DF43A}" dt="2021-01-08T09:50:41.620" v="3590" actId="26606"/>
          <ac:spMkLst>
            <pc:docMk/>
            <pc:sldMk cId="1046671539" sldId="276"/>
            <ac:spMk id="35" creationId="{B0E4BB4F-99AB-4C4E-A763-C5AC5273DF5D}"/>
          </ac:spMkLst>
        </pc:spChg>
        <pc:spChg chg="add del">
          <ac:chgData name="Anais Jarno" userId="7d1bb99a-f5fd-4aec-8669-57874555e673" providerId="ADAL" clId="{E0AB8F28-729D-404D-BB5F-6F56496DF43A}" dt="2021-01-08T09:50:43.035" v="3592" actId="26606"/>
          <ac:spMkLst>
            <pc:docMk/>
            <pc:sldMk cId="1046671539" sldId="276"/>
            <ac:spMk id="37" creationId="{16F9E488-0718-4E1E-9D12-26779F606252}"/>
          </ac:spMkLst>
        </pc:spChg>
        <pc:spChg chg="add del">
          <ac:chgData name="Anais Jarno" userId="7d1bb99a-f5fd-4aec-8669-57874555e673" providerId="ADAL" clId="{E0AB8F28-729D-404D-BB5F-6F56496DF43A}" dt="2021-01-08T09:50:43.035" v="3592" actId="26606"/>
          <ac:spMkLst>
            <pc:docMk/>
            <pc:sldMk cId="1046671539" sldId="276"/>
            <ac:spMk id="38" creationId="{D20AEB5B-DFC7-42B4-9FAA-6B95E01D0FCE}"/>
          </ac:spMkLst>
        </pc:spChg>
        <pc:spChg chg="add del">
          <ac:chgData name="Anais Jarno" userId="7d1bb99a-f5fd-4aec-8669-57874555e673" providerId="ADAL" clId="{E0AB8F28-729D-404D-BB5F-6F56496DF43A}" dt="2021-01-08T09:50:51.566" v="3594" actId="26606"/>
          <ac:spMkLst>
            <pc:docMk/>
            <pc:sldMk cId="1046671539" sldId="276"/>
            <ac:spMk id="42" creationId="{4522B21E-B2B9-4C72-9A71-C87EFD137480}"/>
          </ac:spMkLst>
        </pc:spChg>
        <pc:spChg chg="add del">
          <ac:chgData name="Anais Jarno" userId="7d1bb99a-f5fd-4aec-8669-57874555e673" providerId="ADAL" clId="{E0AB8F28-729D-404D-BB5F-6F56496DF43A}" dt="2021-01-08T09:50:51.566" v="3594" actId="26606"/>
          <ac:spMkLst>
            <pc:docMk/>
            <pc:sldMk cId="1046671539" sldId="276"/>
            <ac:spMk id="43" creationId="{5EB7D2A2-F448-44D4-938C-DC84CBCB3B1E}"/>
          </ac:spMkLst>
        </pc:spChg>
        <pc:spChg chg="add del">
          <ac:chgData name="Anais Jarno" userId="7d1bb99a-f5fd-4aec-8669-57874555e673" providerId="ADAL" clId="{E0AB8F28-729D-404D-BB5F-6F56496DF43A}" dt="2021-01-08T09:50:51.566" v="3594" actId="26606"/>
          <ac:spMkLst>
            <pc:docMk/>
            <pc:sldMk cId="1046671539" sldId="276"/>
            <ac:spMk id="44" creationId="{871AEA07-1E14-44B4-8E55-64EF049CD66F}"/>
          </ac:spMkLst>
        </pc:spChg>
        <pc:spChg chg="add del">
          <ac:chgData name="Anais Jarno" userId="7d1bb99a-f5fd-4aec-8669-57874555e673" providerId="ADAL" clId="{E0AB8F28-729D-404D-BB5F-6F56496DF43A}" dt="2021-01-08T09:50:52.781" v="3596" actId="26606"/>
          <ac:spMkLst>
            <pc:docMk/>
            <pc:sldMk cId="1046671539" sldId="276"/>
            <ac:spMk id="47" creationId="{2A8AA5BC-4F7A-4226-8F99-6D824B226A97}"/>
          </ac:spMkLst>
        </pc:spChg>
        <pc:spChg chg="add del">
          <ac:chgData name="Anais Jarno" userId="7d1bb99a-f5fd-4aec-8669-57874555e673" providerId="ADAL" clId="{E0AB8F28-729D-404D-BB5F-6F56496DF43A}" dt="2021-01-08T09:50:52.781" v="3596" actId="26606"/>
          <ac:spMkLst>
            <pc:docMk/>
            <pc:sldMk cId="1046671539" sldId="276"/>
            <ac:spMk id="49" creationId="{5BC87C3E-1040-4EE4-9BDB-9537F7A1B335}"/>
          </ac:spMkLst>
        </pc:spChg>
        <pc:spChg chg="add del">
          <ac:chgData name="Anais Jarno" userId="7d1bb99a-f5fd-4aec-8669-57874555e673" providerId="ADAL" clId="{E0AB8F28-729D-404D-BB5F-6F56496DF43A}" dt="2021-01-08T09:50:59.358" v="3598" actId="26606"/>
          <ac:spMkLst>
            <pc:docMk/>
            <pc:sldMk cId="1046671539" sldId="276"/>
            <ac:spMk id="53" creationId="{4522B21E-B2B9-4C72-9A71-C87EFD137480}"/>
          </ac:spMkLst>
        </pc:spChg>
        <pc:spChg chg="add del">
          <ac:chgData name="Anais Jarno" userId="7d1bb99a-f5fd-4aec-8669-57874555e673" providerId="ADAL" clId="{E0AB8F28-729D-404D-BB5F-6F56496DF43A}" dt="2021-01-08T09:50:59.358" v="3598" actId="26606"/>
          <ac:spMkLst>
            <pc:docMk/>
            <pc:sldMk cId="1046671539" sldId="276"/>
            <ac:spMk id="54" creationId="{5EB7D2A2-F448-44D4-938C-DC84CBCB3B1E}"/>
          </ac:spMkLst>
        </pc:spChg>
        <pc:spChg chg="add del">
          <ac:chgData name="Anais Jarno" userId="7d1bb99a-f5fd-4aec-8669-57874555e673" providerId="ADAL" clId="{E0AB8F28-729D-404D-BB5F-6F56496DF43A}" dt="2021-01-08T09:50:59.358" v="3598" actId="26606"/>
          <ac:spMkLst>
            <pc:docMk/>
            <pc:sldMk cId="1046671539" sldId="276"/>
            <ac:spMk id="55" creationId="{871AEA07-1E14-44B4-8E55-64EF049CD66F}"/>
          </ac:spMkLst>
        </pc:spChg>
        <pc:spChg chg="add del">
          <ac:chgData name="Anais Jarno" userId="7d1bb99a-f5fd-4aec-8669-57874555e673" providerId="ADAL" clId="{E0AB8F28-729D-404D-BB5F-6F56496DF43A}" dt="2021-01-08T09:52:46.018" v="3611" actId="26606"/>
          <ac:spMkLst>
            <pc:docMk/>
            <pc:sldMk cId="1046671539" sldId="276"/>
            <ac:spMk id="57" creationId="{870A1295-61BC-4214-AA3E-D396673024D0}"/>
          </ac:spMkLst>
        </pc:spChg>
        <pc:spChg chg="add del">
          <ac:chgData name="Anais Jarno" userId="7d1bb99a-f5fd-4aec-8669-57874555e673" providerId="ADAL" clId="{E0AB8F28-729D-404D-BB5F-6F56496DF43A}" dt="2021-01-08T09:51:47.717" v="3602" actId="26606"/>
          <ac:spMkLst>
            <pc:docMk/>
            <pc:sldMk cId="1046671539" sldId="276"/>
            <ac:spMk id="58" creationId="{16F9E488-0718-4E1E-9D12-26779F606252}"/>
          </ac:spMkLst>
        </pc:spChg>
        <pc:spChg chg="add del">
          <ac:chgData name="Anais Jarno" userId="7d1bb99a-f5fd-4aec-8669-57874555e673" providerId="ADAL" clId="{E0AB8F28-729D-404D-BB5F-6F56496DF43A}" dt="2021-01-08T09:51:47.717" v="3602" actId="26606"/>
          <ac:spMkLst>
            <pc:docMk/>
            <pc:sldMk cId="1046671539" sldId="276"/>
            <ac:spMk id="59" creationId="{D20AEB5B-DFC7-42B4-9FAA-6B95E01D0FCE}"/>
          </ac:spMkLst>
        </pc:spChg>
        <pc:spChg chg="add mod ord">
          <ac:chgData name="Anais Jarno" userId="7d1bb99a-f5fd-4aec-8669-57874555e673" providerId="ADAL" clId="{E0AB8F28-729D-404D-BB5F-6F56496DF43A}" dt="2021-01-08T09:56:47.386" v="3733" actId="700"/>
          <ac:spMkLst>
            <pc:docMk/>
            <pc:sldMk cId="1046671539" sldId="276"/>
            <ac:spMk id="70" creationId="{5EA48B38-5AE2-4285-B65E-3C4F8859E958}"/>
          </ac:spMkLst>
        </pc:spChg>
        <pc:spChg chg="add mod ord">
          <ac:chgData name="Anais Jarno" userId="7d1bb99a-f5fd-4aec-8669-57874555e673" providerId="ADAL" clId="{E0AB8F28-729D-404D-BB5F-6F56496DF43A}" dt="2021-01-08T09:56:47.386" v="3733" actId="700"/>
          <ac:spMkLst>
            <pc:docMk/>
            <pc:sldMk cId="1046671539" sldId="276"/>
            <ac:spMk id="71" creationId="{C421BF3A-337B-49B9-B8DF-3A52A09B4EF9}"/>
          </ac:spMkLst>
        </pc:spChg>
        <pc:spChg chg="add mod ord">
          <ac:chgData name="Anais Jarno" userId="7d1bb99a-f5fd-4aec-8669-57874555e673" providerId="ADAL" clId="{E0AB8F28-729D-404D-BB5F-6F56496DF43A}" dt="2021-01-08T09:56:47.386" v="3733" actId="700"/>
          <ac:spMkLst>
            <pc:docMk/>
            <pc:sldMk cId="1046671539" sldId="276"/>
            <ac:spMk id="72" creationId="{9A482F71-96B3-4568-80E1-9408E3C22EA0}"/>
          </ac:spMkLst>
        </pc:spChg>
        <pc:spChg chg="add mod">
          <ac:chgData name="Anais Jarno" userId="7d1bb99a-f5fd-4aec-8669-57874555e673" providerId="ADAL" clId="{E0AB8F28-729D-404D-BB5F-6F56496DF43A}" dt="2021-01-08T09:57:18.102" v="3751" actId="1035"/>
          <ac:spMkLst>
            <pc:docMk/>
            <pc:sldMk cId="1046671539" sldId="276"/>
            <ac:spMk id="73" creationId="{849412E9-FD1D-4722-8666-9EED8DE11B1D}"/>
          </ac:spMkLst>
        </pc:spChg>
        <pc:spChg chg="add del">
          <ac:chgData name="Anais Jarno" userId="7d1bb99a-f5fd-4aec-8669-57874555e673" providerId="ADAL" clId="{E0AB8F28-729D-404D-BB5F-6F56496DF43A}" dt="2021-01-08T09:56:47.386" v="3733" actId="700"/>
          <ac:spMkLst>
            <pc:docMk/>
            <pc:sldMk cId="1046671539" sldId="276"/>
            <ac:spMk id="74" creationId="{870A1295-61BC-4214-AA3E-D396673024D0}"/>
          </ac:spMkLst>
        </pc:spChg>
        <pc:grpChg chg="add del">
          <ac:chgData name="Anais Jarno" userId="7d1bb99a-f5fd-4aec-8669-57874555e673" providerId="ADAL" clId="{E0AB8F28-729D-404D-BB5F-6F56496DF43A}" dt="2021-01-08T09:50:43.035" v="3592" actId="26606"/>
          <ac:grpSpMkLst>
            <pc:docMk/>
            <pc:sldMk cId="1046671539" sldId="276"/>
            <ac:grpSpMk id="39" creationId="{64B93721-934F-4F1E-A868-0B2BA110D3B5}"/>
          </ac:grpSpMkLst>
        </pc:grpChg>
        <pc:grpChg chg="add del">
          <ac:chgData name="Anais Jarno" userId="7d1bb99a-f5fd-4aec-8669-57874555e673" providerId="ADAL" clId="{E0AB8F28-729D-404D-BB5F-6F56496DF43A}" dt="2021-01-08T09:51:47.717" v="3602" actId="26606"/>
          <ac:grpSpMkLst>
            <pc:docMk/>
            <pc:sldMk cId="1046671539" sldId="276"/>
            <ac:grpSpMk id="60" creationId="{64B93721-934F-4F1E-A868-0B2BA110D3B5}"/>
          </ac:grpSpMkLst>
        </pc:grpChg>
        <pc:grpChg chg="add del">
          <ac:chgData name="Anais Jarno" userId="7d1bb99a-f5fd-4aec-8669-57874555e673" providerId="ADAL" clId="{E0AB8F28-729D-404D-BB5F-6F56496DF43A}" dt="2021-01-08T09:52:46.018" v="3611" actId="26606"/>
          <ac:grpSpMkLst>
            <pc:docMk/>
            <pc:sldMk cId="1046671539" sldId="276"/>
            <ac:grpSpMk id="64" creationId="{0B139475-2B26-4CA9-9413-DE741E49F7BB}"/>
          </ac:grpSpMkLst>
        </pc:grpChg>
        <pc:grpChg chg="add del">
          <ac:chgData name="Anais Jarno" userId="7d1bb99a-f5fd-4aec-8669-57874555e673" providerId="ADAL" clId="{E0AB8F28-729D-404D-BB5F-6F56496DF43A}" dt="2021-01-08T09:56:47.386" v="3733" actId="700"/>
          <ac:grpSpMkLst>
            <pc:docMk/>
            <pc:sldMk cId="1046671539" sldId="276"/>
            <ac:grpSpMk id="76" creationId="{0B139475-2B26-4CA9-9413-DE741E49F7BB}"/>
          </ac:grpSpMkLst>
        </pc:grpChg>
        <pc:picChg chg="add del mod">
          <ac:chgData name="Anais Jarno" userId="7d1bb99a-f5fd-4aec-8669-57874555e673" providerId="ADAL" clId="{E0AB8F28-729D-404D-BB5F-6F56496DF43A}" dt="2021-01-08T10:01:44.493" v="3820" actId="478"/>
          <ac:picMkLst>
            <pc:docMk/>
            <pc:sldMk cId="1046671539" sldId="276"/>
            <ac:picMk id="11" creationId="{1851DD32-C590-4CFF-AFB5-5608702C42B3}"/>
          </ac:picMkLst>
        </pc:picChg>
        <pc:picChg chg="add del mod">
          <ac:chgData name="Anais Jarno" userId="7d1bb99a-f5fd-4aec-8669-57874555e673" providerId="ADAL" clId="{E0AB8F28-729D-404D-BB5F-6F56496DF43A}" dt="2021-01-08T10:01:53.054" v="3830" actId="478"/>
          <ac:picMkLst>
            <pc:docMk/>
            <pc:sldMk cId="1046671539" sldId="276"/>
            <ac:picMk id="15" creationId="{B1EB55C5-E1F8-486B-A64F-3ABF744325CD}"/>
          </ac:picMkLst>
        </pc:picChg>
        <pc:picChg chg="add del mod ord">
          <ac:chgData name="Anais Jarno" userId="7d1bb99a-f5fd-4aec-8669-57874555e673" providerId="ADAL" clId="{E0AB8F28-729D-404D-BB5F-6F56496DF43A}" dt="2021-01-08T09:52:46.555" v="3612"/>
          <ac:picMkLst>
            <pc:docMk/>
            <pc:sldMk cId="1046671539" sldId="276"/>
            <ac:picMk id="52" creationId="{5F238D8B-A009-4958-BB8E-7524FD022F58}"/>
          </ac:picMkLst>
        </pc:picChg>
        <pc:picChg chg="add del mod">
          <ac:chgData name="Anais Jarno" userId="7d1bb99a-f5fd-4aec-8669-57874555e673" providerId="ADAL" clId="{E0AB8F28-729D-404D-BB5F-6F56496DF43A}" dt="2021-01-08T09:53:01.183" v="3620" actId="478"/>
          <ac:picMkLst>
            <pc:docMk/>
            <pc:sldMk cId="1046671539" sldId="276"/>
            <ac:picMk id="66" creationId="{E7A6E544-88E3-44F5-8B60-3714F1AB4B7F}"/>
          </ac:picMkLst>
        </pc:picChg>
        <pc:picChg chg="add del mod">
          <ac:chgData name="Anais Jarno" userId="7d1bb99a-f5fd-4aec-8669-57874555e673" providerId="ADAL" clId="{E0AB8F28-729D-404D-BB5F-6F56496DF43A}" dt="2021-01-08T09:52:55.080" v="3617"/>
          <ac:picMkLst>
            <pc:docMk/>
            <pc:sldMk cId="1046671539" sldId="276"/>
            <ac:picMk id="67" creationId="{37CA3DAD-3D5F-432D-9E58-6C24BAE6A750}"/>
          </ac:picMkLst>
        </pc:picChg>
        <pc:picChg chg="add del mod">
          <ac:chgData name="Anais Jarno" userId="7d1bb99a-f5fd-4aec-8669-57874555e673" providerId="ADAL" clId="{E0AB8F28-729D-404D-BB5F-6F56496DF43A}" dt="2021-01-08T09:52:55.074" v="3616"/>
          <ac:picMkLst>
            <pc:docMk/>
            <pc:sldMk cId="1046671539" sldId="276"/>
            <ac:picMk id="68" creationId="{153D57A2-DA4C-4F34-BDF2-923F6A0A0A93}"/>
          </ac:picMkLst>
        </pc:picChg>
        <pc:picChg chg="add mod ord">
          <ac:chgData name="Anais Jarno" userId="7d1bb99a-f5fd-4aec-8669-57874555e673" providerId="ADAL" clId="{E0AB8F28-729D-404D-BB5F-6F56496DF43A}" dt="2021-01-08T10:03:46.967" v="3861" actId="1076"/>
          <ac:picMkLst>
            <pc:docMk/>
            <pc:sldMk cId="1046671539" sldId="276"/>
            <ac:picMk id="69" creationId="{B8867F0F-5345-4E0C-976C-B6129DDAD683}"/>
          </ac:picMkLst>
        </pc:picChg>
        <pc:picChg chg="add del mod ord">
          <ac:chgData name="Anais Jarno" userId="7d1bb99a-f5fd-4aec-8669-57874555e673" providerId="ADAL" clId="{E0AB8F28-729D-404D-BB5F-6F56496DF43A}" dt="2021-01-08T10:01:44.493" v="3820" actId="478"/>
          <ac:picMkLst>
            <pc:docMk/>
            <pc:sldMk cId="1046671539" sldId="276"/>
            <ac:picMk id="75" creationId="{03913B98-FDF7-4A9A-8468-4A23A6F63B62}"/>
          </ac:picMkLst>
        </pc:picChg>
        <pc:picChg chg="add del mod ord">
          <ac:chgData name="Anais Jarno" userId="7d1bb99a-f5fd-4aec-8669-57874555e673" providerId="ADAL" clId="{E0AB8F28-729D-404D-BB5F-6F56496DF43A}" dt="2021-01-08T10:01:44.493" v="3820" actId="478"/>
          <ac:picMkLst>
            <pc:docMk/>
            <pc:sldMk cId="1046671539" sldId="276"/>
            <ac:picMk id="81" creationId="{15905F7E-C116-4EEB-9DFB-87538ECADF33}"/>
          </ac:picMkLst>
        </pc:picChg>
        <pc:picChg chg="add del mod">
          <ac:chgData name="Anais Jarno" userId="7d1bb99a-f5fd-4aec-8669-57874555e673" providerId="ADAL" clId="{E0AB8F28-729D-404D-BB5F-6F56496DF43A}" dt="2021-01-08T09:59:00.969" v="3780" actId="478"/>
          <ac:picMkLst>
            <pc:docMk/>
            <pc:sldMk cId="1046671539" sldId="276"/>
            <ac:picMk id="82" creationId="{D67AF8E2-0196-49FF-B9AD-502DE54203E0}"/>
          </ac:picMkLst>
        </pc:picChg>
        <pc:picChg chg="add del mod">
          <ac:chgData name="Anais Jarno" userId="7d1bb99a-f5fd-4aec-8669-57874555e673" providerId="ADAL" clId="{E0AB8F28-729D-404D-BB5F-6F56496DF43A}" dt="2021-01-08T09:59:32.125" v="3782" actId="478"/>
          <ac:picMkLst>
            <pc:docMk/>
            <pc:sldMk cId="1046671539" sldId="276"/>
            <ac:picMk id="83" creationId="{35C8BAE2-237F-49F8-A1C5-9A6AB8E17630}"/>
          </ac:picMkLst>
        </pc:picChg>
        <pc:picChg chg="add del mod ord">
          <ac:chgData name="Anais Jarno" userId="7d1bb99a-f5fd-4aec-8669-57874555e673" providerId="ADAL" clId="{E0AB8F28-729D-404D-BB5F-6F56496DF43A}" dt="2021-01-08T10:01:51.542" v="3828" actId="478"/>
          <ac:picMkLst>
            <pc:docMk/>
            <pc:sldMk cId="1046671539" sldId="276"/>
            <ac:picMk id="84" creationId="{889844A2-97CF-4DB8-AC50-6084736F88A1}"/>
          </ac:picMkLst>
        </pc:picChg>
        <pc:picChg chg="add del mod">
          <ac:chgData name="Anais Jarno" userId="7d1bb99a-f5fd-4aec-8669-57874555e673" providerId="ADAL" clId="{E0AB8F28-729D-404D-BB5F-6F56496DF43A}" dt="2021-01-08T10:01:51.542" v="3828" actId="478"/>
          <ac:picMkLst>
            <pc:docMk/>
            <pc:sldMk cId="1046671539" sldId="276"/>
            <ac:picMk id="85" creationId="{E3671B7E-5E63-479A-88E4-D6F73AC0A9E4}"/>
          </ac:picMkLst>
        </pc:picChg>
        <pc:picChg chg="add del mod">
          <ac:chgData name="Anais Jarno" userId="7d1bb99a-f5fd-4aec-8669-57874555e673" providerId="ADAL" clId="{E0AB8F28-729D-404D-BB5F-6F56496DF43A}" dt="2021-01-08T10:01:47.055" v="3823" actId="478"/>
          <ac:picMkLst>
            <pc:docMk/>
            <pc:sldMk cId="1046671539" sldId="276"/>
            <ac:picMk id="86" creationId="{83671651-4402-4A9A-A85E-80AA890ACB1D}"/>
          </ac:picMkLst>
        </pc:picChg>
        <pc:picChg chg="add del mod">
          <ac:chgData name="Anais Jarno" userId="7d1bb99a-f5fd-4aec-8669-57874555e673" providerId="ADAL" clId="{E0AB8F28-729D-404D-BB5F-6F56496DF43A}" dt="2021-01-08T10:01:47.055" v="3823" actId="478"/>
          <ac:picMkLst>
            <pc:docMk/>
            <pc:sldMk cId="1046671539" sldId="276"/>
            <ac:picMk id="87" creationId="{596676B3-D90F-4966-9E1F-631C5B71CE69}"/>
          </ac:picMkLst>
        </pc:picChg>
        <pc:picChg chg="add del mod">
          <ac:chgData name="Anais Jarno" userId="7d1bb99a-f5fd-4aec-8669-57874555e673" providerId="ADAL" clId="{E0AB8F28-729D-404D-BB5F-6F56496DF43A}" dt="2021-01-08T10:01:49.480" v="3826" actId="478"/>
          <ac:picMkLst>
            <pc:docMk/>
            <pc:sldMk cId="1046671539" sldId="276"/>
            <ac:picMk id="88" creationId="{3250AFB5-11CE-4DE2-AA45-188D7AE04741}"/>
          </ac:picMkLst>
        </pc:picChg>
        <pc:picChg chg="add del mod">
          <ac:chgData name="Anais Jarno" userId="7d1bb99a-f5fd-4aec-8669-57874555e673" providerId="ADAL" clId="{E0AB8F28-729D-404D-BB5F-6F56496DF43A}" dt="2021-01-08T10:01:49.480" v="3826" actId="478"/>
          <ac:picMkLst>
            <pc:docMk/>
            <pc:sldMk cId="1046671539" sldId="276"/>
            <ac:picMk id="89" creationId="{00B41584-8959-4D32-8774-B76A0971BE71}"/>
          </ac:picMkLst>
        </pc:picChg>
        <pc:cxnChg chg="add del">
          <ac:chgData name="Anais Jarno" userId="7d1bb99a-f5fd-4aec-8669-57874555e673" providerId="ADAL" clId="{E0AB8F28-729D-404D-BB5F-6F56496DF43A}" dt="2021-01-08T09:50:51.566" v="3594" actId="26606"/>
          <ac:cxnSpMkLst>
            <pc:docMk/>
            <pc:sldMk cId="1046671539" sldId="276"/>
            <ac:cxnSpMk id="45" creationId="{F7C8EA93-3210-4C62-99E9-153C275E3A87}"/>
          </ac:cxnSpMkLst>
        </pc:cxnChg>
        <pc:cxnChg chg="add del">
          <ac:chgData name="Anais Jarno" userId="7d1bb99a-f5fd-4aec-8669-57874555e673" providerId="ADAL" clId="{E0AB8F28-729D-404D-BB5F-6F56496DF43A}" dt="2021-01-08T09:50:52.781" v="3596" actId="26606"/>
          <ac:cxnSpMkLst>
            <pc:docMk/>
            <pc:sldMk cId="1046671539" sldId="276"/>
            <ac:cxnSpMk id="48" creationId="{911DBBF1-3229-4BD9-B3D1-B4CA571E7431}"/>
          </ac:cxnSpMkLst>
        </pc:cxnChg>
        <pc:cxnChg chg="add del">
          <ac:chgData name="Anais Jarno" userId="7d1bb99a-f5fd-4aec-8669-57874555e673" providerId="ADAL" clId="{E0AB8F28-729D-404D-BB5F-6F56496DF43A}" dt="2021-01-08T09:50:52.781" v="3596" actId="26606"/>
          <ac:cxnSpMkLst>
            <pc:docMk/>
            <pc:sldMk cId="1046671539" sldId="276"/>
            <ac:cxnSpMk id="50" creationId="{42CDBECE-872A-4C73-9DC1-BB4E805E2CF5}"/>
          </ac:cxnSpMkLst>
        </pc:cxnChg>
        <pc:cxnChg chg="add del">
          <ac:chgData name="Anais Jarno" userId="7d1bb99a-f5fd-4aec-8669-57874555e673" providerId="ADAL" clId="{E0AB8F28-729D-404D-BB5F-6F56496DF43A}" dt="2021-01-08T09:50:52.781" v="3596" actId="26606"/>
          <ac:cxnSpMkLst>
            <pc:docMk/>
            <pc:sldMk cId="1046671539" sldId="276"/>
            <ac:cxnSpMk id="51" creationId="{F5CD5A0B-CDD7-427C-AA42-2EECFDFA1811}"/>
          </ac:cxnSpMkLst>
        </pc:cxnChg>
        <pc:cxnChg chg="add del">
          <ac:chgData name="Anais Jarno" userId="7d1bb99a-f5fd-4aec-8669-57874555e673" providerId="ADAL" clId="{E0AB8F28-729D-404D-BB5F-6F56496DF43A}" dt="2021-01-08T09:50:59.358" v="3598" actId="26606"/>
          <ac:cxnSpMkLst>
            <pc:docMk/>
            <pc:sldMk cId="1046671539" sldId="276"/>
            <ac:cxnSpMk id="56" creationId="{F7C8EA93-3210-4C62-99E9-153C275E3A87}"/>
          </ac:cxnSpMkLst>
        </pc:cxnChg>
      </pc:sldChg>
      <pc:sldChg chg="delSp modSp add del">
        <pc:chgData name="Anais Jarno" userId="7d1bb99a-f5fd-4aec-8669-57874555e673" providerId="ADAL" clId="{E0AB8F28-729D-404D-BB5F-6F56496DF43A}" dt="2021-01-08T09:51:59.981" v="3606" actId="47"/>
        <pc:sldMkLst>
          <pc:docMk/>
          <pc:sldMk cId="207974115" sldId="277"/>
        </pc:sldMkLst>
        <pc:picChg chg="del mod">
          <ac:chgData name="Anais Jarno" userId="7d1bb99a-f5fd-4aec-8669-57874555e673" providerId="ADAL" clId="{E0AB8F28-729D-404D-BB5F-6F56496DF43A}" dt="2021-01-08T09:51:57.897" v="3605" actId="21"/>
          <ac:picMkLst>
            <pc:docMk/>
            <pc:sldMk cId="207974115" sldId="277"/>
            <ac:picMk id="7" creationId="{DC462CE1-22D5-4676-8F79-4E39B350243A}"/>
          </ac:picMkLst>
        </pc:picChg>
      </pc:sldChg>
      <pc:sldMasterChg chg="modSldLayout">
        <pc:chgData name="Anais Jarno" userId="7d1bb99a-f5fd-4aec-8669-57874555e673" providerId="ADAL" clId="{E0AB8F28-729D-404D-BB5F-6F56496DF43A}" dt="2021-01-06T09:51:51.420" v="3071" actId="166"/>
        <pc:sldMasterMkLst>
          <pc:docMk/>
          <pc:sldMasterMk cId="2111375074" sldId="2147483648"/>
        </pc:sldMasterMkLst>
        <pc:sldLayoutChg chg="addSp delSp modSp">
          <pc:chgData name="Anais Jarno" userId="7d1bb99a-f5fd-4aec-8669-57874555e673" providerId="ADAL" clId="{E0AB8F28-729D-404D-BB5F-6F56496DF43A}" dt="2021-01-06T09:51:35.504" v="3068" actId="166"/>
          <pc:sldLayoutMkLst>
            <pc:docMk/>
            <pc:sldMasterMk cId="2111375074" sldId="2147483648"/>
            <pc:sldLayoutMk cId="4061147677" sldId="2147483650"/>
          </pc:sldLayoutMkLst>
          <pc:picChg chg="add mod">
            <ac:chgData name="Anais Jarno" userId="7d1bb99a-f5fd-4aec-8669-57874555e673" providerId="ADAL" clId="{E0AB8F28-729D-404D-BB5F-6F56496DF43A}" dt="2021-01-06T09:50:03.470" v="3058"/>
            <ac:picMkLst>
              <pc:docMk/>
              <pc:sldMasterMk cId="2111375074" sldId="2147483648"/>
              <pc:sldLayoutMk cId="4061147677" sldId="2147483650"/>
              <ac:picMk id="7" creationId="{CF6D482C-4D56-414C-84BB-C827374A6DCC}"/>
            </ac:picMkLst>
          </pc:picChg>
          <pc:picChg chg="add mod">
            <ac:chgData name="Anais Jarno" userId="7d1bb99a-f5fd-4aec-8669-57874555e673" providerId="ADAL" clId="{E0AB8F28-729D-404D-BB5F-6F56496DF43A}" dt="2021-01-06T09:50:03.470" v="3058"/>
            <ac:picMkLst>
              <pc:docMk/>
              <pc:sldMasterMk cId="2111375074" sldId="2147483648"/>
              <pc:sldLayoutMk cId="4061147677" sldId="2147483650"/>
              <ac:picMk id="8" creationId="{B1665D7A-E1C3-4307-ADD2-F56976746632}"/>
            </ac:picMkLst>
          </pc:picChg>
          <pc:picChg chg="add mod">
            <ac:chgData name="Anais Jarno" userId="7d1bb99a-f5fd-4aec-8669-57874555e673" providerId="ADAL" clId="{E0AB8F28-729D-404D-BB5F-6F56496DF43A}" dt="2021-01-06T09:50:03.470" v="3058"/>
            <ac:picMkLst>
              <pc:docMk/>
              <pc:sldMasterMk cId="2111375074" sldId="2147483648"/>
              <pc:sldLayoutMk cId="4061147677" sldId="2147483650"/>
              <ac:picMk id="9" creationId="{D9B1D678-305A-4247-AFDE-31AFBA3CA781}"/>
            </ac:picMkLst>
          </pc:picChg>
          <pc:picChg chg="add del mod">
            <ac:chgData name="Anais Jarno" userId="7d1bb99a-f5fd-4aec-8669-57874555e673" providerId="ADAL" clId="{E0AB8F28-729D-404D-BB5F-6F56496DF43A}" dt="2021-01-06T09:48:17.544" v="3051" actId="21"/>
            <ac:picMkLst>
              <pc:docMk/>
              <pc:sldMasterMk cId="2111375074" sldId="2147483648"/>
              <pc:sldLayoutMk cId="4061147677" sldId="2147483650"/>
              <ac:picMk id="10" creationId="{3B7B53E0-D84B-44B2-907C-1FA01A264931}"/>
            </ac:picMkLst>
          </pc:picChg>
          <pc:picChg chg="add mod">
            <ac:chgData name="Anais Jarno" userId="7d1bb99a-f5fd-4aec-8669-57874555e673" providerId="ADAL" clId="{E0AB8F28-729D-404D-BB5F-6F56496DF43A}" dt="2021-01-06T09:49:57.203" v="3057" actId="571"/>
            <ac:picMkLst>
              <pc:docMk/>
              <pc:sldMasterMk cId="2111375074" sldId="2147483648"/>
              <pc:sldLayoutMk cId="4061147677" sldId="2147483650"/>
              <ac:picMk id="11" creationId="{A098E4CF-BC51-440A-A024-4F681B717122}"/>
            </ac:picMkLst>
          </pc:picChg>
          <pc:picChg chg="add mod">
            <ac:chgData name="Anais Jarno" userId="7d1bb99a-f5fd-4aec-8669-57874555e673" providerId="ADAL" clId="{E0AB8F28-729D-404D-BB5F-6F56496DF43A}" dt="2021-01-06T09:49:57.203" v="3057" actId="571"/>
            <ac:picMkLst>
              <pc:docMk/>
              <pc:sldMasterMk cId="2111375074" sldId="2147483648"/>
              <pc:sldLayoutMk cId="4061147677" sldId="2147483650"/>
              <ac:picMk id="12" creationId="{F2183E99-3DCB-49B8-99BE-32A7897DDEE3}"/>
            </ac:picMkLst>
          </pc:picChg>
          <pc:picChg chg="add mod">
            <ac:chgData name="Anais Jarno" userId="7d1bb99a-f5fd-4aec-8669-57874555e673" providerId="ADAL" clId="{E0AB8F28-729D-404D-BB5F-6F56496DF43A}" dt="2021-01-06T09:49:57.203" v="3057" actId="571"/>
            <ac:picMkLst>
              <pc:docMk/>
              <pc:sldMasterMk cId="2111375074" sldId="2147483648"/>
              <pc:sldLayoutMk cId="4061147677" sldId="2147483650"/>
              <ac:picMk id="13" creationId="{0413F4E1-F785-44AA-AC5C-C00C70952362}"/>
            </ac:picMkLst>
          </pc:picChg>
          <pc:picChg chg="add mod">
            <ac:chgData name="Anais Jarno" userId="7d1bb99a-f5fd-4aec-8669-57874555e673" providerId="ADAL" clId="{E0AB8F28-729D-404D-BB5F-6F56496DF43A}" dt="2021-01-06T09:51:35.504" v="3068" actId="166"/>
            <ac:picMkLst>
              <pc:docMk/>
              <pc:sldMasterMk cId="2111375074" sldId="2147483648"/>
              <pc:sldLayoutMk cId="4061147677" sldId="2147483650"/>
              <ac:picMk id="14" creationId="{3C98C79D-6BF5-421A-A2F9-2D6C0B6EAD52}"/>
            </ac:picMkLst>
          </pc:picChg>
        </pc:sldLayoutChg>
        <pc:sldLayoutChg chg="modSp">
          <pc:chgData name="Anais Jarno" userId="7d1bb99a-f5fd-4aec-8669-57874555e673" providerId="ADAL" clId="{E0AB8F28-729D-404D-BB5F-6F56496DF43A}" dt="2021-01-06T09:51:51.420" v="3071" actId="166"/>
          <pc:sldLayoutMkLst>
            <pc:docMk/>
            <pc:sldMasterMk cId="2111375074" sldId="2147483648"/>
            <pc:sldLayoutMk cId="3640152986" sldId="2147483660"/>
          </pc:sldLayoutMkLst>
          <pc:picChg chg="mod">
            <ac:chgData name="Anais Jarno" userId="7d1bb99a-f5fd-4aec-8669-57874555e673" providerId="ADAL" clId="{E0AB8F28-729D-404D-BB5F-6F56496DF43A}" dt="2021-01-06T09:51:51.420" v="3071" actId="166"/>
            <ac:picMkLst>
              <pc:docMk/>
              <pc:sldMasterMk cId="2111375074" sldId="2147483648"/>
              <pc:sldLayoutMk cId="3640152986" sldId="2147483660"/>
              <ac:picMk id="14" creationId="{3C98C79D-6BF5-421A-A2F9-2D6C0B6EAD52}"/>
            </ac:picMkLst>
          </pc:pic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62E5E-EE1D-4B69-B7EF-0646360E0BB2}" type="doc">
      <dgm:prSet loTypeId="urn:microsoft.com/office/officeart/2005/8/layout/hProcess10" loCatId="picture" qsTypeId="urn:microsoft.com/office/officeart/2005/8/quickstyle/simple4" qsCatId="simple" csTypeId="urn:microsoft.com/office/officeart/2005/8/colors/accent3_2" csCatId="accent3" phldr="1"/>
      <dgm:spPr/>
    </dgm:pt>
    <dgm:pt modelId="{494AA88E-48AB-4734-9CCD-2A745A29933B}">
      <dgm:prSet phldrT="[Texte]" custT="1"/>
      <dgm:spPr/>
      <dgm:t>
        <a:bodyPr/>
        <a:lstStyle/>
        <a:p>
          <a:pPr algn="ctr"/>
          <a:r>
            <a:rPr lang="fr-FR" sz="1400"/>
            <a:t>Saisie des participants</a:t>
          </a:r>
        </a:p>
      </dgm:t>
    </dgm:pt>
    <dgm:pt modelId="{F6426C22-33DA-43A7-A652-A2834921A8CB}" type="parTrans" cxnId="{A1A82322-251A-419A-A412-FB7DA417E9C3}">
      <dgm:prSet/>
      <dgm:spPr/>
      <dgm:t>
        <a:bodyPr/>
        <a:lstStyle/>
        <a:p>
          <a:endParaRPr lang="fr-FR"/>
        </a:p>
      </dgm:t>
    </dgm:pt>
    <dgm:pt modelId="{4FDB5FD2-8B31-47E8-9B6D-3D548730DF1A}" type="sibTrans" cxnId="{A1A82322-251A-419A-A412-FB7DA417E9C3}">
      <dgm:prSet/>
      <dgm:spPr/>
      <dgm:t>
        <a:bodyPr/>
        <a:lstStyle/>
        <a:p>
          <a:endParaRPr lang="fr-FR"/>
        </a:p>
      </dgm:t>
    </dgm:pt>
    <dgm:pt modelId="{B924B37E-C175-4D06-89EF-7D23F7065931}">
      <dgm:prSet phldrT="[Texte]" custT="1"/>
      <dgm:spPr/>
      <dgm:t>
        <a:bodyPr/>
        <a:lstStyle/>
        <a:p>
          <a:pPr algn="ctr"/>
          <a:r>
            <a:rPr lang="fr-FR" sz="1400"/>
            <a:t>Génération d’équipes équilibrées</a:t>
          </a:r>
        </a:p>
      </dgm:t>
    </dgm:pt>
    <dgm:pt modelId="{CECBA490-2521-4EBF-B7A2-1EAB03A548A9}" type="parTrans" cxnId="{9E1127D4-C8FB-4BDA-A7EE-372F34EE02E4}">
      <dgm:prSet/>
      <dgm:spPr/>
      <dgm:t>
        <a:bodyPr/>
        <a:lstStyle/>
        <a:p>
          <a:endParaRPr lang="fr-FR"/>
        </a:p>
      </dgm:t>
    </dgm:pt>
    <dgm:pt modelId="{6F5D048A-3EE9-4197-AD13-11E82270A11A}" type="sibTrans" cxnId="{9E1127D4-C8FB-4BDA-A7EE-372F34EE02E4}">
      <dgm:prSet/>
      <dgm:spPr/>
      <dgm:t>
        <a:bodyPr/>
        <a:lstStyle/>
        <a:p>
          <a:endParaRPr lang="fr-FR"/>
        </a:p>
      </dgm:t>
    </dgm:pt>
    <dgm:pt modelId="{DBCDE690-3DE6-420D-8FD3-3B0C4A0909EA}">
      <dgm:prSet custT="1"/>
      <dgm:spPr/>
      <dgm:t>
        <a:bodyPr/>
        <a:lstStyle/>
        <a:p>
          <a:pPr algn="ctr"/>
          <a:r>
            <a:rPr lang="fr-FR" sz="1400"/>
            <a:t>Suivi de l’entraînement</a:t>
          </a:r>
        </a:p>
      </dgm:t>
    </dgm:pt>
    <dgm:pt modelId="{D797B4A1-2D67-457F-838D-4924D40A29FE}" type="sibTrans" cxnId="{A832DFE2-E225-424C-BC69-C089440E2A0C}">
      <dgm:prSet/>
      <dgm:spPr/>
      <dgm:t>
        <a:bodyPr/>
        <a:lstStyle/>
        <a:p>
          <a:endParaRPr lang="fr-FR"/>
        </a:p>
      </dgm:t>
    </dgm:pt>
    <dgm:pt modelId="{899676B6-E40E-4220-BD65-98933D296310}" type="parTrans" cxnId="{A832DFE2-E225-424C-BC69-C089440E2A0C}">
      <dgm:prSet/>
      <dgm:spPr/>
      <dgm:t>
        <a:bodyPr/>
        <a:lstStyle/>
        <a:p>
          <a:endParaRPr lang="fr-FR"/>
        </a:p>
      </dgm:t>
    </dgm:pt>
    <dgm:pt modelId="{B3A05540-B079-47D7-8688-29F1C2DEB75A}">
      <dgm:prSet custT="1"/>
      <dgm:spPr/>
      <dgm:t>
        <a:bodyPr/>
        <a:lstStyle/>
        <a:p>
          <a:pPr algn="ctr"/>
          <a:r>
            <a:rPr lang="fr-FR" sz="1400"/>
            <a:t>Statistiques</a:t>
          </a:r>
        </a:p>
      </dgm:t>
    </dgm:pt>
    <dgm:pt modelId="{443914E1-5B54-4480-814C-6D855E83A2FE}" type="sibTrans" cxnId="{BE054E44-3303-4F10-AB2D-82A7F63F71E0}">
      <dgm:prSet/>
      <dgm:spPr/>
      <dgm:t>
        <a:bodyPr/>
        <a:lstStyle/>
        <a:p>
          <a:endParaRPr lang="fr-FR"/>
        </a:p>
      </dgm:t>
    </dgm:pt>
    <dgm:pt modelId="{0D17CEA1-74CF-48DD-9A8A-C95EE55A3378}" type="parTrans" cxnId="{BE054E44-3303-4F10-AB2D-82A7F63F71E0}">
      <dgm:prSet/>
      <dgm:spPr/>
      <dgm:t>
        <a:bodyPr/>
        <a:lstStyle/>
        <a:p>
          <a:endParaRPr lang="fr-FR"/>
        </a:p>
      </dgm:t>
    </dgm:pt>
    <dgm:pt modelId="{FE7B2159-0ADF-4CD2-B2A7-701FB75F6FE2}" type="pres">
      <dgm:prSet presAssocID="{9F262E5E-EE1D-4B69-B7EF-0646360E0BB2}" presName="Name0" presStyleCnt="0">
        <dgm:presLayoutVars>
          <dgm:dir/>
          <dgm:resizeHandles val="exact"/>
        </dgm:presLayoutVars>
      </dgm:prSet>
      <dgm:spPr/>
    </dgm:pt>
    <dgm:pt modelId="{1EF18F6A-2247-4BE7-836C-B861E3F359AD}" type="pres">
      <dgm:prSet presAssocID="{494AA88E-48AB-4734-9CCD-2A745A29933B}" presName="composite" presStyleCnt="0"/>
      <dgm:spPr/>
    </dgm:pt>
    <dgm:pt modelId="{4D4387F0-E839-4772-9EBA-916FFCAEC1FA}" type="pres">
      <dgm:prSet presAssocID="{494AA88E-48AB-4734-9CCD-2A745A29933B}" presName="imagSh" presStyleLbl="bgImgPlace1" presStyleIdx="0" presStyleCnt="4" custLinFactNeighborX="15741" custLinFactNeighborY="-100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 avec un remplissage uni"/>
        </a:ext>
      </dgm:extLst>
    </dgm:pt>
    <dgm:pt modelId="{EE87DA33-7A7F-4B15-9154-52EB335D4386}" type="pres">
      <dgm:prSet presAssocID="{494AA88E-48AB-4734-9CCD-2A745A29933B}" presName="txNode" presStyleLbl="node1" presStyleIdx="0" presStyleCnt="4" custScaleX="124188" custScaleY="74513">
        <dgm:presLayoutVars>
          <dgm:bulletEnabled val="1"/>
        </dgm:presLayoutVars>
      </dgm:prSet>
      <dgm:spPr/>
    </dgm:pt>
    <dgm:pt modelId="{37857705-1DC0-441C-A3CF-463A42790B84}" type="pres">
      <dgm:prSet presAssocID="{4FDB5FD2-8B31-47E8-9B6D-3D548730DF1A}" presName="sibTrans" presStyleLbl="sibTrans2D1" presStyleIdx="0" presStyleCnt="3"/>
      <dgm:spPr/>
    </dgm:pt>
    <dgm:pt modelId="{5C83D652-F68D-4A1E-A405-5A56896AA46E}" type="pres">
      <dgm:prSet presAssocID="{4FDB5FD2-8B31-47E8-9B6D-3D548730DF1A}" presName="connTx" presStyleLbl="sibTrans2D1" presStyleIdx="0" presStyleCnt="3"/>
      <dgm:spPr/>
    </dgm:pt>
    <dgm:pt modelId="{AD0FD955-4A79-45AC-AF3F-1123E2DFEF1F}" type="pres">
      <dgm:prSet presAssocID="{B924B37E-C175-4D06-89EF-7D23F7065931}" presName="composite" presStyleCnt="0"/>
      <dgm:spPr/>
    </dgm:pt>
    <dgm:pt modelId="{A3F0EF90-AB04-4821-9D1C-00548EC1D488}" type="pres">
      <dgm:prSet presAssocID="{B924B37E-C175-4D06-89EF-7D23F7065931}" presName="imagSh" presStyleLbl="bgImgPlace1" presStyleIdx="1" presStyleCnt="4" custLinFactNeighborX="15741" custLinFactNeighborY="-100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 d’hommes avec un remplissage uni"/>
        </a:ext>
      </dgm:extLst>
    </dgm:pt>
    <dgm:pt modelId="{FF24CAD4-6DDB-4B16-A544-978E5E5ABE8F}" type="pres">
      <dgm:prSet presAssocID="{B924B37E-C175-4D06-89EF-7D23F7065931}" presName="txNode" presStyleLbl="node1" presStyleIdx="1" presStyleCnt="4" custScaleX="124188" custScaleY="74513">
        <dgm:presLayoutVars>
          <dgm:bulletEnabled val="1"/>
        </dgm:presLayoutVars>
      </dgm:prSet>
      <dgm:spPr/>
    </dgm:pt>
    <dgm:pt modelId="{116D44A9-3A68-436F-8466-3DD0B4CF0D53}" type="pres">
      <dgm:prSet presAssocID="{6F5D048A-3EE9-4197-AD13-11E82270A11A}" presName="sibTrans" presStyleLbl="sibTrans2D1" presStyleIdx="1" presStyleCnt="3"/>
      <dgm:spPr/>
    </dgm:pt>
    <dgm:pt modelId="{90C587F6-B7A6-4884-8FCC-25EB680E42BB}" type="pres">
      <dgm:prSet presAssocID="{6F5D048A-3EE9-4197-AD13-11E82270A11A}" presName="connTx" presStyleLbl="sibTrans2D1" presStyleIdx="1" presStyleCnt="3"/>
      <dgm:spPr/>
    </dgm:pt>
    <dgm:pt modelId="{45BA70FE-B2D2-400F-9AF6-8B08FD945DE4}" type="pres">
      <dgm:prSet presAssocID="{DBCDE690-3DE6-420D-8FD3-3B0C4A0909EA}" presName="composite" presStyleCnt="0"/>
      <dgm:spPr/>
    </dgm:pt>
    <dgm:pt modelId="{A93476C1-DEF6-4045-B0A6-6232AA50551F}" type="pres">
      <dgm:prSet presAssocID="{DBCDE690-3DE6-420D-8FD3-3B0C4A0909EA}" presName="imagSh" presStyleLbl="bgImgPlace1" presStyleIdx="2" presStyleCnt="4" custLinFactNeighborX="15741" custLinFactNeighborY="-100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bstacle avec un remplissage uni"/>
        </a:ext>
      </dgm:extLst>
    </dgm:pt>
    <dgm:pt modelId="{13307F02-36AE-4E4B-B3BA-24F03E34151F}" type="pres">
      <dgm:prSet presAssocID="{DBCDE690-3DE6-420D-8FD3-3B0C4A0909EA}" presName="txNode" presStyleLbl="node1" presStyleIdx="2" presStyleCnt="4" custScaleX="124188" custScaleY="74513">
        <dgm:presLayoutVars>
          <dgm:bulletEnabled val="1"/>
        </dgm:presLayoutVars>
      </dgm:prSet>
      <dgm:spPr/>
    </dgm:pt>
    <dgm:pt modelId="{C9AF7C9A-695F-4B78-B067-DAE81A48FA6A}" type="pres">
      <dgm:prSet presAssocID="{D797B4A1-2D67-457F-838D-4924D40A29FE}" presName="sibTrans" presStyleLbl="sibTrans2D1" presStyleIdx="2" presStyleCnt="3"/>
      <dgm:spPr/>
    </dgm:pt>
    <dgm:pt modelId="{1B512411-7C90-4FB4-9CD2-0270A129C6D2}" type="pres">
      <dgm:prSet presAssocID="{D797B4A1-2D67-457F-838D-4924D40A29FE}" presName="connTx" presStyleLbl="sibTrans2D1" presStyleIdx="2" presStyleCnt="3"/>
      <dgm:spPr/>
    </dgm:pt>
    <dgm:pt modelId="{9013CD78-D251-42A9-9AD5-C0AB2AF64E68}" type="pres">
      <dgm:prSet presAssocID="{B3A05540-B079-47D7-8688-29F1C2DEB75A}" presName="composite" presStyleCnt="0"/>
      <dgm:spPr/>
    </dgm:pt>
    <dgm:pt modelId="{81270570-1E90-4BA5-A412-F42D7B7BC59B}" type="pres">
      <dgm:prSet presAssocID="{B3A05540-B079-47D7-8688-29F1C2DEB75A}" presName="imagSh" presStyleLbl="bgImgPlace1" presStyleIdx="3" presStyleCnt="4" custLinFactNeighborX="15741" custLinFactNeighborY="-1001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ques avec un remplissage uni"/>
        </a:ext>
      </dgm:extLst>
    </dgm:pt>
    <dgm:pt modelId="{3FC336D7-9F52-4052-A69C-9B12B83B292C}" type="pres">
      <dgm:prSet presAssocID="{B3A05540-B079-47D7-8688-29F1C2DEB75A}" presName="txNode" presStyleLbl="node1" presStyleIdx="3" presStyleCnt="4" custScaleX="124188" custScaleY="74513">
        <dgm:presLayoutVars>
          <dgm:bulletEnabled val="1"/>
        </dgm:presLayoutVars>
      </dgm:prSet>
      <dgm:spPr/>
    </dgm:pt>
  </dgm:ptLst>
  <dgm:cxnLst>
    <dgm:cxn modelId="{3BBC1319-7C86-4204-B42C-452FC68F9144}" type="presOf" srcId="{D797B4A1-2D67-457F-838D-4924D40A29FE}" destId="{C9AF7C9A-695F-4B78-B067-DAE81A48FA6A}" srcOrd="0" destOrd="0" presId="urn:microsoft.com/office/officeart/2005/8/layout/hProcess10"/>
    <dgm:cxn modelId="{05617F20-12C3-4980-B867-7AA225337C80}" type="presOf" srcId="{DBCDE690-3DE6-420D-8FD3-3B0C4A0909EA}" destId="{13307F02-36AE-4E4B-B3BA-24F03E34151F}" srcOrd="0" destOrd="0" presId="urn:microsoft.com/office/officeart/2005/8/layout/hProcess10"/>
    <dgm:cxn modelId="{A1A82322-251A-419A-A412-FB7DA417E9C3}" srcId="{9F262E5E-EE1D-4B69-B7EF-0646360E0BB2}" destId="{494AA88E-48AB-4734-9CCD-2A745A29933B}" srcOrd="0" destOrd="0" parTransId="{F6426C22-33DA-43A7-A652-A2834921A8CB}" sibTransId="{4FDB5FD2-8B31-47E8-9B6D-3D548730DF1A}"/>
    <dgm:cxn modelId="{13690524-2504-467D-92B3-23F273111AAF}" type="presOf" srcId="{B924B37E-C175-4D06-89EF-7D23F7065931}" destId="{FF24CAD4-6DDB-4B16-A544-978E5E5ABE8F}" srcOrd="0" destOrd="0" presId="urn:microsoft.com/office/officeart/2005/8/layout/hProcess10"/>
    <dgm:cxn modelId="{A0C9EF2F-DA14-4123-B42E-4E8BBDA7F9D1}" type="presOf" srcId="{6F5D048A-3EE9-4197-AD13-11E82270A11A}" destId="{116D44A9-3A68-436F-8466-3DD0B4CF0D53}" srcOrd="0" destOrd="0" presId="urn:microsoft.com/office/officeart/2005/8/layout/hProcess10"/>
    <dgm:cxn modelId="{BE054E44-3303-4F10-AB2D-82A7F63F71E0}" srcId="{9F262E5E-EE1D-4B69-B7EF-0646360E0BB2}" destId="{B3A05540-B079-47D7-8688-29F1C2DEB75A}" srcOrd="3" destOrd="0" parTransId="{0D17CEA1-74CF-48DD-9A8A-C95EE55A3378}" sibTransId="{443914E1-5B54-4480-814C-6D855E83A2FE}"/>
    <dgm:cxn modelId="{CA004D4D-36F1-4896-ACE9-F3A0F3BB4E5E}" type="presOf" srcId="{4FDB5FD2-8B31-47E8-9B6D-3D548730DF1A}" destId="{5C83D652-F68D-4A1E-A405-5A56896AA46E}" srcOrd="1" destOrd="0" presId="urn:microsoft.com/office/officeart/2005/8/layout/hProcess10"/>
    <dgm:cxn modelId="{65531171-826D-4E72-8ADC-E8E0E2882640}" type="presOf" srcId="{494AA88E-48AB-4734-9CCD-2A745A29933B}" destId="{EE87DA33-7A7F-4B15-9154-52EB335D4386}" srcOrd="0" destOrd="0" presId="urn:microsoft.com/office/officeart/2005/8/layout/hProcess10"/>
    <dgm:cxn modelId="{4054ED77-A9D9-4AF1-9D2A-4AE078FA6990}" type="presOf" srcId="{6F5D048A-3EE9-4197-AD13-11E82270A11A}" destId="{90C587F6-B7A6-4884-8FCC-25EB680E42BB}" srcOrd="1" destOrd="0" presId="urn:microsoft.com/office/officeart/2005/8/layout/hProcess10"/>
    <dgm:cxn modelId="{524D3E7B-57C9-4422-B7B9-8E51543ADF6F}" type="presOf" srcId="{D797B4A1-2D67-457F-838D-4924D40A29FE}" destId="{1B512411-7C90-4FB4-9CD2-0270A129C6D2}" srcOrd="1" destOrd="0" presId="urn:microsoft.com/office/officeart/2005/8/layout/hProcess10"/>
    <dgm:cxn modelId="{DA77C9C8-A69B-4121-A21A-7B2EF005CE0F}" type="presOf" srcId="{4FDB5FD2-8B31-47E8-9B6D-3D548730DF1A}" destId="{37857705-1DC0-441C-A3CF-463A42790B84}" srcOrd="0" destOrd="0" presId="urn:microsoft.com/office/officeart/2005/8/layout/hProcess10"/>
    <dgm:cxn modelId="{BADEFDCC-B400-49E4-9CEE-A3A9BB1BD5EA}" type="presOf" srcId="{9F262E5E-EE1D-4B69-B7EF-0646360E0BB2}" destId="{FE7B2159-0ADF-4CD2-B2A7-701FB75F6FE2}" srcOrd="0" destOrd="0" presId="urn:microsoft.com/office/officeart/2005/8/layout/hProcess10"/>
    <dgm:cxn modelId="{9E1127D4-C8FB-4BDA-A7EE-372F34EE02E4}" srcId="{9F262E5E-EE1D-4B69-B7EF-0646360E0BB2}" destId="{B924B37E-C175-4D06-89EF-7D23F7065931}" srcOrd="1" destOrd="0" parTransId="{CECBA490-2521-4EBF-B7A2-1EAB03A548A9}" sibTransId="{6F5D048A-3EE9-4197-AD13-11E82270A11A}"/>
    <dgm:cxn modelId="{3A1D9CE2-AD4A-4C73-A86A-31F0D90F4B37}" type="presOf" srcId="{B3A05540-B079-47D7-8688-29F1C2DEB75A}" destId="{3FC336D7-9F52-4052-A69C-9B12B83B292C}" srcOrd="0" destOrd="0" presId="urn:microsoft.com/office/officeart/2005/8/layout/hProcess10"/>
    <dgm:cxn modelId="{A832DFE2-E225-424C-BC69-C089440E2A0C}" srcId="{9F262E5E-EE1D-4B69-B7EF-0646360E0BB2}" destId="{DBCDE690-3DE6-420D-8FD3-3B0C4A0909EA}" srcOrd="2" destOrd="0" parTransId="{899676B6-E40E-4220-BD65-98933D296310}" sibTransId="{D797B4A1-2D67-457F-838D-4924D40A29FE}"/>
    <dgm:cxn modelId="{B29546BB-DDBF-4FA3-8136-EB1931BF8DDD}" type="presParOf" srcId="{FE7B2159-0ADF-4CD2-B2A7-701FB75F6FE2}" destId="{1EF18F6A-2247-4BE7-836C-B861E3F359AD}" srcOrd="0" destOrd="0" presId="urn:microsoft.com/office/officeart/2005/8/layout/hProcess10"/>
    <dgm:cxn modelId="{7E28F1EB-7F77-475E-B01D-6011D2F228B5}" type="presParOf" srcId="{1EF18F6A-2247-4BE7-836C-B861E3F359AD}" destId="{4D4387F0-E839-4772-9EBA-916FFCAEC1FA}" srcOrd="0" destOrd="0" presId="urn:microsoft.com/office/officeart/2005/8/layout/hProcess10"/>
    <dgm:cxn modelId="{9C346A95-2DC3-4CCD-9899-3C861718346F}" type="presParOf" srcId="{1EF18F6A-2247-4BE7-836C-B861E3F359AD}" destId="{EE87DA33-7A7F-4B15-9154-52EB335D4386}" srcOrd="1" destOrd="0" presId="urn:microsoft.com/office/officeart/2005/8/layout/hProcess10"/>
    <dgm:cxn modelId="{53359166-58F7-44CC-9585-D39506D839DA}" type="presParOf" srcId="{FE7B2159-0ADF-4CD2-B2A7-701FB75F6FE2}" destId="{37857705-1DC0-441C-A3CF-463A42790B84}" srcOrd="1" destOrd="0" presId="urn:microsoft.com/office/officeart/2005/8/layout/hProcess10"/>
    <dgm:cxn modelId="{F83C95FE-4E5F-4014-A43A-D12DE4596F05}" type="presParOf" srcId="{37857705-1DC0-441C-A3CF-463A42790B84}" destId="{5C83D652-F68D-4A1E-A405-5A56896AA46E}" srcOrd="0" destOrd="0" presId="urn:microsoft.com/office/officeart/2005/8/layout/hProcess10"/>
    <dgm:cxn modelId="{15B4AA40-B194-4F5B-A428-1806FF601CE8}" type="presParOf" srcId="{FE7B2159-0ADF-4CD2-B2A7-701FB75F6FE2}" destId="{AD0FD955-4A79-45AC-AF3F-1123E2DFEF1F}" srcOrd="2" destOrd="0" presId="urn:microsoft.com/office/officeart/2005/8/layout/hProcess10"/>
    <dgm:cxn modelId="{C41BAF34-C6C1-4A67-B811-0EA15878C4AC}" type="presParOf" srcId="{AD0FD955-4A79-45AC-AF3F-1123E2DFEF1F}" destId="{A3F0EF90-AB04-4821-9D1C-00548EC1D488}" srcOrd="0" destOrd="0" presId="urn:microsoft.com/office/officeart/2005/8/layout/hProcess10"/>
    <dgm:cxn modelId="{304E013C-54FA-4F4D-8D7E-CB8A4A37C99B}" type="presParOf" srcId="{AD0FD955-4A79-45AC-AF3F-1123E2DFEF1F}" destId="{FF24CAD4-6DDB-4B16-A544-978E5E5ABE8F}" srcOrd="1" destOrd="0" presId="urn:microsoft.com/office/officeart/2005/8/layout/hProcess10"/>
    <dgm:cxn modelId="{7A9D4D8D-E027-4D82-A5A0-CC15C68CDEF6}" type="presParOf" srcId="{FE7B2159-0ADF-4CD2-B2A7-701FB75F6FE2}" destId="{116D44A9-3A68-436F-8466-3DD0B4CF0D53}" srcOrd="3" destOrd="0" presId="urn:microsoft.com/office/officeart/2005/8/layout/hProcess10"/>
    <dgm:cxn modelId="{AEDB4B3C-9A38-4F90-B8D3-40CF7E1EDE63}" type="presParOf" srcId="{116D44A9-3A68-436F-8466-3DD0B4CF0D53}" destId="{90C587F6-B7A6-4884-8FCC-25EB680E42BB}" srcOrd="0" destOrd="0" presId="urn:microsoft.com/office/officeart/2005/8/layout/hProcess10"/>
    <dgm:cxn modelId="{FFE32C66-1EA4-48D1-B96F-93B39180DDB4}" type="presParOf" srcId="{FE7B2159-0ADF-4CD2-B2A7-701FB75F6FE2}" destId="{45BA70FE-B2D2-400F-9AF6-8B08FD945DE4}" srcOrd="4" destOrd="0" presId="urn:microsoft.com/office/officeart/2005/8/layout/hProcess10"/>
    <dgm:cxn modelId="{C068F2F2-FD62-48F0-8776-37A481988305}" type="presParOf" srcId="{45BA70FE-B2D2-400F-9AF6-8B08FD945DE4}" destId="{A93476C1-DEF6-4045-B0A6-6232AA50551F}" srcOrd="0" destOrd="0" presId="urn:microsoft.com/office/officeart/2005/8/layout/hProcess10"/>
    <dgm:cxn modelId="{9DADE282-B591-4F9A-B495-B84F392A4631}" type="presParOf" srcId="{45BA70FE-B2D2-400F-9AF6-8B08FD945DE4}" destId="{13307F02-36AE-4E4B-B3BA-24F03E34151F}" srcOrd="1" destOrd="0" presId="urn:microsoft.com/office/officeart/2005/8/layout/hProcess10"/>
    <dgm:cxn modelId="{B9EFB69E-9BE0-4A9A-A554-4382C6D4A819}" type="presParOf" srcId="{FE7B2159-0ADF-4CD2-B2A7-701FB75F6FE2}" destId="{C9AF7C9A-695F-4B78-B067-DAE81A48FA6A}" srcOrd="5" destOrd="0" presId="urn:microsoft.com/office/officeart/2005/8/layout/hProcess10"/>
    <dgm:cxn modelId="{70D7849F-896B-4140-934B-94D67F9A6922}" type="presParOf" srcId="{C9AF7C9A-695F-4B78-B067-DAE81A48FA6A}" destId="{1B512411-7C90-4FB4-9CD2-0270A129C6D2}" srcOrd="0" destOrd="0" presId="urn:microsoft.com/office/officeart/2005/8/layout/hProcess10"/>
    <dgm:cxn modelId="{9E50528B-95A7-41C8-BCFF-137A3BF0110F}" type="presParOf" srcId="{FE7B2159-0ADF-4CD2-B2A7-701FB75F6FE2}" destId="{9013CD78-D251-42A9-9AD5-C0AB2AF64E68}" srcOrd="6" destOrd="0" presId="urn:microsoft.com/office/officeart/2005/8/layout/hProcess10"/>
    <dgm:cxn modelId="{CBFC87C1-19BB-4FBB-95B5-095A9879B6F3}" type="presParOf" srcId="{9013CD78-D251-42A9-9AD5-C0AB2AF64E68}" destId="{81270570-1E90-4BA5-A412-F42D7B7BC59B}" srcOrd="0" destOrd="0" presId="urn:microsoft.com/office/officeart/2005/8/layout/hProcess10"/>
    <dgm:cxn modelId="{9E5141ED-A793-4F44-A800-A49402F4A684}" type="presParOf" srcId="{9013CD78-D251-42A9-9AD5-C0AB2AF64E68}" destId="{3FC336D7-9F52-4052-A69C-9B12B83B292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62E5E-EE1D-4B69-B7EF-0646360E0BB2}" type="doc">
      <dgm:prSet loTypeId="urn:microsoft.com/office/officeart/2005/8/layout/pList2" loCatId="picture" qsTypeId="urn:microsoft.com/office/officeart/2005/8/quickstyle/simple4" qsCatId="simple" csTypeId="urn:microsoft.com/office/officeart/2005/8/colors/accent3_2" csCatId="accent3" phldr="1"/>
      <dgm:spPr/>
    </dgm:pt>
    <dgm:pt modelId="{494AA88E-48AB-4734-9CCD-2A745A29933B}">
      <dgm:prSet phldrT="[Texte]" custT="1"/>
      <dgm:spPr/>
      <dgm:t>
        <a:bodyPr anchor="t"/>
        <a:lstStyle/>
        <a:p>
          <a:pPr algn="ctr"/>
          <a:r>
            <a:rPr lang="fr-FR" sz="1500" b="0"/>
            <a:t>Saisie des participants</a:t>
          </a:r>
        </a:p>
      </dgm:t>
    </dgm:pt>
    <dgm:pt modelId="{F6426C22-33DA-43A7-A652-A2834921A8CB}" type="parTrans" cxnId="{A1A82322-251A-419A-A412-FB7DA417E9C3}">
      <dgm:prSet/>
      <dgm:spPr/>
      <dgm:t>
        <a:bodyPr/>
        <a:lstStyle/>
        <a:p>
          <a:endParaRPr lang="fr-FR"/>
        </a:p>
      </dgm:t>
    </dgm:pt>
    <dgm:pt modelId="{4FDB5FD2-8B31-47E8-9B6D-3D548730DF1A}" type="sibTrans" cxnId="{A1A82322-251A-419A-A412-FB7DA417E9C3}">
      <dgm:prSet/>
      <dgm:spPr/>
      <dgm:t>
        <a:bodyPr/>
        <a:lstStyle/>
        <a:p>
          <a:endParaRPr lang="fr-FR"/>
        </a:p>
      </dgm:t>
    </dgm:pt>
    <dgm:pt modelId="{B924B37E-C175-4D06-89EF-7D23F7065931}">
      <dgm:prSet phldrT="[Texte]" custT="1"/>
      <dgm:spPr/>
      <dgm:t>
        <a:bodyPr anchor="t"/>
        <a:lstStyle/>
        <a:p>
          <a:pPr algn="ctr"/>
          <a:r>
            <a:rPr lang="fr-FR" sz="1500" b="0"/>
            <a:t>Génération d’équipes équilibrées</a:t>
          </a:r>
        </a:p>
      </dgm:t>
    </dgm:pt>
    <dgm:pt modelId="{CECBA490-2521-4EBF-B7A2-1EAB03A548A9}" type="parTrans" cxnId="{9E1127D4-C8FB-4BDA-A7EE-372F34EE02E4}">
      <dgm:prSet/>
      <dgm:spPr/>
      <dgm:t>
        <a:bodyPr/>
        <a:lstStyle/>
        <a:p>
          <a:endParaRPr lang="fr-FR"/>
        </a:p>
      </dgm:t>
    </dgm:pt>
    <dgm:pt modelId="{6F5D048A-3EE9-4197-AD13-11E82270A11A}" type="sibTrans" cxnId="{9E1127D4-C8FB-4BDA-A7EE-372F34EE02E4}">
      <dgm:prSet/>
      <dgm:spPr/>
      <dgm:t>
        <a:bodyPr/>
        <a:lstStyle/>
        <a:p>
          <a:endParaRPr lang="fr-FR"/>
        </a:p>
      </dgm:t>
    </dgm:pt>
    <dgm:pt modelId="{DBCDE690-3DE6-420D-8FD3-3B0C4A0909EA}">
      <dgm:prSet custT="1"/>
      <dgm:spPr/>
      <dgm:t>
        <a:bodyPr anchor="t"/>
        <a:lstStyle/>
        <a:p>
          <a:pPr algn="ctr"/>
          <a:r>
            <a:rPr lang="fr-FR" sz="1500" b="0"/>
            <a:t>Suivi de l’entraînement</a:t>
          </a:r>
        </a:p>
      </dgm:t>
    </dgm:pt>
    <dgm:pt modelId="{D797B4A1-2D67-457F-838D-4924D40A29FE}" type="sibTrans" cxnId="{A832DFE2-E225-424C-BC69-C089440E2A0C}">
      <dgm:prSet/>
      <dgm:spPr/>
      <dgm:t>
        <a:bodyPr/>
        <a:lstStyle/>
        <a:p>
          <a:endParaRPr lang="fr-FR"/>
        </a:p>
      </dgm:t>
    </dgm:pt>
    <dgm:pt modelId="{899676B6-E40E-4220-BD65-98933D296310}" type="parTrans" cxnId="{A832DFE2-E225-424C-BC69-C089440E2A0C}">
      <dgm:prSet/>
      <dgm:spPr/>
      <dgm:t>
        <a:bodyPr/>
        <a:lstStyle/>
        <a:p>
          <a:endParaRPr lang="fr-FR"/>
        </a:p>
      </dgm:t>
    </dgm:pt>
    <dgm:pt modelId="{B3A05540-B079-47D7-8688-29F1C2DEB75A}">
      <dgm:prSet custT="1"/>
      <dgm:spPr/>
      <dgm:t>
        <a:bodyPr anchor="t"/>
        <a:lstStyle/>
        <a:p>
          <a:pPr algn="ctr"/>
          <a:r>
            <a:rPr lang="fr-FR" sz="1500" b="0"/>
            <a:t>Statistiques</a:t>
          </a:r>
        </a:p>
      </dgm:t>
    </dgm:pt>
    <dgm:pt modelId="{443914E1-5B54-4480-814C-6D855E83A2FE}" type="sibTrans" cxnId="{BE054E44-3303-4F10-AB2D-82A7F63F71E0}">
      <dgm:prSet/>
      <dgm:spPr/>
      <dgm:t>
        <a:bodyPr/>
        <a:lstStyle/>
        <a:p>
          <a:endParaRPr lang="fr-FR"/>
        </a:p>
      </dgm:t>
    </dgm:pt>
    <dgm:pt modelId="{0D17CEA1-74CF-48DD-9A8A-C95EE55A3378}" type="parTrans" cxnId="{BE054E44-3303-4F10-AB2D-82A7F63F71E0}">
      <dgm:prSet/>
      <dgm:spPr/>
      <dgm:t>
        <a:bodyPr/>
        <a:lstStyle/>
        <a:p>
          <a:endParaRPr lang="fr-FR"/>
        </a:p>
      </dgm:t>
    </dgm:pt>
    <dgm:pt modelId="{0E54C8FA-6924-4E88-B19A-A636D49FFE8C}">
      <dgm:prSet phldrT="[Texte]" custT="1"/>
      <dgm:spPr/>
      <dgm:t>
        <a:bodyPr anchor="t"/>
        <a:lstStyle/>
        <a:p>
          <a:pPr algn="l"/>
          <a:r>
            <a:rPr lang="fr-FR" sz="1400" b="0"/>
            <a:t>Distinction du niveau</a:t>
          </a:r>
        </a:p>
      </dgm:t>
    </dgm:pt>
    <dgm:pt modelId="{BFBDA82A-A54F-4661-ABAD-495A95483AB6}" type="parTrans" cxnId="{F35EFCFA-9BC9-4E71-BD05-38A1031953D7}">
      <dgm:prSet/>
      <dgm:spPr/>
      <dgm:t>
        <a:bodyPr/>
        <a:lstStyle/>
        <a:p>
          <a:endParaRPr lang="fr-FR"/>
        </a:p>
      </dgm:t>
    </dgm:pt>
    <dgm:pt modelId="{11D0A2ED-84B1-40FF-9882-F58816AD4854}" type="sibTrans" cxnId="{F35EFCFA-9BC9-4E71-BD05-38A1031953D7}">
      <dgm:prSet/>
      <dgm:spPr/>
      <dgm:t>
        <a:bodyPr/>
        <a:lstStyle/>
        <a:p>
          <a:endParaRPr lang="fr-FR"/>
        </a:p>
      </dgm:t>
    </dgm:pt>
    <dgm:pt modelId="{89A52E90-8B7F-4DB9-BC46-8912330CBFF6}">
      <dgm:prSet phldrT="[Texte]" custT="1"/>
      <dgm:spPr/>
      <dgm:t>
        <a:bodyPr anchor="t"/>
        <a:lstStyle/>
        <a:p>
          <a:pPr algn="l"/>
          <a:r>
            <a:rPr lang="fr-FR" sz="1400" b="0"/>
            <a:t>Génération automatique</a:t>
          </a:r>
        </a:p>
      </dgm:t>
    </dgm:pt>
    <dgm:pt modelId="{96170EF5-7E12-4D66-A563-9E1F52252DA2}" type="parTrans" cxnId="{2F6397C8-AE7C-4345-A672-35E4154AD97C}">
      <dgm:prSet/>
      <dgm:spPr/>
      <dgm:t>
        <a:bodyPr/>
        <a:lstStyle/>
        <a:p>
          <a:endParaRPr lang="fr-FR"/>
        </a:p>
      </dgm:t>
    </dgm:pt>
    <dgm:pt modelId="{D9CC52D1-1D2F-427E-8520-C4030650A906}" type="sibTrans" cxnId="{2F6397C8-AE7C-4345-A672-35E4154AD97C}">
      <dgm:prSet/>
      <dgm:spPr/>
      <dgm:t>
        <a:bodyPr/>
        <a:lstStyle/>
        <a:p>
          <a:endParaRPr lang="fr-FR"/>
        </a:p>
      </dgm:t>
    </dgm:pt>
    <dgm:pt modelId="{B6BC6F09-EDDC-4C8A-8990-EC54C1E2157B}">
      <dgm:prSet phldrT="[Texte]" custT="1"/>
      <dgm:spPr/>
      <dgm:t>
        <a:bodyPr anchor="t"/>
        <a:lstStyle/>
        <a:p>
          <a:pPr algn="l"/>
          <a:r>
            <a:rPr lang="fr-FR" sz="1400" b="0"/>
            <a:t>Modification possible de l’ordre de passage</a:t>
          </a:r>
        </a:p>
      </dgm:t>
    </dgm:pt>
    <dgm:pt modelId="{73608C6E-25F6-4C75-9090-156E759D7AA8}" type="parTrans" cxnId="{493D1DB8-07E0-409F-9E10-6542DD0174B3}">
      <dgm:prSet/>
      <dgm:spPr/>
      <dgm:t>
        <a:bodyPr/>
        <a:lstStyle/>
        <a:p>
          <a:endParaRPr lang="fr-FR"/>
        </a:p>
      </dgm:t>
    </dgm:pt>
    <dgm:pt modelId="{4E15192B-0352-4DD4-BCE3-AB9FABF46D74}" type="sibTrans" cxnId="{493D1DB8-07E0-409F-9E10-6542DD0174B3}">
      <dgm:prSet/>
      <dgm:spPr/>
      <dgm:t>
        <a:bodyPr/>
        <a:lstStyle/>
        <a:p>
          <a:endParaRPr lang="fr-FR"/>
        </a:p>
      </dgm:t>
    </dgm:pt>
    <dgm:pt modelId="{4FA049D5-3590-49AC-AA79-979E07288C35}">
      <dgm:prSet custT="1"/>
      <dgm:spPr/>
      <dgm:t>
        <a:bodyPr anchor="t"/>
        <a:lstStyle/>
        <a:p>
          <a:pPr algn="l"/>
          <a:r>
            <a:rPr lang="fr-FR" sz="1400" b="0"/>
            <a:t>Visualisation du parcours</a:t>
          </a:r>
        </a:p>
      </dgm:t>
    </dgm:pt>
    <dgm:pt modelId="{D8621418-38F2-47E2-8859-8A8B3286FB11}" type="parTrans" cxnId="{B8CC0C96-D966-426C-B933-AE14E16C8F60}">
      <dgm:prSet/>
      <dgm:spPr/>
      <dgm:t>
        <a:bodyPr/>
        <a:lstStyle/>
        <a:p>
          <a:endParaRPr lang="fr-FR"/>
        </a:p>
      </dgm:t>
    </dgm:pt>
    <dgm:pt modelId="{FB215DF1-E99D-418B-9EE4-8D5AF7BF0DD6}" type="sibTrans" cxnId="{B8CC0C96-D966-426C-B933-AE14E16C8F60}">
      <dgm:prSet/>
      <dgm:spPr/>
      <dgm:t>
        <a:bodyPr/>
        <a:lstStyle/>
        <a:p>
          <a:endParaRPr lang="fr-FR"/>
        </a:p>
      </dgm:t>
    </dgm:pt>
    <dgm:pt modelId="{568DEDFB-CDE1-49F3-B06D-109DF422C97C}">
      <dgm:prSet custT="1"/>
      <dgm:spPr/>
      <dgm:t>
        <a:bodyPr anchor="t"/>
        <a:lstStyle/>
        <a:p>
          <a:pPr algn="l"/>
          <a:r>
            <a:rPr lang="fr-FR" sz="1400" b="0"/>
            <a:t>Suivi chronométré</a:t>
          </a:r>
        </a:p>
      </dgm:t>
    </dgm:pt>
    <dgm:pt modelId="{2365BE26-B6B1-477D-9986-A003F9CFD24F}" type="parTrans" cxnId="{C56EC7CC-77C7-4FEE-9977-67F9F3F537A1}">
      <dgm:prSet/>
      <dgm:spPr/>
      <dgm:t>
        <a:bodyPr/>
        <a:lstStyle/>
        <a:p>
          <a:endParaRPr lang="fr-FR"/>
        </a:p>
      </dgm:t>
    </dgm:pt>
    <dgm:pt modelId="{785F5467-8D86-4A6F-9FDB-A9861E705F99}" type="sibTrans" cxnId="{C56EC7CC-77C7-4FEE-9977-67F9F3F537A1}">
      <dgm:prSet/>
      <dgm:spPr/>
      <dgm:t>
        <a:bodyPr/>
        <a:lstStyle/>
        <a:p>
          <a:endParaRPr lang="fr-FR"/>
        </a:p>
      </dgm:t>
    </dgm:pt>
    <dgm:pt modelId="{5A435511-A147-433D-8597-EED700A861F1}">
      <dgm:prSet custT="1"/>
      <dgm:spPr/>
      <dgm:t>
        <a:bodyPr anchor="t"/>
        <a:lstStyle/>
        <a:p>
          <a:pPr algn="l"/>
          <a:r>
            <a:rPr lang="fr-FR" sz="1400" b="0"/>
            <a:t>Génération automatique</a:t>
          </a:r>
        </a:p>
      </dgm:t>
    </dgm:pt>
    <dgm:pt modelId="{3EC8EF25-8F96-40A4-A6DA-49C8B14123AD}" type="parTrans" cxnId="{EBB8F3F1-ED4C-4F08-AC1B-CC72A00FD4CE}">
      <dgm:prSet/>
      <dgm:spPr/>
      <dgm:t>
        <a:bodyPr/>
        <a:lstStyle/>
        <a:p>
          <a:endParaRPr lang="fr-FR"/>
        </a:p>
      </dgm:t>
    </dgm:pt>
    <dgm:pt modelId="{D9CB5306-9825-4782-9460-0425E428DF65}" type="sibTrans" cxnId="{EBB8F3F1-ED4C-4F08-AC1B-CC72A00FD4CE}">
      <dgm:prSet/>
      <dgm:spPr/>
      <dgm:t>
        <a:bodyPr/>
        <a:lstStyle/>
        <a:p>
          <a:endParaRPr lang="fr-FR"/>
        </a:p>
      </dgm:t>
    </dgm:pt>
    <dgm:pt modelId="{2F915CC5-369E-4B70-9EEA-5805D3EB87EB}">
      <dgm:prSet phldrT="[Texte]" custT="1"/>
      <dgm:spPr/>
      <dgm:t>
        <a:bodyPr anchor="t"/>
        <a:lstStyle/>
        <a:p>
          <a:pPr algn="l"/>
          <a:endParaRPr lang="fr-FR" sz="1400" b="0"/>
        </a:p>
      </dgm:t>
    </dgm:pt>
    <dgm:pt modelId="{BC9D3D7F-4405-4F10-8AEF-CBEA1D23B12E}" type="parTrans" cxnId="{77AFB1B0-56CC-4FB5-AFA6-A76C27903E97}">
      <dgm:prSet/>
      <dgm:spPr/>
      <dgm:t>
        <a:bodyPr/>
        <a:lstStyle/>
        <a:p>
          <a:endParaRPr lang="fr-FR"/>
        </a:p>
      </dgm:t>
    </dgm:pt>
    <dgm:pt modelId="{0E3A4D22-0A98-42EE-A4EA-C1931014BE64}" type="sibTrans" cxnId="{77AFB1B0-56CC-4FB5-AFA6-A76C27903E97}">
      <dgm:prSet/>
      <dgm:spPr/>
      <dgm:t>
        <a:bodyPr/>
        <a:lstStyle/>
        <a:p>
          <a:endParaRPr lang="fr-FR"/>
        </a:p>
      </dgm:t>
    </dgm:pt>
    <dgm:pt modelId="{D18B2196-420C-466F-B4C4-818587BCD86A}">
      <dgm:prSet custT="1"/>
      <dgm:spPr/>
      <dgm:t>
        <a:bodyPr anchor="t"/>
        <a:lstStyle/>
        <a:p>
          <a:pPr algn="l"/>
          <a:endParaRPr lang="fr-FR" sz="1400" b="0"/>
        </a:p>
      </dgm:t>
    </dgm:pt>
    <dgm:pt modelId="{D4E4DD43-A8AC-4182-AF0F-E06318E9CB47}" type="parTrans" cxnId="{02959478-C6FF-4FA4-AA6E-07F6F5B109A4}">
      <dgm:prSet/>
      <dgm:spPr/>
      <dgm:t>
        <a:bodyPr/>
        <a:lstStyle/>
        <a:p>
          <a:endParaRPr lang="fr-FR"/>
        </a:p>
      </dgm:t>
    </dgm:pt>
    <dgm:pt modelId="{D6DA6F1F-9968-4FB6-A4EA-BA3C25FE5C8F}" type="sibTrans" cxnId="{02959478-C6FF-4FA4-AA6E-07F6F5B109A4}">
      <dgm:prSet/>
      <dgm:spPr/>
      <dgm:t>
        <a:bodyPr/>
        <a:lstStyle/>
        <a:p>
          <a:endParaRPr lang="fr-FR"/>
        </a:p>
      </dgm:t>
    </dgm:pt>
    <dgm:pt modelId="{DEF3E99F-FFD8-4A06-952A-D15DAE2FE022}">
      <dgm:prSet custT="1"/>
      <dgm:spPr/>
      <dgm:t>
        <a:bodyPr anchor="t"/>
        <a:lstStyle/>
        <a:p>
          <a:pPr algn="l"/>
          <a:endParaRPr lang="fr-FR" sz="1400" b="0"/>
        </a:p>
      </dgm:t>
    </dgm:pt>
    <dgm:pt modelId="{C3228804-E57E-417F-B733-4E6F517F1E09}" type="parTrans" cxnId="{6175AB75-CFFB-4095-A0D7-3F43E8CCCF25}">
      <dgm:prSet/>
      <dgm:spPr/>
      <dgm:t>
        <a:bodyPr/>
        <a:lstStyle/>
        <a:p>
          <a:endParaRPr lang="fr-FR"/>
        </a:p>
      </dgm:t>
    </dgm:pt>
    <dgm:pt modelId="{0EA93DB3-D29A-4A68-A9D0-F0C7F216CDCA}" type="sibTrans" cxnId="{6175AB75-CFFB-4095-A0D7-3F43E8CCCF25}">
      <dgm:prSet/>
      <dgm:spPr/>
      <dgm:t>
        <a:bodyPr/>
        <a:lstStyle/>
        <a:p>
          <a:endParaRPr lang="fr-FR"/>
        </a:p>
      </dgm:t>
    </dgm:pt>
    <dgm:pt modelId="{F09DAF42-A6AC-45D7-B428-070C711264F4}">
      <dgm:prSet custT="1"/>
      <dgm:spPr/>
      <dgm:t>
        <a:bodyPr anchor="t"/>
        <a:lstStyle/>
        <a:p>
          <a:pPr algn="l"/>
          <a:endParaRPr lang="fr-FR" sz="1400" b="0"/>
        </a:p>
      </dgm:t>
    </dgm:pt>
    <dgm:pt modelId="{959AA591-B7C3-4989-8167-0796BF020191}" type="parTrans" cxnId="{06592C5C-91D0-4234-9666-4180A71C3111}">
      <dgm:prSet/>
      <dgm:spPr/>
      <dgm:t>
        <a:bodyPr/>
        <a:lstStyle/>
        <a:p>
          <a:endParaRPr lang="fr-FR"/>
        </a:p>
      </dgm:t>
    </dgm:pt>
    <dgm:pt modelId="{D29C87B6-1DE3-4411-8CEA-0950187BF279}" type="sibTrans" cxnId="{06592C5C-91D0-4234-9666-4180A71C3111}">
      <dgm:prSet/>
      <dgm:spPr/>
      <dgm:t>
        <a:bodyPr/>
        <a:lstStyle/>
        <a:p>
          <a:endParaRPr lang="fr-FR"/>
        </a:p>
      </dgm:t>
    </dgm:pt>
    <dgm:pt modelId="{79345614-7F0A-41DF-9CCE-BED9AF240629}">
      <dgm:prSet custT="1"/>
      <dgm:spPr/>
      <dgm:t>
        <a:bodyPr anchor="t"/>
        <a:lstStyle/>
        <a:p>
          <a:pPr algn="l"/>
          <a:r>
            <a:rPr lang="fr-FR" sz="1400" b="0"/>
            <a:t>Utile pour les comparaisons</a:t>
          </a:r>
        </a:p>
      </dgm:t>
    </dgm:pt>
    <dgm:pt modelId="{918344CF-2E6B-4DDC-ADF9-761BB554466E}" type="parTrans" cxnId="{79165AF5-D7B8-4875-BF6B-36FF06AC7786}">
      <dgm:prSet/>
      <dgm:spPr/>
      <dgm:t>
        <a:bodyPr/>
        <a:lstStyle/>
        <a:p>
          <a:endParaRPr lang="fr-FR"/>
        </a:p>
      </dgm:t>
    </dgm:pt>
    <dgm:pt modelId="{A82849E7-F905-4225-97C3-33775FBCE6AB}" type="sibTrans" cxnId="{79165AF5-D7B8-4875-BF6B-36FF06AC7786}">
      <dgm:prSet/>
      <dgm:spPr/>
      <dgm:t>
        <a:bodyPr/>
        <a:lstStyle/>
        <a:p>
          <a:endParaRPr lang="fr-FR"/>
        </a:p>
      </dgm:t>
    </dgm:pt>
    <dgm:pt modelId="{5E3C08AF-4F4D-4257-B0FF-1C32ED8158EE}">
      <dgm:prSet custT="1"/>
      <dgm:spPr/>
      <dgm:t>
        <a:bodyPr anchor="t"/>
        <a:lstStyle/>
        <a:p>
          <a:pPr algn="l"/>
          <a:r>
            <a:rPr lang="fr-FR" sz="1400" b="0"/>
            <a:t>Historique</a:t>
          </a:r>
        </a:p>
      </dgm:t>
    </dgm:pt>
    <dgm:pt modelId="{4A7F554A-0F9C-4DF6-B455-FCC8D36FC5B9}" type="parTrans" cxnId="{9EBB1CE5-B64A-444E-B231-1FB216CB7CB0}">
      <dgm:prSet/>
      <dgm:spPr/>
      <dgm:t>
        <a:bodyPr/>
        <a:lstStyle/>
        <a:p>
          <a:endParaRPr lang="fr-FR"/>
        </a:p>
      </dgm:t>
    </dgm:pt>
    <dgm:pt modelId="{13594705-6FE9-49D3-B719-3C99B079F83B}" type="sibTrans" cxnId="{9EBB1CE5-B64A-444E-B231-1FB216CB7CB0}">
      <dgm:prSet/>
      <dgm:spPr/>
      <dgm:t>
        <a:bodyPr/>
        <a:lstStyle/>
        <a:p>
          <a:endParaRPr lang="fr-FR"/>
        </a:p>
      </dgm:t>
    </dgm:pt>
    <dgm:pt modelId="{A795C724-BA9A-4029-85F5-021864E4D59E}">
      <dgm:prSet custT="1"/>
      <dgm:spPr/>
      <dgm:t>
        <a:bodyPr/>
        <a:lstStyle/>
        <a:p>
          <a:pPr algn="l"/>
          <a:r>
            <a:rPr lang="fr-FR" sz="1400" b="0"/>
            <a:t>Classement</a:t>
          </a:r>
        </a:p>
      </dgm:t>
    </dgm:pt>
    <dgm:pt modelId="{C7BA23A0-49AC-4AF4-9A75-39D9FFC0AA3D}" type="sibTrans" cxnId="{F7CE68CB-D16C-4C69-91E8-C55E757BF93E}">
      <dgm:prSet/>
      <dgm:spPr/>
      <dgm:t>
        <a:bodyPr/>
        <a:lstStyle/>
        <a:p>
          <a:endParaRPr lang="fr-FR"/>
        </a:p>
      </dgm:t>
    </dgm:pt>
    <dgm:pt modelId="{7EC9FBCF-6299-4BAA-BBD8-921F66E435D2}" type="parTrans" cxnId="{F7CE68CB-D16C-4C69-91E8-C55E757BF93E}">
      <dgm:prSet/>
      <dgm:spPr/>
      <dgm:t>
        <a:bodyPr/>
        <a:lstStyle/>
        <a:p>
          <a:endParaRPr lang="fr-FR"/>
        </a:p>
      </dgm:t>
    </dgm:pt>
    <dgm:pt modelId="{03DD504D-423D-46C1-8CBE-F7F19A4BF543}" type="pres">
      <dgm:prSet presAssocID="{9F262E5E-EE1D-4B69-B7EF-0646360E0BB2}" presName="Name0" presStyleCnt="0">
        <dgm:presLayoutVars>
          <dgm:dir/>
          <dgm:resizeHandles val="exact"/>
        </dgm:presLayoutVars>
      </dgm:prSet>
      <dgm:spPr/>
    </dgm:pt>
    <dgm:pt modelId="{9023D28B-DEAE-4F20-9565-1EA4B596C404}" type="pres">
      <dgm:prSet presAssocID="{9F262E5E-EE1D-4B69-B7EF-0646360E0BB2}" presName="bkgdShp" presStyleLbl="alignAccFollowNode1" presStyleIdx="0" presStyleCnt="1"/>
      <dgm:spPr/>
    </dgm:pt>
    <dgm:pt modelId="{584A1765-CDDD-420B-912C-46ED181FF3B2}" type="pres">
      <dgm:prSet presAssocID="{9F262E5E-EE1D-4B69-B7EF-0646360E0BB2}" presName="linComp" presStyleCnt="0"/>
      <dgm:spPr/>
    </dgm:pt>
    <dgm:pt modelId="{C99BD1D2-F9F7-48BA-9B4F-A88A221479E2}" type="pres">
      <dgm:prSet presAssocID="{494AA88E-48AB-4734-9CCD-2A745A29933B}" presName="compNode" presStyleCnt="0"/>
      <dgm:spPr/>
    </dgm:pt>
    <dgm:pt modelId="{A6AC5A96-8D3C-4C84-B8F1-F056A9FEB9B3}" type="pres">
      <dgm:prSet presAssocID="{494AA88E-48AB-4734-9CCD-2A745A29933B}" presName="node" presStyleLbl="node1" presStyleIdx="0" presStyleCnt="4">
        <dgm:presLayoutVars>
          <dgm:bulletEnabled val="1"/>
        </dgm:presLayoutVars>
      </dgm:prSet>
      <dgm:spPr/>
    </dgm:pt>
    <dgm:pt modelId="{C9392288-DBE1-4013-A032-50480F46330C}" type="pres">
      <dgm:prSet presAssocID="{494AA88E-48AB-4734-9CCD-2A745A29933B}" presName="invisiNode" presStyleLbl="node1" presStyleIdx="0" presStyleCnt="4"/>
      <dgm:spPr/>
    </dgm:pt>
    <dgm:pt modelId="{23ACD9CB-6B62-437D-9E0E-9A9E67EDA7A9}" type="pres">
      <dgm:prSet presAssocID="{494AA88E-48AB-4734-9CCD-2A745A29933B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 avec un remplissage uni"/>
        </a:ext>
      </dgm:extLst>
    </dgm:pt>
    <dgm:pt modelId="{59114FE2-9B2F-4B67-B127-1BC8664570C5}" type="pres">
      <dgm:prSet presAssocID="{4FDB5FD2-8B31-47E8-9B6D-3D548730DF1A}" presName="sibTrans" presStyleLbl="sibTrans2D1" presStyleIdx="0" presStyleCnt="0"/>
      <dgm:spPr/>
    </dgm:pt>
    <dgm:pt modelId="{5624417B-3D02-46AE-A1D8-F864FA5CF891}" type="pres">
      <dgm:prSet presAssocID="{B924B37E-C175-4D06-89EF-7D23F7065931}" presName="compNode" presStyleCnt="0"/>
      <dgm:spPr/>
    </dgm:pt>
    <dgm:pt modelId="{2F411089-13C4-422D-9B1F-A0AA0AE8C82D}" type="pres">
      <dgm:prSet presAssocID="{B924B37E-C175-4D06-89EF-7D23F7065931}" presName="node" presStyleLbl="node1" presStyleIdx="1" presStyleCnt="4">
        <dgm:presLayoutVars>
          <dgm:bulletEnabled val="1"/>
        </dgm:presLayoutVars>
      </dgm:prSet>
      <dgm:spPr/>
    </dgm:pt>
    <dgm:pt modelId="{C5759615-62A3-42C4-9BD0-2AB3C099B264}" type="pres">
      <dgm:prSet presAssocID="{B924B37E-C175-4D06-89EF-7D23F7065931}" presName="invisiNode" presStyleLbl="node1" presStyleIdx="1" presStyleCnt="4"/>
      <dgm:spPr/>
    </dgm:pt>
    <dgm:pt modelId="{10D83FEB-4CC0-43FB-B3AE-44FE0AAE2B93}" type="pres">
      <dgm:prSet presAssocID="{B924B37E-C175-4D06-89EF-7D23F7065931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 d’hommes avec un remplissage uni"/>
        </a:ext>
      </dgm:extLst>
    </dgm:pt>
    <dgm:pt modelId="{1FD5AFE0-A768-4948-8481-A1A66BBFFA8F}" type="pres">
      <dgm:prSet presAssocID="{6F5D048A-3EE9-4197-AD13-11E82270A11A}" presName="sibTrans" presStyleLbl="sibTrans2D1" presStyleIdx="0" presStyleCnt="0"/>
      <dgm:spPr/>
    </dgm:pt>
    <dgm:pt modelId="{ADA9BE70-DF27-4E2A-B923-C6A45EF62900}" type="pres">
      <dgm:prSet presAssocID="{DBCDE690-3DE6-420D-8FD3-3B0C4A0909EA}" presName="compNode" presStyleCnt="0"/>
      <dgm:spPr/>
    </dgm:pt>
    <dgm:pt modelId="{5593983C-7D53-4977-9928-1A81545D88F8}" type="pres">
      <dgm:prSet presAssocID="{DBCDE690-3DE6-420D-8FD3-3B0C4A0909EA}" presName="node" presStyleLbl="node1" presStyleIdx="2" presStyleCnt="4">
        <dgm:presLayoutVars>
          <dgm:bulletEnabled val="1"/>
        </dgm:presLayoutVars>
      </dgm:prSet>
      <dgm:spPr/>
    </dgm:pt>
    <dgm:pt modelId="{70CF609C-E151-4541-AA1E-60426AFA74B0}" type="pres">
      <dgm:prSet presAssocID="{DBCDE690-3DE6-420D-8FD3-3B0C4A0909EA}" presName="invisiNode" presStyleLbl="node1" presStyleIdx="2" presStyleCnt="4"/>
      <dgm:spPr/>
    </dgm:pt>
    <dgm:pt modelId="{F52208B0-25D6-4382-8A24-2AF6FEA6C971}" type="pres">
      <dgm:prSet presAssocID="{DBCDE690-3DE6-420D-8FD3-3B0C4A0909EA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bstacle avec un remplissage uni"/>
        </a:ext>
      </dgm:extLst>
    </dgm:pt>
    <dgm:pt modelId="{93B63E6D-9AD0-40CF-B0BD-7C51BE70FF0D}" type="pres">
      <dgm:prSet presAssocID="{D797B4A1-2D67-457F-838D-4924D40A29FE}" presName="sibTrans" presStyleLbl="sibTrans2D1" presStyleIdx="0" presStyleCnt="0"/>
      <dgm:spPr/>
    </dgm:pt>
    <dgm:pt modelId="{2A11C178-F287-4474-8E45-761DE2477976}" type="pres">
      <dgm:prSet presAssocID="{B3A05540-B079-47D7-8688-29F1C2DEB75A}" presName="compNode" presStyleCnt="0"/>
      <dgm:spPr/>
    </dgm:pt>
    <dgm:pt modelId="{FF7ECE8B-C7EE-4445-BF47-D2B1A671E9D1}" type="pres">
      <dgm:prSet presAssocID="{B3A05540-B079-47D7-8688-29F1C2DEB75A}" presName="node" presStyleLbl="node1" presStyleIdx="3" presStyleCnt="4" custScaleX="102331">
        <dgm:presLayoutVars>
          <dgm:bulletEnabled val="1"/>
        </dgm:presLayoutVars>
      </dgm:prSet>
      <dgm:spPr/>
    </dgm:pt>
    <dgm:pt modelId="{201B8444-9A8F-4194-A00F-CDA1491E8B07}" type="pres">
      <dgm:prSet presAssocID="{B3A05540-B079-47D7-8688-29F1C2DEB75A}" presName="invisiNode" presStyleLbl="node1" presStyleIdx="3" presStyleCnt="4"/>
      <dgm:spPr/>
    </dgm:pt>
    <dgm:pt modelId="{1D605579-8192-4EAB-9144-D6241F212DBF}" type="pres">
      <dgm:prSet presAssocID="{B3A05540-B079-47D7-8688-29F1C2DEB75A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ques avec un remplissage uni"/>
        </a:ext>
      </dgm:extLst>
    </dgm:pt>
  </dgm:ptLst>
  <dgm:cxnLst>
    <dgm:cxn modelId="{A3DDD70A-E185-48D7-B385-3460A0AB850D}" type="presOf" srcId="{DEF3E99F-FFD8-4A06-952A-D15DAE2FE022}" destId="{FF7ECE8B-C7EE-4445-BF47-D2B1A671E9D1}" srcOrd="0" destOrd="2" presId="urn:microsoft.com/office/officeart/2005/8/layout/pList2"/>
    <dgm:cxn modelId="{AA472921-30E6-4BC6-81AD-B6B451DC7559}" type="presOf" srcId="{5E3C08AF-4F4D-4257-B0FF-1C32ED8158EE}" destId="{FF7ECE8B-C7EE-4445-BF47-D2B1A671E9D1}" srcOrd="0" destOrd="4" presId="urn:microsoft.com/office/officeart/2005/8/layout/pList2"/>
    <dgm:cxn modelId="{A1A82322-251A-419A-A412-FB7DA417E9C3}" srcId="{9F262E5E-EE1D-4B69-B7EF-0646360E0BB2}" destId="{494AA88E-48AB-4734-9CCD-2A745A29933B}" srcOrd="0" destOrd="0" parTransId="{F6426C22-33DA-43A7-A652-A2834921A8CB}" sibTransId="{4FDB5FD2-8B31-47E8-9B6D-3D548730DF1A}"/>
    <dgm:cxn modelId="{3536D72E-6E0E-4674-8AA1-3E161149245F}" type="presOf" srcId="{4FA049D5-3590-49AC-AA79-979E07288C35}" destId="{5593983C-7D53-4977-9928-1A81545D88F8}" srcOrd="0" destOrd="2" presId="urn:microsoft.com/office/officeart/2005/8/layout/pList2"/>
    <dgm:cxn modelId="{06592C5C-91D0-4234-9666-4180A71C3111}" srcId="{B3A05540-B079-47D7-8688-29F1C2DEB75A}" destId="{F09DAF42-A6AC-45D7-B428-070C711264F4}" srcOrd="0" destOrd="0" parTransId="{959AA591-B7C3-4989-8167-0796BF020191}" sibTransId="{D29C87B6-1DE3-4411-8CEA-0950187BF279}"/>
    <dgm:cxn modelId="{78FD275D-EA2C-49AF-A37A-4CD59E49B2AC}" type="presOf" srcId="{B924B37E-C175-4D06-89EF-7D23F7065931}" destId="{2F411089-13C4-422D-9B1F-A0AA0AE8C82D}" srcOrd="0" destOrd="0" presId="urn:microsoft.com/office/officeart/2005/8/layout/pList2"/>
    <dgm:cxn modelId="{78238C5E-DC6C-451D-BA4D-E52BEDA4D07E}" type="presOf" srcId="{B6BC6F09-EDDC-4C8A-8990-EC54C1E2157B}" destId="{2F411089-13C4-422D-9B1F-A0AA0AE8C82D}" srcOrd="0" destOrd="2" presId="urn:microsoft.com/office/officeart/2005/8/layout/pList2"/>
    <dgm:cxn modelId="{22186762-19FC-45C1-B604-50BDE61B9931}" type="presOf" srcId="{494AA88E-48AB-4734-9CCD-2A745A29933B}" destId="{A6AC5A96-8D3C-4C84-B8F1-F056A9FEB9B3}" srcOrd="0" destOrd="0" presId="urn:microsoft.com/office/officeart/2005/8/layout/pList2"/>
    <dgm:cxn modelId="{BE054E44-3303-4F10-AB2D-82A7F63F71E0}" srcId="{9F262E5E-EE1D-4B69-B7EF-0646360E0BB2}" destId="{B3A05540-B079-47D7-8688-29F1C2DEB75A}" srcOrd="3" destOrd="0" parTransId="{0D17CEA1-74CF-48DD-9A8A-C95EE55A3378}" sibTransId="{443914E1-5B54-4480-814C-6D855E83A2FE}"/>
    <dgm:cxn modelId="{9B54E367-9B22-4B02-8D54-8A9828FF0ABF}" type="presOf" srcId="{B3A05540-B079-47D7-8688-29F1C2DEB75A}" destId="{FF7ECE8B-C7EE-4445-BF47-D2B1A671E9D1}" srcOrd="0" destOrd="0" presId="urn:microsoft.com/office/officeart/2005/8/layout/pList2"/>
    <dgm:cxn modelId="{ADEF384F-C496-4856-A4B6-EF7ED7236BD4}" type="presOf" srcId="{568DEDFB-CDE1-49F3-B06D-109DF422C97C}" destId="{5593983C-7D53-4977-9928-1A81545D88F8}" srcOrd="0" destOrd="3" presId="urn:microsoft.com/office/officeart/2005/8/layout/pList2"/>
    <dgm:cxn modelId="{016DCF74-A43C-4E54-94A3-425C4F671926}" type="presOf" srcId="{DBCDE690-3DE6-420D-8FD3-3B0C4A0909EA}" destId="{5593983C-7D53-4977-9928-1A81545D88F8}" srcOrd="0" destOrd="0" presId="urn:microsoft.com/office/officeart/2005/8/layout/pList2"/>
    <dgm:cxn modelId="{6175AB75-CFFB-4095-A0D7-3F43E8CCCF25}" srcId="{B3A05540-B079-47D7-8688-29F1C2DEB75A}" destId="{DEF3E99F-FFD8-4A06-952A-D15DAE2FE022}" srcOrd="1" destOrd="0" parTransId="{C3228804-E57E-417F-B733-4E6F517F1E09}" sibTransId="{0EA93DB3-D29A-4A68-A9D0-F0C7F216CDCA}"/>
    <dgm:cxn modelId="{7DDD0E77-8496-49CC-AA66-DB1B46AE5EE6}" type="presOf" srcId="{5A435511-A147-433D-8597-EED700A861F1}" destId="{FF7ECE8B-C7EE-4445-BF47-D2B1A671E9D1}" srcOrd="0" destOrd="3" presId="urn:microsoft.com/office/officeart/2005/8/layout/pList2"/>
    <dgm:cxn modelId="{02959478-C6FF-4FA4-AA6E-07F6F5B109A4}" srcId="{DBCDE690-3DE6-420D-8FD3-3B0C4A0909EA}" destId="{D18B2196-420C-466F-B4C4-818587BCD86A}" srcOrd="0" destOrd="0" parTransId="{D4E4DD43-A8AC-4182-AF0F-E06318E9CB47}" sibTransId="{D6DA6F1F-9968-4FB6-A4EA-BA3C25FE5C8F}"/>
    <dgm:cxn modelId="{0467F87C-C0B9-4D9A-BF37-49DF1FA86C8D}" type="presOf" srcId="{D797B4A1-2D67-457F-838D-4924D40A29FE}" destId="{93B63E6D-9AD0-40CF-B0BD-7C51BE70FF0D}" srcOrd="0" destOrd="0" presId="urn:microsoft.com/office/officeart/2005/8/layout/pList2"/>
    <dgm:cxn modelId="{69A2CB7F-436E-4248-A565-7D1857FD1D79}" type="presOf" srcId="{4FDB5FD2-8B31-47E8-9B6D-3D548730DF1A}" destId="{59114FE2-9B2F-4B67-B127-1BC8664570C5}" srcOrd="0" destOrd="0" presId="urn:microsoft.com/office/officeart/2005/8/layout/pList2"/>
    <dgm:cxn modelId="{732C7783-B465-4449-9FB1-8942C10824E7}" type="presOf" srcId="{0E54C8FA-6924-4E88-B19A-A636D49FFE8C}" destId="{A6AC5A96-8D3C-4C84-B8F1-F056A9FEB9B3}" srcOrd="0" destOrd="2" presId="urn:microsoft.com/office/officeart/2005/8/layout/pList2"/>
    <dgm:cxn modelId="{BC599A87-4BEC-4286-B673-5962C2214907}" type="presOf" srcId="{2F915CC5-369E-4B70-9EEA-5805D3EB87EB}" destId="{A6AC5A96-8D3C-4C84-B8F1-F056A9FEB9B3}" srcOrd="0" destOrd="1" presId="urn:microsoft.com/office/officeart/2005/8/layout/pList2"/>
    <dgm:cxn modelId="{9399A88E-90CE-4C93-BC59-C04906AF2632}" type="presOf" srcId="{79345614-7F0A-41DF-9CCE-BED9AF240629}" destId="{FF7ECE8B-C7EE-4445-BF47-D2B1A671E9D1}" srcOrd="0" destOrd="6" presId="urn:microsoft.com/office/officeart/2005/8/layout/pList2"/>
    <dgm:cxn modelId="{B8CC0C96-D966-426C-B933-AE14E16C8F60}" srcId="{DBCDE690-3DE6-420D-8FD3-3B0C4A0909EA}" destId="{4FA049D5-3590-49AC-AA79-979E07288C35}" srcOrd="1" destOrd="0" parTransId="{D8621418-38F2-47E2-8859-8A8B3286FB11}" sibTransId="{FB215DF1-E99D-418B-9EE4-8D5AF7BF0DD6}"/>
    <dgm:cxn modelId="{94D5D6AF-A396-4332-9052-3ABD0A08D473}" type="presOf" srcId="{A795C724-BA9A-4029-85F5-021864E4D59E}" destId="{FF7ECE8B-C7EE-4445-BF47-D2B1A671E9D1}" srcOrd="0" destOrd="5" presId="urn:microsoft.com/office/officeart/2005/8/layout/pList2"/>
    <dgm:cxn modelId="{77AFB1B0-56CC-4FB5-AFA6-A76C27903E97}" srcId="{494AA88E-48AB-4734-9CCD-2A745A29933B}" destId="{2F915CC5-369E-4B70-9EEA-5805D3EB87EB}" srcOrd="0" destOrd="0" parTransId="{BC9D3D7F-4405-4F10-8AEF-CBEA1D23B12E}" sibTransId="{0E3A4D22-0A98-42EE-A4EA-C1931014BE64}"/>
    <dgm:cxn modelId="{493D1DB8-07E0-409F-9E10-6542DD0174B3}" srcId="{B924B37E-C175-4D06-89EF-7D23F7065931}" destId="{B6BC6F09-EDDC-4C8A-8990-EC54C1E2157B}" srcOrd="1" destOrd="0" parTransId="{73608C6E-25F6-4C75-9090-156E759D7AA8}" sibTransId="{4E15192B-0352-4DD4-BCE3-AB9FABF46D74}"/>
    <dgm:cxn modelId="{713092BA-CCD2-4DF5-A0FB-A00A2C8316BB}" type="presOf" srcId="{D18B2196-420C-466F-B4C4-818587BCD86A}" destId="{5593983C-7D53-4977-9928-1A81545D88F8}" srcOrd="0" destOrd="1" presId="urn:microsoft.com/office/officeart/2005/8/layout/pList2"/>
    <dgm:cxn modelId="{FA76BDC0-C4A7-422A-9497-78A7146F1DD0}" type="presOf" srcId="{6F5D048A-3EE9-4197-AD13-11E82270A11A}" destId="{1FD5AFE0-A768-4948-8481-A1A66BBFFA8F}" srcOrd="0" destOrd="0" presId="urn:microsoft.com/office/officeart/2005/8/layout/pList2"/>
    <dgm:cxn modelId="{FC3046C4-DCBB-4B5A-B22F-45138576813C}" type="presOf" srcId="{9F262E5E-EE1D-4B69-B7EF-0646360E0BB2}" destId="{03DD504D-423D-46C1-8CBE-F7F19A4BF543}" srcOrd="0" destOrd="0" presId="urn:microsoft.com/office/officeart/2005/8/layout/pList2"/>
    <dgm:cxn modelId="{2F6397C8-AE7C-4345-A672-35E4154AD97C}" srcId="{B924B37E-C175-4D06-89EF-7D23F7065931}" destId="{89A52E90-8B7F-4DB9-BC46-8912330CBFF6}" srcOrd="0" destOrd="0" parTransId="{96170EF5-7E12-4D66-A563-9E1F52252DA2}" sibTransId="{D9CC52D1-1D2F-427E-8520-C4030650A906}"/>
    <dgm:cxn modelId="{F7CE68CB-D16C-4C69-91E8-C55E757BF93E}" srcId="{B3A05540-B079-47D7-8688-29F1C2DEB75A}" destId="{A795C724-BA9A-4029-85F5-021864E4D59E}" srcOrd="4" destOrd="0" parTransId="{7EC9FBCF-6299-4BAA-BBD8-921F66E435D2}" sibTransId="{C7BA23A0-49AC-4AF4-9A75-39D9FFC0AA3D}"/>
    <dgm:cxn modelId="{C56EC7CC-77C7-4FEE-9977-67F9F3F537A1}" srcId="{DBCDE690-3DE6-420D-8FD3-3B0C4A0909EA}" destId="{568DEDFB-CDE1-49F3-B06D-109DF422C97C}" srcOrd="2" destOrd="0" parTransId="{2365BE26-B6B1-477D-9986-A003F9CFD24F}" sibTransId="{785F5467-8D86-4A6F-9FDB-A9861E705F99}"/>
    <dgm:cxn modelId="{9E1127D4-C8FB-4BDA-A7EE-372F34EE02E4}" srcId="{9F262E5E-EE1D-4B69-B7EF-0646360E0BB2}" destId="{B924B37E-C175-4D06-89EF-7D23F7065931}" srcOrd="1" destOrd="0" parTransId="{CECBA490-2521-4EBF-B7A2-1EAB03A548A9}" sibTransId="{6F5D048A-3EE9-4197-AD13-11E82270A11A}"/>
    <dgm:cxn modelId="{E15487D5-AB52-413C-8A70-556417B860E4}" type="presOf" srcId="{89A52E90-8B7F-4DB9-BC46-8912330CBFF6}" destId="{2F411089-13C4-422D-9B1F-A0AA0AE8C82D}" srcOrd="0" destOrd="1" presId="urn:microsoft.com/office/officeart/2005/8/layout/pList2"/>
    <dgm:cxn modelId="{A832DFE2-E225-424C-BC69-C089440E2A0C}" srcId="{9F262E5E-EE1D-4B69-B7EF-0646360E0BB2}" destId="{DBCDE690-3DE6-420D-8FD3-3B0C4A0909EA}" srcOrd="2" destOrd="0" parTransId="{899676B6-E40E-4220-BD65-98933D296310}" sibTransId="{D797B4A1-2D67-457F-838D-4924D40A29FE}"/>
    <dgm:cxn modelId="{9EBB1CE5-B64A-444E-B231-1FB216CB7CB0}" srcId="{B3A05540-B079-47D7-8688-29F1C2DEB75A}" destId="{5E3C08AF-4F4D-4257-B0FF-1C32ED8158EE}" srcOrd="3" destOrd="0" parTransId="{4A7F554A-0F9C-4DF6-B455-FCC8D36FC5B9}" sibTransId="{13594705-6FE9-49D3-B719-3C99B079F83B}"/>
    <dgm:cxn modelId="{692847EE-62E7-4885-BDFD-74679D06B07E}" type="presOf" srcId="{F09DAF42-A6AC-45D7-B428-070C711264F4}" destId="{FF7ECE8B-C7EE-4445-BF47-D2B1A671E9D1}" srcOrd="0" destOrd="1" presId="urn:microsoft.com/office/officeart/2005/8/layout/pList2"/>
    <dgm:cxn modelId="{EBB8F3F1-ED4C-4F08-AC1B-CC72A00FD4CE}" srcId="{B3A05540-B079-47D7-8688-29F1C2DEB75A}" destId="{5A435511-A147-433D-8597-EED700A861F1}" srcOrd="2" destOrd="0" parTransId="{3EC8EF25-8F96-40A4-A6DA-49C8B14123AD}" sibTransId="{D9CB5306-9825-4782-9460-0425E428DF65}"/>
    <dgm:cxn modelId="{79165AF5-D7B8-4875-BF6B-36FF06AC7786}" srcId="{B3A05540-B079-47D7-8688-29F1C2DEB75A}" destId="{79345614-7F0A-41DF-9CCE-BED9AF240629}" srcOrd="5" destOrd="0" parTransId="{918344CF-2E6B-4DDC-ADF9-761BB554466E}" sibTransId="{A82849E7-F905-4225-97C3-33775FBCE6AB}"/>
    <dgm:cxn modelId="{F35EFCFA-9BC9-4E71-BD05-38A1031953D7}" srcId="{494AA88E-48AB-4734-9CCD-2A745A29933B}" destId="{0E54C8FA-6924-4E88-B19A-A636D49FFE8C}" srcOrd="1" destOrd="0" parTransId="{BFBDA82A-A54F-4661-ABAD-495A95483AB6}" sibTransId="{11D0A2ED-84B1-40FF-9882-F58816AD4854}"/>
    <dgm:cxn modelId="{356C5532-8187-42FF-88EA-11D0FEDE6600}" type="presParOf" srcId="{03DD504D-423D-46C1-8CBE-F7F19A4BF543}" destId="{9023D28B-DEAE-4F20-9565-1EA4B596C404}" srcOrd="0" destOrd="0" presId="urn:microsoft.com/office/officeart/2005/8/layout/pList2"/>
    <dgm:cxn modelId="{733E1292-E30E-4D8B-9CDC-EB33FE1D5F34}" type="presParOf" srcId="{03DD504D-423D-46C1-8CBE-F7F19A4BF543}" destId="{584A1765-CDDD-420B-912C-46ED181FF3B2}" srcOrd="1" destOrd="0" presId="urn:microsoft.com/office/officeart/2005/8/layout/pList2"/>
    <dgm:cxn modelId="{DD4676D2-F3B2-4873-A5B7-2C286C558A8D}" type="presParOf" srcId="{584A1765-CDDD-420B-912C-46ED181FF3B2}" destId="{C99BD1D2-F9F7-48BA-9B4F-A88A221479E2}" srcOrd="0" destOrd="0" presId="urn:microsoft.com/office/officeart/2005/8/layout/pList2"/>
    <dgm:cxn modelId="{876B6C4B-E422-49E6-A7A4-7D9FCE2C64CF}" type="presParOf" srcId="{C99BD1D2-F9F7-48BA-9B4F-A88A221479E2}" destId="{A6AC5A96-8D3C-4C84-B8F1-F056A9FEB9B3}" srcOrd="0" destOrd="0" presId="urn:microsoft.com/office/officeart/2005/8/layout/pList2"/>
    <dgm:cxn modelId="{5451B03A-31DF-4136-BB14-F6E6EF45C488}" type="presParOf" srcId="{C99BD1D2-F9F7-48BA-9B4F-A88A221479E2}" destId="{C9392288-DBE1-4013-A032-50480F46330C}" srcOrd="1" destOrd="0" presId="urn:microsoft.com/office/officeart/2005/8/layout/pList2"/>
    <dgm:cxn modelId="{CA719668-6570-42CE-945F-8432550D996C}" type="presParOf" srcId="{C99BD1D2-F9F7-48BA-9B4F-A88A221479E2}" destId="{23ACD9CB-6B62-437D-9E0E-9A9E67EDA7A9}" srcOrd="2" destOrd="0" presId="urn:microsoft.com/office/officeart/2005/8/layout/pList2"/>
    <dgm:cxn modelId="{8F1777F9-C62B-4748-A98D-925AAF9FB137}" type="presParOf" srcId="{584A1765-CDDD-420B-912C-46ED181FF3B2}" destId="{59114FE2-9B2F-4B67-B127-1BC8664570C5}" srcOrd="1" destOrd="0" presId="urn:microsoft.com/office/officeart/2005/8/layout/pList2"/>
    <dgm:cxn modelId="{7A4A5770-06A6-445A-A99F-D2D0905FD883}" type="presParOf" srcId="{584A1765-CDDD-420B-912C-46ED181FF3B2}" destId="{5624417B-3D02-46AE-A1D8-F864FA5CF891}" srcOrd="2" destOrd="0" presId="urn:microsoft.com/office/officeart/2005/8/layout/pList2"/>
    <dgm:cxn modelId="{259C6355-7A48-45A6-9A0C-6C36203BD37A}" type="presParOf" srcId="{5624417B-3D02-46AE-A1D8-F864FA5CF891}" destId="{2F411089-13C4-422D-9B1F-A0AA0AE8C82D}" srcOrd="0" destOrd="0" presId="urn:microsoft.com/office/officeart/2005/8/layout/pList2"/>
    <dgm:cxn modelId="{9EED0DBD-16D9-4011-945F-9286A69CF9DD}" type="presParOf" srcId="{5624417B-3D02-46AE-A1D8-F864FA5CF891}" destId="{C5759615-62A3-42C4-9BD0-2AB3C099B264}" srcOrd="1" destOrd="0" presId="urn:microsoft.com/office/officeart/2005/8/layout/pList2"/>
    <dgm:cxn modelId="{D3D9B30D-BEC4-43C3-9EE9-FE2D35AEE78B}" type="presParOf" srcId="{5624417B-3D02-46AE-A1D8-F864FA5CF891}" destId="{10D83FEB-4CC0-43FB-B3AE-44FE0AAE2B93}" srcOrd="2" destOrd="0" presId="urn:microsoft.com/office/officeart/2005/8/layout/pList2"/>
    <dgm:cxn modelId="{71781B33-9F67-45F2-A8A0-1F153C7AC09C}" type="presParOf" srcId="{584A1765-CDDD-420B-912C-46ED181FF3B2}" destId="{1FD5AFE0-A768-4948-8481-A1A66BBFFA8F}" srcOrd="3" destOrd="0" presId="urn:microsoft.com/office/officeart/2005/8/layout/pList2"/>
    <dgm:cxn modelId="{0922DC97-A041-4BBC-AEFC-967BD24425F6}" type="presParOf" srcId="{584A1765-CDDD-420B-912C-46ED181FF3B2}" destId="{ADA9BE70-DF27-4E2A-B923-C6A45EF62900}" srcOrd="4" destOrd="0" presId="urn:microsoft.com/office/officeart/2005/8/layout/pList2"/>
    <dgm:cxn modelId="{03F93AB8-FDEF-4A2E-BDE4-69D61F5691BD}" type="presParOf" srcId="{ADA9BE70-DF27-4E2A-B923-C6A45EF62900}" destId="{5593983C-7D53-4977-9928-1A81545D88F8}" srcOrd="0" destOrd="0" presId="urn:microsoft.com/office/officeart/2005/8/layout/pList2"/>
    <dgm:cxn modelId="{3BAD1A88-4DAC-47F3-BB85-B2C33BBB6E90}" type="presParOf" srcId="{ADA9BE70-DF27-4E2A-B923-C6A45EF62900}" destId="{70CF609C-E151-4541-AA1E-60426AFA74B0}" srcOrd="1" destOrd="0" presId="urn:microsoft.com/office/officeart/2005/8/layout/pList2"/>
    <dgm:cxn modelId="{C2B70029-5293-474D-8BD5-7098979BAF8E}" type="presParOf" srcId="{ADA9BE70-DF27-4E2A-B923-C6A45EF62900}" destId="{F52208B0-25D6-4382-8A24-2AF6FEA6C971}" srcOrd="2" destOrd="0" presId="urn:microsoft.com/office/officeart/2005/8/layout/pList2"/>
    <dgm:cxn modelId="{E09D2DD8-2943-478F-A30A-CBD40BE7839B}" type="presParOf" srcId="{584A1765-CDDD-420B-912C-46ED181FF3B2}" destId="{93B63E6D-9AD0-40CF-B0BD-7C51BE70FF0D}" srcOrd="5" destOrd="0" presId="urn:microsoft.com/office/officeart/2005/8/layout/pList2"/>
    <dgm:cxn modelId="{798A597C-726C-4A96-9384-20D19F721707}" type="presParOf" srcId="{584A1765-CDDD-420B-912C-46ED181FF3B2}" destId="{2A11C178-F287-4474-8E45-761DE2477976}" srcOrd="6" destOrd="0" presId="urn:microsoft.com/office/officeart/2005/8/layout/pList2"/>
    <dgm:cxn modelId="{80044CE9-ABFE-4A93-B3B9-889CAB9D1866}" type="presParOf" srcId="{2A11C178-F287-4474-8E45-761DE2477976}" destId="{FF7ECE8B-C7EE-4445-BF47-D2B1A671E9D1}" srcOrd="0" destOrd="0" presId="urn:microsoft.com/office/officeart/2005/8/layout/pList2"/>
    <dgm:cxn modelId="{8B459DFB-ADEC-47E4-A460-D3FF3FA6C04E}" type="presParOf" srcId="{2A11C178-F287-4474-8E45-761DE2477976}" destId="{201B8444-9A8F-4194-A00F-CDA1491E8B07}" srcOrd="1" destOrd="0" presId="urn:microsoft.com/office/officeart/2005/8/layout/pList2"/>
    <dgm:cxn modelId="{7D0902CB-4B21-4B73-BAF7-F45B62CE754B}" type="presParOf" srcId="{2A11C178-F287-4474-8E45-761DE2477976}" destId="{1D605579-8192-4EAB-9144-D6241F212DB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27C4DE-7BCC-48DF-8E1F-04CF0C1052C6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accent3_4" csCatId="accent3" phldr="1"/>
      <dgm:spPr/>
    </dgm:pt>
    <dgm:pt modelId="{9757AFCB-801A-4245-A987-F66B032C0CAC}">
      <dgm:prSet phldrT="[Texte]" custT="1"/>
      <dgm:spPr/>
      <dgm:t>
        <a:bodyPr lIns="144000" tIns="108000" bIns="108000"/>
        <a:lstStyle/>
        <a:p>
          <a:r>
            <a:rPr lang="fr-FR" sz="1800" b="1">
              <a:latin typeface="+mj-lt"/>
            </a:rPr>
            <a:t>Prioritaire</a:t>
          </a:r>
        </a:p>
      </dgm:t>
    </dgm:pt>
    <dgm:pt modelId="{2E2FDB4A-0371-48F7-8F13-ECE1CA380599}" type="parTrans" cxnId="{3C62415B-A7FE-44D1-A0E6-3A9CD0C701D8}">
      <dgm:prSet/>
      <dgm:spPr/>
      <dgm:t>
        <a:bodyPr/>
        <a:lstStyle/>
        <a:p>
          <a:endParaRPr lang="fr-FR"/>
        </a:p>
      </dgm:t>
    </dgm:pt>
    <dgm:pt modelId="{5F1DB8AA-E445-4638-AD1B-8470B7422114}" type="sibTrans" cxnId="{3C62415B-A7FE-44D1-A0E6-3A9CD0C701D8}">
      <dgm:prSet/>
      <dgm:spPr/>
      <dgm:t>
        <a:bodyPr/>
        <a:lstStyle/>
        <a:p>
          <a:endParaRPr lang="fr-FR"/>
        </a:p>
      </dgm:t>
    </dgm:pt>
    <dgm:pt modelId="{E40CF51A-6702-4518-859D-3D691815275B}">
      <dgm:prSet/>
      <dgm:spPr/>
      <dgm:t>
        <a:bodyPr/>
        <a:lstStyle/>
        <a:p>
          <a:r>
            <a:rPr lang="fr-FR"/>
            <a:t>Page des participants</a:t>
          </a:r>
        </a:p>
      </dgm:t>
    </dgm:pt>
    <dgm:pt modelId="{ED66055F-9D91-4F16-9902-865B45F34519}" type="parTrans" cxnId="{0857E861-2EE3-4721-95CB-7DAEC63C6F97}">
      <dgm:prSet/>
      <dgm:spPr/>
      <dgm:t>
        <a:bodyPr/>
        <a:lstStyle/>
        <a:p>
          <a:endParaRPr lang="fr-FR"/>
        </a:p>
      </dgm:t>
    </dgm:pt>
    <dgm:pt modelId="{C61785E4-BDAD-4D29-9586-ED79E8F8794D}" type="sibTrans" cxnId="{0857E861-2EE3-4721-95CB-7DAEC63C6F97}">
      <dgm:prSet/>
      <dgm:spPr/>
      <dgm:t>
        <a:bodyPr/>
        <a:lstStyle/>
        <a:p>
          <a:endParaRPr lang="fr-FR"/>
        </a:p>
      </dgm:t>
    </dgm:pt>
    <dgm:pt modelId="{F5ADEF6A-EE3A-496B-9E70-07F56D5D1D87}">
      <dgm:prSet/>
      <dgm:spPr/>
      <dgm:t>
        <a:bodyPr/>
        <a:lstStyle/>
        <a:p>
          <a:r>
            <a:rPr lang="fr-FR"/>
            <a:t>Page des équipes</a:t>
          </a:r>
        </a:p>
      </dgm:t>
    </dgm:pt>
    <dgm:pt modelId="{A6F3C280-F883-4261-AA7F-8B57EE6EDE14}" type="parTrans" cxnId="{8CB40D09-4850-450A-9F0B-CE30B95C2D33}">
      <dgm:prSet/>
      <dgm:spPr/>
      <dgm:t>
        <a:bodyPr/>
        <a:lstStyle/>
        <a:p>
          <a:endParaRPr lang="fr-FR"/>
        </a:p>
      </dgm:t>
    </dgm:pt>
    <dgm:pt modelId="{4A010E1A-479E-4E51-A165-A91EA1FC8E09}" type="sibTrans" cxnId="{8CB40D09-4850-450A-9F0B-CE30B95C2D33}">
      <dgm:prSet/>
      <dgm:spPr/>
      <dgm:t>
        <a:bodyPr/>
        <a:lstStyle/>
        <a:p>
          <a:endParaRPr lang="fr-FR"/>
        </a:p>
      </dgm:t>
    </dgm:pt>
    <dgm:pt modelId="{ACB6930A-03ED-450C-8D94-3F9A135FE4DE}">
      <dgm:prSet/>
      <dgm:spPr/>
      <dgm:t>
        <a:bodyPr/>
        <a:lstStyle/>
        <a:p>
          <a:r>
            <a:rPr lang="fr-FR"/>
            <a:t>Algorithme de génération des équipes</a:t>
          </a:r>
        </a:p>
      </dgm:t>
    </dgm:pt>
    <dgm:pt modelId="{8D245E3C-E84F-455E-B13B-BE5DFB095C38}" type="parTrans" cxnId="{FB54C48E-BD08-451D-A988-200C12ED567B}">
      <dgm:prSet/>
      <dgm:spPr/>
      <dgm:t>
        <a:bodyPr/>
        <a:lstStyle/>
        <a:p>
          <a:endParaRPr lang="fr-FR"/>
        </a:p>
      </dgm:t>
    </dgm:pt>
    <dgm:pt modelId="{3134C9A6-2E4A-4EB0-AC9E-FFBF203CDB15}" type="sibTrans" cxnId="{FB54C48E-BD08-451D-A988-200C12ED567B}">
      <dgm:prSet/>
      <dgm:spPr/>
      <dgm:t>
        <a:bodyPr/>
        <a:lstStyle/>
        <a:p>
          <a:endParaRPr lang="fr-FR"/>
        </a:p>
      </dgm:t>
    </dgm:pt>
    <dgm:pt modelId="{C05E7938-C9FB-496C-A651-EDE0B2BB3043}">
      <dgm:prSet/>
      <dgm:spPr/>
      <dgm:t>
        <a:bodyPr/>
        <a:lstStyle/>
        <a:p>
          <a:r>
            <a:rPr lang="fr-FR"/>
            <a:t>Page de simulation chronométrée de course</a:t>
          </a:r>
        </a:p>
      </dgm:t>
    </dgm:pt>
    <dgm:pt modelId="{8A93A793-FEEB-4F3D-B2FE-6CC0F489476F}" type="parTrans" cxnId="{ABC31BE5-13E7-4AC0-8B3D-E025929B84E6}">
      <dgm:prSet/>
      <dgm:spPr/>
      <dgm:t>
        <a:bodyPr/>
        <a:lstStyle/>
        <a:p>
          <a:endParaRPr lang="fr-FR"/>
        </a:p>
      </dgm:t>
    </dgm:pt>
    <dgm:pt modelId="{C670734A-C4DC-4887-A19F-FAE9280C1D5D}" type="sibTrans" cxnId="{ABC31BE5-13E7-4AC0-8B3D-E025929B84E6}">
      <dgm:prSet/>
      <dgm:spPr/>
      <dgm:t>
        <a:bodyPr/>
        <a:lstStyle/>
        <a:p>
          <a:endParaRPr lang="fr-FR"/>
        </a:p>
      </dgm:t>
    </dgm:pt>
    <dgm:pt modelId="{DD9768E3-A83E-4F0B-A1F5-6367DA7DCC19}">
      <dgm:prSet/>
      <dgm:spPr/>
      <dgm:t>
        <a:bodyPr/>
        <a:lstStyle/>
        <a:p>
          <a:r>
            <a:rPr lang="fr-FR"/>
            <a:t>Page des résultats</a:t>
          </a:r>
        </a:p>
      </dgm:t>
    </dgm:pt>
    <dgm:pt modelId="{8681D4C1-B24A-4A47-A34E-12BC71AD8EB6}" type="parTrans" cxnId="{6C948CE2-6BA1-4D6B-B0D9-C400DD6E86E0}">
      <dgm:prSet/>
      <dgm:spPr/>
      <dgm:t>
        <a:bodyPr/>
        <a:lstStyle/>
        <a:p>
          <a:endParaRPr lang="fr-FR"/>
        </a:p>
      </dgm:t>
    </dgm:pt>
    <dgm:pt modelId="{4D8150D4-5735-443B-BAFF-B099EEB645B1}" type="sibTrans" cxnId="{6C948CE2-6BA1-4D6B-B0D9-C400DD6E86E0}">
      <dgm:prSet/>
      <dgm:spPr/>
      <dgm:t>
        <a:bodyPr/>
        <a:lstStyle/>
        <a:p>
          <a:endParaRPr lang="fr-FR"/>
        </a:p>
      </dgm:t>
    </dgm:pt>
    <dgm:pt modelId="{A1EBF628-B4B7-461E-BAF0-485BC753A524}">
      <dgm:prSet custT="1"/>
      <dgm:spPr/>
      <dgm:t>
        <a:bodyPr lIns="144000" tIns="108000" bIns="108000"/>
        <a:lstStyle/>
        <a:p>
          <a:r>
            <a:rPr lang="fr-FR" sz="1800">
              <a:latin typeface="+mj-lt"/>
            </a:rPr>
            <a:t>Bonus</a:t>
          </a:r>
        </a:p>
      </dgm:t>
    </dgm:pt>
    <dgm:pt modelId="{EDBD3899-8600-4921-9551-3600F4C8DBF4}" type="parTrans" cxnId="{53957A73-5F8B-4CE4-A851-C4E92722C613}">
      <dgm:prSet/>
      <dgm:spPr/>
      <dgm:t>
        <a:bodyPr/>
        <a:lstStyle/>
        <a:p>
          <a:endParaRPr lang="fr-FR"/>
        </a:p>
      </dgm:t>
    </dgm:pt>
    <dgm:pt modelId="{AEDC51C9-7188-46D0-AEC0-8E2BCF6E401D}" type="sibTrans" cxnId="{53957A73-5F8B-4CE4-A851-C4E92722C613}">
      <dgm:prSet/>
      <dgm:spPr/>
      <dgm:t>
        <a:bodyPr/>
        <a:lstStyle/>
        <a:p>
          <a:endParaRPr lang="fr-FR"/>
        </a:p>
      </dgm:t>
    </dgm:pt>
    <dgm:pt modelId="{52F66306-3EC4-4E5B-9FF3-2B1717B4EB5D}">
      <dgm:prSet/>
      <dgm:spPr/>
      <dgm:t>
        <a:bodyPr/>
        <a:lstStyle/>
        <a:p>
          <a:r>
            <a:rPr lang="fr-FR"/>
            <a:t>Page d’accueil</a:t>
          </a:r>
        </a:p>
      </dgm:t>
    </dgm:pt>
    <dgm:pt modelId="{A35307E3-BA53-435E-B94F-6FE5925AFA77}" type="parTrans" cxnId="{9C0B9782-5C75-497D-95B7-12CBFF71A8C1}">
      <dgm:prSet/>
      <dgm:spPr/>
      <dgm:t>
        <a:bodyPr/>
        <a:lstStyle/>
        <a:p>
          <a:endParaRPr lang="fr-FR"/>
        </a:p>
      </dgm:t>
    </dgm:pt>
    <dgm:pt modelId="{335A866F-1A3B-4D41-997E-932AA25CC487}" type="sibTrans" cxnId="{9C0B9782-5C75-497D-95B7-12CBFF71A8C1}">
      <dgm:prSet/>
      <dgm:spPr/>
      <dgm:t>
        <a:bodyPr/>
        <a:lstStyle/>
        <a:p>
          <a:endParaRPr lang="fr-FR"/>
        </a:p>
      </dgm:t>
    </dgm:pt>
    <dgm:pt modelId="{2E9D520B-3CF6-4C1B-9303-2C5C30EB817B}">
      <dgm:prSet phldrT="[Texte]"/>
      <dgm:spPr/>
      <dgm:t>
        <a:bodyPr/>
        <a:lstStyle/>
        <a:p>
          <a:r>
            <a:rPr lang="fr-FR"/>
            <a:t>Conception de la DAO</a:t>
          </a:r>
        </a:p>
      </dgm:t>
    </dgm:pt>
    <dgm:pt modelId="{7664E52D-2684-4849-9653-B13A82DB8BF2}" type="parTrans" cxnId="{5B1E0B41-BA6D-42FF-ACF1-9DC99E46CD90}">
      <dgm:prSet/>
      <dgm:spPr/>
      <dgm:t>
        <a:bodyPr/>
        <a:lstStyle/>
        <a:p>
          <a:endParaRPr lang="fr-FR"/>
        </a:p>
      </dgm:t>
    </dgm:pt>
    <dgm:pt modelId="{A78258BE-F3D1-401C-A872-B0CAF5EC627B}" type="sibTrans" cxnId="{5B1E0B41-BA6D-42FF-ACF1-9DC99E46CD90}">
      <dgm:prSet/>
      <dgm:spPr/>
      <dgm:t>
        <a:bodyPr/>
        <a:lstStyle/>
        <a:p>
          <a:endParaRPr lang="fr-FR"/>
        </a:p>
      </dgm:t>
    </dgm:pt>
    <dgm:pt modelId="{79631DFE-22A3-4105-B339-F7EF258FA045}">
      <dgm:prSet/>
      <dgm:spPr/>
      <dgm:t>
        <a:bodyPr/>
        <a:lstStyle/>
        <a:p>
          <a:r>
            <a:rPr lang="fr-FR"/>
            <a:t>Accès aux anciens résultats</a:t>
          </a:r>
        </a:p>
      </dgm:t>
    </dgm:pt>
    <dgm:pt modelId="{5D8841B3-8A46-4DA4-A558-0B3392595E27}" type="parTrans" cxnId="{C01DA23E-216E-41EA-B5BF-2D4565F94AC7}">
      <dgm:prSet/>
      <dgm:spPr/>
      <dgm:t>
        <a:bodyPr/>
        <a:lstStyle/>
        <a:p>
          <a:endParaRPr lang="fr-FR"/>
        </a:p>
      </dgm:t>
    </dgm:pt>
    <dgm:pt modelId="{DE200B09-95BA-475B-9CC7-A7F2642ACAA0}" type="sibTrans" cxnId="{C01DA23E-216E-41EA-B5BF-2D4565F94AC7}">
      <dgm:prSet/>
      <dgm:spPr/>
      <dgm:t>
        <a:bodyPr/>
        <a:lstStyle/>
        <a:p>
          <a:endParaRPr lang="fr-FR"/>
        </a:p>
      </dgm:t>
    </dgm:pt>
    <dgm:pt modelId="{C4F552EC-654B-4A60-A8FB-C4A2177ED2D5}" type="pres">
      <dgm:prSet presAssocID="{3D27C4DE-7BCC-48DF-8E1F-04CF0C1052C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24F9C164-48F4-45C4-9A36-9A3443794C9D}" type="pres">
      <dgm:prSet presAssocID="{9757AFCB-801A-4245-A987-F66B032C0CAC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A0FF3A37-5E10-4E75-9E19-EB0B9B4D7326}" type="pres">
      <dgm:prSet presAssocID="{9757AFCB-801A-4245-A987-F66B032C0CAC}" presName="childText1" presStyleLbl="solidAlignAcc1" presStyleIdx="0" presStyleCnt="2">
        <dgm:presLayoutVars>
          <dgm:chMax val="0"/>
          <dgm:chPref val="0"/>
          <dgm:bulletEnabled val="1"/>
        </dgm:presLayoutVars>
      </dgm:prSet>
      <dgm:spPr/>
    </dgm:pt>
    <dgm:pt modelId="{C35D1DBB-DB99-4BD2-972D-2C7E59356A80}" type="pres">
      <dgm:prSet presAssocID="{A1EBF628-B4B7-461E-BAF0-485BC753A524}" presName="parentText2" presStyleLbl="node1" presStyleIdx="1" presStyleCnt="2">
        <dgm:presLayoutVars>
          <dgm:chMax/>
          <dgm:chPref val="3"/>
          <dgm:bulletEnabled val="1"/>
        </dgm:presLayoutVars>
      </dgm:prSet>
      <dgm:spPr/>
    </dgm:pt>
    <dgm:pt modelId="{D33E8717-CC37-4123-A0E9-51D7995E3E10}" type="pres">
      <dgm:prSet presAssocID="{A1EBF628-B4B7-461E-BAF0-485BC753A524}" presName="childText2" presStyleLbl="solidAlignAcc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CB40D09-4850-450A-9F0B-CE30B95C2D33}" srcId="{9757AFCB-801A-4245-A987-F66B032C0CAC}" destId="{F5ADEF6A-EE3A-496B-9E70-07F56D5D1D87}" srcOrd="2" destOrd="0" parTransId="{A6F3C280-F883-4261-AA7F-8B57EE6EDE14}" sibTransId="{4A010E1A-479E-4E51-A165-A91EA1FC8E09}"/>
    <dgm:cxn modelId="{90FE2936-D2C2-42E5-A3E3-BBF39A1CF5D3}" type="presOf" srcId="{C05E7938-C9FB-496C-A651-EDE0B2BB3043}" destId="{A0FF3A37-5E10-4E75-9E19-EB0B9B4D7326}" srcOrd="0" destOrd="4" presId="urn:microsoft.com/office/officeart/2009/3/layout/IncreasingArrowsProcess"/>
    <dgm:cxn modelId="{C01DA23E-216E-41EA-B5BF-2D4565F94AC7}" srcId="{A1EBF628-B4B7-461E-BAF0-485BC753A524}" destId="{79631DFE-22A3-4105-B339-F7EF258FA045}" srcOrd="0" destOrd="0" parTransId="{5D8841B3-8A46-4DA4-A558-0B3392595E27}" sibTransId="{DE200B09-95BA-475B-9CC7-A7F2642ACAA0}"/>
    <dgm:cxn modelId="{3C62415B-A7FE-44D1-A0E6-3A9CD0C701D8}" srcId="{3D27C4DE-7BCC-48DF-8E1F-04CF0C1052C6}" destId="{9757AFCB-801A-4245-A987-F66B032C0CAC}" srcOrd="0" destOrd="0" parTransId="{2E2FDB4A-0371-48F7-8F13-ECE1CA380599}" sibTransId="{5F1DB8AA-E445-4638-AD1B-8470B7422114}"/>
    <dgm:cxn modelId="{5B1E0B41-BA6D-42FF-ACF1-9DC99E46CD90}" srcId="{9757AFCB-801A-4245-A987-F66B032C0CAC}" destId="{2E9D520B-3CF6-4C1B-9303-2C5C30EB817B}" srcOrd="0" destOrd="0" parTransId="{7664E52D-2684-4849-9653-B13A82DB8BF2}" sibTransId="{A78258BE-F3D1-401C-A872-B0CAF5EC627B}"/>
    <dgm:cxn modelId="{0857E861-2EE3-4721-95CB-7DAEC63C6F97}" srcId="{9757AFCB-801A-4245-A987-F66B032C0CAC}" destId="{E40CF51A-6702-4518-859D-3D691815275B}" srcOrd="1" destOrd="0" parTransId="{ED66055F-9D91-4F16-9902-865B45F34519}" sibTransId="{C61785E4-BDAD-4D29-9586-ED79E8F8794D}"/>
    <dgm:cxn modelId="{65903362-693C-46CD-988F-C06A5BFEC779}" type="presOf" srcId="{DD9768E3-A83E-4F0B-A1F5-6367DA7DCC19}" destId="{A0FF3A37-5E10-4E75-9E19-EB0B9B4D7326}" srcOrd="0" destOrd="5" presId="urn:microsoft.com/office/officeart/2009/3/layout/IncreasingArrowsProcess"/>
    <dgm:cxn modelId="{5679C96B-DBBA-4B00-BFC5-2EF141691BA9}" type="presOf" srcId="{2E9D520B-3CF6-4C1B-9303-2C5C30EB817B}" destId="{A0FF3A37-5E10-4E75-9E19-EB0B9B4D7326}" srcOrd="0" destOrd="0" presId="urn:microsoft.com/office/officeart/2009/3/layout/IncreasingArrowsProcess"/>
    <dgm:cxn modelId="{95848B6C-8E55-49BE-8084-1C537D4351E3}" type="presOf" srcId="{E40CF51A-6702-4518-859D-3D691815275B}" destId="{A0FF3A37-5E10-4E75-9E19-EB0B9B4D7326}" srcOrd="0" destOrd="1" presId="urn:microsoft.com/office/officeart/2009/3/layout/IncreasingArrowsProcess"/>
    <dgm:cxn modelId="{53957A73-5F8B-4CE4-A851-C4E92722C613}" srcId="{3D27C4DE-7BCC-48DF-8E1F-04CF0C1052C6}" destId="{A1EBF628-B4B7-461E-BAF0-485BC753A524}" srcOrd="1" destOrd="0" parTransId="{EDBD3899-8600-4921-9551-3600F4C8DBF4}" sibTransId="{AEDC51C9-7188-46D0-AEC0-8E2BCF6E401D}"/>
    <dgm:cxn modelId="{D2AF1E82-D4FD-4369-AD1D-48EF8D4CC4E2}" type="presOf" srcId="{F5ADEF6A-EE3A-496B-9E70-07F56D5D1D87}" destId="{A0FF3A37-5E10-4E75-9E19-EB0B9B4D7326}" srcOrd="0" destOrd="2" presId="urn:microsoft.com/office/officeart/2009/3/layout/IncreasingArrowsProcess"/>
    <dgm:cxn modelId="{9C0B9782-5C75-497D-95B7-12CBFF71A8C1}" srcId="{A1EBF628-B4B7-461E-BAF0-485BC753A524}" destId="{52F66306-3EC4-4E5B-9FF3-2B1717B4EB5D}" srcOrd="1" destOrd="0" parTransId="{A35307E3-BA53-435E-B94F-6FE5925AFA77}" sibTransId="{335A866F-1A3B-4D41-997E-932AA25CC487}"/>
    <dgm:cxn modelId="{FB54C48E-BD08-451D-A988-200C12ED567B}" srcId="{9757AFCB-801A-4245-A987-F66B032C0CAC}" destId="{ACB6930A-03ED-450C-8D94-3F9A135FE4DE}" srcOrd="3" destOrd="0" parTransId="{8D245E3C-E84F-455E-B13B-BE5DFB095C38}" sibTransId="{3134C9A6-2E4A-4EB0-AC9E-FFBF203CDB15}"/>
    <dgm:cxn modelId="{95FB4ECB-9A42-4583-9D1D-B607A5EA3DCA}" type="presOf" srcId="{A1EBF628-B4B7-461E-BAF0-485BC753A524}" destId="{C35D1DBB-DB99-4BD2-972D-2C7E59356A80}" srcOrd="0" destOrd="0" presId="urn:microsoft.com/office/officeart/2009/3/layout/IncreasingArrowsProcess"/>
    <dgm:cxn modelId="{43BB39CF-F57C-4F23-A4EF-B224AC64060E}" type="presOf" srcId="{79631DFE-22A3-4105-B339-F7EF258FA045}" destId="{D33E8717-CC37-4123-A0E9-51D7995E3E10}" srcOrd="0" destOrd="0" presId="urn:microsoft.com/office/officeart/2009/3/layout/IncreasingArrowsProcess"/>
    <dgm:cxn modelId="{B45669D9-6AC0-48F7-BFA3-ED900F1CDA1B}" type="presOf" srcId="{9757AFCB-801A-4245-A987-F66B032C0CAC}" destId="{24F9C164-48F4-45C4-9A36-9A3443794C9D}" srcOrd="0" destOrd="0" presId="urn:microsoft.com/office/officeart/2009/3/layout/IncreasingArrowsProcess"/>
    <dgm:cxn modelId="{6C948CE2-6BA1-4D6B-B0D9-C400DD6E86E0}" srcId="{9757AFCB-801A-4245-A987-F66B032C0CAC}" destId="{DD9768E3-A83E-4F0B-A1F5-6367DA7DCC19}" srcOrd="5" destOrd="0" parTransId="{8681D4C1-B24A-4A47-A34E-12BC71AD8EB6}" sibTransId="{4D8150D4-5735-443B-BAFF-B099EEB645B1}"/>
    <dgm:cxn modelId="{12EEF6E2-1C56-4E38-A00C-CB0A00B50720}" type="presOf" srcId="{ACB6930A-03ED-450C-8D94-3F9A135FE4DE}" destId="{A0FF3A37-5E10-4E75-9E19-EB0B9B4D7326}" srcOrd="0" destOrd="3" presId="urn:microsoft.com/office/officeart/2009/3/layout/IncreasingArrowsProcess"/>
    <dgm:cxn modelId="{ABC31BE5-13E7-4AC0-8B3D-E025929B84E6}" srcId="{9757AFCB-801A-4245-A987-F66B032C0CAC}" destId="{C05E7938-C9FB-496C-A651-EDE0B2BB3043}" srcOrd="4" destOrd="0" parTransId="{8A93A793-FEEB-4F3D-B2FE-6CC0F489476F}" sibTransId="{C670734A-C4DC-4887-A19F-FAE9280C1D5D}"/>
    <dgm:cxn modelId="{E5AA1CEA-9C66-4FB5-B4CA-68AE9520BF96}" type="presOf" srcId="{52F66306-3EC4-4E5B-9FF3-2B1717B4EB5D}" destId="{D33E8717-CC37-4123-A0E9-51D7995E3E10}" srcOrd="0" destOrd="1" presId="urn:microsoft.com/office/officeart/2009/3/layout/IncreasingArrowsProcess"/>
    <dgm:cxn modelId="{791BB9EE-7707-414C-8234-F4A98AE229A0}" type="presOf" srcId="{3D27C4DE-7BCC-48DF-8E1F-04CF0C1052C6}" destId="{C4F552EC-654B-4A60-A8FB-C4A2177ED2D5}" srcOrd="0" destOrd="0" presId="urn:microsoft.com/office/officeart/2009/3/layout/IncreasingArrowsProcess"/>
    <dgm:cxn modelId="{B1E1FB9E-27C8-432F-8554-A992A713DC52}" type="presParOf" srcId="{C4F552EC-654B-4A60-A8FB-C4A2177ED2D5}" destId="{24F9C164-48F4-45C4-9A36-9A3443794C9D}" srcOrd="0" destOrd="0" presId="urn:microsoft.com/office/officeart/2009/3/layout/IncreasingArrowsProcess"/>
    <dgm:cxn modelId="{E45D61EF-9420-4B52-AC77-3421CAB65E98}" type="presParOf" srcId="{C4F552EC-654B-4A60-A8FB-C4A2177ED2D5}" destId="{A0FF3A37-5E10-4E75-9E19-EB0B9B4D7326}" srcOrd="1" destOrd="0" presId="urn:microsoft.com/office/officeart/2009/3/layout/IncreasingArrowsProcess"/>
    <dgm:cxn modelId="{974A5EB0-B8A6-47EA-8BCD-C07F5F26AAE6}" type="presParOf" srcId="{C4F552EC-654B-4A60-A8FB-C4A2177ED2D5}" destId="{C35D1DBB-DB99-4BD2-972D-2C7E59356A80}" srcOrd="2" destOrd="0" presId="urn:microsoft.com/office/officeart/2009/3/layout/IncreasingArrowsProcess"/>
    <dgm:cxn modelId="{6CA88613-0CAE-4E8A-BBC3-61B620AFE2E0}" type="presParOf" srcId="{C4F552EC-654B-4A60-A8FB-C4A2177ED2D5}" destId="{D33E8717-CC37-4123-A0E9-51D7995E3E10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981F1A-D829-4EFF-BDFC-4306A77D66A6}" type="doc">
      <dgm:prSet loTypeId="urn:microsoft.com/office/officeart/2008/layout/PictureStrips" loCatId="picture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F381CB53-B987-403C-B198-9EEA1F7A02EC}">
      <dgm:prSet phldrT="[Texte]"/>
      <dgm:spPr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bg1">
                <a:lumMod val="95000"/>
              </a:schemeClr>
            </a:gs>
          </a:gsLst>
        </a:gradFill>
      </dgm:spPr>
      <dgm:t>
        <a:bodyPr/>
        <a:lstStyle/>
        <a:p>
          <a:r>
            <a:rPr lang="fr-FR"/>
            <a:t>Méthodologie de travail</a:t>
          </a:r>
        </a:p>
      </dgm:t>
    </dgm:pt>
    <dgm:pt modelId="{D70541B3-4C18-4FDB-8EE6-2AE0B5C32E33}" type="parTrans" cxnId="{AE086518-798A-4BC8-9D36-417A0E2D1A0F}">
      <dgm:prSet/>
      <dgm:spPr/>
      <dgm:t>
        <a:bodyPr/>
        <a:lstStyle/>
        <a:p>
          <a:endParaRPr lang="fr-FR"/>
        </a:p>
      </dgm:t>
    </dgm:pt>
    <dgm:pt modelId="{03EC5829-98D6-4E7A-A1E3-7C211A65BD0A}" type="sibTrans" cxnId="{AE086518-798A-4BC8-9D36-417A0E2D1A0F}">
      <dgm:prSet/>
      <dgm:spPr/>
      <dgm:t>
        <a:bodyPr/>
        <a:lstStyle/>
        <a:p>
          <a:endParaRPr lang="fr-FR"/>
        </a:p>
      </dgm:t>
    </dgm:pt>
    <dgm:pt modelId="{CEEDEC41-1889-4EC7-B416-1F5CF0BBED1D}">
      <dgm:prSet phldrT="[Texte]"/>
      <dgm:spPr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bg1">
                <a:lumMod val="95000"/>
              </a:schemeClr>
            </a:gs>
          </a:gsLst>
        </a:gradFill>
      </dgm:spPr>
      <dgm:t>
        <a:bodyPr/>
        <a:lstStyle/>
        <a:p>
          <a:r>
            <a:rPr lang="fr-FR"/>
            <a:t>FDD </a:t>
          </a:r>
          <a:r>
            <a:rPr lang="fr-FR" i="1"/>
            <a:t>(</a:t>
          </a:r>
          <a:r>
            <a:rPr lang="fr-FR" i="1" err="1"/>
            <a:t>Feature</a:t>
          </a:r>
          <a:r>
            <a:rPr lang="fr-FR" i="1"/>
            <a:t> Driven </a:t>
          </a:r>
          <a:r>
            <a:rPr lang="fr-FR" i="1" err="1"/>
            <a:t>Development</a:t>
          </a:r>
          <a:r>
            <a:rPr lang="fr-FR" i="1"/>
            <a:t>)</a:t>
          </a:r>
          <a:endParaRPr lang="fr-FR"/>
        </a:p>
      </dgm:t>
    </dgm:pt>
    <dgm:pt modelId="{A1595C07-848F-4C16-A477-6EA8777F1C22}" type="sibTrans" cxnId="{E0438AA3-C108-4154-A23B-DAB357DF4C0F}">
      <dgm:prSet/>
      <dgm:spPr/>
      <dgm:t>
        <a:bodyPr/>
        <a:lstStyle/>
        <a:p>
          <a:endParaRPr lang="fr-FR"/>
        </a:p>
      </dgm:t>
    </dgm:pt>
    <dgm:pt modelId="{04F52DBE-3BC8-4BD1-80E3-C0E4543BC689}" type="parTrans" cxnId="{E0438AA3-C108-4154-A23B-DAB357DF4C0F}">
      <dgm:prSet/>
      <dgm:spPr/>
      <dgm:t>
        <a:bodyPr/>
        <a:lstStyle/>
        <a:p>
          <a:endParaRPr lang="fr-FR"/>
        </a:p>
      </dgm:t>
    </dgm:pt>
    <dgm:pt modelId="{F12C0E62-58D3-4734-88F1-F7748FA352AA}">
      <dgm:prSet/>
      <dgm:spPr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bg1">
                <a:lumMod val="95000"/>
              </a:schemeClr>
            </a:gs>
          </a:gsLst>
        </a:gradFill>
      </dgm:spPr>
      <dgm:t>
        <a:bodyPr/>
        <a:lstStyle/>
        <a:p>
          <a:r>
            <a:rPr lang="fr-FR"/>
            <a:t>Outil de gestion de code</a:t>
          </a:r>
        </a:p>
      </dgm:t>
    </dgm:pt>
    <dgm:pt modelId="{B919420E-E64E-4274-9B69-4C60895B87AD}" type="sibTrans" cxnId="{B83A2FF9-206D-4206-9F15-A0F30D3CDFAA}">
      <dgm:prSet/>
      <dgm:spPr/>
      <dgm:t>
        <a:bodyPr/>
        <a:lstStyle/>
        <a:p>
          <a:endParaRPr lang="fr-FR"/>
        </a:p>
      </dgm:t>
    </dgm:pt>
    <dgm:pt modelId="{A1D407B3-7E2B-4D25-94F8-0084FB7E0BCF}" type="parTrans" cxnId="{B83A2FF9-206D-4206-9F15-A0F30D3CDFAA}">
      <dgm:prSet/>
      <dgm:spPr/>
      <dgm:t>
        <a:bodyPr/>
        <a:lstStyle/>
        <a:p>
          <a:endParaRPr lang="fr-FR"/>
        </a:p>
      </dgm:t>
    </dgm:pt>
    <dgm:pt modelId="{D953F393-2D8F-4277-A08A-EA149A095F3C}">
      <dgm:prSet/>
      <dgm:spPr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bg1">
                <a:lumMod val="95000"/>
              </a:schemeClr>
            </a:gs>
          </a:gsLst>
        </a:gradFill>
      </dgm:spPr>
      <dgm:t>
        <a:bodyPr/>
        <a:lstStyle/>
        <a:p>
          <a:r>
            <a:rPr lang="fr-FR"/>
            <a:t>Git – </a:t>
          </a:r>
          <a:r>
            <a:rPr lang="fr-FR" err="1"/>
            <a:t>GitLab</a:t>
          </a:r>
          <a:endParaRPr lang="fr-FR"/>
        </a:p>
      </dgm:t>
    </dgm:pt>
    <dgm:pt modelId="{A62FD2BD-1283-4859-81B7-EB72E6F6AC1C}" type="sibTrans" cxnId="{18BE734F-CB67-43C9-B784-F50C722257EC}">
      <dgm:prSet/>
      <dgm:spPr/>
      <dgm:t>
        <a:bodyPr/>
        <a:lstStyle/>
        <a:p>
          <a:endParaRPr lang="fr-FR"/>
        </a:p>
      </dgm:t>
    </dgm:pt>
    <dgm:pt modelId="{9B0022B2-4907-41A9-A256-B51A68976421}" type="parTrans" cxnId="{18BE734F-CB67-43C9-B784-F50C722257EC}">
      <dgm:prSet/>
      <dgm:spPr/>
      <dgm:t>
        <a:bodyPr/>
        <a:lstStyle/>
        <a:p>
          <a:endParaRPr lang="fr-FR"/>
        </a:p>
      </dgm:t>
    </dgm:pt>
    <dgm:pt modelId="{C8D7B4B4-2137-46D3-AC03-997B516103C2}" type="pres">
      <dgm:prSet presAssocID="{93981F1A-D829-4EFF-BDFC-4306A77D66A6}" presName="Name0" presStyleCnt="0">
        <dgm:presLayoutVars>
          <dgm:dir/>
          <dgm:resizeHandles val="exact"/>
        </dgm:presLayoutVars>
      </dgm:prSet>
      <dgm:spPr/>
    </dgm:pt>
    <dgm:pt modelId="{F9E18A4F-ED8D-4DB8-AC18-6008BE3B3AF9}" type="pres">
      <dgm:prSet presAssocID="{F381CB53-B987-403C-B198-9EEA1F7A02EC}" presName="composite" presStyleCnt="0"/>
      <dgm:spPr/>
    </dgm:pt>
    <dgm:pt modelId="{5FAD3CF8-7F6F-4BCB-A428-56FE245BC638}" type="pres">
      <dgm:prSet presAssocID="{F381CB53-B987-403C-B198-9EEA1F7A02EC}" presName="rect1" presStyleLbl="trAlignAcc1" presStyleIdx="0" presStyleCnt="2">
        <dgm:presLayoutVars>
          <dgm:bulletEnabled val="1"/>
        </dgm:presLayoutVars>
      </dgm:prSet>
      <dgm:spPr/>
    </dgm:pt>
    <dgm:pt modelId="{0236C8DF-D5B0-477F-9E21-1D67CBABC00F}" type="pres">
      <dgm:prSet presAssocID="{F381CB53-B987-403C-B198-9EEA1F7A02EC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18CC9CBA-4D0A-4853-897B-08105E5355A1}" type="pres">
      <dgm:prSet presAssocID="{03EC5829-98D6-4E7A-A1E3-7C211A65BD0A}" presName="sibTrans" presStyleCnt="0"/>
      <dgm:spPr/>
    </dgm:pt>
    <dgm:pt modelId="{3D38147E-8E41-4B65-B73D-B17430DD9F69}" type="pres">
      <dgm:prSet presAssocID="{F12C0E62-58D3-4734-88F1-F7748FA352AA}" presName="composite" presStyleCnt="0"/>
      <dgm:spPr/>
    </dgm:pt>
    <dgm:pt modelId="{F9BDB1B5-C1A2-4581-BC21-8B83A3E8B839}" type="pres">
      <dgm:prSet presAssocID="{F12C0E62-58D3-4734-88F1-F7748FA352AA}" presName="rect1" presStyleLbl="trAlignAcc1" presStyleIdx="1" presStyleCnt="2">
        <dgm:presLayoutVars>
          <dgm:bulletEnabled val="1"/>
        </dgm:presLayoutVars>
      </dgm:prSet>
      <dgm:spPr/>
    </dgm:pt>
    <dgm:pt modelId="{49F63FE8-9111-4ED9-A621-67365C51C7A5}" type="pres">
      <dgm:prSet presAssocID="{F12C0E62-58D3-4734-88F1-F7748FA352AA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</dgm:ptLst>
  <dgm:cxnLst>
    <dgm:cxn modelId="{AE086518-798A-4BC8-9D36-417A0E2D1A0F}" srcId="{93981F1A-D829-4EFF-BDFC-4306A77D66A6}" destId="{F381CB53-B987-403C-B198-9EEA1F7A02EC}" srcOrd="0" destOrd="0" parTransId="{D70541B3-4C18-4FDB-8EE6-2AE0B5C32E33}" sibTransId="{03EC5829-98D6-4E7A-A1E3-7C211A65BD0A}"/>
    <dgm:cxn modelId="{F590C11C-270E-4D0D-8E6E-56D1EADB384D}" type="presOf" srcId="{CEEDEC41-1889-4EC7-B416-1F5CF0BBED1D}" destId="{5FAD3CF8-7F6F-4BCB-A428-56FE245BC638}" srcOrd="0" destOrd="1" presId="urn:microsoft.com/office/officeart/2008/layout/PictureStrips"/>
    <dgm:cxn modelId="{18BE734F-CB67-43C9-B784-F50C722257EC}" srcId="{F12C0E62-58D3-4734-88F1-F7748FA352AA}" destId="{D953F393-2D8F-4277-A08A-EA149A095F3C}" srcOrd="0" destOrd="0" parTransId="{9B0022B2-4907-41A9-A256-B51A68976421}" sibTransId="{A62FD2BD-1283-4859-81B7-EB72E6F6AC1C}"/>
    <dgm:cxn modelId="{07178D98-BEBE-4632-824E-0A495D2E111E}" type="presOf" srcId="{D953F393-2D8F-4277-A08A-EA149A095F3C}" destId="{F9BDB1B5-C1A2-4581-BC21-8B83A3E8B839}" srcOrd="0" destOrd="1" presId="urn:microsoft.com/office/officeart/2008/layout/PictureStrips"/>
    <dgm:cxn modelId="{DA30429A-1F91-4A22-B2B9-E9F55DF23E45}" type="presOf" srcId="{F381CB53-B987-403C-B198-9EEA1F7A02EC}" destId="{5FAD3CF8-7F6F-4BCB-A428-56FE245BC638}" srcOrd="0" destOrd="0" presId="urn:microsoft.com/office/officeart/2008/layout/PictureStrips"/>
    <dgm:cxn modelId="{E0438AA3-C108-4154-A23B-DAB357DF4C0F}" srcId="{F381CB53-B987-403C-B198-9EEA1F7A02EC}" destId="{CEEDEC41-1889-4EC7-B416-1F5CF0BBED1D}" srcOrd="0" destOrd="0" parTransId="{04F52DBE-3BC8-4BD1-80E3-C0E4543BC689}" sibTransId="{A1595C07-848F-4C16-A477-6EA8777F1C22}"/>
    <dgm:cxn modelId="{B56B66A6-D480-40C9-B24E-BCC7478A00A8}" type="presOf" srcId="{93981F1A-D829-4EFF-BDFC-4306A77D66A6}" destId="{C8D7B4B4-2137-46D3-AC03-997B516103C2}" srcOrd="0" destOrd="0" presId="urn:microsoft.com/office/officeart/2008/layout/PictureStrips"/>
    <dgm:cxn modelId="{AA72B0F3-9420-4046-92E5-CD66C2D2796B}" type="presOf" srcId="{F12C0E62-58D3-4734-88F1-F7748FA352AA}" destId="{F9BDB1B5-C1A2-4581-BC21-8B83A3E8B839}" srcOrd="0" destOrd="0" presId="urn:microsoft.com/office/officeart/2008/layout/PictureStrips"/>
    <dgm:cxn modelId="{B83A2FF9-206D-4206-9F15-A0F30D3CDFAA}" srcId="{93981F1A-D829-4EFF-BDFC-4306A77D66A6}" destId="{F12C0E62-58D3-4734-88F1-F7748FA352AA}" srcOrd="1" destOrd="0" parTransId="{A1D407B3-7E2B-4D25-94F8-0084FB7E0BCF}" sibTransId="{B919420E-E64E-4274-9B69-4C60895B87AD}"/>
    <dgm:cxn modelId="{63005A14-8BEE-4C16-9E23-036C60F4B716}" type="presParOf" srcId="{C8D7B4B4-2137-46D3-AC03-997B516103C2}" destId="{F9E18A4F-ED8D-4DB8-AC18-6008BE3B3AF9}" srcOrd="0" destOrd="0" presId="urn:microsoft.com/office/officeart/2008/layout/PictureStrips"/>
    <dgm:cxn modelId="{A2B5721B-CB8A-4729-8274-E0933E1F4361}" type="presParOf" srcId="{F9E18A4F-ED8D-4DB8-AC18-6008BE3B3AF9}" destId="{5FAD3CF8-7F6F-4BCB-A428-56FE245BC638}" srcOrd="0" destOrd="0" presId="urn:microsoft.com/office/officeart/2008/layout/PictureStrips"/>
    <dgm:cxn modelId="{290DC0EC-C44D-4076-955C-CF59E54D05CC}" type="presParOf" srcId="{F9E18A4F-ED8D-4DB8-AC18-6008BE3B3AF9}" destId="{0236C8DF-D5B0-477F-9E21-1D67CBABC00F}" srcOrd="1" destOrd="0" presId="urn:microsoft.com/office/officeart/2008/layout/PictureStrips"/>
    <dgm:cxn modelId="{CD0ACCF2-7D4E-445D-B93A-B9DC13F8F501}" type="presParOf" srcId="{C8D7B4B4-2137-46D3-AC03-997B516103C2}" destId="{18CC9CBA-4D0A-4853-897B-08105E5355A1}" srcOrd="1" destOrd="0" presId="urn:microsoft.com/office/officeart/2008/layout/PictureStrips"/>
    <dgm:cxn modelId="{741CD8CD-2702-4569-ADC6-FC926AD0A390}" type="presParOf" srcId="{C8D7B4B4-2137-46D3-AC03-997B516103C2}" destId="{3D38147E-8E41-4B65-B73D-B17430DD9F69}" srcOrd="2" destOrd="0" presId="urn:microsoft.com/office/officeart/2008/layout/PictureStrips"/>
    <dgm:cxn modelId="{B47FBE1D-D1CE-4D70-9D0C-18F9EC037D4F}" type="presParOf" srcId="{3D38147E-8E41-4B65-B73D-B17430DD9F69}" destId="{F9BDB1B5-C1A2-4581-BC21-8B83A3E8B839}" srcOrd="0" destOrd="0" presId="urn:microsoft.com/office/officeart/2008/layout/PictureStrips"/>
    <dgm:cxn modelId="{1439B5CE-BF7C-4A52-90E1-B12770C7BD11}" type="presParOf" srcId="{3D38147E-8E41-4B65-B73D-B17430DD9F69}" destId="{49F63FE8-9111-4ED9-A621-67365C51C7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26F689-95D1-4124-A8FB-8E9FBD58EF0C}" type="doc">
      <dgm:prSet loTypeId="urn:microsoft.com/office/officeart/2008/layout/BendingPictureBlocks" loCatId="pictur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05F48E4E-B281-4775-AF72-EA8468773E9C}">
      <dgm:prSet phldrT="[Texte]" custT="1"/>
      <dgm:spPr/>
      <dgm:t>
        <a:bodyPr/>
        <a:lstStyle/>
        <a:p>
          <a:r>
            <a:rPr lang="fr-FR" sz="1800"/>
            <a:t>Aymeric Robitaille</a:t>
          </a:r>
        </a:p>
      </dgm:t>
    </dgm:pt>
    <dgm:pt modelId="{9945AE13-84B9-488B-971D-06F2A4BC26FB}" type="parTrans" cxnId="{3BF010C6-634A-49DD-89EF-485C919CE869}">
      <dgm:prSet/>
      <dgm:spPr/>
      <dgm:t>
        <a:bodyPr/>
        <a:lstStyle/>
        <a:p>
          <a:endParaRPr lang="fr-FR"/>
        </a:p>
      </dgm:t>
    </dgm:pt>
    <dgm:pt modelId="{8D7E8900-BABA-48D1-AB63-6615102ACEEA}" type="sibTrans" cxnId="{3BF010C6-634A-49DD-89EF-485C919CE869}">
      <dgm:prSet/>
      <dgm:spPr/>
      <dgm:t>
        <a:bodyPr/>
        <a:lstStyle/>
        <a:p>
          <a:endParaRPr lang="fr-FR"/>
        </a:p>
      </dgm:t>
    </dgm:pt>
    <dgm:pt modelId="{01F9A664-2DA3-4B7B-82A2-8EA2BEBD4812}">
      <dgm:prSet phldrT="[Texte]" custT="1"/>
      <dgm:spPr/>
      <dgm:t>
        <a:bodyPr/>
        <a:lstStyle/>
        <a:p>
          <a:r>
            <a:rPr lang="fr-FR" sz="1800"/>
            <a:t>Anaïs Jarno</a:t>
          </a:r>
        </a:p>
      </dgm:t>
    </dgm:pt>
    <dgm:pt modelId="{12384350-66B8-4C7B-A273-93ED5C63C4D5}" type="parTrans" cxnId="{4C5428D6-BB86-4767-B534-6872B104DF15}">
      <dgm:prSet/>
      <dgm:spPr/>
      <dgm:t>
        <a:bodyPr/>
        <a:lstStyle/>
        <a:p>
          <a:endParaRPr lang="fr-FR"/>
        </a:p>
      </dgm:t>
    </dgm:pt>
    <dgm:pt modelId="{13685ED1-36E2-4582-B505-4023EE11A3D5}" type="sibTrans" cxnId="{4C5428D6-BB86-4767-B534-6872B104DF15}">
      <dgm:prSet/>
      <dgm:spPr/>
      <dgm:t>
        <a:bodyPr/>
        <a:lstStyle/>
        <a:p>
          <a:endParaRPr lang="fr-FR"/>
        </a:p>
      </dgm:t>
    </dgm:pt>
    <dgm:pt modelId="{9BA9CC38-9D6C-4F24-AE57-80743D67405C}">
      <dgm:prSet phldrT="[Texte]" custT="1"/>
      <dgm:spPr/>
      <dgm:t>
        <a:bodyPr/>
        <a:lstStyle/>
        <a:p>
          <a:pPr rtl="0"/>
          <a:r>
            <a:rPr lang="fr-FR" sz="1100"/>
            <a:t>Connaissances solides en Android (ST40)</a:t>
          </a:r>
        </a:p>
      </dgm:t>
    </dgm:pt>
    <dgm:pt modelId="{8A8E711A-70FC-4F61-8D88-F7E30563365B}" type="parTrans" cxnId="{833A728B-0085-472A-A123-1048B9A63C0A}">
      <dgm:prSet/>
      <dgm:spPr/>
      <dgm:t>
        <a:bodyPr/>
        <a:lstStyle/>
        <a:p>
          <a:endParaRPr lang="fr-FR"/>
        </a:p>
      </dgm:t>
    </dgm:pt>
    <dgm:pt modelId="{E3DADEE8-ACFE-4FFD-A01F-FA643399AF66}" type="sibTrans" cxnId="{833A728B-0085-472A-A123-1048B9A63C0A}">
      <dgm:prSet/>
      <dgm:spPr/>
      <dgm:t>
        <a:bodyPr/>
        <a:lstStyle/>
        <a:p>
          <a:endParaRPr lang="fr-FR"/>
        </a:p>
      </dgm:t>
    </dgm:pt>
    <dgm:pt modelId="{5CF8C69A-DAAE-4E48-9521-01A94711CE38}">
      <dgm:prSet phldrT="[Texte]" custT="1"/>
      <dgm:spPr/>
      <dgm:t>
        <a:bodyPr/>
        <a:lstStyle/>
        <a:p>
          <a:r>
            <a:rPr lang="fr-FR" sz="1100"/>
            <a:t>Débutante en Android</a:t>
          </a:r>
        </a:p>
      </dgm:t>
    </dgm:pt>
    <dgm:pt modelId="{52367A33-60BC-42D6-BE73-855E50C7212F}" type="parTrans" cxnId="{1C5EF282-CC1F-4746-B528-1AE0491CA249}">
      <dgm:prSet/>
      <dgm:spPr/>
      <dgm:t>
        <a:bodyPr/>
        <a:lstStyle/>
        <a:p>
          <a:endParaRPr lang="fr-FR"/>
        </a:p>
      </dgm:t>
    </dgm:pt>
    <dgm:pt modelId="{C21C0866-5D45-4CED-BEB6-B59CC73ABB83}" type="sibTrans" cxnId="{1C5EF282-CC1F-4746-B528-1AE0491CA249}">
      <dgm:prSet/>
      <dgm:spPr/>
      <dgm:t>
        <a:bodyPr/>
        <a:lstStyle/>
        <a:p>
          <a:endParaRPr lang="fr-FR"/>
        </a:p>
      </dgm:t>
    </dgm:pt>
    <dgm:pt modelId="{68F673AF-A447-40E5-B7D1-D17197033E00}" type="pres">
      <dgm:prSet presAssocID="{7D26F689-95D1-4124-A8FB-8E9FBD58EF0C}" presName="Name0" presStyleCnt="0">
        <dgm:presLayoutVars>
          <dgm:dir/>
          <dgm:resizeHandles/>
        </dgm:presLayoutVars>
      </dgm:prSet>
      <dgm:spPr/>
    </dgm:pt>
    <dgm:pt modelId="{6CE6D398-CCB1-40F6-9689-6F3DB788D063}" type="pres">
      <dgm:prSet presAssocID="{05F48E4E-B281-4775-AF72-EA8468773E9C}" presName="composite" presStyleCnt="0"/>
      <dgm:spPr/>
    </dgm:pt>
    <dgm:pt modelId="{0D57A93C-F745-411E-94E0-5F5FD6CB8943}" type="pres">
      <dgm:prSet presAssocID="{05F48E4E-B281-4775-AF72-EA8468773E9C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8CC1C87F-313F-4048-B187-7A0440C7903A}" type="pres">
      <dgm:prSet presAssocID="{05F48E4E-B281-4775-AF72-EA8468773E9C}" presName="rect2" presStyleLbl="node1" presStyleIdx="0" presStyleCnt="2">
        <dgm:presLayoutVars>
          <dgm:bulletEnabled val="1"/>
        </dgm:presLayoutVars>
      </dgm:prSet>
      <dgm:spPr/>
    </dgm:pt>
    <dgm:pt modelId="{94B4446B-9209-47ED-808C-C8417852D657}" type="pres">
      <dgm:prSet presAssocID="{8D7E8900-BABA-48D1-AB63-6615102ACEEA}" presName="sibTrans" presStyleCnt="0"/>
      <dgm:spPr/>
    </dgm:pt>
    <dgm:pt modelId="{2E57D638-2E27-4EFB-BDA0-DE3826696081}" type="pres">
      <dgm:prSet presAssocID="{01F9A664-2DA3-4B7B-82A2-8EA2BEBD4812}" presName="composite" presStyleCnt="0"/>
      <dgm:spPr/>
    </dgm:pt>
    <dgm:pt modelId="{3B4E9F89-B24E-4882-B67A-B03211B6376E}" type="pres">
      <dgm:prSet presAssocID="{01F9A664-2DA3-4B7B-82A2-8EA2BEBD4812}" presName="rect1" presStyleLbl="bgImgPlace1" presStyleIdx="1" presStyleCnt="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37" t="396" r="3137" b="-58396"/>
          </a:stretch>
        </a:blipFill>
      </dgm:spPr>
    </dgm:pt>
    <dgm:pt modelId="{F90C0CE6-F4EF-4BAC-8C0B-1F4878DE6362}" type="pres">
      <dgm:prSet presAssocID="{01F9A664-2DA3-4B7B-82A2-8EA2BEBD4812}" presName="rect2" presStyleLbl="node1" presStyleIdx="1" presStyleCnt="2">
        <dgm:presLayoutVars>
          <dgm:bulletEnabled val="1"/>
        </dgm:presLayoutVars>
      </dgm:prSet>
      <dgm:spPr/>
    </dgm:pt>
  </dgm:ptLst>
  <dgm:cxnLst>
    <dgm:cxn modelId="{72995143-7515-48AE-A0D9-C0BB9957A21F}" type="presOf" srcId="{05F48E4E-B281-4775-AF72-EA8468773E9C}" destId="{8CC1C87F-313F-4048-B187-7A0440C7903A}" srcOrd="0" destOrd="0" presId="urn:microsoft.com/office/officeart/2008/layout/BendingPictureBlocks"/>
    <dgm:cxn modelId="{1C5EF282-CC1F-4746-B528-1AE0491CA249}" srcId="{01F9A664-2DA3-4B7B-82A2-8EA2BEBD4812}" destId="{5CF8C69A-DAAE-4E48-9521-01A94711CE38}" srcOrd="0" destOrd="0" parTransId="{52367A33-60BC-42D6-BE73-855E50C7212F}" sibTransId="{C21C0866-5D45-4CED-BEB6-B59CC73ABB83}"/>
    <dgm:cxn modelId="{833A728B-0085-472A-A123-1048B9A63C0A}" srcId="{05F48E4E-B281-4775-AF72-EA8468773E9C}" destId="{9BA9CC38-9D6C-4F24-AE57-80743D67405C}" srcOrd="0" destOrd="0" parTransId="{8A8E711A-70FC-4F61-8D88-F7E30563365B}" sibTransId="{E3DADEE8-ACFE-4FFD-A01F-FA643399AF66}"/>
    <dgm:cxn modelId="{DD5B098D-8F3C-49C7-9E6B-D09E87032AE2}" type="presOf" srcId="{7D26F689-95D1-4124-A8FB-8E9FBD58EF0C}" destId="{68F673AF-A447-40E5-B7D1-D17197033E00}" srcOrd="0" destOrd="0" presId="urn:microsoft.com/office/officeart/2008/layout/BendingPictureBlocks"/>
    <dgm:cxn modelId="{1F5D30BF-8E37-452D-9638-CA4B67E33EAE}" type="presOf" srcId="{5CF8C69A-DAAE-4E48-9521-01A94711CE38}" destId="{F90C0CE6-F4EF-4BAC-8C0B-1F4878DE6362}" srcOrd="0" destOrd="1" presId="urn:microsoft.com/office/officeart/2008/layout/BendingPictureBlocks"/>
    <dgm:cxn modelId="{DBD54FBF-1757-4A50-8CD4-20BB8F624CAC}" type="presOf" srcId="{01F9A664-2DA3-4B7B-82A2-8EA2BEBD4812}" destId="{F90C0CE6-F4EF-4BAC-8C0B-1F4878DE6362}" srcOrd="0" destOrd="0" presId="urn:microsoft.com/office/officeart/2008/layout/BendingPictureBlocks"/>
    <dgm:cxn modelId="{3541D2C1-AF1B-4EF4-BD66-7E0AFB278BC0}" type="presOf" srcId="{9BA9CC38-9D6C-4F24-AE57-80743D67405C}" destId="{8CC1C87F-313F-4048-B187-7A0440C7903A}" srcOrd="0" destOrd="1" presId="urn:microsoft.com/office/officeart/2008/layout/BendingPictureBlocks"/>
    <dgm:cxn modelId="{3BF010C6-634A-49DD-89EF-485C919CE869}" srcId="{7D26F689-95D1-4124-A8FB-8E9FBD58EF0C}" destId="{05F48E4E-B281-4775-AF72-EA8468773E9C}" srcOrd="0" destOrd="0" parTransId="{9945AE13-84B9-488B-971D-06F2A4BC26FB}" sibTransId="{8D7E8900-BABA-48D1-AB63-6615102ACEEA}"/>
    <dgm:cxn modelId="{4C5428D6-BB86-4767-B534-6872B104DF15}" srcId="{7D26F689-95D1-4124-A8FB-8E9FBD58EF0C}" destId="{01F9A664-2DA3-4B7B-82A2-8EA2BEBD4812}" srcOrd="1" destOrd="0" parTransId="{12384350-66B8-4C7B-A273-93ED5C63C4D5}" sibTransId="{13685ED1-36E2-4582-B505-4023EE11A3D5}"/>
    <dgm:cxn modelId="{C7D26567-8CC6-4C7D-9599-5B8562F8B774}" type="presParOf" srcId="{68F673AF-A447-40E5-B7D1-D17197033E00}" destId="{6CE6D398-CCB1-40F6-9689-6F3DB788D063}" srcOrd="0" destOrd="0" presId="urn:microsoft.com/office/officeart/2008/layout/BendingPictureBlocks"/>
    <dgm:cxn modelId="{9988816E-2DF2-4927-94CB-E648A07B74AE}" type="presParOf" srcId="{6CE6D398-CCB1-40F6-9689-6F3DB788D063}" destId="{0D57A93C-F745-411E-94E0-5F5FD6CB8943}" srcOrd="0" destOrd="0" presId="urn:microsoft.com/office/officeart/2008/layout/BendingPictureBlocks"/>
    <dgm:cxn modelId="{B4C49F42-9C5E-4C88-A9A5-8C7A2DDFDF3A}" type="presParOf" srcId="{6CE6D398-CCB1-40F6-9689-6F3DB788D063}" destId="{8CC1C87F-313F-4048-B187-7A0440C7903A}" srcOrd="1" destOrd="0" presId="urn:microsoft.com/office/officeart/2008/layout/BendingPictureBlocks"/>
    <dgm:cxn modelId="{F94E2DE6-C66E-40BB-B7FD-A0AC65CADBF3}" type="presParOf" srcId="{68F673AF-A447-40E5-B7D1-D17197033E00}" destId="{94B4446B-9209-47ED-808C-C8417852D657}" srcOrd="1" destOrd="0" presId="urn:microsoft.com/office/officeart/2008/layout/BendingPictureBlocks"/>
    <dgm:cxn modelId="{AA04B20E-BEED-4CFF-82CC-81669AC67BA0}" type="presParOf" srcId="{68F673AF-A447-40E5-B7D1-D17197033E00}" destId="{2E57D638-2E27-4EFB-BDA0-DE3826696081}" srcOrd="2" destOrd="0" presId="urn:microsoft.com/office/officeart/2008/layout/BendingPictureBlocks"/>
    <dgm:cxn modelId="{F7B03A6F-D8A1-4787-9756-86EEE175F11F}" type="presParOf" srcId="{2E57D638-2E27-4EFB-BDA0-DE3826696081}" destId="{3B4E9F89-B24E-4882-B67A-B03211B6376E}" srcOrd="0" destOrd="0" presId="urn:microsoft.com/office/officeart/2008/layout/BendingPictureBlocks"/>
    <dgm:cxn modelId="{25B6D153-712F-4095-B0B6-7DF21D919501}" type="presParOf" srcId="{2E57D638-2E27-4EFB-BDA0-DE3826696081}" destId="{F90C0CE6-F4EF-4BAC-8C0B-1F4878DE6362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5EA838-E5C2-4859-B7D3-F08AE934AE53}" type="doc">
      <dgm:prSet loTypeId="urn:microsoft.com/office/officeart/2008/layout/PictureStrips" loCatId="pictur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4DD94253-DA0E-47A5-96CB-521548CBCC73}">
      <dgm:prSet phldrT="[Texte]"/>
      <dgm:spPr>
        <a:ln>
          <a:solidFill>
            <a:srgbClr val="F2931E"/>
          </a:solidFill>
        </a:ln>
      </dgm:spPr>
      <dgm:t>
        <a:bodyPr/>
        <a:lstStyle/>
        <a:p>
          <a:r>
            <a:rPr lang="fr-FR" b="1" i="0" u="none">
              <a:effectLst/>
            </a:rPr>
            <a:t>Modification du nombre de membres par équipe</a:t>
          </a:r>
        </a:p>
      </dgm:t>
    </dgm:pt>
    <dgm:pt modelId="{91DCF22C-DE40-481E-A678-72543E0B8AD6}" type="parTrans" cxnId="{85087B8A-9158-401A-83D5-1B42C8687797}">
      <dgm:prSet/>
      <dgm:spPr/>
      <dgm:t>
        <a:bodyPr/>
        <a:lstStyle/>
        <a:p>
          <a:endParaRPr lang="fr-FR"/>
        </a:p>
      </dgm:t>
    </dgm:pt>
    <dgm:pt modelId="{24D8B63B-E4B5-4102-BB58-A7527785EE0D}" type="sibTrans" cxnId="{85087B8A-9158-401A-83D5-1B42C8687797}">
      <dgm:prSet/>
      <dgm:spPr/>
      <dgm:t>
        <a:bodyPr/>
        <a:lstStyle/>
        <a:p>
          <a:endParaRPr lang="fr-FR"/>
        </a:p>
      </dgm:t>
    </dgm:pt>
    <dgm:pt modelId="{6CD01C67-0BCB-415D-BF16-616BB2D6CA08}">
      <dgm:prSet/>
      <dgm:spPr>
        <a:ln>
          <a:solidFill>
            <a:srgbClr val="F2931E"/>
          </a:solidFill>
        </a:ln>
      </dgm:spPr>
      <dgm:t>
        <a:bodyPr/>
        <a:lstStyle/>
        <a:p>
          <a:r>
            <a:rPr lang="fr-FR"/>
            <a:t>Autoriser des équipes de +/- 3 membres</a:t>
          </a:r>
        </a:p>
      </dgm:t>
    </dgm:pt>
    <dgm:pt modelId="{8C42BFB7-B991-4A7F-8F77-108762DC33CE}" type="parTrans" cxnId="{E155A876-7101-4657-8052-E58BA0E3B1BA}">
      <dgm:prSet/>
      <dgm:spPr/>
      <dgm:t>
        <a:bodyPr/>
        <a:lstStyle/>
        <a:p>
          <a:endParaRPr lang="fr-FR"/>
        </a:p>
      </dgm:t>
    </dgm:pt>
    <dgm:pt modelId="{157C85EE-110A-41BD-AEF5-7F90013073EA}" type="sibTrans" cxnId="{E155A876-7101-4657-8052-E58BA0E3B1BA}">
      <dgm:prSet/>
      <dgm:spPr/>
      <dgm:t>
        <a:bodyPr/>
        <a:lstStyle/>
        <a:p>
          <a:endParaRPr lang="fr-FR"/>
        </a:p>
      </dgm:t>
    </dgm:pt>
    <dgm:pt modelId="{4C399DE1-5587-4DB4-81AF-F3D61BEF006E}">
      <dgm:prSet/>
      <dgm:spPr>
        <a:ln>
          <a:solidFill>
            <a:srgbClr val="F2931E"/>
          </a:solidFill>
        </a:ln>
      </dgm:spPr>
      <dgm:t>
        <a:bodyPr/>
        <a:lstStyle/>
        <a:p>
          <a:r>
            <a:rPr lang="fr-FR"/>
            <a:t>Permettre à l’utilisateur de changer le nombre de participants par équipe</a:t>
          </a:r>
        </a:p>
      </dgm:t>
    </dgm:pt>
    <dgm:pt modelId="{480DA7FA-2823-4185-87C3-90418E58CF7F}" type="parTrans" cxnId="{AFA47950-325D-417E-8983-CD7500223FFB}">
      <dgm:prSet/>
      <dgm:spPr/>
      <dgm:t>
        <a:bodyPr/>
        <a:lstStyle/>
        <a:p>
          <a:endParaRPr lang="fr-FR"/>
        </a:p>
      </dgm:t>
    </dgm:pt>
    <dgm:pt modelId="{1CD452E6-F0A4-4D1A-A76F-05B6B03AB31B}" type="sibTrans" cxnId="{AFA47950-325D-417E-8983-CD7500223FFB}">
      <dgm:prSet/>
      <dgm:spPr/>
      <dgm:t>
        <a:bodyPr/>
        <a:lstStyle/>
        <a:p>
          <a:endParaRPr lang="fr-FR"/>
        </a:p>
      </dgm:t>
    </dgm:pt>
    <dgm:pt modelId="{20BE576D-7D13-416B-B930-D07F8D95CDA6}">
      <dgm:prSet/>
      <dgm:spPr>
        <a:ln>
          <a:solidFill>
            <a:srgbClr val="F2931E"/>
          </a:solidFill>
        </a:ln>
      </dgm:spPr>
      <dgm:t>
        <a:bodyPr/>
        <a:lstStyle/>
        <a:p>
          <a:endParaRPr lang="fr-FR"/>
        </a:p>
      </dgm:t>
    </dgm:pt>
    <dgm:pt modelId="{3CD40DF0-28AF-4C98-9E20-A82CCDF89A59}" type="parTrans" cxnId="{09EB0965-1BF1-43F1-9443-EB603467B6EB}">
      <dgm:prSet/>
      <dgm:spPr/>
      <dgm:t>
        <a:bodyPr/>
        <a:lstStyle/>
        <a:p>
          <a:endParaRPr lang="fr-FR"/>
        </a:p>
      </dgm:t>
    </dgm:pt>
    <dgm:pt modelId="{07C7FD22-82C9-434A-9A06-F77DE5C6C67B}" type="sibTrans" cxnId="{09EB0965-1BF1-43F1-9443-EB603467B6EB}">
      <dgm:prSet/>
      <dgm:spPr/>
      <dgm:t>
        <a:bodyPr/>
        <a:lstStyle/>
        <a:p>
          <a:endParaRPr lang="fr-FR"/>
        </a:p>
      </dgm:t>
    </dgm:pt>
    <dgm:pt modelId="{6F134783-5BE5-4901-9A25-B58519A606AB}">
      <dgm:prSet/>
      <dgm:spPr>
        <a:ln>
          <a:solidFill>
            <a:srgbClr val="AE6C88"/>
          </a:solidFill>
        </a:ln>
      </dgm:spPr>
      <dgm:t>
        <a:bodyPr/>
        <a:lstStyle/>
        <a:p>
          <a:r>
            <a:rPr lang="fr-FR" b="1">
              <a:effectLst/>
            </a:rPr>
            <a:t>Personnalisation du parcours sportif</a:t>
          </a:r>
        </a:p>
      </dgm:t>
    </dgm:pt>
    <dgm:pt modelId="{72B24F60-65E3-4838-810C-55722126D199}" type="parTrans" cxnId="{51ACF163-C826-4B9C-A8EB-F5365DC9B8B7}">
      <dgm:prSet/>
      <dgm:spPr/>
      <dgm:t>
        <a:bodyPr/>
        <a:lstStyle/>
        <a:p>
          <a:endParaRPr lang="fr-FR"/>
        </a:p>
      </dgm:t>
    </dgm:pt>
    <dgm:pt modelId="{C7D4BDC4-1959-44F5-98C4-31C841A1712A}" type="sibTrans" cxnId="{51ACF163-C826-4B9C-A8EB-F5365DC9B8B7}">
      <dgm:prSet/>
      <dgm:spPr/>
      <dgm:t>
        <a:bodyPr/>
        <a:lstStyle/>
        <a:p>
          <a:endParaRPr lang="fr-FR"/>
        </a:p>
      </dgm:t>
    </dgm:pt>
    <dgm:pt modelId="{D15E1DF6-62C8-44D9-B60D-45C04B08BD72}">
      <dgm:prSet/>
      <dgm:spPr>
        <a:ln>
          <a:solidFill>
            <a:srgbClr val="AE6C88"/>
          </a:solidFill>
        </a:ln>
      </dgm:spPr>
      <dgm:t>
        <a:bodyPr/>
        <a:lstStyle/>
        <a:p>
          <a:r>
            <a:rPr lang="fr-FR"/>
            <a:t>Choisir l’ordre des épreuves, le nombre d’épreuves</a:t>
          </a:r>
        </a:p>
      </dgm:t>
    </dgm:pt>
    <dgm:pt modelId="{BE99A217-E6F9-4BE5-BC9C-5F93E4021AE4}" type="parTrans" cxnId="{28AA7069-3512-4846-8B3B-6BBEFCE285EC}">
      <dgm:prSet/>
      <dgm:spPr/>
      <dgm:t>
        <a:bodyPr/>
        <a:lstStyle/>
        <a:p>
          <a:endParaRPr lang="fr-FR"/>
        </a:p>
      </dgm:t>
    </dgm:pt>
    <dgm:pt modelId="{ADD2627F-9F9A-4B4E-A268-4E67C7FD87D2}" type="sibTrans" cxnId="{28AA7069-3512-4846-8B3B-6BBEFCE285EC}">
      <dgm:prSet/>
      <dgm:spPr/>
      <dgm:t>
        <a:bodyPr/>
        <a:lstStyle/>
        <a:p>
          <a:endParaRPr lang="fr-FR"/>
        </a:p>
      </dgm:t>
    </dgm:pt>
    <dgm:pt modelId="{8AAE682E-34C5-46AF-8E6C-19E9412944FB}">
      <dgm:prSet/>
      <dgm:spPr>
        <a:ln>
          <a:solidFill>
            <a:srgbClr val="AE6C88"/>
          </a:solidFill>
        </a:ln>
      </dgm:spPr>
      <dgm:t>
        <a:bodyPr/>
        <a:lstStyle/>
        <a:p>
          <a:r>
            <a:rPr lang="fr-FR"/>
            <a:t>Permettre à l’utilisateur de rajouter de nouvelles épreuves</a:t>
          </a:r>
        </a:p>
      </dgm:t>
    </dgm:pt>
    <dgm:pt modelId="{73A72C13-0C78-42C8-9CDB-19DFF597E299}" type="parTrans" cxnId="{6E7F71B6-2631-4371-BF6F-2B040E623F1B}">
      <dgm:prSet/>
      <dgm:spPr/>
      <dgm:t>
        <a:bodyPr/>
        <a:lstStyle/>
        <a:p>
          <a:endParaRPr lang="fr-FR"/>
        </a:p>
      </dgm:t>
    </dgm:pt>
    <dgm:pt modelId="{999E6454-AF0F-4F71-8A9B-0337B15B4A64}" type="sibTrans" cxnId="{6E7F71B6-2631-4371-BF6F-2B040E623F1B}">
      <dgm:prSet/>
      <dgm:spPr/>
      <dgm:t>
        <a:bodyPr/>
        <a:lstStyle/>
        <a:p>
          <a:endParaRPr lang="fr-FR"/>
        </a:p>
      </dgm:t>
    </dgm:pt>
    <dgm:pt modelId="{5A140B9C-271F-40D3-A2DF-96BB8BF03DD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b="1"/>
            <a:t>Amélioration des statistiques</a:t>
          </a:r>
        </a:p>
      </dgm:t>
    </dgm:pt>
    <dgm:pt modelId="{8515AA2C-0C4E-4538-B1C2-B706A969F283}" type="parTrans" cxnId="{EC82CDA1-97D9-447A-9997-D2D591101AAE}">
      <dgm:prSet/>
      <dgm:spPr/>
      <dgm:t>
        <a:bodyPr/>
        <a:lstStyle/>
        <a:p>
          <a:endParaRPr lang="fr-FR"/>
        </a:p>
      </dgm:t>
    </dgm:pt>
    <dgm:pt modelId="{E0C0C64F-0322-4C2F-9290-95732DF9E738}" type="sibTrans" cxnId="{EC82CDA1-97D9-447A-9997-D2D591101AAE}">
      <dgm:prSet/>
      <dgm:spPr/>
      <dgm:t>
        <a:bodyPr/>
        <a:lstStyle/>
        <a:p>
          <a:endParaRPr lang="fr-FR"/>
        </a:p>
      </dgm:t>
    </dgm:pt>
    <dgm:pt modelId="{37033A30-A43E-41BE-A1D9-9F01DE5085B6}">
      <dgm:prSet/>
      <dgm:spPr>
        <a:ln>
          <a:solidFill>
            <a:schemeClr val="accent6"/>
          </a:solidFill>
        </a:ln>
      </dgm:spPr>
      <dgm:t>
        <a:bodyPr/>
        <a:lstStyle/>
        <a:p>
          <a:pPr rtl="0"/>
          <a:r>
            <a:rPr lang="fr-FR" b="0">
              <a:latin typeface="+mn-lt"/>
              <a:cs typeface="Calibri Light"/>
            </a:rPr>
            <a:t>Afficher les </a:t>
          </a:r>
          <a:r>
            <a:rPr lang="fr-FR">
              <a:latin typeface="+mn-lt"/>
            </a:rPr>
            <a:t>statistiques de chacun</a:t>
          </a:r>
        </a:p>
      </dgm:t>
    </dgm:pt>
    <dgm:pt modelId="{980742C1-26C3-4E2A-A826-7713F2A0A00D}" type="parTrans" cxnId="{034191C0-F60D-4703-84F6-2D31044432FF}">
      <dgm:prSet/>
      <dgm:spPr/>
      <dgm:t>
        <a:bodyPr/>
        <a:lstStyle/>
        <a:p>
          <a:endParaRPr lang="fr-FR"/>
        </a:p>
      </dgm:t>
    </dgm:pt>
    <dgm:pt modelId="{8134215F-1C4B-4C26-B9B4-DC7C3DAFE9BB}" type="sibTrans" cxnId="{034191C0-F60D-4703-84F6-2D31044432FF}">
      <dgm:prSet/>
      <dgm:spPr/>
      <dgm:t>
        <a:bodyPr/>
        <a:lstStyle/>
        <a:p>
          <a:endParaRPr lang="fr-FR"/>
        </a:p>
      </dgm:t>
    </dgm:pt>
    <dgm:pt modelId="{B2B43948-999E-486A-BEF4-300E29C1D5F2}">
      <dgm:prSet/>
      <dgm:spPr>
        <a:ln>
          <a:solidFill>
            <a:schemeClr val="accent6"/>
          </a:solidFill>
        </a:ln>
      </dgm:spPr>
      <dgm:t>
        <a:bodyPr/>
        <a:lstStyle/>
        <a:p>
          <a:pPr rtl="0"/>
          <a:r>
            <a:rPr lang="fr-FR"/>
            <a:t>Vérifier les courbes d’amélioration en fonction des données passées du participant</a:t>
          </a:r>
          <a:endParaRPr lang="fr-FR">
            <a:latin typeface="+mn-lt"/>
          </a:endParaRPr>
        </a:p>
      </dgm:t>
    </dgm:pt>
    <dgm:pt modelId="{A3D5D41B-E20C-4A16-A625-C1EEA58CF244}" type="parTrans" cxnId="{4B8A58EE-423F-46C1-881E-336E9B7D3496}">
      <dgm:prSet/>
      <dgm:spPr/>
      <dgm:t>
        <a:bodyPr/>
        <a:lstStyle/>
        <a:p>
          <a:endParaRPr lang="fr-FR"/>
        </a:p>
      </dgm:t>
    </dgm:pt>
    <dgm:pt modelId="{29E9A947-FACC-4BC0-BC99-D9B31F32ABF1}" type="sibTrans" cxnId="{4B8A58EE-423F-46C1-881E-336E9B7D3496}">
      <dgm:prSet/>
      <dgm:spPr/>
      <dgm:t>
        <a:bodyPr/>
        <a:lstStyle/>
        <a:p>
          <a:endParaRPr lang="fr-FR"/>
        </a:p>
      </dgm:t>
    </dgm:pt>
    <dgm:pt modelId="{CD758A15-119C-4679-AABD-EAC20836A3A8}" type="pres">
      <dgm:prSet presAssocID="{865EA838-E5C2-4859-B7D3-F08AE934AE53}" presName="Name0" presStyleCnt="0">
        <dgm:presLayoutVars>
          <dgm:dir/>
          <dgm:resizeHandles val="exact"/>
        </dgm:presLayoutVars>
      </dgm:prSet>
      <dgm:spPr/>
    </dgm:pt>
    <dgm:pt modelId="{EF79CF8C-6A30-4636-B23C-E947245C979B}" type="pres">
      <dgm:prSet presAssocID="{4DD94253-DA0E-47A5-96CB-521548CBCC73}" presName="composite" presStyleCnt="0"/>
      <dgm:spPr/>
    </dgm:pt>
    <dgm:pt modelId="{A52AC8FE-6736-4D29-B0E8-A3B73D45C2E4}" type="pres">
      <dgm:prSet presAssocID="{4DD94253-DA0E-47A5-96CB-521548CBCC73}" presName="rect1" presStyleLbl="trAlignAcc1" presStyleIdx="0" presStyleCnt="3">
        <dgm:presLayoutVars>
          <dgm:bulletEnabled val="1"/>
        </dgm:presLayoutVars>
      </dgm:prSet>
      <dgm:spPr/>
    </dgm:pt>
    <dgm:pt modelId="{BDC7C7E1-B7A6-49CD-ABE0-F989EBD0C80D}" type="pres">
      <dgm:prSet presAssocID="{4DD94253-DA0E-47A5-96CB-521548CBCC73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21B9FE4A-537B-48C1-B8C5-8ADFF6F0093A}" type="pres">
      <dgm:prSet presAssocID="{24D8B63B-E4B5-4102-BB58-A7527785EE0D}" presName="sibTrans" presStyleCnt="0"/>
      <dgm:spPr/>
    </dgm:pt>
    <dgm:pt modelId="{174F148A-8554-4FE3-9E1E-AEB2A14D93AA}" type="pres">
      <dgm:prSet presAssocID="{6F134783-5BE5-4901-9A25-B58519A606AB}" presName="composite" presStyleCnt="0"/>
      <dgm:spPr/>
    </dgm:pt>
    <dgm:pt modelId="{F81B5BC3-8363-4CAC-861B-42148902158A}" type="pres">
      <dgm:prSet presAssocID="{6F134783-5BE5-4901-9A25-B58519A606AB}" presName="rect1" presStyleLbl="trAlignAcc1" presStyleIdx="1" presStyleCnt="3">
        <dgm:presLayoutVars>
          <dgm:bulletEnabled val="1"/>
        </dgm:presLayoutVars>
      </dgm:prSet>
      <dgm:spPr/>
    </dgm:pt>
    <dgm:pt modelId="{4C230619-5F08-4609-AEFD-033407E2A40F}" type="pres">
      <dgm:prSet presAssocID="{6F134783-5BE5-4901-9A25-B58519A606AB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</dgm:pt>
    <dgm:pt modelId="{75357F58-83B8-4FFD-96CF-DAAA67DAE16F}" type="pres">
      <dgm:prSet presAssocID="{C7D4BDC4-1959-44F5-98C4-31C841A1712A}" presName="sibTrans" presStyleCnt="0"/>
      <dgm:spPr/>
    </dgm:pt>
    <dgm:pt modelId="{6036D86C-C69E-489B-9B92-8044359CD09A}" type="pres">
      <dgm:prSet presAssocID="{5A140B9C-271F-40D3-A2DF-96BB8BF03DD1}" presName="composite" presStyleCnt="0"/>
      <dgm:spPr/>
    </dgm:pt>
    <dgm:pt modelId="{F1AC708B-D884-43D9-8B62-C75FEA7C8C3A}" type="pres">
      <dgm:prSet presAssocID="{5A140B9C-271F-40D3-A2DF-96BB8BF03DD1}" presName="rect1" presStyleLbl="trAlignAcc1" presStyleIdx="2" presStyleCnt="3">
        <dgm:presLayoutVars>
          <dgm:bulletEnabled val="1"/>
        </dgm:presLayoutVars>
      </dgm:prSet>
      <dgm:spPr/>
    </dgm:pt>
    <dgm:pt modelId="{F68CE0CD-D064-4888-9F6F-59CF083687D2}" type="pres">
      <dgm:prSet presAssocID="{5A140B9C-271F-40D3-A2DF-96BB8BF03DD1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Statistiques avec un remplissage uni"/>
        </a:ext>
      </dgm:extLst>
    </dgm:pt>
  </dgm:ptLst>
  <dgm:cxnLst>
    <dgm:cxn modelId="{2FB96A0C-E439-4FAB-B877-86C75F3E6772}" type="presOf" srcId="{6CD01C67-0BCB-415D-BF16-616BB2D6CA08}" destId="{A52AC8FE-6736-4D29-B0E8-A3B73D45C2E4}" srcOrd="0" destOrd="1" presId="urn:microsoft.com/office/officeart/2008/layout/PictureStrips"/>
    <dgm:cxn modelId="{F297AD13-76A8-46F9-A08C-30C881C492F6}" type="presOf" srcId="{B2B43948-999E-486A-BEF4-300E29C1D5F2}" destId="{F1AC708B-D884-43D9-8B62-C75FEA7C8C3A}" srcOrd="0" destOrd="2" presId="urn:microsoft.com/office/officeart/2008/layout/PictureStrips"/>
    <dgm:cxn modelId="{14914F3F-2DFA-4E00-BC61-A37C4F8C0383}" type="presOf" srcId="{37033A30-A43E-41BE-A1D9-9F01DE5085B6}" destId="{F1AC708B-D884-43D9-8B62-C75FEA7C8C3A}" srcOrd="0" destOrd="1" presId="urn:microsoft.com/office/officeart/2008/layout/PictureStrips"/>
    <dgm:cxn modelId="{51ACF163-C826-4B9C-A8EB-F5365DC9B8B7}" srcId="{865EA838-E5C2-4859-B7D3-F08AE934AE53}" destId="{6F134783-5BE5-4901-9A25-B58519A606AB}" srcOrd="1" destOrd="0" parTransId="{72B24F60-65E3-4838-810C-55722126D199}" sibTransId="{C7D4BDC4-1959-44F5-98C4-31C841A1712A}"/>
    <dgm:cxn modelId="{09EB0965-1BF1-43F1-9443-EB603467B6EB}" srcId="{4DD94253-DA0E-47A5-96CB-521548CBCC73}" destId="{20BE576D-7D13-416B-B930-D07F8D95CDA6}" srcOrd="2" destOrd="0" parTransId="{3CD40DF0-28AF-4C98-9E20-A82CCDF89A59}" sibTransId="{07C7FD22-82C9-434A-9A06-F77DE5C6C67B}"/>
    <dgm:cxn modelId="{194B4368-37B2-4E8E-A5CE-DFF00E041F4D}" type="presOf" srcId="{6F134783-5BE5-4901-9A25-B58519A606AB}" destId="{F81B5BC3-8363-4CAC-861B-42148902158A}" srcOrd="0" destOrd="0" presId="urn:microsoft.com/office/officeart/2008/layout/PictureStrips"/>
    <dgm:cxn modelId="{28AA7069-3512-4846-8B3B-6BBEFCE285EC}" srcId="{6F134783-5BE5-4901-9A25-B58519A606AB}" destId="{D15E1DF6-62C8-44D9-B60D-45C04B08BD72}" srcOrd="0" destOrd="0" parTransId="{BE99A217-E6F9-4BE5-BC9C-5F93E4021AE4}" sibTransId="{ADD2627F-9F9A-4B4E-A268-4E67C7FD87D2}"/>
    <dgm:cxn modelId="{AFA47950-325D-417E-8983-CD7500223FFB}" srcId="{4DD94253-DA0E-47A5-96CB-521548CBCC73}" destId="{4C399DE1-5587-4DB4-81AF-F3D61BEF006E}" srcOrd="1" destOrd="0" parTransId="{480DA7FA-2823-4185-87C3-90418E58CF7F}" sibTransId="{1CD452E6-F0A4-4D1A-A76F-05B6B03AB31B}"/>
    <dgm:cxn modelId="{E96D9870-796F-49BE-BDC0-6C5EF820614A}" type="presOf" srcId="{8AAE682E-34C5-46AF-8E6C-19E9412944FB}" destId="{F81B5BC3-8363-4CAC-861B-42148902158A}" srcOrd="0" destOrd="2" presId="urn:microsoft.com/office/officeart/2008/layout/PictureStrips"/>
    <dgm:cxn modelId="{E155A876-7101-4657-8052-E58BA0E3B1BA}" srcId="{4DD94253-DA0E-47A5-96CB-521548CBCC73}" destId="{6CD01C67-0BCB-415D-BF16-616BB2D6CA08}" srcOrd="0" destOrd="0" parTransId="{8C42BFB7-B991-4A7F-8F77-108762DC33CE}" sibTransId="{157C85EE-110A-41BD-AEF5-7F90013073EA}"/>
    <dgm:cxn modelId="{85087B8A-9158-401A-83D5-1B42C8687797}" srcId="{865EA838-E5C2-4859-B7D3-F08AE934AE53}" destId="{4DD94253-DA0E-47A5-96CB-521548CBCC73}" srcOrd="0" destOrd="0" parTransId="{91DCF22C-DE40-481E-A678-72543E0B8AD6}" sibTransId="{24D8B63B-E4B5-4102-BB58-A7527785EE0D}"/>
    <dgm:cxn modelId="{A9F3ED8C-20A6-4009-8F00-E55E432FD45B}" type="presOf" srcId="{D15E1DF6-62C8-44D9-B60D-45C04B08BD72}" destId="{F81B5BC3-8363-4CAC-861B-42148902158A}" srcOrd="0" destOrd="1" presId="urn:microsoft.com/office/officeart/2008/layout/PictureStrips"/>
    <dgm:cxn modelId="{4AE9749D-99FD-416E-936A-E4678DED0DFB}" type="presOf" srcId="{4DD94253-DA0E-47A5-96CB-521548CBCC73}" destId="{A52AC8FE-6736-4D29-B0E8-A3B73D45C2E4}" srcOrd="0" destOrd="0" presId="urn:microsoft.com/office/officeart/2008/layout/PictureStrips"/>
    <dgm:cxn modelId="{EC82CDA1-97D9-447A-9997-D2D591101AAE}" srcId="{865EA838-E5C2-4859-B7D3-F08AE934AE53}" destId="{5A140B9C-271F-40D3-A2DF-96BB8BF03DD1}" srcOrd="2" destOrd="0" parTransId="{8515AA2C-0C4E-4538-B1C2-B706A969F283}" sibTransId="{E0C0C64F-0322-4C2F-9290-95732DF9E738}"/>
    <dgm:cxn modelId="{2978B2A5-44DB-4762-81D3-488C219C711A}" type="presOf" srcId="{20BE576D-7D13-416B-B930-D07F8D95CDA6}" destId="{A52AC8FE-6736-4D29-B0E8-A3B73D45C2E4}" srcOrd="0" destOrd="3" presId="urn:microsoft.com/office/officeart/2008/layout/PictureStrips"/>
    <dgm:cxn modelId="{6EDDC2A9-57FE-4A89-9260-61B43D95C415}" type="presOf" srcId="{4C399DE1-5587-4DB4-81AF-F3D61BEF006E}" destId="{A52AC8FE-6736-4D29-B0E8-A3B73D45C2E4}" srcOrd="0" destOrd="2" presId="urn:microsoft.com/office/officeart/2008/layout/PictureStrips"/>
    <dgm:cxn modelId="{6E7F71B6-2631-4371-BF6F-2B040E623F1B}" srcId="{6F134783-5BE5-4901-9A25-B58519A606AB}" destId="{8AAE682E-34C5-46AF-8E6C-19E9412944FB}" srcOrd="1" destOrd="0" parTransId="{73A72C13-0C78-42C8-9CDB-19DFF597E299}" sibTransId="{999E6454-AF0F-4F71-8A9B-0337B15B4A64}"/>
    <dgm:cxn modelId="{034191C0-F60D-4703-84F6-2D31044432FF}" srcId="{5A140B9C-271F-40D3-A2DF-96BB8BF03DD1}" destId="{37033A30-A43E-41BE-A1D9-9F01DE5085B6}" srcOrd="0" destOrd="0" parTransId="{980742C1-26C3-4E2A-A826-7713F2A0A00D}" sibTransId="{8134215F-1C4B-4C26-B9B4-DC7C3DAFE9BB}"/>
    <dgm:cxn modelId="{79D748C6-12DC-4591-9558-CBAF12A6E10B}" type="presOf" srcId="{865EA838-E5C2-4859-B7D3-F08AE934AE53}" destId="{CD758A15-119C-4679-AABD-EAC20836A3A8}" srcOrd="0" destOrd="0" presId="urn:microsoft.com/office/officeart/2008/layout/PictureStrips"/>
    <dgm:cxn modelId="{38637AD1-2096-4B5E-A01D-ABAA36DB41F9}" type="presOf" srcId="{5A140B9C-271F-40D3-A2DF-96BB8BF03DD1}" destId="{F1AC708B-D884-43D9-8B62-C75FEA7C8C3A}" srcOrd="0" destOrd="0" presId="urn:microsoft.com/office/officeart/2008/layout/PictureStrips"/>
    <dgm:cxn modelId="{4B8A58EE-423F-46C1-881E-336E9B7D3496}" srcId="{5A140B9C-271F-40D3-A2DF-96BB8BF03DD1}" destId="{B2B43948-999E-486A-BEF4-300E29C1D5F2}" srcOrd="1" destOrd="0" parTransId="{A3D5D41B-E20C-4A16-A625-C1EEA58CF244}" sibTransId="{29E9A947-FACC-4BC0-BC99-D9B31F32ABF1}"/>
    <dgm:cxn modelId="{16E4B9D3-D01F-4028-A3C9-7E94167F3700}" type="presParOf" srcId="{CD758A15-119C-4679-AABD-EAC20836A3A8}" destId="{EF79CF8C-6A30-4636-B23C-E947245C979B}" srcOrd="0" destOrd="0" presId="urn:microsoft.com/office/officeart/2008/layout/PictureStrips"/>
    <dgm:cxn modelId="{AB3A02A2-B6CA-4DA8-ACA7-176EB71E3954}" type="presParOf" srcId="{EF79CF8C-6A30-4636-B23C-E947245C979B}" destId="{A52AC8FE-6736-4D29-B0E8-A3B73D45C2E4}" srcOrd="0" destOrd="0" presId="urn:microsoft.com/office/officeart/2008/layout/PictureStrips"/>
    <dgm:cxn modelId="{2209969A-34C2-44DD-85D1-ED1123F00E01}" type="presParOf" srcId="{EF79CF8C-6A30-4636-B23C-E947245C979B}" destId="{BDC7C7E1-B7A6-49CD-ABE0-F989EBD0C80D}" srcOrd="1" destOrd="0" presId="urn:microsoft.com/office/officeart/2008/layout/PictureStrips"/>
    <dgm:cxn modelId="{4F820F22-4E02-4A63-B953-9B940307584C}" type="presParOf" srcId="{CD758A15-119C-4679-AABD-EAC20836A3A8}" destId="{21B9FE4A-537B-48C1-B8C5-8ADFF6F0093A}" srcOrd="1" destOrd="0" presId="urn:microsoft.com/office/officeart/2008/layout/PictureStrips"/>
    <dgm:cxn modelId="{76D212A7-0A59-4B01-8903-C648EF95C1FC}" type="presParOf" srcId="{CD758A15-119C-4679-AABD-EAC20836A3A8}" destId="{174F148A-8554-4FE3-9E1E-AEB2A14D93AA}" srcOrd="2" destOrd="0" presId="urn:microsoft.com/office/officeart/2008/layout/PictureStrips"/>
    <dgm:cxn modelId="{EF4B7838-6401-4AB4-9424-76E1F08AB8B7}" type="presParOf" srcId="{174F148A-8554-4FE3-9E1E-AEB2A14D93AA}" destId="{F81B5BC3-8363-4CAC-861B-42148902158A}" srcOrd="0" destOrd="0" presId="urn:microsoft.com/office/officeart/2008/layout/PictureStrips"/>
    <dgm:cxn modelId="{A30E3A67-07F7-4BF4-9559-5BBDA119CAEC}" type="presParOf" srcId="{174F148A-8554-4FE3-9E1E-AEB2A14D93AA}" destId="{4C230619-5F08-4609-AEFD-033407E2A40F}" srcOrd="1" destOrd="0" presId="urn:microsoft.com/office/officeart/2008/layout/PictureStrips"/>
    <dgm:cxn modelId="{00AB7470-C04D-4BB1-B631-6E79D5DFB8B0}" type="presParOf" srcId="{CD758A15-119C-4679-AABD-EAC20836A3A8}" destId="{75357F58-83B8-4FFD-96CF-DAAA67DAE16F}" srcOrd="3" destOrd="0" presId="urn:microsoft.com/office/officeart/2008/layout/PictureStrips"/>
    <dgm:cxn modelId="{229991A9-DBCD-417F-B622-746C93131F8E}" type="presParOf" srcId="{CD758A15-119C-4679-AABD-EAC20836A3A8}" destId="{6036D86C-C69E-489B-9B92-8044359CD09A}" srcOrd="4" destOrd="0" presId="urn:microsoft.com/office/officeart/2008/layout/PictureStrips"/>
    <dgm:cxn modelId="{E35A2936-C6A9-4886-90E2-4E40E9AE4D3A}" type="presParOf" srcId="{6036D86C-C69E-489B-9B92-8044359CD09A}" destId="{F1AC708B-D884-43D9-8B62-C75FEA7C8C3A}" srcOrd="0" destOrd="0" presId="urn:microsoft.com/office/officeart/2008/layout/PictureStrips"/>
    <dgm:cxn modelId="{D688FE0C-10B6-4936-A37A-60251C54A2F3}" type="presParOf" srcId="{6036D86C-C69E-489B-9B92-8044359CD09A}" destId="{F68CE0CD-D064-4888-9F6F-59CF083687D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387F0-E839-4772-9EBA-916FFCAEC1FA}">
      <dsp:nvSpPr>
        <dsp:cNvPr id="0" name=""/>
        <dsp:cNvSpPr/>
      </dsp:nvSpPr>
      <dsp:spPr>
        <a:xfrm>
          <a:off x="160920" y="626528"/>
          <a:ext cx="1014594" cy="10145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87DA33-7A7F-4B15-9154-52EB335D4386}">
      <dsp:nvSpPr>
        <dsp:cNvPr id="0" name=""/>
        <dsp:cNvSpPr/>
      </dsp:nvSpPr>
      <dsp:spPr>
        <a:xfrm>
          <a:off x="43674" y="1466211"/>
          <a:ext cx="1260004" cy="756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Saisie des participants</a:t>
          </a:r>
        </a:p>
      </dsp:txBody>
      <dsp:txXfrm>
        <a:off x="65817" y="1488354"/>
        <a:ext cx="1215718" cy="711718"/>
      </dsp:txXfrm>
    </dsp:sp>
    <dsp:sp modelId="{37857705-1DC0-441C-A3CF-463A42790B84}">
      <dsp:nvSpPr>
        <dsp:cNvPr id="0" name=""/>
        <dsp:cNvSpPr/>
      </dsp:nvSpPr>
      <dsp:spPr>
        <a:xfrm>
          <a:off x="1413894" y="1011929"/>
          <a:ext cx="238380" cy="2437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413894" y="1060687"/>
        <a:ext cx="166866" cy="146276"/>
      </dsp:txXfrm>
    </dsp:sp>
    <dsp:sp modelId="{A3F0EF90-AB04-4821-9D1C-00548EC1D488}">
      <dsp:nvSpPr>
        <dsp:cNvPr id="0" name=""/>
        <dsp:cNvSpPr/>
      </dsp:nvSpPr>
      <dsp:spPr>
        <a:xfrm>
          <a:off x="1856600" y="626528"/>
          <a:ext cx="1014594" cy="10145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24CAD4-6DDB-4B16-A544-978E5E5ABE8F}">
      <dsp:nvSpPr>
        <dsp:cNvPr id="0" name=""/>
        <dsp:cNvSpPr/>
      </dsp:nvSpPr>
      <dsp:spPr>
        <a:xfrm>
          <a:off x="1739354" y="1466211"/>
          <a:ext cx="1260004" cy="756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Génération d’équipes équilibrées</a:t>
          </a:r>
        </a:p>
      </dsp:txBody>
      <dsp:txXfrm>
        <a:off x="1761497" y="1488354"/>
        <a:ext cx="1215718" cy="711718"/>
      </dsp:txXfrm>
    </dsp:sp>
    <dsp:sp modelId="{116D44A9-3A68-436F-8466-3DD0B4CF0D53}">
      <dsp:nvSpPr>
        <dsp:cNvPr id="0" name=""/>
        <dsp:cNvSpPr/>
      </dsp:nvSpPr>
      <dsp:spPr>
        <a:xfrm>
          <a:off x="3109575" y="1011929"/>
          <a:ext cx="238380" cy="2437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3109575" y="1060687"/>
        <a:ext cx="166866" cy="146276"/>
      </dsp:txXfrm>
    </dsp:sp>
    <dsp:sp modelId="{A93476C1-DEF6-4045-B0A6-6232AA50551F}">
      <dsp:nvSpPr>
        <dsp:cNvPr id="0" name=""/>
        <dsp:cNvSpPr/>
      </dsp:nvSpPr>
      <dsp:spPr>
        <a:xfrm>
          <a:off x="3552281" y="626528"/>
          <a:ext cx="1014594" cy="10145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307F02-36AE-4E4B-B3BA-24F03E34151F}">
      <dsp:nvSpPr>
        <dsp:cNvPr id="0" name=""/>
        <dsp:cNvSpPr/>
      </dsp:nvSpPr>
      <dsp:spPr>
        <a:xfrm>
          <a:off x="3435035" y="1466211"/>
          <a:ext cx="1260004" cy="756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Suivi de l’entraînement</a:t>
          </a:r>
        </a:p>
      </dsp:txBody>
      <dsp:txXfrm>
        <a:off x="3457178" y="1488354"/>
        <a:ext cx="1215718" cy="711718"/>
      </dsp:txXfrm>
    </dsp:sp>
    <dsp:sp modelId="{C9AF7C9A-695F-4B78-B067-DAE81A48FA6A}">
      <dsp:nvSpPr>
        <dsp:cNvPr id="0" name=""/>
        <dsp:cNvSpPr/>
      </dsp:nvSpPr>
      <dsp:spPr>
        <a:xfrm>
          <a:off x="4805255" y="1011929"/>
          <a:ext cx="238380" cy="2437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4805255" y="1060687"/>
        <a:ext cx="166866" cy="146276"/>
      </dsp:txXfrm>
    </dsp:sp>
    <dsp:sp modelId="{81270570-1E90-4BA5-A412-F42D7B7BC59B}">
      <dsp:nvSpPr>
        <dsp:cNvPr id="0" name=""/>
        <dsp:cNvSpPr/>
      </dsp:nvSpPr>
      <dsp:spPr>
        <a:xfrm>
          <a:off x="5247961" y="626528"/>
          <a:ext cx="1014594" cy="10145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C336D7-9F52-4052-A69C-9B12B83B292C}">
      <dsp:nvSpPr>
        <dsp:cNvPr id="0" name=""/>
        <dsp:cNvSpPr/>
      </dsp:nvSpPr>
      <dsp:spPr>
        <a:xfrm>
          <a:off x="5130715" y="1466211"/>
          <a:ext cx="1260004" cy="756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Statistiques</a:t>
          </a:r>
        </a:p>
      </dsp:txBody>
      <dsp:txXfrm>
        <a:off x="5152858" y="1488354"/>
        <a:ext cx="1215718" cy="71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3D28B-DEAE-4F20-9565-1EA4B596C404}">
      <dsp:nvSpPr>
        <dsp:cNvPr id="0" name=""/>
        <dsp:cNvSpPr/>
      </dsp:nvSpPr>
      <dsp:spPr>
        <a:xfrm>
          <a:off x="0" y="0"/>
          <a:ext cx="6798739" cy="19674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CD9CB-6B62-437D-9E0E-9A9E67EDA7A9}">
      <dsp:nvSpPr>
        <dsp:cNvPr id="0" name=""/>
        <dsp:cNvSpPr/>
      </dsp:nvSpPr>
      <dsp:spPr>
        <a:xfrm>
          <a:off x="205386" y="262320"/>
          <a:ext cx="1477563" cy="14427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AC5A96-8D3C-4C84-B8F1-F056A9FEB9B3}">
      <dsp:nvSpPr>
        <dsp:cNvPr id="0" name=""/>
        <dsp:cNvSpPr/>
      </dsp:nvSpPr>
      <dsp:spPr>
        <a:xfrm rot="10800000">
          <a:off x="205386" y="1967401"/>
          <a:ext cx="1477563" cy="240460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/>
            <a:t>Saisie des participants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b="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/>
            <a:t>Distinction du niveau</a:t>
          </a:r>
        </a:p>
      </dsp:txBody>
      <dsp:txXfrm rot="10800000">
        <a:off x="250826" y="1967401"/>
        <a:ext cx="1386683" cy="2359162"/>
      </dsp:txXfrm>
    </dsp:sp>
    <dsp:sp modelId="{10D83FEB-4CC0-43FB-B3AE-44FE0AAE2B93}">
      <dsp:nvSpPr>
        <dsp:cNvPr id="0" name=""/>
        <dsp:cNvSpPr/>
      </dsp:nvSpPr>
      <dsp:spPr>
        <a:xfrm>
          <a:off x="1830706" y="262320"/>
          <a:ext cx="1477563" cy="14427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411089-13C4-422D-9B1F-A0AA0AE8C82D}">
      <dsp:nvSpPr>
        <dsp:cNvPr id="0" name=""/>
        <dsp:cNvSpPr/>
      </dsp:nvSpPr>
      <dsp:spPr>
        <a:xfrm rot="10800000">
          <a:off x="1830706" y="1967401"/>
          <a:ext cx="1477563" cy="240460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/>
            <a:t>Génération d’équipes équilibrées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/>
            <a:t>Génération automatique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/>
            <a:t>Modification possible de l’ordre de passage</a:t>
          </a:r>
        </a:p>
      </dsp:txBody>
      <dsp:txXfrm rot="10800000">
        <a:off x="1876146" y="1967401"/>
        <a:ext cx="1386683" cy="2359162"/>
      </dsp:txXfrm>
    </dsp:sp>
    <dsp:sp modelId="{F52208B0-25D6-4382-8A24-2AF6FEA6C971}">
      <dsp:nvSpPr>
        <dsp:cNvPr id="0" name=""/>
        <dsp:cNvSpPr/>
      </dsp:nvSpPr>
      <dsp:spPr>
        <a:xfrm>
          <a:off x="3456026" y="262320"/>
          <a:ext cx="1477563" cy="14427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93983C-7D53-4977-9928-1A81545D88F8}">
      <dsp:nvSpPr>
        <dsp:cNvPr id="0" name=""/>
        <dsp:cNvSpPr/>
      </dsp:nvSpPr>
      <dsp:spPr>
        <a:xfrm rot="10800000">
          <a:off x="3456026" y="1967401"/>
          <a:ext cx="1477563" cy="240460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/>
            <a:t>Suivi de l’entraînement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b="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/>
            <a:t>Visualisation du parcours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/>
            <a:t>Suivi chronométré</a:t>
          </a:r>
        </a:p>
      </dsp:txBody>
      <dsp:txXfrm rot="10800000">
        <a:off x="3501466" y="1967401"/>
        <a:ext cx="1386683" cy="2359162"/>
      </dsp:txXfrm>
    </dsp:sp>
    <dsp:sp modelId="{1D605579-8192-4EAB-9144-D6241F212DBF}">
      <dsp:nvSpPr>
        <dsp:cNvPr id="0" name=""/>
        <dsp:cNvSpPr/>
      </dsp:nvSpPr>
      <dsp:spPr>
        <a:xfrm>
          <a:off x="5098567" y="262320"/>
          <a:ext cx="1477563" cy="14427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7ECE8B-C7EE-4445-BF47-D2B1A671E9D1}">
      <dsp:nvSpPr>
        <dsp:cNvPr id="0" name=""/>
        <dsp:cNvSpPr/>
      </dsp:nvSpPr>
      <dsp:spPr>
        <a:xfrm rot="10800000">
          <a:off x="5081346" y="1967401"/>
          <a:ext cx="1512005" cy="2404602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/>
            <a:t>Statistiques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b="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b="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/>
            <a:t>Génération automatique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/>
            <a:t>Historique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/>
            <a:t>Classement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/>
            <a:t>Utile pour les comparaisons</a:t>
          </a:r>
        </a:p>
      </dsp:txBody>
      <dsp:txXfrm rot="10800000">
        <a:off x="5127845" y="1967401"/>
        <a:ext cx="1419007" cy="2358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9C164-48F4-45C4-9A36-9A3443794C9D}">
      <dsp:nvSpPr>
        <dsp:cNvPr id="0" name=""/>
        <dsp:cNvSpPr/>
      </dsp:nvSpPr>
      <dsp:spPr>
        <a:xfrm>
          <a:off x="304220" y="0"/>
          <a:ext cx="7168360" cy="104407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00" tIns="108000" rIns="254000" bIns="108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latin typeface="+mj-lt"/>
            </a:rPr>
            <a:t>Prioritaire</a:t>
          </a:r>
        </a:p>
      </dsp:txBody>
      <dsp:txXfrm>
        <a:off x="304220" y="261018"/>
        <a:ext cx="6907342" cy="522035"/>
      </dsp:txXfrm>
    </dsp:sp>
    <dsp:sp modelId="{A0FF3A37-5E10-4E75-9E19-EB0B9B4D7326}">
      <dsp:nvSpPr>
        <dsp:cNvPr id="0" name=""/>
        <dsp:cNvSpPr/>
      </dsp:nvSpPr>
      <dsp:spPr>
        <a:xfrm>
          <a:off x="304220" y="807717"/>
          <a:ext cx="3311782" cy="2330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Conception de la DAO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Page des participants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Page des équipes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Algorithme de génération des équipes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Page de simulation chronométrée de course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Page des résultats</a:t>
          </a:r>
        </a:p>
      </dsp:txBody>
      <dsp:txXfrm>
        <a:off x="304220" y="807717"/>
        <a:ext cx="3311782" cy="2330423"/>
      </dsp:txXfrm>
    </dsp:sp>
    <dsp:sp modelId="{C35D1DBB-DB99-4BD2-972D-2C7E59356A80}">
      <dsp:nvSpPr>
        <dsp:cNvPr id="0" name=""/>
        <dsp:cNvSpPr/>
      </dsp:nvSpPr>
      <dsp:spPr>
        <a:xfrm>
          <a:off x="3616002" y="347907"/>
          <a:ext cx="3856577" cy="104407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359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359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359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00" tIns="108000" rIns="254000" bIns="1080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+mj-lt"/>
            </a:rPr>
            <a:t>Bonus</a:t>
          </a:r>
        </a:p>
      </dsp:txBody>
      <dsp:txXfrm>
        <a:off x="3616002" y="608925"/>
        <a:ext cx="3595559" cy="522035"/>
      </dsp:txXfrm>
    </dsp:sp>
    <dsp:sp modelId="{D33E8717-CC37-4123-A0E9-51D7995E3E10}">
      <dsp:nvSpPr>
        <dsp:cNvPr id="0" name=""/>
        <dsp:cNvSpPr/>
      </dsp:nvSpPr>
      <dsp:spPr>
        <a:xfrm>
          <a:off x="3616002" y="1155624"/>
          <a:ext cx="3311782" cy="2330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Accès aux anciens résultats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Page d’accueil</a:t>
          </a:r>
        </a:p>
      </dsp:txBody>
      <dsp:txXfrm>
        <a:off x="3616002" y="1155624"/>
        <a:ext cx="3311782" cy="2330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D3CF8-7F6F-4BCB-A428-56FE245BC638}">
      <dsp:nvSpPr>
        <dsp:cNvPr id="0" name=""/>
        <dsp:cNvSpPr/>
      </dsp:nvSpPr>
      <dsp:spPr>
        <a:xfrm>
          <a:off x="1451270" y="188398"/>
          <a:ext cx="3659712" cy="114366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bg1">
                <a:lumMod val="95000"/>
              </a:schemeClr>
            </a:gs>
          </a:gsLst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639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Méthodologie de travail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FDD </a:t>
          </a:r>
          <a:r>
            <a:rPr lang="fr-FR" sz="1700" i="1" kern="1200"/>
            <a:t>(</a:t>
          </a:r>
          <a:r>
            <a:rPr lang="fr-FR" sz="1700" i="1" kern="1200" err="1"/>
            <a:t>Feature</a:t>
          </a:r>
          <a:r>
            <a:rPr lang="fr-FR" sz="1700" i="1" kern="1200"/>
            <a:t> Driven </a:t>
          </a:r>
          <a:r>
            <a:rPr lang="fr-FR" sz="1700" i="1" kern="1200" err="1"/>
            <a:t>Development</a:t>
          </a:r>
          <a:r>
            <a:rPr lang="fr-FR" sz="1700" i="1" kern="1200"/>
            <a:t>)</a:t>
          </a:r>
          <a:endParaRPr lang="fr-FR" sz="1700" kern="1200"/>
        </a:p>
      </dsp:txBody>
      <dsp:txXfrm>
        <a:off x="1451270" y="188398"/>
        <a:ext cx="3659712" cy="1143660"/>
      </dsp:txXfrm>
    </dsp:sp>
    <dsp:sp modelId="{0236C8DF-D5B0-477F-9E21-1D67CBABC00F}">
      <dsp:nvSpPr>
        <dsp:cNvPr id="0" name=""/>
        <dsp:cNvSpPr/>
      </dsp:nvSpPr>
      <dsp:spPr>
        <a:xfrm>
          <a:off x="1298782" y="23202"/>
          <a:ext cx="800562" cy="120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BDB1B5-C1A2-4581-BC21-8B83A3E8B839}">
      <dsp:nvSpPr>
        <dsp:cNvPr id="0" name=""/>
        <dsp:cNvSpPr/>
      </dsp:nvSpPr>
      <dsp:spPr>
        <a:xfrm>
          <a:off x="5399462" y="188706"/>
          <a:ext cx="3657401" cy="114293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chemeClr val="bg1">
                <a:lumMod val="95000"/>
              </a:schemeClr>
            </a:gs>
          </a:gsLst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15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Outil de gestion de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Git – </a:t>
          </a:r>
          <a:r>
            <a:rPr lang="fr-FR" sz="1700" kern="1200" err="1"/>
            <a:t>GitLab</a:t>
          </a:r>
          <a:endParaRPr lang="fr-FR" sz="1700" kern="1200"/>
        </a:p>
      </dsp:txBody>
      <dsp:txXfrm>
        <a:off x="5399462" y="188706"/>
        <a:ext cx="3657401" cy="1142938"/>
      </dsp:txXfrm>
    </dsp:sp>
    <dsp:sp modelId="{49F63FE8-9111-4ED9-A621-67365C51C7A5}">
      <dsp:nvSpPr>
        <dsp:cNvPr id="0" name=""/>
        <dsp:cNvSpPr/>
      </dsp:nvSpPr>
      <dsp:spPr>
        <a:xfrm>
          <a:off x="5247071" y="23615"/>
          <a:ext cx="800056" cy="12000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7A93C-F745-411E-94E0-5F5FD6CB8943}">
      <dsp:nvSpPr>
        <dsp:cNvPr id="0" name=""/>
        <dsp:cNvSpPr/>
      </dsp:nvSpPr>
      <dsp:spPr>
        <a:xfrm>
          <a:off x="2668581" y="107965"/>
          <a:ext cx="2324299" cy="1954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C1C87F-313F-4048-B187-7A0440C7903A}">
      <dsp:nvSpPr>
        <dsp:cNvPr id="0" name=""/>
        <dsp:cNvSpPr/>
      </dsp:nvSpPr>
      <dsp:spPr>
        <a:xfrm>
          <a:off x="1802697" y="929771"/>
          <a:ext cx="1259687" cy="12596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Aymeric Robitaille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Connaissances solides en Android (ST40)</a:t>
          </a:r>
        </a:p>
      </dsp:txBody>
      <dsp:txXfrm>
        <a:off x="1802697" y="929771"/>
        <a:ext cx="1259687" cy="1259687"/>
      </dsp:txXfrm>
    </dsp:sp>
    <dsp:sp modelId="{3B4E9F89-B24E-4882-B67A-B03211B6376E}">
      <dsp:nvSpPr>
        <dsp:cNvPr id="0" name=""/>
        <dsp:cNvSpPr/>
      </dsp:nvSpPr>
      <dsp:spPr>
        <a:xfrm>
          <a:off x="6228650" y="107965"/>
          <a:ext cx="2324299" cy="1954901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37" t="396" r="3137" b="-58396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0C0CE6-F4EF-4BAC-8C0B-1F4878DE6362}">
      <dsp:nvSpPr>
        <dsp:cNvPr id="0" name=""/>
        <dsp:cNvSpPr/>
      </dsp:nvSpPr>
      <dsp:spPr>
        <a:xfrm>
          <a:off x="5362766" y="929771"/>
          <a:ext cx="1259687" cy="12596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Anaïs Jarno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Débutante en Android</a:t>
          </a:r>
        </a:p>
      </dsp:txBody>
      <dsp:txXfrm>
        <a:off x="5362766" y="929771"/>
        <a:ext cx="1259687" cy="12596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AC8FE-6736-4D29-B0E8-A3B73D45C2E4}">
      <dsp:nvSpPr>
        <dsp:cNvPr id="0" name=""/>
        <dsp:cNvSpPr/>
      </dsp:nvSpPr>
      <dsp:spPr>
        <a:xfrm>
          <a:off x="206279" y="458174"/>
          <a:ext cx="4948904" cy="154653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F2931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518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u="none" kern="1200">
              <a:effectLst/>
            </a:rPr>
            <a:t>Modification du nombre de membres par équipe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Autoriser des équipes de +/- 3 membres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Permettre à l’utilisateur de changer le nombre de participants par équipe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300" kern="1200"/>
        </a:p>
      </dsp:txBody>
      <dsp:txXfrm>
        <a:off x="206279" y="458174"/>
        <a:ext cx="4948904" cy="1546532"/>
      </dsp:txXfrm>
    </dsp:sp>
    <dsp:sp modelId="{BDC7C7E1-B7A6-49CD-ABE0-F989EBD0C80D}">
      <dsp:nvSpPr>
        <dsp:cNvPr id="0" name=""/>
        <dsp:cNvSpPr/>
      </dsp:nvSpPr>
      <dsp:spPr>
        <a:xfrm>
          <a:off x="75" y="234786"/>
          <a:ext cx="1082572" cy="1623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1B5BC3-8363-4CAC-861B-42148902158A}">
      <dsp:nvSpPr>
        <dsp:cNvPr id="0" name=""/>
        <dsp:cNvSpPr/>
      </dsp:nvSpPr>
      <dsp:spPr>
        <a:xfrm>
          <a:off x="5566620" y="458174"/>
          <a:ext cx="4948904" cy="154653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AE6C88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518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>
              <a:effectLst/>
            </a:rPr>
            <a:t>Personnalisation du parcours sportif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Choisir l’ordre des épreuves, le nombre d’épreuves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Permettre à l’utilisateur de rajouter de nouvelles épreuves</a:t>
          </a:r>
        </a:p>
      </dsp:txBody>
      <dsp:txXfrm>
        <a:off x="5566620" y="458174"/>
        <a:ext cx="4948904" cy="1546532"/>
      </dsp:txXfrm>
    </dsp:sp>
    <dsp:sp modelId="{4C230619-5F08-4609-AEFD-033407E2A40F}">
      <dsp:nvSpPr>
        <dsp:cNvPr id="0" name=""/>
        <dsp:cNvSpPr/>
      </dsp:nvSpPr>
      <dsp:spPr>
        <a:xfrm>
          <a:off x="5360416" y="234786"/>
          <a:ext cx="1082572" cy="1623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AC708B-D884-43D9-8B62-C75FEA7C8C3A}">
      <dsp:nvSpPr>
        <dsp:cNvPr id="0" name=""/>
        <dsp:cNvSpPr/>
      </dsp:nvSpPr>
      <dsp:spPr>
        <a:xfrm>
          <a:off x="2886450" y="2405087"/>
          <a:ext cx="4948904" cy="154653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518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Amélioration des statistiques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kern="1200">
              <a:latin typeface="+mn-lt"/>
              <a:cs typeface="Calibri Light"/>
            </a:rPr>
            <a:t>Afficher les </a:t>
          </a:r>
          <a:r>
            <a:rPr lang="fr-FR" sz="1300" kern="1200">
              <a:latin typeface="+mn-lt"/>
            </a:rPr>
            <a:t>statistiques de chacun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Vérifier les courbes d’amélioration en fonction des données passées du participant</a:t>
          </a:r>
          <a:endParaRPr lang="fr-FR" sz="1300" kern="1200">
            <a:latin typeface="+mn-lt"/>
          </a:endParaRPr>
        </a:p>
      </dsp:txBody>
      <dsp:txXfrm>
        <a:off x="2886450" y="2405087"/>
        <a:ext cx="4948904" cy="1546532"/>
      </dsp:txXfrm>
    </dsp:sp>
    <dsp:sp modelId="{F68CE0CD-D064-4888-9F6F-59CF083687D2}">
      <dsp:nvSpPr>
        <dsp:cNvPr id="0" name=""/>
        <dsp:cNvSpPr/>
      </dsp:nvSpPr>
      <dsp:spPr>
        <a:xfrm>
          <a:off x="2680245" y="2181699"/>
          <a:ext cx="1082572" cy="1623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_rels/notes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95C5F-C7EA-486A-89CD-353CD9AB06BD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676E2-D2C0-48D8-9819-ACC20A8968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0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10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95C5F-C7EA-486A-89CD-353CD9AB06BD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676E2-D2C0-48D8-9819-ACC20A8968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0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935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99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35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85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2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8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7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7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9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6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0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3252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676E2-D2C0-48D8-9819-ACC20A8968F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A750F-D6BD-43A0-8EB1-C252C7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B6630C-4DE5-4334-A9F3-6CBCEE98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DEE54E-442B-4A5B-88C1-E48883D2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A191E-A4E5-4544-92FE-816CD1C0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2EE89-DF93-4C01-B09F-6294E1C9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26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00839-DBF4-42A3-B399-66BDFD9A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77EDD-8C4A-4575-A1D0-2FDBAA36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F2C5F5-7816-4CC9-B80E-691144A0B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4A9083-A831-4440-902A-42E11F3A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90314A-BEEA-4AC4-9FD1-B071CA4B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50A677-78BA-4353-A89C-ECA13FAD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11940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00839-DBF4-42A3-B399-66BDFD9A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77EDD-8C4A-4575-A1D0-2FDBAA36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F2C5F5-7816-4CC9-B80E-691144A0B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4A9083-A831-4440-902A-42E11F3A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90314A-BEEA-4AC4-9FD1-B071CA4B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50A677-78BA-4353-A89C-ECA13FAD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11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8462C-41DF-4A6F-870F-0AEADBCC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557005-0124-44D2-8784-9CD67A683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CED99D-6464-4A31-BEF3-BDF12715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74DAC-66AB-4000-ADB6-467D0C05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84DE8D-63E7-4126-A8F2-6FC1B4F5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EA2FCA-E1F5-4C3B-8C20-2ADBA40C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6333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8462C-41DF-4A6F-870F-0AEADBCC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557005-0124-44D2-8784-9CD67A683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CED99D-6464-4A31-BEF3-BDF12715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74DAC-66AB-4000-ADB6-467D0C05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84DE8D-63E7-4126-A8F2-6FC1B4F5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EA2FCA-E1F5-4C3B-8C20-2ADBA40C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6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D2D0B-121C-438E-ABBB-F85AD68E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E27D74-DCE6-43F6-8E9F-6C3E144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34E2-E9FF-4003-9C38-BFEB89DA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B1D0E7-D418-49A5-95DD-B0E1D78D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1E30D-E97D-4C12-879C-60106824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0407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D2D0B-121C-438E-ABBB-F85AD68E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E27D74-DCE6-43F6-8E9F-6C3E144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34E2-E9FF-4003-9C38-BFEB89DA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B1D0E7-D418-49A5-95DD-B0E1D78D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1E30D-E97D-4C12-879C-60106824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0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65F478-76DC-4E9F-A46A-B766E8964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66F1F-EEE5-4C58-BA8C-049F10B8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6C5F4B-FDA0-41CA-B4E3-7DB37242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C34715-2527-47CC-A10A-AD96A083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3EC44-3CB8-4C8C-8A79-5D810F13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4898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65F478-76DC-4E9F-A46A-B766E8964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66F1F-EEE5-4C58-BA8C-049F10B8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6C5F4B-FDA0-41CA-B4E3-7DB37242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C34715-2527-47CC-A10A-AD96A083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3EC44-3CB8-4C8C-8A79-5D810F13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48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A750F-D6BD-43A0-8EB1-C252C71B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B6630C-4DE5-4334-A9F3-6CBCEE98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DEE54E-442B-4A5B-88C1-E48883D2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A191E-A4E5-4544-92FE-816CD1C0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2EE89-DF93-4C01-B09F-6294E1C9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2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9C648-C101-4B89-A847-D54283E7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73B91-5713-4F74-B555-B0A19049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3FB4A-566C-4342-9222-CFBCA48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5F252-5A32-46F4-9604-B51C9E83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FFB02-BD01-4F5D-A3DB-26ABC66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6D482C-4D56-414C-84BB-C827374A6D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03293" y="0"/>
            <a:ext cx="588707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665D7A-E1C3-4307-ADD2-F569767466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755061"/>
            <a:ext cx="458430" cy="5456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B1D678-305A-4247-AFDE-31AFBA3CA7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5191" y="757954"/>
            <a:ext cx="175137" cy="54569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C98C79D-6BF5-421A-A2F9-2D6C0B6EAD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78" y="0"/>
            <a:ext cx="1377922" cy="13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47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9C648-C101-4B89-A847-D54283E7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73B91-5713-4F74-B555-B0A19049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3FB4A-566C-4342-9222-CFBCA48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5F252-5A32-46F4-9604-B51C9E83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FFB02-BD01-4F5D-A3DB-26ABC66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6D482C-4D56-414C-84BB-C827374A6D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03293" y="0"/>
            <a:ext cx="588707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665D7A-E1C3-4307-ADD2-F569767466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755061"/>
            <a:ext cx="458430" cy="5456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B1D678-305A-4247-AFDE-31AFBA3CA7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5191" y="757954"/>
            <a:ext cx="175137" cy="54569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C98C79D-6BF5-421A-A2F9-2D6C0B6EAD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78" y="0"/>
            <a:ext cx="1377922" cy="13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9C648-C101-4B89-A847-D54283E7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73B91-5713-4F74-B555-B0A19049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3FB4A-566C-4342-9222-CFBCA48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5F252-5A32-46F4-9604-B51C9E83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FFB02-BD01-4F5D-A3DB-26ABC66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6D482C-4D56-414C-84BB-C827374A6D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03293" y="0"/>
            <a:ext cx="588707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665D7A-E1C3-4307-ADD2-F569767466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755061"/>
            <a:ext cx="458430" cy="5456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B1D678-305A-4247-AFDE-31AFBA3CA7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5191" y="757954"/>
            <a:ext cx="175137" cy="54569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C98C79D-6BF5-421A-A2F9-2D6C0B6EAD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05" y="0"/>
            <a:ext cx="2160896" cy="216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529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9C648-C101-4B89-A847-D54283E7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73B91-5713-4F74-B555-B0A19049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3FB4A-566C-4342-9222-CFBCA48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5F252-5A32-46F4-9604-B51C9E83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FFB02-BD01-4F5D-A3DB-26ABC66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6D482C-4D56-414C-84BB-C827374A6D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03293" y="0"/>
            <a:ext cx="588707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665D7A-E1C3-4307-ADD2-F569767466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755061"/>
            <a:ext cx="458430" cy="5456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B1D678-305A-4247-AFDE-31AFBA3CA7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5191" y="757954"/>
            <a:ext cx="175137" cy="54569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C98C79D-6BF5-421A-A2F9-2D6C0B6EAD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05" y="0"/>
            <a:ext cx="2160896" cy="216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5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B8D2F-A068-499C-9913-BAFA5A05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C717E6-2768-4CCA-85C6-E83C398E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FAF3A-7753-493D-B833-DA084BCE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0823A8-3298-470D-809E-99F39304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85E0A-E8B7-4082-90B7-0ACB30C9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6205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B8D2F-A068-499C-9913-BAFA5A05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C717E6-2768-4CCA-85C6-E83C398E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FAF3A-7753-493D-B833-DA084BCE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0823A8-3298-470D-809E-99F39304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85E0A-E8B7-4082-90B7-0ACB30C9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62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1192A-F334-441D-9C9A-EE735ED0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EA421-88DB-4904-8802-60C62DFDD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E82941-766E-45F0-97D0-0E38416C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3F0E92-4A1D-4242-8124-1519624D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86F351-9A75-4D27-ACEA-990D79B6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1C4957-DBBA-49F7-8FF7-4142AEDE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396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1192A-F334-441D-9C9A-EE735ED0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EA421-88DB-4904-8802-60C62DFDD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E82941-766E-45F0-97D0-0E38416C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3F0E92-4A1D-4242-8124-1519624D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86F351-9A75-4D27-ACEA-990D79B6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1C4957-DBBA-49F7-8FF7-4142AEDE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C8E3E-7C4A-4166-9A1D-D50DD2A2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5B7C6-E86E-40DE-8CD2-F8BF6BCE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BDBABD-27F0-48C7-BA66-03665FC4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0D5A2F-9F66-4001-9032-C6A1867C2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29B307-462B-4BBF-BD42-8D3D802AD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18DD90-54DA-404B-AF69-E9237F61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BFA9A0-2555-4573-BE0B-2151FD08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8132F2-218A-4A55-9E33-D8064899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6533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C8E3E-7C4A-4166-9A1D-D50DD2A2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5B7C6-E86E-40DE-8CD2-F8BF6BCE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BDBABD-27F0-48C7-BA66-03665FC4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0D5A2F-9F66-4001-9032-C6A1867C2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29B307-462B-4BBF-BD42-8D3D802AD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18DD90-54DA-404B-AF69-E9237F61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BFA9A0-2555-4573-BE0B-2151FD08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8132F2-218A-4A55-9E33-D8064899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65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97153-4ACC-4191-B5DD-56FCB4CA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35DDA8-6281-4830-850F-8578D493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063D2A-30D5-4000-9C7B-985F7835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D290AE-6D05-4311-A9A8-CA5507C8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250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97153-4ACC-4191-B5DD-56FCB4CA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35DDA8-6281-4830-850F-8578D493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063D2A-30D5-4000-9C7B-985F7835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D290AE-6D05-4311-A9A8-CA5507C8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2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2F4BC3-4ED7-4B07-9072-2F9A7080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2C1EC4-68F3-4BCE-9579-09AFC2E4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C2E80C-CF24-4484-9BE7-D9E27AB9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6084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2F4BC3-4ED7-4B07-9072-2F9A7080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2C1EC4-68F3-4BCE-9579-09AFC2E4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C2E80C-CF24-4484-9BE7-D9E27AB9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60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2F4BC3-4ED7-4B07-9072-2F9A7080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2C1EC4-68F3-4BCE-9579-09AFC2E4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C2E80C-CF24-4484-9BE7-D9E27AB9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3493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2F4BC3-4ED7-4B07-9072-2F9A7080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2C1EC4-68F3-4BCE-9579-09AFC2E4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C2E80C-CF24-4484-9BE7-D9E27AB9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34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Relationship Id="rId14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FDA090-1A91-40EC-AB4B-04593C05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5707D2-1A1A-46AB-BB2D-5670DC99D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13B1B-393A-42CE-AE78-E81578E57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68007-C584-4EFB-8AF1-4C566508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D1E66-9BFB-48CD-9065-1F47B7D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B118-8A13-4FF9-B521-CD61191F7B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7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FDA090-1A91-40EC-AB4B-04593C05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5707D2-1A1A-46AB-BB2D-5670DC99D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13B1B-393A-42CE-AE78-E81578E57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LO52 - Soutenance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68007-C584-4EFB-8AF1-4C566508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Aymeric Robitaille - Anaïs Jarno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D1E66-9BFB-48CD-9065-1F47B7D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B118-8A13-4FF9-B521-CD61191F7B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7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80.png"/><Relationship Id="rId3" Type="http://schemas.openxmlformats.org/officeDocument/2006/relationships/image" Target="../media/image44.png"/><Relationship Id="rId7" Type="http://schemas.openxmlformats.org/officeDocument/2006/relationships/image" Target="../media/image19.png"/><Relationship Id="rId12" Type="http://schemas.openxmlformats.org/officeDocument/2006/relationships/slide" Target="slide1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45.sv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diagramQuickStyle" Target="../diagrams/quickStyle6.xml"/><Relationship Id="rId3" Type="http://schemas.openxmlformats.org/officeDocument/2006/relationships/image" Target="../media/image51.png"/><Relationship Id="rId7" Type="http://schemas.openxmlformats.org/officeDocument/2006/relationships/image" Target="../media/image19.png"/><Relationship Id="rId12" Type="http://schemas.openxmlformats.org/officeDocument/2006/relationships/diagramLayout" Target="../diagrams/layou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diagramData" Target="../diagrams/data6.xml"/><Relationship Id="rId5" Type="http://schemas.openxmlformats.org/officeDocument/2006/relationships/image" Target="../media/image17.png"/><Relationship Id="rId15" Type="http://schemas.microsoft.com/office/2007/relationships/diagramDrawing" Target="../diagrams/drawing6.xml"/><Relationship Id="rId10" Type="http://schemas.openxmlformats.org/officeDocument/2006/relationships/image" Target="../media/image22.png"/><Relationship Id="rId4" Type="http://schemas.openxmlformats.org/officeDocument/2006/relationships/image" Target="../media/image52.svg"/><Relationship Id="rId9" Type="http://schemas.openxmlformats.org/officeDocument/2006/relationships/image" Target="../media/image21.png"/><Relationship Id="rId14" Type="http://schemas.openxmlformats.org/officeDocument/2006/relationships/diagramColors" Target="../diagrams/colors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fr.freepik.com/photos-gratuite/main-tenant-smartphone-ecran-vide_987726.htm" TargetMode="External"/><Relationship Id="rId1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21" Type="http://schemas.microsoft.com/office/2007/relationships/diagramDrawing" Target="../diagrams/drawing1.xml"/><Relationship Id="rId7" Type="http://schemas.openxmlformats.org/officeDocument/2006/relationships/image" Target="../media/image19.png"/><Relationship Id="rId12" Type="http://schemas.microsoft.com/office/2007/relationships/hdphoto" Target="../media/hdphoto2.wdp"/><Relationship Id="rId1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6" Type="http://schemas.microsoft.com/office/2007/relationships/hdphoto" Target="../media/hdphoto1.wdp"/><Relationship Id="rId20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.png"/><Relationship Id="rId10" Type="http://schemas.openxmlformats.org/officeDocument/2006/relationships/image" Target="../media/image22.png"/><Relationship Id="rId19" Type="http://schemas.openxmlformats.org/officeDocument/2006/relationships/diagramQuickStyle" Target="../diagrams/quickStyle1.xml"/><Relationship Id="rId4" Type="http://schemas.openxmlformats.org/officeDocument/2006/relationships/image" Target="../media/image6.sv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fr.freepik.com/photos-gratuite/main-tenant-smartphone-ecran-vide_987726.htm" TargetMode="External"/><Relationship Id="rId18" Type="http://schemas.openxmlformats.org/officeDocument/2006/relationships/diagramLayout" Target="../diagrams/layout2.xml"/><Relationship Id="rId3" Type="http://schemas.openxmlformats.org/officeDocument/2006/relationships/image" Target="../media/image5.png"/><Relationship Id="rId21" Type="http://schemas.microsoft.com/office/2007/relationships/diagramDrawing" Target="../diagrams/drawing2.xml"/><Relationship Id="rId7" Type="http://schemas.openxmlformats.org/officeDocument/2006/relationships/image" Target="../media/image19.png"/><Relationship Id="rId12" Type="http://schemas.microsoft.com/office/2007/relationships/hdphoto" Target="../media/hdphoto2.wdp"/><Relationship Id="rId1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hdphoto" Target="../media/hdphoto1.wdp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.png"/><Relationship Id="rId10" Type="http://schemas.openxmlformats.org/officeDocument/2006/relationships/image" Target="../media/image22.png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6.sv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diagramData" Target="../diagrams/data3.xml"/><Relationship Id="rId5" Type="http://schemas.openxmlformats.org/officeDocument/2006/relationships/image" Target="../media/image17.png"/><Relationship Id="rId15" Type="http://schemas.microsoft.com/office/2007/relationships/diagramDrawing" Target="../diagrams/drawing3.xml"/><Relationship Id="rId10" Type="http://schemas.openxmlformats.org/officeDocument/2006/relationships/image" Target="../media/image22.png"/><Relationship Id="rId4" Type="http://schemas.openxmlformats.org/officeDocument/2006/relationships/image" Target="../media/image34.svg"/><Relationship Id="rId9" Type="http://schemas.openxmlformats.org/officeDocument/2006/relationships/image" Target="../media/image21.png"/><Relationship Id="rId14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diagramQuickStyle" Target="../diagrams/quickStyle4.xml"/><Relationship Id="rId18" Type="http://schemas.openxmlformats.org/officeDocument/2006/relationships/diagramQuickStyle" Target="../diagrams/quickStyle5.xml"/><Relationship Id="rId3" Type="http://schemas.openxmlformats.org/officeDocument/2006/relationships/image" Target="../media/image35.png"/><Relationship Id="rId7" Type="http://schemas.openxmlformats.org/officeDocument/2006/relationships/image" Target="../media/image19.png"/><Relationship Id="rId12" Type="http://schemas.openxmlformats.org/officeDocument/2006/relationships/diagramLayout" Target="../diagrams/layout4.xml"/><Relationship Id="rId17" Type="http://schemas.openxmlformats.org/officeDocument/2006/relationships/diagramLayout" Target="../diagrams/layout5.xml"/><Relationship Id="rId2" Type="http://schemas.openxmlformats.org/officeDocument/2006/relationships/notesSlide" Target="../notesSlides/notesSlide5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diagramData" Target="../diagrams/data4.xml"/><Relationship Id="rId5" Type="http://schemas.openxmlformats.org/officeDocument/2006/relationships/image" Target="../media/image17.png"/><Relationship Id="rId15" Type="http://schemas.microsoft.com/office/2007/relationships/diagramDrawing" Target="../diagrams/drawing4.xml"/><Relationship Id="rId10" Type="http://schemas.openxmlformats.org/officeDocument/2006/relationships/image" Target="../media/image22.png"/><Relationship Id="rId19" Type="http://schemas.openxmlformats.org/officeDocument/2006/relationships/diagramColors" Target="../diagrams/colors5.xml"/><Relationship Id="rId4" Type="http://schemas.openxmlformats.org/officeDocument/2006/relationships/image" Target="../media/image36.svg"/><Relationship Id="rId9" Type="http://schemas.openxmlformats.org/officeDocument/2006/relationships/image" Target="../media/image21.png"/><Relationship Id="rId14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43.png"/><Relationship Id="rId10" Type="http://schemas.openxmlformats.org/officeDocument/2006/relationships/image" Target="../media/image21.png"/><Relationship Id="rId4" Type="http://schemas.openxmlformats.org/officeDocument/2006/relationships/image" Target="../media/image42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60.png"/><Relationship Id="rId3" Type="http://schemas.openxmlformats.org/officeDocument/2006/relationships/image" Target="../media/image44.png"/><Relationship Id="rId7" Type="http://schemas.openxmlformats.org/officeDocument/2006/relationships/image" Target="../media/image19.png"/><Relationship Id="rId12" Type="http://schemas.openxmlformats.org/officeDocument/2006/relationships/slide" Target="slide9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6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45.sv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52E7DE-AFA9-4FB6-A624-72E690A347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495"/>
            <a:ext cx="1364343" cy="685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52B9FD57-7844-4FA2-BB28-1DAA1B7C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0544" y="1122363"/>
            <a:ext cx="5507456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  <a:ea typeface="+mj-ea"/>
                <a:cs typeface="+mj-cs"/>
              </a:rPr>
              <a:t>LO52 – Soutenance</a:t>
            </a:r>
            <a:b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  <a:ea typeface="+mj-ea"/>
                <a:cs typeface="+mj-cs"/>
              </a:rPr>
            </a:br>
            <a:b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</a:br>
            <a:r>
              <a:rPr kumimoji="0" lang="fr-FR" sz="3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j-ea"/>
                <a:cs typeface="+mj-cs"/>
              </a:rPr>
              <a:t>Développement d’une application pour le CODEP25 – F1 Levier</a:t>
            </a:r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8EF8262-4ECB-4B72-AC55-4EA846427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8477" y="4107695"/>
            <a:ext cx="5431590" cy="1341331"/>
          </a:xfrm>
        </p:spPr>
        <p:txBody>
          <a:bodyPr numCol="2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75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Réalisé par</a:t>
            </a:r>
            <a:r>
              <a:rPr kumimoji="0" lang="fr-FR" sz="1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Aymeric ROBITAILLE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Anaïs JARNO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75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Encadrants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Fabien BRISSET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Pierre ROMET</a:t>
            </a:r>
          </a:p>
          <a:p>
            <a:endParaRPr lang="fr-FR"/>
          </a:p>
        </p:txBody>
      </p:sp>
      <p:pic>
        <p:nvPicPr>
          <p:cNvPr id="7" name="Picture 6" descr="Comment les annonceurs découvrent quelles applications Android vous  utilisez | Blog officiel de Kaspersky">
            <a:extLst>
              <a:ext uri="{FF2B5EF4-FFF2-40B4-BE49-F238E27FC236}">
                <a16:creationId xmlns:a16="http://schemas.microsoft.com/office/drawing/2014/main" id="{DC462CE1-22D5-4676-8F79-4E39B3502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38" b="90000" l="10000" r="90000">
                        <a14:foregroundMark x1="44863" y1="8438" x2="44863" y2="8438"/>
                        <a14:foregroundMark x1="34521" y1="39792" x2="34521" y2="39792"/>
                        <a14:foregroundMark x1="35137" y1="37188" x2="35137" y2="37188"/>
                        <a14:backgroundMark x1="28630" y1="55937" x2="28630" y2="55937"/>
                        <a14:backgroundMark x1="36507" y1="78229" x2="36507" y2="78229"/>
                        <a14:backgroundMark x1="49110" y1="80833" x2="49110" y2="80833"/>
                        <a14:backgroundMark x1="64795" y1="77813" x2="64795" y2="77813"/>
                        <a14:backgroundMark x1="66918" y1="52083" x2="66918" y2="52083"/>
                        <a14:backgroundMark x1="35411" y1="43438" x2="35411" y2="4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70" t="5714" r="23605" b="12473"/>
          <a:stretch/>
        </p:blipFill>
        <p:spPr bwMode="auto">
          <a:xfrm>
            <a:off x="10592134" y="362857"/>
            <a:ext cx="1836548" cy="201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0B3395E-9DF6-4128-B80A-9B20CCCE7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448196" y="1323964"/>
            <a:ext cx="4264152" cy="4210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879AF4-7D84-4A8C-B9CC-0551EC1747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733570" y="4090656"/>
            <a:ext cx="458430" cy="9484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99D502-AD4F-4647-A55F-B8857F3A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422839" y="4090656"/>
            <a:ext cx="175137" cy="9484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02220AD-A0AF-4C5C-9264-CCC6959A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16196" y="4090656"/>
            <a:ext cx="175137" cy="9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2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73FAD-DE3A-419F-94C2-DC757F4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26" y="87217"/>
            <a:ext cx="9646874" cy="1724932"/>
          </a:xfrm>
        </p:spPr>
        <p:txBody>
          <a:bodyPr/>
          <a:lstStyle/>
          <a:p>
            <a:r>
              <a:rPr lang="fr-FR"/>
              <a:t>Présentation de </a:t>
            </a:r>
            <a:br>
              <a:rPr lang="fr-FR"/>
            </a:br>
            <a:r>
              <a:rPr lang="fr-FR"/>
              <a:t>quelques points techniques</a:t>
            </a:r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150E75E7-33CA-457C-BA13-944D4824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893" y="533553"/>
            <a:ext cx="846033" cy="8460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69962E-58DC-4A9F-837D-F7CE9F315B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5476" y="200194"/>
            <a:ext cx="359695" cy="3596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D4E9D-C5B6-4B7D-A845-17EF6513CC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5974" y="197838"/>
            <a:ext cx="359695" cy="359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1E12F1-4BFD-4D09-82B7-E0C983A4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047" y="197837"/>
            <a:ext cx="359695" cy="3596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E728DFB-F527-4A8E-BCCC-CD21940CF3E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1023" y="207400"/>
            <a:ext cx="359695" cy="35969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E2169D-A28F-4360-AEEF-7F55035DACE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7000" y="207400"/>
            <a:ext cx="359695" cy="3596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AC88-91AC-42E8-8703-53D1ABDE84E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3930" y="207400"/>
            <a:ext cx="359695" cy="359695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6994EE-B8FC-4540-8BFB-8AE58B7F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CEF4F-EBAD-4AB5-9253-84D3D3A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C24707-EEA8-41DA-84C6-31177141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0FC669-2EE8-4693-B6A9-D0F1717E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Algorithme de génération des équipes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Zoom de diapositive 12">
                <a:extLst>
                  <a:ext uri="{FF2B5EF4-FFF2-40B4-BE49-F238E27FC236}">
                    <a16:creationId xmlns:a16="http://schemas.microsoft.com/office/drawing/2014/main" id="{CFBD93E8-F7A7-4F46-B3FB-8EA0ED2751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68808"/>
                  </p:ext>
                </p:extLst>
              </p:nvPr>
            </p:nvGraphicFramePr>
            <p:xfrm>
              <a:off x="904435" y="2397577"/>
              <a:ext cx="6396250" cy="3597891"/>
            </p:xfrm>
            <a:graphic>
              <a:graphicData uri="http://schemas.microsoft.com/office/powerpoint/2016/slidezoom">
                <pslz:sldZm>
                  <pslz:sldZmObj sldId="273" cId="2312416735">
                    <pslz:zmPr id="{797BF8DC-B246-41F4-8667-BCD2D913D77A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6250" cy="35978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Zoom de diapositive 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FBD93E8-F7A7-4F46-B3FB-8EA0ED2751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435" y="2397577"/>
                <a:ext cx="6396250" cy="35978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41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6994EE-B8FC-4540-8BFB-8AE58B7F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CEF4F-EBAD-4AB5-9253-84D3D3A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C24707-EEA8-41DA-84C6-31177141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11</a:t>
            </a:fld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71E86B-DCA5-4438-9C2E-BBD497AA8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5"/>
          <a:stretch/>
        </p:blipFill>
        <p:spPr>
          <a:xfrm>
            <a:off x="1" y="273279"/>
            <a:ext cx="12192000" cy="60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167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6994EE-B8FC-4540-8BFB-8AE58B7F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CEF4F-EBAD-4AB5-9253-84D3D3A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C24707-EEA8-41DA-84C6-31177141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11</a:t>
            </a:fld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71E86B-DCA5-4438-9C2E-BBD497AA8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5"/>
          <a:stretch/>
        </p:blipFill>
        <p:spPr>
          <a:xfrm>
            <a:off x="1" y="273279"/>
            <a:ext cx="12192000" cy="60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1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7170AA8E-6C4F-425D-B895-DB3660D61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61" r="9090" b="2452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225156A-FF8C-4153-B326-F88E627C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Démonstration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C24707-EEA8-41DA-84C6-31177141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E5B118-8A13-4FF9-B521-CD61191F7BA7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9" name="Espace réservé de la date 2">
            <a:extLst>
              <a:ext uri="{FF2B5EF4-FFF2-40B4-BE49-F238E27FC236}">
                <a16:creationId xmlns:a16="http://schemas.microsoft.com/office/drawing/2014/main" id="{27D7D9D4-F041-4A39-BE88-5E56A59F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51" name="Espace réservé du pied de page 5">
            <a:extLst>
              <a:ext uri="{FF2B5EF4-FFF2-40B4-BE49-F238E27FC236}">
                <a16:creationId xmlns:a16="http://schemas.microsoft.com/office/drawing/2014/main" id="{07747405-D9DB-40FB-AF04-151F4E43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53" name="Espace réservé du numéro de diapositive 8">
            <a:extLst>
              <a:ext uri="{FF2B5EF4-FFF2-40B4-BE49-F238E27FC236}">
                <a16:creationId xmlns:a16="http://schemas.microsoft.com/office/drawing/2014/main" id="{D8078B9C-C9BC-494D-ACA5-540C576E30F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E5B118-8A13-4FF9-B521-CD61191F7BA7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13E44B5-93F7-47BE-8A12-E643FA2948F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 rot="16200000">
            <a:off x="524390" y="315541"/>
            <a:ext cx="665163" cy="9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4220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73FAD-DE3A-419F-94C2-DC757F4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26" y="365125"/>
            <a:ext cx="9646874" cy="1325563"/>
          </a:xfrm>
        </p:spPr>
        <p:txBody>
          <a:bodyPr/>
          <a:lstStyle/>
          <a:p>
            <a:r>
              <a:rPr lang="fr-FR"/>
              <a:t>Améliorations/Évolutions</a:t>
            </a:r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150E75E7-33CA-457C-BA13-944D4824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893" y="533553"/>
            <a:ext cx="846033" cy="8460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69962E-58DC-4A9F-837D-F7CE9F315B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5476" y="200194"/>
            <a:ext cx="359695" cy="3596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D4E9D-C5B6-4B7D-A845-17EF6513CC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5974" y="197838"/>
            <a:ext cx="359695" cy="359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1E12F1-4BFD-4D09-82B7-E0C983A4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047" y="197837"/>
            <a:ext cx="359695" cy="3596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E728DFB-F527-4A8E-BCCC-CD21940CF3E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1023" y="207400"/>
            <a:ext cx="359695" cy="35969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E2169D-A28F-4360-AEEF-7F55035DACE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7000" y="207400"/>
            <a:ext cx="359695" cy="3596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AC88-91AC-42E8-8703-53D1ABDE84E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3930" y="207400"/>
            <a:ext cx="359695" cy="359695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8D64C2-30D9-4C76-829A-5ED1421D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A8A08-718D-4338-B030-E69D4AE7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52859F-D141-480C-9907-B61763A2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F921D012-4F4F-47B5-AA84-F92943A88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977982"/>
              </p:ext>
            </p:extLst>
          </p:nvPr>
        </p:nvGraphicFramePr>
        <p:xfrm>
          <a:off x="750328" y="1690688"/>
          <a:ext cx="10515601" cy="418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45774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73FAD-DE3A-419F-94C2-DC757F4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820" y="365125"/>
            <a:ext cx="10353979" cy="1325563"/>
          </a:xfrm>
        </p:spPr>
        <p:txBody>
          <a:bodyPr/>
          <a:lstStyle/>
          <a:p>
            <a:r>
              <a:rPr lang="fr-FR"/>
              <a:t>Conclusion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69962E-58DC-4A9F-837D-F7CE9F31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5476" y="200194"/>
            <a:ext cx="359695" cy="3596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D4E9D-C5B6-4B7D-A845-17EF6513CC8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5974" y="197838"/>
            <a:ext cx="359695" cy="359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1E12F1-4BFD-4D09-82B7-E0C983A4DCD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047" y="197837"/>
            <a:ext cx="359695" cy="3596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E728DFB-F527-4A8E-BCCC-CD21940CF3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1023" y="207400"/>
            <a:ext cx="359695" cy="35969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E2169D-A28F-4360-AEEF-7F55035DAC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7000" y="207400"/>
            <a:ext cx="359695" cy="3596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AC88-91AC-42E8-8703-53D1ABDE84E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3930" y="207400"/>
            <a:ext cx="359695" cy="359695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8D64C2-30D9-4C76-829A-5ED1421D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A8A08-718D-4338-B030-E69D4AE7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52859F-D141-480C-9907-B61763A2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14</a:t>
            </a:fld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2BC004B-D6F2-4A15-B2AC-B27EF7CE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820" y="1825625"/>
            <a:ext cx="9646875" cy="4351338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Tous les objectifs ont été remplis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Optimisations apportées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Import/export des participants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Organisation plus ou moins ergonomique du 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Étapes bonus réalisées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dirty="0"/>
              <a:t>    Difficultés rencontrées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Sujet au début un peu vague (mais qui s’est précisé)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Complexité et niveau de codage très différent des TP</a:t>
            </a:r>
          </a:p>
        </p:txBody>
      </p:sp>
    </p:spTree>
    <p:extLst>
      <p:ext uri="{BB962C8B-B14F-4D97-AF65-F5344CB8AC3E}">
        <p14:creationId xmlns:p14="http://schemas.microsoft.com/office/powerpoint/2010/main" val="407401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23197-A8DD-470C-B5DC-59F22CE48167}"/>
              </a:ext>
            </a:extLst>
          </p:cNvPr>
          <p:cNvSpPr/>
          <p:nvPr/>
        </p:nvSpPr>
        <p:spPr>
          <a:xfrm>
            <a:off x="-2745" y="0"/>
            <a:ext cx="12188952" cy="4201459"/>
          </a:xfrm>
          <a:prstGeom prst="rect">
            <a:avLst/>
          </a:prstGeom>
          <a:solidFill>
            <a:srgbClr val="8F9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4290B6F-72C3-497B-BB02-FB0D36BF186E}"/>
              </a:ext>
            </a:extLst>
          </p:cNvPr>
          <p:cNvSpPr/>
          <p:nvPr/>
        </p:nvSpPr>
        <p:spPr>
          <a:xfrm>
            <a:off x="1699761" y="-1979164"/>
            <a:ext cx="8968239" cy="75892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6" descr="Comment les annonceurs découvrent quelles applications Android vous  utilisez | Blog officiel de Kaspersky">
            <a:extLst>
              <a:ext uri="{FF2B5EF4-FFF2-40B4-BE49-F238E27FC236}">
                <a16:creationId xmlns:a16="http://schemas.microsoft.com/office/drawing/2014/main" id="{B8867F0F-5345-4E0C-976C-B6129DDAD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38" b="90000" l="10000" r="90000">
                        <a14:foregroundMark x1="44863" y1="8438" x2="44863" y2="8438"/>
                        <a14:foregroundMark x1="34521" y1="39792" x2="34521" y2="39792"/>
                        <a14:foregroundMark x1="35137" y1="37188" x2="35137" y2="37188"/>
                        <a14:backgroundMark x1="28630" y1="55937" x2="28630" y2="55937"/>
                        <a14:backgroundMark x1="36507" y1="78229" x2="36507" y2="78229"/>
                        <a14:backgroundMark x1="49110" y1="80833" x2="49110" y2="80833"/>
                        <a14:backgroundMark x1="64795" y1="77813" x2="64795" y2="77813"/>
                        <a14:backgroundMark x1="66918" y1="52083" x2="66918" y2="52083"/>
                        <a14:backgroundMark x1="35411" y1="43438" x2="35411" y2="4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15" b="27174"/>
          <a:stretch/>
        </p:blipFill>
        <p:spPr bwMode="auto">
          <a:xfrm>
            <a:off x="-1" y="10"/>
            <a:ext cx="12192001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77" name="Freeform: Shape 76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Espace réservé de la date 3">
            <a:extLst>
              <a:ext uri="{FF2B5EF4-FFF2-40B4-BE49-F238E27FC236}">
                <a16:creationId xmlns:a16="http://schemas.microsoft.com/office/drawing/2014/main" id="{5EA48B38-5AE2-4285-B65E-3C4F8859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71" name="Espace réservé du pied de page 4">
            <a:extLst>
              <a:ext uri="{FF2B5EF4-FFF2-40B4-BE49-F238E27FC236}">
                <a16:creationId xmlns:a16="http://schemas.microsoft.com/office/drawing/2014/main" id="{C421BF3A-337B-49B9-B8DF-3A52A09B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72" name="Espace réservé du numéro de diapositive 5">
            <a:extLst>
              <a:ext uri="{FF2B5EF4-FFF2-40B4-BE49-F238E27FC236}">
                <a16:creationId xmlns:a16="http://schemas.microsoft.com/office/drawing/2014/main" id="{9A482F71-96B3-4568-80E1-9408E3C2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EE5B118-8A13-4FF9-B521-CD61191F7BA7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727E356-D688-4865-8433-1741B0E9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88" y="4101373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</a:t>
            </a:r>
          </a:p>
        </p:txBody>
      </p:sp>
      <p:sp>
        <p:nvSpPr>
          <p:cNvPr id="73" name="Sous-titre 8">
            <a:extLst>
              <a:ext uri="{FF2B5EF4-FFF2-40B4-BE49-F238E27FC236}">
                <a16:creationId xmlns:a16="http://schemas.microsoft.com/office/drawing/2014/main" id="{849412E9-FD1D-4722-8666-9EED8DE11B1D}"/>
              </a:ext>
            </a:extLst>
          </p:cNvPr>
          <p:cNvSpPr txBox="1">
            <a:spLocks/>
          </p:cNvSpPr>
          <p:nvPr/>
        </p:nvSpPr>
        <p:spPr>
          <a:xfrm>
            <a:off x="1524000" y="4984600"/>
            <a:ext cx="9144000" cy="62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/>
              <a:t>Avez-vous des 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667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73FAD-DE3A-419F-94C2-DC757F42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D49EDA3F-28EA-4479-93EB-3C37195D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7CB4E7C3-E034-4FAB-BB69-63167176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8DCCC9B2-3938-4E96-80C0-74529B05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5E598BB9-479F-454A-9927-1316441B0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79405"/>
              </p:ext>
            </p:extLst>
          </p:nvPr>
        </p:nvGraphicFramePr>
        <p:xfrm>
          <a:off x="1250334" y="1572660"/>
          <a:ext cx="9941846" cy="442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40">
                  <a:extLst>
                    <a:ext uri="{9D8B030D-6E8A-4147-A177-3AD203B41FA5}">
                      <a16:colId xmlns:a16="http://schemas.microsoft.com/office/drawing/2014/main" val="4101738368"/>
                    </a:ext>
                  </a:extLst>
                </a:gridCol>
                <a:gridCol w="9127406">
                  <a:extLst>
                    <a:ext uri="{9D8B030D-6E8A-4147-A177-3AD203B41FA5}">
                      <a16:colId xmlns:a16="http://schemas.microsoft.com/office/drawing/2014/main" val="6837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SzPct val="130000"/>
                        <a:buFontTx/>
                        <a:buBlip>
                          <a:blip r:embed="rId3">
                            <a:extLst>
                              <a:ext uri="{96DAC541-7B7A-43D3-8B79-37D633B846F1}">
                                <asvg:svgBlip xmlns:asvg="http://schemas.microsoft.com/office/drawing/2016/SVG/main" r:embed="rId4"/>
                              </a:ext>
                            </a:extLst>
                          </a:blip>
                        </a:buBlip>
                      </a:pPr>
                      <a:r>
                        <a:rPr lang="fr-FR" sz="4000"/>
                        <a:t> </a:t>
                      </a:r>
                      <a:endParaRPr lang="fr-FR" sz="4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Pct val="14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ova Light"/>
                          <a:ea typeface="+mn-ea"/>
                          <a:cs typeface="+mn-cs"/>
                        </a:rPr>
                        <a:t>Besoins du client</a:t>
                      </a:r>
                    </a:p>
                  </a:txBody>
                  <a:tcPr marT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84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685800">
                        <a:buSzPct val="130000"/>
                        <a:buFontTx/>
                        <a:buBlip>
                          <a:blip r:embed="rId5">
                            <a:extLst>
                              <a:ext uri="{96DAC541-7B7A-43D3-8B79-37D633B846F1}">
                                <asvg:svgBlip xmlns:asvg="http://schemas.microsoft.com/office/drawing/2016/SVG/main" r:embed="rId6"/>
                              </a:ext>
                            </a:extLst>
                          </a:blip>
                        </a:buBlip>
                      </a:pPr>
                      <a:r>
                        <a:rPr lang="fr-FR" sz="400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ova Ligh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 marT="10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17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685800">
                        <a:buSzPct val="130000"/>
                        <a:buFontTx/>
                        <a:buBlip>
                          <a:blip r:embed="rId7">
                            <a:extLst>
                              <a:ext uri="{96DAC541-7B7A-43D3-8B79-37D633B846F1}">
                                <asvg:svgBlip xmlns:asvg="http://schemas.microsoft.com/office/drawing/2016/SVG/main" r:embed="rId8"/>
                              </a:ext>
                            </a:extLst>
                          </a:blip>
                        </a:buBlip>
                      </a:pPr>
                      <a:r>
                        <a:rPr lang="fr-FR" sz="400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ova Light"/>
                          <a:ea typeface="+mn-ea"/>
                          <a:cs typeface="+mn-cs"/>
                        </a:rPr>
                        <a:t>Organisation de l’équipe</a:t>
                      </a:r>
                    </a:p>
                  </a:txBody>
                  <a:tcPr marT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8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685800">
                        <a:buSzPct val="130000"/>
                        <a:buFontTx/>
                        <a:buBlip>
                          <a:blip r:embed="rId9">
                            <a:extLst>
                              <a:ext uri="{96DAC541-7B7A-43D3-8B79-37D633B846F1}">
                                <asvg:svgBlip xmlns:asvg="http://schemas.microsoft.com/office/drawing/2016/SVG/main" r:embed="rId10"/>
                              </a:ext>
                            </a:extLst>
                          </a:blip>
                        </a:buBlip>
                      </a:pPr>
                      <a:r>
                        <a:rPr lang="fr-FR" sz="400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ova Light"/>
                          <a:ea typeface="+mn-ea"/>
                          <a:cs typeface="+mn-cs"/>
                        </a:rPr>
                        <a:t>L'application </a:t>
                      </a:r>
                      <a:br>
                        <a:rPr kumimoji="0" lang="fr-F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ova Light"/>
                          <a:ea typeface="+mn-ea"/>
                          <a:cs typeface="+mn-cs"/>
                        </a:rPr>
                      </a:br>
                      <a:r>
                        <a:rPr kumimoji="0" lang="fr-F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ova Light"/>
                          <a:ea typeface="+mn-ea"/>
                          <a:cs typeface="+mn-cs"/>
                        </a:rPr>
                        <a:t>- architecture et fonctionnement</a:t>
                      </a:r>
                    </a:p>
                  </a:txBody>
                  <a:tcPr marT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8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685800">
                        <a:buSzPct val="130000"/>
                        <a:buFontTx/>
                        <a:buBlip>
                          <a:blip r:embed="rId11">
                            <a:extLst>
                              <a:ext uri="{96DAC541-7B7A-43D3-8B79-37D633B846F1}">
                                <asvg:svgBlip xmlns:asvg="http://schemas.microsoft.com/office/drawing/2016/SVG/main" r:embed="rId12"/>
                              </a:ext>
                            </a:extLst>
                          </a:blip>
                        </a:buBlip>
                      </a:pPr>
                      <a:r>
                        <a:rPr lang="fr-FR" sz="400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ova Light"/>
                          <a:ea typeface="+mn-ea"/>
                          <a:cs typeface="+mn-cs"/>
                        </a:rPr>
                        <a:t>Présentation de quelques points techniques</a:t>
                      </a:r>
                    </a:p>
                  </a:txBody>
                  <a:tcPr marT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8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685800">
                        <a:buSzPct val="140000"/>
                        <a:buFontTx/>
                        <a:buBlip>
                          <a:blip r:embed="rId13">
                            <a:extLst>
                              <a:ext uri="{96DAC541-7B7A-43D3-8B79-37D633B846F1}">
                                <asvg:svgBlip xmlns:asvg="http://schemas.microsoft.com/office/drawing/2016/SVG/main" r:embed="rId14"/>
                              </a:ext>
                            </a:extLst>
                          </a:blip>
                        </a:buBlip>
                      </a:pPr>
                      <a:r>
                        <a:rPr lang="fr-FR" sz="400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ova Light"/>
                          <a:ea typeface="+mn-ea"/>
                          <a:cs typeface="+mn-cs"/>
                        </a:rPr>
                        <a:t>Améliorations/Évolutions</a:t>
                      </a:r>
                    </a:p>
                  </a:txBody>
                  <a:tcPr marT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00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3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73FAD-DE3A-419F-94C2-DC757F4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26" y="365125"/>
            <a:ext cx="9646874" cy="1325563"/>
          </a:xfrm>
        </p:spPr>
        <p:txBody>
          <a:bodyPr/>
          <a:lstStyle/>
          <a:p>
            <a:r>
              <a:rPr lang="fr-FR"/>
              <a:t>Besoins du client</a:t>
            </a:r>
          </a:p>
        </p:txBody>
      </p:sp>
      <p:pic>
        <p:nvPicPr>
          <p:cNvPr id="19" name="Graphique 18" descr="Utilisateur avec un remplissage uni">
            <a:extLst>
              <a:ext uri="{FF2B5EF4-FFF2-40B4-BE49-F238E27FC236}">
                <a16:creationId xmlns:a16="http://schemas.microsoft.com/office/drawing/2014/main" id="{150E75E7-33CA-457C-BA13-944D4824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893" y="533553"/>
            <a:ext cx="846033" cy="846033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DFB87E-CC59-481A-A6FC-0C9BAB9D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97" y="1693910"/>
            <a:ext cx="6391933" cy="4351338"/>
          </a:xfrm>
        </p:spPr>
        <p:txBody>
          <a:bodyPr/>
          <a:lstStyle/>
          <a:p>
            <a:r>
              <a:rPr lang="fr-FR"/>
              <a:t>Client : CODEP25</a:t>
            </a:r>
          </a:p>
          <a:p>
            <a:r>
              <a:rPr lang="fr-FR"/>
              <a:t>Besoin : Application permettant la gestion de leurs entraînements sportifs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69962E-58DC-4A9F-837D-F7CE9F315B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5476" y="200194"/>
            <a:ext cx="359695" cy="3596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D4E9D-C5B6-4B7D-A845-17EF6513CC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5974" y="197838"/>
            <a:ext cx="359695" cy="359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1E12F1-4BFD-4D09-82B7-E0C983A4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047" y="197837"/>
            <a:ext cx="359695" cy="3596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E728DFB-F527-4A8E-BCCC-CD21940CF3E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1023" y="207400"/>
            <a:ext cx="359695" cy="35969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E2169D-A28F-4360-AEEF-7F55035DACE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7000" y="207400"/>
            <a:ext cx="359695" cy="3596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AC88-91AC-42E8-8703-53D1ABDE84E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3930" y="207400"/>
            <a:ext cx="359695" cy="359695"/>
          </a:xfrm>
          <a:prstGeom prst="rect">
            <a:avLst/>
          </a:prstGeom>
        </p:spPr>
      </p:pic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90B93125-0231-4C1E-B367-63AFCFDC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27" name="Espace réservé du pied de page 26">
            <a:extLst>
              <a:ext uri="{FF2B5EF4-FFF2-40B4-BE49-F238E27FC236}">
                <a16:creationId xmlns:a16="http://schemas.microsoft.com/office/drawing/2014/main" id="{17B7A436-D162-4674-A07C-F36E52F8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303313AA-E83A-43E4-9117-788828EF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 descr="Une image contenant tenant, équipement électronique, main&#10;&#10;Description générée automatiquement">
            <a:extLst>
              <a:ext uri="{FF2B5EF4-FFF2-40B4-BE49-F238E27FC236}">
                <a16:creationId xmlns:a16="http://schemas.microsoft.com/office/drawing/2014/main" id="{E67A6B82-FF3E-480E-BA34-2E31733139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9615" l="9585" r="89776">
                        <a14:foregroundMark x1="74760" y1="91026" x2="74760" y2="91026"/>
                        <a14:foregroundMark x1="68211" y1="91026" x2="75080" y2="96795"/>
                        <a14:foregroundMark x1="27476" y1="61923" x2="27476" y2="61923"/>
                        <a14:foregroundMark x1="26677" y1="64487" x2="26677" y2="64487"/>
                        <a14:foregroundMark x1="60383" y1="98974" x2="53195" y2="91795"/>
                        <a14:foregroundMark x1="49840" y1="88974" x2="28754" y2="71410"/>
                        <a14:foregroundMark x1="30032" y1="73333" x2="26038" y2="58077"/>
                        <a14:foregroundMark x1="26038" y1="58077" x2="27476" y2="51026"/>
                        <a14:foregroundMark x1="27476" y1="51026" x2="31949" y2="44231"/>
                        <a14:foregroundMark x1="31949" y1="44231" x2="32428" y2="44103"/>
                        <a14:foregroundMark x1="31150" y1="49231" x2="33866" y2="43846"/>
                        <a14:foregroundMark x1="30671" y1="46923" x2="37859" y2="36154"/>
                        <a14:foregroundMark x1="26677" y1="51410" x2="31949" y2="38718"/>
                        <a14:foregroundMark x1="33866" y1="39359" x2="34345" y2="17564"/>
                        <a14:foregroundMark x1="34345" y1="17564" x2="43131" y2="15513"/>
                        <a14:foregroundMark x1="43131" y1="15513" x2="61022" y2="15256"/>
                        <a14:foregroundMark x1="61022" y1="15256" x2="67093" y2="21282"/>
                        <a14:foregroundMark x1="67093" y1="21282" x2="67252" y2="43846"/>
                        <a14:foregroundMark x1="67252" y1="43846" x2="78275" y2="55000"/>
                        <a14:foregroundMark x1="78275" y1="55000" x2="79553" y2="84744"/>
                        <a14:foregroundMark x1="79553" y1="84744" x2="89776" y2="99615"/>
                        <a14:foregroundMark x1="35623" y1="21538" x2="36102" y2="57821"/>
                        <a14:foregroundMark x1="36102" y1="57821" x2="42652" y2="62436"/>
                        <a14:foregroundMark x1="42652" y1="62436" x2="52396" y2="62308"/>
                        <a14:foregroundMark x1="52396" y1="62308" x2="61981" y2="62692"/>
                        <a14:foregroundMark x1="61981" y1="62692" x2="64537" y2="58077"/>
                        <a14:foregroundMark x1="37220" y1="21410" x2="63738" y2="22051"/>
                        <a14:foregroundMark x1="63738" y1="22051" x2="63898" y2="57949"/>
                        <a14:foregroundMark x1="63898" y1="57949" x2="64217" y2="53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07015" y="12850"/>
            <a:ext cx="5503985" cy="685800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9733C3CB-BC54-42D1-9BF8-3C3AF39E2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8269248" y="1948797"/>
            <a:ext cx="1579518" cy="1559486"/>
          </a:xfrm>
          <a:prstGeom prst="rect">
            <a:avLst/>
          </a:prstGeom>
        </p:spPr>
      </p:pic>
      <p:pic>
        <p:nvPicPr>
          <p:cNvPr id="24" name="Picture 6" descr="Comment les annonceurs découvrent quelles applications Android vous  utilisez | Blog officiel de Kaspersky">
            <a:extLst>
              <a:ext uri="{FF2B5EF4-FFF2-40B4-BE49-F238E27FC236}">
                <a16:creationId xmlns:a16="http://schemas.microsoft.com/office/drawing/2014/main" id="{77C352CB-1386-4625-88A4-21A356586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438" b="90000" l="10000" r="90000">
                        <a14:foregroundMark x1="44863" y1="8438" x2="44863" y2="8438"/>
                        <a14:foregroundMark x1="34521" y1="39792" x2="34521" y2="39792"/>
                        <a14:foregroundMark x1="35137" y1="37188" x2="35137" y2="37188"/>
                        <a14:backgroundMark x1="28630" y1="55937" x2="28630" y2="55937"/>
                        <a14:backgroundMark x1="36507" y1="78229" x2="36507" y2="78229"/>
                        <a14:backgroundMark x1="49110" y1="80833" x2="49110" y2="80833"/>
                        <a14:backgroundMark x1="64795" y1="77813" x2="64795" y2="77813"/>
                        <a14:backgroundMark x1="66918" y1="52083" x2="66918" y2="52083"/>
                        <a14:backgroundMark x1="35411" y1="43438" x2="35411" y2="4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70" t="5714" r="23605" b="12473"/>
          <a:stretch/>
        </p:blipFill>
        <p:spPr bwMode="auto">
          <a:xfrm>
            <a:off x="9229534" y="1728042"/>
            <a:ext cx="518155" cy="56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9C3883A-C0F8-44B7-B39F-9C5E1352B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805025"/>
              </p:ext>
            </p:extLst>
          </p:nvPr>
        </p:nvGraphicFramePr>
        <p:xfrm>
          <a:off x="881186" y="2805580"/>
          <a:ext cx="6391933" cy="2950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81064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73FAD-DE3A-419F-94C2-DC757F4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26" y="365125"/>
            <a:ext cx="9646874" cy="1325563"/>
          </a:xfrm>
        </p:spPr>
        <p:txBody>
          <a:bodyPr/>
          <a:lstStyle/>
          <a:p>
            <a:r>
              <a:rPr lang="fr-FR"/>
              <a:t>Besoins du client</a:t>
            </a:r>
          </a:p>
        </p:txBody>
      </p:sp>
      <p:pic>
        <p:nvPicPr>
          <p:cNvPr id="19" name="Graphique 18" descr="Utilisateur avec un remplissage uni">
            <a:extLst>
              <a:ext uri="{FF2B5EF4-FFF2-40B4-BE49-F238E27FC236}">
                <a16:creationId xmlns:a16="http://schemas.microsoft.com/office/drawing/2014/main" id="{150E75E7-33CA-457C-BA13-944D4824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893" y="533553"/>
            <a:ext cx="846033" cy="8460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69962E-58DC-4A9F-837D-F7CE9F315B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5476" y="200194"/>
            <a:ext cx="359695" cy="3596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D4E9D-C5B6-4B7D-A845-17EF6513CC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5974" y="197838"/>
            <a:ext cx="359695" cy="359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1E12F1-4BFD-4D09-82B7-E0C983A4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047" y="197837"/>
            <a:ext cx="359695" cy="3596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E728DFB-F527-4A8E-BCCC-CD21940CF3E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1023" y="207400"/>
            <a:ext cx="359695" cy="35969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E2169D-A28F-4360-AEEF-7F55035DACE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7000" y="207400"/>
            <a:ext cx="359695" cy="3596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AC88-91AC-42E8-8703-53D1ABDE84E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3930" y="207400"/>
            <a:ext cx="359695" cy="359695"/>
          </a:xfrm>
          <a:prstGeom prst="rect">
            <a:avLst/>
          </a:prstGeom>
        </p:spPr>
      </p:pic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90B93125-0231-4C1E-B367-63AFCFDC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27" name="Espace réservé du pied de page 26">
            <a:extLst>
              <a:ext uri="{FF2B5EF4-FFF2-40B4-BE49-F238E27FC236}">
                <a16:creationId xmlns:a16="http://schemas.microsoft.com/office/drawing/2014/main" id="{17B7A436-D162-4674-A07C-F36E52F8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303313AA-E83A-43E4-9117-788828EF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 descr="Une image contenant tenant, équipement électronique, main&#10;&#10;Description générée automatiquement">
            <a:extLst>
              <a:ext uri="{FF2B5EF4-FFF2-40B4-BE49-F238E27FC236}">
                <a16:creationId xmlns:a16="http://schemas.microsoft.com/office/drawing/2014/main" id="{E67A6B82-FF3E-480E-BA34-2E31733139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9615" l="9585" r="89776">
                        <a14:foregroundMark x1="74760" y1="91026" x2="74760" y2="91026"/>
                        <a14:foregroundMark x1="68211" y1="91026" x2="75080" y2="96795"/>
                        <a14:foregroundMark x1="27476" y1="61923" x2="27476" y2="61923"/>
                        <a14:foregroundMark x1="26677" y1="64487" x2="26677" y2="64487"/>
                        <a14:foregroundMark x1="60383" y1="98974" x2="53195" y2="91795"/>
                        <a14:foregroundMark x1="49840" y1="88974" x2="28754" y2="71410"/>
                        <a14:foregroundMark x1="30032" y1="73333" x2="26038" y2="58077"/>
                        <a14:foregroundMark x1="26038" y1="58077" x2="27476" y2="51026"/>
                        <a14:foregroundMark x1="27476" y1="51026" x2="31949" y2="44231"/>
                        <a14:foregroundMark x1="31949" y1="44231" x2="32428" y2="44103"/>
                        <a14:foregroundMark x1="31150" y1="49231" x2="33866" y2="43846"/>
                        <a14:foregroundMark x1="30671" y1="46923" x2="37859" y2="36154"/>
                        <a14:foregroundMark x1="26677" y1="51410" x2="31949" y2="38718"/>
                        <a14:foregroundMark x1="33866" y1="39359" x2="34345" y2="17564"/>
                        <a14:foregroundMark x1="34345" y1="17564" x2="43131" y2="15513"/>
                        <a14:foregroundMark x1="43131" y1="15513" x2="61022" y2="15256"/>
                        <a14:foregroundMark x1="61022" y1="15256" x2="67093" y2="21282"/>
                        <a14:foregroundMark x1="67093" y1="21282" x2="67252" y2="43846"/>
                        <a14:foregroundMark x1="67252" y1="43846" x2="78275" y2="55000"/>
                        <a14:foregroundMark x1="78275" y1="55000" x2="79553" y2="84744"/>
                        <a14:foregroundMark x1="79553" y1="84744" x2="89776" y2="99615"/>
                        <a14:foregroundMark x1="35623" y1="21538" x2="36102" y2="57821"/>
                        <a14:foregroundMark x1="36102" y1="57821" x2="42652" y2="62436"/>
                        <a14:foregroundMark x1="42652" y1="62436" x2="52396" y2="62308"/>
                        <a14:foregroundMark x1="52396" y1="62308" x2="61981" y2="62692"/>
                        <a14:foregroundMark x1="61981" y1="62692" x2="64537" y2="58077"/>
                        <a14:foregroundMark x1="37220" y1="21410" x2="63738" y2="22051"/>
                        <a14:foregroundMark x1="63738" y1="22051" x2="63898" y2="57949"/>
                        <a14:foregroundMark x1="63898" y1="57949" x2="64217" y2="53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07015" y="12850"/>
            <a:ext cx="5503985" cy="685800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9733C3CB-BC54-42D1-9BF8-3C3AF39E2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8269248" y="1948797"/>
            <a:ext cx="1579518" cy="1559486"/>
          </a:xfrm>
          <a:prstGeom prst="rect">
            <a:avLst/>
          </a:prstGeom>
        </p:spPr>
      </p:pic>
      <p:pic>
        <p:nvPicPr>
          <p:cNvPr id="24" name="Picture 6" descr="Comment les annonceurs découvrent quelles applications Android vous  utilisez | Blog officiel de Kaspersky">
            <a:extLst>
              <a:ext uri="{FF2B5EF4-FFF2-40B4-BE49-F238E27FC236}">
                <a16:creationId xmlns:a16="http://schemas.microsoft.com/office/drawing/2014/main" id="{77C352CB-1386-4625-88A4-21A356586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438" b="90000" l="10000" r="90000">
                        <a14:foregroundMark x1="44863" y1="8438" x2="44863" y2="8438"/>
                        <a14:foregroundMark x1="34521" y1="39792" x2="34521" y2="39792"/>
                        <a14:foregroundMark x1="35137" y1="37188" x2="35137" y2="37188"/>
                        <a14:backgroundMark x1="28630" y1="55937" x2="28630" y2="55937"/>
                        <a14:backgroundMark x1="36507" y1="78229" x2="36507" y2="78229"/>
                        <a14:backgroundMark x1="49110" y1="80833" x2="49110" y2="80833"/>
                        <a14:backgroundMark x1="64795" y1="77813" x2="64795" y2="77813"/>
                        <a14:backgroundMark x1="66918" y1="52083" x2="66918" y2="52083"/>
                        <a14:backgroundMark x1="35411" y1="43438" x2="35411" y2="4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70" t="5714" r="23605" b="12473"/>
          <a:stretch/>
        </p:blipFill>
        <p:spPr bwMode="auto">
          <a:xfrm>
            <a:off x="9229534" y="1728042"/>
            <a:ext cx="518155" cy="56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9C3883A-C0F8-44B7-B39F-9C5E1352B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22092"/>
              </p:ext>
            </p:extLst>
          </p:nvPr>
        </p:nvGraphicFramePr>
        <p:xfrm>
          <a:off x="575191" y="1728042"/>
          <a:ext cx="6798739" cy="437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92448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73FAD-DE3A-419F-94C2-DC757F4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26" y="365125"/>
            <a:ext cx="9646874" cy="1325563"/>
          </a:xfrm>
        </p:spPr>
        <p:txBody>
          <a:bodyPr/>
          <a:lstStyle/>
          <a:p>
            <a:r>
              <a:rPr lang="fr-FR"/>
              <a:t>Planning</a:t>
            </a:r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150E75E7-33CA-457C-BA13-944D4824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893" y="533553"/>
            <a:ext cx="846033" cy="846033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DFB87E-CC59-481A-A6FC-0C9BAB9D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	</a:t>
            </a:r>
            <a:r>
              <a:rPr lang="fr-FR" sz="2400"/>
              <a:t>1~2 semaine(s) pour la réalisation d’une fonctionnalité</a:t>
            </a:r>
          </a:p>
          <a:p>
            <a:pPr marL="457200" lvl="1" indent="0">
              <a:buNone/>
            </a:pPr>
            <a:endParaRPr lang="fr-FR" sz="1100"/>
          </a:p>
          <a:p>
            <a:pPr marL="987425" lvl="1" indent="0">
              <a:buNone/>
            </a:pPr>
            <a:r>
              <a:rPr lang="fr-FR" sz="2000"/>
              <a:t>Ordre de priorité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69962E-58DC-4A9F-837D-F7CE9F315B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5476" y="200194"/>
            <a:ext cx="359695" cy="3596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D4E9D-C5B6-4B7D-A845-17EF6513CC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5974" y="197838"/>
            <a:ext cx="359695" cy="359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1E12F1-4BFD-4D09-82B7-E0C983A4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047" y="197837"/>
            <a:ext cx="359695" cy="3596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E728DFB-F527-4A8E-BCCC-CD21940CF3E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1023" y="207400"/>
            <a:ext cx="359695" cy="35969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E2169D-A28F-4360-AEEF-7F55035DACE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7000" y="207400"/>
            <a:ext cx="359695" cy="3596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AC88-91AC-42E8-8703-53D1ABDE84E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3930" y="207400"/>
            <a:ext cx="359695" cy="359695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DAE58B-B495-48EB-BD47-A2ABF546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6680B-EF83-4D23-BBD3-E922BF73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95C5B6-D1E2-4DCD-8D27-CCB0C79E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5A6D3B96-CC87-479A-8142-E55298E86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525797"/>
              </p:ext>
            </p:extLst>
          </p:nvPr>
        </p:nvGraphicFramePr>
        <p:xfrm>
          <a:off x="1634734" y="2507229"/>
          <a:ext cx="7776801" cy="348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7" name="Flèche : droite rayée 26">
            <a:extLst>
              <a:ext uri="{FF2B5EF4-FFF2-40B4-BE49-F238E27FC236}">
                <a16:creationId xmlns:a16="http://schemas.microsoft.com/office/drawing/2014/main" id="{7BD7D17D-3980-4B13-8B53-1CCC837435A0}"/>
              </a:ext>
            </a:extLst>
          </p:cNvPr>
          <p:cNvSpPr/>
          <p:nvPr/>
        </p:nvSpPr>
        <p:spPr>
          <a:xfrm rot="5400000">
            <a:off x="272846" y="4077932"/>
            <a:ext cx="2846438" cy="29496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87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73FAD-DE3A-419F-94C2-DC757F4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26" y="365125"/>
            <a:ext cx="9646874" cy="1325563"/>
          </a:xfrm>
        </p:spPr>
        <p:txBody>
          <a:bodyPr/>
          <a:lstStyle/>
          <a:p>
            <a:r>
              <a:rPr lang="fr-FR"/>
              <a:t>Organisation de l’équipe</a:t>
            </a:r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150E75E7-33CA-457C-BA13-944D4824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893" y="533553"/>
            <a:ext cx="846033" cy="8460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69962E-58DC-4A9F-837D-F7CE9F315B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5476" y="200194"/>
            <a:ext cx="359695" cy="3596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D4E9D-C5B6-4B7D-A845-17EF6513CC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5974" y="197838"/>
            <a:ext cx="359695" cy="359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1E12F1-4BFD-4D09-82B7-E0C983A4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047" y="197837"/>
            <a:ext cx="359695" cy="3596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E728DFB-F527-4A8E-BCCC-CD21940CF3E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1023" y="207400"/>
            <a:ext cx="359695" cy="35969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E2169D-A28F-4360-AEEF-7F55035DACE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7000" y="207400"/>
            <a:ext cx="359695" cy="3596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AC88-91AC-42E8-8703-53D1ABDE84E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3930" y="207400"/>
            <a:ext cx="359695" cy="359695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98D212-1523-4671-B9EF-EDB01B73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74DE0-46CD-44D2-B945-40D3E6B3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51D5F3-18D4-4389-BF15-F6D0656A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B1F4399A-29F1-4004-B9D1-30C54C025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602033"/>
              </p:ext>
            </p:extLst>
          </p:nvPr>
        </p:nvGraphicFramePr>
        <p:xfrm>
          <a:off x="458431" y="4689987"/>
          <a:ext cx="10355647" cy="1355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650B240-6CB7-44CD-A42A-928C99EC5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89896"/>
              </p:ext>
            </p:extLst>
          </p:nvPr>
        </p:nvGraphicFramePr>
        <p:xfrm>
          <a:off x="458431" y="1886074"/>
          <a:ext cx="10355647" cy="2297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208163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73FAD-DE3A-419F-94C2-DC757F4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26" y="365125"/>
            <a:ext cx="9646874" cy="1325563"/>
          </a:xfrm>
        </p:spPr>
        <p:txBody>
          <a:bodyPr/>
          <a:lstStyle/>
          <a:p>
            <a:r>
              <a:rPr lang="fr-FR"/>
              <a:t>L'application </a:t>
            </a:r>
            <a:br>
              <a:rPr lang="fr-FR"/>
            </a:br>
            <a:r>
              <a:rPr lang="fr-FR"/>
              <a:t>- architecture et fonctionnement</a:t>
            </a:r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150E75E7-33CA-457C-BA13-944D4824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893" y="533553"/>
            <a:ext cx="846033" cy="846033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9CC9794-5235-42D3-8BE0-FA4CD9D3D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0" y="2754889"/>
            <a:ext cx="9369620" cy="268370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69962E-58DC-4A9F-837D-F7CE9F315B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5476" y="200194"/>
            <a:ext cx="359695" cy="3596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D4E9D-C5B6-4B7D-A845-17EF6513CC8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5974" y="197838"/>
            <a:ext cx="359695" cy="359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1E12F1-4BFD-4D09-82B7-E0C983A4DCD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047" y="197837"/>
            <a:ext cx="359695" cy="3596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E728DFB-F527-4A8E-BCCC-CD21940CF3E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1023" y="207400"/>
            <a:ext cx="359695" cy="35969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E2169D-A28F-4360-AEEF-7F55035DACE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7000" y="207400"/>
            <a:ext cx="359695" cy="3596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AC88-91AC-42E8-8703-53D1ABDE84E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3930" y="207400"/>
            <a:ext cx="359695" cy="359695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2C00D7-43B5-46F6-87DD-C214BF00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57062-88FC-4989-82C7-90401A24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515023-CAEC-42E6-B6FB-0EE0E9B3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7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7C46E-2180-480F-AC8B-2E2CEDC49BDD}"/>
              </a:ext>
            </a:extLst>
          </p:cNvPr>
          <p:cNvSpPr/>
          <p:nvPr/>
        </p:nvSpPr>
        <p:spPr>
          <a:xfrm>
            <a:off x="9798977" y="2606212"/>
            <a:ext cx="1335740" cy="69301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latin typeface="Arial Narrow" panose="020B0606020202030204" pitchFamily="34" charset="0"/>
              </a:rPr>
              <a:t>Room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87446-2C38-4236-9868-042156FC15C8}"/>
              </a:ext>
            </a:extLst>
          </p:cNvPr>
          <p:cNvSpPr/>
          <p:nvPr/>
        </p:nvSpPr>
        <p:spPr>
          <a:xfrm>
            <a:off x="2719704" y="5438591"/>
            <a:ext cx="1335740" cy="69301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latin typeface="Arial Narrow" panose="020B0606020202030204" pitchFamily="34" charset="0"/>
              </a:rPr>
              <a:t>XML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167D339-42B5-4812-B901-C5A9955C6EC8}"/>
              </a:ext>
            </a:extLst>
          </p:cNvPr>
          <p:cNvCxnSpPr/>
          <p:nvPr/>
        </p:nvCxnSpPr>
        <p:spPr>
          <a:xfrm>
            <a:off x="3406825" y="3922144"/>
            <a:ext cx="0" cy="142453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84FE989-02AF-4924-BDD7-3FF03304B8A2}"/>
              </a:ext>
            </a:extLst>
          </p:cNvPr>
          <p:cNvSpPr txBox="1"/>
          <p:nvPr/>
        </p:nvSpPr>
        <p:spPr>
          <a:xfrm rot="16200000">
            <a:off x="2849077" y="4284975"/>
            <a:ext cx="107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err="1"/>
              <a:t>View</a:t>
            </a:r>
            <a:r>
              <a:rPr lang="fr-FR" sz="1600" b="1"/>
              <a:t> Binding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66E608-A885-4004-A882-158275C1EF51}"/>
              </a:ext>
            </a:extLst>
          </p:cNvPr>
          <p:cNvSpPr/>
          <p:nvPr/>
        </p:nvSpPr>
        <p:spPr>
          <a:xfrm>
            <a:off x="2719705" y="1873701"/>
            <a:ext cx="7567295" cy="693019"/>
          </a:xfrm>
          <a:prstGeom prst="rect">
            <a:avLst/>
          </a:prstGeom>
          <a:solidFill>
            <a:srgbClr val="DA11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>
                <a:latin typeface="Arial Narrow" panose="020B0606020202030204" pitchFamily="34" charset="0"/>
              </a:rPr>
              <a:t>Dagger</a:t>
            </a:r>
            <a:r>
              <a:rPr lang="fr-FR" b="1">
                <a:latin typeface="Arial Narrow" panose="020B0606020202030204" pitchFamily="34" charset="0"/>
              </a:rPr>
              <a:t> 2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E0F841D-F641-4E50-A4CC-D0D80E07C5EB}"/>
              </a:ext>
            </a:extLst>
          </p:cNvPr>
          <p:cNvCxnSpPr/>
          <p:nvPr/>
        </p:nvCxnSpPr>
        <p:spPr>
          <a:xfrm>
            <a:off x="3406825" y="2606212"/>
            <a:ext cx="0" cy="6930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51792C1-5AF8-41D1-B904-E94A9843C90F}"/>
              </a:ext>
            </a:extLst>
          </p:cNvPr>
          <p:cNvCxnSpPr>
            <a:cxnSpLocks/>
          </p:cNvCxnSpPr>
          <p:nvPr/>
        </p:nvCxnSpPr>
        <p:spPr>
          <a:xfrm>
            <a:off x="6725936" y="2606212"/>
            <a:ext cx="0" cy="512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E37CB12-4C66-44BE-9FA0-B02C34943A03}"/>
              </a:ext>
            </a:extLst>
          </p:cNvPr>
          <p:cNvCxnSpPr>
            <a:cxnSpLocks/>
          </p:cNvCxnSpPr>
          <p:nvPr/>
        </p:nvCxnSpPr>
        <p:spPr>
          <a:xfrm>
            <a:off x="9055250" y="2606212"/>
            <a:ext cx="0" cy="3679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23E554C-A4CF-46E9-8FA0-F4C81130F917}"/>
              </a:ext>
            </a:extLst>
          </p:cNvPr>
          <p:cNvSpPr txBox="1"/>
          <p:nvPr/>
        </p:nvSpPr>
        <p:spPr>
          <a:xfrm>
            <a:off x="3406825" y="2754889"/>
            <a:ext cx="818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err="1"/>
              <a:t>Inject</a:t>
            </a:r>
            <a:endParaRPr lang="fr-FR" sz="1600" b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8723A16-CC9F-4DFD-ABF3-62AE4469E031}"/>
              </a:ext>
            </a:extLst>
          </p:cNvPr>
          <p:cNvSpPr txBox="1"/>
          <p:nvPr/>
        </p:nvSpPr>
        <p:spPr>
          <a:xfrm>
            <a:off x="6663375" y="2617304"/>
            <a:ext cx="818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err="1"/>
              <a:t>Inject</a:t>
            </a:r>
            <a:endParaRPr lang="fr-FR" sz="1600" b="1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B35F847-BA2E-4B9C-A06F-ABB337575097}"/>
              </a:ext>
            </a:extLst>
          </p:cNvPr>
          <p:cNvSpPr txBox="1"/>
          <p:nvPr/>
        </p:nvSpPr>
        <p:spPr>
          <a:xfrm>
            <a:off x="8428522" y="2585612"/>
            <a:ext cx="818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err="1"/>
              <a:t>Inject</a:t>
            </a:r>
            <a:endParaRPr lang="fr-FR" sz="1600" b="1"/>
          </a:p>
        </p:txBody>
      </p:sp>
    </p:spTree>
    <p:extLst>
      <p:ext uri="{BB962C8B-B14F-4D97-AF65-F5344CB8AC3E}">
        <p14:creationId xmlns:p14="http://schemas.microsoft.com/office/powerpoint/2010/main" val="128847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73FAD-DE3A-419F-94C2-DC757F42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26" y="87217"/>
            <a:ext cx="9646874" cy="1724932"/>
          </a:xfrm>
        </p:spPr>
        <p:txBody>
          <a:bodyPr/>
          <a:lstStyle/>
          <a:p>
            <a:r>
              <a:rPr lang="fr-FR"/>
              <a:t>Présentation de </a:t>
            </a:r>
            <a:br>
              <a:rPr lang="fr-FR"/>
            </a:br>
            <a:r>
              <a:rPr lang="fr-FR"/>
              <a:t>quelques points techniques</a:t>
            </a:r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150E75E7-33CA-457C-BA13-944D48246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0893" y="533553"/>
            <a:ext cx="846033" cy="8460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69962E-58DC-4A9F-837D-F7CE9F315B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5476" y="200194"/>
            <a:ext cx="359695" cy="3596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5D4E9D-C5B6-4B7D-A845-17EF6513CC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5974" y="197838"/>
            <a:ext cx="359695" cy="359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1E12F1-4BFD-4D09-82B7-E0C983A4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047" y="197837"/>
            <a:ext cx="359695" cy="3596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E728DFB-F527-4A8E-BCCC-CD21940CF3E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31023" y="207400"/>
            <a:ext cx="359695" cy="35969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E2169D-A28F-4360-AEEF-7F55035DACE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7000" y="207400"/>
            <a:ext cx="359695" cy="3596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AC88-91AC-42E8-8703-53D1ABDE84E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3930" y="207400"/>
            <a:ext cx="359695" cy="359695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6994EE-B8FC-4540-8BFB-8AE58B7F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CEF4F-EBAD-4AB5-9253-84D3D3A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C24707-EEA8-41DA-84C6-31177141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0FC669-2EE8-4693-B6A9-D0F1717E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Modèle de base de données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Zoom de diapositive 12">
                <a:extLst>
                  <a:ext uri="{FF2B5EF4-FFF2-40B4-BE49-F238E27FC236}">
                    <a16:creationId xmlns:a16="http://schemas.microsoft.com/office/drawing/2014/main" id="{61B0BE47-767D-4AC1-9385-4E01053F41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6544611"/>
                  </p:ext>
                </p:extLst>
              </p:nvPr>
            </p:nvGraphicFramePr>
            <p:xfrm>
              <a:off x="838200" y="2402066"/>
              <a:ext cx="6153609" cy="3461405"/>
            </p:xfrm>
            <a:graphic>
              <a:graphicData uri="http://schemas.microsoft.com/office/powerpoint/2016/slidezoom">
                <pslz:sldZm>
                  <pslz:sldZmObj sldId="275" cId="1145098088">
                    <pslz:zmPr id="{13BCF75A-E9DB-4A27-B201-A8766E59C10A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53609" cy="3461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Zoom de diapositive 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1B0BE47-767D-4AC1-9385-4E01053F41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200" y="2402066"/>
                <a:ext cx="6153609" cy="34614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21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38850A5-3311-4FCA-886A-04D2AC6E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27" y="10388"/>
            <a:ext cx="9666973" cy="6476677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5435C8-BEB9-4372-9799-595A16A1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918D19-F576-483D-9CBC-666D83A9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148DE-B477-4AD6-8CE9-5C7ED0A0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980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38850A5-3311-4FCA-886A-04D2AC6E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27" y="10388"/>
            <a:ext cx="9666973" cy="6476677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5435C8-BEB9-4372-9799-595A16A1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LO52 - Soutenance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918D19-F576-483D-9CBC-666D83A9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Aymeric Robitaille - Anaïs Jarno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148DE-B477-4AD6-8CE9-5C7ED0A0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B118-8A13-4FF9-B521-CD61191F7BA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98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utre">
      <a:majorFont>
        <a:latin typeface="Century Schoolbook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utre">
      <a:majorFont>
        <a:latin typeface="Century Schoolbook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505</Words>
  <Application>Microsoft Office PowerPoint</Application>
  <PresentationFormat>Grand écran</PresentationFormat>
  <Paragraphs>155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Arial Nova Light</vt:lpstr>
      <vt:lpstr>Calibri</vt:lpstr>
      <vt:lpstr>Century Schoolbook</vt:lpstr>
      <vt:lpstr>Wingdings</vt:lpstr>
      <vt:lpstr>Thème Office</vt:lpstr>
      <vt:lpstr>LO52 – Soutenance  Développement d’une application pour le CODEP25 – F1 Levier</vt:lpstr>
      <vt:lpstr>Sommaire</vt:lpstr>
      <vt:lpstr>Besoins du client</vt:lpstr>
      <vt:lpstr>Besoins du client</vt:lpstr>
      <vt:lpstr>Planning</vt:lpstr>
      <vt:lpstr>Organisation de l’équipe</vt:lpstr>
      <vt:lpstr>L'application  - architecture et fonctionnement</vt:lpstr>
      <vt:lpstr>Présentation de  quelques points techniques</vt:lpstr>
      <vt:lpstr>Présentation PowerPoint</vt:lpstr>
      <vt:lpstr>Présentation de  quelques points techniques</vt:lpstr>
      <vt:lpstr>Présentation PowerPoint</vt:lpstr>
      <vt:lpstr>Démonstration</vt:lpstr>
      <vt:lpstr>Améliorations/Évolutions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LO52 – Soutenance  Développement d’une application pour le CODEP25 – F1 Levier</dc:title>
  <dc:creator>Anais Jarno</dc:creator>
  <cp:lastModifiedBy>Anais Jarno</cp:lastModifiedBy>
  <cp:revision>1</cp:revision>
  <dcterms:created xsi:type="dcterms:W3CDTF">2021-01-08T09:54:10Z</dcterms:created>
  <dcterms:modified xsi:type="dcterms:W3CDTF">2021-01-08T10:05:08Z</dcterms:modified>
</cp:coreProperties>
</file>