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2726-8644-4479-9DDB-14103F764B63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9C52-DF93-473A-ACCE-38F0C7982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C52-DF93-473A-ACCE-38F0C79823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2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C52-DF93-473A-ACCE-38F0C798237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3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90428-F856-42F0-AC98-3074E0AB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4C3455-44D5-485A-B9E7-5C3F7FCBD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E720FA-C162-49CB-B919-7EDCAA86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32B-8031-413D-98EE-61E2EB30D7EB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22D5A-EC55-4D60-8781-FDCACF56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35BA4-DEEA-48C4-9A0D-8142D84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10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C7573-CE0F-4524-BFEF-D3A72A6F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52C4D-4161-4E88-B3CC-B7C6B04C1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95BE94-5CB7-453F-AD3E-6CEEAE82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18A5-0C64-441E-8B16-A17F1C0A1302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8F054-148B-4E19-9339-2121F463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160527-205E-4C0E-826F-83557CE4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55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EA92CF-1836-44C7-A601-C770AFE48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543AB8-69D9-4B03-B6D2-9CF758F4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4806EA-6A7D-4521-A0A9-74C80688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9812-BD26-4FD7-B632-0376436F00C7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72118-DF08-4178-BDC7-EE42DFB7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61134-0FF8-4023-ACAF-1FCE2504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BCA60-D25B-45EF-A030-DE20D6A5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C287AF-A7B5-4A9A-A0CE-7853CC1B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410939-A246-4E7E-9815-B6E2C8FF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AF7F-A7C7-4EB2-9448-FBE763FF5CA8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B3DC44-CC09-4F49-9424-D3A43B64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DC09F-5D32-4F45-8190-D422A4C2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0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D601A-644B-4B7A-AD0A-BF53CDC2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2953C-8E42-4D0D-8165-7BEB0103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670C1F-C85A-4FFF-8C79-FAEBA88F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8B1-234B-4E9F-BEF5-04F11BD43A0E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23E2D7-1CF8-4204-9ABA-82B419E8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CA99E-99B2-49B9-A036-58C43ECE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53335-0A47-4D24-A3F5-187BF5E7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03843-D6BD-42E7-8BC4-1D2297113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88BC47-4EF4-44BE-ADAF-EEAB6A64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B0D01D-E7DC-4177-8D54-0115C079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5A2-215E-47AB-9BE7-C393C6AC2257}" type="datetime1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AD74D3-D8F8-40DA-99CE-D9E3DF78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7F007-43C0-4E09-82FE-06EAD3FE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64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6FEDC-2AD1-424F-954A-1EA8E440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5D66A4-3939-4CA0-829E-D623F5E9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C5F92B-7A66-4B83-9B5A-110F49446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359714-2DB7-42FB-BDF7-0483ADA6D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196F0A-538F-4DBF-B4E1-FBCA5B60D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CB7527-0AEE-469A-89B4-4499F4BA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8DAF-9C50-477F-A623-807EAFA3B13F}" type="datetime1">
              <a:rPr lang="fr-FR" smtClean="0"/>
              <a:t>05/01/2021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5285C5-EAA5-4C4B-AAC1-1743CA89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B24952-58DC-4D33-ACCB-DED3AE9A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7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A8DE2-6921-4E81-BD7A-F51CAE8F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27EE92-2C8E-4A93-8031-32F2BBF6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6D40-56E3-477F-BBCD-0B33D3698CD1}" type="datetime1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4220D3-9621-49F8-A70A-BAF28581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30DB08-3191-4F3F-8538-084E4903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4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541F01-7083-4CC2-8BFD-A2D4FBC6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6424-55E1-4CAC-8CC1-07DE19F5521D}" type="datetime1">
              <a:rPr lang="fr-FR" smtClean="0"/>
              <a:t>05/01/2021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A24E8E-87EC-4680-988A-62E5EC08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8814D9-2095-44C4-8D41-19FECB76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7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A77DD-7267-414F-AB8A-AD1A8437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8C729-3858-4C13-817B-DB40C978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A2396C-D1E5-4B3B-BFB1-4597BED4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379176-2677-47ED-97F2-572F370D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1262-3D85-4A94-9EB9-0F59A6B1785A}" type="datetime1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7111BD-1D7F-4322-AB70-B150CBBA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218F1E-89D0-4435-B658-F9F5ABA1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31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DB7B6-8289-4460-B782-1C383780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034307-D5A0-4D10-9D1F-CDF0B2BD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08C746-6B2A-4361-9D30-D5CFA176A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40EF4-0020-4BE8-8FBE-018177D8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C49F-5AC6-4E4E-99F9-903808C2F55A}" type="datetime1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3EF1C2-1493-4D1E-B1C1-E85A7138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B5B26-10B4-478A-8820-4F2E5592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83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CA84EC-D83D-4F2A-A163-CFB4FFF6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9B4926-9651-4114-B0C5-F27344A4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6DDAF-2CFD-4CEB-B8FA-EB3CAEE9C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5319-EBA2-4A57-B1CA-EFF5AB16D305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41F5BB-C582-4159-BEE8-0CC90D8F3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8EE32-AF33-440A-87EA-92E9C742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2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434E0-13B8-4BFD-800F-369DB6480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70" b="66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29BD74-00C4-4688-ACD3-ECBDFD4A8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2460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LO52 Projet : F1 Levier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6D45DB-B4FD-4C53-B020-4D9752AB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111497"/>
            <a:ext cx="10061171" cy="2243253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>
            <a:normAutofit/>
          </a:bodyPr>
          <a:lstStyle/>
          <a:p>
            <a:endParaRPr lang="fr-FR" sz="2800" dirty="0"/>
          </a:p>
          <a:p>
            <a:r>
              <a:rPr lang="fr-FR" sz="2800"/>
              <a:t>Présentation d’une </a:t>
            </a:r>
            <a:r>
              <a:rPr lang="fr-FR" sz="2800" dirty="0"/>
              <a:t>application pour le CODEP25 dans le cadre de l’organisation de ses stages de perfectionnement annuels.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DD8D165-9A84-4BF9-A137-22BA683F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D470E2-307C-48AA-8BDC-B95CE6E899B7}" type="datetime1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05/01/2021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53C2860-D063-4648-B5EF-8D61DEFB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/>
                </a:solidFill>
              </a:rPr>
              <a:t>Gasser Tatiana &amp; Martin Loïc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DCDCAFC-751C-4553-BC46-B1306347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467E44-5E25-418B-90F2-F66DA59DA699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4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6150C-EDFF-4CD8-9557-5255F031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Besoin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6F7176-C9CA-496C-8E9C-34F5B886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1B3-383C-4430-A625-2AE94CF43882}" type="datetime1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2B1872-99CF-4889-BEEF-9B207909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D3EF43-87FF-44F9-8971-042CE4F9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2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E696C639-330B-4D0E-8836-B364EC6B3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711" y="-376052"/>
            <a:ext cx="2532764" cy="19594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0FF526A-9A8D-4513-B7E9-69CABBD0EFB1}"/>
              </a:ext>
            </a:extLst>
          </p:cNvPr>
          <p:cNvSpPr txBox="1"/>
          <p:nvPr/>
        </p:nvSpPr>
        <p:spPr>
          <a:xfrm>
            <a:off x="449802" y="1207325"/>
            <a:ext cx="112923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Des équipes de 3 joueurs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Un niveau d’ équipe équilibré entre elles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u="none" strike="noStrike" baseline="0" dirty="0">
                <a:latin typeface="SFRM1000"/>
              </a:rPr>
              <a:t>Un ordre de passage modifiable entre les participants d’une équipe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0" i="0" u="none" strike="noStrike" baseline="0" dirty="0">
              <a:latin typeface="SFRM1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u="none" strike="noStrike" baseline="0" dirty="0">
                <a:latin typeface="SFRM1000"/>
              </a:rPr>
              <a:t>Modèle de course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latin typeface="SFRM1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SFRM1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u="none" strike="noStrike" baseline="0" dirty="0">
                <a:latin typeface="SFRM1000"/>
              </a:rPr>
              <a:t>Interface pour la prise de temps des équipes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0" i="0" u="none" strike="noStrike" baseline="0" dirty="0">
              <a:latin typeface="SFRM1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u="none" strike="noStrike" baseline="0" dirty="0">
                <a:latin typeface="SFRM1000"/>
              </a:rPr>
              <a:t>Interface avec une simulation</a:t>
            </a:r>
            <a:r>
              <a:rPr lang="fr-FR" sz="2800" dirty="0">
                <a:latin typeface="SFRM1000"/>
              </a:rPr>
              <a:t> du parcours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0" i="0" u="none" strike="noStrike" baseline="0" dirty="0">
              <a:latin typeface="SFRM1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SFRM1000"/>
              </a:rPr>
              <a:t>Visualisation des statistiques</a:t>
            </a:r>
            <a:endParaRPr lang="fr-FR" sz="2800" b="0" i="0" u="none" strike="noStrike" baseline="0" dirty="0">
              <a:latin typeface="SFRM1000"/>
            </a:endParaRPr>
          </a:p>
        </p:txBody>
      </p:sp>
      <p:pic>
        <p:nvPicPr>
          <p:cNvPr id="10" name="Image 9" descr="Une image contenant texte, ciel nocturne&#10;&#10;Description générée automatiquement">
            <a:extLst>
              <a:ext uri="{FF2B5EF4-FFF2-40B4-BE49-F238E27FC236}">
                <a16:creationId xmlns:a16="http://schemas.microsoft.com/office/drawing/2014/main" id="{B9E1E4C0-1887-4C43-B779-D0295A8D9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63" y="3306140"/>
            <a:ext cx="542857" cy="540494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E13158-56E8-46FE-B36B-B253BF617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56" y="3262403"/>
            <a:ext cx="548057" cy="6063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D1BA27-8074-4838-9211-EC0C92367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41" y="3275089"/>
            <a:ext cx="679040" cy="565867"/>
          </a:xfrm>
          <a:prstGeom prst="rect">
            <a:avLst/>
          </a:prstGeom>
        </p:spPr>
      </p:pic>
      <p:pic>
        <p:nvPicPr>
          <p:cNvPr id="15" name="Image 14" descr="Une image contenant texte, ciel nocturne&#10;&#10;Description générée automatiquement">
            <a:extLst>
              <a:ext uri="{FF2B5EF4-FFF2-40B4-BE49-F238E27FC236}">
                <a16:creationId xmlns:a16="http://schemas.microsoft.com/office/drawing/2014/main" id="{F52CD0A1-5794-4FC0-8D8A-396F0ED64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90" y="3315584"/>
            <a:ext cx="542857" cy="55318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5FA72A-BC0A-489B-821E-89E786506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10" y="3288993"/>
            <a:ext cx="548057" cy="60636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23DB99C-857B-41F3-8166-AB718E855AD7}"/>
              </a:ext>
            </a:extLst>
          </p:cNvPr>
          <p:cNvSpPr txBox="1"/>
          <p:nvPr/>
        </p:nvSpPr>
        <p:spPr>
          <a:xfrm>
            <a:off x="3581400" y="3799826"/>
            <a:ext cx="48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Sprint    Obstacle     </a:t>
            </a:r>
            <a:r>
              <a:rPr lang="fr-FR" dirty="0" err="1"/>
              <a:t>PitStop</a:t>
            </a:r>
            <a:r>
              <a:rPr lang="fr-FR" dirty="0"/>
              <a:t>    Sprint   Obstacle</a:t>
            </a:r>
          </a:p>
        </p:txBody>
      </p:sp>
      <p:pic>
        <p:nvPicPr>
          <p:cNvPr id="18" name="Picture 2" descr="Classement Master Université de Technologie Belfort-Montbéliard - UTBM N°11  au classement Masters Entrepreneuriat, Master Entrepreneuriat Technologique  et Industriel">
            <a:extLst>
              <a:ext uri="{FF2B5EF4-FFF2-40B4-BE49-F238E27FC236}">
                <a16:creationId xmlns:a16="http://schemas.microsoft.com/office/drawing/2014/main" id="{7EC03DFD-4BC4-4E6B-BD32-90309DCB7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30853" r="-508" b="36156"/>
          <a:stretch/>
        </p:blipFill>
        <p:spPr bwMode="auto">
          <a:xfrm>
            <a:off x="8046952" y="6114985"/>
            <a:ext cx="1838325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20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848B-B0AC-4735-AFEE-682C581E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 de l’équipe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9D9CB7-1DB8-44BA-9272-52368961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4C57-6553-466E-A5B1-24249F02ADE5}" type="datetime1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D4E08-1CA8-4C26-965C-5324F502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4F1192-22D0-4B88-9663-EAE287DE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3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3DD3ED07-8BBB-4E0D-95CA-B8AEF5F86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9022" y="-316934"/>
            <a:ext cx="2514600" cy="19594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0F15AC7-5D39-40F9-ABCC-D05A6CEBA7E4}"/>
              </a:ext>
            </a:extLst>
          </p:cNvPr>
          <p:cNvSpPr txBox="1"/>
          <p:nvPr/>
        </p:nvSpPr>
        <p:spPr>
          <a:xfrm>
            <a:off x="548951" y="1480232"/>
            <a:ext cx="10515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Réflexion commune et création de diagramme servant de base</a:t>
            </a:r>
          </a:p>
          <a:p>
            <a:r>
              <a:rPr lang="fr-FR" sz="2800" dirty="0"/>
              <a:t>	- Modèle de donnée par Loïc</a:t>
            </a:r>
          </a:p>
          <a:p>
            <a:r>
              <a:rPr lang="fr-FR" sz="2800" dirty="0"/>
              <a:t>	- Interface par Tatiana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 cause de la situation sanitaire, travail de groupe en distanciel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??</a:t>
            </a:r>
          </a:p>
        </p:txBody>
      </p:sp>
      <p:pic>
        <p:nvPicPr>
          <p:cNvPr id="9" name="Picture 2" descr="Classement Master Université de Technologie Belfort-Montbéliard - UTBM N°11  au classement Masters Entrepreneuriat, Master Entrepreneuriat Technologique  et Industriel">
            <a:extLst>
              <a:ext uri="{FF2B5EF4-FFF2-40B4-BE49-F238E27FC236}">
                <a16:creationId xmlns:a16="http://schemas.microsoft.com/office/drawing/2014/main" id="{C64F6D99-1088-4400-AB59-0D568A83D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30853" r="-508" b="36156"/>
          <a:stretch/>
        </p:blipFill>
        <p:spPr bwMode="auto">
          <a:xfrm>
            <a:off x="8046952" y="6114985"/>
            <a:ext cx="1838325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2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138FF-EBA5-467A-A982-A47D0865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L’application: Architecture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D1EC6-A306-4D4E-84ED-25AE6D9A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C191-6D4C-4A60-A515-7BE43E851A87}" type="datetime1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9FBE2-30C7-4AED-BB69-E1B086B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DA591A-0788-4F98-8B4D-4BABD672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4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5BE88EAB-5D87-4A9D-B844-182BC370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829" y="-316934"/>
            <a:ext cx="2514600" cy="19594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A9ACE19-2CCF-45C3-BC9E-8C85E1099E00}"/>
              </a:ext>
            </a:extLst>
          </p:cNvPr>
          <p:cNvSpPr txBox="1"/>
          <p:nvPr/>
        </p:nvSpPr>
        <p:spPr>
          <a:xfrm>
            <a:off x="687280" y="1403460"/>
            <a:ext cx="100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??</a:t>
            </a:r>
          </a:p>
        </p:txBody>
      </p:sp>
      <p:pic>
        <p:nvPicPr>
          <p:cNvPr id="9" name="Picture 2" descr="Classement Master Université de Technologie Belfort-Montbéliard - UTBM N°11  au classement Masters Entrepreneuriat, Master Entrepreneuriat Technologique  et Industriel">
            <a:extLst>
              <a:ext uri="{FF2B5EF4-FFF2-40B4-BE49-F238E27FC236}">
                <a16:creationId xmlns:a16="http://schemas.microsoft.com/office/drawing/2014/main" id="{1080C4E7-AA43-4251-B76D-90EFC86DE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30853" r="-508" b="36156"/>
          <a:stretch/>
        </p:blipFill>
        <p:spPr bwMode="auto">
          <a:xfrm>
            <a:off x="8046952" y="6114985"/>
            <a:ext cx="1838325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2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138FF-EBA5-467A-A982-A47D0865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L’application: Fonctionnement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D1EC6-A306-4D4E-84ED-25AE6D9A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C191-6D4C-4A60-A515-7BE43E851A87}" type="datetime1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9FBE2-30C7-4AED-BB69-E1B086B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DA591A-0788-4F98-8B4D-4BABD672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5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5BE88EAB-5D87-4A9D-B844-182BC370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829" y="-316934"/>
            <a:ext cx="2514600" cy="19594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751D628-103E-4FBF-845C-CA16BA275DBD}"/>
              </a:ext>
            </a:extLst>
          </p:cNvPr>
          <p:cNvSpPr txBox="1"/>
          <p:nvPr/>
        </p:nvSpPr>
        <p:spPr>
          <a:xfrm>
            <a:off x="687280" y="1403460"/>
            <a:ext cx="100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??</a:t>
            </a:r>
          </a:p>
        </p:txBody>
      </p:sp>
      <p:pic>
        <p:nvPicPr>
          <p:cNvPr id="9" name="Picture 2" descr="Classement Master Université de Technologie Belfort-Montbéliard - UTBM N°11  au classement Masters Entrepreneuriat, Master Entrepreneuriat Technologique  et Industriel">
            <a:extLst>
              <a:ext uri="{FF2B5EF4-FFF2-40B4-BE49-F238E27FC236}">
                <a16:creationId xmlns:a16="http://schemas.microsoft.com/office/drawing/2014/main" id="{A72C82B7-8315-4808-BC76-5A0B8A901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30853" r="-508" b="36156"/>
          <a:stretch/>
        </p:blipFill>
        <p:spPr bwMode="auto">
          <a:xfrm>
            <a:off x="8046952" y="6114985"/>
            <a:ext cx="1838325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7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119EA-00CA-475B-804A-2F0C09B3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techniques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765242-8952-416C-BB12-22926374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4248-5AB4-4429-BC57-2A5E6EA1C3A2}" type="datetime1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9B233-B5FB-410D-9359-78D5165C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25FB46-2902-43CE-9844-74C5222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6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61A1724C-D8A0-4A0C-882E-0A62CFCFC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8300" y="-371594"/>
            <a:ext cx="2514600" cy="19594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E2EFD1-AD1D-4E5B-8EA7-FDD963173FE0}"/>
              </a:ext>
            </a:extLst>
          </p:cNvPr>
          <p:cNvSpPr txBox="1"/>
          <p:nvPr/>
        </p:nvSpPr>
        <p:spPr>
          <a:xfrm>
            <a:off x="419099" y="1127464"/>
            <a:ext cx="987011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Modèle de donnée :</a:t>
            </a:r>
          </a:p>
          <a:p>
            <a:r>
              <a:rPr lang="fr-FR" sz="2800" dirty="0"/>
              <a:t>	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Interface :</a:t>
            </a:r>
          </a:p>
          <a:p>
            <a:r>
              <a:rPr lang="fr-FR" sz="2800" dirty="0"/>
              <a:t>	- Le cycle de vie des activités</a:t>
            </a:r>
          </a:p>
          <a:p>
            <a:endParaRPr lang="fr-FR" sz="1200" dirty="0"/>
          </a:p>
          <a:p>
            <a:r>
              <a:rPr lang="fr-FR" sz="2800" dirty="0"/>
              <a:t>	- Crée une vue personnalisée</a:t>
            </a:r>
          </a:p>
          <a:p>
            <a:endParaRPr lang="fr-FR" dirty="0"/>
          </a:p>
        </p:txBody>
      </p:sp>
      <p:pic>
        <p:nvPicPr>
          <p:cNvPr id="8" name="Picture 2" descr="Classement Master Université de Technologie Belfort-Montbéliard - UTBM N°11  au classement Masters Entrepreneuriat, Master Entrepreneuriat Technologique  et Industriel">
            <a:extLst>
              <a:ext uri="{FF2B5EF4-FFF2-40B4-BE49-F238E27FC236}">
                <a16:creationId xmlns:a16="http://schemas.microsoft.com/office/drawing/2014/main" id="{0BF972EC-6774-4504-8AFD-E5F93E32D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30853" r="-508" b="36156"/>
          <a:stretch/>
        </p:blipFill>
        <p:spPr bwMode="auto">
          <a:xfrm>
            <a:off x="8046952" y="6114985"/>
            <a:ext cx="1838325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D65D7-5951-4A3C-A58E-44DE710B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Amélioration - Evolution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4F15E3-67BB-41EF-BA76-1BE28DBD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E4CE-7B75-4B12-915D-B725E31A63F4}" type="datetime1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1A67A1-DD0F-473D-AEF7-DD0E752A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260C73-E27A-45A6-B425-CFC9CF6F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7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7EE63F79-B470-4EAA-A6A3-0BCA366BB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7347" y="-316934"/>
            <a:ext cx="2514600" cy="19594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8FCAD51-D235-40AB-9B7C-83C1C47E7D8E}"/>
              </a:ext>
            </a:extLst>
          </p:cNvPr>
          <p:cNvSpPr txBox="1"/>
          <p:nvPr/>
        </p:nvSpPr>
        <p:spPr>
          <a:xfrm>
            <a:off x="419100" y="1117133"/>
            <a:ext cx="9677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Affichage des statistique </a:t>
            </a:r>
          </a:p>
          <a:p>
            <a:r>
              <a:rPr lang="fr-FR" sz="2800" dirty="0"/>
              <a:t>	- </a:t>
            </a:r>
            <a:r>
              <a:rPr lang="fr-FR" sz="2400" dirty="0"/>
              <a:t>Un tableau de moyenne de temps par équipe</a:t>
            </a:r>
          </a:p>
          <a:p>
            <a:r>
              <a:rPr lang="fr-FR" sz="2400" dirty="0"/>
              <a:t>	- Meilleur temps de pit stop </a:t>
            </a:r>
          </a:p>
          <a:p>
            <a:r>
              <a:rPr lang="fr-FR" sz="2400" dirty="0"/>
              <a:t>	- Classement individuel</a:t>
            </a:r>
          </a:p>
          <a:p>
            <a:pPr lvl="2"/>
            <a:r>
              <a:rPr lang="fr-FR" sz="2400" dirty="0"/>
              <a:t>- L</a:t>
            </a:r>
            <a:r>
              <a:rPr lang="fr-FR" sz="2400" b="0" i="0" u="none" strike="noStrike" baseline="0" dirty="0">
                <a:latin typeface="SFRM1000"/>
              </a:rPr>
              <a:t>e type de tour le plus rapide</a:t>
            </a:r>
          </a:p>
          <a:p>
            <a:pPr lvl="2"/>
            <a:r>
              <a:rPr lang="fr-FR" sz="2400" dirty="0">
                <a:latin typeface="SFRM1000"/>
              </a:rPr>
              <a:t>- Le type de tour le plus rapide pour chaque équipe</a:t>
            </a:r>
          </a:p>
          <a:p>
            <a:pPr lvl="2"/>
            <a:endParaRPr lang="fr-FR" sz="2400" dirty="0">
              <a:latin typeface="SFRM100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370730-698C-4044-B0AB-EA926B8B781F}"/>
              </a:ext>
            </a:extLst>
          </p:cNvPr>
          <p:cNvSpPr txBox="1"/>
          <p:nvPr/>
        </p:nvSpPr>
        <p:spPr>
          <a:xfrm>
            <a:off x="419100" y="3680836"/>
            <a:ext cx="9895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Être responsive design (adapter la mise en page en fonction de la taille de l’écran)</a:t>
            </a:r>
          </a:p>
        </p:txBody>
      </p:sp>
      <p:pic>
        <p:nvPicPr>
          <p:cNvPr id="9" name="Picture 2" descr="Classement Master Université de Technologie Belfort-Montbéliard - UTBM N°11  au classement Masters Entrepreneuriat, Master Entrepreneuriat Technologique  et Industriel">
            <a:extLst>
              <a:ext uri="{FF2B5EF4-FFF2-40B4-BE49-F238E27FC236}">
                <a16:creationId xmlns:a16="http://schemas.microsoft.com/office/drawing/2014/main" id="{0B438DD1-8AB2-4866-9063-F1983B95F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30853" r="-508" b="36156"/>
          <a:stretch/>
        </p:blipFill>
        <p:spPr bwMode="auto">
          <a:xfrm>
            <a:off x="8046952" y="6114985"/>
            <a:ext cx="1838325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81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26BA38-515C-4641-B317-31161A96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6D40-56E3-477F-BBCD-0B33D3698CD1}" type="datetime1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E02066-4262-4C7C-AB3B-C04BF60D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D63FDC-8B89-4568-9CA5-BDC5573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8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55CE9C6-17B6-4922-A469-99DF02D4D1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09142" cy="577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Merci de nous avoir écouté.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3600" u="sng" dirty="0"/>
              <a:t>Lien de la vidéo :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lassement Master Université de Technologie Belfort-Montbéliard - UTBM N°11  au classement Masters Entrepreneuriat, Master Entrepreneuriat Technologique  et Industriel">
            <a:extLst>
              <a:ext uri="{FF2B5EF4-FFF2-40B4-BE49-F238E27FC236}">
                <a16:creationId xmlns:a16="http://schemas.microsoft.com/office/drawing/2014/main" id="{11B28081-E308-429D-A332-DAFFFDC2D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30853" r="-508" b="36156"/>
          <a:stretch/>
        </p:blipFill>
        <p:spPr bwMode="auto">
          <a:xfrm>
            <a:off x="8046952" y="6114985"/>
            <a:ext cx="1838325" cy="6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63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283</Words>
  <Application>Microsoft Office PowerPoint</Application>
  <PresentationFormat>Grand écran</PresentationFormat>
  <Paragraphs>82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SFRM1000</vt:lpstr>
      <vt:lpstr>Arial</vt:lpstr>
      <vt:lpstr>Calibri</vt:lpstr>
      <vt:lpstr>Calibri Light</vt:lpstr>
      <vt:lpstr>Thème Office</vt:lpstr>
      <vt:lpstr>LO52 Projet : F1 Levier</vt:lpstr>
      <vt:lpstr>Besoin du client</vt:lpstr>
      <vt:lpstr>Organisation de l’équipe</vt:lpstr>
      <vt:lpstr>L’application: Architecture</vt:lpstr>
      <vt:lpstr>L’application: Fonctionnement</vt:lpstr>
      <vt:lpstr>Points techniques</vt:lpstr>
      <vt:lpstr>Amélioration - Evolution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LO52 Projet : F1 Levier</dc:title>
  <dc:creator>Tatiana Gasser</dc:creator>
  <cp:lastModifiedBy>Tatiana Gasser</cp:lastModifiedBy>
  <cp:revision>12</cp:revision>
  <dcterms:created xsi:type="dcterms:W3CDTF">2020-11-13T09:31:15Z</dcterms:created>
  <dcterms:modified xsi:type="dcterms:W3CDTF">2021-01-05T10:13:00Z</dcterms:modified>
</cp:coreProperties>
</file>