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6E73A-3729-4579-94FE-60CF16A105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2C518A-A9D7-4D27-8C65-42149ED440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Découverte d’un nouveau langage</a:t>
          </a:r>
          <a:endParaRPr lang="en-US"/>
        </a:p>
      </dgm:t>
    </dgm:pt>
    <dgm:pt modelId="{31A9C30F-D155-46D3-8BE9-3499C238035C}" type="parTrans" cxnId="{F665A987-8217-4212-9B1E-48D67703E342}">
      <dgm:prSet/>
      <dgm:spPr/>
      <dgm:t>
        <a:bodyPr/>
        <a:lstStyle/>
        <a:p>
          <a:endParaRPr lang="en-US"/>
        </a:p>
      </dgm:t>
    </dgm:pt>
    <dgm:pt modelId="{C82A8898-4380-4E3D-84CF-ABF497BFC0C7}" type="sibTrans" cxnId="{F665A987-8217-4212-9B1E-48D67703E342}">
      <dgm:prSet/>
      <dgm:spPr/>
      <dgm:t>
        <a:bodyPr/>
        <a:lstStyle/>
        <a:p>
          <a:endParaRPr lang="en-US"/>
        </a:p>
      </dgm:t>
    </dgm:pt>
    <dgm:pt modelId="{F26B3FF1-4BAF-4086-BFEF-9DD1F19D79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Découverte et utilisation de composants et architecture Android</a:t>
          </a:r>
          <a:endParaRPr lang="en-US"/>
        </a:p>
      </dgm:t>
    </dgm:pt>
    <dgm:pt modelId="{568967B1-D150-4DCF-9408-DF40A3C5408F}" type="parTrans" cxnId="{2117B0FB-8AB5-4EED-A4E1-1D18D973B619}">
      <dgm:prSet/>
      <dgm:spPr/>
      <dgm:t>
        <a:bodyPr/>
        <a:lstStyle/>
        <a:p>
          <a:endParaRPr lang="en-US"/>
        </a:p>
      </dgm:t>
    </dgm:pt>
    <dgm:pt modelId="{C62F97E0-0336-4704-91E3-2A0B5D0B335F}" type="sibTrans" cxnId="{2117B0FB-8AB5-4EED-A4E1-1D18D973B619}">
      <dgm:prSet/>
      <dgm:spPr/>
      <dgm:t>
        <a:bodyPr/>
        <a:lstStyle/>
        <a:p>
          <a:endParaRPr lang="en-US"/>
        </a:p>
      </dgm:t>
    </dgm:pt>
    <dgm:pt modelId="{B2F1AB43-B584-46FE-9EA3-5F6A1462A4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Développement libre</a:t>
          </a:r>
          <a:endParaRPr lang="en-US" dirty="0"/>
        </a:p>
      </dgm:t>
    </dgm:pt>
    <dgm:pt modelId="{16522D19-8A75-4DB2-BF0D-318062E4B5E5}" type="parTrans" cxnId="{BD4FB2D5-4A32-40E6-AFB2-C3C6BD9A2FF8}">
      <dgm:prSet/>
      <dgm:spPr/>
      <dgm:t>
        <a:bodyPr/>
        <a:lstStyle/>
        <a:p>
          <a:endParaRPr lang="en-US"/>
        </a:p>
      </dgm:t>
    </dgm:pt>
    <dgm:pt modelId="{80AD8B9F-0ED8-4F71-9407-A56996684376}" type="sibTrans" cxnId="{BD4FB2D5-4A32-40E6-AFB2-C3C6BD9A2FF8}">
      <dgm:prSet/>
      <dgm:spPr/>
      <dgm:t>
        <a:bodyPr/>
        <a:lstStyle/>
        <a:p>
          <a:endParaRPr lang="en-US"/>
        </a:p>
      </dgm:t>
    </dgm:pt>
    <dgm:pt modelId="{154B2617-7731-4E52-A041-CC4C8CFE0859}" type="pres">
      <dgm:prSet presAssocID="{C616E73A-3729-4579-94FE-60CF16A10581}" presName="root" presStyleCnt="0">
        <dgm:presLayoutVars>
          <dgm:dir/>
          <dgm:resizeHandles val="exact"/>
        </dgm:presLayoutVars>
      </dgm:prSet>
      <dgm:spPr/>
    </dgm:pt>
    <dgm:pt modelId="{73096450-7F7D-473A-A3CA-0973A447099E}" type="pres">
      <dgm:prSet presAssocID="{942C518A-A9D7-4D27-8C65-42149ED44000}" presName="compNode" presStyleCnt="0"/>
      <dgm:spPr/>
    </dgm:pt>
    <dgm:pt modelId="{EAF050AE-529C-4047-A8A6-670A01117620}" type="pres">
      <dgm:prSet presAssocID="{942C518A-A9D7-4D27-8C65-42149ED44000}" presName="bgRect" presStyleLbl="bgShp" presStyleIdx="0" presStyleCnt="3"/>
      <dgm:spPr/>
    </dgm:pt>
    <dgm:pt modelId="{87D4A341-609A-4FE0-B2F8-1E4754D0562A}" type="pres">
      <dgm:prSet presAssocID="{942C518A-A9D7-4D27-8C65-42149ED440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8FCE161-C9CD-42B3-AF6D-EEDB2D122CBE}" type="pres">
      <dgm:prSet presAssocID="{942C518A-A9D7-4D27-8C65-42149ED44000}" presName="spaceRect" presStyleCnt="0"/>
      <dgm:spPr/>
    </dgm:pt>
    <dgm:pt modelId="{DE166908-C8EE-4891-ACFD-AD8FF2F044BA}" type="pres">
      <dgm:prSet presAssocID="{942C518A-A9D7-4D27-8C65-42149ED44000}" presName="parTx" presStyleLbl="revTx" presStyleIdx="0" presStyleCnt="3">
        <dgm:presLayoutVars>
          <dgm:chMax val="0"/>
          <dgm:chPref val="0"/>
        </dgm:presLayoutVars>
      </dgm:prSet>
      <dgm:spPr/>
    </dgm:pt>
    <dgm:pt modelId="{31DEAC48-8DC3-4E35-B5F6-54025A43F26A}" type="pres">
      <dgm:prSet presAssocID="{C82A8898-4380-4E3D-84CF-ABF497BFC0C7}" presName="sibTrans" presStyleCnt="0"/>
      <dgm:spPr/>
    </dgm:pt>
    <dgm:pt modelId="{26B7E966-1415-4C82-B1F7-B656E98DA53F}" type="pres">
      <dgm:prSet presAssocID="{F26B3FF1-4BAF-4086-BFEF-9DD1F19D7917}" presName="compNode" presStyleCnt="0"/>
      <dgm:spPr/>
    </dgm:pt>
    <dgm:pt modelId="{159957A3-AE9E-4EB0-927D-B6A894911E2C}" type="pres">
      <dgm:prSet presAssocID="{F26B3FF1-4BAF-4086-BFEF-9DD1F19D7917}" presName="bgRect" presStyleLbl="bgShp" presStyleIdx="1" presStyleCnt="3"/>
      <dgm:spPr/>
    </dgm:pt>
    <dgm:pt modelId="{83406802-DBE6-420A-9A20-2D2C6AD609C5}" type="pres">
      <dgm:prSet presAssocID="{F26B3FF1-4BAF-4086-BFEF-9DD1F19D79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220EDEE-D8CE-4BC5-B4AC-F69EA93E1691}" type="pres">
      <dgm:prSet presAssocID="{F26B3FF1-4BAF-4086-BFEF-9DD1F19D7917}" presName="spaceRect" presStyleCnt="0"/>
      <dgm:spPr/>
    </dgm:pt>
    <dgm:pt modelId="{22C29342-B40B-47B5-99CD-12536F3140D9}" type="pres">
      <dgm:prSet presAssocID="{F26B3FF1-4BAF-4086-BFEF-9DD1F19D7917}" presName="parTx" presStyleLbl="revTx" presStyleIdx="1" presStyleCnt="3">
        <dgm:presLayoutVars>
          <dgm:chMax val="0"/>
          <dgm:chPref val="0"/>
        </dgm:presLayoutVars>
      </dgm:prSet>
      <dgm:spPr/>
    </dgm:pt>
    <dgm:pt modelId="{1CD7C293-BFFD-4C22-A1D8-1F6D7CCEEFCC}" type="pres">
      <dgm:prSet presAssocID="{C62F97E0-0336-4704-91E3-2A0B5D0B335F}" presName="sibTrans" presStyleCnt="0"/>
      <dgm:spPr/>
    </dgm:pt>
    <dgm:pt modelId="{6578CEED-252D-4A1D-9474-A9282F2FED56}" type="pres">
      <dgm:prSet presAssocID="{B2F1AB43-B584-46FE-9EA3-5F6A1462A489}" presName="compNode" presStyleCnt="0"/>
      <dgm:spPr/>
    </dgm:pt>
    <dgm:pt modelId="{F700D2F9-5B68-4C30-9A37-174E1396FB83}" type="pres">
      <dgm:prSet presAssocID="{B2F1AB43-B584-46FE-9EA3-5F6A1462A489}" presName="bgRect" presStyleLbl="bgShp" presStyleIdx="2" presStyleCnt="3"/>
      <dgm:spPr/>
    </dgm:pt>
    <dgm:pt modelId="{9573C6FD-025B-4422-913A-3E8386D60791}" type="pres">
      <dgm:prSet presAssocID="{B2F1AB43-B584-46FE-9EA3-5F6A1462A4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BE63012-B160-4984-B443-A6B7CEA5F4A4}" type="pres">
      <dgm:prSet presAssocID="{B2F1AB43-B584-46FE-9EA3-5F6A1462A489}" presName="spaceRect" presStyleCnt="0"/>
      <dgm:spPr/>
    </dgm:pt>
    <dgm:pt modelId="{37136EA6-B194-4A54-8B80-76ED48ABC841}" type="pres">
      <dgm:prSet presAssocID="{B2F1AB43-B584-46FE-9EA3-5F6A1462A4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640866-8B43-47F1-B7BC-AE5F0D0C0AC7}" type="presOf" srcId="{B2F1AB43-B584-46FE-9EA3-5F6A1462A489}" destId="{37136EA6-B194-4A54-8B80-76ED48ABC841}" srcOrd="0" destOrd="0" presId="urn:microsoft.com/office/officeart/2018/2/layout/IconVerticalSolidList"/>
    <dgm:cxn modelId="{6335827A-9134-4689-BE1E-3DC4813861CB}" type="presOf" srcId="{C616E73A-3729-4579-94FE-60CF16A10581}" destId="{154B2617-7731-4E52-A041-CC4C8CFE0859}" srcOrd="0" destOrd="0" presId="urn:microsoft.com/office/officeart/2018/2/layout/IconVerticalSolidList"/>
    <dgm:cxn modelId="{F665A987-8217-4212-9B1E-48D67703E342}" srcId="{C616E73A-3729-4579-94FE-60CF16A10581}" destId="{942C518A-A9D7-4D27-8C65-42149ED44000}" srcOrd="0" destOrd="0" parTransId="{31A9C30F-D155-46D3-8BE9-3499C238035C}" sibTransId="{C82A8898-4380-4E3D-84CF-ABF497BFC0C7}"/>
    <dgm:cxn modelId="{9BE917AD-C56A-4AAB-8168-FCFD7A494922}" type="presOf" srcId="{942C518A-A9D7-4D27-8C65-42149ED44000}" destId="{DE166908-C8EE-4891-ACFD-AD8FF2F044BA}" srcOrd="0" destOrd="0" presId="urn:microsoft.com/office/officeart/2018/2/layout/IconVerticalSolidList"/>
    <dgm:cxn modelId="{8ABE54D2-7E0B-457F-9F7A-1EA930631112}" type="presOf" srcId="{F26B3FF1-4BAF-4086-BFEF-9DD1F19D7917}" destId="{22C29342-B40B-47B5-99CD-12536F3140D9}" srcOrd="0" destOrd="0" presId="urn:microsoft.com/office/officeart/2018/2/layout/IconVerticalSolidList"/>
    <dgm:cxn modelId="{BD4FB2D5-4A32-40E6-AFB2-C3C6BD9A2FF8}" srcId="{C616E73A-3729-4579-94FE-60CF16A10581}" destId="{B2F1AB43-B584-46FE-9EA3-5F6A1462A489}" srcOrd="2" destOrd="0" parTransId="{16522D19-8A75-4DB2-BF0D-318062E4B5E5}" sibTransId="{80AD8B9F-0ED8-4F71-9407-A56996684376}"/>
    <dgm:cxn modelId="{2117B0FB-8AB5-4EED-A4E1-1D18D973B619}" srcId="{C616E73A-3729-4579-94FE-60CF16A10581}" destId="{F26B3FF1-4BAF-4086-BFEF-9DD1F19D7917}" srcOrd="1" destOrd="0" parTransId="{568967B1-D150-4DCF-9408-DF40A3C5408F}" sibTransId="{C62F97E0-0336-4704-91E3-2A0B5D0B335F}"/>
    <dgm:cxn modelId="{3396E350-3C44-40FD-82E0-D12C2563338D}" type="presParOf" srcId="{154B2617-7731-4E52-A041-CC4C8CFE0859}" destId="{73096450-7F7D-473A-A3CA-0973A447099E}" srcOrd="0" destOrd="0" presId="urn:microsoft.com/office/officeart/2018/2/layout/IconVerticalSolidList"/>
    <dgm:cxn modelId="{D9CF330C-E285-4ACD-837E-8582CBCF705D}" type="presParOf" srcId="{73096450-7F7D-473A-A3CA-0973A447099E}" destId="{EAF050AE-529C-4047-A8A6-670A01117620}" srcOrd="0" destOrd="0" presId="urn:microsoft.com/office/officeart/2018/2/layout/IconVerticalSolidList"/>
    <dgm:cxn modelId="{B549CF9B-745B-466E-94B4-531B56F3503F}" type="presParOf" srcId="{73096450-7F7D-473A-A3CA-0973A447099E}" destId="{87D4A341-609A-4FE0-B2F8-1E4754D0562A}" srcOrd="1" destOrd="0" presId="urn:microsoft.com/office/officeart/2018/2/layout/IconVerticalSolidList"/>
    <dgm:cxn modelId="{5F772BAA-CD42-4D7F-927E-B234451328FB}" type="presParOf" srcId="{73096450-7F7D-473A-A3CA-0973A447099E}" destId="{48FCE161-C9CD-42B3-AF6D-EEDB2D122CBE}" srcOrd="2" destOrd="0" presId="urn:microsoft.com/office/officeart/2018/2/layout/IconVerticalSolidList"/>
    <dgm:cxn modelId="{74E058EE-2FDE-4284-80F9-BC2E042154BC}" type="presParOf" srcId="{73096450-7F7D-473A-A3CA-0973A447099E}" destId="{DE166908-C8EE-4891-ACFD-AD8FF2F044BA}" srcOrd="3" destOrd="0" presId="urn:microsoft.com/office/officeart/2018/2/layout/IconVerticalSolidList"/>
    <dgm:cxn modelId="{2B2910A0-8990-4159-8803-2B4B8588111E}" type="presParOf" srcId="{154B2617-7731-4E52-A041-CC4C8CFE0859}" destId="{31DEAC48-8DC3-4E35-B5F6-54025A43F26A}" srcOrd="1" destOrd="0" presId="urn:microsoft.com/office/officeart/2018/2/layout/IconVerticalSolidList"/>
    <dgm:cxn modelId="{5F92B224-2972-4546-BBF9-C937418C491D}" type="presParOf" srcId="{154B2617-7731-4E52-A041-CC4C8CFE0859}" destId="{26B7E966-1415-4C82-B1F7-B656E98DA53F}" srcOrd="2" destOrd="0" presId="urn:microsoft.com/office/officeart/2018/2/layout/IconVerticalSolidList"/>
    <dgm:cxn modelId="{F0A1ECAF-8ED6-425D-8DC4-4DD9B13F3833}" type="presParOf" srcId="{26B7E966-1415-4C82-B1F7-B656E98DA53F}" destId="{159957A3-AE9E-4EB0-927D-B6A894911E2C}" srcOrd="0" destOrd="0" presId="urn:microsoft.com/office/officeart/2018/2/layout/IconVerticalSolidList"/>
    <dgm:cxn modelId="{F79927F8-746D-4690-93D4-FE2F2042051B}" type="presParOf" srcId="{26B7E966-1415-4C82-B1F7-B656E98DA53F}" destId="{83406802-DBE6-420A-9A20-2D2C6AD609C5}" srcOrd="1" destOrd="0" presId="urn:microsoft.com/office/officeart/2018/2/layout/IconVerticalSolidList"/>
    <dgm:cxn modelId="{D6B2BDB7-0219-444A-BF1C-F05AE538BBAC}" type="presParOf" srcId="{26B7E966-1415-4C82-B1F7-B656E98DA53F}" destId="{E220EDEE-D8CE-4BC5-B4AC-F69EA93E1691}" srcOrd="2" destOrd="0" presId="urn:microsoft.com/office/officeart/2018/2/layout/IconVerticalSolidList"/>
    <dgm:cxn modelId="{62BD5729-CC75-4E11-B3F8-019B1DAAE567}" type="presParOf" srcId="{26B7E966-1415-4C82-B1F7-B656E98DA53F}" destId="{22C29342-B40B-47B5-99CD-12536F3140D9}" srcOrd="3" destOrd="0" presId="urn:microsoft.com/office/officeart/2018/2/layout/IconVerticalSolidList"/>
    <dgm:cxn modelId="{BF5A0CB2-A9C6-4EED-AF2C-181B64CAB3F2}" type="presParOf" srcId="{154B2617-7731-4E52-A041-CC4C8CFE0859}" destId="{1CD7C293-BFFD-4C22-A1D8-1F6D7CCEEFCC}" srcOrd="3" destOrd="0" presId="urn:microsoft.com/office/officeart/2018/2/layout/IconVerticalSolidList"/>
    <dgm:cxn modelId="{0DF753BC-2F34-4103-82D3-4CF69FD08D12}" type="presParOf" srcId="{154B2617-7731-4E52-A041-CC4C8CFE0859}" destId="{6578CEED-252D-4A1D-9474-A9282F2FED56}" srcOrd="4" destOrd="0" presId="urn:microsoft.com/office/officeart/2018/2/layout/IconVerticalSolidList"/>
    <dgm:cxn modelId="{FAD93013-09EB-4570-A44D-C248FED10CB2}" type="presParOf" srcId="{6578CEED-252D-4A1D-9474-A9282F2FED56}" destId="{F700D2F9-5B68-4C30-9A37-174E1396FB83}" srcOrd="0" destOrd="0" presId="urn:microsoft.com/office/officeart/2018/2/layout/IconVerticalSolidList"/>
    <dgm:cxn modelId="{9870D59A-2B98-4327-BD87-2054ED79DDC9}" type="presParOf" srcId="{6578CEED-252D-4A1D-9474-A9282F2FED56}" destId="{9573C6FD-025B-4422-913A-3E8386D60791}" srcOrd="1" destOrd="0" presId="urn:microsoft.com/office/officeart/2018/2/layout/IconVerticalSolidList"/>
    <dgm:cxn modelId="{01BE5EF1-FCF8-417C-A077-6B315C5F78D5}" type="presParOf" srcId="{6578CEED-252D-4A1D-9474-A9282F2FED56}" destId="{3BE63012-B160-4984-B443-A6B7CEA5F4A4}" srcOrd="2" destOrd="0" presId="urn:microsoft.com/office/officeart/2018/2/layout/IconVerticalSolidList"/>
    <dgm:cxn modelId="{B5BC8A27-7138-40E7-8DCD-7020597AB0A3}" type="presParOf" srcId="{6578CEED-252D-4A1D-9474-A9282F2FED56}" destId="{37136EA6-B194-4A54-8B80-76ED48ABC8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050AE-529C-4047-A8A6-670A01117620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A341-609A-4FE0-B2F8-1E4754D0562A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66908-C8EE-4891-ACFD-AD8FF2F044BA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Découverte d’un nouveau langage</a:t>
          </a:r>
          <a:endParaRPr lang="en-US" sz="2500" kern="1200"/>
        </a:p>
      </dsp:txBody>
      <dsp:txXfrm>
        <a:off x="1797316" y="665"/>
        <a:ext cx="4492909" cy="1556118"/>
      </dsp:txXfrm>
    </dsp:sp>
    <dsp:sp modelId="{159957A3-AE9E-4EB0-927D-B6A894911E2C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06802-DBE6-420A-9A20-2D2C6AD609C5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29342-B40B-47B5-99CD-12536F3140D9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Découverte et utilisation de composants et architecture Android</a:t>
          </a:r>
          <a:endParaRPr lang="en-US" sz="2500" kern="1200"/>
        </a:p>
      </dsp:txBody>
      <dsp:txXfrm>
        <a:off x="1797316" y="1945813"/>
        <a:ext cx="4492909" cy="1556118"/>
      </dsp:txXfrm>
    </dsp:sp>
    <dsp:sp modelId="{F700D2F9-5B68-4C30-9A37-174E1396FB83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3C6FD-025B-4422-913A-3E8386D6079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36EA6-B194-4A54-8B80-76ED48ABC841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Développement libre</a:t>
          </a:r>
          <a:endParaRPr lang="en-US" sz="2500" kern="1200" dirty="0"/>
        </a:p>
      </dsp:txBody>
      <dsp:txXfrm>
        <a:off x="1797316" y="3890961"/>
        <a:ext cx="4492909" cy="15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44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0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65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6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1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3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5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4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1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0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F7FA-1D2C-4ED9-8623-C56CA7E326A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03E1-AE13-4B40-B8DA-B4585953C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34A99-797C-4BDF-8AC8-58700732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LO52 – CODEP25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3C2F6-2F66-4630-9C96-43A994F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Nicolas Garnier							A2020	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8335EE-54A8-411C-ACFC-E7F896EB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45495"/>
            <a:ext cx="3143250" cy="12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096000" y="2457827"/>
            <a:ext cx="5116497" cy="30552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AppDatabase</a:t>
            </a:r>
            <a:r>
              <a:rPr lang="fr-FR" dirty="0"/>
              <a:t> : Gestion de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</a:t>
            </a:r>
            <a:r>
              <a:rPr lang="fr-FR" dirty="0"/>
              <a:t> : Gestion des </a:t>
            </a:r>
            <a:r>
              <a:rPr lang="fr-FR" dirty="0" err="1"/>
              <a:t>layouts</a:t>
            </a:r>
            <a:r>
              <a:rPr lang="fr-FR" dirty="0"/>
              <a:t> et des ressources graphiques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AndroidManifest</a:t>
            </a:r>
            <a:r>
              <a:rPr lang="fr-FR" dirty="0"/>
              <a:t> : Fichier de configuration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Build.gradle</a:t>
            </a:r>
            <a:r>
              <a:rPr lang="fr-FR" dirty="0"/>
              <a:t> : Fichier de configuration de Android avec les dépendances	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E41DA3-0760-49B5-B2FA-9EA50FF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1" y="2835518"/>
            <a:ext cx="4051040" cy="2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1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E9E7E-83C3-49F1-B8E7-FFEB6F5A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2ED8B2-018C-432C-BC47-1EB579E89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2279064"/>
            <a:ext cx="4867275" cy="4057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4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Points techniques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A391E0F-DA5B-486A-B624-BDEBF0035822}"/>
              </a:ext>
            </a:extLst>
          </p:cNvPr>
          <p:cNvGrpSpPr/>
          <p:nvPr/>
        </p:nvGrpSpPr>
        <p:grpSpPr>
          <a:xfrm>
            <a:off x="410592" y="2015232"/>
            <a:ext cx="5894773" cy="4671872"/>
            <a:chOff x="685800" y="2057401"/>
            <a:chExt cx="5894773" cy="467187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9B78A699-C369-42FF-88A0-0904C1FF323F}"/>
                </a:ext>
              </a:extLst>
            </p:cNvPr>
            <p:cNvSpPr/>
            <p:nvPr/>
          </p:nvSpPr>
          <p:spPr>
            <a:xfrm>
              <a:off x="685800" y="2610034"/>
              <a:ext cx="5894773" cy="4119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Trier les participants par niveau ascendant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Prendre une équipe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Ajouter le participant avec le plus haut niveau à cette équipe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Comparer la somme des niveaux de l’équipe par rapport à la moyenne voulue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Si le niveau actuel est supérieur à la moyenne, on ajoute le participant de plus bas niveau, sinon celui de plus haut niveau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Répéter les étapes 5 et 6 jusqu’à ce que l’équipe soit complète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Reprendre de l’étape 2 pour la prochaine équipe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2E140E8-C338-4144-912D-4A00F7B7893B}"/>
                </a:ext>
              </a:extLst>
            </p:cNvPr>
            <p:cNvSpPr txBox="1"/>
            <p:nvPr/>
          </p:nvSpPr>
          <p:spPr>
            <a:xfrm>
              <a:off x="862235" y="2057401"/>
              <a:ext cx="5541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u="sng" dirty="0"/>
                <a:t>Algorithme de création des équipes</a:t>
              </a: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694EC94B-CF83-44AD-9183-3C3DE89E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57" y="2119545"/>
            <a:ext cx="1960846" cy="19608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DCAA3C-D0C1-496A-BA72-25523E91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5" y="4466708"/>
            <a:ext cx="5458010" cy="18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Améliorations / évolutions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4CF247-F298-4E5D-BF2B-9E3146558E45}"/>
              </a:ext>
            </a:extLst>
          </p:cNvPr>
          <p:cNvSpPr txBox="1"/>
          <p:nvPr/>
        </p:nvSpPr>
        <p:spPr>
          <a:xfrm>
            <a:off x="2920754" y="2530136"/>
            <a:ext cx="67040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Utilisation des fragments au lieu des activités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Meilleure visualisation de la course en cours</a:t>
            </a:r>
            <a:br>
              <a:rPr lang="fr-FR" dirty="0"/>
            </a:br>
            <a:r>
              <a:rPr lang="fr-FR" dirty="0"/>
              <a:t>(affichage des autres participants et des autres étapes)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Affichage de statistiques détaillées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Amélioration visuelle globale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Meilleure gestion du cycle de vie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Meilleur algorithme de création des équipes</a:t>
            </a:r>
          </a:p>
        </p:txBody>
      </p:sp>
    </p:spTree>
    <p:extLst>
      <p:ext uri="{BB962C8B-B14F-4D97-AF65-F5344CB8AC3E}">
        <p14:creationId xmlns:p14="http://schemas.microsoft.com/office/powerpoint/2010/main" val="380149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B34596-D7FA-41D8-B37C-BC60487C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28F28C8E-E233-4CA0-8F2C-CC5861A61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6129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06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24FF2-2376-4E5A-8FE4-D792090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du client</a:t>
            </a:r>
          </a:p>
        </p:txBody>
      </p:sp>
      <p:pic>
        <p:nvPicPr>
          <p:cNvPr id="5" name="Image 4" descr="Une image contenant texte, sport athlétique, sport, tennis&#10;&#10;Description générée automatiquement">
            <a:extLst>
              <a:ext uri="{FF2B5EF4-FFF2-40B4-BE49-F238E27FC236}">
                <a16:creationId xmlns:a16="http://schemas.microsoft.com/office/drawing/2014/main" id="{F2E7FF63-CCEB-42AA-92DF-21F23CA5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7" y="1594645"/>
            <a:ext cx="2381250" cy="2381250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BBD183DE-5A61-4164-8C58-0F38B513C6EA}"/>
              </a:ext>
            </a:extLst>
          </p:cNvPr>
          <p:cNvGrpSpPr/>
          <p:nvPr/>
        </p:nvGrpSpPr>
        <p:grpSpPr>
          <a:xfrm>
            <a:off x="3735321" y="1618789"/>
            <a:ext cx="2924546" cy="2657598"/>
            <a:chOff x="3591201" y="1708945"/>
            <a:chExt cx="3609699" cy="32108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D8A66C9-EF51-4692-892B-336FB84D6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726" y="1708945"/>
              <a:ext cx="2152650" cy="2152650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11D4220-3B2C-482E-BB03-F79718C6DD0D}"/>
                </a:ext>
              </a:extLst>
            </p:cNvPr>
            <p:cNvGrpSpPr/>
            <p:nvPr/>
          </p:nvGrpSpPr>
          <p:grpSpPr>
            <a:xfrm>
              <a:off x="3591201" y="3861595"/>
              <a:ext cx="3609699" cy="682134"/>
              <a:chOff x="8312641" y="4568484"/>
              <a:chExt cx="3609699" cy="682134"/>
            </a:xfrm>
          </p:grpSpPr>
          <p:pic>
            <p:nvPicPr>
              <p:cNvPr id="9" name="Graphique 8" descr="Badge 1 avec un remplissage uni">
                <a:extLst>
                  <a:ext uri="{FF2B5EF4-FFF2-40B4-BE49-F238E27FC236}">
                    <a16:creationId xmlns:a16="http://schemas.microsoft.com/office/drawing/2014/main" id="{9B3407AD-3DDB-451B-B684-B481883FA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12641" y="4574435"/>
                <a:ext cx="676183" cy="676183"/>
              </a:xfrm>
              <a:prstGeom prst="rect">
                <a:avLst/>
              </a:prstGeom>
            </p:spPr>
          </p:pic>
          <p:pic>
            <p:nvPicPr>
              <p:cNvPr id="11" name="Graphique 10" descr="Badge avec un remplissage uni">
                <a:extLst>
                  <a:ext uri="{FF2B5EF4-FFF2-40B4-BE49-F238E27FC236}">
                    <a16:creationId xmlns:a16="http://schemas.microsoft.com/office/drawing/2014/main" id="{8CC5DB5B-A203-4CAA-9573-103C934CD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79399" y="4568484"/>
                <a:ext cx="676183" cy="676183"/>
              </a:xfrm>
              <a:prstGeom prst="rect">
                <a:avLst/>
              </a:prstGeom>
            </p:spPr>
          </p:pic>
          <p:pic>
            <p:nvPicPr>
              <p:cNvPr id="13" name="Graphique 12" descr="Badge 3 avec un remplissage uni">
                <a:extLst>
                  <a:ext uri="{FF2B5EF4-FFF2-40B4-BE49-F238E27FC236}">
                    <a16:creationId xmlns:a16="http://schemas.microsoft.com/office/drawing/2014/main" id="{4467E0FF-1E02-4C9C-956D-A69909E16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246157" y="4568484"/>
                <a:ext cx="676183" cy="676183"/>
              </a:xfrm>
              <a:prstGeom prst="rect">
                <a:avLst/>
              </a:prstGeom>
            </p:spPr>
          </p:pic>
          <p:sp>
            <p:nvSpPr>
              <p:cNvPr id="14" name="Flèche : droite 13">
                <a:extLst>
                  <a:ext uri="{FF2B5EF4-FFF2-40B4-BE49-F238E27FC236}">
                    <a16:creationId xmlns:a16="http://schemas.microsoft.com/office/drawing/2014/main" id="{3CC1DAF5-FD0B-4099-850B-F545A73761EA}"/>
                  </a:ext>
                </a:extLst>
              </p:cNvPr>
              <p:cNvSpPr/>
              <p:nvPr/>
            </p:nvSpPr>
            <p:spPr>
              <a:xfrm>
                <a:off x="8988824" y="4725601"/>
                <a:ext cx="790575" cy="3619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1CBA6F01-5E9A-4786-9965-3D9EB84B5516}"/>
                  </a:ext>
                </a:extLst>
              </p:cNvPr>
              <p:cNvSpPr/>
              <p:nvPr/>
            </p:nvSpPr>
            <p:spPr>
              <a:xfrm>
                <a:off x="10455582" y="4725600"/>
                <a:ext cx="790575" cy="3619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AB28D6F-C608-439D-9686-4A20B3487813}"/>
                </a:ext>
              </a:extLst>
            </p:cNvPr>
            <p:cNvSpPr txBox="1"/>
            <p:nvPr/>
          </p:nvSpPr>
          <p:spPr>
            <a:xfrm>
              <a:off x="4466147" y="4458111"/>
              <a:ext cx="1859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Homogène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2ECFD69-D482-4B00-A004-E86206C3CE5B}"/>
              </a:ext>
            </a:extLst>
          </p:cNvPr>
          <p:cNvGrpSpPr/>
          <p:nvPr/>
        </p:nvGrpSpPr>
        <p:grpSpPr>
          <a:xfrm>
            <a:off x="7561045" y="2573747"/>
            <a:ext cx="4352937" cy="3222608"/>
            <a:chOff x="7153263" y="2143097"/>
            <a:chExt cx="4352937" cy="3222608"/>
          </a:xfrm>
        </p:grpSpPr>
        <p:sp>
          <p:nvSpPr>
            <p:cNvPr id="22" name="Flèche : droite 21">
              <a:extLst>
                <a:ext uri="{FF2B5EF4-FFF2-40B4-BE49-F238E27FC236}">
                  <a16:creationId xmlns:a16="http://schemas.microsoft.com/office/drawing/2014/main" id="{E1E75793-F24F-4494-804E-ED0D352C8E3D}"/>
                </a:ext>
              </a:extLst>
            </p:cNvPr>
            <p:cNvSpPr/>
            <p:nvPr/>
          </p:nvSpPr>
          <p:spPr>
            <a:xfrm>
              <a:off x="9250531" y="2342692"/>
              <a:ext cx="52378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B1836A6-DB26-4B64-A2EE-55DFEA179322}"/>
                </a:ext>
              </a:extLst>
            </p:cNvPr>
            <p:cNvSpPr/>
            <p:nvPr/>
          </p:nvSpPr>
          <p:spPr>
            <a:xfrm>
              <a:off x="7598545" y="2157966"/>
              <a:ext cx="1554333" cy="6421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Sprint </a:t>
              </a:r>
            </a:p>
            <a:p>
              <a:pPr algn="ctr"/>
              <a:r>
                <a:rPr lang="fr-FR" sz="1600" dirty="0"/>
                <a:t>1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A255B49-D3A6-4F33-AA2D-2B4965EC8B96}"/>
                </a:ext>
              </a:extLst>
            </p:cNvPr>
            <p:cNvSpPr/>
            <p:nvPr/>
          </p:nvSpPr>
          <p:spPr>
            <a:xfrm>
              <a:off x="9951867" y="2143097"/>
              <a:ext cx="1554333" cy="6421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Obstacle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1E926B-7C8D-449D-81EB-816B483A2C8C}"/>
                </a:ext>
              </a:extLst>
            </p:cNvPr>
            <p:cNvSpPr/>
            <p:nvPr/>
          </p:nvSpPr>
          <p:spPr>
            <a:xfrm>
              <a:off x="10045452" y="3376375"/>
              <a:ext cx="1367161" cy="756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pitStop</a:t>
              </a:r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5C667D6-081E-4E6E-B460-DDB9F427AE31}"/>
                </a:ext>
              </a:extLst>
            </p:cNvPr>
            <p:cNvSpPr/>
            <p:nvPr/>
          </p:nvSpPr>
          <p:spPr>
            <a:xfrm>
              <a:off x="9951865" y="4715264"/>
              <a:ext cx="1554333" cy="6421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Sprint </a:t>
              </a:r>
            </a:p>
            <a:p>
              <a:pPr algn="ctr"/>
              <a:r>
                <a:rPr lang="fr-FR" sz="1600" dirty="0"/>
                <a:t>2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CFA4CF2-6903-417E-A1CE-217F01EFDDBE}"/>
                </a:ext>
              </a:extLst>
            </p:cNvPr>
            <p:cNvSpPr/>
            <p:nvPr/>
          </p:nvSpPr>
          <p:spPr>
            <a:xfrm>
              <a:off x="7598544" y="4723532"/>
              <a:ext cx="1554333" cy="6421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Obstacle 2</a:t>
              </a:r>
            </a:p>
          </p:txBody>
        </p:sp>
        <p:pic>
          <p:nvPicPr>
            <p:cNvPr id="29" name="Image 28" descr="Une image contenant ciel nocturne&#10;&#10;Description générée automatiquement">
              <a:extLst>
                <a:ext uri="{FF2B5EF4-FFF2-40B4-BE49-F238E27FC236}">
                  <a16:creationId xmlns:a16="http://schemas.microsoft.com/office/drawing/2014/main" id="{319772C7-093C-4E4B-965D-0B81A35D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511" y="3364460"/>
              <a:ext cx="914400" cy="914400"/>
            </a:xfrm>
            <a:prstGeom prst="rect">
              <a:avLst/>
            </a:prstGeom>
          </p:spPr>
        </p:pic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CF2EAF11-8474-4D0C-BB2C-4B6E17E8CF04}"/>
                </a:ext>
              </a:extLst>
            </p:cNvPr>
            <p:cNvSpPr/>
            <p:nvPr/>
          </p:nvSpPr>
          <p:spPr>
            <a:xfrm rot="10800000">
              <a:off x="9250530" y="4933115"/>
              <a:ext cx="52378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FABC3E3C-6B79-460C-8386-6AD2095210E5}"/>
                </a:ext>
              </a:extLst>
            </p:cNvPr>
            <p:cNvSpPr/>
            <p:nvPr/>
          </p:nvSpPr>
          <p:spPr>
            <a:xfrm rot="5400000">
              <a:off x="10507258" y="2937908"/>
              <a:ext cx="44354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5437A581-1143-4AB2-8B9A-FACCFEFDC9B6}"/>
                </a:ext>
              </a:extLst>
            </p:cNvPr>
            <p:cNvSpPr/>
            <p:nvPr/>
          </p:nvSpPr>
          <p:spPr>
            <a:xfrm rot="5400000">
              <a:off x="10517568" y="4296917"/>
              <a:ext cx="44354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F1CBF2AF-5B7C-40E3-AEBE-0B19745FAD5A}"/>
                </a:ext>
              </a:extLst>
            </p:cNvPr>
            <p:cNvSpPr/>
            <p:nvPr/>
          </p:nvSpPr>
          <p:spPr>
            <a:xfrm rot="16200000">
              <a:off x="8153938" y="4283683"/>
              <a:ext cx="44354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 : droite 34">
              <a:extLst>
                <a:ext uri="{FF2B5EF4-FFF2-40B4-BE49-F238E27FC236}">
                  <a16:creationId xmlns:a16="http://schemas.microsoft.com/office/drawing/2014/main" id="{7A5EDF63-DDFE-423E-8619-17B2FB669DDB}"/>
                </a:ext>
              </a:extLst>
            </p:cNvPr>
            <p:cNvSpPr/>
            <p:nvPr/>
          </p:nvSpPr>
          <p:spPr>
            <a:xfrm rot="16200000">
              <a:off x="8153938" y="3030063"/>
              <a:ext cx="443543" cy="249081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 : droite 35">
              <a:extLst>
                <a:ext uri="{FF2B5EF4-FFF2-40B4-BE49-F238E27FC236}">
                  <a16:creationId xmlns:a16="http://schemas.microsoft.com/office/drawing/2014/main" id="{681256FF-AB0A-43D6-9FAE-74DCF8A54D23}"/>
                </a:ext>
              </a:extLst>
            </p:cNvPr>
            <p:cNvSpPr/>
            <p:nvPr/>
          </p:nvSpPr>
          <p:spPr>
            <a:xfrm rot="2308730">
              <a:off x="7153263" y="2147252"/>
              <a:ext cx="461639" cy="253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B70150B-58C8-4FA1-AD46-033FCB07A9A3}"/>
              </a:ext>
            </a:extLst>
          </p:cNvPr>
          <p:cNvGrpSpPr/>
          <p:nvPr/>
        </p:nvGrpSpPr>
        <p:grpSpPr>
          <a:xfrm>
            <a:off x="584082" y="4709510"/>
            <a:ext cx="1843767" cy="2088707"/>
            <a:chOff x="584082" y="4709510"/>
            <a:chExt cx="1843767" cy="2088707"/>
          </a:xfrm>
        </p:grpSpPr>
        <p:pic>
          <p:nvPicPr>
            <p:cNvPr id="19" name="Graphique 18" descr="Statistiques avec un remplissage uni">
              <a:extLst>
                <a:ext uri="{FF2B5EF4-FFF2-40B4-BE49-F238E27FC236}">
                  <a16:creationId xmlns:a16="http://schemas.microsoft.com/office/drawing/2014/main" id="{61BE7655-0502-4D70-9D05-E2CFBA95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4082" y="4709510"/>
              <a:ext cx="1805760" cy="1805758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7591562-641A-4005-B585-6B3A045705E9}"/>
                </a:ext>
              </a:extLst>
            </p:cNvPr>
            <p:cNvSpPr txBox="1"/>
            <p:nvPr/>
          </p:nvSpPr>
          <p:spPr>
            <a:xfrm>
              <a:off x="598502" y="6336552"/>
              <a:ext cx="1829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Statistiques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4A9E928-7D0F-4B14-877A-00A1A34B7B8A}"/>
              </a:ext>
            </a:extLst>
          </p:cNvPr>
          <p:cNvGrpSpPr/>
          <p:nvPr/>
        </p:nvGrpSpPr>
        <p:grpSpPr>
          <a:xfrm>
            <a:off x="4283158" y="4761626"/>
            <a:ext cx="1867819" cy="1984474"/>
            <a:chOff x="4283158" y="4761626"/>
            <a:chExt cx="1867819" cy="1984474"/>
          </a:xfrm>
        </p:grpSpPr>
        <p:pic>
          <p:nvPicPr>
            <p:cNvPr id="21" name="Graphique 20" descr="Tablette avec un remplissage uni">
              <a:extLst>
                <a:ext uri="{FF2B5EF4-FFF2-40B4-BE49-F238E27FC236}">
                  <a16:creationId xmlns:a16="http://schemas.microsoft.com/office/drawing/2014/main" id="{0D77336E-4990-409F-A8C0-24BB1F3B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95204" y="4761626"/>
              <a:ext cx="1805759" cy="1805759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5B6BEA3-38F6-4008-9016-DCB53F1AD137}"/>
                </a:ext>
              </a:extLst>
            </p:cNvPr>
            <p:cNvSpPr txBox="1"/>
            <p:nvPr/>
          </p:nvSpPr>
          <p:spPr>
            <a:xfrm>
              <a:off x="4283158" y="6284435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Sur tablette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0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1983-85A3-464F-B157-16125487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/ organisation</a:t>
            </a:r>
          </a:p>
        </p:txBody>
      </p:sp>
      <p:pic>
        <p:nvPicPr>
          <p:cNvPr id="5" name="Graphique 4" descr="Calendrier mensuel avec un remplissage uni">
            <a:extLst>
              <a:ext uri="{FF2B5EF4-FFF2-40B4-BE49-F238E27FC236}">
                <a16:creationId xmlns:a16="http://schemas.microsoft.com/office/drawing/2014/main" id="{7D42B976-3168-44FC-A804-E869B47B9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207" y="1387861"/>
            <a:ext cx="1360503" cy="1360503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3B7F546-CE7B-4C4D-A2CE-1DEE921A6652}"/>
              </a:ext>
            </a:extLst>
          </p:cNvPr>
          <p:cNvSpPr/>
          <p:nvPr/>
        </p:nvSpPr>
        <p:spPr>
          <a:xfrm>
            <a:off x="259350" y="2635448"/>
            <a:ext cx="3050219" cy="12930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~ 1 mois de travail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Travail régulier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Sessions assez longues</a:t>
            </a:r>
          </a:p>
        </p:txBody>
      </p:sp>
      <p:pic>
        <p:nvPicPr>
          <p:cNvPr id="8" name="Graphique 7" descr="Utilisateur avec un remplissage uni">
            <a:extLst>
              <a:ext uri="{FF2B5EF4-FFF2-40B4-BE49-F238E27FC236}">
                <a16:creationId xmlns:a16="http://schemas.microsoft.com/office/drawing/2014/main" id="{689A5FA0-B59A-4DB3-BD34-C15F6431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209" y="4383347"/>
            <a:ext cx="1360503" cy="1360503"/>
          </a:xfrm>
          <a:prstGeom prst="rect">
            <a:avLst/>
          </a:prstGeom>
        </p:spPr>
      </p:pic>
      <p:pic>
        <p:nvPicPr>
          <p:cNvPr id="10" name="Image 9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78A7E061-7D0B-427A-98FF-D90A52BB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10" y="4506524"/>
            <a:ext cx="1114147" cy="11141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7F9F34-1E55-426B-879D-D8DB2EA37866}"/>
              </a:ext>
            </a:extLst>
          </p:cNvPr>
          <p:cNvSpPr txBox="1"/>
          <p:nvPr/>
        </p:nvSpPr>
        <p:spPr>
          <a:xfrm>
            <a:off x="355223" y="5782908"/>
            <a:ext cx="2858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+ de travail</a:t>
            </a:r>
          </a:p>
          <a:p>
            <a:pPr algn="ctr"/>
            <a:r>
              <a:rPr lang="fr-FR" sz="2000" b="1" dirty="0"/>
              <a:t>Organisation + simple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1A247C-DF40-4F78-9F0E-3F489BC8B441}"/>
              </a:ext>
            </a:extLst>
          </p:cNvPr>
          <p:cNvSpPr txBox="1"/>
          <p:nvPr/>
        </p:nvSpPr>
        <p:spPr>
          <a:xfrm>
            <a:off x="3802994" y="578290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Gestionnaire de</a:t>
            </a:r>
          </a:p>
          <a:p>
            <a:pPr algn="ctr"/>
            <a:r>
              <a:rPr lang="fr-FR" sz="2000" b="1" dirty="0"/>
              <a:t>code source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D576145-D4F1-4213-8159-5AE7F30B9DD5}"/>
              </a:ext>
            </a:extLst>
          </p:cNvPr>
          <p:cNvSpPr/>
          <p:nvPr/>
        </p:nvSpPr>
        <p:spPr>
          <a:xfrm>
            <a:off x="6096001" y="1855433"/>
            <a:ext cx="5999494" cy="4820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Recherches sur Room, modélisation du MCD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Implémentation de Room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Recherches pour l’algorithme de création des équipes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Implémentation de l’algorithme des équipes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Test avec des fragments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Recherche sur </a:t>
            </a:r>
            <a:r>
              <a:rPr lang="fr-FR" dirty="0" err="1"/>
              <a:t>RecyclerView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Implémentation des </a:t>
            </a:r>
            <a:r>
              <a:rPr lang="fr-FR" dirty="0" err="1"/>
              <a:t>Recyclerviews</a:t>
            </a:r>
            <a:r>
              <a:rPr lang="fr-FR" dirty="0"/>
              <a:t> et écrans finaux</a:t>
            </a:r>
          </a:p>
          <a:p>
            <a:pPr marL="342900" indent="-342900" algn="ctr">
              <a:buFont typeface="+mj-lt"/>
              <a:buAutoNum type="arabicPeriod"/>
            </a:pP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795039-524E-40C7-9782-2D586731F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8" y="2539936"/>
            <a:ext cx="1486950" cy="14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F327CD-A4C0-4591-9CF5-82E06C1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2057401"/>
            <a:ext cx="2708810" cy="3885741"/>
          </a:xfrm>
          <a:prstGeom prst="rect">
            <a:avLst/>
          </a:prstGeom>
        </p:spPr>
      </p:pic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F717D64-093E-46C7-B7DD-B83D4E035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54" y="2667958"/>
            <a:ext cx="5329254" cy="26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FE2DA4-ADB7-4134-B06A-5D5B0E50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1"/>
            <a:ext cx="4104442" cy="9120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BB9AD5-AB2F-4CB0-AEA2-AA543D0E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2" y="2057401"/>
            <a:ext cx="3212791" cy="388574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214369" y="3350429"/>
            <a:ext cx="4119239" cy="2398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des activités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activité pour chaque écran</a:t>
            </a:r>
          </a:p>
        </p:txBody>
      </p:sp>
    </p:spTree>
    <p:extLst>
      <p:ext uri="{BB962C8B-B14F-4D97-AF65-F5344CB8AC3E}">
        <p14:creationId xmlns:p14="http://schemas.microsoft.com/office/powerpoint/2010/main" val="21207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143624" y="2795179"/>
            <a:ext cx="4119239" cy="2398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Contacte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DAO pour chaque entité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C461FA-E285-41FC-B29E-4EC0CBA1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6" y="2057401"/>
            <a:ext cx="3169002" cy="38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4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143624" y="2795179"/>
            <a:ext cx="4119239" cy="2398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Représente les types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entité pour chaque type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la notation Room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AA687F-E946-49A9-90FA-325B8188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26" y="2148610"/>
            <a:ext cx="2921686" cy="38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143624" y="2795179"/>
            <a:ext cx="4119239" cy="2398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 ce qui concerne les </a:t>
            </a:r>
            <a:r>
              <a:rPr lang="fr-FR" dirty="0" err="1"/>
              <a:t>recyclerviews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8724F-DA68-4FCC-BE04-4C7D2D11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2" y="2154420"/>
            <a:ext cx="3131449" cy="39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4C7B-A7F2-4F23-8CEF-E3BECA6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4373"/>
            <a:ext cx="8763000" cy="1293028"/>
          </a:xfrm>
        </p:spPr>
        <p:txBody>
          <a:bodyPr/>
          <a:lstStyle/>
          <a:p>
            <a:r>
              <a:rPr lang="fr-FR" dirty="0"/>
              <a:t>Organisation de l’application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B91787-2007-4167-AF9E-B7795248F081}"/>
              </a:ext>
            </a:extLst>
          </p:cNvPr>
          <p:cNvSpPr/>
          <p:nvPr/>
        </p:nvSpPr>
        <p:spPr>
          <a:xfrm>
            <a:off x="6143624" y="2795179"/>
            <a:ext cx="4119239" cy="2398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Gère les données qui correspondent à une vue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E4A92D-17FC-4CC4-BCFE-46718F14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1"/>
            <a:ext cx="3600070" cy="39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055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345</Words>
  <Application>Microsoft Office PowerPoint</Application>
  <PresentationFormat>Grand écran</PresentationFormat>
  <Paragraphs>83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Traînée de condensation</vt:lpstr>
      <vt:lpstr>Projet LO52 – CODEP25</vt:lpstr>
      <vt:lpstr>Besoins du client</vt:lpstr>
      <vt:lpstr>Planning / organisation</vt:lpstr>
      <vt:lpstr>Organisation de l’application</vt:lpstr>
      <vt:lpstr>Organisation de l’application</vt:lpstr>
      <vt:lpstr>Organisation de l’application</vt:lpstr>
      <vt:lpstr>Organisation de l’application</vt:lpstr>
      <vt:lpstr>Organisation de l’application</vt:lpstr>
      <vt:lpstr>Organisation de l’application</vt:lpstr>
      <vt:lpstr>Organisation de l’application</vt:lpstr>
      <vt:lpstr>Modèle de données</vt:lpstr>
      <vt:lpstr>Points techniques</vt:lpstr>
      <vt:lpstr>Améliorations / évolutions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LO52 – CODEP25</dc:title>
  <dc:creator>Nicolas Garnier</dc:creator>
  <cp:lastModifiedBy>Nicolas Garnier</cp:lastModifiedBy>
  <cp:revision>3</cp:revision>
  <dcterms:created xsi:type="dcterms:W3CDTF">2021-01-07T10:59:16Z</dcterms:created>
  <dcterms:modified xsi:type="dcterms:W3CDTF">2021-01-07T14:02:41Z</dcterms:modified>
</cp:coreProperties>
</file>