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552a206a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552a206a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52a206a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552a206a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552a206a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552a206a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52a206a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52a206a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52a206a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552a206a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552a206a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552a206a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.jpg"/><Relationship Id="rId3" Type="http://schemas.openxmlformats.org/officeDocument/2006/relationships/image" Target="../media/image23.png"/><Relationship Id="rId7" Type="http://schemas.openxmlformats.org/officeDocument/2006/relationships/image" Target="../media/image13.jpg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11" Type="http://schemas.openxmlformats.org/officeDocument/2006/relationships/image" Target="../media/image9.jpg"/><Relationship Id="rId5" Type="http://schemas.openxmlformats.org/officeDocument/2006/relationships/image" Target="../media/image21.jpg"/><Relationship Id="rId10" Type="http://schemas.openxmlformats.org/officeDocument/2006/relationships/image" Target="../media/image8.jpg"/><Relationship Id="rId4" Type="http://schemas.openxmlformats.org/officeDocument/2006/relationships/image" Target="../media/image22.png"/><Relationship Id="rId9" Type="http://schemas.openxmlformats.org/officeDocument/2006/relationships/image" Target="../media/image16.jpg"/><Relationship Id="rId1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86325" y="7944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TAH LE RAT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86313" y="155546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Budget Zero : Projet SY43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00" y="1130031"/>
            <a:ext cx="4279850" cy="32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18938" y="456036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DENIS Evan / CAMARA Samba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Axe d’amélioration : 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636825" y="1371600"/>
            <a:ext cx="5225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Ajout des Sous Catégories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Gestion des notifications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Ajout de Themes de couleur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Différents graphiques d’analyse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Mode Paysage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Ajout des charges mensuelles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050" y="537347"/>
            <a:ext cx="4003200" cy="4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 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100" y="1113050"/>
            <a:ext cx="4264475" cy="37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0" y="3280599"/>
            <a:ext cx="1967575" cy="175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50" y="1469574"/>
            <a:ext cx="2303526" cy="230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775" y="2571750"/>
            <a:ext cx="3872235" cy="25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703" y="0"/>
            <a:ext cx="1849300" cy="260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7">
            <a:alphaModFix/>
          </a:blip>
          <a:srcRect t="7621" b="31354"/>
          <a:stretch/>
        </p:blipFill>
        <p:spPr>
          <a:xfrm>
            <a:off x="-40825" y="0"/>
            <a:ext cx="1967575" cy="163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8">
            <a:alphaModFix/>
          </a:blip>
          <a:srcRect l="19096" r="13139"/>
          <a:stretch/>
        </p:blipFill>
        <p:spPr>
          <a:xfrm>
            <a:off x="2413875" y="236785"/>
            <a:ext cx="2167992" cy="230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6397" y="4013822"/>
            <a:ext cx="2334975" cy="11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00724" y="-1"/>
            <a:ext cx="1967574" cy="196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41375" y="1827843"/>
            <a:ext cx="1355275" cy="15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3665775" y="3853802"/>
            <a:ext cx="3224425" cy="12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40074" y="0"/>
            <a:ext cx="1156575" cy="191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18663" y="2297419"/>
            <a:ext cx="1967575" cy="147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7375" y="11230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chemeClr val="dk1"/>
                </a:solidFill>
              </a:rPr>
              <a:t> I ) Introduction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34775" y="1010725"/>
            <a:ext cx="7531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-Créer une application sous Kotlin en respectant le cahier des charges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-Obtenir une application fonctionnelle permettant de gérer son budget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Organisation du travail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-Gérer une base de donné sous Android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-Obtenir un design sobre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675" y="306900"/>
            <a:ext cx="28575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l’équipe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294967295"/>
          </p:nvPr>
        </p:nvSpPr>
        <p:spPr>
          <a:xfrm>
            <a:off x="374488" y="37272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CAMARA Samba </a:t>
            </a:r>
            <a:r>
              <a:rPr lang="fr" sz="1400"/>
              <a:t>(alias Rapido )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00" y="1172400"/>
            <a:ext cx="42672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075" y="1191575"/>
            <a:ext cx="4267200" cy="23896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subTitle" idx="4294967295"/>
          </p:nvPr>
        </p:nvSpPr>
        <p:spPr>
          <a:xfrm>
            <a:off x="4791438" y="375496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DENIS Evan </a:t>
            </a:r>
            <a:r>
              <a:rPr lang="fr" sz="1400"/>
              <a:t>(alias Razmot)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4294967295"/>
          </p:nvPr>
        </p:nvSpPr>
        <p:spPr>
          <a:xfrm>
            <a:off x="311694" y="4345925"/>
            <a:ext cx="4150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-Créateur et Administrateur de la base de donné / développeur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4294967295"/>
          </p:nvPr>
        </p:nvSpPr>
        <p:spPr>
          <a:xfrm>
            <a:off x="4641700" y="4361650"/>
            <a:ext cx="4309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- Créateur et Administrateur de Layout et designer /       développeur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149725" y="149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Planning Projet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46325" y="564525"/>
            <a:ext cx="36912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2 Avril -&gt; 23 Avril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	- Apprentissage du Kotlin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	- Mini projet pour apprendre à coder sous Android (Layout / Fragment / Activité )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23 Avril -&gt; 5 Mai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- Réflexion du design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- Maquettes des interfaces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- Modèle UML des données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5 Mai -&gt; 1er Juin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	-Développement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Evan -&gt; Ossature de l’application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Samba -&gt; Application de la base de donnée  + Gestion des données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1er Juin -&gt; 17 Juin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- Design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- Création de la page d’analyse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- Ajout de fonctionnalitées annexes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4537224"/>
            <a:ext cx="1534900" cy="6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275" y="111575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75" y="1004608"/>
            <a:ext cx="5929600" cy="3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0" y="0"/>
            <a:ext cx="5442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Modèle de données​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6501" y="3976001"/>
            <a:ext cx="1167501" cy="116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8725" y="-7"/>
            <a:ext cx="1355275" cy="15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925" y="1340249"/>
            <a:ext cx="3721001" cy="25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98" y="1377675"/>
            <a:ext cx="3872631" cy="25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0" y="0"/>
            <a:ext cx="47991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Maquette IHM​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5">
            <a:alphaModFix/>
          </a:blip>
          <a:srcRect l="19096" r="13139"/>
          <a:stretch/>
        </p:blipFill>
        <p:spPr>
          <a:xfrm>
            <a:off x="7941100" y="-12"/>
            <a:ext cx="1202899" cy="1278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6">
            <a:alphaModFix/>
          </a:blip>
          <a:srcRect t="7621" b="31354"/>
          <a:stretch/>
        </p:blipFill>
        <p:spPr>
          <a:xfrm>
            <a:off x="0" y="4051725"/>
            <a:ext cx="1314450" cy="109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14133"/>
          <a:stretch/>
        </p:blipFill>
        <p:spPr>
          <a:xfrm>
            <a:off x="3478575" y="521913"/>
            <a:ext cx="5368199" cy="303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75" y="884225"/>
            <a:ext cx="2041875" cy="412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0" y="0"/>
            <a:ext cx="4844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Maquette IHM​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2897" y="3891172"/>
            <a:ext cx="2334975" cy="11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2492975"/>
            <a:ext cx="1849300" cy="260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13/10/X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01/11/XX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0" y="0"/>
            <a:ext cx="47766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essentiels​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77025" y="958325"/>
            <a:ext cx="3369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Ergonomie et intuitivité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Authentification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Filtrage Complet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Modularité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Thème sombre / light en fonction des préférences de l’utilisateur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l="8303" r="28022" b="6933"/>
          <a:stretch/>
        </p:blipFill>
        <p:spPr>
          <a:xfrm>
            <a:off x="2376875" y="2439887"/>
            <a:ext cx="1390883" cy="27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450" y="513225"/>
            <a:ext cx="1771600" cy="393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500" y="513187"/>
            <a:ext cx="1771600" cy="393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205575" y="197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450">
                <a:latin typeface="Trebuchet MS"/>
                <a:ea typeface="Trebuchet MS"/>
                <a:cs typeface="Trebuchet MS"/>
                <a:sym typeface="Trebuchet MS"/>
              </a:rPr>
              <a:t>Retour sur expérience ​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-187775" y="1045000"/>
            <a:ext cx="4702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Positif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- Bonne Organisation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Méthode Agile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Communication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Partage D'informations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- Découverte de l'environnement Android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- Apprentissage de la recherche d'informations / lecture de docs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98800" y="3666000"/>
            <a:ext cx="470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Négatif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Beaucoup de temps passés sur des petits problèmes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040075" y="3666000"/>
            <a:ext cx="470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 dirty="0">
                <a:latin typeface="Roboto"/>
                <a:ea typeface="Roboto"/>
                <a:cs typeface="Roboto"/>
                <a:sym typeface="Roboto"/>
              </a:rPr>
              <a:t>Remarque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Roboto"/>
                <a:ea typeface="Roboto"/>
                <a:cs typeface="Roboto"/>
                <a:sym typeface="Roboto"/>
              </a:rPr>
              <a:t>	-  Choix du langage : Beaucoup de documentation sous java et pas Kotlin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125" y="957925"/>
            <a:ext cx="3872235" cy="25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Affichage à l'écran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Roboto</vt:lpstr>
      <vt:lpstr>Trebuchet MS</vt:lpstr>
      <vt:lpstr>Geometric</vt:lpstr>
      <vt:lpstr>TAH LE RAT</vt:lpstr>
      <vt:lpstr>Présentation PowerPoint</vt:lpstr>
      <vt:lpstr>Présentation de l’équipe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Retour sur expérience ​</vt:lpstr>
      <vt:lpstr>Axe d’amélioration : </vt:lpstr>
      <vt:lpstr>Merci !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 LE RAT</dc:title>
  <cp:lastModifiedBy>Samba CAMARA</cp:lastModifiedBy>
  <cp:revision>1</cp:revision>
  <dcterms:modified xsi:type="dcterms:W3CDTF">2022-06-17T13:25:28Z</dcterms:modified>
</cp:coreProperties>
</file>