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6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871B8-252B-37DE-7E95-E33959676545}" v="43" dt="2022-06-17T10:27:59.047"/>
    <p1510:client id="{44115436-1AA1-A43E-EF1C-41FBD9A4A743}" v="120" dt="2022-06-17T09:29:19.168"/>
    <p1510:client id="{6EF5252E-DC26-DFC3-6E8C-18636A775465}" v="2" dt="2022-06-17T11:13:20.259"/>
    <p1510:client id="{9AC7FF9B-C975-4CE5-8C3D-6E88658F32F8}" v="1001" dt="2022-06-17T08:59:07.610"/>
    <p1510:client id="{D4BFC7EA-E047-4030-A603-D67962CE820B}" v="575" dt="2022-06-17T10:27:53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412D5-9E75-A14F-8F52-8F5C631A5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Soutenance SY43 – </a:t>
            </a:r>
            <a:r>
              <a:rPr lang="fr-FR" err="1"/>
              <a:t>Nomoola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26EEA2-8DEC-C617-B078-6918742DF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PETRY Jules Burgaud Clovis</a:t>
            </a:r>
          </a:p>
        </p:txBody>
      </p:sp>
    </p:spTree>
    <p:extLst>
      <p:ext uri="{BB962C8B-B14F-4D97-AF65-F5344CB8AC3E}">
        <p14:creationId xmlns:p14="http://schemas.microsoft.com/office/powerpoint/2010/main" val="2311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E0E7-66DE-E586-1129-F3454548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Axes d’améliorations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CBC0B-11B2-DC27-CBB9-56343516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fr-FR"/>
              <a:t>Améliorations graphiques(swipe, animations)</a:t>
            </a:r>
          </a:p>
          <a:p>
            <a:pPr lvl="1"/>
            <a:r>
              <a:rPr lang="fr-FR"/>
              <a:t>Différentes visualisations des données</a:t>
            </a:r>
          </a:p>
          <a:p>
            <a:pPr lvl="1"/>
            <a:r>
              <a:rPr lang="fr-FR"/>
              <a:t>Connexion avec différents profils</a:t>
            </a:r>
          </a:p>
          <a:p>
            <a:pPr lvl="1"/>
            <a:r>
              <a:rPr lang="fr-FR"/>
              <a:t>Ajout dépense automatique avec scan ticket de caisse</a:t>
            </a:r>
          </a:p>
          <a:p>
            <a:pPr lvl="1"/>
            <a:r>
              <a:rPr lang="fr-FR"/>
              <a:t>Ajout d'un toast "Undo" pour remettre une catégorie supprimée</a:t>
            </a:r>
          </a:p>
          <a:p>
            <a:pPr lvl="1"/>
            <a:r>
              <a:rPr lang="fr-FR"/>
              <a:t>Meilleure répartition du travail</a:t>
            </a:r>
          </a:p>
          <a:p>
            <a:pPr lvl="1"/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9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C889E-8632-ACE4-E440-D719267A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Retour sur expérience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D1644-BB52-62F7-BE3B-0118C70A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Découverte </a:t>
            </a:r>
            <a:r>
              <a:rPr lang="fr-FR" err="1"/>
              <a:t>android</a:t>
            </a:r>
            <a:r>
              <a:rPr lang="fr-FR"/>
              <a:t> </a:t>
            </a:r>
            <a:r>
              <a:rPr lang="fr-FR" err="1"/>
              <a:t>simplifée</a:t>
            </a:r>
            <a:r>
              <a:rPr lang="fr-FR"/>
              <a:t> par doc </a:t>
            </a:r>
            <a:r>
              <a:rPr lang="fr-FR" err="1"/>
              <a:t>jetpack</a:t>
            </a:r>
            <a:r>
              <a:rPr lang="fr-FR"/>
              <a:t> complète</a:t>
            </a:r>
          </a:p>
          <a:p>
            <a:r>
              <a:rPr lang="fr-FR"/>
              <a:t>Difficulté à comprendre le fonctionnement de tous les objets </a:t>
            </a:r>
            <a:r>
              <a:rPr lang="fr-FR" err="1"/>
              <a:t>android</a:t>
            </a:r>
            <a:r>
              <a:rPr lang="fr-FR"/>
              <a:t> au premier abord (activité, fragment, </a:t>
            </a:r>
            <a:r>
              <a:rPr lang="fr-FR" err="1"/>
              <a:t>layout</a:t>
            </a:r>
            <a:r>
              <a:rPr lang="fr-FR"/>
              <a:t>...)</a:t>
            </a:r>
          </a:p>
          <a:p>
            <a:r>
              <a:rPr lang="fr-FR"/>
              <a:t>Android studio très complet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8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5C1BA-E6A4-70C5-B047-F81F56E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8E174-229A-08DF-96B0-74EC59FD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Construire une application </a:t>
            </a:r>
            <a:r>
              <a:rPr lang="fr-FR" dirty="0" err="1"/>
              <a:t>android</a:t>
            </a:r>
            <a:r>
              <a:rPr lang="fr-FR" dirty="0"/>
              <a:t> pour gérer son budget.</a:t>
            </a:r>
          </a:p>
          <a:p>
            <a:r>
              <a:rPr lang="fr-FR" dirty="0"/>
              <a:t>Rendre l’application intuitive</a:t>
            </a:r>
          </a:p>
          <a:p>
            <a:r>
              <a:rPr lang="fr-FR" dirty="0"/>
              <a:t>Utiliser une base de données</a:t>
            </a:r>
          </a:p>
          <a:p>
            <a:r>
              <a:rPr lang="fr-FR" dirty="0"/>
              <a:t>Travailler avec la méthode agile.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36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BCE12-3A23-4454-AA15-2EAD8A6E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68DAC-AD49-2A40-7982-DB05919F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36385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Jules : </a:t>
            </a:r>
          </a:p>
          <a:p>
            <a:r>
              <a:rPr lang="fr-FR"/>
              <a:t>-prototypage application</a:t>
            </a:r>
          </a:p>
          <a:p>
            <a:r>
              <a:rPr lang="fr-FR"/>
              <a:t>-modèle base de données</a:t>
            </a:r>
          </a:p>
          <a:p>
            <a:r>
              <a:rPr lang="fr-FR"/>
              <a:t>-modèle Android</a:t>
            </a:r>
          </a:p>
          <a:p>
            <a:r>
              <a:rPr lang="fr-FR"/>
              <a:t>-base de données catégories</a:t>
            </a:r>
          </a:p>
          <a:p>
            <a:r>
              <a:rPr lang="fr-FR"/>
              <a:t>-Affichage catégories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0517FD9-31C6-1AA5-52D6-6AAF742474DE}"/>
              </a:ext>
            </a:extLst>
          </p:cNvPr>
          <p:cNvSpPr txBox="1">
            <a:spLocks/>
          </p:cNvSpPr>
          <p:nvPr/>
        </p:nvSpPr>
        <p:spPr>
          <a:xfrm>
            <a:off x="5996392" y="2342922"/>
            <a:ext cx="5236385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Clovis</a:t>
            </a:r>
          </a:p>
          <a:p>
            <a:r>
              <a:rPr lang="fr-FR"/>
              <a:t>-prototypage application</a:t>
            </a:r>
          </a:p>
          <a:p>
            <a:r>
              <a:rPr lang="fr-FR"/>
              <a:t>-Navigation</a:t>
            </a:r>
          </a:p>
          <a:p>
            <a:r>
              <a:rPr lang="fr-FR"/>
              <a:t>-Affichage profil</a:t>
            </a:r>
          </a:p>
          <a:p>
            <a:r>
              <a:rPr lang="fr-FR"/>
              <a:t>-base de données profil</a:t>
            </a:r>
          </a:p>
        </p:txBody>
      </p:sp>
    </p:spTree>
    <p:extLst>
      <p:ext uri="{BB962C8B-B14F-4D97-AF65-F5344CB8AC3E}">
        <p14:creationId xmlns:p14="http://schemas.microsoft.com/office/powerpoint/2010/main" val="294854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CAAC-2E7F-057F-EF90-243F2B4A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application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683B5C-1A55-B824-946D-208532D6C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82" y="2719293"/>
            <a:ext cx="1542376" cy="316388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5F321C2-19D1-DBF9-BD82-B04ABB19A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60" y="2724445"/>
            <a:ext cx="1539153" cy="31623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BCBD7F0-DB4C-DBAB-04EB-C6743700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109" y="2715811"/>
            <a:ext cx="1557296" cy="320765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FCD8474-1B14-DEE3-A7A5-B0815880A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842" y="2743135"/>
            <a:ext cx="1445567" cy="311694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F4D0421-26E5-5FEB-DA66-5609C11B5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4853" y="2742698"/>
            <a:ext cx="1463710" cy="311694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3CE05A5-9B73-2689-D969-4E2A2EE39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641" y="2697996"/>
            <a:ext cx="1467754" cy="32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38852-3EB0-C7C9-A4B9-302BA9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Planning projet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E6A9F652-40E1-AB04-64C4-CDA6D3D8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69" y="2567880"/>
            <a:ext cx="4985497" cy="2667112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363A4C8-8D20-AA9D-6743-5CB64CBA9EF6}"/>
              </a:ext>
            </a:extLst>
          </p:cNvPr>
          <p:cNvSpPr txBox="1">
            <a:spLocks/>
          </p:cNvSpPr>
          <p:nvPr/>
        </p:nvSpPr>
        <p:spPr>
          <a:xfrm>
            <a:off x="680321" y="4867789"/>
            <a:ext cx="5639796" cy="163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/>
              <a:t>TPs</a:t>
            </a:r>
            <a:r>
              <a:rPr lang="fr-FR"/>
              <a:t> + réunion Lundi après-midi</a:t>
            </a:r>
          </a:p>
          <a:p>
            <a:r>
              <a:rPr lang="fr-FR"/>
              <a:t>Discord, notion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6A2CA14-A042-6E62-93A2-53E7973BA8E8}"/>
              </a:ext>
            </a:extLst>
          </p:cNvPr>
          <p:cNvSpPr txBox="1">
            <a:spLocks/>
          </p:cNvSpPr>
          <p:nvPr/>
        </p:nvSpPr>
        <p:spPr>
          <a:xfrm>
            <a:off x="680321" y="2338426"/>
            <a:ext cx="5639796" cy="224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-prototypage sur </a:t>
            </a:r>
            <a:r>
              <a:rPr lang="fr-FR" err="1"/>
              <a:t>figma</a:t>
            </a:r>
          </a:p>
          <a:p>
            <a:r>
              <a:rPr lang="fr-FR"/>
              <a:t>-mise en place navigation</a:t>
            </a:r>
          </a:p>
          <a:p>
            <a:r>
              <a:rPr lang="fr-FR"/>
              <a:t>Mise en place modèle + </a:t>
            </a:r>
            <a:r>
              <a:rPr lang="fr-FR" err="1"/>
              <a:t>bdd</a:t>
            </a:r>
          </a:p>
          <a:p>
            <a:r>
              <a:rPr lang="fr-FR"/>
              <a:t>Implémentation graphique</a:t>
            </a:r>
          </a:p>
          <a:p>
            <a:r>
              <a:rPr lang="fr-FR"/>
              <a:t>Ajout </a:t>
            </a:r>
            <a:r>
              <a:rPr lang="fr-FR" err="1"/>
              <a:t>fonctionalité</a:t>
            </a:r>
            <a:r>
              <a:rPr lang="fr-FR"/>
              <a:t>/résolution bugs</a:t>
            </a:r>
          </a:p>
        </p:txBody>
      </p:sp>
    </p:spTree>
    <p:extLst>
      <p:ext uri="{BB962C8B-B14F-4D97-AF65-F5344CB8AC3E}">
        <p14:creationId xmlns:p14="http://schemas.microsoft.com/office/powerpoint/2010/main" val="167052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33FBB-9EAC-1917-92F2-18DC6DFE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de données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96230-BC7B-0543-B820-FB7F5AFCB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036" y="2174176"/>
            <a:ext cx="7585528" cy="4400549"/>
          </a:xfrm>
        </p:spPr>
      </p:pic>
    </p:spTree>
    <p:extLst>
      <p:ext uri="{BB962C8B-B14F-4D97-AF65-F5344CB8AC3E}">
        <p14:creationId xmlns:p14="http://schemas.microsoft.com/office/powerpoint/2010/main" val="350578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F5735-E92D-A24B-6726-220F965A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Maquette IHM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7B691B-AD4D-209F-6A26-9A3D2E09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5" y="2227826"/>
            <a:ext cx="3459018" cy="426116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6085B9E-516C-4BEC-CAA2-67B4D241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418" y="2449904"/>
            <a:ext cx="6388100" cy="3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3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 de votre application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94657E6-CB91-C7A4-4455-FF926FFF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149600"/>
            <a:ext cx="2406650" cy="19431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186C560-19CE-DD84-D34E-89BEC0B2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3034616"/>
            <a:ext cx="6299200" cy="21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1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0B2C9-35C0-524C-BFAC-456C410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Points essentiels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07684C-EC12-904D-7643-5B24209D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14" y="2752501"/>
            <a:ext cx="6032500" cy="13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600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B6DC251D26C948A1FCA382916DFD70" ma:contentTypeVersion="11" ma:contentTypeDescription="Crée un document." ma:contentTypeScope="" ma:versionID="0c83df9924729684ca2a7525fecd59ab">
  <xsd:schema xmlns:xsd="http://www.w3.org/2001/XMLSchema" xmlns:xs="http://www.w3.org/2001/XMLSchema" xmlns:p="http://schemas.microsoft.com/office/2006/metadata/properties" xmlns:ns3="c3f677b6-6b3b-45d5-bb06-c8dde635c0e0" xmlns:ns4="3c0416c0-bb3b-49a9-89dc-00218797fd78" targetNamespace="http://schemas.microsoft.com/office/2006/metadata/properties" ma:root="true" ma:fieldsID="523e3894013814d8240a45505cd8aaae" ns3:_="" ns4:_="">
    <xsd:import namespace="c3f677b6-6b3b-45d5-bb06-c8dde635c0e0"/>
    <xsd:import namespace="3c0416c0-bb3b-49a9-89dc-00218797fd7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677b6-6b3b-45d5-bb06-c8dde635c0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416c0-bb3b-49a9-89dc-00218797f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07C9CB-D782-4ACA-81C3-D385A4E17B4B}">
  <ds:schemaRefs>
    <ds:schemaRef ds:uri="3c0416c0-bb3b-49a9-89dc-00218797fd78"/>
    <ds:schemaRef ds:uri="c3f677b6-6b3b-45d5-bb06-c8dde635c0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2EFC41-E26E-4D5D-86B4-A99419A5A7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3C5A1-6F4E-42C0-BFCA-FA4735EE5B0A}">
  <ds:schemaRefs>
    <ds:schemaRef ds:uri="3c0416c0-bb3b-49a9-89dc-00218797fd78"/>
    <ds:schemaRef ds:uri="c3f677b6-6b3b-45d5-bb06-c8dde635c0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Soutenance SY43 – Nomoola</vt:lpstr>
      <vt:lpstr>INTRODUCTION</vt:lpstr>
      <vt:lpstr>Présentation de l’équipe</vt:lpstr>
      <vt:lpstr>Presentation application</vt:lpstr>
      <vt:lpstr>Planning projet</vt:lpstr>
      <vt:lpstr>Modèle de données</vt:lpstr>
      <vt:lpstr>Maquette IHM</vt:lpstr>
      <vt:lpstr>Architecture de votre application</vt:lpstr>
      <vt:lpstr>Points essentiels</vt:lpstr>
      <vt:lpstr>Axes d’améliorations </vt:lpstr>
      <vt:lpstr>Retour sur expérience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SY43 – NOM PROJET</dc:title>
  <dc:creator>Fabien Brisset</dc:creator>
  <cp:revision>4</cp:revision>
  <dcterms:created xsi:type="dcterms:W3CDTF">2022-06-08T05:47:54Z</dcterms:created>
  <dcterms:modified xsi:type="dcterms:W3CDTF">2022-06-20T11:50:54Z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0x010100FDB6DC251D26C948A1FCA382916DFD70</vt:lpwstr>
  </property>
</Properties>
</file>