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FFC7D-AE76-4B7B-ACC0-37E73086DC0F}" v="11" dt="2022-06-17T11:41:3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s KIHAL" userId="ddb80babd61394c1" providerId="LiveId" clId="{DC4FFC7D-AE76-4B7B-ACC0-37E73086DC0F}"/>
    <pc:docChg chg="undo custSel addSld modSld sldOrd">
      <pc:chgData name="Driss KIHAL" userId="ddb80babd61394c1" providerId="LiveId" clId="{DC4FFC7D-AE76-4B7B-ACC0-37E73086DC0F}" dt="2022-06-17T11:44:52.180" v="3342" actId="20577"/>
      <pc:docMkLst>
        <pc:docMk/>
      </pc:docMkLst>
      <pc:sldChg chg="modSp mod">
        <pc:chgData name="Driss KIHAL" userId="ddb80babd61394c1" providerId="LiveId" clId="{DC4FFC7D-AE76-4B7B-ACC0-37E73086DC0F}" dt="2022-06-17T06:51:02.614" v="76" actId="20577"/>
        <pc:sldMkLst>
          <pc:docMk/>
          <pc:sldMk cId="2311651298" sldId="256"/>
        </pc:sldMkLst>
        <pc:spChg chg="mod">
          <ac:chgData name="Driss KIHAL" userId="ddb80babd61394c1" providerId="LiveId" clId="{DC4FFC7D-AE76-4B7B-ACC0-37E73086DC0F}" dt="2022-06-17T06:48:26.272" v="13" actId="20577"/>
          <ac:spMkLst>
            <pc:docMk/>
            <pc:sldMk cId="2311651298" sldId="256"/>
            <ac:spMk id="2" creationId="{F5D412D5-9E75-A14F-8F52-8F5C631A5BF4}"/>
          </ac:spMkLst>
        </pc:spChg>
        <pc:spChg chg="mod">
          <ac:chgData name="Driss KIHAL" userId="ddb80babd61394c1" providerId="LiveId" clId="{DC4FFC7D-AE76-4B7B-ACC0-37E73086DC0F}" dt="2022-06-17T06:51:02.614" v="76" actId="20577"/>
          <ac:spMkLst>
            <pc:docMk/>
            <pc:sldMk cId="2311651298" sldId="256"/>
            <ac:spMk id="3" creationId="{3526EEA2-8DEC-C617-B078-6918742DFAF4}"/>
          </ac:spMkLst>
        </pc:spChg>
      </pc:sldChg>
      <pc:sldChg chg="modSp mod">
        <pc:chgData name="Driss KIHAL" userId="ddb80babd61394c1" providerId="LiveId" clId="{DC4FFC7D-AE76-4B7B-ACC0-37E73086DC0F}" dt="2022-06-17T06:57:58.437" v="328" actId="20577"/>
        <pc:sldMkLst>
          <pc:docMk/>
          <pc:sldMk cId="2314361080" sldId="257"/>
        </pc:sldMkLst>
        <pc:spChg chg="mod">
          <ac:chgData name="Driss KIHAL" userId="ddb80babd61394c1" providerId="LiveId" clId="{DC4FFC7D-AE76-4B7B-ACC0-37E73086DC0F}" dt="2022-06-17T06:57:58.437" v="328" actId="20577"/>
          <ac:spMkLst>
            <pc:docMk/>
            <pc:sldMk cId="2314361080" sldId="257"/>
            <ac:spMk id="3" creationId="{60B8E174-229A-08DF-96B0-74EC59FD71A0}"/>
          </ac:spMkLst>
        </pc:spChg>
      </pc:sldChg>
      <pc:sldChg chg="modSp mod ord">
        <pc:chgData name="Driss KIHAL" userId="ddb80babd61394c1" providerId="LiveId" clId="{DC4FFC7D-AE76-4B7B-ACC0-37E73086DC0F}" dt="2022-06-17T11:10:36.730" v="2700" actId="20577"/>
        <pc:sldMkLst>
          <pc:docMk/>
          <pc:sldMk cId="2948545728" sldId="258"/>
        </pc:sldMkLst>
        <pc:spChg chg="mod">
          <ac:chgData name="Driss KIHAL" userId="ddb80babd61394c1" providerId="LiveId" clId="{DC4FFC7D-AE76-4B7B-ACC0-37E73086DC0F}" dt="2022-06-17T11:10:36.730" v="2700" actId="20577"/>
          <ac:spMkLst>
            <pc:docMk/>
            <pc:sldMk cId="2948545728" sldId="258"/>
            <ac:spMk id="3" creationId="{DCD68DAC-AD49-2A40-7982-DB05919FCB19}"/>
          </ac:spMkLst>
        </pc:spChg>
      </pc:sldChg>
      <pc:sldChg chg="addSp modSp mod">
        <pc:chgData name="Driss KIHAL" userId="ddb80babd61394c1" providerId="LiveId" clId="{DC4FFC7D-AE76-4B7B-ACC0-37E73086DC0F}" dt="2022-06-17T11:41:43.345" v="3038" actId="1076"/>
        <pc:sldMkLst>
          <pc:docMk/>
          <pc:sldMk cId="1670522129" sldId="259"/>
        </pc:sldMkLst>
        <pc:spChg chg="mod">
          <ac:chgData name="Driss KIHAL" userId="ddb80babd61394c1" providerId="LiveId" clId="{DC4FFC7D-AE76-4B7B-ACC0-37E73086DC0F}" dt="2022-06-17T11:41:04.418" v="3032" actId="20577"/>
          <ac:spMkLst>
            <pc:docMk/>
            <pc:sldMk cId="1670522129" sldId="259"/>
            <ac:spMk id="3" creationId="{B9B787E8-D86E-FD28-D6E5-26ED69258D08}"/>
          </ac:spMkLst>
        </pc:spChg>
        <pc:picChg chg="add mod">
          <ac:chgData name="Driss KIHAL" userId="ddb80babd61394c1" providerId="LiveId" clId="{DC4FFC7D-AE76-4B7B-ACC0-37E73086DC0F}" dt="2022-06-17T11:41:43.345" v="3038" actId="1076"/>
          <ac:picMkLst>
            <pc:docMk/>
            <pc:sldMk cId="1670522129" sldId="259"/>
            <ac:picMk id="5" creationId="{3F81BBF6-C09A-012D-F0B4-22E26A4FD72E}"/>
          </ac:picMkLst>
        </pc:picChg>
        <pc:picChg chg="add mod">
          <ac:chgData name="Driss KIHAL" userId="ddb80babd61394c1" providerId="LiveId" clId="{DC4FFC7D-AE76-4B7B-ACC0-37E73086DC0F}" dt="2022-06-17T11:41:41.518" v="3037" actId="1076"/>
          <ac:picMkLst>
            <pc:docMk/>
            <pc:sldMk cId="1670522129" sldId="259"/>
            <ac:picMk id="7" creationId="{D5B68AA6-6383-0162-3CF8-923D973267E5}"/>
          </ac:picMkLst>
        </pc:picChg>
      </pc:sldChg>
      <pc:sldChg chg="addSp delSp modSp mod">
        <pc:chgData name="Driss KIHAL" userId="ddb80babd61394c1" providerId="LiveId" clId="{DC4FFC7D-AE76-4B7B-ACC0-37E73086DC0F}" dt="2022-06-17T11:29:08.102" v="2707" actId="1076"/>
        <pc:sldMkLst>
          <pc:docMk/>
          <pc:sldMk cId="3505781236" sldId="260"/>
        </pc:sldMkLst>
        <pc:spChg chg="del mod">
          <ac:chgData name="Driss KIHAL" userId="ddb80babd61394c1" providerId="LiveId" clId="{DC4FFC7D-AE76-4B7B-ACC0-37E73086DC0F}" dt="2022-06-17T11:28:58.149" v="2703"/>
          <ac:spMkLst>
            <pc:docMk/>
            <pc:sldMk cId="3505781236" sldId="260"/>
            <ac:spMk id="3" creationId="{EC976D9B-7E39-585A-4D9A-DD7EE45EC8EF}"/>
          </ac:spMkLst>
        </pc:spChg>
        <pc:picChg chg="add mod">
          <ac:chgData name="Driss KIHAL" userId="ddb80babd61394c1" providerId="LiveId" clId="{DC4FFC7D-AE76-4B7B-ACC0-37E73086DC0F}" dt="2022-06-17T11:29:08.102" v="2707" actId="1076"/>
          <ac:picMkLst>
            <pc:docMk/>
            <pc:sldMk cId="3505781236" sldId="260"/>
            <ac:picMk id="1026" creationId="{16D2276B-6BB2-D3F1-60B8-1B89DF77C35A}"/>
          </ac:picMkLst>
        </pc:picChg>
      </pc:sldChg>
      <pc:sldChg chg="modSp mod">
        <pc:chgData name="Driss KIHAL" userId="ddb80babd61394c1" providerId="LiveId" clId="{DC4FFC7D-AE76-4B7B-ACC0-37E73086DC0F}" dt="2022-06-17T07:51:52.007" v="1075"/>
        <pc:sldMkLst>
          <pc:docMk/>
          <pc:sldMk cId="483433172" sldId="261"/>
        </pc:sldMkLst>
        <pc:spChg chg="mod">
          <ac:chgData name="Driss KIHAL" userId="ddb80babd61394c1" providerId="LiveId" clId="{DC4FFC7D-AE76-4B7B-ACC0-37E73086DC0F}" dt="2022-06-17T07:51:52.007" v="1075"/>
          <ac:spMkLst>
            <pc:docMk/>
            <pc:sldMk cId="483433172" sldId="261"/>
            <ac:spMk id="3" creationId="{415F4283-AF41-B8DE-B635-DC77853774A7}"/>
          </ac:spMkLst>
        </pc:spChg>
      </pc:sldChg>
      <pc:sldChg chg="addSp delSp modSp mod">
        <pc:chgData name="Driss KIHAL" userId="ddb80babd61394c1" providerId="LiveId" clId="{DC4FFC7D-AE76-4B7B-ACC0-37E73086DC0F}" dt="2022-06-17T11:31:07.642" v="2718" actId="1076"/>
        <pc:sldMkLst>
          <pc:docMk/>
          <pc:sldMk cId="1468113724" sldId="262"/>
        </pc:sldMkLst>
        <pc:spChg chg="del mod">
          <ac:chgData name="Driss KIHAL" userId="ddb80babd61394c1" providerId="LiveId" clId="{DC4FFC7D-AE76-4B7B-ACC0-37E73086DC0F}" dt="2022-06-17T11:29:27.474" v="2711" actId="478"/>
          <ac:spMkLst>
            <pc:docMk/>
            <pc:sldMk cId="1468113724" sldId="262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30:57.944" v="2716" actId="478"/>
          <ac:spMkLst>
            <pc:docMk/>
            <pc:sldMk cId="1468113724" sldId="262"/>
            <ac:spMk id="5" creationId="{E1D2BC4B-4BE7-51FB-18AD-F6E89D4A6B0C}"/>
          </ac:spMkLst>
        </pc:spChg>
        <pc:picChg chg="add del mod">
          <ac:chgData name="Driss KIHAL" userId="ddb80babd61394c1" providerId="LiveId" clId="{DC4FFC7D-AE76-4B7B-ACC0-37E73086DC0F}" dt="2022-06-17T08:00:44.575" v="1115" actId="478"/>
          <ac:picMkLst>
            <pc:docMk/>
            <pc:sldMk cId="1468113724" sldId="262"/>
            <ac:picMk id="5" creationId="{DA713647-6158-FF4A-EB79-E2FCACF41E34}"/>
          </ac:picMkLst>
        </pc:picChg>
        <pc:picChg chg="add mod">
          <ac:chgData name="Driss KIHAL" userId="ddb80babd61394c1" providerId="LiveId" clId="{DC4FFC7D-AE76-4B7B-ACC0-37E73086DC0F}" dt="2022-06-17T11:31:07.642" v="2718" actId="1076"/>
          <ac:picMkLst>
            <pc:docMk/>
            <pc:sldMk cId="1468113724" sldId="262"/>
            <ac:picMk id="7" creationId="{9E114AF4-775A-50AD-48C2-A69E534168B7}"/>
          </ac:picMkLst>
        </pc:picChg>
      </pc:sldChg>
      <pc:sldChg chg="modSp mod ord">
        <pc:chgData name="Driss KIHAL" userId="ddb80babd61394c1" providerId="LiveId" clId="{DC4FFC7D-AE76-4B7B-ACC0-37E73086DC0F}" dt="2022-06-17T08:48:33.971" v="2496" actId="20577"/>
        <pc:sldMkLst>
          <pc:docMk/>
          <pc:sldMk cId="3079460083" sldId="263"/>
        </pc:sldMkLst>
        <pc:spChg chg="mod">
          <ac:chgData name="Driss KIHAL" userId="ddb80babd61394c1" providerId="LiveId" clId="{DC4FFC7D-AE76-4B7B-ACC0-37E73086DC0F}" dt="2022-06-17T08:48:33.971" v="2496" actId="20577"/>
          <ac:spMkLst>
            <pc:docMk/>
            <pc:sldMk cId="3079460083" sldId="263"/>
            <ac:spMk id="3" creationId="{232F9B80-E0E1-0DAE-98D9-30B5CED024F1}"/>
          </ac:spMkLst>
        </pc:spChg>
      </pc:sldChg>
      <pc:sldChg chg="modSp mod">
        <pc:chgData name="Driss KIHAL" userId="ddb80babd61394c1" providerId="LiveId" clId="{DC4FFC7D-AE76-4B7B-ACC0-37E73086DC0F}" dt="2022-06-17T10:02:21.164" v="2666" actId="20577"/>
        <pc:sldMkLst>
          <pc:docMk/>
          <pc:sldMk cId="2174691161" sldId="264"/>
        </pc:sldMkLst>
        <pc:spChg chg="mod">
          <ac:chgData name="Driss KIHAL" userId="ddb80babd61394c1" providerId="LiveId" clId="{DC4FFC7D-AE76-4B7B-ACC0-37E73086DC0F}" dt="2022-06-17T10:02:21.164" v="2666" actId="20577"/>
          <ac:spMkLst>
            <pc:docMk/>
            <pc:sldMk cId="2174691161" sldId="264"/>
            <ac:spMk id="3" creationId="{EFBCBC0B-11B2-DC27-CBB9-56343516B0B5}"/>
          </ac:spMkLst>
        </pc:spChg>
      </pc:sldChg>
      <pc:sldChg chg="modSp mod">
        <pc:chgData name="Driss KIHAL" userId="ddb80babd61394c1" providerId="LiveId" clId="{DC4FFC7D-AE76-4B7B-ACC0-37E73086DC0F}" dt="2022-06-17T11:44:52.180" v="3342" actId="20577"/>
        <pc:sldMkLst>
          <pc:docMk/>
          <pc:sldMk cId="722839545" sldId="265"/>
        </pc:sldMkLst>
        <pc:spChg chg="mod">
          <ac:chgData name="Driss KIHAL" userId="ddb80babd61394c1" providerId="LiveId" clId="{DC4FFC7D-AE76-4B7B-ACC0-37E73086DC0F}" dt="2022-06-17T11:44:52.180" v="3342" actId="20577"/>
          <ac:spMkLst>
            <pc:docMk/>
            <pc:sldMk cId="722839545" sldId="265"/>
            <ac:spMk id="3" creationId="{ABCD1644-BB52-62F7-BE3B-0118C70AA97D}"/>
          </ac:spMkLst>
        </pc:spChg>
      </pc:sldChg>
      <pc:sldChg chg="addSp delSp modSp add mod">
        <pc:chgData name="Driss KIHAL" userId="ddb80babd61394c1" providerId="LiveId" clId="{DC4FFC7D-AE76-4B7B-ACC0-37E73086DC0F}" dt="2022-06-17T11:31:14.975" v="2721" actId="1076"/>
        <pc:sldMkLst>
          <pc:docMk/>
          <pc:sldMk cId="48236902" sldId="266"/>
        </pc:sldMkLst>
        <pc:spChg chg="del">
          <ac:chgData name="Driss KIHAL" userId="ddb80babd61394c1" providerId="LiveId" clId="{DC4FFC7D-AE76-4B7B-ACC0-37E73086DC0F}" dt="2022-06-17T11:29:39.505" v="2712" actId="478"/>
          <ac:spMkLst>
            <pc:docMk/>
            <pc:sldMk cId="48236902" sldId="266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31:00.399" v="2717" actId="478"/>
          <ac:spMkLst>
            <pc:docMk/>
            <pc:sldMk cId="48236902" sldId="266"/>
            <ac:spMk id="6" creationId="{ABC48D7F-8111-B2E8-17B8-607DCB1397D0}"/>
          </ac:spMkLst>
        </pc:spChg>
        <pc:picChg chg="add mod">
          <ac:chgData name="Driss KIHAL" userId="ddb80babd61394c1" providerId="LiveId" clId="{DC4FFC7D-AE76-4B7B-ACC0-37E73086DC0F}" dt="2022-06-17T11:31:14.975" v="2721" actId="1076"/>
          <ac:picMkLst>
            <pc:docMk/>
            <pc:sldMk cId="48236902" sldId="266"/>
            <ac:picMk id="5" creationId="{5511AE14-1899-013F-91AD-ABE1BAC57D5D}"/>
          </ac:picMkLst>
        </pc:picChg>
        <pc:picChg chg="del">
          <ac:chgData name="Driss KIHAL" userId="ddb80babd61394c1" providerId="LiveId" clId="{DC4FFC7D-AE76-4B7B-ACC0-37E73086DC0F}" dt="2022-06-17T08:01:27.889" v="1126" actId="478"/>
          <ac:picMkLst>
            <pc:docMk/>
            <pc:sldMk cId="48236902" sldId="266"/>
            <ac:picMk id="7" creationId="{9E114AF4-775A-50AD-48C2-A69E534168B7}"/>
          </ac:picMkLst>
        </pc:picChg>
      </pc:sldChg>
      <pc:sldChg chg="addSp delSp modSp add mod">
        <pc:chgData name="Driss KIHAL" userId="ddb80babd61394c1" providerId="LiveId" clId="{DC4FFC7D-AE76-4B7B-ACC0-37E73086DC0F}" dt="2022-06-17T11:31:19.380" v="2722" actId="1076"/>
        <pc:sldMkLst>
          <pc:docMk/>
          <pc:sldMk cId="2749851785" sldId="267"/>
        </pc:sldMkLst>
        <pc:spChg chg="del mod">
          <ac:chgData name="Driss KIHAL" userId="ddb80babd61394c1" providerId="LiveId" clId="{DC4FFC7D-AE76-4B7B-ACC0-37E73086DC0F}" dt="2022-06-17T11:29:46.494" v="2714" actId="478"/>
          <ac:spMkLst>
            <pc:docMk/>
            <pc:sldMk cId="2749851785" sldId="267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29:51.060" v="2715" actId="478"/>
          <ac:spMkLst>
            <pc:docMk/>
            <pc:sldMk cId="2749851785" sldId="267"/>
            <ac:spMk id="5" creationId="{970F2408-A80D-B69D-924B-581061C76D90}"/>
          </ac:spMkLst>
        </pc:spChg>
        <pc:picChg chg="del">
          <ac:chgData name="Driss KIHAL" userId="ddb80babd61394c1" providerId="LiveId" clId="{DC4FFC7D-AE76-4B7B-ACC0-37E73086DC0F}" dt="2022-06-17T08:02:49.746" v="1135" actId="478"/>
          <ac:picMkLst>
            <pc:docMk/>
            <pc:sldMk cId="2749851785" sldId="267"/>
            <ac:picMk id="5" creationId="{5511AE14-1899-013F-91AD-ABE1BAC57D5D}"/>
          </ac:picMkLst>
        </pc:picChg>
        <pc:picChg chg="add mod">
          <ac:chgData name="Driss KIHAL" userId="ddb80babd61394c1" providerId="LiveId" clId="{DC4FFC7D-AE76-4B7B-ACC0-37E73086DC0F}" dt="2022-06-17T11:31:19.380" v="2722" actId="1076"/>
          <ac:picMkLst>
            <pc:docMk/>
            <pc:sldMk cId="2749851785" sldId="267"/>
            <ac:picMk id="6" creationId="{3CDF9A8C-AD29-D410-8688-B7133D8015BC}"/>
          </ac:picMkLst>
        </pc:picChg>
      </pc:sldChg>
      <pc:sldChg chg="addSp delSp modSp add mod">
        <pc:chgData name="Driss KIHAL" userId="ddb80babd61394c1" providerId="LiveId" clId="{DC4FFC7D-AE76-4B7B-ACC0-37E73086DC0F}" dt="2022-06-17T11:33:37.839" v="2737" actId="1076"/>
        <pc:sldMkLst>
          <pc:docMk/>
          <pc:sldMk cId="1985711217" sldId="268"/>
        </pc:sldMkLst>
        <pc:spChg chg="del">
          <ac:chgData name="Driss KIHAL" userId="ddb80babd61394c1" providerId="LiveId" clId="{DC4FFC7D-AE76-4B7B-ACC0-37E73086DC0F}" dt="2022-06-17T11:31:55.639" v="2729" actId="478"/>
          <ac:spMkLst>
            <pc:docMk/>
            <pc:sldMk cId="1985711217" sldId="268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31:57.761" v="2730" actId="478"/>
          <ac:spMkLst>
            <pc:docMk/>
            <pc:sldMk cId="1985711217" sldId="268"/>
            <ac:spMk id="6" creationId="{10D166D4-CC5F-77D2-2C93-CEB9BF69501A}"/>
          </ac:spMkLst>
        </pc:spChg>
        <pc:picChg chg="add mod">
          <ac:chgData name="Driss KIHAL" userId="ddb80babd61394c1" providerId="LiveId" clId="{DC4FFC7D-AE76-4B7B-ACC0-37E73086DC0F}" dt="2022-06-17T11:33:33.435" v="2736" actId="1076"/>
          <ac:picMkLst>
            <pc:docMk/>
            <pc:sldMk cId="1985711217" sldId="268"/>
            <ac:picMk id="5" creationId="{3B7B7605-88F9-764C-BA25-3522F03BD59F}"/>
          </ac:picMkLst>
        </pc:picChg>
        <pc:picChg chg="del">
          <ac:chgData name="Driss KIHAL" userId="ddb80babd61394c1" providerId="LiveId" clId="{DC4FFC7D-AE76-4B7B-ACC0-37E73086DC0F}" dt="2022-06-17T08:45:25.601" v="2476" actId="478"/>
          <ac:picMkLst>
            <pc:docMk/>
            <pc:sldMk cId="1985711217" sldId="268"/>
            <ac:picMk id="6" creationId="{3CDF9A8C-AD29-D410-8688-B7133D8015BC}"/>
          </ac:picMkLst>
        </pc:picChg>
        <pc:picChg chg="add mod">
          <ac:chgData name="Driss KIHAL" userId="ddb80babd61394c1" providerId="LiveId" clId="{DC4FFC7D-AE76-4B7B-ACC0-37E73086DC0F}" dt="2022-06-17T11:33:37.839" v="2737" actId="1076"/>
          <ac:picMkLst>
            <pc:docMk/>
            <pc:sldMk cId="1985711217" sldId="268"/>
            <ac:picMk id="8" creationId="{F4B30F10-165A-2645-2A6A-C34689256660}"/>
          </ac:picMkLst>
        </pc:picChg>
      </pc:sldChg>
      <pc:sldChg chg="addSp delSp modSp add mod">
        <pc:chgData name="Driss KIHAL" userId="ddb80babd61394c1" providerId="LiveId" clId="{DC4FFC7D-AE76-4B7B-ACC0-37E73086DC0F}" dt="2022-06-17T11:33:26.110" v="2734" actId="1076"/>
        <pc:sldMkLst>
          <pc:docMk/>
          <pc:sldMk cId="2512839211" sldId="269"/>
        </pc:sldMkLst>
        <pc:spChg chg="del">
          <ac:chgData name="Driss KIHAL" userId="ddb80babd61394c1" providerId="LiveId" clId="{DC4FFC7D-AE76-4B7B-ACC0-37E73086DC0F}" dt="2022-06-17T11:31:50.526" v="2727" actId="478"/>
          <ac:spMkLst>
            <pc:docMk/>
            <pc:sldMk cId="2512839211" sldId="269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31:52.309" v="2728" actId="478"/>
          <ac:spMkLst>
            <pc:docMk/>
            <pc:sldMk cId="2512839211" sldId="269"/>
            <ac:spMk id="5" creationId="{09160467-38C0-FC0A-1DA4-65961E7BB859}"/>
          </ac:spMkLst>
        </pc:spChg>
        <pc:picChg chg="del">
          <ac:chgData name="Driss KIHAL" userId="ddb80babd61394c1" providerId="LiveId" clId="{DC4FFC7D-AE76-4B7B-ACC0-37E73086DC0F}" dt="2022-06-17T08:46:52.284" v="2487" actId="478"/>
          <ac:picMkLst>
            <pc:docMk/>
            <pc:sldMk cId="2512839211" sldId="269"/>
            <ac:picMk id="5" creationId="{3B7B7605-88F9-764C-BA25-3522F03BD59F}"/>
          </ac:picMkLst>
        </pc:picChg>
        <pc:picChg chg="add mod">
          <ac:chgData name="Driss KIHAL" userId="ddb80babd61394c1" providerId="LiveId" clId="{DC4FFC7D-AE76-4B7B-ACC0-37E73086DC0F}" dt="2022-06-17T11:33:26.110" v="2734" actId="1076"/>
          <ac:picMkLst>
            <pc:docMk/>
            <pc:sldMk cId="2512839211" sldId="269"/>
            <ac:picMk id="6" creationId="{A1256B58-ABF9-A2FE-C529-362304B7B04E}"/>
          </ac:picMkLst>
        </pc:picChg>
        <pc:picChg chg="del">
          <ac:chgData name="Driss KIHAL" userId="ddb80babd61394c1" providerId="LiveId" clId="{DC4FFC7D-AE76-4B7B-ACC0-37E73086DC0F}" dt="2022-06-17T08:46:52.909" v="2488" actId="478"/>
          <ac:picMkLst>
            <pc:docMk/>
            <pc:sldMk cId="2512839211" sldId="269"/>
            <ac:picMk id="8" creationId="{F4B30F10-165A-2645-2A6A-C34689256660}"/>
          </ac:picMkLst>
        </pc:picChg>
        <pc:picChg chg="add mod">
          <ac:chgData name="Driss KIHAL" userId="ddb80babd61394c1" providerId="LiveId" clId="{DC4FFC7D-AE76-4B7B-ACC0-37E73086DC0F}" dt="2022-06-17T11:33:23.942" v="2733" actId="1076"/>
          <ac:picMkLst>
            <pc:docMk/>
            <pc:sldMk cId="2512839211" sldId="269"/>
            <ac:picMk id="9" creationId="{F652D888-EC2F-E7EE-1BC4-F05FF2FFF876}"/>
          </ac:picMkLst>
        </pc:picChg>
      </pc:sldChg>
      <pc:sldChg chg="addSp delSp modSp add mod">
        <pc:chgData name="Driss KIHAL" userId="ddb80babd61394c1" providerId="LiveId" clId="{DC4FFC7D-AE76-4B7B-ACC0-37E73086DC0F}" dt="2022-06-17T11:31:46.106" v="2726" actId="1076"/>
        <pc:sldMkLst>
          <pc:docMk/>
          <pc:sldMk cId="3185963846" sldId="270"/>
        </pc:sldMkLst>
        <pc:spChg chg="del mod">
          <ac:chgData name="Driss KIHAL" userId="ddb80babd61394c1" providerId="LiveId" clId="{DC4FFC7D-AE76-4B7B-ACC0-37E73086DC0F}" dt="2022-06-17T11:31:38.302" v="2724" actId="478"/>
          <ac:spMkLst>
            <pc:docMk/>
            <pc:sldMk cId="3185963846" sldId="270"/>
            <ac:spMk id="3" creationId="{B3BC6623-667F-7570-43E7-A1CAAEB65ADE}"/>
          </ac:spMkLst>
        </pc:spChg>
        <pc:spChg chg="add del mod">
          <ac:chgData name="Driss KIHAL" userId="ddb80babd61394c1" providerId="LiveId" clId="{DC4FFC7D-AE76-4B7B-ACC0-37E73086DC0F}" dt="2022-06-17T11:31:41.284" v="2725" actId="478"/>
          <ac:spMkLst>
            <pc:docMk/>
            <pc:sldMk cId="3185963846" sldId="270"/>
            <ac:spMk id="6" creationId="{307718CE-9B60-7A5B-46B9-4C9228FFD427}"/>
          </ac:spMkLst>
        </pc:spChg>
        <pc:picChg chg="add mod">
          <ac:chgData name="Driss KIHAL" userId="ddb80babd61394c1" providerId="LiveId" clId="{DC4FFC7D-AE76-4B7B-ACC0-37E73086DC0F}" dt="2022-06-17T11:31:46.106" v="2726" actId="1076"/>
          <ac:picMkLst>
            <pc:docMk/>
            <pc:sldMk cId="3185963846" sldId="270"/>
            <ac:picMk id="5" creationId="{7DC54EC9-2F5E-722F-947E-EBC579D393E0}"/>
          </ac:picMkLst>
        </pc:picChg>
        <pc:picChg chg="del">
          <ac:chgData name="Driss KIHAL" userId="ddb80babd61394c1" providerId="LiveId" clId="{DC4FFC7D-AE76-4B7B-ACC0-37E73086DC0F}" dt="2022-06-17T08:48:56.338" v="2498" actId="478"/>
          <ac:picMkLst>
            <pc:docMk/>
            <pc:sldMk cId="3185963846" sldId="270"/>
            <ac:picMk id="6" creationId="{A1256B58-ABF9-A2FE-C529-362304B7B04E}"/>
          </ac:picMkLst>
        </pc:picChg>
        <pc:picChg chg="del">
          <ac:chgData name="Driss KIHAL" userId="ddb80babd61394c1" providerId="LiveId" clId="{DC4FFC7D-AE76-4B7B-ACC0-37E73086DC0F}" dt="2022-06-17T08:48:58.189" v="2499" actId="478"/>
          <ac:picMkLst>
            <pc:docMk/>
            <pc:sldMk cId="3185963846" sldId="270"/>
            <ac:picMk id="9" creationId="{F652D888-EC2F-E7EE-1BC4-F05FF2FFF8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penpot.app/#/workspace/d9f82270-b1b4-11ec-a088-c5ff4adc2ae3/2ab36d20-b1bd-11ec-a088-c5ff4adc2ae3?page-id=842999d0-ba58-11ec-a2d9-83574ad214a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12D5-9E75-A14F-8F52-8F5C631A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SY43 – </a:t>
            </a:r>
            <a:r>
              <a:rPr lang="fr-FR" dirty="0" err="1"/>
              <a:t>Sucelloz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6EEA2-8DEC-C617-B078-6918742D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Benjamin </a:t>
            </a:r>
            <a:r>
              <a:rPr lang="fr-FR" dirty="0" err="1"/>
              <a:t>Crouts</a:t>
            </a:r>
            <a:r>
              <a:rPr lang="fr-FR" dirty="0"/>
              <a:t>-de-Paille	 Jules Ramos		 Driss </a:t>
            </a:r>
            <a:r>
              <a:rPr lang="fr-FR" dirty="0" err="1"/>
              <a:t>Kihal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B7605-88F9-764C-BA25-3522F03B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90" y="2263805"/>
            <a:ext cx="3948718" cy="20730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B30F10-165A-2645-2A6A-C3468925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58" y="2263805"/>
            <a:ext cx="3191494" cy="38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256B58-ABF9-A2FE-C529-362304B7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43" y="2590800"/>
            <a:ext cx="4543425" cy="2867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52D888-EC2F-E7EE-1BC4-F05FF2FF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92" y="2590800"/>
            <a:ext cx="4267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C54EC9-2F5E-722F-947E-EBC579D3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05" y="2479181"/>
            <a:ext cx="4495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0B2C9-35C0-524C-BFAC-456C410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essentiels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9B80-E0E1-0DAE-98D9-30B5CED0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UI Responsive</a:t>
            </a:r>
          </a:p>
          <a:p>
            <a:r>
              <a:rPr lang="fr-FR"/>
              <a:t>Gestion Asynchrone </a:t>
            </a:r>
            <a:r>
              <a:rPr lang="fr-FR" dirty="0"/>
              <a:t>(</a:t>
            </a:r>
            <a:r>
              <a:rPr lang="fr-FR" dirty="0" err="1"/>
              <a:t>Observers</a:t>
            </a:r>
            <a:r>
              <a:rPr lang="fr-FR" dirty="0"/>
              <a:t>) des résultats de requêtes</a:t>
            </a:r>
          </a:p>
          <a:p>
            <a:r>
              <a:rPr lang="fr-FR" dirty="0"/>
              <a:t>Utilisation de repositories pour appeler des </a:t>
            </a:r>
            <a:r>
              <a:rPr lang="fr-FR" dirty="0" err="1"/>
              <a:t>methodes</a:t>
            </a:r>
            <a:r>
              <a:rPr lang="fr-FR" dirty="0"/>
              <a:t> de la </a:t>
            </a:r>
            <a:r>
              <a:rPr lang="fr-FR" dirty="0" err="1"/>
              <a:t>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46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E0E7-66DE-E586-1129-F345454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BC0B-11B2-DC27-CBB9-56343516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913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Lien par API à une application bancaire</a:t>
            </a:r>
          </a:p>
          <a:p>
            <a:r>
              <a:rPr lang="fr-FR" dirty="0"/>
              <a:t>Conseils de gestion budgétaire basé sur les données utilisateur</a:t>
            </a:r>
          </a:p>
          <a:p>
            <a:r>
              <a:rPr lang="fr-FR" dirty="0"/>
              <a:t>Questionnaire au premier lancement de l’application</a:t>
            </a:r>
          </a:p>
          <a:p>
            <a:r>
              <a:rPr lang="fr-FR" dirty="0"/>
              <a:t>Historique des anciens cycle</a:t>
            </a:r>
          </a:p>
          <a:p>
            <a:r>
              <a:rPr lang="fr-FR" dirty="0"/>
              <a:t>Créer un widget pour un ajout rapide depuis l’accueil par exemple</a:t>
            </a:r>
          </a:p>
          <a:p>
            <a:r>
              <a:rPr lang="fr-FR" dirty="0" err="1"/>
              <a:t>Splash</a:t>
            </a:r>
            <a:r>
              <a:rPr lang="fr-FR" dirty="0"/>
              <a:t> Screen au lancement</a:t>
            </a:r>
          </a:p>
          <a:p>
            <a:r>
              <a:rPr lang="fr-FR" dirty="0"/>
              <a:t>Tri des dépenses en fonction du moyen de paiement (</a:t>
            </a:r>
            <a:r>
              <a:rPr lang="fr-FR" dirty="0" err="1"/>
              <a:t>CB,cash,paypal</a:t>
            </a:r>
            <a:r>
              <a:rPr lang="fr-FR" dirty="0"/>
              <a:t> etc…)</a:t>
            </a:r>
          </a:p>
          <a:p>
            <a:r>
              <a:rPr lang="fr-FR" dirty="0"/>
              <a:t>Permettre à l’utilisateur de changer le type de graphique</a:t>
            </a:r>
          </a:p>
          <a:p>
            <a:r>
              <a:rPr lang="fr-FR" dirty="0"/>
              <a:t>Valeurs en entier à passer en décimal</a:t>
            </a:r>
          </a:p>
          <a:p>
            <a:r>
              <a:rPr lang="fr-FR" dirty="0"/>
              <a:t>Icônes et couleurs de catégorie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6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C889E-8632-ACE4-E440-D719267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expérience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D1644-BB52-62F7-BE3B-0118C70A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Les points positifs:</a:t>
            </a:r>
          </a:p>
          <a:p>
            <a:pPr lvl="1"/>
            <a:r>
              <a:rPr lang="fr-FR" dirty="0"/>
              <a:t>Première expérience en Android</a:t>
            </a:r>
          </a:p>
          <a:p>
            <a:pPr lvl="1"/>
            <a:r>
              <a:rPr lang="fr-FR" dirty="0"/>
              <a:t>Projet complet (UI, gestion des données, DAO, dev synchrone etc…)</a:t>
            </a:r>
          </a:p>
          <a:p>
            <a:pPr lvl="1"/>
            <a:r>
              <a:rPr lang="fr-FR" dirty="0"/>
              <a:t>Documentation claire</a:t>
            </a:r>
          </a:p>
          <a:p>
            <a:r>
              <a:rPr lang="fr-FR" dirty="0"/>
              <a:t>Les points négatifs:</a:t>
            </a:r>
          </a:p>
          <a:p>
            <a:pPr lvl="1"/>
            <a:r>
              <a:rPr lang="fr-FR" dirty="0"/>
              <a:t>Chronophage</a:t>
            </a:r>
          </a:p>
          <a:p>
            <a:pPr lvl="1"/>
            <a:r>
              <a:rPr lang="fr-FR" dirty="0"/>
              <a:t>Beaucoup </a:t>
            </a:r>
            <a:r>
              <a:rPr lang="fr-FR"/>
              <a:t>de recherches dans la doc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5C1BA-E6A4-70C5-B047-F81F56E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8E174-229A-08DF-96B0-74EC59F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Budget Base Zero : 0€ à chaque fin de cycle</a:t>
            </a:r>
          </a:p>
          <a:p>
            <a:r>
              <a:rPr lang="fr-FR" dirty="0"/>
              <a:t>Organisation des dépenses et revenus par catégories</a:t>
            </a:r>
          </a:p>
          <a:p>
            <a:r>
              <a:rPr lang="fr-FR" dirty="0"/>
              <a:t>Affichage de graphiques récapitulatifs</a:t>
            </a:r>
          </a:p>
          <a:p>
            <a:r>
              <a:rPr lang="fr-FR" dirty="0"/>
              <a:t>UI sobre, simple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3143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BCE12-3A23-4454-AA15-2EAD8A6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68DAC-AD49-2A40-7982-DB05919F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  <a:p>
            <a:pPr lvl="1"/>
            <a:r>
              <a:rPr lang="fr-FR" b="1" u="sng" dirty="0"/>
              <a:t>Maquette IHM</a:t>
            </a:r>
            <a:r>
              <a:rPr lang="fr-FR" dirty="0"/>
              <a:t>, </a:t>
            </a:r>
            <a:r>
              <a:rPr lang="fr-FR" b="1" u="sng" dirty="0" err="1"/>
              <a:t>DataBase</a:t>
            </a:r>
            <a:r>
              <a:rPr lang="fr-FR" b="1" u="sng" dirty="0"/>
              <a:t> model</a:t>
            </a:r>
            <a:r>
              <a:rPr lang="fr-FR" dirty="0"/>
              <a:t> ,</a:t>
            </a:r>
            <a:r>
              <a:rPr lang="fr-FR" dirty="0" err="1"/>
              <a:t>Categories</a:t>
            </a:r>
            <a:r>
              <a:rPr lang="fr-FR" dirty="0"/>
              <a:t>, </a:t>
            </a:r>
            <a:r>
              <a:rPr lang="fr-FR" dirty="0" err="1"/>
              <a:t>sub-categories</a:t>
            </a:r>
            <a:r>
              <a:rPr lang="fr-FR" dirty="0"/>
              <a:t>, </a:t>
            </a:r>
            <a:r>
              <a:rPr lang="fr-FR" b="1" u="sng" dirty="0" err="1"/>
              <a:t>ZeroBudget</a:t>
            </a:r>
            <a:r>
              <a:rPr lang="fr-FR" b="1" u="sng" dirty="0"/>
              <a:t> Fragment</a:t>
            </a:r>
            <a:r>
              <a:rPr lang="fr-FR" dirty="0"/>
              <a:t>, </a:t>
            </a:r>
            <a:r>
              <a:rPr lang="fr-FR" b="1" u="sng" dirty="0"/>
              <a:t>DAO</a:t>
            </a:r>
            <a:r>
              <a:rPr lang="fr-FR" dirty="0"/>
              <a:t>, Handling </a:t>
            </a:r>
            <a:r>
              <a:rPr lang="fr-FR" dirty="0" err="1"/>
              <a:t>spendings</a:t>
            </a:r>
            <a:r>
              <a:rPr lang="fr-FR" dirty="0"/>
              <a:t> and </a:t>
            </a:r>
            <a:r>
              <a:rPr lang="fr-FR" dirty="0" err="1"/>
              <a:t>savings</a:t>
            </a:r>
            <a:r>
              <a:rPr lang="fr-FR" dirty="0"/>
              <a:t>, Charts </a:t>
            </a:r>
            <a:r>
              <a:rPr lang="fr-FR" dirty="0" err="1"/>
              <a:t>customization</a:t>
            </a:r>
            <a:r>
              <a:rPr lang="fr-FR" dirty="0"/>
              <a:t>, Navigation </a:t>
            </a:r>
            <a:r>
              <a:rPr lang="fr-FR" dirty="0" err="1"/>
              <a:t>between</a:t>
            </a:r>
            <a:r>
              <a:rPr lang="fr-FR" dirty="0"/>
              <a:t> fragments</a:t>
            </a:r>
          </a:p>
          <a:p>
            <a:r>
              <a:rPr lang="fr-FR" dirty="0"/>
              <a:t>Jules</a:t>
            </a:r>
          </a:p>
          <a:p>
            <a:pPr lvl="1"/>
            <a:r>
              <a:rPr lang="fr-FR" b="1" u="sng" dirty="0"/>
              <a:t>Maquette IHM</a:t>
            </a:r>
            <a:r>
              <a:rPr lang="fr-FR" dirty="0"/>
              <a:t>, </a:t>
            </a:r>
            <a:r>
              <a:rPr lang="fr-FR" b="1" u="sng" dirty="0" err="1"/>
              <a:t>DataBase</a:t>
            </a:r>
            <a:r>
              <a:rPr lang="fr-FR" b="1" u="sng" dirty="0"/>
              <a:t> model</a:t>
            </a:r>
            <a:r>
              <a:rPr lang="fr-FR" dirty="0"/>
              <a:t>, </a:t>
            </a:r>
            <a:r>
              <a:rPr lang="fr-FR" dirty="0" err="1"/>
              <a:t>Javadoc</a:t>
            </a:r>
            <a:r>
              <a:rPr lang="fr-FR" dirty="0"/>
              <a:t>, </a:t>
            </a:r>
            <a:r>
              <a:rPr lang="fr-FR" b="1" u="sng" dirty="0"/>
              <a:t>Tests unitaires</a:t>
            </a:r>
            <a:r>
              <a:rPr lang="fr-FR" dirty="0"/>
              <a:t>, </a:t>
            </a:r>
            <a:r>
              <a:rPr lang="fr-FR" b="1" u="sng" dirty="0"/>
              <a:t>DAO, </a:t>
            </a:r>
            <a:r>
              <a:rPr lang="fr-FR" dirty="0" err="1"/>
              <a:t>bottom</a:t>
            </a:r>
            <a:r>
              <a:rPr lang="fr-FR" dirty="0"/>
              <a:t> </a:t>
            </a:r>
            <a:r>
              <a:rPr lang="fr-FR" dirty="0" err="1"/>
              <a:t>nav</a:t>
            </a:r>
            <a:r>
              <a:rPr lang="fr-FR" dirty="0"/>
              <a:t> bar</a:t>
            </a:r>
          </a:p>
          <a:p>
            <a:r>
              <a:rPr lang="fr-FR" dirty="0"/>
              <a:t>Driss</a:t>
            </a:r>
          </a:p>
          <a:p>
            <a:pPr lvl="1"/>
            <a:r>
              <a:rPr lang="fr-FR" dirty="0"/>
              <a:t>Charts Fragments, </a:t>
            </a:r>
            <a:r>
              <a:rPr lang="fr-FR" b="1" u="sng" dirty="0" err="1"/>
              <a:t>ZeroBudget</a:t>
            </a:r>
            <a:r>
              <a:rPr lang="fr-FR" b="1" u="sng" dirty="0"/>
              <a:t> Fragment</a:t>
            </a:r>
            <a:r>
              <a:rPr lang="fr-FR" dirty="0"/>
              <a:t>, </a:t>
            </a:r>
            <a:r>
              <a:rPr lang="fr-FR" b="1" u="sng" dirty="0"/>
              <a:t>DAO</a:t>
            </a:r>
            <a:r>
              <a:rPr lang="fr-FR" dirty="0"/>
              <a:t>, </a:t>
            </a:r>
            <a:r>
              <a:rPr lang="fr-FR" b="1" u="sng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294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787E8-D86E-FD28-D6E5-26ED6925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Trello : Gestion des tâches faites, à faire, en cours</a:t>
            </a:r>
          </a:p>
          <a:p>
            <a:r>
              <a:rPr lang="fr-FR" dirty="0"/>
              <a:t>Deadlines pour les tâches urgentes et importantes</a:t>
            </a:r>
          </a:p>
          <a:p>
            <a:r>
              <a:rPr lang="fr-FR" dirty="0"/>
              <a:t>Agile : sprint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1BBF6-C09A-012D-F0B4-22E26A4F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21" y="3386689"/>
            <a:ext cx="6761074" cy="32742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B68AA6-6383-0162-3CF8-923D9732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4" y="3724496"/>
            <a:ext cx="4519902" cy="16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33FBB-9EAC-1917-92F2-18DC6DFE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D2276B-6BB2-D3F1-60B8-1B89DF77C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86" y="2149586"/>
            <a:ext cx="6020150" cy="45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8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5735-E92D-A24B-6726-220F965A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IHM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F4283-AF41-B8DE-B635-DC778537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https://design.penpot.app/#/workspace/d9f82270-b1b4-11ec-a088-c5ff4adc2ae3/2ab36d20-b1bd-11ec-a088-c5ff4adc2ae3?page-id=842999d0-ba58-11ec-a2d9-83574ad214aa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43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114AF4-775A-50AD-48C2-A69E5341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89" y="2434527"/>
            <a:ext cx="6678036" cy="38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11AE14-1899-013F-91AD-ABE1BAC5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47" y="2392246"/>
            <a:ext cx="5057207" cy="43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votre 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DF9A8C-AD29-D410-8688-B7133D80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80" y="2160492"/>
            <a:ext cx="513274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17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305</TotalTime>
  <Words>313</Words>
  <Application>Microsoft Office PowerPoint</Application>
  <PresentationFormat>Grand écran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Soutenance SY43 – Sucelloz</vt:lpstr>
      <vt:lpstr>INTRODUCTION</vt:lpstr>
      <vt:lpstr>Présentation de l’équipe</vt:lpstr>
      <vt:lpstr>Planning projet</vt:lpstr>
      <vt:lpstr>Modèle de données</vt:lpstr>
      <vt:lpstr>Maquette IHM</vt:lpstr>
      <vt:lpstr>Architecture de votre application</vt:lpstr>
      <vt:lpstr>Architecture de votre application</vt:lpstr>
      <vt:lpstr>Architecture de votre application</vt:lpstr>
      <vt:lpstr>Architecture de votre application</vt:lpstr>
      <vt:lpstr>Architecture de votre application</vt:lpstr>
      <vt:lpstr>Architecture de votre application</vt:lpstr>
      <vt:lpstr>Points essentiels</vt:lpstr>
      <vt:lpstr>Axes d’améliorations </vt:lpstr>
      <vt:lpstr>Retour sur expérience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NOM PROJET</dc:title>
  <dc:creator>Fabien Brisset</dc:creator>
  <cp:lastModifiedBy>Driss KIHAL</cp:lastModifiedBy>
  <cp:revision>2</cp:revision>
  <dcterms:created xsi:type="dcterms:W3CDTF">2022-06-08T05:47:54Z</dcterms:created>
  <dcterms:modified xsi:type="dcterms:W3CDTF">2022-06-20T12:23:49Z</dcterms:modified>
</cp:coreProperties>
</file>