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6" r:id="rId9"/>
    <p:sldId id="267" r:id="rId10"/>
    <p:sldId id="261" r:id="rId11"/>
    <p:sldId id="260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A61B2-B009-4627-B86E-8CD46EC11AA4}" v="5" dt="2022-06-20T19:24:46.670"/>
    <p1510:client id="{B9B88A8D-E3C9-4A7F-9CA9-8544516E37D8}" v="314" dt="2022-06-17T12:03:14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9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4457E-368E-4639-BED6-6193EC25B65A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748C3-3D0E-4257-B361-7ABAD4118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0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748C3-3D0E-4257-B361-7ABAD41180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40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748C3-3D0E-4257-B361-7ABAD41180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8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748C3-3D0E-4257-B361-7ABAD41180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5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748C3-3D0E-4257-B361-7ABAD41180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29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748C3-3D0E-4257-B361-7ABAD41180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2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748C3-3D0E-4257-B361-7ABAD41180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1F218B-655A-4AF9-97B5-78C37016C923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23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DB2E-058C-4C63-BC93-E01507765ED6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F5D-AEF0-456E-B4E9-A61021F419B6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0668-2E23-470B-B3C8-A675B9E743E7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B55D-0312-4837-A0EE-986318967EB8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43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1E8C-504D-4DCF-9B0A-B929239D2DBC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3466-44C5-4CB6-939A-7C1427F1A3AC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D31C-1877-4B93-99B2-14E199D87BB5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2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262-4A99-4C94-ACBD-BF1E384E78E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3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DA18-2D75-4B30-B3F5-63D84E15595C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2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BF12-C301-47C1-BFAE-3C6A2AF8DA3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7278F7B-003D-437C-90CB-26D163409466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412D5-9E75-A14F-8F52-8F5C631A5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SY43 – Money </a:t>
            </a:r>
            <a:r>
              <a:rPr lang="fr-FR" dirty="0" err="1"/>
              <a:t>Managing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6EEA2-8DEC-C617-B078-6918742DF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Quentin TROMBINI – </a:t>
            </a:r>
            <a:r>
              <a:rPr lang="fr-FR" dirty="0">
                <a:ea typeface="+mn-lt"/>
                <a:cs typeface="+mn-lt"/>
              </a:rPr>
              <a:t>Malak FADILI</a:t>
            </a:r>
            <a:r>
              <a:rPr lang="fr-FR" dirty="0"/>
              <a:t> – </a:t>
            </a:r>
            <a:r>
              <a:rPr lang="fr-FR" dirty="0" err="1">
                <a:ea typeface="+mn-lt"/>
                <a:cs typeface="+mn-lt"/>
              </a:rPr>
              <a:t>Ercan</a:t>
            </a:r>
            <a:r>
              <a:rPr lang="fr-FR" dirty="0">
                <a:ea typeface="+mn-lt"/>
                <a:cs typeface="+mn-lt"/>
              </a:rPr>
              <a:t> SARPCAN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E0E7-66DE-E586-1129-F345454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CBC0B-11B2-DC27-CBB9-56343516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Implémentation d’une </a:t>
            </a:r>
            <a:r>
              <a:rPr lang="fr-FR" dirty="0" err="1"/>
              <a:t>Navbar</a:t>
            </a:r>
            <a:endParaRPr lang="fr-FR" dirty="0"/>
          </a:p>
          <a:p>
            <a:r>
              <a:rPr lang="fr-FR" dirty="0"/>
              <a:t>Optimisation</a:t>
            </a:r>
          </a:p>
          <a:p>
            <a:r>
              <a:rPr lang="fr-FR" dirty="0"/>
              <a:t>Lisibilité du graphe</a:t>
            </a:r>
          </a:p>
          <a:p>
            <a:r>
              <a:rPr lang="fr-FR" dirty="0"/>
              <a:t>D’autres graphique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9E2A6B-E59B-7511-9CC5-ECF00855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C889E-8632-ACE4-E440-D719267A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704" y="2105404"/>
            <a:ext cx="9692640" cy="1325562"/>
          </a:xfrm>
        </p:spPr>
        <p:txBody>
          <a:bodyPr/>
          <a:lstStyle/>
          <a:p>
            <a:r>
              <a:rPr lang="fr-FR" dirty="0"/>
              <a:t>Retour sur expérience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1FC620-1CCB-22D4-F0FD-C51B9823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5C1BA-E6A4-70C5-B047-F81F56E8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fr-FR" sz="410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8E174-229A-08DF-96B0-74EC59FD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Money </a:t>
            </a:r>
            <a:r>
              <a:rPr lang="fr-FR" dirty="0" err="1"/>
              <a:t>Managing</a:t>
            </a:r>
            <a:r>
              <a:rPr lang="fr-FR" dirty="0"/>
              <a:t> est une application de gestion de budget qui donne le contrôle total à l’utilisateur quant à ses transactions. </a:t>
            </a:r>
          </a:p>
          <a:p>
            <a:pPr marL="0" indent="0" algn="just">
              <a:buNone/>
            </a:pPr>
            <a:r>
              <a:rPr lang="fr-FR" dirty="0"/>
              <a:t>Elle permet de faire le suivi des dépenses et des économies mensuelles réalisées sur des catégories et objectifs au choix du client.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1DC607-0985-ED3C-C7D9-A9E253D1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7AEC5-6E83-7E94-5E2E-7B920014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BCE12-3A23-4454-AA15-2EAD8A6E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C25AEB3-D54A-8F32-D7DB-140A2288D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67606"/>
              </p:ext>
            </p:extLst>
          </p:nvPr>
        </p:nvGraphicFramePr>
        <p:xfrm>
          <a:off x="1261872" y="3023118"/>
          <a:ext cx="859472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2371758698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188375630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fr-FR" dirty="0"/>
                        <a:t>Tâches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8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Maquette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6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Ercan</a:t>
                      </a:r>
                      <a:r>
                        <a:rPr lang="fr-FR" dirty="0"/>
                        <a:t> - Malak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3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Fonctionnalités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Ercan</a:t>
                      </a:r>
                      <a:r>
                        <a:rPr lang="fr-FR" dirty="0"/>
                        <a:t> - 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3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Ercan</a:t>
                      </a:r>
                      <a:r>
                        <a:rPr lang="fr-FR" dirty="0"/>
                        <a:t> - Malak - 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141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DB672D-8E56-F200-1F8E-BDC649E7CD97}"/>
              </a:ext>
            </a:extLst>
          </p:cNvPr>
          <p:cNvSpPr txBox="1">
            <a:spLocks/>
          </p:cNvSpPr>
          <p:nvPr/>
        </p:nvSpPr>
        <p:spPr>
          <a:xfrm>
            <a:off x="1261872" y="1916722"/>
            <a:ext cx="8703222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dirty="0"/>
              <a:t>Malak FADILI – Quentin TROMBINI – </a:t>
            </a:r>
            <a:r>
              <a:rPr lang="fr-FR" dirty="0" err="1"/>
              <a:t>Ercan</a:t>
            </a:r>
            <a:r>
              <a:rPr lang="fr-FR" dirty="0"/>
              <a:t> SARPCAN</a:t>
            </a:r>
          </a:p>
          <a:p>
            <a:pPr marL="0" indent="0" algn="ctr">
              <a:buFont typeface="Arial" pitchFamily="34" charset="0"/>
              <a:buNone/>
            </a:pPr>
            <a:r>
              <a:rPr lang="fr-FR" dirty="0"/>
              <a:t>FISE Informatique 02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164E1-66BF-C81E-1A0B-0A37ED27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8852-3EB0-C7C9-A4B9-302BA9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</a:t>
            </a:r>
            <a:r>
              <a:rPr lang="fr-FR"/>
              <a:t>du </a:t>
            </a:r>
            <a:r>
              <a:rPr lang="fr-FR" dirty="0"/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787E8-D86E-FD28-D6E5-26ED6925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d’une maquette initiale</a:t>
            </a:r>
          </a:p>
          <a:p>
            <a:r>
              <a:rPr lang="fr-FR" dirty="0"/>
              <a:t>Répartition des tâches</a:t>
            </a:r>
          </a:p>
          <a:p>
            <a:r>
              <a:rPr lang="fr-FR" dirty="0"/>
              <a:t>Construction de l’interface</a:t>
            </a:r>
          </a:p>
          <a:p>
            <a:r>
              <a:rPr lang="fr-FR" dirty="0"/>
              <a:t>Construction d’une base de données stable et fonctionnelle</a:t>
            </a:r>
          </a:p>
          <a:p>
            <a:r>
              <a:rPr lang="fr-FR" dirty="0"/>
              <a:t>Mise à jour de la maquette</a:t>
            </a:r>
          </a:p>
          <a:p>
            <a:r>
              <a:rPr lang="fr-FR" dirty="0"/>
              <a:t>Développement des fonctionnalités de l’application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AA77CD-6994-9EB4-0C5C-39DAE135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12281-116E-1BDD-32DF-C025A462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Mise en place de sprints à durées variables</a:t>
            </a:r>
          </a:p>
          <a:p>
            <a:r>
              <a:rPr lang="fr-FR"/>
              <a:t>Réunion à la fin de chaque sprint afin de mettre à jour les objectifs</a:t>
            </a:r>
          </a:p>
          <a:p>
            <a:r>
              <a:rPr lang="fr-FR"/>
              <a:t>Classement des objectifs par priorité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29FA961-315C-F450-9B86-0D3860F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BE70C5-4AB4-50FB-0A28-BCB34A4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90E495A-2663-29D9-111B-161BF093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fr-FR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F3EBB-5EE7-5B0D-FCF0-C50C05BF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Notion : </a:t>
            </a:r>
            <a:r>
              <a:rPr lang="fr-FR"/>
              <a:t>pour</a:t>
            </a:r>
            <a:r>
              <a:rPr lang="fr-FR" dirty="0"/>
              <a:t> la gestion des tâches en temps réel.</a:t>
            </a:r>
          </a:p>
          <a:p>
            <a:r>
              <a:rPr lang="fr-FR" dirty="0" err="1"/>
              <a:t>Penpot</a:t>
            </a:r>
            <a:r>
              <a:rPr lang="fr-FR" dirty="0"/>
              <a:t> : pour la réalisation de la maquette de l’application.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4A52E2-9B86-6373-8BC0-B0DC5094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10" y="1340644"/>
            <a:ext cx="5816494" cy="492947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F3F75A-6B41-59DE-3181-13AA9868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E59230-6241-4F71-8F80-408E4EBA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81733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2F5735-E92D-A24B-6726-220F965A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83" y="228600"/>
            <a:ext cx="3359031" cy="50147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>
                <a:solidFill>
                  <a:srgbClr val="FFFFFF"/>
                </a:solidFill>
              </a:rPr>
              <a:t>Maquette IHM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01B88-BE75-48CC-A6A5-AD51DC9EC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6177C1-6B3D-EEEC-82C5-E59FA932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5" r="1" b="1"/>
          <a:stretch/>
        </p:blipFill>
        <p:spPr>
          <a:xfrm>
            <a:off x="5104022" y="10"/>
            <a:ext cx="6188817" cy="6860801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332876-3B05-A150-E551-7F6ACEBD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933FBB-9EAC-1917-92F2-18DC6DFE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Modèle de données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B8782FD2-3BAD-D02F-0338-F6B869AC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93724"/>
            <a:ext cx="9594723" cy="37179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A3F983-3EC9-B521-5858-64D34F66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8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0B2C9-35C0-524C-BFAC-456C410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essentiels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9B80-E0E1-0DAE-98D9-30B5CED0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Nombre de formulaire limité</a:t>
            </a:r>
          </a:p>
          <a:p>
            <a:r>
              <a:rPr lang="fr-FR" dirty="0"/>
              <a:t>Contrôle et liberté d’utilisation du client</a:t>
            </a:r>
          </a:p>
          <a:p>
            <a:r>
              <a:rPr lang="fr-FR" dirty="0"/>
              <a:t>Prévision de l’économie sur le mois</a:t>
            </a:r>
          </a:p>
          <a:p>
            <a:r>
              <a:rPr lang="fr-FR" dirty="0"/>
              <a:t>Visualisation des dépenses par catégories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4A3298-3BAE-968C-E42F-A6A35D5F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0083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44395075A38469B434861D8DC5AAA" ma:contentTypeVersion="2" ma:contentTypeDescription="Crée un document." ma:contentTypeScope="" ma:versionID="b5594ad37994719440a711988b8da985">
  <xsd:schema xmlns:xsd="http://www.w3.org/2001/XMLSchema" xmlns:xs="http://www.w3.org/2001/XMLSchema" xmlns:p="http://schemas.microsoft.com/office/2006/metadata/properties" xmlns:ns2="57b51bc8-1f89-481d-bd04-864f483f18b5" targetNamespace="http://schemas.microsoft.com/office/2006/metadata/properties" ma:root="true" ma:fieldsID="667a6482eec98e8a88b29c95910089d0" ns2:_="">
    <xsd:import namespace="57b51bc8-1f89-481d-bd04-864f483f18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51bc8-1f89-481d-bd04-864f483f18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5EE97-E705-4ADF-98EE-70524AA4A2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A8609-DC06-417D-85DB-873093F933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B552CE-3A51-4E1F-9CAC-9B6998F01E07}">
  <ds:schemaRefs>
    <ds:schemaRef ds:uri="57b51bc8-1f89-481d-bd04-864f483f18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189</TotalTime>
  <Words>238</Words>
  <Application>Microsoft Office PowerPoint</Application>
  <PresentationFormat>Grand écran</PresentationFormat>
  <Paragraphs>63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Vue</vt:lpstr>
      <vt:lpstr>Soutenance SY43 – Money Managing</vt:lpstr>
      <vt:lpstr>INTRODUCTION</vt:lpstr>
      <vt:lpstr>Présentation de l’équipe</vt:lpstr>
      <vt:lpstr>Planning du projet</vt:lpstr>
      <vt:lpstr>Méthode agile</vt:lpstr>
      <vt:lpstr>Outils utilisés</vt:lpstr>
      <vt:lpstr>Maquette IHM</vt:lpstr>
      <vt:lpstr>Modèle de données</vt:lpstr>
      <vt:lpstr>Points essentiels</vt:lpstr>
      <vt:lpstr>Axes d’améliorations </vt:lpstr>
      <vt:lpstr>Retour sur expérience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SY43 – NOM PROJET</dc:title>
  <dc:creator>Fabien Brisset</dc:creator>
  <cp:lastModifiedBy>Malak Fadili</cp:lastModifiedBy>
  <cp:revision>4</cp:revision>
  <dcterms:created xsi:type="dcterms:W3CDTF">2022-06-08T05:47:54Z</dcterms:created>
  <dcterms:modified xsi:type="dcterms:W3CDTF">2022-06-20T19:28:50Z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0x01010061244395075A38469B434861D8DC5AAA</vt:lpwstr>
  </property>
</Properties>
</file>