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0Hwl1IAZ3+ZXt90YbF/YHTvRF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32b42105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32b42105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32b4210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32b4210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fca037c3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1fca037c3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2b42105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32b42105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fr-FR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fr-FR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">
  <p:cSld name="3 colonne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 d’image">
  <p:cSld name="3 colonnes d’imag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5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25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5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3" name="Google Shape;173;p25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25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6" name="Google Shape;176;p25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AC0D2"/>
            </a:gs>
            <a:gs pos="100000">
              <a:srgbClr val="44819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58125" y="2717050"/>
            <a:ext cx="87663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fr-FR"/>
              <a:t>Soutenance SY43 –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fr-FR"/>
              <a:t>HP_LOVERS - BUDGET ZERO</a:t>
            </a:r>
            <a:endParaRPr/>
          </a:p>
        </p:txBody>
      </p:sp>
      <p:sp>
        <p:nvSpPr>
          <p:cNvPr id="203" name="Google Shape;203;p1"/>
          <p:cNvSpPr txBox="1">
            <a:spLocks noGrp="1"/>
          </p:cNvSpPr>
          <p:nvPr>
            <p:ph type="subTitle" idx="1"/>
          </p:nvPr>
        </p:nvSpPr>
        <p:spPr>
          <a:xfrm>
            <a:off x="58125" y="4335925"/>
            <a:ext cx="102024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Titouan BURGY, Ahda Syathirah BINTI MAT YUSOF, Thomas MARMOL </a:t>
            </a:r>
            <a:endParaRPr/>
          </a:p>
        </p:txBody>
      </p:sp>
      <p:sp>
        <p:nvSpPr>
          <p:cNvPr id="204" name="Google Shape;204;p1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Points essentiels</a:t>
            </a:r>
            <a:endParaRPr/>
          </a:p>
        </p:txBody>
      </p:sp>
      <p:sp>
        <p:nvSpPr>
          <p:cNvPr id="280" name="Google Shape;280;p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fr-FR" sz="3000"/>
              <a:t>Authentification, plusieurs profils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228600" lvl="0" indent="-2667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fr-FR" sz="3000"/>
              <a:t>Design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228600" lvl="0" indent="-2667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fr-FR" sz="3000"/>
              <a:t>Filtre(s) sur les données </a:t>
            </a:r>
            <a:endParaRPr sz="300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228600" lvl="0" indent="-2667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fr-FR" sz="3000"/>
              <a:t>Ajout/Retrait des données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2b42105c_0_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Démo de l’application</a:t>
            </a:r>
            <a:endParaRPr dirty="0"/>
          </a:p>
        </p:txBody>
      </p:sp>
      <p:sp>
        <p:nvSpPr>
          <p:cNvPr id="287" name="Google Shape;287;g1332b42105c_0_2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8B07AD-163E-9740-E991-ABB6F089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55" y="2217631"/>
            <a:ext cx="4468690" cy="44978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Axes d’améliorations </a:t>
            </a:r>
            <a:endParaRPr/>
          </a:p>
        </p:txBody>
      </p:sp>
      <p:sp>
        <p:nvSpPr>
          <p:cNvPr id="293" name="Google Shape;293;p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500"/>
              <a:t>Pas de possibilité de copie des revenus / dépenses d’un mois 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-2349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Partie projet (placement d’argent) : Pas automatique, l’utilisateur doit rentrer lui-même le montant qu’il met dedans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-2349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Quelques détails au niveau interface (couleur en fonction des catégories sur les dépenses …) </a:t>
            </a:r>
            <a:endParaRPr sz="250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-2349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Personnalisation des designs (logo sur dépense …)</a:t>
            </a:r>
            <a:endParaRPr sz="2500"/>
          </a:p>
        </p:txBody>
      </p:sp>
      <p:sp>
        <p:nvSpPr>
          <p:cNvPr id="294" name="Google Shape;294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Retour sur expérience	</a:t>
            </a:r>
            <a:endParaRPr/>
          </a:p>
        </p:txBody>
      </p:sp>
      <p:sp>
        <p:nvSpPr>
          <p:cNvPr id="300" name="Google Shape;300;p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-FR" sz="2800"/>
              <a:t>Nous trouvons notre application très plaisante (design et fonctionnement)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 sz="2800"/>
              <a:t>Du mal à s’accorder / se coordonner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 sz="2800"/>
              <a:t>Difficultés à prendre en main Android Studio</a:t>
            </a:r>
            <a:endParaRPr sz="2800"/>
          </a:p>
        </p:txBody>
      </p:sp>
      <p:sp>
        <p:nvSpPr>
          <p:cNvPr id="301" name="Google Shape;301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210" name="Google Shape;210;p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fr-FR" sz="3000"/>
              <a:t>Projet Android</a:t>
            </a:r>
            <a:endParaRPr sz="3000"/>
          </a:p>
          <a:p>
            <a:pPr marL="685800" lvl="1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400"/>
              <a:t>Objectif : Mettre en place une application de gestion de budget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667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fr-FR" sz="3000"/>
              <a:t>L’utilisateur peut :</a:t>
            </a:r>
            <a:endParaRPr sz="3000"/>
          </a:p>
          <a:p>
            <a:pPr marL="685800" lvl="1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400"/>
              <a:t>Se connecter / se déconnecter / supprimer son compte</a:t>
            </a:r>
            <a:endParaRPr sz="2400"/>
          </a:p>
          <a:p>
            <a:pPr marL="685800" lvl="1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400"/>
              <a:t>Rentrer ses dépenses / revenus / projets </a:t>
            </a:r>
            <a:endParaRPr sz="2400"/>
          </a:p>
          <a:p>
            <a:pPr marL="685800" lvl="1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400"/>
              <a:t>Avoir un bilan financier (balance mensuelle et annuelle)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Présentation de l’équipe</a:t>
            </a:r>
            <a:endParaRPr/>
          </a:p>
        </p:txBody>
      </p:sp>
      <p:sp>
        <p:nvSpPr>
          <p:cNvPr id="217" name="Google Shape;217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Ahda Syathirah BINTI MAT YUSOF : Conception des layout et implémentation des données, mise en place de l’authentification des utilisateurs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FR"/>
              <a:t>Thomas MARMOL : Design (penpot) + quelques layout, conception de la database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FR"/>
              <a:t>Titouan BURGY : Conception de la database + implémentation dans Android Studio </a:t>
            </a: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Planning projet</a:t>
            </a:r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800"/>
              <a:t>Une liste dynamique d’objectifs 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800"/>
              <a:t>Méthode Agile : plusieurs petits objectifs à réaliser à chaque fois.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800"/>
              <a:t>Outils : Réunion, Teams et présentiel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b42105c_0_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Premier modèle de données (obsolète)</a:t>
            </a:r>
            <a:endParaRPr/>
          </a:p>
        </p:txBody>
      </p:sp>
      <p:pic>
        <p:nvPicPr>
          <p:cNvPr id="231" name="Google Shape;231;g1332b42105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600" y="1895450"/>
            <a:ext cx="8646775" cy="48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332b42105c_0_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Modèle de données Firebase</a:t>
            </a:r>
            <a:endParaRPr/>
          </a:p>
        </p:txBody>
      </p:sp>
      <p:grpSp>
        <p:nvGrpSpPr>
          <p:cNvPr id="238" name="Google Shape;238;p5"/>
          <p:cNvGrpSpPr/>
          <p:nvPr/>
        </p:nvGrpSpPr>
        <p:grpSpPr>
          <a:xfrm>
            <a:off x="680325" y="4925550"/>
            <a:ext cx="2754500" cy="1315025"/>
            <a:chOff x="680325" y="4699175"/>
            <a:chExt cx="2754500" cy="1315025"/>
          </a:xfrm>
        </p:grpSpPr>
        <p:pic>
          <p:nvPicPr>
            <p:cNvPr id="239" name="Google Shape;239;p5"/>
            <p:cNvPicPr preferRelativeResize="0"/>
            <p:nvPr/>
          </p:nvPicPr>
          <p:blipFill rotWithShape="1">
            <a:blip r:embed="rId3">
              <a:alphaModFix/>
            </a:blip>
            <a:srcRect t="63749"/>
            <a:stretch/>
          </p:blipFill>
          <p:spPr>
            <a:xfrm>
              <a:off x="680325" y="4699175"/>
              <a:ext cx="2754500" cy="13150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952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240" name="Google Shape;240;p5"/>
            <p:cNvSpPr/>
            <p:nvPr/>
          </p:nvSpPr>
          <p:spPr>
            <a:xfrm>
              <a:off x="1792325" y="5197750"/>
              <a:ext cx="1065900" cy="14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1" name="Google Shape;24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13" y="2613000"/>
            <a:ext cx="2981575" cy="2075575"/>
          </a:xfrm>
          <a:prstGeom prst="rect">
            <a:avLst/>
          </a:prstGeom>
          <a:noFill/>
          <a:ln>
            <a:noFill/>
          </a:ln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2" name="Google Shape;24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1952" y="2612998"/>
            <a:ext cx="2911725" cy="2509275"/>
          </a:xfrm>
          <a:prstGeom prst="rect">
            <a:avLst/>
          </a:prstGeom>
          <a:noFill/>
          <a:ln>
            <a:noFill/>
          </a:ln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3" name="Google Shape;243;p5"/>
          <p:cNvSpPr txBox="1"/>
          <p:nvPr/>
        </p:nvSpPr>
        <p:spPr>
          <a:xfrm>
            <a:off x="4404850" y="2092275"/>
            <a:ext cx="216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Identifiant de l’user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4" name="Google Shape;244;p5"/>
          <p:cNvCxnSpPr>
            <a:stCxn id="243" idx="3"/>
          </p:cNvCxnSpPr>
          <p:nvPr/>
        </p:nvCxnSpPr>
        <p:spPr>
          <a:xfrm flipH="1">
            <a:off x="6465850" y="2307825"/>
            <a:ext cx="103800" cy="569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5"/>
          <p:cNvCxnSpPr>
            <a:stCxn id="243" idx="3"/>
          </p:cNvCxnSpPr>
          <p:nvPr/>
        </p:nvCxnSpPr>
        <p:spPr>
          <a:xfrm>
            <a:off x="6569650" y="2307825"/>
            <a:ext cx="2656800" cy="641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600" y="2561416"/>
            <a:ext cx="2513950" cy="21787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5"/>
          <p:cNvCxnSpPr>
            <a:stCxn id="243" idx="1"/>
          </p:cNvCxnSpPr>
          <p:nvPr/>
        </p:nvCxnSpPr>
        <p:spPr>
          <a:xfrm flipH="1">
            <a:off x="3036850" y="2307825"/>
            <a:ext cx="1368000" cy="525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5"/>
          <p:cNvCxnSpPr>
            <a:stCxn id="243" idx="1"/>
          </p:cNvCxnSpPr>
          <p:nvPr/>
        </p:nvCxnSpPr>
        <p:spPr>
          <a:xfrm flipH="1">
            <a:off x="2818750" y="2307825"/>
            <a:ext cx="1586100" cy="289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fca037c30_0_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Modèle de données : Exemple du Budget</a:t>
            </a:r>
            <a:endParaRPr/>
          </a:p>
        </p:txBody>
      </p:sp>
      <p:pic>
        <p:nvPicPr>
          <p:cNvPr id="255" name="Google Shape;255;g11fca037c3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2486500"/>
            <a:ext cx="4934332" cy="328611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1fca037c30_0_7"/>
          <p:cNvSpPr/>
          <p:nvPr/>
        </p:nvSpPr>
        <p:spPr>
          <a:xfrm>
            <a:off x="5716575" y="3877075"/>
            <a:ext cx="12222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1fca037c30_0_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258" name="Google Shape;258;g11fca037c30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125" y="2006403"/>
            <a:ext cx="2122200" cy="471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32b42105c_0_1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Conception Maquette IHM</a:t>
            </a:r>
            <a:endParaRPr/>
          </a:p>
        </p:txBody>
      </p:sp>
      <p:pic>
        <p:nvPicPr>
          <p:cNvPr id="264" name="Google Shape;264;g1332b42105c_0_13"/>
          <p:cNvPicPr preferRelativeResize="0"/>
          <p:nvPr/>
        </p:nvPicPr>
        <p:blipFill rotWithShape="1">
          <a:blip r:embed="rId3">
            <a:alphaModFix/>
          </a:blip>
          <a:srcRect r="8315"/>
          <a:stretch/>
        </p:blipFill>
        <p:spPr>
          <a:xfrm>
            <a:off x="2349713" y="2073700"/>
            <a:ext cx="6275025" cy="47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332b42105c_0_1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Maquette IHM </a:t>
            </a:r>
            <a:endParaRPr/>
          </a:p>
        </p:txBody>
      </p:sp>
      <p:pic>
        <p:nvPicPr>
          <p:cNvPr id="271" name="Google Shape;2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00" y="2135850"/>
            <a:ext cx="2527800" cy="44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"/>
          <p:cNvSpPr/>
          <p:nvPr/>
        </p:nvSpPr>
        <p:spPr>
          <a:xfrm>
            <a:off x="4373425" y="3949450"/>
            <a:ext cx="2949600" cy="86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274" name="Google Shape;27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500" y="2067662"/>
            <a:ext cx="2082250" cy="463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284</Words>
  <Application>Microsoft Office PowerPoint</Application>
  <PresentationFormat>Grand écran</PresentationFormat>
  <Paragraphs>66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Soutenance SY43 –  HP_LOVERS - BUDGET ZERO</vt:lpstr>
      <vt:lpstr>INTRODUCTION</vt:lpstr>
      <vt:lpstr>Présentation de l’équipe</vt:lpstr>
      <vt:lpstr>Planning projet</vt:lpstr>
      <vt:lpstr>Premier modèle de données (obsolète)</vt:lpstr>
      <vt:lpstr>Modèle de données Firebase</vt:lpstr>
      <vt:lpstr>Modèle de données : Exemple du Budget</vt:lpstr>
      <vt:lpstr>Conception Maquette IHM</vt:lpstr>
      <vt:lpstr>Maquette IHM </vt:lpstr>
      <vt:lpstr>Points essentiels</vt:lpstr>
      <vt:lpstr>Démo de l’application</vt:lpstr>
      <vt:lpstr>Axes d’améliorations </vt:lpstr>
      <vt:lpstr>Retour sur expérience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SY43 –  HP_LOVERS - BUDGET ZERO</dc:title>
  <dc:creator>Fabien Brisset</dc:creator>
  <cp:lastModifiedBy>Titouan BURGY</cp:lastModifiedBy>
  <cp:revision>2</cp:revision>
  <dcterms:created xsi:type="dcterms:W3CDTF">2022-06-08T05:47:54Z</dcterms:created>
  <dcterms:modified xsi:type="dcterms:W3CDTF">2022-06-17T11:06:57Z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0x01010061244395075A38469B434861D8DC5AAA</vt:lpwstr>
  </property>
</Properties>
</file>