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82789" autoAdjust="0"/>
  </p:normalViewPr>
  <p:slideViewPr>
    <p:cSldViewPr snapToGrid="0" snapToObjects="1">
      <p:cViewPr varScale="1">
        <p:scale>
          <a:sx n="71" d="100"/>
          <a:sy n="71" d="100"/>
        </p:scale>
        <p:origin x="12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E6CD7-02F1-49D2-BA9C-4D0EC40E2A5E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C191-3990-446C-B135-A017F2A4D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00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 votre planning</a:t>
            </a:r>
          </a:p>
          <a:p>
            <a:r>
              <a:rPr lang="fr-FR" dirty="0"/>
              <a:t>Outils utilisés </a:t>
            </a:r>
          </a:p>
          <a:p>
            <a:r>
              <a:rPr lang="fr-FR" dirty="0"/>
              <a:t>Méthodes AGILE, NOTION, Trello… 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AC191-3990-446C-B135-A017F2A4D3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1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412D5-9E75-A14F-8F52-8F5C631A5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SY43 – ECONO-MISONS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26EEA2-8DEC-C617-B078-6918742DF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Bozane Marius et William Mann</a:t>
            </a:r>
          </a:p>
        </p:txBody>
      </p:sp>
    </p:spTree>
    <p:extLst>
      <p:ext uri="{BB962C8B-B14F-4D97-AF65-F5344CB8AC3E}">
        <p14:creationId xmlns:p14="http://schemas.microsoft.com/office/powerpoint/2010/main" val="2311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E0E7-66DE-E586-1129-F3454548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d’améliorations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CBC0B-11B2-DC27-CBB9-56343516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Meilleur interactivité du graphique</a:t>
            </a:r>
          </a:p>
          <a:p>
            <a:r>
              <a:rPr lang="fr-FR" dirty="0"/>
              <a:t>Changement d’utilisateur</a:t>
            </a:r>
          </a:p>
          <a:p>
            <a:pPr lvl="1"/>
            <a:r>
              <a:rPr lang="fr-FR" dirty="0"/>
              <a:t>Calcul de l’équilibrage des budgets communs</a:t>
            </a:r>
          </a:p>
        </p:txBody>
      </p:sp>
    </p:spTree>
    <p:extLst>
      <p:ext uri="{BB962C8B-B14F-4D97-AF65-F5344CB8AC3E}">
        <p14:creationId xmlns:p14="http://schemas.microsoft.com/office/powerpoint/2010/main" val="217469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C889E-8632-ACE4-E440-D719267A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expérience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D1644-BB52-62F7-BE3B-0118C70A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Expérience intéressant</a:t>
            </a:r>
          </a:p>
          <a:p>
            <a:pPr lvl="1"/>
            <a:r>
              <a:rPr lang="fr-FR" dirty="0"/>
              <a:t>Autonomie</a:t>
            </a:r>
          </a:p>
          <a:p>
            <a:pPr lvl="1"/>
            <a:r>
              <a:rPr lang="fr-FR" dirty="0"/>
              <a:t>Un IDE et une doc bien faite, c’est cool</a:t>
            </a:r>
          </a:p>
          <a:p>
            <a:pPr lvl="1"/>
            <a:r>
              <a:rPr lang="fr-FR" dirty="0"/>
              <a:t>Apprentissage efficace </a:t>
            </a:r>
          </a:p>
          <a:p>
            <a:r>
              <a:rPr lang="fr-FR" dirty="0"/>
              <a:t>Manque de temps</a:t>
            </a:r>
          </a:p>
        </p:txBody>
      </p:sp>
    </p:spTree>
    <p:extLst>
      <p:ext uri="{BB962C8B-B14F-4D97-AF65-F5344CB8AC3E}">
        <p14:creationId xmlns:p14="http://schemas.microsoft.com/office/powerpoint/2010/main" val="72283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5C1BA-E6A4-70C5-B047-F81F56E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8E174-229A-08DF-96B0-74EC59FD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Android</a:t>
            </a:r>
          </a:p>
          <a:p>
            <a:r>
              <a:rPr lang="fr-FR" dirty="0"/>
              <a:t>Implémentation du budget zéro</a:t>
            </a:r>
          </a:p>
          <a:p>
            <a:r>
              <a:rPr lang="fr-FR" dirty="0"/>
              <a:t>Interface</a:t>
            </a:r>
          </a:p>
          <a:p>
            <a:r>
              <a:rPr lang="fr-FR" dirty="0"/>
              <a:t>DB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36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BCE12-3A23-4454-AA15-2EAD8A6E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68DAC-AD49-2A40-7982-DB05919F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Marius Bozane:</a:t>
            </a:r>
          </a:p>
          <a:p>
            <a:pPr lvl="1"/>
            <a:r>
              <a:rPr lang="fr-FR" dirty="0"/>
              <a:t>Design fonctionnel (</a:t>
            </a:r>
            <a:r>
              <a:rPr lang="fr-FR" dirty="0" err="1"/>
              <a:t>penpot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Backend (de la DB SQLite jusqu’au </a:t>
            </a:r>
            <a:r>
              <a:rPr lang="fr-FR" dirty="0" err="1"/>
              <a:t>Viewmodel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Treemap</a:t>
            </a:r>
            <a:endParaRPr lang="fr-FR" dirty="0"/>
          </a:p>
          <a:p>
            <a:r>
              <a:rPr lang="fr-FR" dirty="0"/>
              <a:t>William Mann:</a:t>
            </a:r>
          </a:p>
          <a:p>
            <a:pPr lvl="1"/>
            <a:r>
              <a:rPr lang="fr-FR" dirty="0"/>
              <a:t>UML d’origine</a:t>
            </a:r>
          </a:p>
          <a:p>
            <a:pPr lvl="1"/>
            <a:r>
              <a:rPr lang="fr-FR" dirty="0"/>
              <a:t>Design graphique (couleurs, formes, IHM..)</a:t>
            </a:r>
          </a:p>
          <a:p>
            <a:pPr lvl="1"/>
            <a:r>
              <a:rPr lang="fr-FR" dirty="0"/>
              <a:t>Frontend (</a:t>
            </a:r>
            <a:r>
              <a:rPr lang="fr-FR" dirty="0" err="1"/>
              <a:t>Layouts</a:t>
            </a:r>
            <a:r>
              <a:rPr lang="fr-FR" dirty="0"/>
              <a:t>, </a:t>
            </a:r>
            <a:r>
              <a:rPr lang="fr-FR" dirty="0" err="1"/>
              <a:t>Activities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854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38852-3EB0-C7C9-A4B9-302BA9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787E8-D86E-FD28-D6E5-26ED6925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32242" cy="3599316"/>
          </a:xfrm>
        </p:spPr>
        <p:txBody>
          <a:bodyPr/>
          <a:lstStyle/>
          <a:p>
            <a:r>
              <a:rPr lang="fr-FR" dirty="0"/>
              <a:t>Répartition des taches n°1:</a:t>
            </a:r>
          </a:p>
          <a:p>
            <a:pPr lvl="1"/>
            <a:r>
              <a:rPr lang="fr-FR" dirty="0"/>
              <a:t>Avances en parallèle </a:t>
            </a:r>
          </a:p>
          <a:p>
            <a:pPr lvl="2"/>
            <a:r>
              <a:rPr lang="fr-FR" dirty="0"/>
              <a:t>Marius: Design fonctionnel </a:t>
            </a:r>
            <a:r>
              <a:rPr lang="fr-FR" dirty="0" err="1"/>
              <a:t>Penpot</a:t>
            </a:r>
            <a:endParaRPr lang="fr-FR" dirty="0"/>
          </a:p>
          <a:p>
            <a:pPr lvl="2"/>
            <a:r>
              <a:rPr lang="fr-FR" dirty="0"/>
              <a:t>William: UML</a:t>
            </a:r>
          </a:p>
          <a:p>
            <a:pPr lvl="1"/>
            <a:r>
              <a:rPr lang="fr-FR" dirty="0"/>
              <a:t>Mise en commun, modifications…</a:t>
            </a:r>
          </a:p>
          <a:p>
            <a:r>
              <a:rPr lang="fr-FR" dirty="0"/>
              <a:t>Répartition des taches n°2:</a:t>
            </a:r>
          </a:p>
          <a:p>
            <a:pPr lvl="1"/>
            <a:r>
              <a:rPr lang="fr-FR" dirty="0"/>
              <a:t>Avance en parallèle</a:t>
            </a:r>
          </a:p>
          <a:p>
            <a:pPr lvl="2"/>
            <a:r>
              <a:rPr lang="fr-FR" dirty="0"/>
              <a:t>William: </a:t>
            </a:r>
            <a:r>
              <a:rPr lang="fr-FR" dirty="0" err="1"/>
              <a:t>Layout</a:t>
            </a:r>
            <a:r>
              <a:rPr lang="fr-FR" dirty="0"/>
              <a:t>, navigation entre les </a:t>
            </a:r>
            <a:r>
              <a:rPr lang="fr-FR" dirty="0" err="1"/>
              <a:t>activities</a:t>
            </a:r>
            <a:endParaRPr lang="fr-FR" dirty="0"/>
          </a:p>
          <a:p>
            <a:pPr lvl="2"/>
            <a:r>
              <a:rPr lang="fr-FR" dirty="0"/>
              <a:t>Marius, mise en place complète de Room</a:t>
            </a:r>
          </a:p>
          <a:p>
            <a:pPr lvl="1"/>
            <a:r>
              <a:rPr lang="fr-FR" dirty="0"/>
              <a:t>Travail en collaboration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D5D7F0-2A88-4070-14C6-0F4464D6D9EE}"/>
              </a:ext>
            </a:extLst>
          </p:cNvPr>
          <p:cNvSpPr txBox="1"/>
          <p:nvPr/>
        </p:nvSpPr>
        <p:spPr>
          <a:xfrm>
            <a:off x="7863950" y="2248678"/>
            <a:ext cx="38908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Outils utilisés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Discord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Collocation</a:t>
            </a:r>
          </a:p>
        </p:txBody>
      </p:sp>
    </p:spTree>
    <p:extLst>
      <p:ext uri="{BB962C8B-B14F-4D97-AF65-F5344CB8AC3E}">
        <p14:creationId xmlns:p14="http://schemas.microsoft.com/office/powerpoint/2010/main" val="16705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2F5735-E92D-A24B-6726-220F965A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Maquette IHM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501324-139D-9F49-0D02-570E58F34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519" y="386069"/>
            <a:ext cx="6389354" cy="608586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43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933FBB-9EAC-1917-92F2-18DC6DFE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Modèle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85F97F-C1DD-4C31-8A2D-14BEBF8C0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167" y="555198"/>
            <a:ext cx="7010676" cy="557348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78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B446F-B8F3-8B92-33D4-1F8F3FFB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B0A348-B33F-55CD-03D6-83868639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73" y="2116156"/>
            <a:ext cx="8966454" cy="44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1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B446F-B8F3-8B92-33D4-1F8F3FFB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Architecture de l’application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FBDC70-C1E1-C188-7839-93B0DE694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871" y="640080"/>
            <a:ext cx="6180432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9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0B2C9-35C0-524C-BFAC-456C410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essentiels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F9B80-E0E1-0DAE-98D9-30B5CED0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de DB solide (Room, DAO, </a:t>
            </a:r>
            <a:r>
              <a:rPr lang="fr-FR" dirty="0" err="1"/>
              <a:t>ViewModel</a:t>
            </a:r>
            <a:r>
              <a:rPr lang="fr-FR" dirty="0"/>
              <a:t>…)</a:t>
            </a:r>
          </a:p>
          <a:p>
            <a:r>
              <a:rPr lang="fr-FR" dirty="0"/>
              <a:t>Dynamisme grâce aux </a:t>
            </a:r>
            <a:r>
              <a:rPr lang="fr-FR" dirty="0" err="1"/>
              <a:t>RecyclerView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4600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643</TotalTime>
  <Words>198</Words>
  <Application>Microsoft Office PowerPoint</Application>
  <PresentationFormat>Grand écran</PresentationFormat>
  <Paragraphs>52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Soutenance SY43 – ECONO-MISONS</vt:lpstr>
      <vt:lpstr>INTRODUCTION</vt:lpstr>
      <vt:lpstr>Présentation de l’équipe</vt:lpstr>
      <vt:lpstr>Planning projet</vt:lpstr>
      <vt:lpstr>Maquette IHM</vt:lpstr>
      <vt:lpstr>Modèle de données</vt:lpstr>
      <vt:lpstr>Architecture de l’application</vt:lpstr>
      <vt:lpstr>Architecture de l’application</vt:lpstr>
      <vt:lpstr>Points essentiels</vt:lpstr>
      <vt:lpstr>Axes d’améliorations </vt:lpstr>
      <vt:lpstr>Retour sur expérience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SY43 – NOM PROJET</dc:title>
  <dc:creator>Fabien Brisset</dc:creator>
  <cp:lastModifiedBy>Marius BOZANE</cp:lastModifiedBy>
  <cp:revision>4</cp:revision>
  <dcterms:created xsi:type="dcterms:W3CDTF">2022-06-08T05:47:54Z</dcterms:created>
  <dcterms:modified xsi:type="dcterms:W3CDTF">2022-06-17T07:11:32Z</dcterms:modified>
</cp:coreProperties>
</file>