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6F3C89D-6B25-4C8E-B4F4-E341615AB007}">
          <p14:sldIdLst>
            <p14:sldId id="256"/>
            <p14:sldId id="257"/>
            <p14:sldId id="258"/>
          </p14:sldIdLst>
        </p14:section>
        <p14:section name="Répartition du travail – Méthode agile" id="{DFA66C07-8977-4017-85C7-57800727AC08}">
          <p14:sldIdLst>
            <p14:sldId id="260"/>
          </p14:sldIdLst>
        </p14:section>
        <p14:section name="Modèle de la base de données" id="{63A8C688-BEDB-4931-9A9A-412ED94203F1}">
          <p14:sldIdLst>
            <p14:sldId id="261"/>
          </p14:sldIdLst>
        </p14:section>
        <p14:section name="Interface utilisateur" id="{FEEDE729-1901-4F80-984E-66B4B5DEACE2}">
          <p14:sldIdLst>
            <p14:sldId id="262"/>
          </p14:sldIdLst>
        </p14:section>
        <p14:section name="Réalisation" id="{2C08CFE1-F5A6-4507-84BC-CE255A836DDE}">
          <p14:sldIdLst>
            <p14:sldId id="263"/>
            <p14:sldId id="264"/>
          </p14:sldIdLst>
        </p14:section>
        <p14:section name="Difficultés" id="{7BAA75F3-12C9-4A67-A1A3-A2E258D130AE}">
          <p14:sldIdLst>
            <p14:sldId id="259"/>
          </p14:sldIdLst>
        </p14:section>
        <p14:section name="Section 6" id="{F83C1519-B5CB-43D9-887E-B38B52D8DD63}">
          <p14:sldIdLst>
            <p14:sldId id="265"/>
          </p14:sldIdLst>
        </p14:section>
        <p14:section name="Les activités" id="{1F423DBA-A232-42BA-9018-B50BD8997FB6}">
          <p14:sldIdLst>
            <p14:sldId id="266"/>
          </p14:sldIdLst>
        </p14:section>
        <p14:section name="Gestion du budget" id="{A214EFBA-B061-49B4-81EB-1FFF5564291B}">
          <p14:sldIdLst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30847-5E61-4EA9-8674-3828752698D8}" v="43" dt="2022-06-16T10:00:00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EYRON" userId="f651699a-5240-4e95-a99c-f478dec41c89" providerId="ADAL" clId="{AAC30847-5E61-4EA9-8674-3828752698D8}"/>
    <pc:docChg chg="undo custSel addSld delSld modSld sldOrd addMainMaster delMainMaster modMainMaster addSection delSection modSection">
      <pc:chgData name="Thomas PEYRON" userId="f651699a-5240-4e95-a99c-f478dec41c89" providerId="ADAL" clId="{AAC30847-5E61-4EA9-8674-3828752698D8}" dt="2022-06-16T14:07:19.084" v="1421" actId="20577"/>
      <pc:docMkLst>
        <pc:docMk/>
      </pc:docMkLst>
      <pc:sldChg chg="addSp delSp modSp new mod modTransition setBg modClrScheme chgLayout">
        <pc:chgData name="Thomas PEYRON" userId="f651699a-5240-4e95-a99c-f478dec41c89" providerId="ADAL" clId="{AAC30847-5E61-4EA9-8674-3828752698D8}" dt="2022-06-16T10:00:00.786" v="1399"/>
        <pc:sldMkLst>
          <pc:docMk/>
          <pc:sldMk cId="736876370" sldId="256"/>
        </pc:sldMkLst>
        <pc:spChg chg="mod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2" creationId="{BF9D9B31-543D-156A-C429-DED21C975B26}"/>
          </ac:spMkLst>
        </pc:spChg>
        <pc:spChg chg="mod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3" creationId="{EE281B3E-5959-8346-629B-3C140C9EDE1C}"/>
          </ac:spMkLst>
        </pc:spChg>
        <pc:spChg chg="add mod ord">
          <ac:chgData name="Thomas PEYRON" userId="f651699a-5240-4e95-a99c-f478dec41c89" providerId="ADAL" clId="{AAC30847-5E61-4EA9-8674-3828752698D8}" dt="2022-06-15T12:34:39.177" v="550" actId="1076"/>
          <ac:spMkLst>
            <pc:docMk/>
            <pc:sldMk cId="736876370" sldId="256"/>
            <ac:spMk id="5" creationId="{EC9B17C6-D0EA-631C-0C2B-4E697C82C1ED}"/>
          </ac:spMkLst>
        </pc:spChg>
        <pc:spChg chg="add del">
          <ac:chgData name="Thomas PEYRON" userId="f651699a-5240-4e95-a99c-f478dec41c89" providerId="ADAL" clId="{AAC30847-5E61-4EA9-8674-3828752698D8}" dt="2022-06-15T12:09:11.947" v="95" actId="26606"/>
          <ac:spMkLst>
            <pc:docMk/>
            <pc:sldMk cId="736876370" sldId="256"/>
            <ac:spMk id="1033" creationId="{8930EBA3-4D2E-42E8-B828-834555328D85}"/>
          </ac:spMkLst>
        </pc:spChg>
        <pc:spChg chg="add del">
          <ac:chgData name="Thomas PEYRON" userId="f651699a-5240-4e95-a99c-f478dec41c89" providerId="ADAL" clId="{AAC30847-5E61-4EA9-8674-3828752698D8}" dt="2022-06-15T12:09:11.947" v="95" actId="26606"/>
          <ac:spMkLst>
            <pc:docMk/>
            <pc:sldMk cId="736876370" sldId="256"/>
            <ac:spMk id="1035" creationId="{E58B2195-5055-402F-A3E7-53FF0E4980C3}"/>
          </ac:spMkLst>
        </pc:spChg>
        <pc:spChg chg="add del">
          <ac:chgData name="Thomas PEYRON" userId="f651699a-5240-4e95-a99c-f478dec41c89" providerId="ADAL" clId="{AAC30847-5E61-4EA9-8674-3828752698D8}" dt="2022-06-15T12:09:11.947" v="95" actId="26606"/>
          <ac:spMkLst>
            <pc:docMk/>
            <pc:sldMk cId="736876370" sldId="256"/>
            <ac:spMk id="1037" creationId="{528AA953-F4F9-4DC5-97C7-491F4AF937DC}"/>
          </ac:spMkLst>
        </pc:spChg>
        <pc:spChg chg="add del">
          <ac:chgData name="Thomas PEYRON" userId="f651699a-5240-4e95-a99c-f478dec41c89" providerId="ADAL" clId="{AAC30847-5E61-4EA9-8674-3828752698D8}" dt="2022-06-15T12:09:02.871" v="92" actId="26606"/>
          <ac:spMkLst>
            <pc:docMk/>
            <pc:sldMk cId="736876370" sldId="256"/>
            <ac:spMk id="1042" creationId="{A5E249D0-CECF-4029-A080-EDA940EFE816}"/>
          </ac:spMkLst>
        </pc:spChg>
        <pc:spChg chg="add del">
          <ac:chgData name="Thomas PEYRON" userId="f651699a-5240-4e95-a99c-f478dec41c89" providerId="ADAL" clId="{AAC30847-5E61-4EA9-8674-3828752698D8}" dt="2022-06-15T12:09:02.871" v="92" actId="26606"/>
          <ac:spMkLst>
            <pc:docMk/>
            <pc:sldMk cId="736876370" sldId="256"/>
            <ac:spMk id="1044" creationId="{0BE2CC1E-DA18-492B-84E0-E120E24218C9}"/>
          </ac:spMkLst>
        </pc:spChg>
        <pc:spChg chg="add del">
          <ac:chgData name="Thomas PEYRON" userId="f651699a-5240-4e95-a99c-f478dec41c89" providerId="ADAL" clId="{AAC30847-5E61-4EA9-8674-3828752698D8}" dt="2022-06-15T12:09:11.896" v="94" actId="26606"/>
          <ac:spMkLst>
            <pc:docMk/>
            <pc:sldMk cId="736876370" sldId="256"/>
            <ac:spMk id="1046" creationId="{ECC37536-3D0C-46D4-B90B-0C85D512E5CE}"/>
          </ac:spMkLst>
        </pc:spChg>
        <pc:spChg chg="add del">
          <ac:chgData name="Thomas PEYRON" userId="f651699a-5240-4e95-a99c-f478dec41c89" providerId="ADAL" clId="{AAC30847-5E61-4EA9-8674-3828752698D8}" dt="2022-06-15T12:09:11.896" v="94" actId="26606"/>
          <ac:spMkLst>
            <pc:docMk/>
            <pc:sldMk cId="736876370" sldId="256"/>
            <ac:spMk id="1047" creationId="{5338944A-0A9A-4AE1-9CF9-EC8AB92917A0}"/>
          </ac:spMkLst>
        </pc:spChg>
        <pc:spChg chg="add del">
          <ac:chgData name="Thomas PEYRON" userId="f651699a-5240-4e95-a99c-f478dec41c89" providerId="ADAL" clId="{AAC30847-5E61-4EA9-8674-3828752698D8}" dt="2022-06-15T12:09:11.896" v="94" actId="26606"/>
          <ac:spMkLst>
            <pc:docMk/>
            <pc:sldMk cId="736876370" sldId="256"/>
            <ac:spMk id="1048" creationId="{1AE70FFB-E715-4F0B-87FB-8D8172F3F3E9}"/>
          </ac:spMkLst>
        </pc:spChg>
        <pc:spChg chg="add del">
          <ac:chgData name="Thomas PEYRON" userId="f651699a-5240-4e95-a99c-f478dec41c89" providerId="ADAL" clId="{AAC30847-5E61-4EA9-8674-3828752698D8}" dt="2022-06-15T12:09:11.896" v="94" actId="26606"/>
          <ac:spMkLst>
            <pc:docMk/>
            <pc:sldMk cId="736876370" sldId="256"/>
            <ac:spMk id="1049" creationId="{AA83998C-F742-4F79-9315-A66C8A7D44B5}"/>
          </ac:spMkLst>
        </pc:spChg>
        <pc:spChg chg="add del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1051" creationId="{C0E2219A-04FA-42C2-92B5-2540C9749537}"/>
          </ac:spMkLst>
        </pc:spChg>
        <pc:spChg chg="add del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1052" creationId="{B0E897CB-98BF-469B-8A73-7BD2916E203A}"/>
          </ac:spMkLst>
        </pc:spChg>
        <pc:spChg chg="add del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1053" creationId="{658CFA6B-BF53-4CCE-AA08-59DFD207B440}"/>
          </ac:spMkLst>
        </pc:spChg>
        <pc:spChg chg="add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1059" creationId="{FE74E104-78A8-4DFA-9782-03C75DE1BF02}"/>
          </ac:spMkLst>
        </pc:spChg>
        <pc:spChg chg="add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1061" creationId="{1747BCEA-D77E-4BD6-8954-C64996AB739A}"/>
          </ac:spMkLst>
        </pc:spChg>
        <pc:spChg chg="add">
          <ac:chgData name="Thomas PEYRON" userId="f651699a-5240-4e95-a99c-f478dec41c89" providerId="ADAL" clId="{AAC30847-5E61-4EA9-8674-3828752698D8}" dt="2022-06-15T12:34:35.263" v="549" actId="26606"/>
          <ac:spMkLst>
            <pc:docMk/>
            <pc:sldMk cId="736876370" sldId="256"/>
            <ac:spMk id="1063" creationId="{76D563F6-B8F0-406F-A032-1E478CA25158}"/>
          </ac:spMkLst>
        </pc:spChg>
        <pc:picChg chg="add mod">
          <ac:chgData name="Thomas PEYRON" userId="f651699a-5240-4e95-a99c-f478dec41c89" providerId="ADAL" clId="{AAC30847-5E61-4EA9-8674-3828752698D8}" dt="2022-06-15T12:34:35.263" v="549" actId="26606"/>
          <ac:picMkLst>
            <pc:docMk/>
            <pc:sldMk cId="736876370" sldId="256"/>
            <ac:picMk id="6" creationId="{6955DF89-7D2C-C9E1-3B78-AE746A27549B}"/>
          </ac:picMkLst>
        </pc:picChg>
        <pc:picChg chg="add del mod">
          <ac:chgData name="Thomas PEYRON" userId="f651699a-5240-4e95-a99c-f478dec41c89" providerId="ADAL" clId="{AAC30847-5E61-4EA9-8674-3828752698D8}" dt="2022-06-15T12:06:59.039" v="75" actId="478"/>
          <ac:picMkLst>
            <pc:docMk/>
            <pc:sldMk cId="736876370" sldId="256"/>
            <ac:picMk id="1026" creationId="{60BB3E41-2425-AF24-D97B-D0CB734827E6}"/>
          </ac:picMkLst>
        </pc:picChg>
        <pc:picChg chg="add del mod ord">
          <ac:chgData name="Thomas PEYRON" userId="f651699a-5240-4e95-a99c-f478dec41c89" providerId="ADAL" clId="{AAC30847-5E61-4EA9-8674-3828752698D8}" dt="2022-06-15T12:32:07.159" v="543" actId="478"/>
          <ac:picMkLst>
            <pc:docMk/>
            <pc:sldMk cId="736876370" sldId="256"/>
            <ac:picMk id="1028" creationId="{3CFCDCB8-0C75-2227-16B6-E9C876234C89}"/>
          </ac:picMkLst>
        </pc:picChg>
        <pc:cxnChg chg="add del">
          <ac:chgData name="Thomas PEYRON" userId="f651699a-5240-4e95-a99c-f478dec41c89" providerId="ADAL" clId="{AAC30847-5E61-4EA9-8674-3828752698D8}" dt="2022-06-15T12:34:35.263" v="549" actId="26606"/>
          <ac:cxnSpMkLst>
            <pc:docMk/>
            <pc:sldMk cId="736876370" sldId="256"/>
            <ac:cxnSpMk id="1054" creationId="{410A45DA-4E66-4841-B892-192B2BAA8DDA}"/>
          </ac:cxnSpMkLst>
        </pc:cxnChg>
      </pc:sldChg>
      <pc:sldChg chg="addSp modSp new mod modTransition setBg">
        <pc:chgData name="Thomas PEYRON" userId="f651699a-5240-4e95-a99c-f478dec41c89" providerId="ADAL" clId="{AAC30847-5E61-4EA9-8674-3828752698D8}" dt="2022-06-16T10:00:00.786" v="1399"/>
        <pc:sldMkLst>
          <pc:docMk/>
          <pc:sldMk cId="2871959252" sldId="257"/>
        </pc:sldMkLst>
        <pc:spChg chg="mod">
          <ac:chgData name="Thomas PEYRON" userId="f651699a-5240-4e95-a99c-f478dec41c89" providerId="ADAL" clId="{AAC30847-5E61-4EA9-8674-3828752698D8}" dt="2022-06-15T12:10:53.242" v="180" actId="26606"/>
          <ac:spMkLst>
            <pc:docMk/>
            <pc:sldMk cId="2871959252" sldId="257"/>
            <ac:spMk id="2" creationId="{1B49BFEB-D035-51DD-9EF4-6713DEB32BEA}"/>
          </ac:spMkLst>
        </pc:spChg>
        <pc:spChg chg="mod">
          <ac:chgData name="Thomas PEYRON" userId="f651699a-5240-4e95-a99c-f478dec41c89" providerId="ADAL" clId="{AAC30847-5E61-4EA9-8674-3828752698D8}" dt="2022-06-15T12:12:24.942" v="299" actId="20577"/>
          <ac:spMkLst>
            <pc:docMk/>
            <pc:sldMk cId="2871959252" sldId="257"/>
            <ac:spMk id="3" creationId="{02F129E8-1B65-D5DD-64EB-D6DEF37BB2B4}"/>
          </ac:spMkLst>
        </pc:spChg>
        <pc:spChg chg="add">
          <ac:chgData name="Thomas PEYRON" userId="f651699a-5240-4e95-a99c-f478dec41c89" providerId="ADAL" clId="{AAC30847-5E61-4EA9-8674-3828752698D8}" dt="2022-06-15T12:10:53.242" v="180" actId="26606"/>
          <ac:spMkLst>
            <pc:docMk/>
            <pc:sldMk cId="2871959252" sldId="257"/>
            <ac:spMk id="9" creationId="{685B57F6-59DE-4274-A37C-F47FE4E42EEF}"/>
          </ac:spMkLst>
        </pc:spChg>
        <pc:spChg chg="add">
          <ac:chgData name="Thomas PEYRON" userId="f651699a-5240-4e95-a99c-f478dec41c89" providerId="ADAL" clId="{AAC30847-5E61-4EA9-8674-3828752698D8}" dt="2022-06-15T12:10:53.242" v="180" actId="26606"/>
          <ac:spMkLst>
            <pc:docMk/>
            <pc:sldMk cId="2871959252" sldId="257"/>
            <ac:spMk id="11" creationId="{C8C63406-9171-4282-BAAB-2DDC6831F0E6}"/>
          </ac:spMkLst>
        </pc:spChg>
        <pc:picChg chg="add">
          <ac:chgData name="Thomas PEYRON" userId="f651699a-5240-4e95-a99c-f478dec41c89" providerId="ADAL" clId="{AAC30847-5E61-4EA9-8674-3828752698D8}" dt="2022-06-15T12:10:53.242" v="180" actId="26606"/>
          <ac:picMkLst>
            <pc:docMk/>
            <pc:sldMk cId="2871959252" sldId="257"/>
            <ac:picMk id="5" creationId="{43FC416A-6617-E600-B4B2-D4EB73C91B88}"/>
          </ac:picMkLst>
        </pc:picChg>
      </pc:sldChg>
      <pc:sldChg chg="addSp delSp modSp new mod modTransition setBg">
        <pc:chgData name="Thomas PEYRON" userId="f651699a-5240-4e95-a99c-f478dec41c89" providerId="ADAL" clId="{AAC30847-5E61-4EA9-8674-3828752698D8}" dt="2022-06-16T10:00:00.786" v="1399"/>
        <pc:sldMkLst>
          <pc:docMk/>
          <pc:sldMk cId="1752839612" sldId="258"/>
        </pc:sldMkLst>
        <pc:spChg chg="mod">
          <ac:chgData name="Thomas PEYRON" userId="f651699a-5240-4e95-a99c-f478dec41c89" providerId="ADAL" clId="{AAC30847-5E61-4EA9-8674-3828752698D8}" dt="2022-06-15T12:14:54.396" v="414" actId="26606"/>
          <ac:spMkLst>
            <pc:docMk/>
            <pc:sldMk cId="1752839612" sldId="258"/>
            <ac:spMk id="2" creationId="{995C5739-E9B5-FBF5-C9C9-AB6E6D9EA2B4}"/>
          </ac:spMkLst>
        </pc:spChg>
        <pc:spChg chg="add del mod">
          <ac:chgData name="Thomas PEYRON" userId="f651699a-5240-4e95-a99c-f478dec41c89" providerId="ADAL" clId="{AAC30847-5E61-4EA9-8674-3828752698D8}" dt="2022-06-15T12:14:54.428" v="415" actId="26606"/>
          <ac:spMkLst>
            <pc:docMk/>
            <pc:sldMk cId="1752839612" sldId="258"/>
            <ac:spMk id="3" creationId="{5EB7C316-01A8-8173-A092-C305B4741DF3}"/>
          </ac:spMkLst>
        </pc:spChg>
        <pc:spChg chg="add del">
          <ac:chgData name="Thomas PEYRON" userId="f651699a-5240-4e95-a99c-f478dec41c89" providerId="ADAL" clId="{AAC30847-5E61-4EA9-8674-3828752698D8}" dt="2022-06-15T12:14:47.955" v="412" actId="26606"/>
          <ac:spMkLst>
            <pc:docMk/>
            <pc:sldMk cId="1752839612" sldId="258"/>
            <ac:spMk id="9" creationId="{3BEA1A24-9CA1-4513-A409-3AD90DB091F2}"/>
          </ac:spMkLst>
        </pc:spChg>
        <pc:spChg chg="add del">
          <ac:chgData name="Thomas PEYRON" userId="f651699a-5240-4e95-a99c-f478dec41c89" providerId="ADAL" clId="{AAC30847-5E61-4EA9-8674-3828752698D8}" dt="2022-06-15T12:14:54.396" v="414" actId="26606"/>
          <ac:spMkLst>
            <pc:docMk/>
            <pc:sldMk cId="1752839612" sldId="258"/>
            <ac:spMk id="13" creationId="{3BEA1A24-9CA1-4513-A409-3AD90DB091F2}"/>
          </ac:spMkLst>
        </pc:spChg>
        <pc:graphicFrameChg chg="add del">
          <ac:chgData name="Thomas PEYRON" userId="f651699a-5240-4e95-a99c-f478dec41c89" providerId="ADAL" clId="{AAC30847-5E61-4EA9-8674-3828752698D8}" dt="2022-06-15T12:14:47.955" v="412" actId="26606"/>
          <ac:graphicFrameMkLst>
            <pc:docMk/>
            <pc:sldMk cId="1752839612" sldId="258"/>
            <ac:graphicFrameMk id="5" creationId="{0B57312C-FEC9-6763-6FE8-5EA3B548C750}"/>
          </ac:graphicFrameMkLst>
        </pc:graphicFrameChg>
        <pc:graphicFrameChg chg="add del">
          <ac:chgData name="Thomas PEYRON" userId="f651699a-5240-4e95-a99c-f478dec41c89" providerId="ADAL" clId="{AAC30847-5E61-4EA9-8674-3828752698D8}" dt="2022-06-15T12:14:54.396" v="414" actId="26606"/>
          <ac:graphicFrameMkLst>
            <pc:docMk/>
            <pc:sldMk cId="1752839612" sldId="258"/>
            <ac:graphicFrameMk id="15" creationId="{E3E0E8AE-7D34-2379-96A3-6C75D3A0EADD}"/>
          </ac:graphicFrameMkLst>
        </pc:graphicFrameChg>
        <pc:graphicFrameChg chg="add">
          <ac:chgData name="Thomas PEYRON" userId="f651699a-5240-4e95-a99c-f478dec41c89" providerId="ADAL" clId="{AAC30847-5E61-4EA9-8674-3828752698D8}" dt="2022-06-15T12:14:54.428" v="415" actId="26606"/>
          <ac:graphicFrameMkLst>
            <pc:docMk/>
            <pc:sldMk cId="1752839612" sldId="258"/>
            <ac:graphicFrameMk id="17" creationId="{67F1CAA0-025B-93B7-6B61-499683DAFBDB}"/>
          </ac:graphicFrameMkLst>
        </pc:graphicFrameChg>
        <pc:cxnChg chg="add del">
          <ac:chgData name="Thomas PEYRON" userId="f651699a-5240-4e95-a99c-f478dec41c89" providerId="ADAL" clId="{AAC30847-5E61-4EA9-8674-3828752698D8}" dt="2022-06-15T12:14:47.955" v="412" actId="26606"/>
          <ac:cxnSpMkLst>
            <pc:docMk/>
            <pc:sldMk cId="1752839612" sldId="258"/>
            <ac:cxnSpMk id="11" creationId="{3C0930BD-361E-4C4D-8B08-ED210DFA2D0A}"/>
          </ac:cxnSpMkLst>
        </pc:cxnChg>
        <pc:cxnChg chg="add del">
          <ac:chgData name="Thomas PEYRON" userId="f651699a-5240-4e95-a99c-f478dec41c89" providerId="ADAL" clId="{AAC30847-5E61-4EA9-8674-3828752698D8}" dt="2022-06-15T12:14:54.396" v="414" actId="26606"/>
          <ac:cxnSpMkLst>
            <pc:docMk/>
            <pc:sldMk cId="1752839612" sldId="258"/>
            <ac:cxnSpMk id="14" creationId="{3C0930BD-361E-4C4D-8B08-ED210DFA2D0A}"/>
          </ac:cxnSpMkLst>
        </pc:cxnChg>
      </pc:sldChg>
      <pc:sldChg chg="modSp new mod modTransition">
        <pc:chgData name="Thomas PEYRON" userId="f651699a-5240-4e95-a99c-f478dec41c89" providerId="ADAL" clId="{AAC30847-5E61-4EA9-8674-3828752698D8}" dt="2022-06-16T14:07:19.084" v="1421" actId="20577"/>
        <pc:sldMkLst>
          <pc:docMk/>
          <pc:sldMk cId="2839906421" sldId="259"/>
        </pc:sldMkLst>
        <pc:spChg chg="mod">
          <ac:chgData name="Thomas PEYRON" userId="f651699a-5240-4e95-a99c-f478dec41c89" providerId="ADAL" clId="{AAC30847-5E61-4EA9-8674-3828752698D8}" dt="2022-06-15T12:14:23.459" v="407" actId="20577"/>
          <ac:spMkLst>
            <pc:docMk/>
            <pc:sldMk cId="2839906421" sldId="259"/>
            <ac:spMk id="2" creationId="{5F983EED-EF58-9BE7-0C9A-6E47A4B6ACB2}"/>
          </ac:spMkLst>
        </pc:spChg>
        <pc:spChg chg="mod">
          <ac:chgData name="Thomas PEYRON" userId="f651699a-5240-4e95-a99c-f478dec41c89" providerId="ADAL" clId="{AAC30847-5E61-4EA9-8674-3828752698D8}" dt="2022-06-16T14:07:19.084" v="1421" actId="20577"/>
          <ac:spMkLst>
            <pc:docMk/>
            <pc:sldMk cId="2839906421" sldId="259"/>
            <ac:spMk id="3" creationId="{9906A5DE-29A7-DD09-747B-D5E6DB1E18DA}"/>
          </ac:spMkLst>
        </pc:spChg>
      </pc:sldChg>
      <pc:sldChg chg="addSp delSp modSp new mod modTransition setBg">
        <pc:chgData name="Thomas PEYRON" userId="f651699a-5240-4e95-a99c-f478dec41c89" providerId="ADAL" clId="{AAC30847-5E61-4EA9-8674-3828752698D8}" dt="2022-06-16T10:00:00.786" v="1399"/>
        <pc:sldMkLst>
          <pc:docMk/>
          <pc:sldMk cId="4208354401" sldId="260"/>
        </pc:sldMkLst>
        <pc:spChg chg="mod">
          <ac:chgData name="Thomas PEYRON" userId="f651699a-5240-4e95-a99c-f478dec41c89" providerId="ADAL" clId="{AAC30847-5E61-4EA9-8674-3828752698D8}" dt="2022-06-15T12:16:53.948" v="465" actId="26606"/>
          <ac:spMkLst>
            <pc:docMk/>
            <pc:sldMk cId="4208354401" sldId="260"/>
            <ac:spMk id="2" creationId="{5182EED1-B5CD-7FD7-1F2B-D6E927EEFF3F}"/>
          </ac:spMkLst>
        </pc:spChg>
        <pc:spChg chg="del">
          <ac:chgData name="Thomas PEYRON" userId="f651699a-5240-4e95-a99c-f478dec41c89" providerId="ADAL" clId="{AAC30847-5E61-4EA9-8674-3828752698D8}" dt="2022-06-15T12:15:35.625" v="456" actId="478"/>
          <ac:spMkLst>
            <pc:docMk/>
            <pc:sldMk cId="4208354401" sldId="260"/>
            <ac:spMk id="3" creationId="{D9B6D34C-BFFB-BD2B-0844-BD6D73026C17}"/>
          </ac:spMkLst>
        </pc:spChg>
        <pc:spChg chg="add mod">
          <ac:chgData name="Thomas PEYRON" userId="f651699a-5240-4e95-a99c-f478dec41c89" providerId="ADAL" clId="{AAC30847-5E61-4EA9-8674-3828752698D8}" dt="2022-06-15T12:17:09.459" v="469" actId="14100"/>
          <ac:spMkLst>
            <pc:docMk/>
            <pc:sldMk cId="4208354401" sldId="260"/>
            <ac:spMk id="5" creationId="{B9B7F810-E956-8492-FE34-6218760E80EC}"/>
          </ac:spMkLst>
        </pc:spChg>
        <pc:spChg chg="add">
          <ac:chgData name="Thomas PEYRON" userId="f651699a-5240-4e95-a99c-f478dec41c89" providerId="ADAL" clId="{AAC30847-5E61-4EA9-8674-3828752698D8}" dt="2022-06-15T12:16:53.948" v="465" actId="26606"/>
          <ac:spMkLst>
            <pc:docMk/>
            <pc:sldMk cId="4208354401" sldId="260"/>
            <ac:spMk id="10" creationId="{5D3B97D3-3894-4963-90C5-4EAA66131938}"/>
          </ac:spMkLst>
        </pc:spChg>
        <pc:graphicFrameChg chg="add mod ord">
          <ac:chgData name="Thomas PEYRON" userId="f651699a-5240-4e95-a99c-f478dec41c89" providerId="ADAL" clId="{AAC30847-5E61-4EA9-8674-3828752698D8}" dt="2022-06-15T12:16:53.948" v="465" actId="26606"/>
          <ac:graphicFrameMkLst>
            <pc:docMk/>
            <pc:sldMk cId="4208354401" sldId="260"/>
            <ac:graphicFrameMk id="4" creationId="{68362802-7043-FD8E-47B1-66C38EA5134B}"/>
          </ac:graphicFrameMkLst>
        </pc:graphicFrameChg>
      </pc:sldChg>
      <pc:sldChg chg="addSp delSp modSp new mod modTransition">
        <pc:chgData name="Thomas PEYRON" userId="f651699a-5240-4e95-a99c-f478dec41c89" providerId="ADAL" clId="{AAC30847-5E61-4EA9-8674-3828752698D8}" dt="2022-06-16T10:00:00.786" v="1399"/>
        <pc:sldMkLst>
          <pc:docMk/>
          <pc:sldMk cId="748937482" sldId="261"/>
        </pc:sldMkLst>
        <pc:spChg chg="mod">
          <ac:chgData name="Thomas PEYRON" userId="f651699a-5240-4e95-a99c-f478dec41c89" providerId="ADAL" clId="{AAC30847-5E61-4EA9-8674-3828752698D8}" dt="2022-06-15T12:27:13.527" v="503" actId="1076"/>
          <ac:spMkLst>
            <pc:docMk/>
            <pc:sldMk cId="748937482" sldId="261"/>
            <ac:spMk id="2" creationId="{42B552F8-0A02-DE35-6354-FE1F6B437D90}"/>
          </ac:spMkLst>
        </pc:spChg>
        <pc:spChg chg="del">
          <ac:chgData name="Thomas PEYRON" userId="f651699a-5240-4e95-a99c-f478dec41c89" providerId="ADAL" clId="{AAC30847-5E61-4EA9-8674-3828752698D8}" dt="2022-06-15T12:18:06.163" v="499" actId="478"/>
          <ac:spMkLst>
            <pc:docMk/>
            <pc:sldMk cId="748937482" sldId="261"/>
            <ac:spMk id="3" creationId="{1EFAACE7-7A4B-2114-358B-244606CB6D4A}"/>
          </ac:spMkLst>
        </pc:spChg>
        <pc:picChg chg="add mod">
          <ac:chgData name="Thomas PEYRON" userId="f651699a-5240-4e95-a99c-f478dec41c89" providerId="ADAL" clId="{AAC30847-5E61-4EA9-8674-3828752698D8}" dt="2022-06-15T12:27:16.789" v="504" actId="1076"/>
          <ac:picMkLst>
            <pc:docMk/>
            <pc:sldMk cId="748937482" sldId="261"/>
            <ac:picMk id="5" creationId="{BD1D6464-8FFE-A70D-8EC8-4EBCE5E6B70A}"/>
          </ac:picMkLst>
        </pc:picChg>
      </pc:sldChg>
      <pc:sldChg chg="addSp delSp modSp new mod modTransition">
        <pc:chgData name="Thomas PEYRON" userId="f651699a-5240-4e95-a99c-f478dec41c89" providerId="ADAL" clId="{AAC30847-5E61-4EA9-8674-3828752698D8}" dt="2022-06-16T10:00:00.786" v="1399"/>
        <pc:sldMkLst>
          <pc:docMk/>
          <pc:sldMk cId="4213440452" sldId="262"/>
        </pc:sldMkLst>
        <pc:spChg chg="mod">
          <ac:chgData name="Thomas PEYRON" userId="f651699a-5240-4e95-a99c-f478dec41c89" providerId="ADAL" clId="{AAC30847-5E61-4EA9-8674-3828752698D8}" dt="2022-06-15T12:30:23.722" v="538" actId="1076"/>
          <ac:spMkLst>
            <pc:docMk/>
            <pc:sldMk cId="4213440452" sldId="262"/>
            <ac:spMk id="2" creationId="{05D8B04A-A33D-D0F0-C05F-ABD15E535B91}"/>
          </ac:spMkLst>
        </pc:spChg>
        <pc:spChg chg="del">
          <ac:chgData name="Thomas PEYRON" userId="f651699a-5240-4e95-a99c-f478dec41c89" providerId="ADAL" clId="{AAC30847-5E61-4EA9-8674-3828752698D8}" dt="2022-06-15T12:28:05.988" v="527" actId="478"/>
          <ac:spMkLst>
            <pc:docMk/>
            <pc:sldMk cId="4213440452" sldId="262"/>
            <ac:spMk id="3" creationId="{C2D8213A-4FEE-6EE9-C8E0-10597E9AB989}"/>
          </ac:spMkLst>
        </pc:spChg>
        <pc:picChg chg="add mod">
          <ac:chgData name="Thomas PEYRON" userId="f651699a-5240-4e95-a99c-f478dec41c89" providerId="ADAL" clId="{AAC30847-5E61-4EA9-8674-3828752698D8}" dt="2022-06-15T12:30:25.708" v="539" actId="1076"/>
          <ac:picMkLst>
            <pc:docMk/>
            <pc:sldMk cId="4213440452" sldId="262"/>
            <ac:picMk id="5" creationId="{C5EC9EA8-3AC8-6409-ACE5-61BC60C22830}"/>
          </ac:picMkLst>
        </pc:picChg>
        <pc:picChg chg="add mod">
          <ac:chgData name="Thomas PEYRON" userId="f651699a-5240-4e95-a99c-f478dec41c89" providerId="ADAL" clId="{AAC30847-5E61-4EA9-8674-3828752698D8}" dt="2022-06-15T12:30:31.582" v="541" actId="1076"/>
          <ac:picMkLst>
            <pc:docMk/>
            <pc:sldMk cId="4213440452" sldId="262"/>
            <ac:picMk id="7" creationId="{332A222D-0351-2FAA-B4A8-C603A524F275}"/>
          </ac:picMkLst>
        </pc:picChg>
        <pc:picChg chg="add mod">
          <ac:chgData name="Thomas PEYRON" userId="f651699a-5240-4e95-a99c-f478dec41c89" providerId="ADAL" clId="{AAC30847-5E61-4EA9-8674-3828752698D8}" dt="2022-06-15T12:30:27.466" v="540" actId="1076"/>
          <ac:picMkLst>
            <pc:docMk/>
            <pc:sldMk cId="4213440452" sldId="262"/>
            <ac:picMk id="9" creationId="{B5F94BC7-7298-4D82-7CCB-9C70FBF2B2C9}"/>
          </ac:picMkLst>
        </pc:picChg>
      </pc:sldChg>
      <pc:sldChg chg="addSp delSp modSp new mod modTransition">
        <pc:chgData name="Thomas PEYRON" userId="f651699a-5240-4e95-a99c-f478dec41c89" providerId="ADAL" clId="{AAC30847-5E61-4EA9-8674-3828752698D8}" dt="2022-06-16T10:00:00.786" v="1399"/>
        <pc:sldMkLst>
          <pc:docMk/>
          <pc:sldMk cId="3592777815" sldId="263"/>
        </pc:sldMkLst>
        <pc:spChg chg="mod">
          <ac:chgData name="Thomas PEYRON" userId="f651699a-5240-4e95-a99c-f478dec41c89" providerId="ADAL" clId="{AAC30847-5E61-4EA9-8674-3828752698D8}" dt="2022-06-15T12:46:47.763" v="566" actId="1076"/>
          <ac:spMkLst>
            <pc:docMk/>
            <pc:sldMk cId="3592777815" sldId="263"/>
            <ac:spMk id="2" creationId="{502EAFDE-61AF-E156-C380-E7AD8DA214D3}"/>
          </ac:spMkLst>
        </pc:spChg>
        <pc:spChg chg="del">
          <ac:chgData name="Thomas PEYRON" userId="f651699a-5240-4e95-a99c-f478dec41c89" providerId="ADAL" clId="{AAC30847-5E61-4EA9-8674-3828752698D8}" dt="2022-06-15T12:35:01.681" v="562" actId="478"/>
          <ac:spMkLst>
            <pc:docMk/>
            <pc:sldMk cId="3592777815" sldId="263"/>
            <ac:spMk id="3" creationId="{8AA378A1-F589-6A4C-139E-ECBDFD459A9F}"/>
          </ac:spMkLst>
        </pc:spChg>
        <pc:picChg chg="add mod">
          <ac:chgData name="Thomas PEYRON" userId="f651699a-5240-4e95-a99c-f478dec41c89" providerId="ADAL" clId="{AAC30847-5E61-4EA9-8674-3828752698D8}" dt="2022-06-15T12:47:11.076" v="630" actId="1037"/>
          <ac:picMkLst>
            <pc:docMk/>
            <pc:sldMk cId="3592777815" sldId="263"/>
            <ac:picMk id="5" creationId="{484E87CF-101C-4398-C21A-9A9252DCB5BC}"/>
          </ac:picMkLst>
        </pc:picChg>
        <pc:picChg chg="add mod">
          <ac:chgData name="Thomas PEYRON" userId="f651699a-5240-4e95-a99c-f478dec41c89" providerId="ADAL" clId="{AAC30847-5E61-4EA9-8674-3828752698D8}" dt="2022-06-15T12:47:09.259" v="607" actId="1037"/>
          <ac:picMkLst>
            <pc:docMk/>
            <pc:sldMk cId="3592777815" sldId="263"/>
            <ac:picMk id="6" creationId="{295190C3-4176-589C-0778-AC7F70C1954D}"/>
          </ac:picMkLst>
        </pc:picChg>
      </pc:sldChg>
      <pc:sldChg chg="addSp delSp modSp new mod modTransition setBg">
        <pc:chgData name="Thomas PEYRON" userId="f651699a-5240-4e95-a99c-f478dec41c89" providerId="ADAL" clId="{AAC30847-5E61-4EA9-8674-3828752698D8}" dt="2022-06-16T10:00:00.786" v="1399"/>
        <pc:sldMkLst>
          <pc:docMk/>
          <pc:sldMk cId="2243212031" sldId="264"/>
        </pc:sldMkLst>
        <pc:spChg chg="mod ord">
          <ac:chgData name="Thomas PEYRON" userId="f651699a-5240-4e95-a99c-f478dec41c89" providerId="ADAL" clId="{AAC30847-5E61-4EA9-8674-3828752698D8}" dt="2022-06-15T12:49:52.090" v="649" actId="26606"/>
          <ac:spMkLst>
            <pc:docMk/>
            <pc:sldMk cId="2243212031" sldId="264"/>
            <ac:spMk id="2" creationId="{2CF7EF64-BAD8-66D9-AD00-82BE1B818A57}"/>
          </ac:spMkLst>
        </pc:spChg>
        <pc:spChg chg="del">
          <ac:chgData name="Thomas PEYRON" userId="f651699a-5240-4e95-a99c-f478dec41c89" providerId="ADAL" clId="{AAC30847-5E61-4EA9-8674-3828752698D8}" dt="2022-06-15T12:49:13.756" v="645" actId="478"/>
          <ac:spMkLst>
            <pc:docMk/>
            <pc:sldMk cId="2243212031" sldId="264"/>
            <ac:spMk id="3" creationId="{49042CB4-5E19-3F3C-3514-C83C86316E63}"/>
          </ac:spMkLst>
        </pc:spChg>
        <pc:spChg chg="add del">
          <ac:chgData name="Thomas PEYRON" userId="f651699a-5240-4e95-a99c-f478dec41c89" providerId="ADAL" clId="{AAC30847-5E61-4EA9-8674-3828752698D8}" dt="2022-06-15T12:49:52.075" v="648" actId="26606"/>
          <ac:spMkLst>
            <pc:docMk/>
            <pc:sldMk cId="2243212031" sldId="264"/>
            <ac:spMk id="9" creationId="{5CD60141-EEBD-4EC1-8E34-0344C16A18A2}"/>
          </ac:spMkLst>
        </pc:spChg>
        <pc:spChg chg="add del">
          <ac:chgData name="Thomas PEYRON" userId="f651699a-5240-4e95-a99c-f478dec41c89" providerId="ADAL" clId="{AAC30847-5E61-4EA9-8674-3828752698D8}" dt="2022-06-15T12:49:52.075" v="648" actId="26606"/>
          <ac:spMkLst>
            <pc:docMk/>
            <pc:sldMk cId="2243212031" sldId="264"/>
            <ac:spMk id="13" creationId="{4E5B79A0-69AD-4CBD-897F-32C7A2BA2FBB}"/>
          </ac:spMkLst>
        </pc:spChg>
        <pc:spChg chg="add del">
          <ac:chgData name="Thomas PEYRON" userId="f651699a-5240-4e95-a99c-f478dec41c89" providerId="ADAL" clId="{AAC30847-5E61-4EA9-8674-3828752698D8}" dt="2022-06-15T12:49:52.075" v="648" actId="26606"/>
          <ac:spMkLst>
            <pc:docMk/>
            <pc:sldMk cId="2243212031" sldId="264"/>
            <ac:spMk id="15" creationId="{3EE42C3D-9FF4-4A79-B1A6-8CD4E7A2F0C1}"/>
          </ac:spMkLst>
        </pc:spChg>
        <pc:spChg chg="add">
          <ac:chgData name="Thomas PEYRON" userId="f651699a-5240-4e95-a99c-f478dec41c89" providerId="ADAL" clId="{AAC30847-5E61-4EA9-8674-3828752698D8}" dt="2022-06-15T12:49:52.090" v="649" actId="26606"/>
          <ac:spMkLst>
            <pc:docMk/>
            <pc:sldMk cId="2243212031" sldId="264"/>
            <ac:spMk id="19" creationId="{5CD60141-EEBD-4EC1-8E34-0344C16A18A2}"/>
          </ac:spMkLst>
        </pc:spChg>
        <pc:spChg chg="add">
          <ac:chgData name="Thomas PEYRON" userId="f651699a-5240-4e95-a99c-f478dec41c89" providerId="ADAL" clId="{AAC30847-5E61-4EA9-8674-3828752698D8}" dt="2022-06-15T12:49:52.090" v="649" actId="26606"/>
          <ac:spMkLst>
            <pc:docMk/>
            <pc:sldMk cId="2243212031" sldId="264"/>
            <ac:spMk id="21" creationId="{C3B0A228-9EA3-4009-A82E-9402BBC726A0}"/>
          </ac:spMkLst>
        </pc:spChg>
        <pc:spChg chg="add">
          <ac:chgData name="Thomas PEYRON" userId="f651699a-5240-4e95-a99c-f478dec41c89" providerId="ADAL" clId="{AAC30847-5E61-4EA9-8674-3828752698D8}" dt="2022-06-15T12:49:52.090" v="649" actId="26606"/>
          <ac:spMkLst>
            <pc:docMk/>
            <pc:sldMk cId="2243212031" sldId="264"/>
            <ac:spMk id="22" creationId="{02E0C409-730D-455F-AA8F-0646ABDB1B42}"/>
          </ac:spMkLst>
        </pc:spChg>
        <pc:picChg chg="add mod">
          <ac:chgData name="Thomas PEYRON" userId="f651699a-5240-4e95-a99c-f478dec41c89" providerId="ADAL" clId="{AAC30847-5E61-4EA9-8674-3828752698D8}" dt="2022-06-15T12:49:52.090" v="649" actId="26606"/>
          <ac:picMkLst>
            <pc:docMk/>
            <pc:sldMk cId="2243212031" sldId="264"/>
            <ac:picMk id="4" creationId="{8064CCD9-ECE1-9CE2-45A8-F31A6B97A4E5}"/>
          </ac:picMkLst>
        </pc:picChg>
        <pc:cxnChg chg="add del">
          <ac:chgData name="Thomas PEYRON" userId="f651699a-5240-4e95-a99c-f478dec41c89" providerId="ADAL" clId="{AAC30847-5E61-4EA9-8674-3828752698D8}" dt="2022-06-15T12:49:52.075" v="648" actId="26606"/>
          <ac:cxnSpMkLst>
            <pc:docMk/>
            <pc:sldMk cId="2243212031" sldId="264"/>
            <ac:cxnSpMk id="11" creationId="{4C75A547-BCD1-42BE-966E-53CA0AB93165}"/>
          </ac:cxnSpMkLst>
        </pc:cxnChg>
        <pc:cxnChg chg="add del">
          <ac:chgData name="Thomas PEYRON" userId="f651699a-5240-4e95-a99c-f478dec41c89" providerId="ADAL" clId="{AAC30847-5E61-4EA9-8674-3828752698D8}" dt="2022-06-15T12:49:52.075" v="648" actId="26606"/>
          <ac:cxnSpMkLst>
            <pc:docMk/>
            <pc:sldMk cId="2243212031" sldId="264"/>
            <ac:cxnSpMk id="17" creationId="{83B828B0-F33B-4806-9D53-69C862A4C8C9}"/>
          </ac:cxnSpMkLst>
        </pc:cxnChg>
        <pc:cxnChg chg="add">
          <ac:chgData name="Thomas PEYRON" userId="f651699a-5240-4e95-a99c-f478dec41c89" providerId="ADAL" clId="{AAC30847-5E61-4EA9-8674-3828752698D8}" dt="2022-06-15T12:49:52.090" v="649" actId="26606"/>
          <ac:cxnSpMkLst>
            <pc:docMk/>
            <pc:sldMk cId="2243212031" sldId="264"/>
            <ac:cxnSpMk id="20" creationId="{4C75A547-BCD1-42BE-966E-53CA0AB93165}"/>
          </ac:cxnSpMkLst>
        </pc:cxnChg>
      </pc:sldChg>
      <pc:sldChg chg="addSp delSp modSp new mod modTransition">
        <pc:chgData name="Thomas PEYRON" userId="f651699a-5240-4e95-a99c-f478dec41c89" providerId="ADAL" clId="{AAC30847-5E61-4EA9-8674-3828752698D8}" dt="2022-06-16T10:00:00.786" v="1399"/>
        <pc:sldMkLst>
          <pc:docMk/>
          <pc:sldMk cId="3867582166" sldId="265"/>
        </pc:sldMkLst>
        <pc:spChg chg="del">
          <ac:chgData name="Thomas PEYRON" userId="f651699a-5240-4e95-a99c-f478dec41c89" providerId="ADAL" clId="{AAC30847-5E61-4EA9-8674-3828752698D8}" dt="2022-06-16T09:29:45.232" v="711" actId="478"/>
          <ac:spMkLst>
            <pc:docMk/>
            <pc:sldMk cId="3867582166" sldId="265"/>
            <ac:spMk id="2" creationId="{B64D679D-A252-75E6-2556-D3FB8608A4C0}"/>
          </ac:spMkLst>
        </pc:spChg>
        <pc:spChg chg="del">
          <ac:chgData name="Thomas PEYRON" userId="f651699a-5240-4e95-a99c-f478dec41c89" providerId="ADAL" clId="{AAC30847-5E61-4EA9-8674-3828752698D8}" dt="2022-06-16T09:29:44.351" v="710" actId="478"/>
          <ac:spMkLst>
            <pc:docMk/>
            <pc:sldMk cId="3867582166" sldId="265"/>
            <ac:spMk id="3" creationId="{FFBF53FF-4DFE-5900-19F9-EA185F15425B}"/>
          </ac:spMkLst>
        </pc:spChg>
        <pc:spChg chg="add mod">
          <ac:chgData name="Thomas PEYRON" userId="f651699a-5240-4e95-a99c-f478dec41c89" providerId="ADAL" clId="{AAC30847-5E61-4EA9-8674-3828752698D8}" dt="2022-06-16T09:34:21.428" v="1116" actId="1076"/>
          <ac:spMkLst>
            <pc:docMk/>
            <pc:sldMk cId="3867582166" sldId="265"/>
            <ac:spMk id="5" creationId="{7B546EF9-CEE2-881F-E837-274534FC7D38}"/>
          </ac:spMkLst>
        </pc:spChg>
        <pc:spChg chg="add del mod">
          <ac:chgData name="Thomas PEYRON" userId="f651699a-5240-4e95-a99c-f478dec41c89" providerId="ADAL" clId="{AAC30847-5E61-4EA9-8674-3828752698D8}" dt="2022-06-16T09:34:42.655" v="1119" actId="478"/>
          <ac:spMkLst>
            <pc:docMk/>
            <pc:sldMk cId="3867582166" sldId="265"/>
            <ac:spMk id="6" creationId="{58E72648-91DC-075D-9E4E-F4E0CF961F2B}"/>
          </ac:spMkLst>
        </pc:spChg>
        <pc:graphicFrameChg chg="add mod modGraphic">
          <ac:chgData name="Thomas PEYRON" userId="f651699a-5240-4e95-a99c-f478dec41c89" providerId="ADAL" clId="{AAC30847-5E61-4EA9-8674-3828752698D8}" dt="2022-06-16T09:35:00.256" v="1123" actId="1076"/>
          <ac:graphicFrameMkLst>
            <pc:docMk/>
            <pc:sldMk cId="3867582166" sldId="265"/>
            <ac:graphicFrameMk id="4" creationId="{AB15BE6F-2E64-0A17-76D3-697BBE35090B}"/>
          </ac:graphicFrameMkLst>
        </pc:graphicFrameChg>
      </pc:sldChg>
      <pc:sldChg chg="addSp delSp modSp new mod modTransition">
        <pc:chgData name="Thomas PEYRON" userId="f651699a-5240-4e95-a99c-f478dec41c89" providerId="ADAL" clId="{AAC30847-5E61-4EA9-8674-3828752698D8}" dt="2022-06-16T10:00:00.786" v="1399"/>
        <pc:sldMkLst>
          <pc:docMk/>
          <pc:sldMk cId="1461902719" sldId="266"/>
        </pc:sldMkLst>
        <pc:spChg chg="mod">
          <ac:chgData name="Thomas PEYRON" userId="f651699a-5240-4e95-a99c-f478dec41c89" providerId="ADAL" clId="{AAC30847-5E61-4EA9-8674-3828752698D8}" dt="2022-06-16T09:39:10.105" v="1154" actId="1076"/>
          <ac:spMkLst>
            <pc:docMk/>
            <pc:sldMk cId="1461902719" sldId="266"/>
            <ac:spMk id="2" creationId="{96C259A8-2133-97F1-773C-1EB61F85D897}"/>
          </ac:spMkLst>
        </pc:spChg>
        <pc:spChg chg="del">
          <ac:chgData name="Thomas PEYRON" userId="f651699a-5240-4e95-a99c-f478dec41c89" providerId="ADAL" clId="{AAC30847-5E61-4EA9-8674-3828752698D8}" dt="2022-06-16T09:37:00.505" v="1138" actId="478"/>
          <ac:spMkLst>
            <pc:docMk/>
            <pc:sldMk cId="1461902719" sldId="266"/>
            <ac:spMk id="3" creationId="{955AB183-077F-94B3-88A5-EF0408E5A092}"/>
          </ac:spMkLst>
        </pc:spChg>
        <pc:picChg chg="add mod">
          <ac:chgData name="Thomas PEYRON" userId="f651699a-5240-4e95-a99c-f478dec41c89" providerId="ADAL" clId="{AAC30847-5E61-4EA9-8674-3828752698D8}" dt="2022-06-16T09:39:45.182" v="1164" actId="1076"/>
          <ac:picMkLst>
            <pc:docMk/>
            <pc:sldMk cId="1461902719" sldId="266"/>
            <ac:picMk id="5" creationId="{73F85500-E9E2-E931-BBA9-8B2C07486384}"/>
          </ac:picMkLst>
        </pc:picChg>
        <pc:picChg chg="add mod">
          <ac:chgData name="Thomas PEYRON" userId="f651699a-5240-4e95-a99c-f478dec41c89" providerId="ADAL" clId="{AAC30847-5E61-4EA9-8674-3828752698D8}" dt="2022-06-16T09:39:42.524" v="1163" actId="1076"/>
          <ac:picMkLst>
            <pc:docMk/>
            <pc:sldMk cId="1461902719" sldId="266"/>
            <ac:picMk id="7" creationId="{E02897CF-8EBF-2ED5-423B-2868C688066E}"/>
          </ac:picMkLst>
        </pc:picChg>
        <pc:picChg chg="add del mod">
          <ac:chgData name="Thomas PEYRON" userId="f651699a-5240-4e95-a99c-f478dec41c89" providerId="ADAL" clId="{AAC30847-5E61-4EA9-8674-3828752698D8}" dt="2022-06-16T09:39:39.854" v="1161" actId="478"/>
          <ac:picMkLst>
            <pc:docMk/>
            <pc:sldMk cId="1461902719" sldId="266"/>
            <ac:picMk id="9" creationId="{E7D14C33-AFCD-4040-D714-8FF2B4D51B3E}"/>
          </ac:picMkLst>
        </pc:picChg>
        <pc:picChg chg="add mod">
          <ac:chgData name="Thomas PEYRON" userId="f651699a-5240-4e95-a99c-f478dec41c89" providerId="ADAL" clId="{AAC30847-5E61-4EA9-8674-3828752698D8}" dt="2022-06-16T09:40:07.667" v="1168" actId="1076"/>
          <ac:picMkLst>
            <pc:docMk/>
            <pc:sldMk cId="1461902719" sldId="266"/>
            <ac:picMk id="11" creationId="{0DA720EA-CB39-C43E-764B-CCC56BD62679}"/>
          </ac:picMkLst>
        </pc:picChg>
      </pc:sldChg>
      <pc:sldChg chg="addSp delSp modSp new mod modTransition">
        <pc:chgData name="Thomas PEYRON" userId="f651699a-5240-4e95-a99c-f478dec41c89" providerId="ADAL" clId="{AAC30847-5E61-4EA9-8674-3828752698D8}" dt="2022-06-16T10:00:00.786" v="1399"/>
        <pc:sldMkLst>
          <pc:docMk/>
          <pc:sldMk cId="408994527" sldId="267"/>
        </pc:sldMkLst>
        <pc:spChg chg="mod">
          <ac:chgData name="Thomas PEYRON" userId="f651699a-5240-4e95-a99c-f478dec41c89" providerId="ADAL" clId="{AAC30847-5E61-4EA9-8674-3828752698D8}" dt="2022-06-16T09:57:01.642" v="1347" actId="1076"/>
          <ac:spMkLst>
            <pc:docMk/>
            <pc:sldMk cId="408994527" sldId="267"/>
            <ac:spMk id="2" creationId="{2ED3D65B-658D-7407-D333-3D59B8B3CE93}"/>
          </ac:spMkLst>
        </pc:spChg>
        <pc:spChg chg="del">
          <ac:chgData name="Thomas PEYRON" userId="f651699a-5240-4e95-a99c-f478dec41c89" providerId="ADAL" clId="{AAC30847-5E61-4EA9-8674-3828752698D8}" dt="2022-06-16T09:56:22.138" v="1341" actId="478"/>
          <ac:spMkLst>
            <pc:docMk/>
            <pc:sldMk cId="408994527" sldId="267"/>
            <ac:spMk id="3" creationId="{387C03F9-9775-016A-9A69-B1D520D5D637}"/>
          </ac:spMkLst>
        </pc:spChg>
        <pc:picChg chg="add mod">
          <ac:chgData name="Thomas PEYRON" userId="f651699a-5240-4e95-a99c-f478dec41c89" providerId="ADAL" clId="{AAC30847-5E61-4EA9-8674-3828752698D8}" dt="2022-06-16T09:56:55.109" v="1344" actId="1076"/>
          <ac:picMkLst>
            <pc:docMk/>
            <pc:sldMk cId="408994527" sldId="267"/>
            <ac:picMk id="5" creationId="{CAF10FF3-1208-C1FD-354E-7A6264384277}"/>
          </ac:picMkLst>
        </pc:picChg>
        <pc:picChg chg="add mod">
          <ac:chgData name="Thomas PEYRON" userId="f651699a-5240-4e95-a99c-f478dec41c89" providerId="ADAL" clId="{AAC30847-5E61-4EA9-8674-3828752698D8}" dt="2022-06-16T09:57:07.661" v="1350" actId="1076"/>
          <ac:picMkLst>
            <pc:docMk/>
            <pc:sldMk cId="408994527" sldId="267"/>
            <ac:picMk id="6" creationId="{33D48062-09EC-BE79-4B60-0A5DE4FBCA06}"/>
          </ac:picMkLst>
        </pc:picChg>
      </pc:sldChg>
      <pc:sldChg chg="addSp delSp modSp new mod modTransition setBg">
        <pc:chgData name="Thomas PEYRON" userId="f651699a-5240-4e95-a99c-f478dec41c89" providerId="ADAL" clId="{AAC30847-5E61-4EA9-8674-3828752698D8}" dt="2022-06-16T10:00:00.786" v="1399"/>
        <pc:sldMkLst>
          <pc:docMk/>
          <pc:sldMk cId="4208179218" sldId="268"/>
        </pc:sldMkLst>
        <pc:spChg chg="mod">
          <ac:chgData name="Thomas PEYRON" userId="f651699a-5240-4e95-a99c-f478dec41c89" providerId="ADAL" clId="{AAC30847-5E61-4EA9-8674-3828752698D8}" dt="2022-06-16T09:57:47.618" v="1366" actId="26606"/>
          <ac:spMkLst>
            <pc:docMk/>
            <pc:sldMk cId="4208179218" sldId="268"/>
            <ac:spMk id="2" creationId="{4846B83C-A2A9-0C81-5027-A3376E721B20}"/>
          </ac:spMkLst>
        </pc:spChg>
        <pc:spChg chg="del">
          <ac:chgData name="Thomas PEYRON" userId="f651699a-5240-4e95-a99c-f478dec41c89" providerId="ADAL" clId="{AAC30847-5E61-4EA9-8674-3828752698D8}" dt="2022-06-16T09:57:38.706" v="1362" actId="478"/>
          <ac:spMkLst>
            <pc:docMk/>
            <pc:sldMk cId="4208179218" sldId="268"/>
            <ac:spMk id="3" creationId="{B691C169-73EE-1CFA-8BB6-5C6DE6662C63}"/>
          </ac:spMkLst>
        </pc:spChg>
        <pc:spChg chg="add del">
          <ac:chgData name="Thomas PEYRON" userId="f651699a-5240-4e95-a99c-f478dec41c89" providerId="ADAL" clId="{AAC30847-5E61-4EA9-8674-3828752698D8}" dt="2022-06-16T09:57:47.602" v="1365" actId="26606"/>
          <ac:spMkLst>
            <pc:docMk/>
            <pc:sldMk cId="4208179218" sldId="268"/>
            <ac:spMk id="9" creationId="{5CD60141-EEBD-4EC1-8E34-0344C16A18A2}"/>
          </ac:spMkLst>
        </pc:spChg>
        <pc:spChg chg="add del">
          <ac:chgData name="Thomas PEYRON" userId="f651699a-5240-4e95-a99c-f478dec41c89" providerId="ADAL" clId="{AAC30847-5E61-4EA9-8674-3828752698D8}" dt="2022-06-16T09:57:47.602" v="1365" actId="26606"/>
          <ac:spMkLst>
            <pc:docMk/>
            <pc:sldMk cId="4208179218" sldId="268"/>
            <ac:spMk id="13" creationId="{8998F414-7D0A-4BB3-ABF9-D356969FDA82}"/>
          </ac:spMkLst>
        </pc:spChg>
        <pc:spChg chg="add del">
          <ac:chgData name="Thomas PEYRON" userId="f651699a-5240-4e95-a99c-f478dec41c89" providerId="ADAL" clId="{AAC30847-5E61-4EA9-8674-3828752698D8}" dt="2022-06-16T09:57:47.602" v="1365" actId="26606"/>
          <ac:spMkLst>
            <pc:docMk/>
            <pc:sldMk cId="4208179218" sldId="268"/>
            <ac:spMk id="15" creationId="{41DC52BE-B2E5-4356-9FCF-8F0E04E5F1E9}"/>
          </ac:spMkLst>
        </pc:spChg>
        <pc:spChg chg="add mod">
          <ac:chgData name="Thomas PEYRON" userId="f651699a-5240-4e95-a99c-f478dec41c89" providerId="ADAL" clId="{AAC30847-5E61-4EA9-8674-3828752698D8}" dt="2022-06-16T09:58:04.913" v="1369"/>
          <ac:spMkLst>
            <pc:docMk/>
            <pc:sldMk cId="4208179218" sldId="268"/>
            <ac:spMk id="16" creationId="{5B6F2787-6AAB-0F50-4AB0-D8F37B7C42A9}"/>
          </ac:spMkLst>
        </pc:spChg>
        <pc:spChg chg="add del">
          <ac:chgData name="Thomas PEYRON" userId="f651699a-5240-4e95-a99c-f478dec41c89" providerId="ADAL" clId="{AAC30847-5E61-4EA9-8674-3828752698D8}" dt="2022-06-16T09:57:47.602" v="1365" actId="26606"/>
          <ac:spMkLst>
            <pc:docMk/>
            <pc:sldMk cId="4208179218" sldId="268"/>
            <ac:spMk id="17" creationId="{0888D426-68B4-4BA8-96C3-1DCDCE2FA625}"/>
          </ac:spMkLst>
        </pc:spChg>
        <pc:spChg chg="add">
          <ac:chgData name="Thomas PEYRON" userId="f651699a-5240-4e95-a99c-f478dec41c89" providerId="ADAL" clId="{AAC30847-5E61-4EA9-8674-3828752698D8}" dt="2022-06-16T09:57:47.618" v="1366" actId="26606"/>
          <ac:spMkLst>
            <pc:docMk/>
            <pc:sldMk cId="4208179218" sldId="268"/>
            <ac:spMk id="19" creationId="{5CD60141-EEBD-4EC1-8E34-0344C16A18A2}"/>
          </ac:spMkLst>
        </pc:spChg>
        <pc:spChg chg="add">
          <ac:chgData name="Thomas PEYRON" userId="f651699a-5240-4e95-a99c-f478dec41c89" providerId="ADAL" clId="{AAC30847-5E61-4EA9-8674-3828752698D8}" dt="2022-06-16T09:57:47.618" v="1366" actId="26606"/>
          <ac:spMkLst>
            <pc:docMk/>
            <pc:sldMk cId="4208179218" sldId="268"/>
            <ac:spMk id="21" creationId="{C3B0A228-9EA3-4009-A82E-9402BBC726A0}"/>
          </ac:spMkLst>
        </pc:spChg>
        <pc:spChg chg="add">
          <ac:chgData name="Thomas PEYRON" userId="f651699a-5240-4e95-a99c-f478dec41c89" providerId="ADAL" clId="{AAC30847-5E61-4EA9-8674-3828752698D8}" dt="2022-06-16T09:57:47.618" v="1366" actId="26606"/>
          <ac:spMkLst>
            <pc:docMk/>
            <pc:sldMk cId="4208179218" sldId="268"/>
            <ac:spMk id="22" creationId="{3376605B-B311-4691-9B2A-1684D1F5FEEF}"/>
          </ac:spMkLst>
        </pc:spChg>
        <pc:spChg chg="add">
          <ac:chgData name="Thomas PEYRON" userId="f651699a-5240-4e95-a99c-f478dec41c89" providerId="ADAL" clId="{AAC30847-5E61-4EA9-8674-3828752698D8}" dt="2022-06-16T09:57:47.618" v="1366" actId="26606"/>
          <ac:spMkLst>
            <pc:docMk/>
            <pc:sldMk cId="4208179218" sldId="268"/>
            <ac:spMk id="23" creationId="{50C40FC6-F06C-437F-A877-019DFC43FCFC}"/>
          </ac:spMkLst>
        </pc:spChg>
        <pc:picChg chg="add mod">
          <ac:chgData name="Thomas PEYRON" userId="f651699a-5240-4e95-a99c-f478dec41c89" providerId="ADAL" clId="{AAC30847-5E61-4EA9-8674-3828752698D8}" dt="2022-06-16T09:57:54.626" v="1368" actId="1076"/>
          <ac:picMkLst>
            <pc:docMk/>
            <pc:sldMk cId="4208179218" sldId="268"/>
            <ac:picMk id="4" creationId="{1C73D02D-FA8F-F3DA-D15B-7C2518E728A1}"/>
          </ac:picMkLst>
        </pc:picChg>
        <pc:cxnChg chg="add del">
          <ac:chgData name="Thomas PEYRON" userId="f651699a-5240-4e95-a99c-f478dec41c89" providerId="ADAL" clId="{AAC30847-5E61-4EA9-8674-3828752698D8}" dt="2022-06-16T09:57:47.602" v="1365" actId="26606"/>
          <ac:cxnSpMkLst>
            <pc:docMk/>
            <pc:sldMk cId="4208179218" sldId="268"/>
            <ac:cxnSpMk id="11" creationId="{4C75A547-BCD1-42BE-966E-53CA0AB93165}"/>
          </ac:cxnSpMkLst>
        </pc:cxnChg>
        <pc:cxnChg chg="add">
          <ac:chgData name="Thomas PEYRON" userId="f651699a-5240-4e95-a99c-f478dec41c89" providerId="ADAL" clId="{AAC30847-5E61-4EA9-8674-3828752698D8}" dt="2022-06-16T09:57:47.618" v="1366" actId="26606"/>
          <ac:cxnSpMkLst>
            <pc:docMk/>
            <pc:sldMk cId="4208179218" sldId="268"/>
            <ac:cxnSpMk id="20" creationId="{4C75A547-BCD1-42BE-966E-53CA0AB93165}"/>
          </ac:cxnSpMkLst>
        </pc:cxnChg>
      </pc:sldChg>
      <pc:sldChg chg="new del">
        <pc:chgData name="Thomas PEYRON" userId="f651699a-5240-4e95-a99c-f478dec41c89" providerId="ADAL" clId="{AAC30847-5E61-4EA9-8674-3828752698D8}" dt="2022-06-16T09:59:25.608" v="1384" actId="47"/>
        <pc:sldMkLst>
          <pc:docMk/>
          <pc:sldMk cId="2963192454" sldId="269"/>
        </pc:sldMkLst>
      </pc:sldChg>
      <pc:sldChg chg="addSp modSp new mod ord modTransition">
        <pc:chgData name="Thomas PEYRON" userId="f651699a-5240-4e95-a99c-f478dec41c89" providerId="ADAL" clId="{AAC30847-5E61-4EA9-8674-3828752698D8}" dt="2022-06-16T10:00:00.786" v="1399"/>
        <pc:sldMkLst>
          <pc:docMk/>
          <pc:sldMk cId="480167416" sldId="270"/>
        </pc:sldMkLst>
        <pc:spChg chg="mod">
          <ac:chgData name="Thomas PEYRON" userId="f651699a-5240-4e95-a99c-f478dec41c89" providerId="ADAL" clId="{AAC30847-5E61-4EA9-8674-3828752698D8}" dt="2022-06-16T09:59:12.340" v="1380" actId="20577"/>
          <ac:spMkLst>
            <pc:docMk/>
            <pc:sldMk cId="480167416" sldId="270"/>
            <ac:spMk id="2" creationId="{F3777136-2816-D3BD-0E5F-6F44F92E2838}"/>
          </ac:spMkLst>
        </pc:spChg>
        <pc:graphicFrameChg chg="add modGraphic">
          <ac:chgData name="Thomas PEYRON" userId="f651699a-5240-4e95-a99c-f478dec41c89" providerId="ADAL" clId="{AAC30847-5E61-4EA9-8674-3828752698D8}" dt="2022-06-16T09:59:05.944" v="1371" actId="27022"/>
          <ac:graphicFrameMkLst>
            <pc:docMk/>
            <pc:sldMk cId="480167416" sldId="270"/>
            <ac:graphicFrameMk id="5" creationId="{C9CF9769-C1B6-0F3C-5E2F-6816024B1776}"/>
          </ac:graphicFrameMkLst>
        </pc:graphicFrameChg>
      </pc:sldChg>
      <pc:sldMasterChg chg="del delSldLayout">
        <pc:chgData name="Thomas PEYRON" userId="f651699a-5240-4e95-a99c-f478dec41c89" providerId="ADAL" clId="{AAC30847-5E61-4EA9-8674-3828752698D8}" dt="2022-06-15T12:08:41.574" v="89" actId="26606"/>
        <pc:sldMasterMkLst>
          <pc:docMk/>
          <pc:sldMasterMk cId="1697320663" sldId="2147483768"/>
        </pc:sldMasterMkLst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982438514" sldId="2147483769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801388855" sldId="2147483770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1765787980" sldId="2147483771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389921855" sldId="2147483772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2622679642" sldId="2147483773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196993847" sldId="2147483774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780232465" sldId="2147483775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2990419613" sldId="2147483776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7991059" sldId="2147483777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287095632" sldId="2147483778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4255019390" sldId="2147483779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1267795370" sldId="2147483780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2418010606" sldId="2147483781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30681843" sldId="2147483782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45848427" sldId="2147483783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178808778" sldId="2147483784"/>
          </pc:sldLayoutMkLst>
        </pc:sldLayoutChg>
        <pc:sldLayoutChg chg="del">
          <pc:chgData name="Thomas PEYRON" userId="f651699a-5240-4e95-a99c-f478dec41c89" providerId="ADAL" clId="{AAC30847-5E61-4EA9-8674-3828752698D8}" dt="2022-06-15T12:08:41.574" v="89" actId="26606"/>
          <pc:sldLayoutMkLst>
            <pc:docMk/>
            <pc:sldMasterMk cId="1697320663" sldId="2147483768"/>
            <pc:sldLayoutMk cId="2277857484" sldId="2147483785"/>
          </pc:sldLayoutMkLst>
        </pc:sldLayoutChg>
      </pc:sldMasterChg>
      <pc:sldMasterChg chg="add del replId addSldLayout delSldLayout">
        <pc:chgData name="Thomas PEYRON" userId="f651699a-5240-4e95-a99c-f478dec41c89" providerId="ADAL" clId="{AAC30847-5E61-4EA9-8674-3828752698D8}" dt="2022-06-15T12:09:11.947" v="95" actId="26606"/>
        <pc:sldMasterMkLst>
          <pc:docMk/>
          <pc:sldMasterMk cId="3472935552" sldId="2147483786"/>
        </pc:sldMasterMkLst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839516036" sldId="2147483787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2295040654" sldId="2147483788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2174792208" sldId="2147483789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2117622719" sldId="2147483790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3992561775" sldId="2147483791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3052259371" sldId="2147483792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28483223" sldId="2147483793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510678823" sldId="2147483794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171101655" sldId="2147483795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2751120926" sldId="2147483796"/>
          </pc:sldLayoutMkLst>
        </pc:sldLayoutChg>
        <pc:sldLayoutChg chg="add del replId">
          <pc:chgData name="Thomas PEYRON" userId="f651699a-5240-4e95-a99c-f478dec41c89" providerId="ADAL" clId="{AAC30847-5E61-4EA9-8674-3828752698D8}" dt="2022-06-15T12:09:11.947" v="95" actId="26606"/>
          <pc:sldLayoutMkLst>
            <pc:docMk/>
            <pc:sldMasterMk cId="3472935552" sldId="2147483786"/>
            <pc:sldLayoutMk cId="1834864486" sldId="2147483797"/>
          </pc:sldLayoutMkLst>
        </pc:sldLayoutChg>
      </pc:sldMasterChg>
      <pc:sldMasterChg chg="add modTransition addSldLayout modSldLayout">
        <pc:chgData name="Thomas PEYRON" userId="f651699a-5240-4e95-a99c-f478dec41c89" providerId="ADAL" clId="{AAC30847-5E61-4EA9-8674-3828752698D8}" dt="2022-06-16T10:00:00.786" v="1399"/>
        <pc:sldMasterMkLst>
          <pc:docMk/>
          <pc:sldMasterMk cId="4137308811" sldId="2147483798"/>
        </pc:sldMasterMkLst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3801659564" sldId="2147483799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194085420" sldId="2147483800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3532360008" sldId="2147483801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1496264253" sldId="2147483802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2982238702" sldId="2147483803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2425756444" sldId="2147483804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1846498352" sldId="2147483805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1528193530" sldId="2147483806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1336179225" sldId="2147483807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1866117846" sldId="2147483808"/>
          </pc:sldLayoutMkLst>
        </pc:sldLayoutChg>
        <pc:sldLayoutChg chg="add modTransition">
          <pc:chgData name="Thomas PEYRON" userId="f651699a-5240-4e95-a99c-f478dec41c89" providerId="ADAL" clId="{AAC30847-5E61-4EA9-8674-3828752698D8}" dt="2022-06-16T10:00:00.786" v="1399"/>
          <pc:sldLayoutMkLst>
            <pc:docMk/>
            <pc:sldMasterMk cId="4137308811" sldId="2147483798"/>
            <pc:sldLayoutMk cId="2199925754" sldId="2147483809"/>
          </pc:sldLayoutMkLst>
        </pc:sldLayoutChg>
      </pc:sldMasterChg>
      <pc:sldMasterChg chg="add del addSldLayout delSldLayout">
        <pc:chgData name="Thomas PEYRON" userId="f651699a-5240-4e95-a99c-f478dec41c89" providerId="ADAL" clId="{AAC30847-5E61-4EA9-8674-3828752698D8}" dt="2022-06-15T12:09:11.896" v="94" actId="26606"/>
        <pc:sldMasterMkLst>
          <pc:docMk/>
          <pc:sldMasterMk cId="3058237071" sldId="2147483821"/>
        </pc:sldMasterMkLst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2252154383" sldId="2147483810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3724898071" sldId="2147483811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1042793701" sldId="2147483812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1537890113" sldId="2147483813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2848307886" sldId="2147483814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1575250877" sldId="2147483815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83041193" sldId="2147483816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494464639" sldId="2147483817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1782366272" sldId="2147483818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1630586770" sldId="2147483819"/>
          </pc:sldLayoutMkLst>
        </pc:sldLayoutChg>
        <pc:sldLayoutChg chg="add del">
          <pc:chgData name="Thomas PEYRON" userId="f651699a-5240-4e95-a99c-f478dec41c89" providerId="ADAL" clId="{AAC30847-5E61-4EA9-8674-3828752698D8}" dt="2022-06-15T12:09:11.896" v="94" actId="26606"/>
          <pc:sldLayoutMkLst>
            <pc:docMk/>
            <pc:sldMasterMk cId="3058237071" sldId="2147483821"/>
            <pc:sldLayoutMk cId="2711218865" sldId="2147483820"/>
          </pc:sldLayoutMkLst>
        </pc:sldLayoutChg>
      </pc:sldMasterChg>
      <pc:sldMasterChg chg="add del addSldLayout delSldLayout">
        <pc:chgData name="Thomas PEYRON" userId="f651699a-5240-4e95-a99c-f478dec41c89" providerId="ADAL" clId="{AAC30847-5E61-4EA9-8674-3828752698D8}" dt="2022-06-15T12:09:02.871" v="92" actId="26606"/>
        <pc:sldMasterMkLst>
          <pc:docMk/>
          <pc:sldMasterMk cId="3190103351" sldId="2147483834"/>
        </pc:sldMasterMkLst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3400053671" sldId="2147483823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3074970079" sldId="2147483824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821027293" sldId="2147483825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2272689120" sldId="2147483826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4202286968" sldId="2147483827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4029872004" sldId="2147483828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1566879485" sldId="2147483829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106294047" sldId="2147483830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745770892" sldId="2147483831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603137650" sldId="2147483832"/>
          </pc:sldLayoutMkLst>
        </pc:sldLayoutChg>
        <pc:sldLayoutChg chg="add del">
          <pc:chgData name="Thomas PEYRON" userId="f651699a-5240-4e95-a99c-f478dec41c89" providerId="ADAL" clId="{AAC30847-5E61-4EA9-8674-3828752698D8}" dt="2022-06-15T12:09:02.871" v="92" actId="26606"/>
          <pc:sldLayoutMkLst>
            <pc:docMk/>
            <pc:sldMasterMk cId="3190103351" sldId="2147483834"/>
            <pc:sldLayoutMk cId="839316286" sldId="214748383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tbm-my.sharepoint.com/personal/thomas_peyron_utbm_fr/Documents/ecole/SY/43/projet/Classeu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commits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87-493F-906F-D4FD6CBB95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87-493F-906F-D4FD6CBB95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7-493F-906F-D4FD6CBB95E4}"/>
              </c:ext>
            </c:extLst>
          </c:dPt>
          <c:cat>
            <c:strRef>
              <c:f>Feuil1!$A$1:$A$3</c:f>
              <c:strCache>
                <c:ptCount val="3"/>
                <c:pt idx="0">
                  <c:v>Thomas</c:v>
                </c:pt>
                <c:pt idx="1">
                  <c:v>Lou</c:v>
                </c:pt>
                <c:pt idx="2">
                  <c:v>Mouhad</c:v>
                </c:pt>
              </c:strCache>
            </c:strRef>
          </c:cat>
          <c:val>
            <c:numRef>
              <c:f>Feuil1!$B$1:$B$3</c:f>
              <c:numCache>
                <c:formatCode>General</c:formatCode>
                <c:ptCount val="3"/>
                <c:pt idx="0">
                  <c:v>30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87-493F-906F-D4FD6CBB9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2E66-B673-4E04-96FC-F7A53BBAF82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F2D872-1516-476B-9B36-1DE5C7EB52A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locale</a:t>
          </a:r>
          <a:endParaRPr lang="en-US"/>
        </a:p>
      </dgm:t>
    </dgm:pt>
    <dgm:pt modelId="{9EE5702E-2444-4E55-B2B9-2CD0D7350C86}" type="parTrans" cxnId="{14F90B4E-625F-48F4-BBD4-659E530BF11E}">
      <dgm:prSet/>
      <dgm:spPr/>
      <dgm:t>
        <a:bodyPr/>
        <a:lstStyle/>
        <a:p>
          <a:endParaRPr lang="en-US"/>
        </a:p>
      </dgm:t>
    </dgm:pt>
    <dgm:pt modelId="{8CE63C68-551D-4A7B-A12C-2BBD44DCB257}" type="sibTrans" cxnId="{14F90B4E-625F-48F4-BBD4-659E530BF1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ECBD69-F028-4D7E-BD70-1B815E9A7F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Langage Kotlin</a:t>
          </a:r>
          <a:endParaRPr lang="en-US"/>
        </a:p>
      </dgm:t>
    </dgm:pt>
    <dgm:pt modelId="{13269234-9F99-4D9B-BEB7-7A245017A15E}" type="parTrans" cxnId="{084530B7-7913-4669-B8F0-3829635CA88F}">
      <dgm:prSet/>
      <dgm:spPr/>
      <dgm:t>
        <a:bodyPr/>
        <a:lstStyle/>
        <a:p>
          <a:endParaRPr lang="en-US"/>
        </a:p>
      </dgm:t>
    </dgm:pt>
    <dgm:pt modelId="{A9D08387-89AA-447D-AF7C-700D43F7A7CF}" type="sibTrans" cxnId="{084530B7-7913-4669-B8F0-3829635CA8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A6EA0B-AF85-43CC-BCFC-7644D943FC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Documentation par génération automatique</a:t>
          </a:r>
          <a:endParaRPr lang="en-US"/>
        </a:p>
      </dgm:t>
    </dgm:pt>
    <dgm:pt modelId="{B5DF519C-1148-449D-B692-692115E03F76}" type="parTrans" cxnId="{1E62F66E-8105-45C7-822F-C83CF27324FC}">
      <dgm:prSet/>
      <dgm:spPr/>
      <dgm:t>
        <a:bodyPr/>
        <a:lstStyle/>
        <a:p>
          <a:endParaRPr lang="en-US"/>
        </a:p>
      </dgm:t>
    </dgm:pt>
    <dgm:pt modelId="{6512DD2D-F62B-4BDB-9A26-BC72DC7A98BA}" type="sibTrans" cxnId="{1E62F66E-8105-45C7-822F-C83CF27324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4DC5E4-3AF9-4F10-B528-5FEC150497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du versionnage GitHub et Changelog</a:t>
          </a:r>
          <a:endParaRPr lang="en-US"/>
        </a:p>
      </dgm:t>
    </dgm:pt>
    <dgm:pt modelId="{E71FA28C-35F1-408E-AFFF-F220B57632E2}" type="parTrans" cxnId="{869E1E26-4CC2-44B2-9A83-3BD07116AA91}">
      <dgm:prSet/>
      <dgm:spPr/>
      <dgm:t>
        <a:bodyPr/>
        <a:lstStyle/>
        <a:p>
          <a:endParaRPr lang="en-US"/>
        </a:p>
      </dgm:t>
    </dgm:pt>
    <dgm:pt modelId="{DE90A200-C839-495D-B2EF-41BD3C5F90E9}" type="sibTrans" cxnId="{869E1E26-4CC2-44B2-9A83-3BD07116AA91}">
      <dgm:prSet/>
      <dgm:spPr/>
      <dgm:t>
        <a:bodyPr/>
        <a:lstStyle/>
        <a:p>
          <a:endParaRPr lang="en-US"/>
        </a:p>
      </dgm:t>
    </dgm:pt>
    <dgm:pt modelId="{63248312-4246-4667-960A-DBCC2D3F73D2}" type="pres">
      <dgm:prSet presAssocID="{CBCD2E66-B673-4E04-96FC-F7A53BBAF829}" presName="root" presStyleCnt="0">
        <dgm:presLayoutVars>
          <dgm:dir/>
          <dgm:resizeHandles val="exact"/>
        </dgm:presLayoutVars>
      </dgm:prSet>
      <dgm:spPr/>
    </dgm:pt>
    <dgm:pt modelId="{708B5F37-624F-4886-9F9B-1FC95C6E7A62}" type="pres">
      <dgm:prSet presAssocID="{CBCD2E66-B673-4E04-96FC-F7A53BBAF829}" presName="container" presStyleCnt="0">
        <dgm:presLayoutVars>
          <dgm:dir/>
          <dgm:resizeHandles val="exact"/>
        </dgm:presLayoutVars>
      </dgm:prSet>
      <dgm:spPr/>
    </dgm:pt>
    <dgm:pt modelId="{63996DCE-53E7-4AF0-84DB-7551D2D6EAE4}" type="pres">
      <dgm:prSet presAssocID="{FBF2D872-1516-476B-9B36-1DE5C7EB52A6}" presName="compNode" presStyleCnt="0"/>
      <dgm:spPr/>
    </dgm:pt>
    <dgm:pt modelId="{9504DAE7-ABFB-4C89-9DA3-7B532DF15EE9}" type="pres">
      <dgm:prSet presAssocID="{FBF2D872-1516-476B-9B36-1DE5C7EB52A6}" presName="iconBgRect" presStyleLbl="bgShp" presStyleIdx="0" presStyleCnt="4"/>
      <dgm:spPr/>
    </dgm:pt>
    <dgm:pt modelId="{0D391A28-CAAD-4B55-8B3E-F99A76F1D78B}" type="pres">
      <dgm:prSet presAssocID="{FBF2D872-1516-476B-9B36-1DE5C7EB52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DE597C5D-6F26-4134-AD0B-C1A2D6197F94}" type="pres">
      <dgm:prSet presAssocID="{FBF2D872-1516-476B-9B36-1DE5C7EB52A6}" presName="spaceRect" presStyleCnt="0"/>
      <dgm:spPr/>
    </dgm:pt>
    <dgm:pt modelId="{CC371116-7F3D-4EB2-93BF-446177F06758}" type="pres">
      <dgm:prSet presAssocID="{FBF2D872-1516-476B-9B36-1DE5C7EB52A6}" presName="textRect" presStyleLbl="revTx" presStyleIdx="0" presStyleCnt="4">
        <dgm:presLayoutVars>
          <dgm:chMax val="1"/>
          <dgm:chPref val="1"/>
        </dgm:presLayoutVars>
      </dgm:prSet>
      <dgm:spPr/>
    </dgm:pt>
    <dgm:pt modelId="{000481DA-A665-4FB9-9B79-35B80B17D45B}" type="pres">
      <dgm:prSet presAssocID="{8CE63C68-551D-4A7B-A12C-2BBD44DCB257}" presName="sibTrans" presStyleLbl="sibTrans2D1" presStyleIdx="0" presStyleCnt="0"/>
      <dgm:spPr/>
    </dgm:pt>
    <dgm:pt modelId="{B08E173C-DDD2-4EA8-A3E7-B388EA128CC0}" type="pres">
      <dgm:prSet presAssocID="{F4ECBD69-F028-4D7E-BD70-1B815E9A7F5A}" presName="compNode" presStyleCnt="0"/>
      <dgm:spPr/>
    </dgm:pt>
    <dgm:pt modelId="{FEBB03AD-4DE2-471D-BCEB-F14A72ABCDBB}" type="pres">
      <dgm:prSet presAssocID="{F4ECBD69-F028-4D7E-BD70-1B815E9A7F5A}" presName="iconBgRect" presStyleLbl="bgShp" presStyleIdx="1" presStyleCnt="4"/>
      <dgm:spPr/>
    </dgm:pt>
    <dgm:pt modelId="{34FA316F-676A-459F-B513-7C0410618AC9}" type="pres">
      <dgm:prSet presAssocID="{F4ECBD69-F028-4D7E-BD70-1B815E9A7F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E1D7145B-C6F6-4E01-9BE0-8737080F149D}" type="pres">
      <dgm:prSet presAssocID="{F4ECBD69-F028-4D7E-BD70-1B815E9A7F5A}" presName="spaceRect" presStyleCnt="0"/>
      <dgm:spPr/>
    </dgm:pt>
    <dgm:pt modelId="{E6B54100-31B1-4B27-BA84-E5F952F81FC3}" type="pres">
      <dgm:prSet presAssocID="{F4ECBD69-F028-4D7E-BD70-1B815E9A7F5A}" presName="textRect" presStyleLbl="revTx" presStyleIdx="1" presStyleCnt="4">
        <dgm:presLayoutVars>
          <dgm:chMax val="1"/>
          <dgm:chPref val="1"/>
        </dgm:presLayoutVars>
      </dgm:prSet>
      <dgm:spPr/>
    </dgm:pt>
    <dgm:pt modelId="{47A594E3-22FD-461F-AF5A-64D2C162667C}" type="pres">
      <dgm:prSet presAssocID="{A9D08387-89AA-447D-AF7C-700D43F7A7CF}" presName="sibTrans" presStyleLbl="sibTrans2D1" presStyleIdx="0" presStyleCnt="0"/>
      <dgm:spPr/>
    </dgm:pt>
    <dgm:pt modelId="{E11418FB-193E-4C92-AE82-471D8311CC6C}" type="pres">
      <dgm:prSet presAssocID="{55A6EA0B-AF85-43CC-BCFC-7644D943FCDE}" presName="compNode" presStyleCnt="0"/>
      <dgm:spPr/>
    </dgm:pt>
    <dgm:pt modelId="{8D0A4342-A1BB-424D-B2B3-33054AF4D0C2}" type="pres">
      <dgm:prSet presAssocID="{55A6EA0B-AF85-43CC-BCFC-7644D943FCDE}" presName="iconBgRect" presStyleLbl="bgShp" presStyleIdx="2" presStyleCnt="4"/>
      <dgm:spPr/>
    </dgm:pt>
    <dgm:pt modelId="{5258816C-2681-41B1-97D7-C8D0D2DC64F0}" type="pres">
      <dgm:prSet presAssocID="{55A6EA0B-AF85-43CC-BCFC-7644D943FC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10AB984-DB32-4E7B-9BF0-4B44EC7DBF3B}" type="pres">
      <dgm:prSet presAssocID="{55A6EA0B-AF85-43CC-BCFC-7644D943FCDE}" presName="spaceRect" presStyleCnt="0"/>
      <dgm:spPr/>
    </dgm:pt>
    <dgm:pt modelId="{CEDEB163-6FE9-4EE1-AB38-80C60199C89C}" type="pres">
      <dgm:prSet presAssocID="{55A6EA0B-AF85-43CC-BCFC-7644D943FCDE}" presName="textRect" presStyleLbl="revTx" presStyleIdx="2" presStyleCnt="4">
        <dgm:presLayoutVars>
          <dgm:chMax val="1"/>
          <dgm:chPref val="1"/>
        </dgm:presLayoutVars>
      </dgm:prSet>
      <dgm:spPr/>
    </dgm:pt>
    <dgm:pt modelId="{CC3633E2-AE59-407B-898D-95A0A1013EFC}" type="pres">
      <dgm:prSet presAssocID="{6512DD2D-F62B-4BDB-9A26-BC72DC7A98BA}" presName="sibTrans" presStyleLbl="sibTrans2D1" presStyleIdx="0" presStyleCnt="0"/>
      <dgm:spPr/>
    </dgm:pt>
    <dgm:pt modelId="{14FD9A67-6540-4B7C-AB09-1766AF0DA7D5}" type="pres">
      <dgm:prSet presAssocID="{054DC5E4-3AF9-4F10-B528-5FEC15049772}" presName="compNode" presStyleCnt="0"/>
      <dgm:spPr/>
    </dgm:pt>
    <dgm:pt modelId="{4B56BE3A-10C2-447E-8208-66F501EE69CA}" type="pres">
      <dgm:prSet presAssocID="{054DC5E4-3AF9-4F10-B528-5FEC15049772}" presName="iconBgRect" presStyleLbl="bgShp" presStyleIdx="3" presStyleCnt="4"/>
      <dgm:spPr/>
    </dgm:pt>
    <dgm:pt modelId="{EC0382FC-DD8F-4158-93C3-F80211FEC0E2}" type="pres">
      <dgm:prSet presAssocID="{054DC5E4-3AF9-4F10-B528-5FEC150497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0E604C4-31FE-4901-9D66-36F6906945F1}" type="pres">
      <dgm:prSet presAssocID="{054DC5E4-3AF9-4F10-B528-5FEC15049772}" presName="spaceRect" presStyleCnt="0"/>
      <dgm:spPr/>
    </dgm:pt>
    <dgm:pt modelId="{EF889594-B1A4-4DDD-8692-DA95394CDDB5}" type="pres">
      <dgm:prSet presAssocID="{054DC5E4-3AF9-4F10-B528-5FEC150497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D0D902-B78C-4919-9CB2-22ADBD056CA8}" type="presOf" srcId="{FBF2D872-1516-476B-9B36-1DE5C7EB52A6}" destId="{CC371116-7F3D-4EB2-93BF-446177F06758}" srcOrd="0" destOrd="0" presId="urn:microsoft.com/office/officeart/2018/2/layout/IconCircleList"/>
    <dgm:cxn modelId="{80ED4505-D6E0-4617-9BE2-A621ED68B9E1}" type="presOf" srcId="{55A6EA0B-AF85-43CC-BCFC-7644D943FCDE}" destId="{CEDEB163-6FE9-4EE1-AB38-80C60199C89C}" srcOrd="0" destOrd="0" presId="urn:microsoft.com/office/officeart/2018/2/layout/IconCircleList"/>
    <dgm:cxn modelId="{869E1E26-4CC2-44B2-9A83-3BD07116AA91}" srcId="{CBCD2E66-B673-4E04-96FC-F7A53BBAF829}" destId="{054DC5E4-3AF9-4F10-B528-5FEC15049772}" srcOrd="3" destOrd="0" parTransId="{E71FA28C-35F1-408E-AFFF-F220B57632E2}" sibTransId="{DE90A200-C839-495D-B2EF-41BD3C5F90E9}"/>
    <dgm:cxn modelId="{9E1AA32B-DEBB-43A4-B82B-3251235649CA}" type="presOf" srcId="{CBCD2E66-B673-4E04-96FC-F7A53BBAF829}" destId="{63248312-4246-4667-960A-DBCC2D3F73D2}" srcOrd="0" destOrd="0" presId="urn:microsoft.com/office/officeart/2018/2/layout/IconCircleList"/>
    <dgm:cxn modelId="{14F90B4E-625F-48F4-BBD4-659E530BF11E}" srcId="{CBCD2E66-B673-4E04-96FC-F7A53BBAF829}" destId="{FBF2D872-1516-476B-9B36-1DE5C7EB52A6}" srcOrd="0" destOrd="0" parTransId="{9EE5702E-2444-4E55-B2B9-2CD0D7350C86}" sibTransId="{8CE63C68-551D-4A7B-A12C-2BBD44DCB257}"/>
    <dgm:cxn modelId="{1E62F66E-8105-45C7-822F-C83CF27324FC}" srcId="{CBCD2E66-B673-4E04-96FC-F7A53BBAF829}" destId="{55A6EA0B-AF85-43CC-BCFC-7644D943FCDE}" srcOrd="2" destOrd="0" parTransId="{B5DF519C-1148-449D-B692-692115E03F76}" sibTransId="{6512DD2D-F62B-4BDB-9A26-BC72DC7A98BA}"/>
    <dgm:cxn modelId="{1B398C70-08B8-4F5C-8F97-1BAB8CE32311}" type="presOf" srcId="{054DC5E4-3AF9-4F10-B528-5FEC15049772}" destId="{EF889594-B1A4-4DDD-8692-DA95394CDDB5}" srcOrd="0" destOrd="0" presId="urn:microsoft.com/office/officeart/2018/2/layout/IconCircleList"/>
    <dgm:cxn modelId="{8753718A-BCB0-416A-91A1-51087D02DC95}" type="presOf" srcId="{F4ECBD69-F028-4D7E-BD70-1B815E9A7F5A}" destId="{E6B54100-31B1-4B27-BA84-E5F952F81FC3}" srcOrd="0" destOrd="0" presId="urn:microsoft.com/office/officeart/2018/2/layout/IconCircleList"/>
    <dgm:cxn modelId="{9A2ACFA9-AE85-49A1-AE69-A2EEBC50F44C}" type="presOf" srcId="{6512DD2D-F62B-4BDB-9A26-BC72DC7A98BA}" destId="{CC3633E2-AE59-407B-898D-95A0A1013EFC}" srcOrd="0" destOrd="0" presId="urn:microsoft.com/office/officeart/2018/2/layout/IconCircleList"/>
    <dgm:cxn modelId="{084530B7-7913-4669-B8F0-3829635CA88F}" srcId="{CBCD2E66-B673-4E04-96FC-F7A53BBAF829}" destId="{F4ECBD69-F028-4D7E-BD70-1B815E9A7F5A}" srcOrd="1" destOrd="0" parTransId="{13269234-9F99-4D9B-BEB7-7A245017A15E}" sibTransId="{A9D08387-89AA-447D-AF7C-700D43F7A7CF}"/>
    <dgm:cxn modelId="{ABEF1FE2-6FAA-4C8E-B5EE-8C79DC225C58}" type="presOf" srcId="{A9D08387-89AA-447D-AF7C-700D43F7A7CF}" destId="{47A594E3-22FD-461F-AF5A-64D2C162667C}" srcOrd="0" destOrd="0" presId="urn:microsoft.com/office/officeart/2018/2/layout/IconCircleList"/>
    <dgm:cxn modelId="{653E84F4-4414-4FBA-A8C0-FBD7EE4E0C74}" type="presOf" srcId="{8CE63C68-551D-4A7B-A12C-2BBD44DCB257}" destId="{000481DA-A665-4FB9-9B79-35B80B17D45B}" srcOrd="0" destOrd="0" presId="urn:microsoft.com/office/officeart/2018/2/layout/IconCircleList"/>
    <dgm:cxn modelId="{47593F78-CA20-42FF-B6D7-CAEC5015E9D1}" type="presParOf" srcId="{63248312-4246-4667-960A-DBCC2D3F73D2}" destId="{708B5F37-624F-4886-9F9B-1FC95C6E7A62}" srcOrd="0" destOrd="0" presId="urn:microsoft.com/office/officeart/2018/2/layout/IconCircleList"/>
    <dgm:cxn modelId="{76FB61FE-3197-4D48-9939-ADC64CA03394}" type="presParOf" srcId="{708B5F37-624F-4886-9F9B-1FC95C6E7A62}" destId="{63996DCE-53E7-4AF0-84DB-7551D2D6EAE4}" srcOrd="0" destOrd="0" presId="urn:microsoft.com/office/officeart/2018/2/layout/IconCircleList"/>
    <dgm:cxn modelId="{2EB6E92F-9977-45EC-A86E-F636D8B9F5D2}" type="presParOf" srcId="{63996DCE-53E7-4AF0-84DB-7551D2D6EAE4}" destId="{9504DAE7-ABFB-4C89-9DA3-7B532DF15EE9}" srcOrd="0" destOrd="0" presId="urn:microsoft.com/office/officeart/2018/2/layout/IconCircleList"/>
    <dgm:cxn modelId="{28A99A9D-B057-4FAF-8164-F6FB55679CF0}" type="presParOf" srcId="{63996DCE-53E7-4AF0-84DB-7551D2D6EAE4}" destId="{0D391A28-CAAD-4B55-8B3E-F99A76F1D78B}" srcOrd="1" destOrd="0" presId="urn:microsoft.com/office/officeart/2018/2/layout/IconCircleList"/>
    <dgm:cxn modelId="{D3F01B8E-E994-4C00-B857-6A8E2D6F67DC}" type="presParOf" srcId="{63996DCE-53E7-4AF0-84DB-7551D2D6EAE4}" destId="{DE597C5D-6F26-4134-AD0B-C1A2D6197F94}" srcOrd="2" destOrd="0" presId="urn:microsoft.com/office/officeart/2018/2/layout/IconCircleList"/>
    <dgm:cxn modelId="{678A387B-14F7-4B3E-8D90-D610D4CC04F7}" type="presParOf" srcId="{63996DCE-53E7-4AF0-84DB-7551D2D6EAE4}" destId="{CC371116-7F3D-4EB2-93BF-446177F06758}" srcOrd="3" destOrd="0" presId="urn:microsoft.com/office/officeart/2018/2/layout/IconCircleList"/>
    <dgm:cxn modelId="{244D1FDF-066D-4E0B-87A1-8BD22086DF88}" type="presParOf" srcId="{708B5F37-624F-4886-9F9B-1FC95C6E7A62}" destId="{000481DA-A665-4FB9-9B79-35B80B17D45B}" srcOrd="1" destOrd="0" presId="urn:microsoft.com/office/officeart/2018/2/layout/IconCircleList"/>
    <dgm:cxn modelId="{EAB937D7-F067-4C91-97BD-85B2A42064A8}" type="presParOf" srcId="{708B5F37-624F-4886-9F9B-1FC95C6E7A62}" destId="{B08E173C-DDD2-4EA8-A3E7-B388EA128CC0}" srcOrd="2" destOrd="0" presId="urn:microsoft.com/office/officeart/2018/2/layout/IconCircleList"/>
    <dgm:cxn modelId="{A4E140DE-EB9D-4556-86C0-DE5A73A23628}" type="presParOf" srcId="{B08E173C-DDD2-4EA8-A3E7-B388EA128CC0}" destId="{FEBB03AD-4DE2-471D-BCEB-F14A72ABCDBB}" srcOrd="0" destOrd="0" presId="urn:microsoft.com/office/officeart/2018/2/layout/IconCircleList"/>
    <dgm:cxn modelId="{B002230F-90A0-448C-82FC-7197B18499D5}" type="presParOf" srcId="{B08E173C-DDD2-4EA8-A3E7-B388EA128CC0}" destId="{34FA316F-676A-459F-B513-7C0410618AC9}" srcOrd="1" destOrd="0" presId="urn:microsoft.com/office/officeart/2018/2/layout/IconCircleList"/>
    <dgm:cxn modelId="{66C171A5-ECC3-4ECD-AAF8-C0CC44C1FB77}" type="presParOf" srcId="{B08E173C-DDD2-4EA8-A3E7-B388EA128CC0}" destId="{E1D7145B-C6F6-4E01-9BE0-8737080F149D}" srcOrd="2" destOrd="0" presId="urn:microsoft.com/office/officeart/2018/2/layout/IconCircleList"/>
    <dgm:cxn modelId="{0825CB59-FA10-4847-9106-FF023AD2C2C2}" type="presParOf" srcId="{B08E173C-DDD2-4EA8-A3E7-B388EA128CC0}" destId="{E6B54100-31B1-4B27-BA84-E5F952F81FC3}" srcOrd="3" destOrd="0" presId="urn:microsoft.com/office/officeart/2018/2/layout/IconCircleList"/>
    <dgm:cxn modelId="{7DB79F8E-549C-4066-9981-40290154FFDC}" type="presParOf" srcId="{708B5F37-624F-4886-9F9B-1FC95C6E7A62}" destId="{47A594E3-22FD-461F-AF5A-64D2C162667C}" srcOrd="3" destOrd="0" presId="urn:microsoft.com/office/officeart/2018/2/layout/IconCircleList"/>
    <dgm:cxn modelId="{2E1934D8-4787-4CB3-B2B3-B7E5A3D322A5}" type="presParOf" srcId="{708B5F37-624F-4886-9F9B-1FC95C6E7A62}" destId="{E11418FB-193E-4C92-AE82-471D8311CC6C}" srcOrd="4" destOrd="0" presId="urn:microsoft.com/office/officeart/2018/2/layout/IconCircleList"/>
    <dgm:cxn modelId="{EFBBCCB2-D561-4F6A-9A2C-E1A83041C0F2}" type="presParOf" srcId="{E11418FB-193E-4C92-AE82-471D8311CC6C}" destId="{8D0A4342-A1BB-424D-B2B3-33054AF4D0C2}" srcOrd="0" destOrd="0" presId="urn:microsoft.com/office/officeart/2018/2/layout/IconCircleList"/>
    <dgm:cxn modelId="{4C5CEE53-CA51-4A84-9EF2-54CFEC054318}" type="presParOf" srcId="{E11418FB-193E-4C92-AE82-471D8311CC6C}" destId="{5258816C-2681-41B1-97D7-C8D0D2DC64F0}" srcOrd="1" destOrd="0" presId="urn:microsoft.com/office/officeart/2018/2/layout/IconCircleList"/>
    <dgm:cxn modelId="{21DEA810-7772-4B48-A9F7-8D2CF02E4535}" type="presParOf" srcId="{E11418FB-193E-4C92-AE82-471D8311CC6C}" destId="{710AB984-DB32-4E7B-9BF0-4B44EC7DBF3B}" srcOrd="2" destOrd="0" presId="urn:microsoft.com/office/officeart/2018/2/layout/IconCircleList"/>
    <dgm:cxn modelId="{98F9AE56-D9CE-4569-BF76-BB801037680A}" type="presParOf" srcId="{E11418FB-193E-4C92-AE82-471D8311CC6C}" destId="{CEDEB163-6FE9-4EE1-AB38-80C60199C89C}" srcOrd="3" destOrd="0" presId="urn:microsoft.com/office/officeart/2018/2/layout/IconCircleList"/>
    <dgm:cxn modelId="{27F6D129-7DB5-4B91-A9B4-8CC4D084AE72}" type="presParOf" srcId="{708B5F37-624F-4886-9F9B-1FC95C6E7A62}" destId="{CC3633E2-AE59-407B-898D-95A0A1013EFC}" srcOrd="5" destOrd="0" presId="urn:microsoft.com/office/officeart/2018/2/layout/IconCircleList"/>
    <dgm:cxn modelId="{AE4F62BE-172C-48D6-BF3D-914977234640}" type="presParOf" srcId="{708B5F37-624F-4886-9F9B-1FC95C6E7A62}" destId="{14FD9A67-6540-4B7C-AB09-1766AF0DA7D5}" srcOrd="6" destOrd="0" presId="urn:microsoft.com/office/officeart/2018/2/layout/IconCircleList"/>
    <dgm:cxn modelId="{AAF0A21E-2249-4DE3-8DB5-8FE92F91D6EB}" type="presParOf" srcId="{14FD9A67-6540-4B7C-AB09-1766AF0DA7D5}" destId="{4B56BE3A-10C2-447E-8208-66F501EE69CA}" srcOrd="0" destOrd="0" presId="urn:microsoft.com/office/officeart/2018/2/layout/IconCircleList"/>
    <dgm:cxn modelId="{C1F6C7F5-92DF-4AA7-881D-25948FEA708A}" type="presParOf" srcId="{14FD9A67-6540-4B7C-AB09-1766AF0DA7D5}" destId="{EC0382FC-DD8F-4158-93C3-F80211FEC0E2}" srcOrd="1" destOrd="0" presId="urn:microsoft.com/office/officeart/2018/2/layout/IconCircleList"/>
    <dgm:cxn modelId="{A042DB4B-8A43-44BE-AC68-0C2B3EB8B1B1}" type="presParOf" srcId="{14FD9A67-6540-4B7C-AB09-1766AF0DA7D5}" destId="{E0E604C4-31FE-4901-9D66-36F6906945F1}" srcOrd="2" destOrd="0" presId="urn:microsoft.com/office/officeart/2018/2/layout/IconCircleList"/>
    <dgm:cxn modelId="{DE48F4A7-CE51-4632-A596-07442D24325C}" type="presParOf" srcId="{14FD9A67-6540-4B7C-AB09-1766AF0DA7D5}" destId="{EF889594-B1A4-4DDD-8692-DA95394CDD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4DAE7-ABFB-4C89-9DA3-7B532DF15EE9}">
      <dsp:nvSpPr>
        <dsp:cNvPr id="0" name=""/>
        <dsp:cNvSpPr/>
      </dsp:nvSpPr>
      <dsp:spPr>
        <a:xfrm>
          <a:off x="108988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91A28-CAAD-4B55-8B3E-F99A76F1D78B}">
      <dsp:nvSpPr>
        <dsp:cNvPr id="0" name=""/>
        <dsp:cNvSpPr/>
      </dsp:nvSpPr>
      <dsp:spPr>
        <a:xfrm>
          <a:off x="378329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71116-7F3D-4EB2-93BF-446177F06758}">
      <dsp:nvSpPr>
        <dsp:cNvPr id="0" name=""/>
        <dsp:cNvSpPr/>
      </dsp:nvSpPr>
      <dsp:spPr>
        <a:xfrm>
          <a:off x="1666401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Base de données locale</a:t>
          </a:r>
          <a:endParaRPr lang="en-US" sz="2400" kern="1200"/>
        </a:p>
      </dsp:txBody>
      <dsp:txXfrm>
        <a:off x="1666401" y="197779"/>
        <a:ext cx="3023212" cy="1282574"/>
      </dsp:txXfrm>
    </dsp:sp>
    <dsp:sp modelId="{FEBB03AD-4DE2-471D-BCEB-F14A72ABCDBB}">
      <dsp:nvSpPr>
        <dsp:cNvPr id="0" name=""/>
        <dsp:cNvSpPr/>
      </dsp:nvSpPr>
      <dsp:spPr>
        <a:xfrm>
          <a:off x="5216385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A316F-676A-459F-B513-7C0410618AC9}">
      <dsp:nvSpPr>
        <dsp:cNvPr id="0" name=""/>
        <dsp:cNvSpPr/>
      </dsp:nvSpPr>
      <dsp:spPr>
        <a:xfrm>
          <a:off x="5485726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54100-31B1-4B27-BA84-E5F952F81FC3}">
      <dsp:nvSpPr>
        <dsp:cNvPr id="0" name=""/>
        <dsp:cNvSpPr/>
      </dsp:nvSpPr>
      <dsp:spPr>
        <a:xfrm>
          <a:off x="6773797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Langage Kotlin</a:t>
          </a:r>
          <a:endParaRPr lang="en-US" sz="2400" kern="1200"/>
        </a:p>
      </dsp:txBody>
      <dsp:txXfrm>
        <a:off x="6773797" y="197779"/>
        <a:ext cx="3023212" cy="1282574"/>
      </dsp:txXfrm>
    </dsp:sp>
    <dsp:sp modelId="{8D0A4342-A1BB-424D-B2B3-33054AF4D0C2}">
      <dsp:nvSpPr>
        <dsp:cNvPr id="0" name=""/>
        <dsp:cNvSpPr/>
      </dsp:nvSpPr>
      <dsp:spPr>
        <a:xfrm>
          <a:off x="108988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8816C-2681-41B1-97D7-C8D0D2DC64F0}">
      <dsp:nvSpPr>
        <dsp:cNvPr id="0" name=""/>
        <dsp:cNvSpPr/>
      </dsp:nvSpPr>
      <dsp:spPr>
        <a:xfrm>
          <a:off x="378329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EB163-6FE9-4EE1-AB38-80C60199C89C}">
      <dsp:nvSpPr>
        <dsp:cNvPr id="0" name=""/>
        <dsp:cNvSpPr/>
      </dsp:nvSpPr>
      <dsp:spPr>
        <a:xfrm>
          <a:off x="1666401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Documentation par génération automatique</a:t>
          </a:r>
          <a:endParaRPr lang="en-US" sz="2400" kern="1200"/>
        </a:p>
      </dsp:txBody>
      <dsp:txXfrm>
        <a:off x="1666401" y="2086764"/>
        <a:ext cx="3023212" cy="1282574"/>
      </dsp:txXfrm>
    </dsp:sp>
    <dsp:sp modelId="{4B56BE3A-10C2-447E-8208-66F501EE69CA}">
      <dsp:nvSpPr>
        <dsp:cNvPr id="0" name=""/>
        <dsp:cNvSpPr/>
      </dsp:nvSpPr>
      <dsp:spPr>
        <a:xfrm>
          <a:off x="5216385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382FC-DD8F-4158-93C3-F80211FEC0E2}">
      <dsp:nvSpPr>
        <dsp:cNvPr id="0" name=""/>
        <dsp:cNvSpPr/>
      </dsp:nvSpPr>
      <dsp:spPr>
        <a:xfrm>
          <a:off x="5485726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89594-B1A4-4DDD-8692-DA95394CDDB5}">
      <dsp:nvSpPr>
        <dsp:cNvPr id="0" name=""/>
        <dsp:cNvSpPr/>
      </dsp:nvSpPr>
      <dsp:spPr>
        <a:xfrm>
          <a:off x="6773797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Utilisation du versionnage GitHub et Changelog</a:t>
          </a:r>
          <a:endParaRPr lang="en-US" sz="2400" kern="1200"/>
        </a:p>
      </dsp:txBody>
      <dsp:txXfrm>
        <a:off x="6773797" y="2086764"/>
        <a:ext cx="3023212" cy="128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1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08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7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slide" Target="slide6.xml"/><Relationship Id="rId17" Type="http://schemas.openxmlformats.org/officeDocument/2006/relationships/slide" Target="slide12.xml"/><Relationship Id="rId2" Type="http://schemas.openxmlformats.org/officeDocument/2006/relationships/image" Target="../media/image20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slide" Target="slide5.xml"/><Relationship Id="rId5" Type="http://schemas.openxmlformats.org/officeDocument/2006/relationships/image" Target="../media/image23.png"/><Relationship Id="rId1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D9B31-543D-156A-C429-DED21C975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Projet Le Budget du zéro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281B3E-5959-8346-629B-3C140C9E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27755"/>
            <a:ext cx="2787216" cy="1593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Lou WALLET</a:t>
            </a:r>
          </a:p>
          <a:p>
            <a:r>
              <a:rPr lang="en-US" dirty="0" err="1"/>
              <a:t>Mouad</a:t>
            </a:r>
            <a:r>
              <a:rPr lang="en-US" dirty="0"/>
              <a:t> ANIDA</a:t>
            </a:r>
          </a:p>
          <a:p>
            <a:r>
              <a:rPr lang="en-US" dirty="0"/>
              <a:t>Thomas PEYRON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55DF89-7D2C-C9E1-3B78-AE746A27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95" y="2212257"/>
            <a:ext cx="3327153" cy="4002275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EC9B17C6-D0EA-631C-0C2B-4E697C82C1ED}"/>
              </a:ext>
            </a:extLst>
          </p:cNvPr>
          <p:cNvSpPr txBox="1">
            <a:spLocks/>
          </p:cNvSpPr>
          <p:nvPr/>
        </p:nvSpPr>
        <p:spPr>
          <a:xfrm>
            <a:off x="1158788" y="5920245"/>
            <a:ext cx="1377820" cy="83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85000"/>
                  </a:schemeClr>
                </a:solidFill>
              </a:rPr>
              <a:t>SY43</a:t>
            </a:r>
          </a:p>
        </p:txBody>
      </p:sp>
    </p:spTree>
    <p:extLst>
      <p:ext uri="{BB962C8B-B14F-4D97-AF65-F5344CB8AC3E}">
        <p14:creationId xmlns:p14="http://schemas.microsoft.com/office/powerpoint/2010/main" val="7368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15BE6F-2E64-0A17-76D3-697BBE35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77702"/>
              </p:ext>
            </p:extLst>
          </p:nvPr>
        </p:nvGraphicFramePr>
        <p:xfrm>
          <a:off x="1774444" y="1543768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2578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84927211"/>
                    </a:ext>
                  </a:extLst>
                </a:gridCol>
              </a:tblGrid>
              <a:tr h="242484">
                <a:tc>
                  <a:txBody>
                    <a:bodyPr/>
                    <a:lstStyle/>
                    <a:p>
                      <a:r>
                        <a:rPr lang="fr-FR" dirty="0"/>
                        <a:t>Les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5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Apprentissage POO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Apprentissage gestion de projet (Git-Agile)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Application fonctionnelle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Communication au sein du projet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Design initial non respecté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Améliorations de </a:t>
                      </a:r>
                      <a:r>
                        <a:rPr lang="fr-FR" dirty="0" err="1"/>
                        <a:t>fonctionalité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4538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7B546EF9-CEE2-881F-E837-274534FC7D38}"/>
              </a:ext>
            </a:extLst>
          </p:cNvPr>
          <p:cNvSpPr txBox="1"/>
          <p:nvPr/>
        </p:nvSpPr>
        <p:spPr>
          <a:xfrm>
            <a:off x="1609344" y="4361688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Graphique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Une UI plus intuitive/ergonomique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Personnalisation des types de dépense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Personnalisation des entrées récurrentes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758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259A8-2133-97F1-773C-1EB61F85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70" y="0"/>
            <a:ext cx="9905999" cy="1360898"/>
          </a:xfrm>
        </p:spPr>
        <p:txBody>
          <a:bodyPr/>
          <a:lstStyle/>
          <a:p>
            <a:r>
              <a:rPr lang="fr-FR" dirty="0"/>
              <a:t>Les activités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F85500-E9E2-E931-BBA9-8B2C0748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7" y="1182654"/>
            <a:ext cx="2073550" cy="4492691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2897CF-8EBF-2ED5-423B-2868C688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84" y="1182654"/>
            <a:ext cx="2073550" cy="44926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DA720EA-CB39-C43E-764B-CCC56BD62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7" y="1182654"/>
            <a:ext cx="2073550" cy="44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3D65B-658D-7407-D333-3D59B8B3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690" y="23849"/>
            <a:ext cx="9905999" cy="1360898"/>
          </a:xfrm>
        </p:spPr>
        <p:txBody>
          <a:bodyPr/>
          <a:lstStyle/>
          <a:p>
            <a:r>
              <a:rPr lang="fr-FR" dirty="0"/>
              <a:t>Gestion du budget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F10FF3-1208-C1FD-354E-7A626438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82" y="2157525"/>
            <a:ext cx="5675318" cy="382754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D48062-09EC-BE79-4B60-0A5DE4FBC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32" y="1209345"/>
            <a:ext cx="2204179" cy="47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3376605B-B311-4691-9B2A-1684D1F5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50C40FC6-F06C-437F-A877-019DFC43F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0"/>
            <a:ext cx="9957519" cy="6858000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5311608 w 9957519"/>
              <a:gd name="connsiteY3" fmla="*/ 6858000 h 6858000"/>
              <a:gd name="connsiteX4" fmla="*/ 868032 w 9957519"/>
              <a:gd name="connsiteY4" fmla="*/ 6858000 h 6858000"/>
              <a:gd name="connsiteX5" fmla="*/ 0 w 9957519"/>
              <a:gd name="connsiteY5" fmla="*/ 0 h 6858000"/>
              <a:gd name="connsiteX6" fmla="*/ 6878624 w 9957519"/>
              <a:gd name="connsiteY6" fmla="*/ 0 h 6858000"/>
              <a:gd name="connsiteX7" fmla="*/ 0 w 9957519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6B83C-A2A9-0C81-5027-A3376E72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5202381" cy="1998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73D02D-FA8F-F3DA-D15B-7C2518E7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81" y="2621649"/>
            <a:ext cx="1566729" cy="1884639"/>
          </a:xfrm>
          <a:prstGeom prst="rect">
            <a:avLst/>
          </a:prstGeom>
        </p:spPr>
      </p:pic>
      <p:sp>
        <p:nvSpPr>
          <p:cNvPr id="16" name="Sous-titre 2">
            <a:extLst>
              <a:ext uri="{FF2B5EF4-FFF2-40B4-BE49-F238E27FC236}">
                <a16:creationId xmlns:a16="http://schemas.microsoft.com/office/drawing/2014/main" id="{5B6F2787-6AAB-0F50-4AB0-D8F37B7C42A9}"/>
              </a:ext>
            </a:extLst>
          </p:cNvPr>
          <p:cNvSpPr txBox="1">
            <a:spLocks/>
          </p:cNvSpPr>
          <p:nvPr/>
        </p:nvSpPr>
        <p:spPr>
          <a:xfrm>
            <a:off x="1143000" y="4227755"/>
            <a:ext cx="2787216" cy="1593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Lou WALLET</a:t>
            </a:r>
          </a:p>
          <a:p>
            <a:r>
              <a:rPr lang="en-US"/>
              <a:t>Mouad ANIDA</a:t>
            </a:r>
          </a:p>
          <a:p>
            <a:r>
              <a:rPr lang="en-US"/>
              <a:t>Thomas PEYRON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77136-2816-D3BD-0E5F-6F44F92E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C9CF9769-C1B6-0F3C-5E2F-6816024B17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4112581"/>
                  </p:ext>
                </p:extLst>
              </p:nvPr>
            </p:nvGraphicFramePr>
            <p:xfrm>
              <a:off x="1143000" y="2332038"/>
              <a:ext cx="9906000" cy="3567112"/>
            </p:xfrm>
            <a:graphic>
              <a:graphicData uri="http://schemas.microsoft.com/office/powerpoint/2016/summaryzoom">
                <psuz:summaryZm>
                  <psuz:summaryZmObj sectionId="{DFA66C07-8977-4017-85C7-57800727AC08}">
                    <psuz:zmPr id="{591E9C90-B00D-4AE2-88AC-22AC157B370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9927" y="48803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A8C688-BEDB-4931-9A9A-412ED94203F1}">
                    <psuz:zmPr id="{F0DC4878-78F3-4EE6-9056-692121AEAB7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82359" y="48803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EEDE729-1901-4F80-984E-66B4B5DEACE2}">
                    <psuz:zmPr id="{3866E7BC-650F-4A9D-8B79-656FD220B46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994791" y="48803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C08CFE1-F5A6-4507-84BC-CE255A836DDE}">
                    <psuz:zmPr id="{8209BAD2-E850-4FB4-9168-94979E852CB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307223" y="48803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BAA75F3-12C9-4A67-A1A3-A2E258D130AE}">
                    <psuz:zmPr id="{44E37645-37B2-4EC1-A925-99B6B744777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9927" y="182534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3C1519-B5CB-43D9-887E-B38B52D8DD63}">
                    <psuz:zmPr id="{2286A096-DA3B-4233-B088-E347C612FD1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82359" y="182534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F423DBA-A232-42BA-9018-B50BD8997FB6}">
                    <psuz:zmPr id="{5603CAFD-64E7-49D3-BE15-70C0036A1A66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994791" y="182534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14EFBA-B061-49B4-81EB-1FFF5564291B}">
                    <psuz:zmPr id="{D72A599D-7D57-4F1C-BA67-04B16D0ACA36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307223" y="1825347"/>
                          <a:ext cx="2228850" cy="12537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C9CF9769-C1B6-0F3C-5E2F-6816024B177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43000" y="2332038"/>
                <a:ext cx="9906000" cy="3567112"/>
                <a:chOff x="1143000" y="2332038"/>
                <a:chExt cx="9906000" cy="3567112"/>
              </a:xfrm>
            </p:grpSpPr>
            <p:pic>
              <p:nvPicPr>
                <p:cNvPr id="3" name="Image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12927" y="282007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25359" y="282007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7791" y="282007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50223" y="282007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2927" y="415738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25359" y="415738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7791" y="415738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0223" y="4157385"/>
                  <a:ext cx="2228850" cy="12537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801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ppareil mobile avec applications">
            <a:extLst>
              <a:ext uri="{FF2B5EF4-FFF2-40B4-BE49-F238E27FC236}">
                <a16:creationId xmlns:a16="http://schemas.microsoft.com/office/drawing/2014/main" id="{43FC416A-6617-E600-B4B2-D4EB73C9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49BFEB-D035-51DD-9EF4-6713DEB3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fr-FR" dirty="0"/>
              <a:t>But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129E8-1B65-D5DD-64EB-D6DEF37B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fr-FR" dirty="0"/>
              <a:t>Technique du budget zéro</a:t>
            </a:r>
          </a:p>
          <a:p>
            <a:r>
              <a:rPr lang="fr-FR" dirty="0"/>
              <a:t>Application smartphone Android</a:t>
            </a:r>
          </a:p>
          <a:p>
            <a:r>
              <a:rPr lang="fr-FR" dirty="0"/>
              <a:t>UI Simple</a:t>
            </a:r>
          </a:p>
          <a:p>
            <a:r>
              <a:rPr lang="fr-FR" dirty="0"/>
              <a:t>Utilisateur cible : Particulier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9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C5739-E9B5-FBF5-C9C9-AB6E6D9E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Contraintes techniques</a:t>
            </a:r>
            <a:endParaRPr lang="fr-FR" dirty="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67F1CAA0-025B-93B7-6B61-499683DAFB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8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82EED1-B5CD-7FD7-1F2B-D6E927EE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travail –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Méthode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agile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B7F810-E956-8492-FE34-6218760E80EC}"/>
              </a:ext>
            </a:extLst>
          </p:cNvPr>
          <p:cNvSpPr txBox="1"/>
          <p:nvPr/>
        </p:nvSpPr>
        <p:spPr>
          <a:xfrm>
            <a:off x="5250872" y="2332026"/>
            <a:ext cx="6365739" cy="421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0-[0_0.0.0]: </a:t>
            </a:r>
            <a:r>
              <a:rPr lang="en-US" dirty="0" err="1"/>
              <a:t>création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1-[0_1.0.0]: Mise </a:t>
            </a:r>
            <a:r>
              <a:rPr lang="en-US" dirty="0" err="1"/>
              <a:t>en</a:t>
            </a:r>
            <a:r>
              <a:rPr lang="en-US" dirty="0"/>
              <a:t> place de </a:t>
            </a:r>
            <a:r>
              <a:rPr lang="en-US" dirty="0" err="1"/>
              <a:t>l'interface</a:t>
            </a:r>
            <a:r>
              <a:rPr lang="en-US" dirty="0"/>
              <a:t> </a:t>
            </a:r>
            <a:r>
              <a:rPr lang="en-US" dirty="0" err="1"/>
              <a:t>d'accueil</a:t>
            </a:r>
            <a:r>
              <a:rPr lang="en-US" dirty="0"/>
              <a:t> et des </a:t>
            </a:r>
            <a:r>
              <a:rPr lang="en-US" dirty="0" err="1"/>
              <a:t>interraction</a:t>
            </a:r>
            <a:r>
              <a:rPr lang="en-US" dirty="0"/>
              <a:t> entre les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vues</a:t>
            </a:r>
            <a:r>
              <a:rPr lang="en-US" dirty="0"/>
              <a:t> de </a:t>
            </a:r>
            <a:r>
              <a:rPr lang="en-US" dirty="0" err="1"/>
              <a:t>visualisation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2-[0_2.0.0]: Mise </a:t>
            </a:r>
            <a:r>
              <a:rPr lang="en-US" dirty="0" err="1"/>
              <a:t>en</a:t>
            </a:r>
            <a:r>
              <a:rPr lang="en-US" dirty="0"/>
              <a:t> place de la base de </a:t>
            </a:r>
            <a:r>
              <a:rPr lang="en-US" dirty="0" err="1"/>
              <a:t>données</a:t>
            </a:r>
            <a:r>
              <a:rPr lang="en-US" dirty="0"/>
              <a:t> des entrées </a:t>
            </a:r>
            <a:r>
              <a:rPr lang="en-US" dirty="0" err="1"/>
              <a:t>d'argent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3-[0_3.0.0]: </a:t>
            </a:r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d'ajouter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dépense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entrée </a:t>
            </a:r>
            <a:r>
              <a:rPr lang="en-US" dirty="0" err="1"/>
              <a:t>d'argent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4-[0_4.0.0]: Mise </a:t>
            </a:r>
            <a:r>
              <a:rPr lang="en-US" dirty="0" err="1"/>
              <a:t>en</a:t>
            </a:r>
            <a:r>
              <a:rPr lang="en-US" dirty="0"/>
              <a:t> place de la </a:t>
            </a:r>
            <a:r>
              <a:rPr lang="en-US" dirty="0" err="1"/>
              <a:t>visualisation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dépenses</a:t>
            </a:r>
            <a:r>
              <a:rPr lang="en-US" dirty="0"/>
              <a:t> du </a:t>
            </a:r>
            <a:r>
              <a:rPr lang="en-US" dirty="0" err="1"/>
              <a:t>mois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relation avec le budget </a:t>
            </a:r>
            <a:r>
              <a:rPr lang="en-US" dirty="0" err="1"/>
              <a:t>prévisionel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8362802-7043-FD8E-47B1-66C38EA51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16222"/>
              </p:ext>
            </p:extLst>
          </p:nvPr>
        </p:nvGraphicFramePr>
        <p:xfrm>
          <a:off x="1430484" y="946720"/>
          <a:ext cx="2975262" cy="489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3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52F8-0A02-DE35-6354-FE1F6B43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127" y="359750"/>
            <a:ext cx="9905999" cy="1360898"/>
          </a:xfrm>
        </p:spPr>
        <p:txBody>
          <a:bodyPr/>
          <a:lstStyle/>
          <a:p>
            <a:r>
              <a:rPr lang="fr-FR" dirty="0"/>
              <a:t>Modèle de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1D6464-8FFE-A70D-8EC8-4EBCE5E6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54" y="1617562"/>
            <a:ext cx="9002381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8B04A-A33D-D0F0-C05F-ABD15E53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351" y="0"/>
            <a:ext cx="9905999" cy="1360898"/>
          </a:xfrm>
        </p:spPr>
        <p:txBody>
          <a:bodyPr/>
          <a:lstStyle/>
          <a:p>
            <a:r>
              <a:rPr lang="fr-FR" dirty="0"/>
              <a:t>Interface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EC9EA8-3AC8-6409-ACE5-61BC60C2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85" y="1217898"/>
            <a:ext cx="2623054" cy="46391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2A222D-0351-2FAA-B4A8-C603A524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756" y="1669066"/>
            <a:ext cx="2177994" cy="38798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F94BC7-7298-4D82-7CCB-9C70FBF2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36" y="1840829"/>
            <a:ext cx="1981132" cy="35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AFDE-61AF-E156-C380-E7AD8DA2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187821"/>
            <a:ext cx="9905999" cy="1360898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4E87CF-101C-4398-C21A-9A9252D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1106715"/>
            <a:ext cx="2279779" cy="49395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90C3-4176-589C-0778-AC7F70C1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59" y="1284887"/>
            <a:ext cx="2623054" cy="46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F7EF64-BAD8-66D9-AD00-82BE1B81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481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cap="all" spc="300"/>
              <a:t>Demonstration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64CCD9-ECE1-9CE2-45A8-F31A6B97A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12" b="3290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83EED-EF58-9BE7-0C9A-6E47A4B6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06A5DE-29A7-DD09-747B-D5E6DB1E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MVC</a:t>
            </a:r>
          </a:p>
          <a:p>
            <a:r>
              <a:rPr lang="fr-FR" sz="2400" dirty="0"/>
              <a:t>Gestion des erreurs et des exception dues aux formulaires</a:t>
            </a:r>
          </a:p>
          <a:p>
            <a:r>
              <a:rPr lang="fr-FR" sz="2400" dirty="0"/>
              <a:t>Compréhension des logiques d’Android : </a:t>
            </a:r>
            <a:r>
              <a:rPr lang="fr-FR" sz="2400" dirty="0" err="1"/>
              <a:t>gradle</a:t>
            </a:r>
            <a:r>
              <a:rPr lang="fr-FR" sz="2400" dirty="0"/>
              <a:t>, fragment, </a:t>
            </a:r>
            <a:r>
              <a:rPr lang="fr-FR" sz="2400" dirty="0" err="1"/>
              <a:t>view</a:t>
            </a:r>
            <a:r>
              <a:rPr lang="fr-FR" sz="2400" dirty="0"/>
              <a:t>, </a:t>
            </a:r>
            <a:r>
              <a:rPr lang="fr-FR" sz="2400" dirty="0" err="1"/>
              <a:t>activity</a:t>
            </a:r>
            <a:r>
              <a:rPr lang="fr-FR" sz="2400" dirty="0"/>
              <a:t>, adapter…</a:t>
            </a:r>
          </a:p>
          <a:p>
            <a:r>
              <a:rPr lang="fr-FR" sz="2400" dirty="0"/>
              <a:t>Communication au sein du groupe / répartition du travail</a:t>
            </a:r>
          </a:p>
          <a:p>
            <a:r>
              <a:rPr lang="fr-FR" sz="2400" dirty="0"/>
              <a:t>Utilisation de </a:t>
            </a:r>
            <a:r>
              <a:rPr lang="fr-FR" sz="2400" dirty="0" err="1"/>
              <a:t>Orchid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399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65</TotalTime>
  <Words>231</Words>
  <Application>Microsoft Office PowerPoint</Application>
  <PresentationFormat>Grand écran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Walbaum Display</vt:lpstr>
      <vt:lpstr>RegattaVTI</vt:lpstr>
      <vt:lpstr>Projet Le Budget du zéro</vt:lpstr>
      <vt:lpstr>But global</vt:lpstr>
      <vt:lpstr>Contraintes techniques</vt:lpstr>
      <vt:lpstr>Répartition du travail – Méthode agile</vt:lpstr>
      <vt:lpstr>Modèle de la base de données</vt:lpstr>
      <vt:lpstr>Interface utilisateur</vt:lpstr>
      <vt:lpstr>Réalisation</vt:lpstr>
      <vt:lpstr>Demonstration</vt:lpstr>
      <vt:lpstr>Difficultés</vt:lpstr>
      <vt:lpstr>Présentation PowerPoint</vt:lpstr>
      <vt:lpstr>Les activités</vt:lpstr>
      <vt:lpstr>Gestion du budget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Le Budget du zéro</dc:title>
  <dc:creator>Thomas PEYRON</dc:creator>
  <cp:lastModifiedBy>Thomas PEYRON</cp:lastModifiedBy>
  <cp:revision>1</cp:revision>
  <dcterms:created xsi:type="dcterms:W3CDTF">2022-06-15T12:04:03Z</dcterms:created>
  <dcterms:modified xsi:type="dcterms:W3CDTF">2022-06-16T14:07:21Z</dcterms:modified>
</cp:coreProperties>
</file>