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xhannahx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bp4V4cI/pizzabot-initial-p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Hannah Glasse</cp:lastModifiedBy>
  <cp:revision>5</cp:revision>
  <dcterms:modified xsi:type="dcterms:W3CDTF">2022-02-09T01:40:04Z</dcterms:modified>
</cp:coreProperties>
</file>