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62" r:id="rId4"/>
    <p:sldId id="289" r:id="rId5"/>
    <p:sldId id="271" r:id="rId6"/>
    <p:sldId id="275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61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5B8F0A-98FE-4F92-B821-0E13B5CF2905}" type="doc">
      <dgm:prSet loTypeId="urn:microsoft.com/office/officeart/2005/8/layout/hierarchy2" loCatId="hierarchy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F8B9D7FE-4BB4-44A9-A527-E4C717EA300A}">
      <dgm:prSet phldrT="[文本]"/>
      <dgm:spPr/>
      <dgm:t>
        <a:bodyPr/>
        <a:lstStyle/>
        <a:p>
          <a:r>
            <a:rPr lang="en-US" altLang="zh-CN" smtClean="0"/>
            <a:t>Web</a:t>
          </a:r>
          <a:r>
            <a:rPr lang="zh-CN" altLang="en-US" smtClean="0"/>
            <a:t>准备</a:t>
          </a:r>
          <a:endParaRPr lang="zh-CN" altLang="en-US"/>
        </a:p>
      </dgm:t>
    </dgm:pt>
    <dgm:pt modelId="{B71C5F4A-145E-4ACE-B375-AD6D4DCEC646}" type="parTrans" cxnId="{298AEB96-B51F-450C-AA46-B4ACCF31E6CA}">
      <dgm:prSet/>
      <dgm:spPr/>
      <dgm:t>
        <a:bodyPr/>
        <a:lstStyle/>
        <a:p>
          <a:endParaRPr lang="zh-CN" altLang="en-US"/>
        </a:p>
      </dgm:t>
    </dgm:pt>
    <dgm:pt modelId="{29AB6449-9BA0-495C-A87B-AF1B53604125}" type="sibTrans" cxnId="{298AEB96-B51F-450C-AA46-B4ACCF31E6CA}">
      <dgm:prSet/>
      <dgm:spPr/>
      <dgm:t>
        <a:bodyPr/>
        <a:lstStyle/>
        <a:p>
          <a:endParaRPr lang="zh-CN" altLang="en-US"/>
        </a:p>
      </dgm:t>
    </dgm:pt>
    <dgm:pt modelId="{32D4B094-C792-4E1B-8C50-6838A759D4D0}">
      <dgm:prSet phldrT="[文本]"/>
      <dgm:spPr/>
      <dgm:t>
        <a:bodyPr/>
        <a:lstStyle/>
        <a:p>
          <a:r>
            <a:rPr lang="en-US" altLang="zh-CN" smtClean="0"/>
            <a:t>Web</a:t>
          </a:r>
          <a:r>
            <a:rPr lang="zh-CN" altLang="en-US" smtClean="0"/>
            <a:t>知识体系</a:t>
          </a:r>
          <a:endParaRPr lang="en-US" altLang="zh-CN" smtClean="0"/>
        </a:p>
      </dgm:t>
    </dgm:pt>
    <dgm:pt modelId="{F88CF7F8-271D-4055-8B36-F8F9161B0664}" type="parTrans" cxnId="{8411DE75-B0F3-4EEA-8D85-84B5FD95A829}">
      <dgm:prSet/>
      <dgm:spPr/>
      <dgm:t>
        <a:bodyPr/>
        <a:lstStyle/>
        <a:p>
          <a:endParaRPr lang="zh-CN" altLang="en-US"/>
        </a:p>
      </dgm:t>
    </dgm:pt>
    <dgm:pt modelId="{2DDD171A-757D-4128-8AF0-CC178B54D988}" type="sibTrans" cxnId="{8411DE75-B0F3-4EEA-8D85-84B5FD95A829}">
      <dgm:prSet/>
      <dgm:spPr/>
      <dgm:t>
        <a:bodyPr/>
        <a:lstStyle/>
        <a:p>
          <a:endParaRPr lang="zh-CN" altLang="en-US"/>
        </a:p>
      </dgm:t>
    </dgm:pt>
    <dgm:pt modelId="{237FC5B3-7419-4521-9C5B-ACBF80B4C366}">
      <dgm:prSet phldrT="[文本]"/>
      <dgm:spPr>
        <a:solidFill>
          <a:srgbClr val="FF0000"/>
        </a:solidFill>
      </dgm:spPr>
      <dgm:t>
        <a:bodyPr/>
        <a:lstStyle/>
        <a:p>
          <a:r>
            <a:rPr lang="en-US" altLang="zh-CN" smtClean="0"/>
            <a:t>Tomcat</a:t>
          </a:r>
          <a:r>
            <a:rPr lang="zh-CN" altLang="en-US" smtClean="0"/>
            <a:t>安装部署</a:t>
          </a:r>
          <a:endParaRPr lang="en-US" altLang="zh-CN" smtClean="0"/>
        </a:p>
      </dgm:t>
    </dgm:pt>
    <dgm:pt modelId="{7AB9FD98-6663-4F3D-BF4F-36334DE4EF66}" type="parTrans" cxnId="{69869331-916A-435E-AE5E-AC13ED4E9851}">
      <dgm:prSet/>
      <dgm:spPr/>
      <dgm:t>
        <a:bodyPr/>
        <a:lstStyle/>
        <a:p>
          <a:endParaRPr lang="zh-CN" altLang="en-US"/>
        </a:p>
      </dgm:t>
    </dgm:pt>
    <dgm:pt modelId="{FD8535F3-FA5F-4D7F-86C6-FE0EC1896C51}" type="sibTrans" cxnId="{69869331-916A-435E-AE5E-AC13ED4E9851}">
      <dgm:prSet/>
      <dgm:spPr/>
      <dgm:t>
        <a:bodyPr/>
        <a:lstStyle/>
        <a:p>
          <a:endParaRPr lang="zh-CN" altLang="en-US"/>
        </a:p>
      </dgm:t>
    </dgm:pt>
    <dgm:pt modelId="{9D17FA0E-784C-405C-9B09-89A11F66F9EC}">
      <dgm:prSet/>
      <dgm:spPr>
        <a:solidFill>
          <a:srgbClr val="FF0000"/>
        </a:solidFill>
      </dgm:spPr>
      <dgm:t>
        <a:bodyPr/>
        <a:lstStyle/>
        <a:p>
          <a:r>
            <a:rPr lang="en-US" altLang="zh-CN" smtClean="0"/>
            <a:t>Eclipse</a:t>
          </a:r>
          <a:r>
            <a:rPr lang="zh-CN" altLang="en-US" smtClean="0"/>
            <a:t>中整合</a:t>
          </a:r>
          <a:endParaRPr lang="zh-CN" altLang="en-US"/>
        </a:p>
      </dgm:t>
    </dgm:pt>
    <dgm:pt modelId="{18419691-21AC-4A3D-8AE8-10E45533D87D}" type="parTrans" cxnId="{9C795C5B-A957-4872-8D00-AA79270B7D3A}">
      <dgm:prSet/>
      <dgm:spPr/>
      <dgm:t>
        <a:bodyPr/>
        <a:lstStyle/>
        <a:p>
          <a:endParaRPr lang="zh-CN" altLang="en-US"/>
        </a:p>
      </dgm:t>
    </dgm:pt>
    <dgm:pt modelId="{03FA1472-E402-4048-A458-18FF32FF16A3}" type="sibTrans" cxnId="{9C795C5B-A957-4872-8D00-AA79270B7D3A}">
      <dgm:prSet/>
      <dgm:spPr/>
      <dgm:t>
        <a:bodyPr/>
        <a:lstStyle/>
        <a:p>
          <a:endParaRPr lang="zh-CN" altLang="en-US"/>
        </a:p>
      </dgm:t>
    </dgm:pt>
    <dgm:pt modelId="{007039C3-4BA2-467F-9B4F-BDFE2D763F0E}">
      <dgm:prSet/>
      <dgm:spPr/>
      <dgm:t>
        <a:bodyPr/>
        <a:lstStyle/>
        <a:p>
          <a:r>
            <a:rPr lang="en-US" altLang="zh-CN" smtClean="0"/>
            <a:t>Web</a:t>
          </a:r>
          <a:r>
            <a:rPr lang="zh-CN" altLang="en-US" smtClean="0"/>
            <a:t>知识体系</a:t>
          </a:r>
          <a:endParaRPr lang="zh-CN" altLang="en-US"/>
        </a:p>
      </dgm:t>
    </dgm:pt>
    <dgm:pt modelId="{D52D3326-06F4-468D-B2B9-9D7B6AB7CCD8}" type="parTrans" cxnId="{FB030645-A628-4D17-AA35-CAC7F8743ABE}">
      <dgm:prSet/>
      <dgm:spPr/>
      <dgm:t>
        <a:bodyPr/>
        <a:lstStyle/>
        <a:p>
          <a:endParaRPr lang="zh-CN" altLang="en-US"/>
        </a:p>
      </dgm:t>
    </dgm:pt>
    <dgm:pt modelId="{F6BF48BB-1BCB-4D49-9EF3-9ED41B37F997}" type="sibTrans" cxnId="{FB030645-A628-4D17-AA35-CAC7F8743ABE}">
      <dgm:prSet/>
      <dgm:spPr/>
      <dgm:t>
        <a:bodyPr/>
        <a:lstStyle/>
        <a:p>
          <a:endParaRPr lang="zh-CN" altLang="en-US"/>
        </a:p>
      </dgm:t>
    </dgm:pt>
    <dgm:pt modelId="{C1DB143E-087C-4018-AD5E-CC2BC476C8CA}">
      <dgm:prSet/>
      <dgm:spPr/>
      <dgm:t>
        <a:bodyPr/>
        <a:lstStyle/>
        <a:p>
          <a:r>
            <a:rPr lang="en-US" altLang="zh-CN" smtClean="0"/>
            <a:t>Web</a:t>
          </a:r>
          <a:r>
            <a:rPr lang="zh-CN" altLang="en-US" smtClean="0"/>
            <a:t>应用原理</a:t>
          </a:r>
          <a:endParaRPr lang="zh-CN" altLang="en-US"/>
        </a:p>
      </dgm:t>
    </dgm:pt>
    <dgm:pt modelId="{DBF1BCBD-4097-4579-96F4-16DBA99EB8E7}" type="parTrans" cxnId="{45EC171F-CA2D-4E9D-9EEB-A065DBEE5667}">
      <dgm:prSet/>
      <dgm:spPr/>
      <dgm:t>
        <a:bodyPr/>
        <a:lstStyle/>
        <a:p>
          <a:endParaRPr lang="zh-CN" altLang="en-US"/>
        </a:p>
      </dgm:t>
    </dgm:pt>
    <dgm:pt modelId="{CB12C123-4101-41D4-BDD4-B773C720249F}" type="sibTrans" cxnId="{45EC171F-CA2D-4E9D-9EEB-A065DBEE5667}">
      <dgm:prSet/>
      <dgm:spPr/>
      <dgm:t>
        <a:bodyPr/>
        <a:lstStyle/>
        <a:p>
          <a:endParaRPr lang="zh-CN" altLang="en-US"/>
        </a:p>
      </dgm:t>
    </dgm:pt>
    <dgm:pt modelId="{C16B5A84-B211-452D-BEFB-92666DDB2120}">
      <dgm:prSet/>
      <dgm:spPr/>
      <dgm:t>
        <a:bodyPr/>
        <a:lstStyle/>
        <a:p>
          <a:r>
            <a:rPr lang="en-US" altLang="zh-CN" smtClean="0"/>
            <a:t>Tomcat</a:t>
          </a:r>
          <a:r>
            <a:rPr lang="zh-CN" altLang="en-US" smtClean="0"/>
            <a:t>简介</a:t>
          </a:r>
          <a:endParaRPr lang="zh-CN" altLang="en-US"/>
        </a:p>
      </dgm:t>
    </dgm:pt>
    <dgm:pt modelId="{3E895C12-D815-4285-9927-D0F3AFF8B4DE}" type="parTrans" cxnId="{692C8E70-F7A8-497B-B58A-AE00A89FC55E}">
      <dgm:prSet/>
      <dgm:spPr/>
      <dgm:t>
        <a:bodyPr/>
        <a:lstStyle/>
        <a:p>
          <a:endParaRPr lang="zh-CN" altLang="en-US"/>
        </a:p>
      </dgm:t>
    </dgm:pt>
    <dgm:pt modelId="{B2332A8B-3E67-4683-8650-0D674338EF19}" type="sibTrans" cxnId="{692C8E70-F7A8-497B-B58A-AE00A89FC55E}">
      <dgm:prSet/>
      <dgm:spPr/>
      <dgm:t>
        <a:bodyPr/>
        <a:lstStyle/>
        <a:p>
          <a:endParaRPr lang="zh-CN" altLang="en-US"/>
        </a:p>
      </dgm:t>
    </dgm:pt>
    <dgm:pt modelId="{2472CD80-B3BC-4A6A-A2D4-0AEBEB98C3D9}">
      <dgm:prSet/>
      <dgm:spPr/>
      <dgm:t>
        <a:bodyPr/>
        <a:lstStyle/>
        <a:p>
          <a:r>
            <a:rPr lang="en-US" altLang="zh-CN" smtClean="0"/>
            <a:t>Tomcat</a:t>
          </a:r>
          <a:r>
            <a:rPr lang="zh-CN" altLang="en-US" smtClean="0"/>
            <a:t>安装配置</a:t>
          </a:r>
          <a:endParaRPr lang="zh-CN" altLang="en-US"/>
        </a:p>
      </dgm:t>
    </dgm:pt>
    <dgm:pt modelId="{BDF9605C-260A-4CBD-8601-20FAFEE31898}" type="parTrans" cxnId="{ECF72343-F400-4845-A062-77AB6257051B}">
      <dgm:prSet/>
      <dgm:spPr/>
      <dgm:t>
        <a:bodyPr/>
        <a:lstStyle/>
        <a:p>
          <a:endParaRPr lang="zh-CN" altLang="en-US"/>
        </a:p>
      </dgm:t>
    </dgm:pt>
    <dgm:pt modelId="{20D13D95-79F7-417D-B1E6-C2923569AF82}" type="sibTrans" cxnId="{ECF72343-F400-4845-A062-77AB6257051B}">
      <dgm:prSet/>
      <dgm:spPr/>
      <dgm:t>
        <a:bodyPr/>
        <a:lstStyle/>
        <a:p>
          <a:endParaRPr lang="zh-CN" altLang="en-US"/>
        </a:p>
      </dgm:t>
    </dgm:pt>
    <dgm:pt modelId="{57E3DF6B-494F-4A0F-AF1E-9189EA8BE766}">
      <dgm:prSet/>
      <dgm:spPr/>
      <dgm:t>
        <a:bodyPr/>
        <a:lstStyle/>
        <a:p>
          <a:r>
            <a:rPr lang="en-US" altLang="zh-CN" smtClean="0"/>
            <a:t>Tomcat </a:t>
          </a:r>
          <a:r>
            <a:rPr lang="zh-CN" altLang="en-US" smtClean="0"/>
            <a:t>其他配置</a:t>
          </a:r>
          <a:endParaRPr lang="zh-CN" altLang="en-US"/>
        </a:p>
      </dgm:t>
    </dgm:pt>
    <dgm:pt modelId="{33F2AF1B-7B0D-4260-9F57-5A4FA69F0756}" type="parTrans" cxnId="{2508A7CF-F5DB-4F70-BAE7-AB9100482B4D}">
      <dgm:prSet/>
      <dgm:spPr/>
      <dgm:t>
        <a:bodyPr/>
        <a:lstStyle/>
        <a:p>
          <a:endParaRPr lang="zh-CN" altLang="en-US"/>
        </a:p>
      </dgm:t>
    </dgm:pt>
    <dgm:pt modelId="{71C40A08-A227-4D51-AD9D-028AC8345900}" type="sibTrans" cxnId="{2508A7CF-F5DB-4F70-BAE7-AB9100482B4D}">
      <dgm:prSet/>
      <dgm:spPr/>
      <dgm:t>
        <a:bodyPr/>
        <a:lstStyle/>
        <a:p>
          <a:endParaRPr lang="zh-CN" altLang="en-US"/>
        </a:p>
      </dgm:t>
    </dgm:pt>
    <dgm:pt modelId="{B233AE5D-D797-4D43-B4C4-DF3DCE8B273F}">
      <dgm:prSet/>
      <dgm:spPr/>
      <dgm:t>
        <a:bodyPr/>
        <a:lstStyle/>
        <a:p>
          <a:r>
            <a:rPr lang="en-US" altLang="zh-CN" smtClean="0"/>
            <a:t>Tomcat</a:t>
          </a:r>
          <a:r>
            <a:rPr lang="zh-CN" altLang="en-US" smtClean="0"/>
            <a:t>目录详解</a:t>
          </a:r>
          <a:endParaRPr lang="zh-CN" altLang="en-US"/>
        </a:p>
      </dgm:t>
    </dgm:pt>
    <dgm:pt modelId="{19118194-96C5-4D2A-B11E-A66BDDBC851D}" type="parTrans" cxnId="{910C9EB5-E98E-47EF-8D74-A56D30A45867}">
      <dgm:prSet/>
      <dgm:spPr/>
      <dgm:t>
        <a:bodyPr/>
        <a:lstStyle/>
        <a:p>
          <a:endParaRPr lang="zh-CN" altLang="en-US"/>
        </a:p>
      </dgm:t>
    </dgm:pt>
    <dgm:pt modelId="{3BA98E0B-0C97-4484-A58D-00AEF0B47AB8}" type="sibTrans" cxnId="{910C9EB5-E98E-47EF-8D74-A56D30A45867}">
      <dgm:prSet/>
      <dgm:spPr/>
      <dgm:t>
        <a:bodyPr/>
        <a:lstStyle/>
        <a:p>
          <a:endParaRPr lang="zh-CN" altLang="en-US"/>
        </a:p>
      </dgm:t>
    </dgm:pt>
    <dgm:pt modelId="{FEEC945B-0CDF-491A-8392-F5FA921DE3F8}">
      <dgm:prSet/>
      <dgm:spPr/>
      <dgm:t>
        <a:bodyPr/>
        <a:lstStyle/>
        <a:p>
          <a:r>
            <a:rPr lang="en-US" altLang="zh-CN" smtClean="0"/>
            <a:t>Tomcat </a:t>
          </a:r>
          <a:r>
            <a:rPr lang="zh-CN" altLang="en-US" smtClean="0"/>
            <a:t>应用部署</a:t>
          </a:r>
          <a:endParaRPr lang="zh-CN" altLang="en-US"/>
        </a:p>
      </dgm:t>
    </dgm:pt>
    <dgm:pt modelId="{E7FBC94A-F245-4171-8816-F8A2D3FA60F5}" type="parTrans" cxnId="{FF226875-3BC1-4E8F-A15B-93CE31F3596E}">
      <dgm:prSet/>
      <dgm:spPr/>
      <dgm:t>
        <a:bodyPr/>
        <a:lstStyle/>
        <a:p>
          <a:endParaRPr lang="zh-CN" altLang="en-US"/>
        </a:p>
      </dgm:t>
    </dgm:pt>
    <dgm:pt modelId="{3F902CF9-DB15-4C43-B8FB-48A3BDB638D8}" type="sibTrans" cxnId="{FF226875-3BC1-4E8F-A15B-93CE31F3596E}">
      <dgm:prSet/>
      <dgm:spPr/>
      <dgm:t>
        <a:bodyPr/>
        <a:lstStyle/>
        <a:p>
          <a:endParaRPr lang="zh-CN" altLang="en-US"/>
        </a:p>
      </dgm:t>
    </dgm:pt>
    <dgm:pt modelId="{1DD3C4D7-94ED-41C3-9A18-68956F0489ED}">
      <dgm:prSet/>
      <dgm:spPr/>
      <dgm:t>
        <a:bodyPr/>
        <a:lstStyle/>
        <a:p>
          <a:r>
            <a:rPr lang="zh-CN" altLang="en-US" smtClean="0"/>
            <a:t>添加</a:t>
          </a:r>
          <a:r>
            <a:rPr lang="en-US" altLang="zh-CN" smtClean="0"/>
            <a:t>tomcat</a:t>
          </a:r>
          <a:r>
            <a:rPr lang="zh-CN" altLang="en-US" smtClean="0"/>
            <a:t>镜像</a:t>
          </a:r>
          <a:endParaRPr lang="zh-CN" altLang="en-US"/>
        </a:p>
      </dgm:t>
    </dgm:pt>
    <dgm:pt modelId="{0399F6E6-6B5F-4039-AA54-6C73CE9D6AE0}" type="parTrans" cxnId="{8BCD98F6-7094-492E-90C5-2CF0246530D4}">
      <dgm:prSet/>
      <dgm:spPr/>
      <dgm:t>
        <a:bodyPr/>
        <a:lstStyle/>
        <a:p>
          <a:endParaRPr lang="zh-CN" altLang="en-US"/>
        </a:p>
      </dgm:t>
    </dgm:pt>
    <dgm:pt modelId="{F9156C53-C8BA-4AA7-AF6D-37C5EFFFBE23}" type="sibTrans" cxnId="{8BCD98F6-7094-492E-90C5-2CF0246530D4}">
      <dgm:prSet/>
      <dgm:spPr/>
      <dgm:t>
        <a:bodyPr/>
        <a:lstStyle/>
        <a:p>
          <a:endParaRPr lang="zh-CN" altLang="en-US"/>
        </a:p>
      </dgm:t>
    </dgm:pt>
    <dgm:pt modelId="{515DFB00-9C4F-4A6E-B6BE-9192D2A05457}">
      <dgm:prSet/>
      <dgm:spPr/>
      <dgm:t>
        <a:bodyPr/>
        <a:lstStyle/>
        <a:p>
          <a:r>
            <a:rPr lang="zh-CN" altLang="en-US" smtClean="0"/>
            <a:t>修改</a:t>
          </a:r>
          <a:r>
            <a:rPr lang="en-US" altLang="zh-CN" smtClean="0"/>
            <a:t>tomcat</a:t>
          </a:r>
          <a:r>
            <a:rPr lang="zh-CN" altLang="en-US" smtClean="0"/>
            <a:t>镜像位置</a:t>
          </a:r>
          <a:endParaRPr lang="zh-CN" altLang="en-US"/>
        </a:p>
      </dgm:t>
    </dgm:pt>
    <dgm:pt modelId="{64136609-7FF5-4541-90BA-0118E66A75CE}" type="parTrans" cxnId="{E2753CE0-A6F0-4855-BA4A-E89FA86B2C43}">
      <dgm:prSet/>
      <dgm:spPr/>
      <dgm:t>
        <a:bodyPr/>
        <a:lstStyle/>
        <a:p>
          <a:endParaRPr lang="zh-CN" altLang="en-US"/>
        </a:p>
      </dgm:t>
    </dgm:pt>
    <dgm:pt modelId="{C499F144-5830-4043-90C3-3914420DAE0C}" type="sibTrans" cxnId="{E2753CE0-A6F0-4855-BA4A-E89FA86B2C43}">
      <dgm:prSet/>
      <dgm:spPr/>
      <dgm:t>
        <a:bodyPr/>
        <a:lstStyle/>
        <a:p>
          <a:endParaRPr lang="zh-CN" altLang="en-US"/>
        </a:p>
      </dgm:t>
    </dgm:pt>
    <dgm:pt modelId="{6D0DF3BA-3BAF-4D25-BBCC-8B9F92132B5B}">
      <dgm:prSet/>
      <dgm:spPr/>
      <dgm:t>
        <a:bodyPr/>
        <a:lstStyle/>
        <a:p>
          <a:r>
            <a:rPr lang="en-US" altLang="zh-CN" smtClean="0"/>
            <a:t>Eclipse</a:t>
          </a:r>
          <a:r>
            <a:rPr lang="zh-CN" altLang="en-US" smtClean="0"/>
            <a:t>创建一个动态工程</a:t>
          </a:r>
          <a:endParaRPr lang="zh-CN" altLang="en-US"/>
        </a:p>
      </dgm:t>
    </dgm:pt>
    <dgm:pt modelId="{8D6A7010-6522-41CE-AFC0-B39FD354F7C7}" type="parTrans" cxnId="{ECA9806A-A707-44EB-8FED-3DF1EB8462EB}">
      <dgm:prSet/>
      <dgm:spPr/>
      <dgm:t>
        <a:bodyPr/>
        <a:lstStyle/>
        <a:p>
          <a:endParaRPr lang="zh-CN" altLang="en-US"/>
        </a:p>
      </dgm:t>
    </dgm:pt>
    <dgm:pt modelId="{98B3E1CC-07BE-441E-B013-E77F117D930F}" type="sibTrans" cxnId="{ECA9806A-A707-44EB-8FED-3DF1EB8462EB}">
      <dgm:prSet/>
      <dgm:spPr/>
      <dgm:t>
        <a:bodyPr/>
        <a:lstStyle/>
        <a:p>
          <a:endParaRPr lang="zh-CN" altLang="en-US"/>
        </a:p>
      </dgm:t>
    </dgm:pt>
    <dgm:pt modelId="{25D63E71-4874-48F5-AE58-A56C7970DE5C}" type="pres">
      <dgm:prSet presAssocID="{6B5B8F0A-98FE-4F92-B821-0E13B5CF290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BC99953-3D7F-4440-A967-F1593C14DBCF}" type="pres">
      <dgm:prSet presAssocID="{F8B9D7FE-4BB4-44A9-A527-E4C717EA300A}" presName="root1" presStyleCnt="0"/>
      <dgm:spPr/>
    </dgm:pt>
    <dgm:pt modelId="{6F2F3747-A692-4901-8995-067EB184081F}" type="pres">
      <dgm:prSet presAssocID="{F8B9D7FE-4BB4-44A9-A527-E4C717EA300A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09D1836-1963-48D3-8BDD-7A9DE45B00F0}" type="pres">
      <dgm:prSet presAssocID="{F8B9D7FE-4BB4-44A9-A527-E4C717EA300A}" presName="level2hierChild" presStyleCnt="0"/>
      <dgm:spPr/>
    </dgm:pt>
    <dgm:pt modelId="{665AE73D-DFC0-4469-958E-C63E8E7867E8}" type="pres">
      <dgm:prSet presAssocID="{F88CF7F8-271D-4055-8B36-F8F9161B0664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B54CE559-0836-497D-AC7C-B3F173AE5C39}" type="pres">
      <dgm:prSet presAssocID="{F88CF7F8-271D-4055-8B36-F8F9161B0664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1AC760F5-B586-4E1A-8461-E04DF3600214}" type="pres">
      <dgm:prSet presAssocID="{32D4B094-C792-4E1B-8C50-6838A759D4D0}" presName="root2" presStyleCnt="0"/>
      <dgm:spPr/>
    </dgm:pt>
    <dgm:pt modelId="{C1F91F96-3D52-4B75-93C5-680233B1AF46}" type="pres">
      <dgm:prSet presAssocID="{32D4B094-C792-4E1B-8C50-6838A759D4D0}" presName="LevelTwoTextNode" presStyleLbl="node2" presStyleIdx="0" presStyleCnt="3" custScaleX="91149" custScaleY="5987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B05B02E-E534-4E28-AAB5-562430A1BF61}" type="pres">
      <dgm:prSet presAssocID="{32D4B094-C792-4E1B-8C50-6838A759D4D0}" presName="level3hierChild" presStyleCnt="0"/>
      <dgm:spPr/>
    </dgm:pt>
    <dgm:pt modelId="{CE463B7F-D130-49EB-A039-1DF0DAA90D94}" type="pres">
      <dgm:prSet presAssocID="{D52D3326-06F4-468D-B2B9-9D7B6AB7CCD8}" presName="conn2-1" presStyleLbl="parChTrans1D3" presStyleIdx="0" presStyleCnt="10"/>
      <dgm:spPr/>
      <dgm:t>
        <a:bodyPr/>
        <a:lstStyle/>
        <a:p>
          <a:endParaRPr lang="zh-CN" altLang="en-US"/>
        </a:p>
      </dgm:t>
    </dgm:pt>
    <dgm:pt modelId="{3CE9D52B-A910-4533-9763-623A10AF5217}" type="pres">
      <dgm:prSet presAssocID="{D52D3326-06F4-468D-B2B9-9D7B6AB7CCD8}" presName="connTx" presStyleLbl="parChTrans1D3" presStyleIdx="0" presStyleCnt="10"/>
      <dgm:spPr/>
      <dgm:t>
        <a:bodyPr/>
        <a:lstStyle/>
        <a:p>
          <a:endParaRPr lang="zh-CN" altLang="en-US"/>
        </a:p>
      </dgm:t>
    </dgm:pt>
    <dgm:pt modelId="{E3841B17-E25E-4A31-BAEC-432EBC9CEB6A}" type="pres">
      <dgm:prSet presAssocID="{007039C3-4BA2-467F-9B4F-BDFE2D763F0E}" presName="root2" presStyleCnt="0"/>
      <dgm:spPr/>
    </dgm:pt>
    <dgm:pt modelId="{ACB47083-031D-4205-A5D4-59C0697D74A3}" type="pres">
      <dgm:prSet presAssocID="{007039C3-4BA2-467F-9B4F-BDFE2D763F0E}" presName="LevelTwoTextNode" presStyleLbl="node3" presStyleIdx="0" presStyleCnt="10" custScaleX="108700" custScaleY="3349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160BFDE-11B7-45BB-92E2-8494A4678B30}" type="pres">
      <dgm:prSet presAssocID="{007039C3-4BA2-467F-9B4F-BDFE2D763F0E}" presName="level3hierChild" presStyleCnt="0"/>
      <dgm:spPr/>
    </dgm:pt>
    <dgm:pt modelId="{30BDDFFE-E3F2-4500-A8C7-55A8FD1E0AD7}" type="pres">
      <dgm:prSet presAssocID="{DBF1BCBD-4097-4579-96F4-16DBA99EB8E7}" presName="conn2-1" presStyleLbl="parChTrans1D3" presStyleIdx="1" presStyleCnt="10"/>
      <dgm:spPr/>
      <dgm:t>
        <a:bodyPr/>
        <a:lstStyle/>
        <a:p>
          <a:endParaRPr lang="zh-CN" altLang="en-US"/>
        </a:p>
      </dgm:t>
    </dgm:pt>
    <dgm:pt modelId="{E7728350-121D-489B-AA5B-729D492AFBE1}" type="pres">
      <dgm:prSet presAssocID="{DBF1BCBD-4097-4579-96F4-16DBA99EB8E7}" presName="connTx" presStyleLbl="parChTrans1D3" presStyleIdx="1" presStyleCnt="10"/>
      <dgm:spPr/>
      <dgm:t>
        <a:bodyPr/>
        <a:lstStyle/>
        <a:p>
          <a:endParaRPr lang="zh-CN" altLang="en-US"/>
        </a:p>
      </dgm:t>
    </dgm:pt>
    <dgm:pt modelId="{134D7496-B397-46E7-97B7-50250865C80D}" type="pres">
      <dgm:prSet presAssocID="{C1DB143E-087C-4018-AD5E-CC2BC476C8CA}" presName="root2" presStyleCnt="0"/>
      <dgm:spPr/>
    </dgm:pt>
    <dgm:pt modelId="{CD2FBA96-337F-4658-932A-E3D50018A4DC}" type="pres">
      <dgm:prSet presAssocID="{C1DB143E-087C-4018-AD5E-CC2BC476C8CA}" presName="LevelTwoTextNode" presStyleLbl="node3" presStyleIdx="1" presStyleCnt="10" custScaleX="105548" custScaleY="4669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E39F3A0-5169-4D11-9363-545547EEBFC9}" type="pres">
      <dgm:prSet presAssocID="{C1DB143E-087C-4018-AD5E-CC2BC476C8CA}" presName="level3hierChild" presStyleCnt="0"/>
      <dgm:spPr/>
    </dgm:pt>
    <dgm:pt modelId="{45DD68B8-131E-4EC6-B238-C9EC6C219A37}" type="pres">
      <dgm:prSet presAssocID="{7AB9FD98-6663-4F3D-BF4F-36334DE4EF66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7BC4862C-1A6B-446B-9D26-580DA8CE21AD}" type="pres">
      <dgm:prSet presAssocID="{7AB9FD98-6663-4F3D-BF4F-36334DE4EF66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4A7BEFCF-F010-4B08-8965-2FCEC59DC774}" type="pres">
      <dgm:prSet presAssocID="{237FC5B3-7419-4521-9C5B-ACBF80B4C366}" presName="root2" presStyleCnt="0"/>
      <dgm:spPr/>
    </dgm:pt>
    <dgm:pt modelId="{0AF55838-C706-40C2-8D0D-82D1E6FA6F3F}" type="pres">
      <dgm:prSet presAssocID="{237FC5B3-7419-4521-9C5B-ACBF80B4C366}" presName="LevelTwoTextNode" presStyleLbl="node2" presStyleIdx="1" presStyleCnt="3" custScaleX="95108" custScaleY="6643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C1E9C21-F0A4-4331-9E52-17DC5C34B26F}" type="pres">
      <dgm:prSet presAssocID="{237FC5B3-7419-4521-9C5B-ACBF80B4C366}" presName="level3hierChild" presStyleCnt="0"/>
      <dgm:spPr/>
    </dgm:pt>
    <dgm:pt modelId="{83AC3B72-EBB3-4D7D-B251-F213815EC49B}" type="pres">
      <dgm:prSet presAssocID="{3E895C12-D815-4285-9927-D0F3AFF8B4DE}" presName="conn2-1" presStyleLbl="parChTrans1D3" presStyleIdx="2" presStyleCnt="10"/>
      <dgm:spPr/>
      <dgm:t>
        <a:bodyPr/>
        <a:lstStyle/>
        <a:p>
          <a:endParaRPr lang="zh-CN" altLang="en-US"/>
        </a:p>
      </dgm:t>
    </dgm:pt>
    <dgm:pt modelId="{04C1DEC0-D293-417B-9196-0035DA656EC2}" type="pres">
      <dgm:prSet presAssocID="{3E895C12-D815-4285-9927-D0F3AFF8B4DE}" presName="connTx" presStyleLbl="parChTrans1D3" presStyleIdx="2" presStyleCnt="10"/>
      <dgm:spPr/>
      <dgm:t>
        <a:bodyPr/>
        <a:lstStyle/>
        <a:p>
          <a:endParaRPr lang="zh-CN" altLang="en-US"/>
        </a:p>
      </dgm:t>
    </dgm:pt>
    <dgm:pt modelId="{44246CAB-3DA3-4694-B3AA-96D331524A40}" type="pres">
      <dgm:prSet presAssocID="{C16B5A84-B211-452D-BEFB-92666DDB2120}" presName="root2" presStyleCnt="0"/>
      <dgm:spPr/>
    </dgm:pt>
    <dgm:pt modelId="{B42C92F1-2A62-4AC9-A861-A5574C52A296}" type="pres">
      <dgm:prSet presAssocID="{C16B5A84-B211-452D-BEFB-92666DDB2120}" presName="LevelTwoTextNode" presStyleLbl="node3" presStyleIdx="2" presStyleCnt="10" custScaleX="85192" custScaleY="3792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937587C-89AC-493D-9D08-16EF529B67D6}" type="pres">
      <dgm:prSet presAssocID="{C16B5A84-B211-452D-BEFB-92666DDB2120}" presName="level3hierChild" presStyleCnt="0"/>
      <dgm:spPr/>
    </dgm:pt>
    <dgm:pt modelId="{FA5992BC-B0EC-4E23-855C-286518B15424}" type="pres">
      <dgm:prSet presAssocID="{BDF9605C-260A-4CBD-8601-20FAFEE31898}" presName="conn2-1" presStyleLbl="parChTrans1D3" presStyleIdx="3" presStyleCnt="10"/>
      <dgm:spPr/>
      <dgm:t>
        <a:bodyPr/>
        <a:lstStyle/>
        <a:p>
          <a:endParaRPr lang="zh-CN" altLang="en-US"/>
        </a:p>
      </dgm:t>
    </dgm:pt>
    <dgm:pt modelId="{21D2960A-F8D3-4464-AB71-075BB1CD8BCF}" type="pres">
      <dgm:prSet presAssocID="{BDF9605C-260A-4CBD-8601-20FAFEE31898}" presName="connTx" presStyleLbl="parChTrans1D3" presStyleIdx="3" presStyleCnt="10"/>
      <dgm:spPr/>
      <dgm:t>
        <a:bodyPr/>
        <a:lstStyle/>
        <a:p>
          <a:endParaRPr lang="zh-CN" altLang="en-US"/>
        </a:p>
      </dgm:t>
    </dgm:pt>
    <dgm:pt modelId="{13835BDF-2BFE-496B-94A3-7B02C0C1FAB1}" type="pres">
      <dgm:prSet presAssocID="{2472CD80-B3BC-4A6A-A2D4-0AEBEB98C3D9}" presName="root2" presStyleCnt="0"/>
      <dgm:spPr/>
    </dgm:pt>
    <dgm:pt modelId="{34B756C7-86D6-40D9-88EB-3711DFBA7528}" type="pres">
      <dgm:prSet presAssocID="{2472CD80-B3BC-4A6A-A2D4-0AEBEB98C3D9}" presName="LevelTwoTextNode" presStyleLbl="node3" presStyleIdx="3" presStyleCnt="10" custScaleX="107840" custScaleY="3963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CB18F6C-47EF-41E5-8EE5-D5B9C8CFF340}" type="pres">
      <dgm:prSet presAssocID="{2472CD80-B3BC-4A6A-A2D4-0AEBEB98C3D9}" presName="level3hierChild" presStyleCnt="0"/>
      <dgm:spPr/>
    </dgm:pt>
    <dgm:pt modelId="{505D98D5-189E-4290-BD89-88E6F193C94E}" type="pres">
      <dgm:prSet presAssocID="{33F2AF1B-7B0D-4260-9F57-5A4FA69F0756}" presName="conn2-1" presStyleLbl="parChTrans1D3" presStyleIdx="4" presStyleCnt="10"/>
      <dgm:spPr/>
      <dgm:t>
        <a:bodyPr/>
        <a:lstStyle/>
        <a:p>
          <a:endParaRPr lang="zh-CN" altLang="en-US"/>
        </a:p>
      </dgm:t>
    </dgm:pt>
    <dgm:pt modelId="{4627A13B-3575-4176-AABE-365A5D8C72DB}" type="pres">
      <dgm:prSet presAssocID="{33F2AF1B-7B0D-4260-9F57-5A4FA69F0756}" presName="connTx" presStyleLbl="parChTrans1D3" presStyleIdx="4" presStyleCnt="10"/>
      <dgm:spPr/>
      <dgm:t>
        <a:bodyPr/>
        <a:lstStyle/>
        <a:p>
          <a:endParaRPr lang="zh-CN" altLang="en-US"/>
        </a:p>
      </dgm:t>
    </dgm:pt>
    <dgm:pt modelId="{295C1CCD-7572-4FC7-9A90-88C1F83DC2CC}" type="pres">
      <dgm:prSet presAssocID="{57E3DF6B-494F-4A0F-AF1E-9189EA8BE766}" presName="root2" presStyleCnt="0"/>
      <dgm:spPr/>
    </dgm:pt>
    <dgm:pt modelId="{FD5905FB-E0A9-4FCE-9CCC-86C362DED925}" type="pres">
      <dgm:prSet presAssocID="{57E3DF6B-494F-4A0F-AF1E-9189EA8BE766}" presName="LevelTwoTextNode" presStyleLbl="node3" presStyleIdx="4" presStyleCnt="10" custScaleX="112557" custScaleY="3815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E0B6232-E1D7-4E41-8CC1-AE16D02C2904}" type="pres">
      <dgm:prSet presAssocID="{57E3DF6B-494F-4A0F-AF1E-9189EA8BE766}" presName="level3hierChild" presStyleCnt="0"/>
      <dgm:spPr/>
    </dgm:pt>
    <dgm:pt modelId="{2A94A305-AB68-4288-9139-11A8A0955760}" type="pres">
      <dgm:prSet presAssocID="{19118194-96C5-4D2A-B11E-A66BDDBC851D}" presName="conn2-1" presStyleLbl="parChTrans1D3" presStyleIdx="5" presStyleCnt="10"/>
      <dgm:spPr/>
      <dgm:t>
        <a:bodyPr/>
        <a:lstStyle/>
        <a:p>
          <a:endParaRPr lang="zh-CN" altLang="en-US"/>
        </a:p>
      </dgm:t>
    </dgm:pt>
    <dgm:pt modelId="{7EEBC322-222D-48BE-B510-6DDF77730094}" type="pres">
      <dgm:prSet presAssocID="{19118194-96C5-4D2A-B11E-A66BDDBC851D}" presName="connTx" presStyleLbl="parChTrans1D3" presStyleIdx="5" presStyleCnt="10"/>
      <dgm:spPr/>
      <dgm:t>
        <a:bodyPr/>
        <a:lstStyle/>
        <a:p>
          <a:endParaRPr lang="zh-CN" altLang="en-US"/>
        </a:p>
      </dgm:t>
    </dgm:pt>
    <dgm:pt modelId="{268269AA-F1CF-4659-AA9D-88AF6FC1C9F6}" type="pres">
      <dgm:prSet presAssocID="{B233AE5D-D797-4D43-B4C4-DF3DCE8B273F}" presName="root2" presStyleCnt="0"/>
      <dgm:spPr/>
    </dgm:pt>
    <dgm:pt modelId="{2CF7BF06-8854-434A-BB08-C3B73BF0E5A6}" type="pres">
      <dgm:prSet presAssocID="{B233AE5D-D797-4D43-B4C4-DF3DCE8B273F}" presName="LevelTwoTextNode" presStyleLbl="node3" presStyleIdx="5" presStyleCnt="10" custScaleX="109408" custScaleY="3969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8FCBE24-27A5-4786-AB37-7AAE8B2A76DD}" type="pres">
      <dgm:prSet presAssocID="{B233AE5D-D797-4D43-B4C4-DF3DCE8B273F}" presName="level3hierChild" presStyleCnt="0"/>
      <dgm:spPr/>
    </dgm:pt>
    <dgm:pt modelId="{DF4128B0-D6EA-4D6C-84DD-43564A32D421}" type="pres">
      <dgm:prSet presAssocID="{E7FBC94A-F245-4171-8816-F8A2D3FA60F5}" presName="conn2-1" presStyleLbl="parChTrans1D3" presStyleIdx="6" presStyleCnt="10"/>
      <dgm:spPr/>
      <dgm:t>
        <a:bodyPr/>
        <a:lstStyle/>
        <a:p>
          <a:endParaRPr lang="zh-CN" altLang="en-US"/>
        </a:p>
      </dgm:t>
    </dgm:pt>
    <dgm:pt modelId="{1DAD26E4-6CEC-4909-AB35-4BA94C57C22A}" type="pres">
      <dgm:prSet presAssocID="{E7FBC94A-F245-4171-8816-F8A2D3FA60F5}" presName="connTx" presStyleLbl="parChTrans1D3" presStyleIdx="6" presStyleCnt="10"/>
      <dgm:spPr/>
      <dgm:t>
        <a:bodyPr/>
        <a:lstStyle/>
        <a:p>
          <a:endParaRPr lang="zh-CN" altLang="en-US"/>
        </a:p>
      </dgm:t>
    </dgm:pt>
    <dgm:pt modelId="{CF9DBFBF-C678-4EBC-89C6-6114A0D4F79A}" type="pres">
      <dgm:prSet presAssocID="{FEEC945B-0CDF-491A-8392-F5FA921DE3F8}" presName="root2" presStyleCnt="0"/>
      <dgm:spPr/>
    </dgm:pt>
    <dgm:pt modelId="{BD044226-72FB-4A00-8712-5750881E66C6}" type="pres">
      <dgm:prSet presAssocID="{FEEC945B-0CDF-491A-8392-F5FA921DE3F8}" presName="LevelTwoTextNode" presStyleLbl="node3" presStyleIdx="6" presStyleCnt="10" custScaleX="109990" custScaleY="4160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E4AD820-FB09-44BF-955B-1969BB0EA4F9}" type="pres">
      <dgm:prSet presAssocID="{FEEC945B-0CDF-491A-8392-F5FA921DE3F8}" presName="level3hierChild" presStyleCnt="0"/>
      <dgm:spPr/>
    </dgm:pt>
    <dgm:pt modelId="{60BD43FD-079A-4E33-9FBA-CCCD2A1A99D9}" type="pres">
      <dgm:prSet presAssocID="{18419691-21AC-4A3D-8AE8-10E45533D87D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3AAFF4D4-F032-4217-B883-E3CAE5EFEAA0}" type="pres">
      <dgm:prSet presAssocID="{18419691-21AC-4A3D-8AE8-10E45533D87D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617104A4-D9A6-40FB-BBD4-AD15E3043A45}" type="pres">
      <dgm:prSet presAssocID="{9D17FA0E-784C-405C-9B09-89A11F66F9EC}" presName="root2" presStyleCnt="0"/>
      <dgm:spPr/>
    </dgm:pt>
    <dgm:pt modelId="{2BC726E7-8353-4E8B-9011-D1F8EF7B120E}" type="pres">
      <dgm:prSet presAssocID="{9D17FA0E-784C-405C-9B09-89A11F66F9EC}" presName="LevelTwoTextNode" presStyleLbl="node2" presStyleIdx="2" presStyleCnt="3" custScaleX="100320" custScaleY="7206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40D79DD-3A44-4835-A114-086FA89FBC87}" type="pres">
      <dgm:prSet presAssocID="{9D17FA0E-784C-405C-9B09-89A11F66F9EC}" presName="level3hierChild" presStyleCnt="0"/>
      <dgm:spPr/>
    </dgm:pt>
    <dgm:pt modelId="{4AD3CF7B-DA16-4680-ABC5-DB6D62FB1F9C}" type="pres">
      <dgm:prSet presAssocID="{0399F6E6-6B5F-4039-AA54-6C73CE9D6AE0}" presName="conn2-1" presStyleLbl="parChTrans1D3" presStyleIdx="7" presStyleCnt="10"/>
      <dgm:spPr/>
      <dgm:t>
        <a:bodyPr/>
        <a:lstStyle/>
        <a:p>
          <a:endParaRPr lang="zh-CN" altLang="en-US"/>
        </a:p>
      </dgm:t>
    </dgm:pt>
    <dgm:pt modelId="{A4D1EAF7-69B6-4E21-BC71-E443AB0F3396}" type="pres">
      <dgm:prSet presAssocID="{0399F6E6-6B5F-4039-AA54-6C73CE9D6AE0}" presName="connTx" presStyleLbl="parChTrans1D3" presStyleIdx="7" presStyleCnt="10"/>
      <dgm:spPr/>
      <dgm:t>
        <a:bodyPr/>
        <a:lstStyle/>
        <a:p>
          <a:endParaRPr lang="zh-CN" altLang="en-US"/>
        </a:p>
      </dgm:t>
    </dgm:pt>
    <dgm:pt modelId="{19AF965B-FDA2-47A3-B149-2EF0984647E3}" type="pres">
      <dgm:prSet presAssocID="{1DD3C4D7-94ED-41C3-9A18-68956F0489ED}" presName="root2" presStyleCnt="0"/>
      <dgm:spPr/>
    </dgm:pt>
    <dgm:pt modelId="{55F87163-5FE9-4CC1-A049-888D3E758FD3}" type="pres">
      <dgm:prSet presAssocID="{1DD3C4D7-94ED-41C3-9A18-68956F0489ED}" presName="LevelTwoTextNode" presStyleLbl="node3" presStyleIdx="7" presStyleCnt="10" custScaleX="99355" custScaleY="4446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EC90E97-E446-4D43-8A24-E6A71AC2581F}" type="pres">
      <dgm:prSet presAssocID="{1DD3C4D7-94ED-41C3-9A18-68956F0489ED}" presName="level3hierChild" presStyleCnt="0"/>
      <dgm:spPr/>
    </dgm:pt>
    <dgm:pt modelId="{30C1E303-58D2-4059-9196-B6B7EFA46459}" type="pres">
      <dgm:prSet presAssocID="{64136609-7FF5-4541-90BA-0118E66A75CE}" presName="conn2-1" presStyleLbl="parChTrans1D3" presStyleIdx="8" presStyleCnt="10"/>
      <dgm:spPr/>
      <dgm:t>
        <a:bodyPr/>
        <a:lstStyle/>
        <a:p>
          <a:endParaRPr lang="zh-CN" altLang="en-US"/>
        </a:p>
      </dgm:t>
    </dgm:pt>
    <dgm:pt modelId="{026F2C75-3DBD-4047-9F50-6F6CDB2D0D0B}" type="pres">
      <dgm:prSet presAssocID="{64136609-7FF5-4541-90BA-0118E66A75CE}" presName="connTx" presStyleLbl="parChTrans1D3" presStyleIdx="8" presStyleCnt="10"/>
      <dgm:spPr/>
      <dgm:t>
        <a:bodyPr/>
        <a:lstStyle/>
        <a:p>
          <a:endParaRPr lang="zh-CN" altLang="en-US"/>
        </a:p>
      </dgm:t>
    </dgm:pt>
    <dgm:pt modelId="{2F54D35A-E472-4804-B857-9BA282CABE97}" type="pres">
      <dgm:prSet presAssocID="{515DFB00-9C4F-4A6E-B6BE-9192D2A05457}" presName="root2" presStyleCnt="0"/>
      <dgm:spPr/>
    </dgm:pt>
    <dgm:pt modelId="{93F9A737-76EB-4305-908E-704E693A2086}" type="pres">
      <dgm:prSet presAssocID="{515DFB00-9C4F-4A6E-B6BE-9192D2A05457}" presName="LevelTwoTextNode" presStyleLbl="node3" presStyleIdx="8" presStyleCnt="10" custScaleX="107642" custScaleY="4217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08820FA-592E-406A-AAC6-2518F9C76C5E}" type="pres">
      <dgm:prSet presAssocID="{515DFB00-9C4F-4A6E-B6BE-9192D2A05457}" presName="level3hierChild" presStyleCnt="0"/>
      <dgm:spPr/>
    </dgm:pt>
    <dgm:pt modelId="{2E3430BD-EC3D-421D-BC53-FD1C98C47872}" type="pres">
      <dgm:prSet presAssocID="{8D6A7010-6522-41CE-AFC0-B39FD354F7C7}" presName="conn2-1" presStyleLbl="parChTrans1D3" presStyleIdx="9" presStyleCnt="10"/>
      <dgm:spPr/>
      <dgm:t>
        <a:bodyPr/>
        <a:lstStyle/>
        <a:p>
          <a:endParaRPr lang="zh-CN" altLang="en-US"/>
        </a:p>
      </dgm:t>
    </dgm:pt>
    <dgm:pt modelId="{E27BA162-B7EC-4E49-9A66-906E5C178F29}" type="pres">
      <dgm:prSet presAssocID="{8D6A7010-6522-41CE-AFC0-B39FD354F7C7}" presName="connTx" presStyleLbl="parChTrans1D3" presStyleIdx="9" presStyleCnt="10"/>
      <dgm:spPr/>
      <dgm:t>
        <a:bodyPr/>
        <a:lstStyle/>
        <a:p>
          <a:endParaRPr lang="zh-CN" altLang="en-US"/>
        </a:p>
      </dgm:t>
    </dgm:pt>
    <dgm:pt modelId="{D703B170-AAC8-4B86-837A-45943F1F360A}" type="pres">
      <dgm:prSet presAssocID="{6D0DF3BA-3BAF-4D25-BBCC-8B9F92132B5B}" presName="root2" presStyleCnt="0"/>
      <dgm:spPr/>
    </dgm:pt>
    <dgm:pt modelId="{D192A457-D89B-40FE-8813-7C56D5684F08}" type="pres">
      <dgm:prSet presAssocID="{6D0DF3BA-3BAF-4D25-BBCC-8B9F92132B5B}" presName="LevelTwoTextNode" presStyleLbl="node3" presStyleIdx="9" presStyleCnt="10" custScaleX="95327" custScaleY="6524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54C278D-3DA2-4D78-9ABF-AA0903CBEB57}" type="pres">
      <dgm:prSet presAssocID="{6D0DF3BA-3BAF-4D25-BBCC-8B9F92132B5B}" presName="level3hierChild" presStyleCnt="0"/>
      <dgm:spPr/>
    </dgm:pt>
  </dgm:ptLst>
  <dgm:cxnLst>
    <dgm:cxn modelId="{FC071227-8A9D-4C44-9604-B4BC78B0D009}" type="presOf" srcId="{6B5B8F0A-98FE-4F92-B821-0E13B5CF2905}" destId="{25D63E71-4874-48F5-AE58-A56C7970DE5C}" srcOrd="0" destOrd="0" presId="urn:microsoft.com/office/officeart/2005/8/layout/hierarchy2"/>
    <dgm:cxn modelId="{7C73016A-176F-43A1-A374-1D46A8043EB9}" type="presOf" srcId="{E7FBC94A-F245-4171-8816-F8A2D3FA60F5}" destId="{1DAD26E4-6CEC-4909-AB35-4BA94C57C22A}" srcOrd="1" destOrd="0" presId="urn:microsoft.com/office/officeart/2005/8/layout/hierarchy2"/>
    <dgm:cxn modelId="{9D9C9D12-EF67-4ECA-A2F4-2D38B9728239}" type="presOf" srcId="{7AB9FD98-6663-4F3D-BF4F-36334DE4EF66}" destId="{7BC4862C-1A6B-446B-9D26-580DA8CE21AD}" srcOrd="1" destOrd="0" presId="urn:microsoft.com/office/officeart/2005/8/layout/hierarchy2"/>
    <dgm:cxn modelId="{45EC171F-CA2D-4E9D-9EEB-A065DBEE5667}" srcId="{32D4B094-C792-4E1B-8C50-6838A759D4D0}" destId="{C1DB143E-087C-4018-AD5E-CC2BC476C8CA}" srcOrd="1" destOrd="0" parTransId="{DBF1BCBD-4097-4579-96F4-16DBA99EB8E7}" sibTransId="{CB12C123-4101-41D4-BDD4-B773C720249F}"/>
    <dgm:cxn modelId="{EF754BB1-2E83-4EF0-A4F2-6ADF3E0FF5D4}" type="presOf" srcId="{19118194-96C5-4D2A-B11E-A66BDDBC851D}" destId="{7EEBC322-222D-48BE-B510-6DDF77730094}" srcOrd="1" destOrd="0" presId="urn:microsoft.com/office/officeart/2005/8/layout/hierarchy2"/>
    <dgm:cxn modelId="{18F9BCD7-8938-4AAD-A635-1444051D8497}" type="presOf" srcId="{18419691-21AC-4A3D-8AE8-10E45533D87D}" destId="{60BD43FD-079A-4E33-9FBA-CCCD2A1A99D9}" srcOrd="0" destOrd="0" presId="urn:microsoft.com/office/officeart/2005/8/layout/hierarchy2"/>
    <dgm:cxn modelId="{8950144B-FCBB-444C-B0FF-FF3382652782}" type="presOf" srcId="{B233AE5D-D797-4D43-B4C4-DF3DCE8B273F}" destId="{2CF7BF06-8854-434A-BB08-C3B73BF0E5A6}" srcOrd="0" destOrd="0" presId="urn:microsoft.com/office/officeart/2005/8/layout/hierarchy2"/>
    <dgm:cxn modelId="{62BD6E35-4C4E-4520-8BEB-692E3DD1F60D}" type="presOf" srcId="{FEEC945B-0CDF-491A-8392-F5FA921DE3F8}" destId="{BD044226-72FB-4A00-8712-5750881E66C6}" srcOrd="0" destOrd="0" presId="urn:microsoft.com/office/officeart/2005/8/layout/hierarchy2"/>
    <dgm:cxn modelId="{EA506C31-02E6-4179-A19E-E69A4B83510D}" type="presOf" srcId="{2472CD80-B3BC-4A6A-A2D4-0AEBEB98C3D9}" destId="{34B756C7-86D6-40D9-88EB-3711DFBA7528}" srcOrd="0" destOrd="0" presId="urn:microsoft.com/office/officeart/2005/8/layout/hierarchy2"/>
    <dgm:cxn modelId="{55413819-DE00-442B-8E5E-799C66D004A0}" type="presOf" srcId="{007039C3-4BA2-467F-9B4F-BDFE2D763F0E}" destId="{ACB47083-031D-4205-A5D4-59C0697D74A3}" srcOrd="0" destOrd="0" presId="urn:microsoft.com/office/officeart/2005/8/layout/hierarchy2"/>
    <dgm:cxn modelId="{69869331-916A-435E-AE5E-AC13ED4E9851}" srcId="{F8B9D7FE-4BB4-44A9-A527-E4C717EA300A}" destId="{237FC5B3-7419-4521-9C5B-ACBF80B4C366}" srcOrd="1" destOrd="0" parTransId="{7AB9FD98-6663-4F3D-BF4F-36334DE4EF66}" sibTransId="{FD8535F3-FA5F-4D7F-86C6-FE0EC1896C51}"/>
    <dgm:cxn modelId="{8142A51D-F1A7-461E-89B1-47F59099B54F}" type="presOf" srcId="{33F2AF1B-7B0D-4260-9F57-5A4FA69F0756}" destId="{505D98D5-189E-4290-BD89-88E6F193C94E}" srcOrd="0" destOrd="0" presId="urn:microsoft.com/office/officeart/2005/8/layout/hierarchy2"/>
    <dgm:cxn modelId="{298AEB96-B51F-450C-AA46-B4ACCF31E6CA}" srcId="{6B5B8F0A-98FE-4F92-B821-0E13B5CF2905}" destId="{F8B9D7FE-4BB4-44A9-A527-E4C717EA300A}" srcOrd="0" destOrd="0" parTransId="{B71C5F4A-145E-4ACE-B375-AD6D4DCEC646}" sibTransId="{29AB6449-9BA0-495C-A87B-AF1B53604125}"/>
    <dgm:cxn modelId="{B8760440-42D8-4AB6-9D5A-9E14500EBF2E}" type="presOf" srcId="{64136609-7FF5-4541-90BA-0118E66A75CE}" destId="{026F2C75-3DBD-4047-9F50-6F6CDB2D0D0B}" srcOrd="1" destOrd="0" presId="urn:microsoft.com/office/officeart/2005/8/layout/hierarchy2"/>
    <dgm:cxn modelId="{ECA9806A-A707-44EB-8FED-3DF1EB8462EB}" srcId="{9D17FA0E-784C-405C-9B09-89A11F66F9EC}" destId="{6D0DF3BA-3BAF-4D25-BBCC-8B9F92132B5B}" srcOrd="2" destOrd="0" parTransId="{8D6A7010-6522-41CE-AFC0-B39FD354F7C7}" sibTransId="{98B3E1CC-07BE-441E-B013-E77F117D930F}"/>
    <dgm:cxn modelId="{C3B115C8-79B9-4838-BA3F-6186EBB4B40B}" type="presOf" srcId="{7AB9FD98-6663-4F3D-BF4F-36334DE4EF66}" destId="{45DD68B8-131E-4EC6-B238-C9EC6C219A37}" srcOrd="0" destOrd="0" presId="urn:microsoft.com/office/officeart/2005/8/layout/hierarchy2"/>
    <dgm:cxn modelId="{325ED64E-BA70-45A7-9592-3E955C2421E1}" type="presOf" srcId="{9D17FA0E-784C-405C-9B09-89A11F66F9EC}" destId="{2BC726E7-8353-4E8B-9011-D1F8EF7B120E}" srcOrd="0" destOrd="0" presId="urn:microsoft.com/office/officeart/2005/8/layout/hierarchy2"/>
    <dgm:cxn modelId="{ECB045CD-7984-49F5-93D1-26CD3D264515}" type="presOf" srcId="{32D4B094-C792-4E1B-8C50-6838A759D4D0}" destId="{C1F91F96-3D52-4B75-93C5-680233B1AF46}" srcOrd="0" destOrd="0" presId="urn:microsoft.com/office/officeart/2005/8/layout/hierarchy2"/>
    <dgm:cxn modelId="{078F9562-ACDA-416E-B63F-F5A3F39EF584}" type="presOf" srcId="{18419691-21AC-4A3D-8AE8-10E45533D87D}" destId="{3AAFF4D4-F032-4217-B883-E3CAE5EFEAA0}" srcOrd="1" destOrd="0" presId="urn:microsoft.com/office/officeart/2005/8/layout/hierarchy2"/>
    <dgm:cxn modelId="{D1340B6F-F9AC-415A-B346-32FD40BDA7EB}" type="presOf" srcId="{3E895C12-D815-4285-9927-D0F3AFF8B4DE}" destId="{04C1DEC0-D293-417B-9196-0035DA656EC2}" srcOrd="1" destOrd="0" presId="urn:microsoft.com/office/officeart/2005/8/layout/hierarchy2"/>
    <dgm:cxn modelId="{51E5CDFB-6F05-491D-AA3C-9319C81141D4}" type="presOf" srcId="{D52D3326-06F4-468D-B2B9-9D7B6AB7CCD8}" destId="{CE463B7F-D130-49EB-A039-1DF0DAA90D94}" srcOrd="0" destOrd="0" presId="urn:microsoft.com/office/officeart/2005/8/layout/hierarchy2"/>
    <dgm:cxn modelId="{6C1B6D2E-BC7B-4206-A178-6389B0C12FE0}" type="presOf" srcId="{BDF9605C-260A-4CBD-8601-20FAFEE31898}" destId="{FA5992BC-B0EC-4E23-855C-286518B15424}" srcOrd="0" destOrd="0" presId="urn:microsoft.com/office/officeart/2005/8/layout/hierarchy2"/>
    <dgm:cxn modelId="{806BAB5C-642F-466F-A84D-762D91A26DAF}" type="presOf" srcId="{E7FBC94A-F245-4171-8816-F8A2D3FA60F5}" destId="{DF4128B0-D6EA-4D6C-84DD-43564A32D421}" srcOrd="0" destOrd="0" presId="urn:microsoft.com/office/officeart/2005/8/layout/hierarchy2"/>
    <dgm:cxn modelId="{910C9EB5-E98E-47EF-8D74-A56D30A45867}" srcId="{237FC5B3-7419-4521-9C5B-ACBF80B4C366}" destId="{B233AE5D-D797-4D43-B4C4-DF3DCE8B273F}" srcOrd="3" destOrd="0" parTransId="{19118194-96C5-4D2A-B11E-A66BDDBC851D}" sibTransId="{3BA98E0B-0C97-4484-A58D-00AEF0B47AB8}"/>
    <dgm:cxn modelId="{FF226875-3BC1-4E8F-A15B-93CE31F3596E}" srcId="{237FC5B3-7419-4521-9C5B-ACBF80B4C366}" destId="{FEEC945B-0CDF-491A-8392-F5FA921DE3F8}" srcOrd="4" destOrd="0" parTransId="{E7FBC94A-F245-4171-8816-F8A2D3FA60F5}" sibTransId="{3F902CF9-DB15-4C43-B8FB-48A3BDB638D8}"/>
    <dgm:cxn modelId="{2508A7CF-F5DB-4F70-BAE7-AB9100482B4D}" srcId="{237FC5B3-7419-4521-9C5B-ACBF80B4C366}" destId="{57E3DF6B-494F-4A0F-AF1E-9189EA8BE766}" srcOrd="2" destOrd="0" parTransId="{33F2AF1B-7B0D-4260-9F57-5A4FA69F0756}" sibTransId="{71C40A08-A227-4D51-AD9D-028AC8345900}"/>
    <dgm:cxn modelId="{692C8E70-F7A8-497B-B58A-AE00A89FC55E}" srcId="{237FC5B3-7419-4521-9C5B-ACBF80B4C366}" destId="{C16B5A84-B211-452D-BEFB-92666DDB2120}" srcOrd="0" destOrd="0" parTransId="{3E895C12-D815-4285-9927-D0F3AFF8B4DE}" sibTransId="{B2332A8B-3E67-4683-8650-0D674338EF19}"/>
    <dgm:cxn modelId="{DF59F8D3-D34D-484F-9C8F-D8362432E8C2}" type="presOf" srcId="{F8B9D7FE-4BB4-44A9-A527-E4C717EA300A}" destId="{6F2F3747-A692-4901-8995-067EB184081F}" srcOrd="0" destOrd="0" presId="urn:microsoft.com/office/officeart/2005/8/layout/hierarchy2"/>
    <dgm:cxn modelId="{6E21DE22-231A-4F09-B958-30714C31C693}" type="presOf" srcId="{64136609-7FF5-4541-90BA-0118E66A75CE}" destId="{30C1E303-58D2-4059-9196-B6B7EFA46459}" srcOrd="0" destOrd="0" presId="urn:microsoft.com/office/officeart/2005/8/layout/hierarchy2"/>
    <dgm:cxn modelId="{8BCD98F6-7094-492E-90C5-2CF0246530D4}" srcId="{9D17FA0E-784C-405C-9B09-89A11F66F9EC}" destId="{1DD3C4D7-94ED-41C3-9A18-68956F0489ED}" srcOrd="0" destOrd="0" parTransId="{0399F6E6-6B5F-4039-AA54-6C73CE9D6AE0}" sibTransId="{F9156C53-C8BA-4AA7-AF6D-37C5EFFFBE23}"/>
    <dgm:cxn modelId="{19CCA02B-5E01-49A2-ABAB-D0ACE738A58D}" type="presOf" srcId="{33F2AF1B-7B0D-4260-9F57-5A4FA69F0756}" destId="{4627A13B-3575-4176-AABE-365A5D8C72DB}" srcOrd="1" destOrd="0" presId="urn:microsoft.com/office/officeart/2005/8/layout/hierarchy2"/>
    <dgm:cxn modelId="{F177BC00-2B3C-443E-BF89-1B1128A74F21}" type="presOf" srcId="{F88CF7F8-271D-4055-8B36-F8F9161B0664}" destId="{B54CE559-0836-497D-AC7C-B3F173AE5C39}" srcOrd="1" destOrd="0" presId="urn:microsoft.com/office/officeart/2005/8/layout/hierarchy2"/>
    <dgm:cxn modelId="{6FC6EA1F-4A96-4905-B3C0-B2B6674B34EB}" type="presOf" srcId="{C1DB143E-087C-4018-AD5E-CC2BC476C8CA}" destId="{CD2FBA96-337F-4658-932A-E3D50018A4DC}" srcOrd="0" destOrd="0" presId="urn:microsoft.com/office/officeart/2005/8/layout/hierarchy2"/>
    <dgm:cxn modelId="{0D722A7E-9EC8-4261-9FB4-0957D5F07790}" type="presOf" srcId="{0399F6E6-6B5F-4039-AA54-6C73CE9D6AE0}" destId="{4AD3CF7B-DA16-4680-ABC5-DB6D62FB1F9C}" srcOrd="0" destOrd="0" presId="urn:microsoft.com/office/officeart/2005/8/layout/hierarchy2"/>
    <dgm:cxn modelId="{D31DA0A2-63CA-4051-88C1-9BAFC43EF6D3}" type="presOf" srcId="{515DFB00-9C4F-4A6E-B6BE-9192D2A05457}" destId="{93F9A737-76EB-4305-908E-704E693A2086}" srcOrd="0" destOrd="0" presId="urn:microsoft.com/office/officeart/2005/8/layout/hierarchy2"/>
    <dgm:cxn modelId="{67E0ADA9-E01D-49F7-B59C-C152AA27667A}" type="presOf" srcId="{DBF1BCBD-4097-4579-96F4-16DBA99EB8E7}" destId="{30BDDFFE-E3F2-4500-A8C7-55A8FD1E0AD7}" srcOrd="0" destOrd="0" presId="urn:microsoft.com/office/officeart/2005/8/layout/hierarchy2"/>
    <dgm:cxn modelId="{872831B5-BEE2-4EB6-B425-C67BB7A30734}" type="presOf" srcId="{1DD3C4D7-94ED-41C3-9A18-68956F0489ED}" destId="{55F87163-5FE9-4CC1-A049-888D3E758FD3}" srcOrd="0" destOrd="0" presId="urn:microsoft.com/office/officeart/2005/8/layout/hierarchy2"/>
    <dgm:cxn modelId="{97FDBD10-F7B7-45D8-B81E-C9FA2276555E}" type="presOf" srcId="{57E3DF6B-494F-4A0F-AF1E-9189EA8BE766}" destId="{FD5905FB-E0A9-4FCE-9CCC-86C362DED925}" srcOrd="0" destOrd="0" presId="urn:microsoft.com/office/officeart/2005/8/layout/hierarchy2"/>
    <dgm:cxn modelId="{ECF72343-F400-4845-A062-77AB6257051B}" srcId="{237FC5B3-7419-4521-9C5B-ACBF80B4C366}" destId="{2472CD80-B3BC-4A6A-A2D4-0AEBEB98C3D9}" srcOrd="1" destOrd="0" parTransId="{BDF9605C-260A-4CBD-8601-20FAFEE31898}" sibTransId="{20D13D95-79F7-417D-B1E6-C2923569AF82}"/>
    <dgm:cxn modelId="{DE5EE686-DAE2-44B3-BEFA-405C0F19A19D}" type="presOf" srcId="{8D6A7010-6522-41CE-AFC0-B39FD354F7C7}" destId="{2E3430BD-EC3D-421D-BC53-FD1C98C47872}" srcOrd="0" destOrd="0" presId="urn:microsoft.com/office/officeart/2005/8/layout/hierarchy2"/>
    <dgm:cxn modelId="{95084001-5CFA-4438-A538-833A32927607}" type="presOf" srcId="{3E895C12-D815-4285-9927-D0F3AFF8B4DE}" destId="{83AC3B72-EBB3-4D7D-B251-F213815EC49B}" srcOrd="0" destOrd="0" presId="urn:microsoft.com/office/officeart/2005/8/layout/hierarchy2"/>
    <dgm:cxn modelId="{0941BBE5-ACF5-4EC7-B418-1A3238828953}" type="presOf" srcId="{D52D3326-06F4-468D-B2B9-9D7B6AB7CCD8}" destId="{3CE9D52B-A910-4533-9763-623A10AF5217}" srcOrd="1" destOrd="0" presId="urn:microsoft.com/office/officeart/2005/8/layout/hierarchy2"/>
    <dgm:cxn modelId="{8411DE75-B0F3-4EEA-8D85-84B5FD95A829}" srcId="{F8B9D7FE-4BB4-44A9-A527-E4C717EA300A}" destId="{32D4B094-C792-4E1B-8C50-6838A759D4D0}" srcOrd="0" destOrd="0" parTransId="{F88CF7F8-271D-4055-8B36-F8F9161B0664}" sibTransId="{2DDD171A-757D-4128-8AF0-CC178B54D988}"/>
    <dgm:cxn modelId="{55CE8DCB-DFC1-4F11-BA44-D8E3459DFBE5}" type="presOf" srcId="{0399F6E6-6B5F-4039-AA54-6C73CE9D6AE0}" destId="{A4D1EAF7-69B6-4E21-BC71-E443AB0F3396}" srcOrd="1" destOrd="0" presId="urn:microsoft.com/office/officeart/2005/8/layout/hierarchy2"/>
    <dgm:cxn modelId="{4F073EB4-F1C4-4C2F-B279-DBF338615628}" type="presOf" srcId="{19118194-96C5-4D2A-B11E-A66BDDBC851D}" destId="{2A94A305-AB68-4288-9139-11A8A0955760}" srcOrd="0" destOrd="0" presId="urn:microsoft.com/office/officeart/2005/8/layout/hierarchy2"/>
    <dgm:cxn modelId="{B9C7DE56-E73D-4006-90AB-786F880F8D27}" type="presOf" srcId="{DBF1BCBD-4097-4579-96F4-16DBA99EB8E7}" destId="{E7728350-121D-489B-AA5B-729D492AFBE1}" srcOrd="1" destOrd="0" presId="urn:microsoft.com/office/officeart/2005/8/layout/hierarchy2"/>
    <dgm:cxn modelId="{E2753CE0-A6F0-4855-BA4A-E89FA86B2C43}" srcId="{9D17FA0E-784C-405C-9B09-89A11F66F9EC}" destId="{515DFB00-9C4F-4A6E-B6BE-9192D2A05457}" srcOrd="1" destOrd="0" parTransId="{64136609-7FF5-4541-90BA-0118E66A75CE}" sibTransId="{C499F144-5830-4043-90C3-3914420DAE0C}"/>
    <dgm:cxn modelId="{687C1210-419F-493F-8980-89E2614F8D4F}" type="presOf" srcId="{C16B5A84-B211-452D-BEFB-92666DDB2120}" destId="{B42C92F1-2A62-4AC9-A861-A5574C52A296}" srcOrd="0" destOrd="0" presId="urn:microsoft.com/office/officeart/2005/8/layout/hierarchy2"/>
    <dgm:cxn modelId="{D3F96D36-669C-4CA4-B645-5D335EA7AD88}" type="presOf" srcId="{8D6A7010-6522-41CE-AFC0-B39FD354F7C7}" destId="{E27BA162-B7EC-4E49-9A66-906E5C178F29}" srcOrd="1" destOrd="0" presId="urn:microsoft.com/office/officeart/2005/8/layout/hierarchy2"/>
    <dgm:cxn modelId="{481CBC30-97E8-4F6B-9F45-F51D80706904}" type="presOf" srcId="{6D0DF3BA-3BAF-4D25-BBCC-8B9F92132B5B}" destId="{D192A457-D89B-40FE-8813-7C56D5684F08}" srcOrd="0" destOrd="0" presId="urn:microsoft.com/office/officeart/2005/8/layout/hierarchy2"/>
    <dgm:cxn modelId="{8907DF58-894F-4CE9-A9BF-4701ACA722F6}" type="presOf" srcId="{F88CF7F8-271D-4055-8B36-F8F9161B0664}" destId="{665AE73D-DFC0-4469-958E-C63E8E7867E8}" srcOrd="0" destOrd="0" presId="urn:microsoft.com/office/officeart/2005/8/layout/hierarchy2"/>
    <dgm:cxn modelId="{FB030645-A628-4D17-AA35-CAC7F8743ABE}" srcId="{32D4B094-C792-4E1B-8C50-6838A759D4D0}" destId="{007039C3-4BA2-467F-9B4F-BDFE2D763F0E}" srcOrd="0" destOrd="0" parTransId="{D52D3326-06F4-468D-B2B9-9D7B6AB7CCD8}" sibTransId="{F6BF48BB-1BCB-4D49-9EF3-9ED41B37F997}"/>
    <dgm:cxn modelId="{1036B597-C807-4177-B360-AC4FADFA14D4}" type="presOf" srcId="{BDF9605C-260A-4CBD-8601-20FAFEE31898}" destId="{21D2960A-F8D3-4464-AB71-075BB1CD8BCF}" srcOrd="1" destOrd="0" presId="urn:microsoft.com/office/officeart/2005/8/layout/hierarchy2"/>
    <dgm:cxn modelId="{9C795C5B-A957-4872-8D00-AA79270B7D3A}" srcId="{F8B9D7FE-4BB4-44A9-A527-E4C717EA300A}" destId="{9D17FA0E-784C-405C-9B09-89A11F66F9EC}" srcOrd="2" destOrd="0" parTransId="{18419691-21AC-4A3D-8AE8-10E45533D87D}" sibTransId="{03FA1472-E402-4048-A458-18FF32FF16A3}"/>
    <dgm:cxn modelId="{FD67BB8A-E239-4F91-938C-8453577B00F7}" type="presOf" srcId="{237FC5B3-7419-4521-9C5B-ACBF80B4C366}" destId="{0AF55838-C706-40C2-8D0D-82D1E6FA6F3F}" srcOrd="0" destOrd="0" presId="urn:microsoft.com/office/officeart/2005/8/layout/hierarchy2"/>
    <dgm:cxn modelId="{F44AEF10-539D-4E52-A311-66D530E94386}" type="presParOf" srcId="{25D63E71-4874-48F5-AE58-A56C7970DE5C}" destId="{8BC99953-3D7F-4440-A967-F1593C14DBCF}" srcOrd="0" destOrd="0" presId="urn:microsoft.com/office/officeart/2005/8/layout/hierarchy2"/>
    <dgm:cxn modelId="{E94F03DB-2B68-44E1-ABBB-FB25F0BB7AF0}" type="presParOf" srcId="{8BC99953-3D7F-4440-A967-F1593C14DBCF}" destId="{6F2F3747-A692-4901-8995-067EB184081F}" srcOrd="0" destOrd="0" presId="urn:microsoft.com/office/officeart/2005/8/layout/hierarchy2"/>
    <dgm:cxn modelId="{C2CE2E16-F278-4FE4-B1B5-D1576E8496ED}" type="presParOf" srcId="{8BC99953-3D7F-4440-A967-F1593C14DBCF}" destId="{909D1836-1963-48D3-8BDD-7A9DE45B00F0}" srcOrd="1" destOrd="0" presId="urn:microsoft.com/office/officeart/2005/8/layout/hierarchy2"/>
    <dgm:cxn modelId="{1FEC3F8E-1927-485E-B293-2D94B0BAB160}" type="presParOf" srcId="{909D1836-1963-48D3-8BDD-7A9DE45B00F0}" destId="{665AE73D-DFC0-4469-958E-C63E8E7867E8}" srcOrd="0" destOrd="0" presId="urn:microsoft.com/office/officeart/2005/8/layout/hierarchy2"/>
    <dgm:cxn modelId="{FDBF97FA-A246-4F9C-A553-BEEEB052FC6B}" type="presParOf" srcId="{665AE73D-DFC0-4469-958E-C63E8E7867E8}" destId="{B54CE559-0836-497D-AC7C-B3F173AE5C39}" srcOrd="0" destOrd="0" presId="urn:microsoft.com/office/officeart/2005/8/layout/hierarchy2"/>
    <dgm:cxn modelId="{9BE516BD-F135-43FC-BD52-12CF7C41CB8A}" type="presParOf" srcId="{909D1836-1963-48D3-8BDD-7A9DE45B00F0}" destId="{1AC760F5-B586-4E1A-8461-E04DF3600214}" srcOrd="1" destOrd="0" presId="urn:microsoft.com/office/officeart/2005/8/layout/hierarchy2"/>
    <dgm:cxn modelId="{6FF0D55E-E5F4-4032-96BA-E3F27574B5DF}" type="presParOf" srcId="{1AC760F5-B586-4E1A-8461-E04DF3600214}" destId="{C1F91F96-3D52-4B75-93C5-680233B1AF46}" srcOrd="0" destOrd="0" presId="urn:microsoft.com/office/officeart/2005/8/layout/hierarchy2"/>
    <dgm:cxn modelId="{9E9A8811-1EE8-43CD-B743-4EFC78E7C041}" type="presParOf" srcId="{1AC760F5-B586-4E1A-8461-E04DF3600214}" destId="{7B05B02E-E534-4E28-AAB5-562430A1BF61}" srcOrd="1" destOrd="0" presId="urn:microsoft.com/office/officeart/2005/8/layout/hierarchy2"/>
    <dgm:cxn modelId="{032F9FF1-C776-43E9-BBB2-0099C9CAA493}" type="presParOf" srcId="{7B05B02E-E534-4E28-AAB5-562430A1BF61}" destId="{CE463B7F-D130-49EB-A039-1DF0DAA90D94}" srcOrd="0" destOrd="0" presId="urn:microsoft.com/office/officeart/2005/8/layout/hierarchy2"/>
    <dgm:cxn modelId="{C542038F-B449-4549-BAB7-63C49C925FBF}" type="presParOf" srcId="{CE463B7F-D130-49EB-A039-1DF0DAA90D94}" destId="{3CE9D52B-A910-4533-9763-623A10AF5217}" srcOrd="0" destOrd="0" presId="urn:microsoft.com/office/officeart/2005/8/layout/hierarchy2"/>
    <dgm:cxn modelId="{71F9215B-9412-4983-B80E-48C6F0178A42}" type="presParOf" srcId="{7B05B02E-E534-4E28-AAB5-562430A1BF61}" destId="{E3841B17-E25E-4A31-BAEC-432EBC9CEB6A}" srcOrd="1" destOrd="0" presId="urn:microsoft.com/office/officeart/2005/8/layout/hierarchy2"/>
    <dgm:cxn modelId="{819C632A-BEA0-43C9-A9EB-F8F8826E1F0D}" type="presParOf" srcId="{E3841B17-E25E-4A31-BAEC-432EBC9CEB6A}" destId="{ACB47083-031D-4205-A5D4-59C0697D74A3}" srcOrd="0" destOrd="0" presId="urn:microsoft.com/office/officeart/2005/8/layout/hierarchy2"/>
    <dgm:cxn modelId="{ED185E01-B06A-4A6F-A1F2-F081A7612B85}" type="presParOf" srcId="{E3841B17-E25E-4A31-BAEC-432EBC9CEB6A}" destId="{0160BFDE-11B7-45BB-92E2-8494A4678B30}" srcOrd="1" destOrd="0" presId="urn:microsoft.com/office/officeart/2005/8/layout/hierarchy2"/>
    <dgm:cxn modelId="{B16D8C41-6E88-4AA7-8199-E4A7CD71B800}" type="presParOf" srcId="{7B05B02E-E534-4E28-AAB5-562430A1BF61}" destId="{30BDDFFE-E3F2-4500-A8C7-55A8FD1E0AD7}" srcOrd="2" destOrd="0" presId="urn:microsoft.com/office/officeart/2005/8/layout/hierarchy2"/>
    <dgm:cxn modelId="{970AD587-DD7D-4841-A4DA-BAAEB5179B0C}" type="presParOf" srcId="{30BDDFFE-E3F2-4500-A8C7-55A8FD1E0AD7}" destId="{E7728350-121D-489B-AA5B-729D492AFBE1}" srcOrd="0" destOrd="0" presId="urn:microsoft.com/office/officeart/2005/8/layout/hierarchy2"/>
    <dgm:cxn modelId="{68E724BD-806B-4189-8859-25104F52E504}" type="presParOf" srcId="{7B05B02E-E534-4E28-AAB5-562430A1BF61}" destId="{134D7496-B397-46E7-97B7-50250865C80D}" srcOrd="3" destOrd="0" presId="urn:microsoft.com/office/officeart/2005/8/layout/hierarchy2"/>
    <dgm:cxn modelId="{C83039FE-EDDB-4335-8C91-1C473C15F67A}" type="presParOf" srcId="{134D7496-B397-46E7-97B7-50250865C80D}" destId="{CD2FBA96-337F-4658-932A-E3D50018A4DC}" srcOrd="0" destOrd="0" presId="urn:microsoft.com/office/officeart/2005/8/layout/hierarchy2"/>
    <dgm:cxn modelId="{86C416FB-C717-489A-A0A8-2F6CDA2E7A7F}" type="presParOf" srcId="{134D7496-B397-46E7-97B7-50250865C80D}" destId="{1E39F3A0-5169-4D11-9363-545547EEBFC9}" srcOrd="1" destOrd="0" presId="urn:microsoft.com/office/officeart/2005/8/layout/hierarchy2"/>
    <dgm:cxn modelId="{7A4BE841-7417-4197-902D-7EA3AB59001C}" type="presParOf" srcId="{909D1836-1963-48D3-8BDD-7A9DE45B00F0}" destId="{45DD68B8-131E-4EC6-B238-C9EC6C219A37}" srcOrd="2" destOrd="0" presId="urn:microsoft.com/office/officeart/2005/8/layout/hierarchy2"/>
    <dgm:cxn modelId="{8EDB8AAA-770F-42DF-8E15-D267E76CA9FA}" type="presParOf" srcId="{45DD68B8-131E-4EC6-B238-C9EC6C219A37}" destId="{7BC4862C-1A6B-446B-9D26-580DA8CE21AD}" srcOrd="0" destOrd="0" presId="urn:microsoft.com/office/officeart/2005/8/layout/hierarchy2"/>
    <dgm:cxn modelId="{40CEC8FD-ED62-46A1-8AC1-6B74D19FA39F}" type="presParOf" srcId="{909D1836-1963-48D3-8BDD-7A9DE45B00F0}" destId="{4A7BEFCF-F010-4B08-8965-2FCEC59DC774}" srcOrd="3" destOrd="0" presId="urn:microsoft.com/office/officeart/2005/8/layout/hierarchy2"/>
    <dgm:cxn modelId="{81115FCC-AFF2-448E-BC0D-F77A15336CFE}" type="presParOf" srcId="{4A7BEFCF-F010-4B08-8965-2FCEC59DC774}" destId="{0AF55838-C706-40C2-8D0D-82D1E6FA6F3F}" srcOrd="0" destOrd="0" presId="urn:microsoft.com/office/officeart/2005/8/layout/hierarchy2"/>
    <dgm:cxn modelId="{5B26809F-2B2C-4B47-987A-7B013F381879}" type="presParOf" srcId="{4A7BEFCF-F010-4B08-8965-2FCEC59DC774}" destId="{0C1E9C21-F0A4-4331-9E52-17DC5C34B26F}" srcOrd="1" destOrd="0" presId="urn:microsoft.com/office/officeart/2005/8/layout/hierarchy2"/>
    <dgm:cxn modelId="{DE2FDEDF-EA01-4279-A384-E2FB160362CA}" type="presParOf" srcId="{0C1E9C21-F0A4-4331-9E52-17DC5C34B26F}" destId="{83AC3B72-EBB3-4D7D-B251-F213815EC49B}" srcOrd="0" destOrd="0" presId="urn:microsoft.com/office/officeart/2005/8/layout/hierarchy2"/>
    <dgm:cxn modelId="{1A7E61F4-B581-4F6F-9FD8-54B02A31ABAB}" type="presParOf" srcId="{83AC3B72-EBB3-4D7D-B251-F213815EC49B}" destId="{04C1DEC0-D293-417B-9196-0035DA656EC2}" srcOrd="0" destOrd="0" presId="urn:microsoft.com/office/officeart/2005/8/layout/hierarchy2"/>
    <dgm:cxn modelId="{3614CD57-A0CF-4689-B616-1DE862E1F3B8}" type="presParOf" srcId="{0C1E9C21-F0A4-4331-9E52-17DC5C34B26F}" destId="{44246CAB-3DA3-4694-B3AA-96D331524A40}" srcOrd="1" destOrd="0" presId="urn:microsoft.com/office/officeart/2005/8/layout/hierarchy2"/>
    <dgm:cxn modelId="{6F56E016-D98F-4A4A-82B6-A675919797A8}" type="presParOf" srcId="{44246CAB-3DA3-4694-B3AA-96D331524A40}" destId="{B42C92F1-2A62-4AC9-A861-A5574C52A296}" srcOrd="0" destOrd="0" presId="urn:microsoft.com/office/officeart/2005/8/layout/hierarchy2"/>
    <dgm:cxn modelId="{7A628555-A8CE-4E36-BAC5-59D61D09940B}" type="presParOf" srcId="{44246CAB-3DA3-4694-B3AA-96D331524A40}" destId="{6937587C-89AC-493D-9D08-16EF529B67D6}" srcOrd="1" destOrd="0" presId="urn:microsoft.com/office/officeart/2005/8/layout/hierarchy2"/>
    <dgm:cxn modelId="{CB1BEFE7-EC08-4B6F-9A2B-1C2F2920726D}" type="presParOf" srcId="{0C1E9C21-F0A4-4331-9E52-17DC5C34B26F}" destId="{FA5992BC-B0EC-4E23-855C-286518B15424}" srcOrd="2" destOrd="0" presId="urn:microsoft.com/office/officeart/2005/8/layout/hierarchy2"/>
    <dgm:cxn modelId="{DDAA3D09-2EB4-47D5-8812-2DEEA17EA454}" type="presParOf" srcId="{FA5992BC-B0EC-4E23-855C-286518B15424}" destId="{21D2960A-F8D3-4464-AB71-075BB1CD8BCF}" srcOrd="0" destOrd="0" presId="urn:microsoft.com/office/officeart/2005/8/layout/hierarchy2"/>
    <dgm:cxn modelId="{B465DBED-16C2-4611-B5C7-95A9936D29B4}" type="presParOf" srcId="{0C1E9C21-F0A4-4331-9E52-17DC5C34B26F}" destId="{13835BDF-2BFE-496B-94A3-7B02C0C1FAB1}" srcOrd="3" destOrd="0" presId="urn:microsoft.com/office/officeart/2005/8/layout/hierarchy2"/>
    <dgm:cxn modelId="{2197AE2C-5175-4BFF-B304-B7C11AB4670F}" type="presParOf" srcId="{13835BDF-2BFE-496B-94A3-7B02C0C1FAB1}" destId="{34B756C7-86D6-40D9-88EB-3711DFBA7528}" srcOrd="0" destOrd="0" presId="urn:microsoft.com/office/officeart/2005/8/layout/hierarchy2"/>
    <dgm:cxn modelId="{EDEE73BF-CF9A-4772-8AFE-2EE11F702997}" type="presParOf" srcId="{13835BDF-2BFE-496B-94A3-7B02C0C1FAB1}" destId="{CCB18F6C-47EF-41E5-8EE5-D5B9C8CFF340}" srcOrd="1" destOrd="0" presId="urn:microsoft.com/office/officeart/2005/8/layout/hierarchy2"/>
    <dgm:cxn modelId="{0BD5F7EE-2A4E-4799-AF13-F39D88C8FB65}" type="presParOf" srcId="{0C1E9C21-F0A4-4331-9E52-17DC5C34B26F}" destId="{505D98D5-189E-4290-BD89-88E6F193C94E}" srcOrd="4" destOrd="0" presId="urn:microsoft.com/office/officeart/2005/8/layout/hierarchy2"/>
    <dgm:cxn modelId="{9594034B-6FD5-4ED7-92ED-D87F62C87941}" type="presParOf" srcId="{505D98D5-189E-4290-BD89-88E6F193C94E}" destId="{4627A13B-3575-4176-AABE-365A5D8C72DB}" srcOrd="0" destOrd="0" presId="urn:microsoft.com/office/officeart/2005/8/layout/hierarchy2"/>
    <dgm:cxn modelId="{C3156892-9C2F-4E9D-A4FC-307896220E0E}" type="presParOf" srcId="{0C1E9C21-F0A4-4331-9E52-17DC5C34B26F}" destId="{295C1CCD-7572-4FC7-9A90-88C1F83DC2CC}" srcOrd="5" destOrd="0" presId="urn:microsoft.com/office/officeart/2005/8/layout/hierarchy2"/>
    <dgm:cxn modelId="{1275F457-3934-4A18-9556-FDA4D67446BE}" type="presParOf" srcId="{295C1CCD-7572-4FC7-9A90-88C1F83DC2CC}" destId="{FD5905FB-E0A9-4FCE-9CCC-86C362DED925}" srcOrd="0" destOrd="0" presId="urn:microsoft.com/office/officeart/2005/8/layout/hierarchy2"/>
    <dgm:cxn modelId="{2549F5B3-AE7C-4F69-A22C-BDC66115B88D}" type="presParOf" srcId="{295C1CCD-7572-4FC7-9A90-88C1F83DC2CC}" destId="{AE0B6232-E1D7-4E41-8CC1-AE16D02C2904}" srcOrd="1" destOrd="0" presId="urn:microsoft.com/office/officeart/2005/8/layout/hierarchy2"/>
    <dgm:cxn modelId="{0C2E944B-73FA-432E-9BA4-78367DCE5D62}" type="presParOf" srcId="{0C1E9C21-F0A4-4331-9E52-17DC5C34B26F}" destId="{2A94A305-AB68-4288-9139-11A8A0955760}" srcOrd="6" destOrd="0" presId="urn:microsoft.com/office/officeart/2005/8/layout/hierarchy2"/>
    <dgm:cxn modelId="{F6B58C83-6E2E-4813-8C74-35B6E32B6CB9}" type="presParOf" srcId="{2A94A305-AB68-4288-9139-11A8A0955760}" destId="{7EEBC322-222D-48BE-B510-6DDF77730094}" srcOrd="0" destOrd="0" presId="urn:microsoft.com/office/officeart/2005/8/layout/hierarchy2"/>
    <dgm:cxn modelId="{AB013B3A-DB92-4F22-856C-28F1D95FEA5A}" type="presParOf" srcId="{0C1E9C21-F0A4-4331-9E52-17DC5C34B26F}" destId="{268269AA-F1CF-4659-AA9D-88AF6FC1C9F6}" srcOrd="7" destOrd="0" presId="urn:microsoft.com/office/officeart/2005/8/layout/hierarchy2"/>
    <dgm:cxn modelId="{D521DCE9-663F-4920-A481-4A5F88856171}" type="presParOf" srcId="{268269AA-F1CF-4659-AA9D-88AF6FC1C9F6}" destId="{2CF7BF06-8854-434A-BB08-C3B73BF0E5A6}" srcOrd="0" destOrd="0" presId="urn:microsoft.com/office/officeart/2005/8/layout/hierarchy2"/>
    <dgm:cxn modelId="{E4228494-5505-4201-A4BA-D7C56B186E0F}" type="presParOf" srcId="{268269AA-F1CF-4659-AA9D-88AF6FC1C9F6}" destId="{58FCBE24-27A5-4786-AB37-7AAE8B2A76DD}" srcOrd="1" destOrd="0" presId="urn:microsoft.com/office/officeart/2005/8/layout/hierarchy2"/>
    <dgm:cxn modelId="{079FD1A2-5D90-4986-A5FB-D38C92A39E0A}" type="presParOf" srcId="{0C1E9C21-F0A4-4331-9E52-17DC5C34B26F}" destId="{DF4128B0-D6EA-4D6C-84DD-43564A32D421}" srcOrd="8" destOrd="0" presId="urn:microsoft.com/office/officeart/2005/8/layout/hierarchy2"/>
    <dgm:cxn modelId="{A126E8F7-CABE-4780-BBCD-232FC35B0CFD}" type="presParOf" srcId="{DF4128B0-D6EA-4D6C-84DD-43564A32D421}" destId="{1DAD26E4-6CEC-4909-AB35-4BA94C57C22A}" srcOrd="0" destOrd="0" presId="urn:microsoft.com/office/officeart/2005/8/layout/hierarchy2"/>
    <dgm:cxn modelId="{73BD42EB-02F1-4919-873E-0B68AB9BB920}" type="presParOf" srcId="{0C1E9C21-F0A4-4331-9E52-17DC5C34B26F}" destId="{CF9DBFBF-C678-4EBC-89C6-6114A0D4F79A}" srcOrd="9" destOrd="0" presId="urn:microsoft.com/office/officeart/2005/8/layout/hierarchy2"/>
    <dgm:cxn modelId="{57F256A3-E4C3-4DEC-8088-0DD099945187}" type="presParOf" srcId="{CF9DBFBF-C678-4EBC-89C6-6114A0D4F79A}" destId="{BD044226-72FB-4A00-8712-5750881E66C6}" srcOrd="0" destOrd="0" presId="urn:microsoft.com/office/officeart/2005/8/layout/hierarchy2"/>
    <dgm:cxn modelId="{AFB05375-7E6A-4C6F-BE00-7E8A7535E9CF}" type="presParOf" srcId="{CF9DBFBF-C678-4EBC-89C6-6114A0D4F79A}" destId="{CE4AD820-FB09-44BF-955B-1969BB0EA4F9}" srcOrd="1" destOrd="0" presId="urn:microsoft.com/office/officeart/2005/8/layout/hierarchy2"/>
    <dgm:cxn modelId="{397C7A7C-9ABD-4B1A-8000-59D9E03A12F5}" type="presParOf" srcId="{909D1836-1963-48D3-8BDD-7A9DE45B00F0}" destId="{60BD43FD-079A-4E33-9FBA-CCCD2A1A99D9}" srcOrd="4" destOrd="0" presId="urn:microsoft.com/office/officeart/2005/8/layout/hierarchy2"/>
    <dgm:cxn modelId="{9D1E2787-727A-4A1A-8D91-ACA20EFCDE22}" type="presParOf" srcId="{60BD43FD-079A-4E33-9FBA-CCCD2A1A99D9}" destId="{3AAFF4D4-F032-4217-B883-E3CAE5EFEAA0}" srcOrd="0" destOrd="0" presId="urn:microsoft.com/office/officeart/2005/8/layout/hierarchy2"/>
    <dgm:cxn modelId="{8A4FA144-73F0-43B9-A607-6CF530DB7EFF}" type="presParOf" srcId="{909D1836-1963-48D3-8BDD-7A9DE45B00F0}" destId="{617104A4-D9A6-40FB-BBD4-AD15E3043A45}" srcOrd="5" destOrd="0" presId="urn:microsoft.com/office/officeart/2005/8/layout/hierarchy2"/>
    <dgm:cxn modelId="{16D31F77-068D-4943-98DE-9E2D93638374}" type="presParOf" srcId="{617104A4-D9A6-40FB-BBD4-AD15E3043A45}" destId="{2BC726E7-8353-4E8B-9011-D1F8EF7B120E}" srcOrd="0" destOrd="0" presId="urn:microsoft.com/office/officeart/2005/8/layout/hierarchy2"/>
    <dgm:cxn modelId="{CA118530-57BC-4FC8-8A63-F7653DDB4627}" type="presParOf" srcId="{617104A4-D9A6-40FB-BBD4-AD15E3043A45}" destId="{040D79DD-3A44-4835-A114-086FA89FBC87}" srcOrd="1" destOrd="0" presId="urn:microsoft.com/office/officeart/2005/8/layout/hierarchy2"/>
    <dgm:cxn modelId="{88168FFB-FEA2-4831-80C6-6FFE5691DE5D}" type="presParOf" srcId="{040D79DD-3A44-4835-A114-086FA89FBC87}" destId="{4AD3CF7B-DA16-4680-ABC5-DB6D62FB1F9C}" srcOrd="0" destOrd="0" presId="urn:microsoft.com/office/officeart/2005/8/layout/hierarchy2"/>
    <dgm:cxn modelId="{509FCC45-EB6E-4737-B445-65ABA34B8983}" type="presParOf" srcId="{4AD3CF7B-DA16-4680-ABC5-DB6D62FB1F9C}" destId="{A4D1EAF7-69B6-4E21-BC71-E443AB0F3396}" srcOrd="0" destOrd="0" presId="urn:microsoft.com/office/officeart/2005/8/layout/hierarchy2"/>
    <dgm:cxn modelId="{0B8F2163-26A1-456F-8803-CA062236D084}" type="presParOf" srcId="{040D79DD-3A44-4835-A114-086FA89FBC87}" destId="{19AF965B-FDA2-47A3-B149-2EF0984647E3}" srcOrd="1" destOrd="0" presId="urn:microsoft.com/office/officeart/2005/8/layout/hierarchy2"/>
    <dgm:cxn modelId="{2969F3D2-31AF-417B-BD93-979DEB6F9546}" type="presParOf" srcId="{19AF965B-FDA2-47A3-B149-2EF0984647E3}" destId="{55F87163-5FE9-4CC1-A049-888D3E758FD3}" srcOrd="0" destOrd="0" presId="urn:microsoft.com/office/officeart/2005/8/layout/hierarchy2"/>
    <dgm:cxn modelId="{D31AE9E2-6EE5-4B53-AC8E-E6091DBFF7CD}" type="presParOf" srcId="{19AF965B-FDA2-47A3-B149-2EF0984647E3}" destId="{CEC90E97-E446-4D43-8A24-E6A71AC2581F}" srcOrd="1" destOrd="0" presId="urn:microsoft.com/office/officeart/2005/8/layout/hierarchy2"/>
    <dgm:cxn modelId="{CD8901DD-93C0-4A3F-BDD1-EC41430CA199}" type="presParOf" srcId="{040D79DD-3A44-4835-A114-086FA89FBC87}" destId="{30C1E303-58D2-4059-9196-B6B7EFA46459}" srcOrd="2" destOrd="0" presId="urn:microsoft.com/office/officeart/2005/8/layout/hierarchy2"/>
    <dgm:cxn modelId="{51250F8C-17A5-41DF-91DC-39BA98C9B0FF}" type="presParOf" srcId="{30C1E303-58D2-4059-9196-B6B7EFA46459}" destId="{026F2C75-3DBD-4047-9F50-6F6CDB2D0D0B}" srcOrd="0" destOrd="0" presId="urn:microsoft.com/office/officeart/2005/8/layout/hierarchy2"/>
    <dgm:cxn modelId="{9E359DCA-2F0F-4EF7-85D0-380204C86EC7}" type="presParOf" srcId="{040D79DD-3A44-4835-A114-086FA89FBC87}" destId="{2F54D35A-E472-4804-B857-9BA282CABE97}" srcOrd="3" destOrd="0" presId="urn:microsoft.com/office/officeart/2005/8/layout/hierarchy2"/>
    <dgm:cxn modelId="{62197B6C-FC9E-4E9D-89A2-8E301614D696}" type="presParOf" srcId="{2F54D35A-E472-4804-B857-9BA282CABE97}" destId="{93F9A737-76EB-4305-908E-704E693A2086}" srcOrd="0" destOrd="0" presId="urn:microsoft.com/office/officeart/2005/8/layout/hierarchy2"/>
    <dgm:cxn modelId="{5D528696-3710-4569-96C0-47998DD875EB}" type="presParOf" srcId="{2F54D35A-E472-4804-B857-9BA282CABE97}" destId="{108820FA-592E-406A-AAC6-2518F9C76C5E}" srcOrd="1" destOrd="0" presId="urn:microsoft.com/office/officeart/2005/8/layout/hierarchy2"/>
    <dgm:cxn modelId="{F15CBEE9-A788-4443-9E9E-A5A10975A2AC}" type="presParOf" srcId="{040D79DD-3A44-4835-A114-086FA89FBC87}" destId="{2E3430BD-EC3D-421D-BC53-FD1C98C47872}" srcOrd="4" destOrd="0" presId="urn:microsoft.com/office/officeart/2005/8/layout/hierarchy2"/>
    <dgm:cxn modelId="{8CB77CB9-2B53-4CFA-A6FC-B0E64DDB83DC}" type="presParOf" srcId="{2E3430BD-EC3D-421D-BC53-FD1C98C47872}" destId="{E27BA162-B7EC-4E49-9A66-906E5C178F29}" srcOrd="0" destOrd="0" presId="urn:microsoft.com/office/officeart/2005/8/layout/hierarchy2"/>
    <dgm:cxn modelId="{10EA16D5-D762-4FDB-90A4-36BDDCECAA1E}" type="presParOf" srcId="{040D79DD-3A44-4835-A114-086FA89FBC87}" destId="{D703B170-AAC8-4B86-837A-45943F1F360A}" srcOrd="5" destOrd="0" presId="urn:microsoft.com/office/officeart/2005/8/layout/hierarchy2"/>
    <dgm:cxn modelId="{AB58CE08-40BC-447C-917B-768B2CD2E65B}" type="presParOf" srcId="{D703B170-AAC8-4B86-837A-45943F1F360A}" destId="{D192A457-D89B-40FE-8813-7C56D5684F08}" srcOrd="0" destOrd="0" presId="urn:microsoft.com/office/officeart/2005/8/layout/hierarchy2"/>
    <dgm:cxn modelId="{91033727-8F0C-4A2A-A6B8-267BCCEB75D7}" type="presParOf" srcId="{D703B170-AAC8-4B86-837A-45943F1F360A}" destId="{D54C278D-3DA2-4D78-9ABF-AA0903CBEB5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F2F3747-A692-4901-8995-067EB184081F}">
      <dsp:nvSpPr>
        <dsp:cNvPr id="0" name=""/>
        <dsp:cNvSpPr/>
      </dsp:nvSpPr>
      <dsp:spPr>
        <a:xfrm>
          <a:off x="370133" y="1907152"/>
          <a:ext cx="1786839" cy="8934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smtClean="0"/>
            <a:t>Web</a:t>
          </a:r>
          <a:r>
            <a:rPr lang="zh-CN" altLang="en-US" sz="1600" kern="1200" smtClean="0"/>
            <a:t>准备</a:t>
          </a:r>
          <a:endParaRPr lang="zh-CN" altLang="en-US" sz="1600" kern="1200"/>
        </a:p>
      </dsp:txBody>
      <dsp:txXfrm>
        <a:off x="370133" y="1907152"/>
        <a:ext cx="1786839" cy="893419"/>
      </dsp:txXfrm>
    </dsp:sp>
    <dsp:sp modelId="{665AE73D-DFC0-4469-958E-C63E8E7867E8}">
      <dsp:nvSpPr>
        <dsp:cNvPr id="0" name=""/>
        <dsp:cNvSpPr/>
      </dsp:nvSpPr>
      <dsp:spPr>
        <a:xfrm rot="17420317">
          <a:off x="1486144" y="1373817"/>
          <a:ext cx="2056393" cy="31904"/>
        </a:xfrm>
        <a:custGeom>
          <a:avLst/>
          <a:gdLst/>
          <a:ahLst/>
          <a:cxnLst/>
          <a:rect l="0" t="0" r="0" b="0"/>
          <a:pathLst>
            <a:path>
              <a:moveTo>
                <a:pt x="0" y="15952"/>
              </a:moveTo>
              <a:lnTo>
                <a:pt x="2056393" y="15952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 rot="17420317">
        <a:off x="2462930" y="1338359"/>
        <a:ext cx="102819" cy="102819"/>
      </dsp:txXfrm>
    </dsp:sp>
    <dsp:sp modelId="{C1F91F96-3D52-4B75-93C5-680233B1AF46}">
      <dsp:nvSpPr>
        <dsp:cNvPr id="0" name=""/>
        <dsp:cNvSpPr/>
      </dsp:nvSpPr>
      <dsp:spPr>
        <a:xfrm>
          <a:off x="2871708" y="158217"/>
          <a:ext cx="1628686" cy="5349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smtClean="0"/>
            <a:t>Web</a:t>
          </a:r>
          <a:r>
            <a:rPr lang="zh-CN" altLang="en-US" sz="1600" kern="1200" smtClean="0"/>
            <a:t>知识体系</a:t>
          </a:r>
          <a:endParaRPr lang="en-US" altLang="zh-CN" sz="1600" kern="1200" smtClean="0"/>
        </a:p>
      </dsp:txBody>
      <dsp:txXfrm>
        <a:off x="2871708" y="158217"/>
        <a:ext cx="1628686" cy="534917"/>
      </dsp:txXfrm>
    </dsp:sp>
    <dsp:sp modelId="{CE463B7F-D130-49EB-A039-1DF0DAA90D94}">
      <dsp:nvSpPr>
        <dsp:cNvPr id="0" name=""/>
        <dsp:cNvSpPr/>
      </dsp:nvSpPr>
      <dsp:spPr>
        <a:xfrm rot="20334858">
          <a:off x="4474749" y="271929"/>
          <a:ext cx="766026" cy="31904"/>
        </a:xfrm>
        <a:custGeom>
          <a:avLst/>
          <a:gdLst/>
          <a:ahLst/>
          <a:cxnLst/>
          <a:rect l="0" t="0" r="0" b="0"/>
          <a:pathLst>
            <a:path>
              <a:moveTo>
                <a:pt x="0" y="15952"/>
              </a:moveTo>
              <a:lnTo>
                <a:pt x="766026" y="15952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20334858">
        <a:off x="4838611" y="268730"/>
        <a:ext cx="38301" cy="38301"/>
      </dsp:txXfrm>
    </dsp:sp>
    <dsp:sp modelId="{ACB47083-031D-4205-A5D4-59C0697D74A3}">
      <dsp:nvSpPr>
        <dsp:cNvPr id="0" name=""/>
        <dsp:cNvSpPr/>
      </dsp:nvSpPr>
      <dsp:spPr>
        <a:xfrm>
          <a:off x="5215130" y="461"/>
          <a:ext cx="1942294" cy="2992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smtClean="0"/>
            <a:t>Web</a:t>
          </a:r>
          <a:r>
            <a:rPr lang="zh-CN" altLang="en-US" sz="1600" kern="1200" smtClean="0"/>
            <a:t>知识体系</a:t>
          </a:r>
          <a:endParaRPr lang="zh-CN" altLang="en-US" sz="1600" kern="1200"/>
        </a:p>
      </dsp:txBody>
      <dsp:txXfrm>
        <a:off x="5215130" y="461"/>
        <a:ext cx="1942294" cy="299250"/>
      </dsp:txXfrm>
    </dsp:sp>
    <dsp:sp modelId="{30BDDFFE-E3F2-4500-A8C7-55A8FD1E0AD7}">
      <dsp:nvSpPr>
        <dsp:cNvPr id="0" name=""/>
        <dsp:cNvSpPr/>
      </dsp:nvSpPr>
      <dsp:spPr>
        <a:xfrm rot="1011704">
          <a:off x="4484340" y="518039"/>
          <a:ext cx="746844" cy="31904"/>
        </a:xfrm>
        <a:custGeom>
          <a:avLst/>
          <a:gdLst/>
          <a:ahLst/>
          <a:cxnLst/>
          <a:rect l="0" t="0" r="0" b="0"/>
          <a:pathLst>
            <a:path>
              <a:moveTo>
                <a:pt x="0" y="15952"/>
              </a:moveTo>
              <a:lnTo>
                <a:pt x="746844" y="15952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11704">
        <a:off x="4839091" y="515320"/>
        <a:ext cx="37342" cy="37342"/>
      </dsp:txXfrm>
    </dsp:sp>
    <dsp:sp modelId="{CD2FBA96-337F-4658-932A-E3D50018A4DC}">
      <dsp:nvSpPr>
        <dsp:cNvPr id="0" name=""/>
        <dsp:cNvSpPr/>
      </dsp:nvSpPr>
      <dsp:spPr>
        <a:xfrm>
          <a:off x="5215130" y="433725"/>
          <a:ext cx="1885972" cy="4171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smtClean="0"/>
            <a:t>Web</a:t>
          </a:r>
          <a:r>
            <a:rPr lang="zh-CN" altLang="en-US" sz="1600" kern="1200" smtClean="0"/>
            <a:t>应用原理</a:t>
          </a:r>
          <a:endParaRPr lang="zh-CN" altLang="en-US" sz="1600" kern="1200"/>
        </a:p>
      </dsp:txBody>
      <dsp:txXfrm>
        <a:off x="5215130" y="433725"/>
        <a:ext cx="1885972" cy="417164"/>
      </dsp:txXfrm>
    </dsp:sp>
    <dsp:sp modelId="{45DD68B8-131E-4EC6-B238-C9EC6C219A37}">
      <dsp:nvSpPr>
        <dsp:cNvPr id="0" name=""/>
        <dsp:cNvSpPr/>
      </dsp:nvSpPr>
      <dsp:spPr>
        <a:xfrm rot="20569692">
          <a:off x="2140299" y="2227479"/>
          <a:ext cx="748082" cy="31904"/>
        </a:xfrm>
        <a:custGeom>
          <a:avLst/>
          <a:gdLst/>
          <a:ahLst/>
          <a:cxnLst/>
          <a:rect l="0" t="0" r="0" b="0"/>
          <a:pathLst>
            <a:path>
              <a:moveTo>
                <a:pt x="0" y="15952"/>
              </a:moveTo>
              <a:lnTo>
                <a:pt x="748082" y="15952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20569692">
        <a:off x="2495638" y="2224729"/>
        <a:ext cx="37404" cy="37404"/>
      </dsp:txXfrm>
    </dsp:sp>
    <dsp:sp modelId="{0AF55838-C706-40C2-8D0D-82D1E6FA6F3F}">
      <dsp:nvSpPr>
        <dsp:cNvPr id="0" name=""/>
        <dsp:cNvSpPr/>
      </dsp:nvSpPr>
      <dsp:spPr>
        <a:xfrm>
          <a:off x="2871708" y="1836228"/>
          <a:ext cx="1699426" cy="593543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smtClean="0"/>
            <a:t>Tomcat</a:t>
          </a:r>
          <a:r>
            <a:rPr lang="zh-CN" altLang="en-US" sz="1600" kern="1200" smtClean="0"/>
            <a:t>安装部署</a:t>
          </a:r>
          <a:endParaRPr lang="en-US" altLang="zh-CN" sz="1600" kern="1200" smtClean="0"/>
        </a:p>
      </dsp:txBody>
      <dsp:txXfrm>
        <a:off x="2871708" y="1836228"/>
        <a:ext cx="1699426" cy="593543"/>
      </dsp:txXfrm>
    </dsp:sp>
    <dsp:sp modelId="{83AC3B72-EBB3-4D7D-B251-F213815EC49B}">
      <dsp:nvSpPr>
        <dsp:cNvPr id="0" name=""/>
        <dsp:cNvSpPr/>
      </dsp:nvSpPr>
      <dsp:spPr>
        <a:xfrm rot="18368447">
          <a:off x="4322560" y="1627706"/>
          <a:ext cx="1211885" cy="31904"/>
        </a:xfrm>
        <a:custGeom>
          <a:avLst/>
          <a:gdLst/>
          <a:ahLst/>
          <a:cxnLst/>
          <a:rect l="0" t="0" r="0" b="0"/>
          <a:pathLst>
            <a:path>
              <a:moveTo>
                <a:pt x="0" y="15952"/>
              </a:moveTo>
              <a:lnTo>
                <a:pt x="1211885" y="15952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8368447">
        <a:off x="4898206" y="1613361"/>
        <a:ext cx="60594" cy="60594"/>
      </dsp:txXfrm>
    </dsp:sp>
    <dsp:sp modelId="{B42C92F1-2A62-4AC9-A861-A5574C52A296}">
      <dsp:nvSpPr>
        <dsp:cNvPr id="0" name=""/>
        <dsp:cNvSpPr/>
      </dsp:nvSpPr>
      <dsp:spPr>
        <a:xfrm>
          <a:off x="5285870" y="984902"/>
          <a:ext cx="1522244" cy="3388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smtClean="0"/>
            <a:t>Tomcat</a:t>
          </a:r>
          <a:r>
            <a:rPr lang="zh-CN" altLang="en-US" sz="1600" kern="1200" smtClean="0"/>
            <a:t>简介</a:t>
          </a:r>
          <a:endParaRPr lang="zh-CN" altLang="en-US" sz="1600" kern="1200"/>
        </a:p>
      </dsp:txBody>
      <dsp:txXfrm>
        <a:off x="5285870" y="984902"/>
        <a:ext cx="1522244" cy="338829"/>
      </dsp:txXfrm>
    </dsp:sp>
    <dsp:sp modelId="{FA5992BC-B0EC-4E23-855C-286518B15424}">
      <dsp:nvSpPr>
        <dsp:cNvPr id="0" name=""/>
        <dsp:cNvSpPr/>
      </dsp:nvSpPr>
      <dsp:spPr>
        <a:xfrm rot="19507280">
          <a:off x="4492882" y="1867942"/>
          <a:ext cx="871241" cy="31904"/>
        </a:xfrm>
        <a:custGeom>
          <a:avLst/>
          <a:gdLst/>
          <a:ahLst/>
          <a:cxnLst/>
          <a:rect l="0" t="0" r="0" b="0"/>
          <a:pathLst>
            <a:path>
              <a:moveTo>
                <a:pt x="0" y="15952"/>
              </a:moveTo>
              <a:lnTo>
                <a:pt x="871241" y="15952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9507280">
        <a:off x="4906722" y="1862113"/>
        <a:ext cx="43562" cy="43562"/>
      </dsp:txXfrm>
    </dsp:sp>
    <dsp:sp modelId="{34B756C7-86D6-40D9-88EB-3711DFBA7528}">
      <dsp:nvSpPr>
        <dsp:cNvPr id="0" name=""/>
        <dsp:cNvSpPr/>
      </dsp:nvSpPr>
      <dsp:spPr>
        <a:xfrm>
          <a:off x="5285870" y="1457745"/>
          <a:ext cx="1926927" cy="3540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smtClean="0"/>
            <a:t>Tomcat</a:t>
          </a:r>
          <a:r>
            <a:rPr lang="zh-CN" altLang="en-US" sz="1600" kern="1200" smtClean="0"/>
            <a:t>安装配置</a:t>
          </a:r>
          <a:endParaRPr lang="zh-CN" altLang="en-US" sz="1600" kern="1200"/>
        </a:p>
      </dsp:txBody>
      <dsp:txXfrm>
        <a:off x="5285870" y="1457745"/>
        <a:ext cx="1926927" cy="354088"/>
      </dsp:txXfrm>
    </dsp:sp>
    <dsp:sp modelId="{505D98D5-189E-4290-BD89-88E6F193C94E}">
      <dsp:nvSpPr>
        <dsp:cNvPr id="0" name=""/>
        <dsp:cNvSpPr/>
      </dsp:nvSpPr>
      <dsp:spPr>
        <a:xfrm rot="21519636">
          <a:off x="4571037" y="2108692"/>
          <a:ext cx="714930" cy="31904"/>
        </a:xfrm>
        <a:custGeom>
          <a:avLst/>
          <a:gdLst/>
          <a:ahLst/>
          <a:cxnLst/>
          <a:rect l="0" t="0" r="0" b="0"/>
          <a:pathLst>
            <a:path>
              <a:moveTo>
                <a:pt x="0" y="15952"/>
              </a:moveTo>
              <a:lnTo>
                <a:pt x="714930" y="15952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21519636">
        <a:off x="4910629" y="2106771"/>
        <a:ext cx="35746" cy="35746"/>
      </dsp:txXfrm>
    </dsp:sp>
    <dsp:sp modelId="{FD5905FB-E0A9-4FCE-9CCC-86C362DED925}">
      <dsp:nvSpPr>
        <dsp:cNvPr id="0" name=""/>
        <dsp:cNvSpPr/>
      </dsp:nvSpPr>
      <dsp:spPr>
        <a:xfrm>
          <a:off x="5285870" y="1945846"/>
          <a:ext cx="2011212" cy="3408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smtClean="0"/>
            <a:t>Tomcat </a:t>
          </a:r>
          <a:r>
            <a:rPr lang="zh-CN" altLang="en-US" sz="1600" kern="1200" smtClean="0"/>
            <a:t>其他配置</a:t>
          </a:r>
          <a:endParaRPr lang="zh-CN" altLang="en-US" sz="1600" kern="1200"/>
        </a:p>
      </dsp:txBody>
      <dsp:txXfrm>
        <a:off x="5285870" y="1945846"/>
        <a:ext cx="2011212" cy="340884"/>
      </dsp:txXfrm>
    </dsp:sp>
    <dsp:sp modelId="{2A94A305-AB68-4288-9139-11A8A0955760}">
      <dsp:nvSpPr>
        <dsp:cNvPr id="0" name=""/>
        <dsp:cNvSpPr/>
      </dsp:nvSpPr>
      <dsp:spPr>
        <a:xfrm rot="1983063">
          <a:off x="4502144" y="2349578"/>
          <a:ext cx="852718" cy="31904"/>
        </a:xfrm>
        <a:custGeom>
          <a:avLst/>
          <a:gdLst/>
          <a:ahLst/>
          <a:cxnLst/>
          <a:rect l="0" t="0" r="0" b="0"/>
          <a:pathLst>
            <a:path>
              <a:moveTo>
                <a:pt x="0" y="15952"/>
              </a:moveTo>
              <a:lnTo>
                <a:pt x="852718" y="15952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983063">
        <a:off x="4907185" y="2344212"/>
        <a:ext cx="42635" cy="42635"/>
      </dsp:txXfrm>
    </dsp:sp>
    <dsp:sp modelId="{2CF7BF06-8854-434A-BB08-C3B73BF0E5A6}">
      <dsp:nvSpPr>
        <dsp:cNvPr id="0" name=""/>
        <dsp:cNvSpPr/>
      </dsp:nvSpPr>
      <dsp:spPr>
        <a:xfrm>
          <a:off x="5285870" y="2420744"/>
          <a:ext cx="1954944" cy="3546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smtClean="0"/>
            <a:t>Tomcat</a:t>
          </a:r>
          <a:r>
            <a:rPr lang="zh-CN" altLang="en-US" sz="1600" kern="1200" smtClean="0"/>
            <a:t>目录详解</a:t>
          </a:r>
          <a:endParaRPr lang="zh-CN" altLang="en-US" sz="1600" kern="1200"/>
        </a:p>
      </dsp:txBody>
      <dsp:txXfrm>
        <a:off x="5285870" y="2420744"/>
        <a:ext cx="1954944" cy="354633"/>
      </dsp:txXfrm>
    </dsp:sp>
    <dsp:sp modelId="{DF4128B0-D6EA-4D6C-84DD-43564A32D421}">
      <dsp:nvSpPr>
        <dsp:cNvPr id="0" name=""/>
        <dsp:cNvSpPr/>
      </dsp:nvSpPr>
      <dsp:spPr>
        <a:xfrm rot="3203747">
          <a:off x="4329178" y="2598170"/>
          <a:ext cx="1198649" cy="31904"/>
        </a:xfrm>
        <a:custGeom>
          <a:avLst/>
          <a:gdLst/>
          <a:ahLst/>
          <a:cxnLst/>
          <a:rect l="0" t="0" r="0" b="0"/>
          <a:pathLst>
            <a:path>
              <a:moveTo>
                <a:pt x="0" y="15952"/>
              </a:moveTo>
              <a:lnTo>
                <a:pt x="1198649" y="15952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3203747">
        <a:off x="4898536" y="2584156"/>
        <a:ext cx="59932" cy="59932"/>
      </dsp:txXfrm>
    </dsp:sp>
    <dsp:sp modelId="{BD044226-72FB-4A00-8712-5750881E66C6}">
      <dsp:nvSpPr>
        <dsp:cNvPr id="0" name=""/>
        <dsp:cNvSpPr/>
      </dsp:nvSpPr>
      <dsp:spPr>
        <a:xfrm>
          <a:off x="5285870" y="2909391"/>
          <a:ext cx="1965344" cy="3717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smtClean="0"/>
            <a:t>Tomcat </a:t>
          </a:r>
          <a:r>
            <a:rPr lang="zh-CN" altLang="en-US" sz="1600" kern="1200" smtClean="0"/>
            <a:t>应用部署</a:t>
          </a:r>
          <a:endParaRPr lang="zh-CN" altLang="en-US" sz="1600" kern="1200"/>
        </a:p>
      </dsp:txBody>
      <dsp:txXfrm>
        <a:off x="5285870" y="2909391"/>
        <a:ext cx="1965344" cy="371707"/>
      </dsp:txXfrm>
    </dsp:sp>
    <dsp:sp modelId="{60BD43FD-079A-4E33-9FBA-CCCD2A1A99D9}">
      <dsp:nvSpPr>
        <dsp:cNvPr id="0" name=""/>
        <dsp:cNvSpPr/>
      </dsp:nvSpPr>
      <dsp:spPr>
        <a:xfrm rot="4147244">
          <a:off x="1511624" y="3274781"/>
          <a:ext cx="2005431" cy="31904"/>
        </a:xfrm>
        <a:custGeom>
          <a:avLst/>
          <a:gdLst/>
          <a:ahLst/>
          <a:cxnLst/>
          <a:rect l="0" t="0" r="0" b="0"/>
          <a:pathLst>
            <a:path>
              <a:moveTo>
                <a:pt x="0" y="15952"/>
              </a:moveTo>
              <a:lnTo>
                <a:pt x="2005431" y="15952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 rot="4147244">
        <a:off x="2464204" y="3240597"/>
        <a:ext cx="100271" cy="100271"/>
      </dsp:txXfrm>
    </dsp:sp>
    <dsp:sp modelId="{2BC726E7-8353-4E8B-9011-D1F8EF7B120E}">
      <dsp:nvSpPr>
        <dsp:cNvPr id="0" name=""/>
        <dsp:cNvSpPr/>
      </dsp:nvSpPr>
      <dsp:spPr>
        <a:xfrm>
          <a:off x="2871708" y="3905701"/>
          <a:ext cx="1792557" cy="643807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smtClean="0"/>
            <a:t>Eclipse</a:t>
          </a:r>
          <a:r>
            <a:rPr lang="zh-CN" altLang="en-US" sz="1600" kern="1200" smtClean="0"/>
            <a:t>中整合</a:t>
          </a:r>
          <a:endParaRPr lang="zh-CN" altLang="en-US" sz="1600" kern="1200"/>
        </a:p>
      </dsp:txBody>
      <dsp:txXfrm>
        <a:off x="2871708" y="3905701"/>
        <a:ext cx="1792557" cy="643807"/>
      </dsp:txXfrm>
    </dsp:sp>
    <dsp:sp modelId="{4AD3CF7B-DA16-4680-ABC5-DB6D62FB1F9C}">
      <dsp:nvSpPr>
        <dsp:cNvPr id="0" name=""/>
        <dsp:cNvSpPr/>
      </dsp:nvSpPr>
      <dsp:spPr>
        <a:xfrm rot="19160542">
          <a:off x="4550554" y="3904727"/>
          <a:ext cx="942156" cy="31904"/>
        </a:xfrm>
        <a:custGeom>
          <a:avLst/>
          <a:gdLst/>
          <a:ahLst/>
          <a:cxnLst/>
          <a:rect l="0" t="0" r="0" b="0"/>
          <a:pathLst>
            <a:path>
              <a:moveTo>
                <a:pt x="0" y="15952"/>
              </a:moveTo>
              <a:lnTo>
                <a:pt x="942156" y="15952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9160542">
        <a:off x="4998079" y="3897125"/>
        <a:ext cx="47107" cy="47107"/>
      </dsp:txXfrm>
    </dsp:sp>
    <dsp:sp modelId="{55F87163-5FE9-4CC1-A049-888D3E758FD3}">
      <dsp:nvSpPr>
        <dsp:cNvPr id="0" name=""/>
        <dsp:cNvSpPr/>
      </dsp:nvSpPr>
      <dsp:spPr>
        <a:xfrm>
          <a:off x="5379001" y="3415111"/>
          <a:ext cx="1775314" cy="3972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/>
            <a:t>添加</a:t>
          </a:r>
          <a:r>
            <a:rPr lang="en-US" altLang="zh-CN" sz="1600" kern="1200" smtClean="0"/>
            <a:t>tomcat</a:t>
          </a:r>
          <a:r>
            <a:rPr lang="zh-CN" altLang="en-US" sz="1600" kern="1200" smtClean="0"/>
            <a:t>镜像</a:t>
          </a:r>
          <a:endParaRPr lang="zh-CN" altLang="en-US" sz="1600" kern="1200"/>
        </a:p>
      </dsp:txBody>
      <dsp:txXfrm>
        <a:off x="5379001" y="3415111"/>
        <a:ext cx="1775314" cy="397285"/>
      </dsp:txXfrm>
    </dsp:sp>
    <dsp:sp modelId="{30C1E303-58D2-4059-9196-B6B7EFA46459}">
      <dsp:nvSpPr>
        <dsp:cNvPr id="0" name=""/>
        <dsp:cNvSpPr/>
      </dsp:nvSpPr>
      <dsp:spPr>
        <a:xfrm rot="21156156">
          <a:off x="4661266" y="4165255"/>
          <a:ext cx="720734" cy="31904"/>
        </a:xfrm>
        <a:custGeom>
          <a:avLst/>
          <a:gdLst/>
          <a:ahLst/>
          <a:cxnLst/>
          <a:rect l="0" t="0" r="0" b="0"/>
          <a:pathLst>
            <a:path>
              <a:moveTo>
                <a:pt x="0" y="15952"/>
              </a:moveTo>
              <a:lnTo>
                <a:pt x="720734" y="15952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21156156">
        <a:off x="5003614" y="4163188"/>
        <a:ext cx="36036" cy="36036"/>
      </dsp:txXfrm>
    </dsp:sp>
    <dsp:sp modelId="{93F9A737-76EB-4305-908E-704E693A2086}">
      <dsp:nvSpPr>
        <dsp:cNvPr id="0" name=""/>
        <dsp:cNvSpPr/>
      </dsp:nvSpPr>
      <dsp:spPr>
        <a:xfrm>
          <a:off x="5379001" y="3946409"/>
          <a:ext cx="1923389" cy="3767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/>
            <a:t>修改</a:t>
          </a:r>
          <a:r>
            <a:rPr lang="en-US" altLang="zh-CN" sz="1600" kern="1200" smtClean="0"/>
            <a:t>tomcat</a:t>
          </a:r>
          <a:r>
            <a:rPr lang="zh-CN" altLang="en-US" sz="1600" kern="1200" smtClean="0"/>
            <a:t>镜像位置</a:t>
          </a:r>
          <a:endParaRPr lang="zh-CN" altLang="en-US" sz="1600" kern="1200"/>
        </a:p>
      </dsp:txBody>
      <dsp:txXfrm>
        <a:off x="5379001" y="3946409"/>
        <a:ext cx="1923389" cy="376799"/>
      </dsp:txXfrm>
    </dsp:sp>
    <dsp:sp modelId="{2E3430BD-EC3D-421D-BC53-FD1C98C47872}">
      <dsp:nvSpPr>
        <dsp:cNvPr id="0" name=""/>
        <dsp:cNvSpPr/>
      </dsp:nvSpPr>
      <dsp:spPr>
        <a:xfrm rot="2165565">
          <a:off x="4579381" y="4472180"/>
          <a:ext cx="884503" cy="31904"/>
        </a:xfrm>
        <a:custGeom>
          <a:avLst/>
          <a:gdLst/>
          <a:ahLst/>
          <a:cxnLst/>
          <a:rect l="0" t="0" r="0" b="0"/>
          <a:pathLst>
            <a:path>
              <a:moveTo>
                <a:pt x="0" y="15952"/>
              </a:moveTo>
              <a:lnTo>
                <a:pt x="884503" y="15952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2165565">
        <a:off x="4999520" y="4466020"/>
        <a:ext cx="44225" cy="44225"/>
      </dsp:txXfrm>
    </dsp:sp>
    <dsp:sp modelId="{D192A457-D89B-40FE-8813-7C56D5684F08}">
      <dsp:nvSpPr>
        <dsp:cNvPr id="0" name=""/>
        <dsp:cNvSpPr/>
      </dsp:nvSpPr>
      <dsp:spPr>
        <a:xfrm>
          <a:off x="5379001" y="4457222"/>
          <a:ext cx="1703340" cy="5828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smtClean="0"/>
            <a:t>Eclipse</a:t>
          </a:r>
          <a:r>
            <a:rPr lang="zh-CN" altLang="en-US" sz="1600" kern="1200" smtClean="0"/>
            <a:t>创建一个动态工程</a:t>
          </a:r>
          <a:endParaRPr lang="zh-CN" altLang="en-US" sz="1600" kern="1200"/>
        </a:p>
      </dsp:txBody>
      <dsp:txXfrm>
        <a:off x="5379001" y="4457222"/>
        <a:ext cx="1703340" cy="582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73532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563778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14536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&#20027;&#26426;&#22320;&#22336;:&#31471;&#21475;&#21495;" TargetMode="External"/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932039" y="2811037"/>
            <a:ext cx="5521774" cy="1470025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8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WEB</a:t>
            </a:r>
            <a:r>
              <a:rPr lang="zh-CN" altLang="en-US" sz="8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环境搭建</a:t>
            </a:r>
            <a:endParaRPr lang="zh-CN" altLang="en-US" sz="8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65471" y="5861990"/>
            <a:ext cx="3333135" cy="64991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讲师：许刚</a:t>
            </a:r>
            <a:endParaRPr lang="zh-CN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31485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1044" y="855350"/>
            <a:ext cx="3956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5</a:t>
            </a:r>
            <a:r>
              <a:rPr lang="zh-CN" altLang="en-US" sz="2400" smtClean="0"/>
              <a:t>、部署</a:t>
            </a:r>
            <a:r>
              <a:rPr lang="en-US" altLang="zh-CN" sz="2400" smtClean="0"/>
              <a:t>web</a:t>
            </a:r>
            <a:r>
              <a:rPr lang="zh-CN" altLang="en-US" sz="2400" smtClean="0"/>
              <a:t>应用到</a:t>
            </a:r>
            <a:r>
              <a:rPr lang="en-US" altLang="zh-CN" sz="2400" smtClean="0"/>
              <a:t>tomcat</a:t>
            </a:r>
            <a:r>
              <a:rPr lang="zh-CN" altLang="en-US" sz="2400" smtClean="0"/>
              <a:t>中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441044" y="1317015"/>
            <a:ext cx="874938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）部署一个静态</a:t>
            </a:r>
            <a:r>
              <a:rPr lang="en-US" altLang="zh-CN" smtClean="0">
                <a:solidFill>
                  <a:srgbClr val="0000FF"/>
                </a:solidFill>
              </a:rPr>
              <a:t>web</a:t>
            </a:r>
            <a:r>
              <a:rPr lang="zh-CN" altLang="en-US" smtClean="0">
                <a:solidFill>
                  <a:srgbClr val="0000FF"/>
                </a:solidFill>
              </a:rPr>
              <a:t>项目</a:t>
            </a:r>
            <a:endParaRPr lang="en-US" altLang="zh-CN" smtClean="0">
              <a:solidFill>
                <a:srgbClr val="0000FF"/>
              </a:solidFill>
            </a:endParaRPr>
          </a:p>
          <a:p>
            <a:r>
              <a:rPr lang="zh-CN" altLang="en-US" smtClean="0"/>
              <a:t>直接将项目文件夹复制到</a:t>
            </a:r>
            <a:r>
              <a:rPr lang="en-US" altLang="zh-CN" smtClean="0"/>
              <a:t>webapps</a:t>
            </a:r>
            <a:r>
              <a:rPr lang="zh-CN" altLang="en-US" smtClean="0"/>
              <a:t>下，使用主机名</a:t>
            </a:r>
            <a:r>
              <a:rPr lang="en-US" altLang="zh-CN" smtClean="0"/>
              <a:t>:</a:t>
            </a:r>
            <a:r>
              <a:rPr lang="zh-CN" altLang="en-US" smtClean="0"/>
              <a:t>端口号</a:t>
            </a:r>
            <a:r>
              <a:rPr lang="en-US" altLang="zh-CN" smtClean="0"/>
              <a:t>/</a:t>
            </a:r>
            <a:r>
              <a:rPr lang="zh-CN" altLang="en-US" smtClean="0"/>
              <a:t>项目名</a:t>
            </a:r>
            <a:r>
              <a:rPr lang="en-US" altLang="zh-CN" smtClean="0"/>
              <a:t>/</a:t>
            </a:r>
            <a:r>
              <a:rPr lang="zh-CN" altLang="en-US" smtClean="0"/>
              <a:t>资源名的形式访问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）部署一个动态的</a:t>
            </a:r>
            <a:r>
              <a:rPr lang="en-US" altLang="zh-CN" smtClean="0">
                <a:solidFill>
                  <a:srgbClr val="0000FF"/>
                </a:solidFill>
              </a:rPr>
              <a:t>web</a:t>
            </a:r>
            <a:r>
              <a:rPr lang="zh-CN" altLang="en-US" smtClean="0">
                <a:solidFill>
                  <a:srgbClr val="0000FF"/>
                </a:solidFill>
              </a:rPr>
              <a:t>项目</a:t>
            </a:r>
            <a:endParaRPr lang="en-US" altLang="zh-CN" smtClean="0">
              <a:solidFill>
                <a:srgbClr val="0000FF"/>
              </a:solidFill>
            </a:endParaRPr>
          </a:p>
          <a:p>
            <a:r>
              <a:rPr lang="zh-CN" altLang="en-US" smtClean="0"/>
              <a:t>在</a:t>
            </a:r>
            <a:r>
              <a:rPr lang="en-US" altLang="zh-CN" smtClean="0"/>
              <a:t>webapps</a:t>
            </a:r>
            <a:r>
              <a:rPr lang="zh-CN" altLang="en-US" smtClean="0"/>
              <a:t>下创建这种目录结构的文件夹  </a:t>
            </a:r>
            <a:endParaRPr lang="en-US" altLang="zh-CN" smtClean="0"/>
          </a:p>
          <a:p>
            <a:r>
              <a:rPr lang="en-US" altLang="zh-CN" smtClean="0"/>
              <a:t>    ----/hello</a:t>
            </a:r>
          </a:p>
          <a:p>
            <a:r>
              <a:rPr lang="en-US" altLang="zh-CN"/>
              <a:t>	</a:t>
            </a:r>
            <a:r>
              <a:rPr lang="en-US" altLang="zh-CN" smtClean="0"/>
              <a:t>----/WEB-INF</a:t>
            </a:r>
          </a:p>
          <a:p>
            <a:r>
              <a:rPr lang="en-US" altLang="zh-CN"/>
              <a:t>	</a:t>
            </a:r>
            <a:r>
              <a:rPr lang="en-US" altLang="zh-CN" smtClean="0"/>
              <a:t>	----/classes</a:t>
            </a:r>
          </a:p>
          <a:p>
            <a:r>
              <a:rPr lang="en-US" altLang="zh-CN"/>
              <a:t>	</a:t>
            </a:r>
            <a:r>
              <a:rPr lang="en-US" altLang="zh-CN" smtClean="0"/>
              <a:t>	----/lib</a:t>
            </a:r>
          </a:p>
          <a:p>
            <a:r>
              <a:rPr lang="en-US" altLang="zh-CN"/>
              <a:t>	</a:t>
            </a:r>
            <a:r>
              <a:rPr lang="en-US" altLang="zh-CN" smtClean="0"/>
              <a:t>----/index.html</a:t>
            </a:r>
          </a:p>
          <a:p>
            <a:endParaRPr lang="en-US" altLang="zh-CN"/>
          </a:p>
          <a:p>
            <a:r>
              <a:rPr lang="en-US" altLang="zh-CN" smtClean="0">
                <a:solidFill>
                  <a:srgbClr val="0000FF"/>
                </a:solidFill>
              </a:rPr>
              <a:t>3</a:t>
            </a:r>
            <a:r>
              <a:rPr lang="zh-CN" altLang="en-US" smtClean="0">
                <a:solidFill>
                  <a:srgbClr val="0000FF"/>
                </a:solidFill>
              </a:rPr>
              <a:t>）引用外部的项目</a:t>
            </a:r>
            <a:r>
              <a:rPr lang="zh-CN" altLang="en-US" smtClean="0"/>
              <a:t>（如果项目存放在其他盘，不想复制到</a:t>
            </a:r>
            <a:r>
              <a:rPr lang="en-US" altLang="zh-CN" smtClean="0"/>
              <a:t>webapps</a:t>
            </a:r>
            <a:r>
              <a:rPr lang="zh-CN" altLang="en-US" smtClean="0"/>
              <a:t>下，可采用）</a:t>
            </a:r>
            <a:endParaRPr lang="en-US" altLang="zh-CN" smtClean="0"/>
          </a:p>
          <a:p>
            <a:r>
              <a:rPr lang="en-US" altLang="zh-CN"/>
              <a:t>	</a:t>
            </a:r>
            <a:r>
              <a:rPr lang="en-US" altLang="zh-CN" smtClean="0"/>
              <a:t>a)</a:t>
            </a:r>
            <a:r>
              <a:rPr lang="zh-CN" altLang="en-US" smtClean="0"/>
              <a:t>、修改</a:t>
            </a:r>
            <a:r>
              <a:rPr lang="en-US" altLang="zh-CN" smtClean="0"/>
              <a:t>server.xml,</a:t>
            </a:r>
            <a:r>
              <a:rPr lang="zh-CN" altLang="en-US" smtClean="0"/>
              <a:t>添加</a:t>
            </a:r>
            <a:r>
              <a:rPr lang="en-US" altLang="zh-CN" smtClean="0"/>
              <a:t>&lt;Context path=“/hello” docBase=“F:/hello”&gt;</a:t>
            </a:r>
            <a:r>
              <a:rPr lang="zh-CN" altLang="en-US" smtClean="0"/>
              <a:t>至</a:t>
            </a:r>
            <a:r>
              <a:rPr lang="en-US" altLang="zh-CN" smtClean="0"/>
              <a:t>&lt;Host&gt;</a:t>
            </a:r>
            <a:r>
              <a:rPr lang="zh-CN" altLang="en-US" smtClean="0"/>
              <a:t>里</a:t>
            </a:r>
            <a:endParaRPr lang="en-US" altLang="zh-CN" smtClean="0"/>
          </a:p>
          <a:p>
            <a:r>
              <a:rPr lang="en-US" altLang="zh-CN"/>
              <a:t>	</a:t>
            </a:r>
            <a:r>
              <a:rPr lang="en-US" altLang="zh-CN" smtClean="0"/>
              <a:t>	path</a:t>
            </a:r>
            <a:r>
              <a:rPr lang="zh-CN" altLang="en-US" smtClean="0"/>
              <a:t>为访问项目的路径，</a:t>
            </a:r>
            <a:r>
              <a:rPr lang="en-US" altLang="zh-CN" smtClean="0"/>
              <a:t>docBase</a:t>
            </a:r>
            <a:r>
              <a:rPr lang="zh-CN" altLang="en-US" smtClean="0"/>
              <a:t>为项目的存放地址</a:t>
            </a:r>
            <a:endParaRPr lang="en-US" altLang="zh-CN" smtClean="0"/>
          </a:p>
          <a:p>
            <a:r>
              <a:rPr lang="en-US" altLang="zh-CN"/>
              <a:t>	</a:t>
            </a:r>
            <a:r>
              <a:rPr lang="en-US" altLang="zh-CN" smtClean="0"/>
              <a:t>b)</a:t>
            </a:r>
            <a:r>
              <a:rPr lang="zh-CN" altLang="en-US" smtClean="0"/>
              <a:t>、添加</a:t>
            </a:r>
            <a:r>
              <a:rPr lang="en-US" altLang="zh-CN" smtClean="0"/>
              <a:t>hello.xml</a:t>
            </a:r>
            <a:r>
              <a:rPr lang="zh-CN" altLang="en-US" smtClean="0"/>
              <a:t>至</a:t>
            </a:r>
            <a:r>
              <a:rPr lang="en-US" altLang="zh-CN" smtClean="0"/>
              <a:t>conf-&gt;catalina</a:t>
            </a:r>
            <a:r>
              <a:rPr lang="zh-CN" altLang="en-US" smtClean="0"/>
              <a:t>下，内容为</a:t>
            </a:r>
            <a:r>
              <a:rPr lang="en-US" altLang="zh-CN" smtClean="0"/>
              <a:t>&lt;Context docBase=“F:/hello”&gt;</a:t>
            </a:r>
          </a:p>
          <a:p>
            <a:r>
              <a:rPr lang="en-US" altLang="zh-CN"/>
              <a:t>	</a:t>
            </a:r>
            <a:r>
              <a:rPr lang="en-US" altLang="zh-CN" smtClean="0"/>
              <a:t>	</a:t>
            </a:r>
            <a:r>
              <a:rPr lang="zh-CN" altLang="en-US" smtClean="0"/>
              <a:t>访问路径为</a:t>
            </a:r>
            <a:r>
              <a:rPr lang="en-US" altLang="zh-CN" smtClean="0"/>
              <a:t>xml</a:t>
            </a:r>
            <a:r>
              <a:rPr lang="zh-CN" altLang="en-US" smtClean="0"/>
              <a:t>文件的文件名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81889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91977" y="922767"/>
            <a:ext cx="43380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>
                <a:latin typeface="Raleway" panose="020B0003030101060003" pitchFamily="34" charset="0"/>
              </a:rPr>
              <a:t>三</a:t>
            </a:r>
            <a:r>
              <a:rPr lang="zh-CN" altLang="en-US" sz="2800" smtClean="0">
                <a:latin typeface="Raleway" panose="020B0003030101060003" pitchFamily="34" charset="0"/>
              </a:rPr>
              <a:t>、</a:t>
            </a:r>
            <a:r>
              <a:rPr lang="en-US" altLang="zh-CN" sz="2800" smtClean="0">
                <a:latin typeface="Raleway" panose="020B0003030101060003" pitchFamily="34" charset="0"/>
              </a:rPr>
              <a:t>eclipse</a:t>
            </a:r>
            <a:r>
              <a:rPr lang="zh-CN" altLang="en-US" sz="2800" smtClean="0">
                <a:latin typeface="Raleway" panose="020B0003030101060003" pitchFamily="34" charset="0"/>
              </a:rPr>
              <a:t>中整合</a:t>
            </a:r>
            <a:r>
              <a:rPr lang="en-US" altLang="zh-CN" sz="2800" smtClean="0">
                <a:latin typeface="Raleway" panose="020B0003030101060003" pitchFamily="34" charset="0"/>
              </a:rPr>
              <a:t>tomcat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595746" y="1648690"/>
            <a:ext cx="7937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我们经常在</a:t>
            </a:r>
            <a:r>
              <a:rPr lang="en-US" altLang="zh-CN" smtClean="0"/>
              <a:t>eclipse</a:t>
            </a:r>
            <a:r>
              <a:rPr lang="zh-CN" altLang="en-US" smtClean="0"/>
              <a:t>中开发</a:t>
            </a:r>
            <a:r>
              <a:rPr lang="en-US" altLang="zh-CN" smtClean="0"/>
              <a:t>web</a:t>
            </a:r>
            <a:r>
              <a:rPr lang="zh-CN" altLang="en-US" smtClean="0"/>
              <a:t>应用，我们希望</a:t>
            </a:r>
            <a:r>
              <a:rPr lang="en-US" altLang="zh-CN" smtClean="0"/>
              <a:t>web</a:t>
            </a:r>
            <a:r>
              <a:rPr lang="zh-CN" altLang="en-US" smtClean="0"/>
              <a:t>应用开发或调试的时候不用</a:t>
            </a:r>
            <a:endParaRPr lang="en-US" altLang="zh-CN" smtClean="0"/>
          </a:p>
          <a:p>
            <a:r>
              <a:rPr lang="zh-CN" altLang="en-US" smtClean="0"/>
              <a:t>我们很麻烦的进行部署，能直接在</a:t>
            </a:r>
            <a:r>
              <a:rPr lang="en-US" altLang="zh-CN" smtClean="0"/>
              <a:t>eclipse</a:t>
            </a:r>
            <a:r>
              <a:rPr lang="zh-CN" altLang="en-US" smtClean="0"/>
              <a:t>中运行最好，</a:t>
            </a:r>
            <a:r>
              <a:rPr lang="en-US" altLang="zh-CN" smtClean="0"/>
              <a:t>eclipse</a:t>
            </a:r>
            <a:r>
              <a:rPr lang="zh-CN" altLang="en-US" smtClean="0"/>
              <a:t>也提供了服务器</a:t>
            </a:r>
            <a:endParaRPr lang="en-US" altLang="zh-CN" smtClean="0"/>
          </a:p>
          <a:p>
            <a:r>
              <a:rPr lang="zh-CN" altLang="en-US" smtClean="0"/>
              <a:t>的整合方法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82990" y="2905823"/>
            <a:ext cx="2760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1</a:t>
            </a:r>
            <a:r>
              <a:rPr lang="zh-CN" altLang="en-US" sz="2400" smtClean="0"/>
              <a:t>、创建</a:t>
            </a:r>
            <a:r>
              <a:rPr lang="en-US" altLang="zh-CN" sz="2400" smtClean="0"/>
              <a:t>tomcat</a:t>
            </a:r>
            <a:r>
              <a:rPr lang="zh-CN" altLang="en-US" sz="2400" smtClean="0"/>
              <a:t>镜像</a:t>
            </a:r>
            <a:endParaRPr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1319" y="3507327"/>
            <a:ext cx="5547002" cy="85685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5428" y="4865531"/>
            <a:ext cx="82504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点击此处根据向导创建</a:t>
            </a:r>
            <a:r>
              <a:rPr lang="en-US" altLang="zh-CN" smtClean="0"/>
              <a:t>tomcat</a:t>
            </a:r>
            <a:r>
              <a:rPr lang="zh-CN" altLang="en-US" smtClean="0"/>
              <a:t>在</a:t>
            </a:r>
            <a:r>
              <a:rPr lang="en-US" altLang="zh-CN" smtClean="0"/>
              <a:t>eclipse</a:t>
            </a:r>
            <a:r>
              <a:rPr lang="zh-CN" altLang="en-US" smtClean="0"/>
              <a:t>中的镜像，一但创建成功，镜像和原来的</a:t>
            </a:r>
            <a:endParaRPr lang="en-US" altLang="zh-CN" smtClean="0"/>
          </a:p>
          <a:p>
            <a:r>
              <a:rPr lang="en-US" altLang="zh-CN" smtClean="0"/>
              <a:t>Tomcat</a:t>
            </a:r>
            <a:r>
              <a:rPr lang="zh-CN" altLang="en-US" smtClean="0"/>
              <a:t>就没有关系了，修改一个并不会导致另外一个变化，所以我们很方便的可</a:t>
            </a:r>
            <a:endParaRPr lang="en-US" altLang="zh-CN" smtClean="0"/>
          </a:p>
          <a:p>
            <a:r>
              <a:rPr lang="zh-CN" altLang="en-US" smtClean="0"/>
              <a:t>以创建</a:t>
            </a:r>
            <a:r>
              <a:rPr lang="en-US" altLang="zh-CN" smtClean="0"/>
              <a:t>eclipse</a:t>
            </a:r>
            <a:r>
              <a:rPr lang="zh-CN" altLang="en-US" smtClean="0"/>
              <a:t>中自定义的服务器。这就是镜像的好处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91977" y="4430190"/>
            <a:ext cx="8586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步骤：</a:t>
            </a:r>
            <a:r>
              <a:rPr lang="en-US" altLang="zh-CN" smtClean="0"/>
              <a:t>new server wizard -&gt; </a:t>
            </a:r>
            <a:r>
              <a:rPr lang="zh-CN" altLang="en-US" smtClean="0"/>
              <a:t>选择</a:t>
            </a:r>
            <a:r>
              <a:rPr lang="en-US" altLang="zh-CN" smtClean="0"/>
              <a:t>apache -&gt; </a:t>
            </a:r>
            <a:r>
              <a:rPr lang="zh-CN" altLang="en-US" smtClean="0"/>
              <a:t>选择服务器版本 </a:t>
            </a:r>
            <a:r>
              <a:rPr lang="en-US" altLang="zh-CN" smtClean="0"/>
              <a:t>-&gt;  next -&gt; </a:t>
            </a:r>
            <a:r>
              <a:rPr lang="zh-CN" altLang="en-US" smtClean="0"/>
              <a:t>选择服务器路径</a:t>
            </a:r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3532454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5171" y="966187"/>
            <a:ext cx="5119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2</a:t>
            </a:r>
            <a:r>
              <a:rPr lang="zh-CN" altLang="en-US" sz="2400" smtClean="0"/>
              <a:t>、</a:t>
            </a:r>
            <a:r>
              <a:rPr lang="en-US" altLang="zh-CN" sz="2400" smtClean="0"/>
              <a:t>eclispe</a:t>
            </a:r>
            <a:r>
              <a:rPr lang="zh-CN" altLang="en-US" sz="2400" smtClean="0"/>
              <a:t>中创建一个</a:t>
            </a:r>
            <a:r>
              <a:rPr lang="en-US" altLang="zh-CN" sz="2400" smtClean="0"/>
              <a:t>web</a:t>
            </a:r>
            <a:r>
              <a:rPr lang="zh-CN" altLang="en-US" sz="2400" smtClean="0"/>
              <a:t>工程并运行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748146" y="1648690"/>
            <a:ext cx="74333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在项目列表导航框中点击右键  </a:t>
            </a:r>
            <a:r>
              <a:rPr lang="en-US" altLang="zh-CN" smtClean="0"/>
              <a:t>-&gt; new -&gt; Dynamic Web Project -&gt; </a:t>
            </a:r>
            <a:r>
              <a:rPr lang="zh-CN" altLang="en-US" smtClean="0"/>
              <a:t>项目名</a:t>
            </a:r>
            <a:endParaRPr lang="en-US" altLang="zh-CN" smtClean="0"/>
          </a:p>
          <a:p>
            <a:r>
              <a:rPr lang="en-US" altLang="zh-CN" smtClean="0"/>
              <a:t>-&gt; next -&gt; generate web.xml</a:t>
            </a:r>
            <a:r>
              <a:rPr lang="zh-CN" altLang="en-US" smtClean="0"/>
              <a:t>勾选 </a:t>
            </a:r>
            <a:r>
              <a:rPr lang="en-US" altLang="zh-CN" smtClean="0"/>
              <a:t>-&gt; finish</a:t>
            </a:r>
          </a:p>
          <a:p>
            <a:endParaRPr lang="en-US" altLang="zh-CN"/>
          </a:p>
          <a:p>
            <a:r>
              <a:rPr lang="zh-CN" altLang="en-US" smtClean="0"/>
              <a:t>这就创建了一个</a:t>
            </a:r>
            <a:r>
              <a:rPr lang="en-US" altLang="zh-CN" smtClean="0"/>
              <a:t>web</a:t>
            </a:r>
            <a:r>
              <a:rPr lang="zh-CN" altLang="en-US" smtClean="0"/>
              <a:t>工程，在</a:t>
            </a:r>
            <a:r>
              <a:rPr lang="en-US" altLang="zh-CN" smtClean="0"/>
              <a:t>build path -&gt; project facts</a:t>
            </a:r>
            <a:r>
              <a:rPr lang="zh-CN" altLang="en-US" smtClean="0"/>
              <a:t>中选择</a:t>
            </a:r>
            <a:r>
              <a:rPr lang="en-US" altLang="zh-CN" smtClean="0"/>
              <a:t>runtime</a:t>
            </a:r>
            <a:r>
              <a:rPr lang="zh-CN" altLang="en-US" smtClean="0"/>
              <a:t>环境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146" y="2849019"/>
            <a:ext cx="2739001" cy="37555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18898" y="2849019"/>
            <a:ext cx="563808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文件夹结构：</a:t>
            </a:r>
            <a:endParaRPr lang="en-US" altLang="zh-CN" smtClean="0"/>
          </a:p>
          <a:p>
            <a:r>
              <a:rPr lang="en-US" altLang="zh-CN" smtClean="0">
                <a:solidFill>
                  <a:srgbClr val="0000FF"/>
                </a:solidFill>
              </a:rPr>
              <a:t>Src</a:t>
            </a:r>
            <a:r>
              <a:rPr lang="en-US" altLang="zh-CN" smtClean="0"/>
              <a:t>   </a:t>
            </a:r>
            <a:r>
              <a:rPr lang="zh-CN" altLang="en-US" smtClean="0"/>
              <a:t>里面存放我们的</a:t>
            </a:r>
            <a:r>
              <a:rPr lang="en-US" altLang="zh-CN" smtClean="0"/>
              <a:t>java</a:t>
            </a:r>
            <a:r>
              <a:rPr lang="zh-CN" altLang="en-US" smtClean="0"/>
              <a:t>源码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>
                <a:solidFill>
                  <a:srgbClr val="0000FF"/>
                </a:solidFill>
              </a:rPr>
              <a:t>WebContent</a:t>
            </a:r>
            <a:r>
              <a:rPr lang="zh-CN" altLang="en-US" smtClean="0"/>
              <a:t>下面是我们项目内容，我们项目最后在服</a:t>
            </a:r>
            <a:endParaRPr lang="en-US" altLang="zh-CN" smtClean="0"/>
          </a:p>
          <a:p>
            <a:r>
              <a:rPr lang="zh-CN" altLang="en-US" smtClean="0"/>
              <a:t>务器部署</a:t>
            </a:r>
            <a:r>
              <a:rPr lang="en-US" altLang="zh-CN" smtClean="0"/>
              <a:t>WebContent</a:t>
            </a:r>
            <a:r>
              <a:rPr lang="zh-CN" altLang="en-US" smtClean="0"/>
              <a:t>文件夹</a:t>
            </a:r>
            <a:r>
              <a:rPr lang="en-US" altLang="zh-CN" smtClean="0"/>
              <a:t>(</a:t>
            </a:r>
            <a:r>
              <a:rPr lang="zh-CN" altLang="en-US" smtClean="0"/>
              <a:t>不包括</a:t>
            </a:r>
            <a:r>
              <a:rPr lang="en-US" altLang="zh-CN" smtClean="0"/>
              <a:t>WebContent)</a:t>
            </a:r>
            <a:r>
              <a:rPr lang="zh-CN" altLang="en-US" smtClean="0"/>
              <a:t>下的</a:t>
            </a:r>
            <a:endParaRPr lang="en-US" altLang="zh-CN" smtClean="0"/>
          </a:p>
          <a:p>
            <a:r>
              <a:rPr lang="zh-CN" altLang="en-US" smtClean="0"/>
              <a:t>所有内容，以及源码编译后的</a:t>
            </a:r>
            <a:r>
              <a:rPr lang="en-US" altLang="zh-CN" smtClean="0"/>
              <a:t>.class</a:t>
            </a:r>
            <a:r>
              <a:rPr lang="zh-CN" altLang="en-US" smtClean="0"/>
              <a:t>文件</a:t>
            </a:r>
            <a:r>
              <a:rPr lang="en-US" altLang="zh-CN" smtClean="0"/>
              <a:t>(</a:t>
            </a:r>
            <a:r>
              <a:rPr lang="zh-CN" altLang="en-US" smtClean="0"/>
              <a:t>这些</a:t>
            </a:r>
            <a:r>
              <a:rPr lang="en-US" altLang="zh-CN" smtClean="0"/>
              <a:t>.class</a:t>
            </a:r>
            <a:r>
              <a:rPr lang="zh-CN" altLang="en-US" smtClean="0"/>
              <a:t>文件</a:t>
            </a:r>
            <a:endParaRPr lang="en-US" altLang="zh-CN" smtClean="0"/>
          </a:p>
          <a:p>
            <a:r>
              <a:rPr lang="zh-CN" altLang="en-US" smtClean="0"/>
              <a:t>在</a:t>
            </a:r>
            <a:r>
              <a:rPr lang="en-US" altLang="zh-CN" smtClean="0"/>
              <a:t>WEB-INF</a:t>
            </a:r>
            <a:r>
              <a:rPr lang="zh-CN" altLang="en-US" smtClean="0"/>
              <a:t>的</a:t>
            </a:r>
            <a:r>
              <a:rPr lang="en-US" altLang="zh-CN" smtClean="0"/>
              <a:t>classes</a:t>
            </a:r>
            <a:r>
              <a:rPr lang="zh-CN" altLang="en-US" smtClean="0"/>
              <a:t>下面。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>
                <a:solidFill>
                  <a:srgbClr val="0000FF"/>
                </a:solidFill>
              </a:rPr>
              <a:t>Build</a:t>
            </a:r>
            <a:r>
              <a:rPr lang="en-US" altLang="zh-CN" smtClean="0"/>
              <a:t>   </a:t>
            </a:r>
            <a:r>
              <a:rPr lang="zh-CN" altLang="en-US" smtClean="0"/>
              <a:t>编译后的</a:t>
            </a:r>
            <a:r>
              <a:rPr lang="en-US" altLang="zh-CN" smtClean="0"/>
              <a:t>class</a:t>
            </a:r>
            <a:r>
              <a:rPr lang="zh-CN" altLang="en-US" smtClean="0"/>
              <a:t>文件存放位置，一般切换为</a:t>
            </a:r>
            <a:endParaRPr lang="en-US" altLang="zh-CN" smtClean="0"/>
          </a:p>
          <a:p>
            <a:r>
              <a:rPr lang="en-US" altLang="zh-CN" smtClean="0"/>
              <a:t>Navigator</a:t>
            </a:r>
            <a:r>
              <a:rPr lang="zh-CN" altLang="en-US" smtClean="0"/>
              <a:t>视图可以看见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89766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42110" y="1108364"/>
            <a:ext cx="591642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mtClean="0"/>
              <a:t>运行</a:t>
            </a:r>
            <a:r>
              <a:rPr lang="en-US" altLang="zh-CN" sz="2000" b="1" smtClean="0"/>
              <a:t>web</a:t>
            </a:r>
            <a:r>
              <a:rPr lang="zh-CN" altLang="en-US" sz="2000" b="1" smtClean="0"/>
              <a:t>工程：</a:t>
            </a:r>
            <a:endParaRPr lang="en-US" altLang="zh-CN" sz="2000" b="1" smtClean="0"/>
          </a:p>
          <a:p>
            <a:r>
              <a:rPr lang="zh-CN" altLang="en-US" smtClean="0"/>
              <a:t>在</a:t>
            </a:r>
            <a:r>
              <a:rPr lang="en-US" altLang="zh-CN" smtClean="0"/>
              <a:t>web</a:t>
            </a:r>
            <a:r>
              <a:rPr lang="zh-CN" altLang="en-US" smtClean="0"/>
              <a:t>工程上点击右键  </a:t>
            </a:r>
            <a:r>
              <a:rPr lang="en-US" altLang="zh-CN" smtClean="0"/>
              <a:t>run as  </a:t>
            </a:r>
            <a:r>
              <a:rPr lang="zh-CN" altLang="en-US" smtClean="0"/>
              <a:t>选择</a:t>
            </a:r>
            <a:r>
              <a:rPr lang="en-US" altLang="zh-CN" smtClean="0"/>
              <a:t>run on server </a:t>
            </a:r>
            <a:r>
              <a:rPr lang="zh-CN" altLang="en-US" smtClean="0"/>
              <a:t>即可运行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42110" y="2119745"/>
            <a:ext cx="6622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/>
              <a:t>部署后的项目位置：</a:t>
            </a:r>
            <a:endParaRPr lang="en-US" altLang="zh-CN" b="1" smtClean="0"/>
          </a:p>
          <a:p>
            <a:r>
              <a:rPr lang="zh-CN" altLang="en-US" smtClean="0"/>
              <a:t>在镜像服务器下的</a:t>
            </a:r>
            <a:r>
              <a:rPr lang="en-US" altLang="zh-CN" smtClean="0"/>
              <a:t>wptwebapps</a:t>
            </a:r>
            <a:r>
              <a:rPr lang="zh-CN" altLang="en-US" smtClean="0"/>
              <a:t>下，很难找到的</a:t>
            </a:r>
            <a:endParaRPr lang="en-US" altLang="zh-CN" smtClean="0"/>
          </a:p>
          <a:p>
            <a:endParaRPr lang="zh-CN" alt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942110" y="3377348"/>
            <a:ext cx="6622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/>
              <a:t>修改镜像服务器的位置：</a:t>
            </a:r>
            <a:endParaRPr lang="en-US" altLang="zh-CN" b="1" smtClean="0"/>
          </a:p>
          <a:p>
            <a:r>
              <a:rPr lang="zh-CN" altLang="en-US" smtClean="0"/>
              <a:t>双击</a:t>
            </a:r>
            <a:r>
              <a:rPr lang="en-US" altLang="zh-CN" smtClean="0"/>
              <a:t>server</a:t>
            </a:r>
            <a:r>
              <a:rPr lang="zh-CN" altLang="en-US" smtClean="0"/>
              <a:t>下的服务器，修改路径即可</a:t>
            </a:r>
            <a:endParaRPr lang="en-US" altLang="zh-CN" smtClean="0"/>
          </a:p>
          <a:p>
            <a:r>
              <a:rPr lang="zh-CN" altLang="en-US" smtClean="0"/>
              <a:t>必须停止服务器，并且删除他下面的项目。才能选择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96364" y="4300677"/>
            <a:ext cx="6218836" cy="217993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79911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146587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="" xmlns:p14="http://schemas.microsoft.com/office/powerpoint/2010/main" val="1229017357"/>
              </p:ext>
            </p:extLst>
          </p:nvPr>
        </p:nvGraphicFramePr>
        <p:xfrm>
          <a:off x="723331" y="1215598"/>
          <a:ext cx="7672524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3014808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3894" y="825785"/>
            <a:ext cx="30636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mtClean="0">
                <a:latin typeface="Raleway" panose="020B0003030101060003" pitchFamily="34" charset="0"/>
              </a:rPr>
              <a:t>一、</a:t>
            </a:r>
            <a:r>
              <a:rPr lang="en-US" altLang="zh-CN" sz="2800" smtClean="0">
                <a:latin typeface="Raleway" panose="020B0003030101060003" pitchFamily="34" charset="0"/>
              </a:rPr>
              <a:t>web</a:t>
            </a:r>
            <a:r>
              <a:rPr lang="zh-CN" altLang="en-US" sz="2800" smtClean="0">
                <a:latin typeface="Raleway" panose="020B0003030101060003" pitchFamily="34" charset="0"/>
              </a:rPr>
              <a:t>知识体系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633894" y="1326252"/>
            <a:ext cx="2956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1</a:t>
            </a:r>
            <a:r>
              <a:rPr lang="zh-CN" altLang="en-US" sz="2400" smtClean="0"/>
              <a:t>、</a:t>
            </a:r>
            <a:r>
              <a:rPr lang="en-US" altLang="zh-CN" sz="2400" smtClean="0"/>
              <a:t>javaWeb</a:t>
            </a:r>
            <a:r>
              <a:rPr lang="zh-CN" altLang="en-US" sz="2400" smtClean="0"/>
              <a:t>知识体系</a:t>
            </a:r>
            <a:endParaRPr lang="zh-CN" altLang="en-US" sz="2400"/>
          </a:p>
        </p:txBody>
      </p:sp>
      <p:pic>
        <p:nvPicPr>
          <p:cNvPr id="5" name="图片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6034" y="1787916"/>
            <a:ext cx="7210657" cy="480684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54567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64622" y="813634"/>
            <a:ext cx="357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2</a:t>
            </a:r>
            <a:r>
              <a:rPr lang="zh-CN" altLang="en-US" sz="2400" smtClean="0"/>
              <a:t>、</a:t>
            </a:r>
            <a:r>
              <a:rPr lang="en-US" altLang="zh-CN" sz="2400" smtClean="0"/>
              <a:t>javaWeb</a:t>
            </a:r>
            <a:r>
              <a:rPr lang="zh-CN" altLang="en-US" sz="2400" smtClean="0"/>
              <a:t>应用运行原理</a:t>
            </a:r>
            <a:endParaRPr lang="zh-CN" altLang="en-US" sz="2400"/>
          </a:p>
        </p:txBody>
      </p:sp>
      <p:pic>
        <p:nvPicPr>
          <p:cNvPr id="3" name="图片 2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01" y="1754159"/>
            <a:ext cx="7742872" cy="3898496"/>
          </a:xfrm>
          <a:prstGeom prst="rect">
            <a:avLst/>
          </a:prstGeom>
          <a:noFill/>
        </p:spPr>
      </p:pic>
      <p:sp>
        <p:nvSpPr>
          <p:cNvPr id="4" name="文本框 3"/>
          <p:cNvSpPr txBox="1"/>
          <p:nvPr/>
        </p:nvSpPr>
        <p:spPr>
          <a:xfrm>
            <a:off x="516194" y="6031643"/>
            <a:ext cx="845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客户端</a:t>
            </a:r>
            <a:r>
              <a:rPr lang="en-US" altLang="zh-CN" smtClean="0"/>
              <a:t>	</a:t>
            </a:r>
            <a:r>
              <a:rPr lang="en-US" altLang="zh-CN" smtClean="0"/>
              <a:t>			</a:t>
            </a:r>
            <a:r>
              <a:rPr lang="zh-CN" altLang="en-US" smtClean="0"/>
              <a:t>服</a:t>
            </a:r>
            <a:r>
              <a:rPr lang="zh-CN" altLang="en-US" smtClean="0"/>
              <a:t>务器</a:t>
            </a:r>
            <a:r>
              <a:rPr lang="en-US" altLang="zh-CN" smtClean="0"/>
              <a:t>	</a:t>
            </a:r>
            <a:r>
              <a:rPr lang="en-US" altLang="zh-CN" smtClean="0"/>
              <a:t>			</a:t>
            </a:r>
            <a:r>
              <a:rPr lang="zh-CN" altLang="en-US" smtClean="0"/>
              <a:t>数</a:t>
            </a:r>
            <a:r>
              <a:rPr lang="zh-CN" altLang="en-US" smtClean="0"/>
              <a:t>据库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26140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41359" y="1019749"/>
            <a:ext cx="35125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>
                <a:latin typeface="Raleway" panose="020B0003030101060003" pitchFamily="34" charset="0"/>
              </a:rPr>
              <a:t>二</a:t>
            </a:r>
            <a:r>
              <a:rPr lang="zh-CN" altLang="en-US" sz="2800" smtClean="0">
                <a:latin typeface="Raleway" panose="020B0003030101060003" pitchFamily="34" charset="0"/>
              </a:rPr>
              <a:t>、</a:t>
            </a:r>
            <a:r>
              <a:rPr lang="en-US" altLang="zh-CN" sz="2800" smtClean="0">
                <a:latin typeface="Raleway" panose="020B0003030101060003" pitchFamily="34" charset="0"/>
              </a:rPr>
              <a:t>tomcat</a:t>
            </a:r>
            <a:r>
              <a:rPr lang="zh-CN" altLang="en-US" sz="2800" smtClean="0">
                <a:latin typeface="Raleway" panose="020B0003030101060003" pitchFamily="34" charset="0"/>
              </a:rPr>
              <a:t>安装部署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941696" y="1755892"/>
            <a:ext cx="2144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1</a:t>
            </a:r>
            <a:r>
              <a:rPr lang="zh-CN" altLang="en-US" sz="2400" smtClean="0"/>
              <a:t>、</a:t>
            </a:r>
            <a:r>
              <a:rPr lang="en-US" altLang="zh-CN" sz="2400" smtClean="0"/>
              <a:t>tomcat</a:t>
            </a:r>
            <a:r>
              <a:rPr lang="zh-CN" altLang="en-US" sz="2400" smtClean="0"/>
              <a:t>简介</a:t>
            </a:r>
            <a:endParaRPr lang="zh-CN" altLang="en-US" sz="2400"/>
          </a:p>
        </p:txBody>
      </p:sp>
      <p:pic>
        <p:nvPicPr>
          <p:cNvPr id="1026" name="图片 16" descr="Tomcat Ho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678" y="4372623"/>
            <a:ext cx="1228725" cy="8763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图片 17" descr="The Apache Software Founda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407" y="4434041"/>
            <a:ext cx="3381375" cy="10572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741359" y="2551002"/>
            <a:ext cx="7677102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tabLst>
                <a:tab pos="3190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3190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3190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3190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3190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190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190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190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190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190875" algn="l"/>
              </a:tabLst>
            </a:pP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alibri" panose="020F0502020204030204" pitchFamily="34" charset="0"/>
              </a:rPr>
              <a:t>Tomcat </a:t>
            </a: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alibri" panose="020F0502020204030204" pitchFamily="34" charset="0"/>
              </a:rPr>
              <a:t>是一个免费的开放源代码的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alibri" panose="020F0502020204030204" pitchFamily="34" charset="0"/>
              </a:rPr>
              <a:t>Servlet</a:t>
            </a: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alibri" panose="020F0502020204030204" pitchFamily="34" charset="0"/>
              </a:rPr>
              <a:t>容器，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190875" algn="l"/>
              </a:tabLst>
            </a:pP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alibri" panose="020F0502020204030204" pitchFamily="34" charset="0"/>
              </a:rPr>
              <a:t>它是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alibri" panose="020F0502020204030204" pitchFamily="34" charset="0"/>
              </a:rPr>
              <a:t>Apache</a:t>
            </a: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alibri" panose="020F0502020204030204" pitchFamily="34" charset="0"/>
              </a:rPr>
              <a:t>软件基金会的一个顶级项目，由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alibri" panose="020F0502020204030204" pitchFamily="34" charset="0"/>
              </a:rPr>
              <a:t>Apache</a:t>
            </a: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alibri" panose="020F0502020204030204" pitchFamily="34" charset="0"/>
              </a:rPr>
              <a:t>，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190875" algn="l"/>
              </a:tabLst>
            </a:pP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alibri" panose="020F0502020204030204" pitchFamily="34" charset="0"/>
              </a:rPr>
              <a:t>Sun</a:t>
            </a: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alibri" panose="020F0502020204030204" pitchFamily="34" charset="0"/>
              </a:rPr>
              <a:t>和其他一些公司及个人共同开发而成。由于有了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alibri" panose="020F0502020204030204" pitchFamily="34" charset="0"/>
              </a:rPr>
              <a:t>Sun</a:t>
            </a: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alibri" panose="020F0502020204030204" pitchFamily="34" charset="0"/>
              </a:rPr>
              <a:t>的参与与支持，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190875" algn="l"/>
              </a:tabLst>
            </a:pP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alibri" panose="020F0502020204030204" pitchFamily="34" charset="0"/>
              </a:rPr>
              <a:t>最新的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alibri" panose="020F0502020204030204" pitchFamily="34" charset="0"/>
              </a:rPr>
              <a:t>Servlet</a:t>
            </a: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alibri" panose="020F0502020204030204" pitchFamily="34" charset="0"/>
              </a:rPr>
              <a:t>和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alibri" panose="020F0502020204030204" pitchFamily="34" charset="0"/>
              </a:rPr>
              <a:t>JSP</a:t>
            </a: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alibri" panose="020F0502020204030204" pitchFamily="34" charset="0"/>
              </a:rPr>
              <a:t>规范总是能在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alibri" panose="020F0502020204030204" pitchFamily="34" charset="0"/>
              </a:rPr>
              <a:t>Tomcat</a:t>
            </a: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alibri" panose="020F0502020204030204" pitchFamily="34" charset="0"/>
              </a:rPr>
              <a:t>中的到体现。</a:t>
            </a:r>
            <a:endParaRPr kumimoji="0" lang="zh-CN" altLang="en-US" sz="105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190875" algn="l"/>
              </a:tabLst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11234" y="546258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52929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34291" y="968871"/>
            <a:ext cx="7716982" cy="5068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 marR="152400" algn="just">
              <a:lnSpc>
                <a:spcPct val="173000"/>
              </a:lnSpc>
              <a:spcBef>
                <a:spcPts val="700"/>
              </a:spcBef>
              <a:spcAft>
                <a:spcPts val="700"/>
              </a:spcAft>
            </a:pPr>
            <a:r>
              <a:rPr lang="en-US" altLang="zh-CN" sz="2400" b="1" kern="100" smtClean="0">
                <a:latin typeface="Consolas" panose="020B0609020204030204" pitchFamily="49" charset="0"/>
              </a:rPr>
              <a:t>2</a:t>
            </a:r>
            <a:r>
              <a:rPr lang="zh-CN" altLang="en-US" sz="2400" b="1" kern="100" smtClean="0">
                <a:latin typeface="Consolas" panose="020B0609020204030204" pitchFamily="49" charset="0"/>
              </a:rPr>
              <a:t>、</a:t>
            </a:r>
            <a:r>
              <a:rPr lang="zh-CN" altLang="zh-CN" sz="2400" b="1" kern="100" smtClean="0">
                <a:latin typeface="Consolas" panose="020B0609020204030204" pitchFamily="49" charset="0"/>
              </a:rPr>
              <a:t>配置 </a:t>
            </a:r>
            <a:endParaRPr lang="zh-CN" altLang="zh-CN" sz="2400" b="1" kern="100">
              <a:latin typeface="Consolas" panose="020B06090202040302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>
                <a:latin typeface="Consolas" panose="020B0609020204030204" pitchFamily="49" charset="0"/>
                <a:cs typeface="Times New Roman" panose="02020603050405020304" pitchFamily="18" charset="0"/>
              </a:rPr>
              <a:t>要使用</a:t>
            </a:r>
            <a:r>
              <a:rPr lang="en-US" altLang="zh-CN" kern="100">
                <a:latin typeface="Consolas" panose="020B0609020204030204" pitchFamily="49" charset="0"/>
                <a:cs typeface="Times New Roman" panose="02020603050405020304" pitchFamily="18" charset="0"/>
              </a:rPr>
              <a:t>tomcat</a:t>
            </a:r>
            <a:r>
              <a:rPr lang="zh-CN" altLang="zh-CN" kern="100">
                <a:latin typeface="Consolas" panose="020B0609020204030204" pitchFamily="49" charset="0"/>
                <a:cs typeface="Times New Roman" panose="02020603050405020304" pitchFamily="18" charset="0"/>
              </a:rPr>
              <a:t>必须正确配置。配置</a:t>
            </a:r>
            <a:r>
              <a:rPr lang="en-US" altLang="zh-CN" kern="100">
                <a:latin typeface="Consolas" panose="020B0609020204030204" pitchFamily="49" charset="0"/>
                <a:cs typeface="Times New Roman" panose="02020603050405020304" pitchFamily="18" charset="0"/>
              </a:rPr>
              <a:t>tomcat</a:t>
            </a:r>
            <a:r>
              <a:rPr lang="zh-CN" altLang="zh-CN" kern="100">
                <a:latin typeface="Consolas" panose="020B0609020204030204" pitchFamily="49" charset="0"/>
                <a:cs typeface="Times New Roman" panose="02020603050405020304" pitchFamily="18" charset="0"/>
              </a:rPr>
              <a:t>的过程主要为以下几步：</a:t>
            </a:r>
          </a:p>
          <a:p>
            <a:pPr algn="just">
              <a:spcAft>
                <a:spcPts val="0"/>
              </a:spcAft>
            </a:pPr>
            <a:r>
              <a:rPr lang="en-US" altLang="zh-CN" kern="100">
                <a:latin typeface="Consolas" panose="020B0609020204030204" pitchFamily="49" charset="0"/>
                <a:cs typeface="Times New Roman" panose="02020603050405020304" pitchFamily="18" charset="0"/>
              </a:rPr>
              <a:t> </a:t>
            </a:r>
            <a:endParaRPr lang="zh-CN" altLang="zh-CN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</a:t>
            </a:r>
            <a:r>
              <a:rPr lang="zh-CN" altLang="zh-CN" kern="10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、确保</a:t>
            </a:r>
            <a:r>
              <a:rPr lang="en-US" altLang="zh-CN" kern="10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JAVA_HOME</a:t>
            </a:r>
            <a:r>
              <a:rPr lang="zh-CN" altLang="zh-CN" kern="10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环境变量配置正确。</a:t>
            </a:r>
            <a:endParaRPr lang="zh-CN" altLang="zh-CN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</a:t>
            </a:r>
            <a:r>
              <a:rPr lang="zh-CN" altLang="zh-CN" kern="10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、配置</a:t>
            </a:r>
            <a:r>
              <a:rPr lang="en-US" altLang="zh-CN" kern="10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CATALINA_HOME</a:t>
            </a:r>
            <a:r>
              <a:rPr lang="zh-CN" altLang="zh-CN" kern="10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环境变量，使其指向</a:t>
            </a:r>
            <a:r>
              <a:rPr lang="en-US" altLang="zh-CN" kern="10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tomcat</a:t>
            </a:r>
            <a:r>
              <a:rPr lang="zh-CN" altLang="zh-CN" kern="10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的根目录</a:t>
            </a:r>
            <a:endParaRPr lang="zh-CN" altLang="zh-CN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</a:t>
            </a:r>
            <a:r>
              <a:rPr lang="zh-CN" altLang="zh-CN" kern="10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、配置</a:t>
            </a:r>
            <a:r>
              <a:rPr lang="en-US" altLang="zh-CN" kern="10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path</a:t>
            </a:r>
            <a:r>
              <a:rPr lang="zh-CN" altLang="zh-CN" kern="10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变量，值为</a:t>
            </a:r>
            <a:r>
              <a:rPr lang="en-US" altLang="zh-CN" kern="10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%CATALIAN_HOME%\bin</a:t>
            </a:r>
            <a:r>
              <a:rPr lang="zh-CN" altLang="zh-CN" kern="10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，方便在控制台启动</a:t>
            </a:r>
            <a:r>
              <a:rPr lang="en-US" altLang="zh-CN" kern="10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tomcat</a:t>
            </a:r>
            <a:r>
              <a:rPr lang="zh-CN" altLang="zh-CN" kern="10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。（可忽略）</a:t>
            </a:r>
            <a:endParaRPr lang="zh-CN" altLang="zh-CN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4</a:t>
            </a:r>
            <a:r>
              <a:rPr lang="zh-CN" altLang="zh-CN" kern="10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、在控制台进入</a:t>
            </a:r>
            <a:r>
              <a:rPr lang="en-US" altLang="zh-CN" kern="10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tomcat&gt;bin</a:t>
            </a:r>
            <a:r>
              <a:rPr lang="zh-CN" altLang="zh-CN" kern="10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目录下，输入</a:t>
            </a:r>
            <a:r>
              <a:rPr lang="en-US" altLang="zh-CN" kern="10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service.bat install</a:t>
            </a:r>
            <a:r>
              <a:rPr lang="zh-CN" altLang="zh-CN" kern="10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；将</a:t>
            </a:r>
            <a:r>
              <a:rPr lang="en-US" altLang="zh-CN" kern="10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tomcat</a:t>
            </a:r>
            <a:r>
              <a:rPr lang="zh-CN" altLang="zh-CN" kern="10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作为系统服务，可以使其在系统开启的时候运行（生产环境下配置，开发环境可不用）</a:t>
            </a:r>
            <a:r>
              <a:rPr lang="zh-CN" altLang="zh-CN" kern="100" smtClean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；</a:t>
            </a:r>
            <a:endParaRPr lang="en-US" altLang="zh-CN" kern="100" smtClean="0">
              <a:solidFill>
                <a:srgbClr val="0000FF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>
              <a:solidFill>
                <a:srgbClr val="0000FF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2000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启动、停止</a:t>
            </a:r>
            <a:endParaRPr lang="zh-CN" altLang="zh-CN" sz="20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zh-CN" altLang="zh-CN" kern="10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控制台启动</a:t>
            </a:r>
            <a:r>
              <a:rPr lang="en-US" altLang="zh-CN" kern="10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tomcat</a:t>
            </a:r>
            <a:r>
              <a:rPr lang="zh-CN" altLang="zh-CN" kern="10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，如果进行了步骤</a:t>
            </a:r>
            <a:r>
              <a:rPr lang="en-US" altLang="zh-CN" kern="10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</a:t>
            </a:r>
            <a:r>
              <a:rPr lang="zh-CN" altLang="zh-CN" kern="10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，输入</a:t>
            </a:r>
            <a:r>
              <a:rPr lang="en-US" altLang="zh-CN" kern="10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startup</a:t>
            </a:r>
            <a:r>
              <a:rPr lang="zh-CN" altLang="zh-CN" kern="10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即可，否则控制台进入</a:t>
            </a:r>
            <a:r>
              <a:rPr lang="en-US" altLang="zh-CN" kern="10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tomcat</a:t>
            </a:r>
            <a:r>
              <a:rPr lang="zh-CN" altLang="zh-CN" kern="10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的</a:t>
            </a:r>
            <a:r>
              <a:rPr lang="en-US" altLang="zh-CN" kern="10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bin</a:t>
            </a:r>
            <a:r>
              <a:rPr lang="zh-CN" altLang="zh-CN" kern="10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目录，再输入</a:t>
            </a:r>
            <a:r>
              <a:rPr lang="en-US" altLang="zh-CN" kern="10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startup</a:t>
            </a:r>
            <a:endParaRPr lang="zh-CN" altLang="zh-CN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zh-CN" altLang="zh-CN" kern="10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控制台关闭</a:t>
            </a:r>
            <a:r>
              <a:rPr lang="en-US" altLang="zh-CN" kern="10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tomcat</a:t>
            </a:r>
            <a:r>
              <a:rPr lang="zh-CN" altLang="zh-CN" kern="10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，如果进行了步骤</a:t>
            </a:r>
            <a:r>
              <a:rPr lang="en-US" altLang="zh-CN" kern="10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</a:t>
            </a:r>
            <a:r>
              <a:rPr lang="zh-CN" altLang="zh-CN" kern="10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，输入</a:t>
            </a:r>
            <a:r>
              <a:rPr lang="en-US" altLang="zh-CN" kern="10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shutdown</a:t>
            </a:r>
            <a:r>
              <a:rPr lang="zh-CN" altLang="zh-CN" kern="10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即可，否则控制台进入</a:t>
            </a:r>
            <a:r>
              <a:rPr lang="en-US" altLang="zh-CN" kern="10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tomcat</a:t>
            </a:r>
            <a:r>
              <a:rPr lang="zh-CN" altLang="zh-CN" kern="10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的</a:t>
            </a:r>
            <a:r>
              <a:rPr lang="en-US" altLang="zh-CN" kern="10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bin</a:t>
            </a:r>
            <a:r>
              <a:rPr lang="zh-CN" altLang="zh-CN" kern="10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目录，再输入</a:t>
            </a:r>
            <a:r>
              <a:rPr lang="en-US" altLang="zh-CN" kern="10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shutdown</a:t>
            </a:r>
            <a:endParaRPr lang="zh-CN" altLang="zh-CN" kern="10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35813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0328" y="794761"/>
            <a:ext cx="39208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/>
              <a:t>访问</a:t>
            </a:r>
            <a:endParaRPr lang="en-US" altLang="zh-CN" sz="2400" b="1" smtClean="0"/>
          </a:p>
          <a:p>
            <a:r>
              <a:rPr lang="en-US" altLang="zh-CN" sz="2000">
                <a:hlinkClick r:id="rId2"/>
              </a:rPr>
              <a:t>http://</a:t>
            </a:r>
            <a:r>
              <a:rPr lang="en-US" altLang="zh-CN" sz="2000" smtClean="0">
                <a:hlinkClick r:id="rId2"/>
              </a:rPr>
              <a:t>localhost:8080/</a:t>
            </a:r>
            <a:endParaRPr lang="en-US" altLang="zh-CN" sz="2000" smtClean="0"/>
          </a:p>
          <a:p>
            <a:r>
              <a:rPr lang="en-US" altLang="zh-CN" sz="2000">
                <a:hlinkClick r:id="rId3"/>
              </a:rPr>
              <a:t>http</a:t>
            </a:r>
            <a:r>
              <a:rPr lang="en-US" altLang="zh-CN" sz="2000" smtClean="0">
                <a:hlinkClick r:id="rId3"/>
              </a:rPr>
              <a:t>://</a:t>
            </a:r>
            <a:r>
              <a:rPr lang="zh-CN" altLang="en-US" sz="2000" smtClean="0">
                <a:hlinkClick r:id="rId3"/>
              </a:rPr>
              <a:t>主机地址</a:t>
            </a:r>
            <a:r>
              <a:rPr lang="en-US" altLang="zh-CN" sz="2000" smtClean="0">
                <a:hlinkClick r:id="rId3"/>
              </a:rPr>
              <a:t>:</a:t>
            </a:r>
            <a:r>
              <a:rPr lang="zh-CN" altLang="en-US" sz="2000" smtClean="0">
                <a:hlinkClick r:id="rId3"/>
              </a:rPr>
              <a:t>端口号</a:t>
            </a:r>
            <a:endParaRPr lang="en-US" altLang="zh-CN" sz="2000" smtClean="0"/>
          </a:p>
          <a:p>
            <a:endParaRPr lang="en-US" altLang="zh-CN" sz="2000"/>
          </a:p>
          <a:p>
            <a:r>
              <a:rPr lang="zh-CN" altLang="en-US" sz="2800" b="1" smtClean="0"/>
              <a:t>主机地址、端口</a:t>
            </a:r>
            <a:endParaRPr lang="en-US" altLang="zh-CN" sz="2000" b="1"/>
          </a:p>
        </p:txBody>
      </p:sp>
      <p:sp>
        <p:nvSpPr>
          <p:cNvPr id="6" name="矩形 5"/>
          <p:cNvSpPr/>
          <p:nvPr/>
        </p:nvSpPr>
        <p:spPr>
          <a:xfrm>
            <a:off x="5777344" y="5193582"/>
            <a:ext cx="2909455" cy="1345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777344" y="3565672"/>
            <a:ext cx="2909455" cy="1345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777344" y="1937762"/>
            <a:ext cx="2909455" cy="1345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1039089" y="5464681"/>
            <a:ext cx="4585855" cy="401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244245" y="1655615"/>
            <a:ext cx="229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Baidu.com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244244" y="3381006"/>
            <a:ext cx="229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qq.com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186748" y="5008916"/>
            <a:ext cx="229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localhost</a:t>
            </a:r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1039087" y="2690773"/>
            <a:ext cx="4585855" cy="401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1039088" y="4038599"/>
            <a:ext cx="4585855" cy="401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964036" y="2083925"/>
            <a:ext cx="560416" cy="44633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670616" y="2083925"/>
            <a:ext cx="560416" cy="44633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964036" y="2755093"/>
            <a:ext cx="560416" cy="44633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670616" y="2744459"/>
            <a:ext cx="560416" cy="44633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348448" y="2075513"/>
            <a:ext cx="560416" cy="44633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8055028" y="2075513"/>
            <a:ext cx="560416" cy="44633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7348448" y="2746681"/>
            <a:ext cx="560416" cy="44633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055028" y="2736047"/>
            <a:ext cx="560416" cy="44633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951223" y="3711835"/>
            <a:ext cx="560416" cy="44633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6657803" y="3711835"/>
            <a:ext cx="560416" cy="44633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951223" y="4383003"/>
            <a:ext cx="560416" cy="44633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6657803" y="4372369"/>
            <a:ext cx="560416" cy="44633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7335635" y="3703423"/>
            <a:ext cx="560416" cy="44633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8042215" y="3703423"/>
            <a:ext cx="560416" cy="44633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7335635" y="4374591"/>
            <a:ext cx="560416" cy="44633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8042215" y="4363957"/>
            <a:ext cx="560416" cy="44633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5964036" y="5378248"/>
            <a:ext cx="560416" cy="44633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670616" y="5378248"/>
            <a:ext cx="560416" cy="44633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5951223" y="6049416"/>
            <a:ext cx="949382" cy="4272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8080</a:t>
            </a:r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7348448" y="5369836"/>
            <a:ext cx="560416" cy="44633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8055028" y="5369836"/>
            <a:ext cx="560416" cy="44633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7348448" y="6041004"/>
            <a:ext cx="560416" cy="44633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8055028" y="6030370"/>
            <a:ext cx="560416" cy="44633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85904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33877" y="938474"/>
            <a:ext cx="2760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3</a:t>
            </a:r>
            <a:r>
              <a:rPr lang="zh-CN" altLang="en-US" sz="2400" smtClean="0"/>
              <a:t>、</a:t>
            </a:r>
            <a:r>
              <a:rPr lang="en-US" altLang="zh-CN" sz="2400" smtClean="0"/>
              <a:t>tomcat</a:t>
            </a:r>
            <a:r>
              <a:rPr lang="zh-CN" altLang="en-US" sz="2400" smtClean="0"/>
              <a:t>其他配置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858981" y="1524000"/>
            <a:ext cx="359380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1</a:t>
            </a:r>
            <a:r>
              <a:rPr lang="zh-CN" altLang="en-US" smtClean="0"/>
              <a:t>）修改</a:t>
            </a:r>
            <a:r>
              <a:rPr lang="en-US" altLang="zh-CN" smtClean="0"/>
              <a:t>tomcat</a:t>
            </a:r>
            <a:r>
              <a:rPr lang="zh-CN" altLang="en-US" smtClean="0"/>
              <a:t>默认端口号：</a:t>
            </a:r>
            <a:endParaRPr lang="en-US" altLang="zh-CN" smtClean="0"/>
          </a:p>
          <a:p>
            <a:r>
              <a:rPr lang="en-US" altLang="zh-CN"/>
              <a:t>	</a:t>
            </a:r>
            <a:r>
              <a:rPr lang="en-US" altLang="zh-CN" smtClean="0"/>
              <a:t>server.xml </a:t>
            </a:r>
          </a:p>
          <a:p>
            <a:r>
              <a:rPr lang="en-US" altLang="zh-CN" smtClean="0"/>
              <a:t>  </a:t>
            </a:r>
          </a:p>
          <a:p>
            <a:r>
              <a:rPr lang="en-US" altLang="zh-CN" smtClean="0"/>
              <a:t>2</a:t>
            </a:r>
            <a:r>
              <a:rPr lang="zh-CN" altLang="en-US" smtClean="0"/>
              <a:t>）</a:t>
            </a:r>
            <a:r>
              <a:rPr lang="en-US" altLang="zh-CN" smtClean="0"/>
              <a:t>tomcat</a:t>
            </a:r>
            <a:r>
              <a:rPr lang="zh-CN" altLang="en-US" smtClean="0"/>
              <a:t>用户添加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3</a:t>
            </a:r>
            <a:r>
              <a:rPr lang="zh-CN" altLang="en-US" smtClean="0"/>
              <a:t>）将</a:t>
            </a:r>
            <a:r>
              <a:rPr lang="en-US" altLang="zh-CN" smtClean="0"/>
              <a:t>tomcat</a:t>
            </a:r>
            <a:r>
              <a:rPr lang="zh-CN" altLang="en-US" smtClean="0"/>
              <a:t>作为系统服务</a:t>
            </a:r>
            <a:endParaRPr lang="en-US" altLang="zh-CN" smtClean="0"/>
          </a:p>
          <a:p>
            <a:r>
              <a:rPr lang="en-US" altLang="zh-CN"/>
              <a:t>	</a:t>
            </a:r>
            <a:r>
              <a:rPr lang="en-US" altLang="zh-CN" smtClean="0"/>
              <a:t>service.bat  install/remove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15892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771" y="845958"/>
            <a:ext cx="4204955" cy="369833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71771" y="744513"/>
            <a:ext cx="2789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mtClean="0"/>
              <a:t>4</a:t>
            </a:r>
            <a:r>
              <a:rPr lang="zh-CN" altLang="en-US" sz="2400" b="1" smtClean="0"/>
              <a:t>、</a:t>
            </a:r>
            <a:r>
              <a:rPr lang="en-US" altLang="zh-CN" sz="2400" b="1" smtClean="0"/>
              <a:t>tomcat</a:t>
            </a:r>
            <a:r>
              <a:rPr lang="zh-CN" altLang="en-US" sz="2400" b="1" smtClean="0"/>
              <a:t>目录详解</a:t>
            </a:r>
            <a:endParaRPr lang="zh-CN" altLang="en-US" sz="2400" b="1"/>
          </a:p>
        </p:txBody>
      </p:sp>
      <p:sp>
        <p:nvSpPr>
          <p:cNvPr id="6" name="文本框 5"/>
          <p:cNvSpPr txBox="1"/>
          <p:nvPr/>
        </p:nvSpPr>
        <p:spPr>
          <a:xfrm>
            <a:off x="4934226" y="744513"/>
            <a:ext cx="395012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、</a:t>
            </a:r>
            <a:r>
              <a:rPr lang="en-US" altLang="zh-CN" smtClean="0">
                <a:solidFill>
                  <a:srgbClr val="0000FF"/>
                </a:solidFill>
              </a:rPr>
              <a:t>bin</a:t>
            </a:r>
          </a:p>
          <a:p>
            <a:r>
              <a:rPr lang="zh-CN" altLang="en-US" smtClean="0"/>
              <a:t>存放了</a:t>
            </a:r>
            <a:r>
              <a:rPr lang="en-US" altLang="zh-CN" smtClean="0"/>
              <a:t>tomcat</a:t>
            </a:r>
            <a:r>
              <a:rPr lang="zh-CN" altLang="en-US" smtClean="0"/>
              <a:t>的各种批处理命令，</a:t>
            </a:r>
            <a:endParaRPr lang="en-US" altLang="zh-CN"/>
          </a:p>
          <a:p>
            <a:r>
              <a:rPr lang="en-US" altLang="zh-CN" smtClean="0"/>
              <a:t>Tomcat</a:t>
            </a:r>
            <a:r>
              <a:rPr lang="zh-CN" altLang="en-US" smtClean="0"/>
              <a:t>启动和停止都需要</a:t>
            </a:r>
            <a:endParaRPr lang="en-US" altLang="zh-CN" smtClean="0"/>
          </a:p>
          <a:p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、</a:t>
            </a:r>
            <a:r>
              <a:rPr lang="en-US" altLang="zh-CN" smtClean="0">
                <a:solidFill>
                  <a:srgbClr val="0000FF"/>
                </a:solidFill>
              </a:rPr>
              <a:t>conf</a:t>
            </a:r>
            <a:endParaRPr lang="en-US" altLang="zh-CN">
              <a:solidFill>
                <a:srgbClr val="0000FF"/>
              </a:solidFill>
            </a:endParaRPr>
          </a:p>
          <a:p>
            <a:r>
              <a:rPr lang="en-US" altLang="zh-CN" smtClean="0"/>
              <a:t>Tomcat</a:t>
            </a:r>
            <a:r>
              <a:rPr lang="zh-CN" altLang="en-US" smtClean="0"/>
              <a:t>的配置文件，包括用户信息</a:t>
            </a:r>
            <a:endParaRPr lang="en-US" altLang="zh-CN" smtClean="0"/>
          </a:p>
          <a:p>
            <a:r>
              <a:rPr lang="zh-CN" altLang="en-US" smtClean="0"/>
              <a:t>配置以及服务器配置</a:t>
            </a:r>
            <a:endParaRPr lang="en-US" altLang="zh-CN" smtClean="0"/>
          </a:p>
          <a:p>
            <a:r>
              <a:rPr lang="en-US" altLang="zh-CN" smtClean="0">
                <a:solidFill>
                  <a:srgbClr val="0000FF"/>
                </a:solidFill>
              </a:rPr>
              <a:t>3</a:t>
            </a:r>
            <a:r>
              <a:rPr lang="zh-CN" altLang="en-US" smtClean="0">
                <a:solidFill>
                  <a:srgbClr val="0000FF"/>
                </a:solidFill>
              </a:rPr>
              <a:t>、</a:t>
            </a:r>
            <a:r>
              <a:rPr lang="en-US" altLang="zh-CN" smtClean="0">
                <a:solidFill>
                  <a:srgbClr val="0000FF"/>
                </a:solidFill>
              </a:rPr>
              <a:t>lib</a:t>
            </a:r>
          </a:p>
          <a:p>
            <a:r>
              <a:rPr lang="en-US" altLang="zh-CN" smtClean="0"/>
              <a:t>Tomcat</a:t>
            </a:r>
            <a:r>
              <a:rPr lang="zh-CN" altLang="en-US" smtClean="0"/>
              <a:t>库文件存放，</a:t>
            </a:r>
            <a:r>
              <a:rPr lang="en-US" altLang="zh-CN"/>
              <a:t>tomcat</a:t>
            </a:r>
            <a:r>
              <a:rPr lang="zh-CN" altLang="en-US"/>
              <a:t>在运行</a:t>
            </a:r>
            <a:endParaRPr lang="en-US" altLang="zh-CN"/>
          </a:p>
          <a:p>
            <a:r>
              <a:rPr lang="zh-CN" altLang="en-US"/>
              <a:t>时需要这些库文件，都是</a:t>
            </a:r>
            <a:r>
              <a:rPr lang="en-US" altLang="zh-CN"/>
              <a:t>.jar</a:t>
            </a:r>
            <a:r>
              <a:rPr lang="zh-CN" altLang="en-US"/>
              <a:t>，也可以</a:t>
            </a:r>
            <a:endParaRPr lang="en-US" altLang="zh-CN"/>
          </a:p>
          <a:p>
            <a:r>
              <a:rPr lang="zh-CN" altLang="en-US"/>
              <a:t>看出</a:t>
            </a:r>
            <a:r>
              <a:rPr lang="en-US" altLang="zh-CN"/>
              <a:t>tomcat</a:t>
            </a:r>
            <a:r>
              <a:rPr lang="zh-CN" altLang="en-US"/>
              <a:t>是开源的，使用</a:t>
            </a:r>
            <a:r>
              <a:rPr lang="en-US" altLang="zh-CN"/>
              <a:t>java</a:t>
            </a:r>
            <a:r>
              <a:rPr lang="zh-CN" altLang="en-US"/>
              <a:t>编写</a:t>
            </a:r>
            <a:endParaRPr lang="en-US" altLang="zh-CN"/>
          </a:p>
          <a:p>
            <a:r>
              <a:rPr lang="en-US" altLang="zh-CN" smtClean="0">
                <a:solidFill>
                  <a:srgbClr val="0000FF"/>
                </a:solidFill>
              </a:rPr>
              <a:t>4</a:t>
            </a:r>
            <a:r>
              <a:rPr lang="zh-CN" altLang="en-US" smtClean="0">
                <a:solidFill>
                  <a:srgbClr val="0000FF"/>
                </a:solidFill>
              </a:rPr>
              <a:t>、</a:t>
            </a:r>
            <a:r>
              <a:rPr lang="en-US" altLang="zh-CN" smtClean="0">
                <a:solidFill>
                  <a:srgbClr val="0000FF"/>
                </a:solidFill>
              </a:rPr>
              <a:t>logs</a:t>
            </a:r>
          </a:p>
          <a:p>
            <a:r>
              <a:rPr lang="zh-CN" altLang="en-US" smtClean="0"/>
              <a:t>服务器日志的存放目录，</a:t>
            </a:r>
            <a:r>
              <a:rPr lang="en-US" altLang="zh-CN" smtClean="0"/>
              <a:t>tomcat</a:t>
            </a:r>
            <a:r>
              <a:rPr lang="zh-CN" altLang="en-US" smtClean="0"/>
              <a:t>运行</a:t>
            </a:r>
            <a:endParaRPr lang="en-US" altLang="zh-CN" smtClean="0"/>
          </a:p>
          <a:p>
            <a:r>
              <a:rPr lang="zh-CN" altLang="en-US" smtClean="0"/>
              <a:t>后会按日期生成运行日志，包括控制</a:t>
            </a:r>
            <a:endParaRPr lang="en-US" altLang="zh-CN" smtClean="0"/>
          </a:p>
          <a:p>
            <a:r>
              <a:rPr lang="zh-CN" altLang="en-US" smtClean="0"/>
              <a:t>台 的输出都会写在日志里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33877" y="4645737"/>
            <a:ext cx="84006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0000FF"/>
                </a:solidFill>
              </a:rPr>
              <a:t>5</a:t>
            </a:r>
            <a:r>
              <a:rPr lang="zh-CN" altLang="en-US" smtClean="0">
                <a:solidFill>
                  <a:srgbClr val="0000FF"/>
                </a:solidFill>
              </a:rPr>
              <a:t>、</a:t>
            </a:r>
            <a:r>
              <a:rPr lang="en-US" altLang="zh-CN" smtClean="0">
                <a:solidFill>
                  <a:srgbClr val="0000FF"/>
                </a:solidFill>
              </a:rPr>
              <a:t>temp   </a:t>
            </a:r>
            <a:r>
              <a:rPr lang="zh-CN" altLang="en-US" smtClean="0"/>
              <a:t>存放了</a:t>
            </a:r>
            <a:r>
              <a:rPr lang="en-US" altLang="zh-CN" smtClean="0"/>
              <a:t>tomcat</a:t>
            </a:r>
            <a:r>
              <a:rPr lang="zh-CN" altLang="en-US" smtClean="0"/>
              <a:t>的一些临时文件，清空不会对</a:t>
            </a:r>
            <a:r>
              <a:rPr lang="en-US" altLang="zh-CN" smtClean="0"/>
              <a:t>tomcat</a:t>
            </a:r>
            <a:r>
              <a:rPr lang="zh-CN" altLang="en-US" smtClean="0"/>
              <a:t>造成影响</a:t>
            </a:r>
            <a:endParaRPr lang="en-US" altLang="zh-CN" smtClean="0"/>
          </a:p>
          <a:p>
            <a:r>
              <a:rPr lang="en-US" altLang="zh-CN" smtClean="0">
                <a:solidFill>
                  <a:srgbClr val="0000FF"/>
                </a:solidFill>
              </a:rPr>
              <a:t>6</a:t>
            </a:r>
            <a:r>
              <a:rPr lang="zh-CN" altLang="en-US" smtClean="0">
                <a:solidFill>
                  <a:srgbClr val="0000FF"/>
                </a:solidFill>
              </a:rPr>
              <a:t>、</a:t>
            </a:r>
            <a:r>
              <a:rPr lang="en-US" altLang="zh-CN" smtClean="0">
                <a:solidFill>
                  <a:srgbClr val="0000FF"/>
                </a:solidFill>
              </a:rPr>
              <a:t>webapps</a:t>
            </a:r>
            <a:r>
              <a:rPr lang="zh-CN" altLang="en-US" smtClean="0">
                <a:solidFill>
                  <a:srgbClr val="0000FF"/>
                </a:solidFill>
              </a:rPr>
              <a:t>    </a:t>
            </a:r>
            <a:r>
              <a:rPr lang="zh-CN" altLang="en-US" smtClean="0"/>
              <a:t>用来</a:t>
            </a:r>
            <a:r>
              <a:rPr lang="zh-CN" altLang="en-US"/>
              <a:t>存放应用程序，当</a:t>
            </a:r>
            <a:r>
              <a:rPr lang="en-US" altLang="zh-CN"/>
              <a:t>tomcat</a:t>
            </a:r>
            <a:r>
              <a:rPr lang="zh-CN" altLang="en-US"/>
              <a:t>启动时会去加载</a:t>
            </a:r>
            <a:r>
              <a:rPr lang="en-US" altLang="zh-CN"/>
              <a:t>webapps</a:t>
            </a:r>
            <a:r>
              <a:rPr lang="zh-CN" altLang="en-US"/>
              <a:t>目录下</a:t>
            </a:r>
            <a:r>
              <a:rPr lang="zh-CN" altLang="en-US" smtClean="0"/>
              <a:t>的</a:t>
            </a:r>
            <a:endParaRPr lang="en-US" altLang="zh-CN" smtClean="0"/>
          </a:p>
          <a:p>
            <a:r>
              <a:rPr lang="zh-CN" altLang="en-US" smtClean="0"/>
              <a:t>应用程序</a:t>
            </a:r>
            <a:r>
              <a:rPr lang="zh-CN" altLang="en-US"/>
              <a:t>。可以以文件夹、</a:t>
            </a:r>
            <a:r>
              <a:rPr lang="en-US" altLang="zh-CN"/>
              <a:t>war</a:t>
            </a:r>
            <a:r>
              <a:rPr lang="zh-CN" altLang="en-US"/>
              <a:t>包、</a:t>
            </a:r>
            <a:r>
              <a:rPr lang="en-US" altLang="zh-CN"/>
              <a:t>jar</a:t>
            </a:r>
            <a:r>
              <a:rPr lang="zh-CN" altLang="en-US"/>
              <a:t>包的形式发布应用</a:t>
            </a:r>
            <a:r>
              <a:rPr lang="zh-CN" altLang="en-US" smtClean="0"/>
              <a:t>。当然</a:t>
            </a:r>
            <a:r>
              <a:rPr lang="zh-CN" altLang="en-US"/>
              <a:t>，你也可以把</a:t>
            </a:r>
            <a:r>
              <a:rPr lang="zh-CN" altLang="en-US" smtClean="0"/>
              <a:t>应用</a:t>
            </a:r>
            <a:endParaRPr lang="en-US" altLang="zh-CN" smtClean="0"/>
          </a:p>
          <a:p>
            <a:r>
              <a:rPr lang="zh-CN" altLang="en-US" smtClean="0"/>
              <a:t>程序</a:t>
            </a:r>
            <a:r>
              <a:rPr lang="zh-CN" altLang="en-US"/>
              <a:t>放置在磁盘的任意位置，在配置文件中映射好就行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 smtClean="0">
                <a:solidFill>
                  <a:srgbClr val="0000FF"/>
                </a:solidFill>
              </a:rPr>
              <a:t>7</a:t>
            </a:r>
            <a:r>
              <a:rPr lang="zh-CN" altLang="en-US" smtClean="0">
                <a:solidFill>
                  <a:srgbClr val="0000FF"/>
                </a:solidFill>
              </a:rPr>
              <a:t>、</a:t>
            </a:r>
            <a:r>
              <a:rPr lang="en-US" altLang="zh-CN" smtClean="0">
                <a:solidFill>
                  <a:srgbClr val="0000FF"/>
                </a:solidFill>
              </a:rPr>
              <a:t>work</a:t>
            </a:r>
            <a:r>
              <a:rPr lang="zh-CN" altLang="en-US">
                <a:solidFill>
                  <a:srgbClr val="0000FF"/>
                </a:solidFill>
              </a:rPr>
              <a:t> 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smtClean="0">
                <a:solidFill>
                  <a:srgbClr val="0000FF"/>
                </a:solidFill>
              </a:rPr>
              <a:t>  </a:t>
            </a:r>
            <a:r>
              <a:rPr lang="zh-CN" altLang="en-US" smtClean="0"/>
              <a:t>用来</a:t>
            </a:r>
            <a:r>
              <a:rPr lang="zh-CN" altLang="en-US"/>
              <a:t>存放</a:t>
            </a:r>
            <a:r>
              <a:rPr lang="en-US" altLang="zh-CN"/>
              <a:t>tomcat</a:t>
            </a:r>
            <a:r>
              <a:rPr lang="zh-CN" altLang="en-US"/>
              <a:t>在运行时的编译后文件，例如</a:t>
            </a:r>
            <a:r>
              <a:rPr lang="en-US" altLang="zh-CN"/>
              <a:t>JSP</a:t>
            </a:r>
            <a:r>
              <a:rPr lang="zh-CN" altLang="en-US"/>
              <a:t>编译后的文件。</a:t>
            </a:r>
          </a:p>
          <a:p>
            <a:r>
              <a:rPr lang="zh-CN" altLang="en-US"/>
              <a:t>清空</a:t>
            </a:r>
            <a:r>
              <a:rPr lang="en-US" altLang="zh-CN"/>
              <a:t>work</a:t>
            </a:r>
            <a:r>
              <a:rPr lang="zh-CN" altLang="en-US"/>
              <a:t>目录，然后重启</a:t>
            </a:r>
            <a:r>
              <a:rPr lang="en-US" altLang="zh-CN"/>
              <a:t>tomcat</a:t>
            </a:r>
            <a:r>
              <a:rPr lang="zh-CN" altLang="en-US"/>
              <a:t>，可以达到清除缓存的作用。</a:t>
            </a:r>
            <a:r>
              <a:rPr lang="en-US" altLang="zh-CN"/>
              <a:t>~</a:t>
            </a:r>
          </a:p>
          <a:p>
            <a:endParaRPr lang="zh-CN" altLang="en-US"/>
          </a:p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96425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0F0F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1545</TotalTime>
  <Words>1144</Words>
  <Application>Microsoft Office PowerPoint</Application>
  <PresentationFormat>全屏显示(4:3)</PresentationFormat>
  <Paragraphs>123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雷丰阳</dc:creator>
  <cp:lastModifiedBy>Administrator</cp:lastModifiedBy>
  <cp:revision>564</cp:revision>
  <dcterms:created xsi:type="dcterms:W3CDTF">2016-03-21T01:17:03Z</dcterms:created>
  <dcterms:modified xsi:type="dcterms:W3CDTF">2017-10-20T23:51:02Z</dcterms:modified>
</cp:coreProperties>
</file>