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62" r:id="rId4"/>
    <p:sldId id="297" r:id="rId5"/>
    <p:sldId id="289" r:id="rId6"/>
    <p:sldId id="298" r:id="rId7"/>
    <p:sldId id="299" r:id="rId8"/>
    <p:sldId id="315" r:id="rId9"/>
    <p:sldId id="300" r:id="rId10"/>
    <p:sldId id="302" r:id="rId11"/>
    <p:sldId id="303" r:id="rId12"/>
    <p:sldId id="305" r:id="rId13"/>
    <p:sldId id="304" r:id="rId14"/>
    <p:sldId id="307" r:id="rId15"/>
    <p:sldId id="306" r:id="rId16"/>
    <p:sldId id="308" r:id="rId17"/>
    <p:sldId id="301" r:id="rId18"/>
    <p:sldId id="309" r:id="rId19"/>
    <p:sldId id="310" r:id="rId20"/>
    <p:sldId id="311" r:id="rId21"/>
    <p:sldId id="312" r:id="rId22"/>
    <p:sldId id="313" r:id="rId23"/>
    <p:sldId id="314" r:id="rId24"/>
    <p:sldId id="26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B8F0A-98FE-4F92-B821-0E13B5CF2905}" type="doc">
      <dgm:prSet loTypeId="urn:microsoft.com/office/officeart/2005/8/layout/hierarchy2" loCatId="hierarchy" qsTypeId="urn:microsoft.com/office/officeart/2005/8/quickstyle/simple4" qsCatId="simple" csTypeId="urn:microsoft.com/office/officeart/2005/8/colors/colorful4" csCatId="colorful" phldr="1"/>
      <dgm:spPr/>
      <dgm:t>
        <a:bodyPr/>
        <a:lstStyle/>
        <a:p>
          <a:endParaRPr lang="zh-CN" altLang="en-US"/>
        </a:p>
      </dgm:t>
    </dgm:pt>
    <dgm:pt modelId="{F8B9D7FE-4BB4-44A9-A527-E4C717EA300A}">
      <dgm:prSet phldrT="[文本]"/>
      <dgm:spPr/>
      <dgm:t>
        <a:bodyPr/>
        <a:lstStyle/>
        <a:p>
          <a:r>
            <a:rPr lang="en-US" altLang="zh-CN" smtClean="0"/>
            <a:t>HTTP</a:t>
          </a:r>
          <a:endParaRPr lang="zh-CN" altLang="en-US"/>
        </a:p>
      </dgm:t>
    </dgm:pt>
    <dgm:pt modelId="{B71C5F4A-145E-4ACE-B375-AD6D4DCEC646}" type="parTrans" cxnId="{298AEB96-B51F-450C-AA46-B4ACCF31E6CA}">
      <dgm:prSet/>
      <dgm:spPr/>
      <dgm:t>
        <a:bodyPr/>
        <a:lstStyle/>
        <a:p>
          <a:endParaRPr lang="zh-CN" altLang="en-US"/>
        </a:p>
      </dgm:t>
    </dgm:pt>
    <dgm:pt modelId="{29AB6449-9BA0-495C-A87B-AF1B53604125}" type="sibTrans" cxnId="{298AEB96-B51F-450C-AA46-B4ACCF31E6CA}">
      <dgm:prSet/>
      <dgm:spPr/>
      <dgm:t>
        <a:bodyPr/>
        <a:lstStyle/>
        <a:p>
          <a:endParaRPr lang="zh-CN" altLang="en-US"/>
        </a:p>
      </dgm:t>
    </dgm:pt>
    <dgm:pt modelId="{32D4B094-C792-4E1B-8C50-6838A759D4D0}">
      <dgm:prSet phldrT="[文本]"/>
      <dgm:spPr/>
      <dgm:t>
        <a:bodyPr/>
        <a:lstStyle/>
        <a:p>
          <a:r>
            <a:rPr lang="en-US" altLang="zh-CN" smtClean="0"/>
            <a:t>HTTP</a:t>
          </a:r>
          <a:r>
            <a:rPr lang="zh-CN" altLang="en-US" smtClean="0"/>
            <a:t>简介</a:t>
          </a:r>
          <a:endParaRPr lang="en-US" altLang="zh-CN" smtClean="0"/>
        </a:p>
      </dgm:t>
    </dgm:pt>
    <dgm:pt modelId="{F88CF7F8-271D-4055-8B36-F8F9161B0664}" type="parTrans" cxnId="{8411DE75-B0F3-4EEA-8D85-84B5FD95A829}">
      <dgm:prSet/>
      <dgm:spPr/>
      <dgm:t>
        <a:bodyPr/>
        <a:lstStyle/>
        <a:p>
          <a:endParaRPr lang="zh-CN" altLang="en-US"/>
        </a:p>
      </dgm:t>
    </dgm:pt>
    <dgm:pt modelId="{2DDD171A-757D-4128-8AF0-CC178B54D988}" type="sibTrans" cxnId="{8411DE75-B0F3-4EEA-8D85-84B5FD95A829}">
      <dgm:prSet/>
      <dgm:spPr/>
      <dgm:t>
        <a:bodyPr/>
        <a:lstStyle/>
        <a:p>
          <a:endParaRPr lang="zh-CN" altLang="en-US"/>
        </a:p>
      </dgm:t>
    </dgm:pt>
    <dgm:pt modelId="{237FC5B3-7419-4521-9C5B-ACBF80B4C366}">
      <dgm:prSet phldrT="[文本]"/>
      <dgm:spPr>
        <a:solidFill>
          <a:srgbClr val="FF0000"/>
        </a:solidFill>
      </dgm:spPr>
      <dgm:t>
        <a:bodyPr/>
        <a:lstStyle/>
        <a:p>
          <a:r>
            <a:rPr lang="en-US" altLang="zh-CN" smtClean="0"/>
            <a:t>HTTP</a:t>
          </a:r>
          <a:r>
            <a:rPr lang="zh-CN" altLang="en-US" smtClean="0"/>
            <a:t>请求</a:t>
          </a:r>
          <a:endParaRPr lang="en-US" altLang="zh-CN" smtClean="0"/>
        </a:p>
      </dgm:t>
    </dgm:pt>
    <dgm:pt modelId="{7AB9FD98-6663-4F3D-BF4F-36334DE4EF66}" type="parTrans" cxnId="{69869331-916A-435E-AE5E-AC13ED4E9851}">
      <dgm:prSet/>
      <dgm:spPr/>
      <dgm:t>
        <a:bodyPr/>
        <a:lstStyle/>
        <a:p>
          <a:endParaRPr lang="zh-CN" altLang="en-US"/>
        </a:p>
      </dgm:t>
    </dgm:pt>
    <dgm:pt modelId="{FD8535F3-FA5F-4D7F-86C6-FE0EC1896C51}" type="sibTrans" cxnId="{69869331-916A-435E-AE5E-AC13ED4E9851}">
      <dgm:prSet/>
      <dgm:spPr/>
      <dgm:t>
        <a:bodyPr/>
        <a:lstStyle/>
        <a:p>
          <a:endParaRPr lang="zh-CN" altLang="en-US"/>
        </a:p>
      </dgm:t>
    </dgm:pt>
    <dgm:pt modelId="{9D17FA0E-784C-405C-9B09-89A11F66F9EC}">
      <dgm:prSet/>
      <dgm:spPr>
        <a:solidFill>
          <a:srgbClr val="FF0000"/>
        </a:solidFill>
      </dgm:spPr>
      <dgm:t>
        <a:bodyPr/>
        <a:lstStyle/>
        <a:p>
          <a:r>
            <a:rPr lang="en-US" altLang="zh-CN" smtClean="0"/>
            <a:t>HTTP1.0/HTTP1.1</a:t>
          </a:r>
          <a:endParaRPr lang="zh-CN" altLang="en-US"/>
        </a:p>
      </dgm:t>
    </dgm:pt>
    <dgm:pt modelId="{18419691-21AC-4A3D-8AE8-10E45533D87D}" type="parTrans" cxnId="{9C795C5B-A957-4872-8D00-AA79270B7D3A}">
      <dgm:prSet/>
      <dgm:spPr/>
      <dgm:t>
        <a:bodyPr/>
        <a:lstStyle/>
        <a:p>
          <a:endParaRPr lang="zh-CN" altLang="en-US"/>
        </a:p>
      </dgm:t>
    </dgm:pt>
    <dgm:pt modelId="{03FA1472-E402-4048-A458-18FF32FF16A3}" type="sibTrans" cxnId="{9C795C5B-A957-4872-8D00-AA79270B7D3A}">
      <dgm:prSet/>
      <dgm:spPr/>
      <dgm:t>
        <a:bodyPr/>
        <a:lstStyle/>
        <a:p>
          <a:endParaRPr lang="zh-CN" altLang="en-US"/>
        </a:p>
      </dgm:t>
    </dgm:pt>
    <dgm:pt modelId="{FF41F2B9-9F82-418D-939E-9CB88F3C3183}">
      <dgm:prSet/>
      <dgm:spPr/>
      <dgm:t>
        <a:bodyPr/>
        <a:lstStyle/>
        <a:p>
          <a:r>
            <a:rPr lang="en-US" altLang="zh-CN" smtClean="0"/>
            <a:t>HTTP</a:t>
          </a:r>
          <a:r>
            <a:rPr lang="zh-CN" altLang="en-US" smtClean="0"/>
            <a:t>响应</a:t>
          </a:r>
          <a:endParaRPr lang="zh-CN" altLang="en-US"/>
        </a:p>
      </dgm:t>
    </dgm:pt>
    <dgm:pt modelId="{A79FDB46-43B0-497A-83DC-49D7C80A636D}" type="parTrans" cxnId="{B04DB3B4-4957-481F-9FEE-8A1F17ABDA2E}">
      <dgm:prSet/>
      <dgm:spPr/>
      <dgm:t>
        <a:bodyPr/>
        <a:lstStyle/>
        <a:p>
          <a:endParaRPr lang="zh-CN" altLang="en-US"/>
        </a:p>
      </dgm:t>
    </dgm:pt>
    <dgm:pt modelId="{1CAFDD78-42A5-4A92-9126-F586F5FE29FE}" type="sibTrans" cxnId="{B04DB3B4-4957-481F-9FEE-8A1F17ABDA2E}">
      <dgm:prSet/>
      <dgm:spPr/>
      <dgm:t>
        <a:bodyPr/>
        <a:lstStyle/>
        <a:p>
          <a:endParaRPr lang="zh-CN" altLang="en-US"/>
        </a:p>
      </dgm:t>
    </dgm:pt>
    <dgm:pt modelId="{0BB366D3-3B39-4AB8-9FC3-880D773D0085}">
      <dgm:prSet/>
      <dgm:spPr/>
      <dgm:t>
        <a:bodyPr/>
        <a:lstStyle/>
        <a:p>
          <a:r>
            <a:rPr lang="zh-CN" altLang="en-US" smtClean="0"/>
            <a:t>请求报文格式</a:t>
          </a:r>
          <a:endParaRPr lang="zh-CN" altLang="en-US"/>
        </a:p>
      </dgm:t>
    </dgm:pt>
    <dgm:pt modelId="{A6BE0216-1D99-4A54-8BC1-43C604DBC250}" type="parTrans" cxnId="{AB319ED9-480A-4050-B9FF-B8B6F8E67E6E}">
      <dgm:prSet/>
      <dgm:spPr/>
      <dgm:t>
        <a:bodyPr/>
        <a:lstStyle/>
        <a:p>
          <a:endParaRPr lang="zh-CN" altLang="en-US"/>
        </a:p>
      </dgm:t>
    </dgm:pt>
    <dgm:pt modelId="{9B289A76-2E2B-43DA-8BD4-6558AD81A55C}" type="sibTrans" cxnId="{AB319ED9-480A-4050-B9FF-B8B6F8E67E6E}">
      <dgm:prSet/>
      <dgm:spPr/>
      <dgm:t>
        <a:bodyPr/>
        <a:lstStyle/>
        <a:p>
          <a:endParaRPr lang="zh-CN" altLang="en-US"/>
        </a:p>
      </dgm:t>
    </dgm:pt>
    <dgm:pt modelId="{ACD4AA1E-4A4E-4EBC-9349-8C44BA63E27D}">
      <dgm:prSet/>
      <dgm:spPr/>
      <dgm:t>
        <a:bodyPr/>
        <a:lstStyle/>
        <a:p>
          <a:r>
            <a:rPr lang="zh-CN" altLang="en-US" smtClean="0"/>
            <a:t>请求报文说明</a:t>
          </a:r>
          <a:endParaRPr lang="zh-CN" altLang="en-US"/>
        </a:p>
      </dgm:t>
    </dgm:pt>
    <dgm:pt modelId="{6E3DBE74-C48A-4369-9234-A191AF5386DD}" type="parTrans" cxnId="{F053167B-8637-4AC1-9C87-074CB76259C0}">
      <dgm:prSet/>
      <dgm:spPr/>
      <dgm:t>
        <a:bodyPr/>
        <a:lstStyle/>
        <a:p>
          <a:endParaRPr lang="zh-CN" altLang="en-US"/>
        </a:p>
      </dgm:t>
    </dgm:pt>
    <dgm:pt modelId="{F7A274E8-B0EB-4B8E-ACCA-87512505D87D}" type="sibTrans" cxnId="{F053167B-8637-4AC1-9C87-074CB76259C0}">
      <dgm:prSet/>
      <dgm:spPr/>
      <dgm:t>
        <a:bodyPr/>
        <a:lstStyle/>
        <a:p>
          <a:endParaRPr lang="zh-CN" altLang="en-US"/>
        </a:p>
      </dgm:t>
    </dgm:pt>
    <dgm:pt modelId="{EFD68F60-B470-437E-91EB-DB8668775605}">
      <dgm:prSet/>
      <dgm:spPr/>
      <dgm:t>
        <a:bodyPr/>
        <a:lstStyle/>
        <a:p>
          <a:r>
            <a:rPr lang="zh-CN" altLang="en-US" smtClean="0"/>
            <a:t>响应报文格式</a:t>
          </a:r>
          <a:endParaRPr lang="zh-CN" altLang="en-US"/>
        </a:p>
      </dgm:t>
    </dgm:pt>
    <dgm:pt modelId="{A5A93E18-4DE3-45E8-9DF2-93DE6C477380}" type="parTrans" cxnId="{440DFAC6-FC40-4E81-86A7-B2808940E4D2}">
      <dgm:prSet/>
      <dgm:spPr/>
      <dgm:t>
        <a:bodyPr/>
        <a:lstStyle/>
        <a:p>
          <a:endParaRPr lang="zh-CN" altLang="en-US"/>
        </a:p>
      </dgm:t>
    </dgm:pt>
    <dgm:pt modelId="{8DCFC0F0-CBF6-4DAF-8FF7-020BB0F33FDC}" type="sibTrans" cxnId="{440DFAC6-FC40-4E81-86A7-B2808940E4D2}">
      <dgm:prSet/>
      <dgm:spPr/>
      <dgm:t>
        <a:bodyPr/>
        <a:lstStyle/>
        <a:p>
          <a:endParaRPr lang="zh-CN" altLang="en-US"/>
        </a:p>
      </dgm:t>
    </dgm:pt>
    <dgm:pt modelId="{D6EB19DC-071B-4D7E-BFE4-836388B95290}">
      <dgm:prSet/>
      <dgm:spPr/>
      <dgm:t>
        <a:bodyPr/>
        <a:lstStyle/>
        <a:p>
          <a:r>
            <a:rPr lang="zh-CN" altLang="en-US" smtClean="0"/>
            <a:t>响应报文说明</a:t>
          </a:r>
          <a:endParaRPr lang="zh-CN" altLang="en-US"/>
        </a:p>
      </dgm:t>
    </dgm:pt>
    <dgm:pt modelId="{3A064CE2-9AD6-4800-8B5A-DB2EEF8E82C3}" type="parTrans" cxnId="{B379011B-61AD-416D-8612-A4679B03B686}">
      <dgm:prSet/>
      <dgm:spPr/>
      <dgm:t>
        <a:bodyPr/>
        <a:lstStyle/>
        <a:p>
          <a:endParaRPr lang="zh-CN" altLang="en-US"/>
        </a:p>
      </dgm:t>
    </dgm:pt>
    <dgm:pt modelId="{8B50BED7-FE36-4649-9683-3E346350CC81}" type="sibTrans" cxnId="{B379011B-61AD-416D-8612-A4679B03B686}">
      <dgm:prSet/>
      <dgm:spPr/>
      <dgm:t>
        <a:bodyPr/>
        <a:lstStyle/>
        <a:p>
          <a:endParaRPr lang="zh-CN" altLang="en-US"/>
        </a:p>
      </dgm:t>
    </dgm:pt>
    <dgm:pt modelId="{0786D8C9-35BF-449C-BAC8-3F70AB03EBC1}">
      <dgm:prSet/>
      <dgm:spPr/>
      <dgm:t>
        <a:bodyPr/>
        <a:lstStyle/>
        <a:p>
          <a:r>
            <a:rPr lang="en-US" altLang="zh-CN" smtClean="0"/>
            <a:t>GET</a:t>
          </a:r>
          <a:r>
            <a:rPr lang="zh-CN" altLang="en-US" smtClean="0"/>
            <a:t>、</a:t>
          </a:r>
          <a:r>
            <a:rPr lang="en-US" altLang="zh-CN" smtClean="0"/>
            <a:t>POST</a:t>
          </a:r>
          <a:r>
            <a:rPr lang="zh-CN" altLang="en-US" smtClean="0"/>
            <a:t>请求</a:t>
          </a:r>
          <a:endParaRPr lang="zh-CN" altLang="en-US"/>
        </a:p>
      </dgm:t>
    </dgm:pt>
    <dgm:pt modelId="{8A22DFC6-B5C7-45AF-AF91-35BCFDD23DEF}" type="parTrans" cxnId="{5CAC6D18-2C3E-4906-A522-05FAEF860DF4}">
      <dgm:prSet/>
      <dgm:spPr/>
      <dgm:t>
        <a:bodyPr/>
        <a:lstStyle/>
        <a:p>
          <a:endParaRPr lang="zh-CN" altLang="en-US"/>
        </a:p>
      </dgm:t>
    </dgm:pt>
    <dgm:pt modelId="{7C1A1F28-44D2-4049-9AEB-3B7945AC189D}" type="sibTrans" cxnId="{5CAC6D18-2C3E-4906-A522-05FAEF860DF4}">
      <dgm:prSet/>
      <dgm:spPr/>
      <dgm:t>
        <a:bodyPr/>
        <a:lstStyle/>
        <a:p>
          <a:endParaRPr lang="zh-CN" altLang="en-US"/>
        </a:p>
      </dgm:t>
    </dgm:pt>
    <dgm:pt modelId="{25D63E71-4874-48F5-AE58-A56C7970DE5C}" type="pres">
      <dgm:prSet presAssocID="{6B5B8F0A-98FE-4F92-B821-0E13B5CF2905}" presName="diagram" presStyleCnt="0">
        <dgm:presLayoutVars>
          <dgm:chPref val="1"/>
          <dgm:dir/>
          <dgm:animOne val="branch"/>
          <dgm:animLvl val="lvl"/>
          <dgm:resizeHandles val="exact"/>
        </dgm:presLayoutVars>
      </dgm:prSet>
      <dgm:spPr/>
      <dgm:t>
        <a:bodyPr/>
        <a:lstStyle/>
        <a:p>
          <a:endParaRPr lang="zh-CN" altLang="en-US"/>
        </a:p>
      </dgm:t>
    </dgm:pt>
    <dgm:pt modelId="{8BC99953-3D7F-4440-A967-F1593C14DBCF}" type="pres">
      <dgm:prSet presAssocID="{F8B9D7FE-4BB4-44A9-A527-E4C717EA300A}" presName="root1" presStyleCnt="0"/>
      <dgm:spPr/>
    </dgm:pt>
    <dgm:pt modelId="{6F2F3747-A692-4901-8995-067EB184081F}" type="pres">
      <dgm:prSet presAssocID="{F8B9D7FE-4BB4-44A9-A527-E4C717EA300A}" presName="LevelOneTextNode" presStyleLbl="node0" presStyleIdx="0" presStyleCnt="1">
        <dgm:presLayoutVars>
          <dgm:chPref val="3"/>
        </dgm:presLayoutVars>
      </dgm:prSet>
      <dgm:spPr/>
      <dgm:t>
        <a:bodyPr/>
        <a:lstStyle/>
        <a:p>
          <a:endParaRPr lang="zh-CN" altLang="en-US"/>
        </a:p>
      </dgm:t>
    </dgm:pt>
    <dgm:pt modelId="{909D1836-1963-48D3-8BDD-7A9DE45B00F0}" type="pres">
      <dgm:prSet presAssocID="{F8B9D7FE-4BB4-44A9-A527-E4C717EA300A}" presName="level2hierChild" presStyleCnt="0"/>
      <dgm:spPr/>
    </dgm:pt>
    <dgm:pt modelId="{665AE73D-DFC0-4469-958E-C63E8E7867E8}" type="pres">
      <dgm:prSet presAssocID="{F88CF7F8-271D-4055-8B36-F8F9161B0664}" presName="conn2-1" presStyleLbl="parChTrans1D2" presStyleIdx="0" presStyleCnt="4"/>
      <dgm:spPr/>
      <dgm:t>
        <a:bodyPr/>
        <a:lstStyle/>
        <a:p>
          <a:endParaRPr lang="zh-CN" altLang="en-US"/>
        </a:p>
      </dgm:t>
    </dgm:pt>
    <dgm:pt modelId="{B54CE559-0836-497D-AC7C-B3F173AE5C39}" type="pres">
      <dgm:prSet presAssocID="{F88CF7F8-271D-4055-8B36-F8F9161B0664}" presName="connTx" presStyleLbl="parChTrans1D2" presStyleIdx="0" presStyleCnt="4"/>
      <dgm:spPr/>
      <dgm:t>
        <a:bodyPr/>
        <a:lstStyle/>
        <a:p>
          <a:endParaRPr lang="zh-CN" altLang="en-US"/>
        </a:p>
      </dgm:t>
    </dgm:pt>
    <dgm:pt modelId="{1AC760F5-B586-4E1A-8461-E04DF3600214}" type="pres">
      <dgm:prSet presAssocID="{32D4B094-C792-4E1B-8C50-6838A759D4D0}" presName="root2" presStyleCnt="0"/>
      <dgm:spPr/>
    </dgm:pt>
    <dgm:pt modelId="{C1F91F96-3D52-4B75-93C5-680233B1AF46}" type="pres">
      <dgm:prSet presAssocID="{32D4B094-C792-4E1B-8C50-6838A759D4D0}" presName="LevelTwoTextNode" presStyleLbl="node2" presStyleIdx="0" presStyleCnt="4" custScaleX="91149" custScaleY="59873">
        <dgm:presLayoutVars>
          <dgm:chPref val="3"/>
        </dgm:presLayoutVars>
      </dgm:prSet>
      <dgm:spPr/>
      <dgm:t>
        <a:bodyPr/>
        <a:lstStyle/>
        <a:p>
          <a:endParaRPr lang="zh-CN" altLang="en-US"/>
        </a:p>
      </dgm:t>
    </dgm:pt>
    <dgm:pt modelId="{7B05B02E-E534-4E28-AAB5-562430A1BF61}" type="pres">
      <dgm:prSet presAssocID="{32D4B094-C792-4E1B-8C50-6838A759D4D0}" presName="level3hierChild" presStyleCnt="0"/>
      <dgm:spPr/>
    </dgm:pt>
    <dgm:pt modelId="{45DD68B8-131E-4EC6-B238-C9EC6C219A37}" type="pres">
      <dgm:prSet presAssocID="{7AB9FD98-6663-4F3D-BF4F-36334DE4EF66}" presName="conn2-1" presStyleLbl="parChTrans1D2" presStyleIdx="1" presStyleCnt="4"/>
      <dgm:spPr/>
      <dgm:t>
        <a:bodyPr/>
        <a:lstStyle/>
        <a:p>
          <a:endParaRPr lang="zh-CN" altLang="en-US"/>
        </a:p>
      </dgm:t>
    </dgm:pt>
    <dgm:pt modelId="{7BC4862C-1A6B-446B-9D26-580DA8CE21AD}" type="pres">
      <dgm:prSet presAssocID="{7AB9FD98-6663-4F3D-BF4F-36334DE4EF66}" presName="connTx" presStyleLbl="parChTrans1D2" presStyleIdx="1" presStyleCnt="4"/>
      <dgm:spPr/>
      <dgm:t>
        <a:bodyPr/>
        <a:lstStyle/>
        <a:p>
          <a:endParaRPr lang="zh-CN" altLang="en-US"/>
        </a:p>
      </dgm:t>
    </dgm:pt>
    <dgm:pt modelId="{4A7BEFCF-F010-4B08-8965-2FCEC59DC774}" type="pres">
      <dgm:prSet presAssocID="{237FC5B3-7419-4521-9C5B-ACBF80B4C366}" presName="root2" presStyleCnt="0"/>
      <dgm:spPr/>
    </dgm:pt>
    <dgm:pt modelId="{0AF55838-C706-40C2-8D0D-82D1E6FA6F3F}" type="pres">
      <dgm:prSet presAssocID="{237FC5B3-7419-4521-9C5B-ACBF80B4C366}" presName="LevelTwoTextNode" presStyleLbl="node2" presStyleIdx="1" presStyleCnt="4" custScaleX="95108" custScaleY="66435">
        <dgm:presLayoutVars>
          <dgm:chPref val="3"/>
        </dgm:presLayoutVars>
      </dgm:prSet>
      <dgm:spPr/>
      <dgm:t>
        <a:bodyPr/>
        <a:lstStyle/>
        <a:p>
          <a:endParaRPr lang="zh-CN" altLang="en-US"/>
        </a:p>
      </dgm:t>
    </dgm:pt>
    <dgm:pt modelId="{0C1E9C21-F0A4-4331-9E52-17DC5C34B26F}" type="pres">
      <dgm:prSet presAssocID="{237FC5B3-7419-4521-9C5B-ACBF80B4C366}" presName="level3hierChild" presStyleCnt="0"/>
      <dgm:spPr/>
    </dgm:pt>
    <dgm:pt modelId="{59FDDC3A-A5C5-4F34-8764-286779AF2C3A}" type="pres">
      <dgm:prSet presAssocID="{A6BE0216-1D99-4A54-8BC1-43C604DBC250}" presName="conn2-1" presStyleLbl="parChTrans1D3" presStyleIdx="0" presStyleCnt="5"/>
      <dgm:spPr/>
      <dgm:t>
        <a:bodyPr/>
        <a:lstStyle/>
        <a:p>
          <a:endParaRPr lang="zh-CN" altLang="en-US"/>
        </a:p>
      </dgm:t>
    </dgm:pt>
    <dgm:pt modelId="{4EAC1488-0390-4165-8575-5DF2272CC62E}" type="pres">
      <dgm:prSet presAssocID="{A6BE0216-1D99-4A54-8BC1-43C604DBC250}" presName="connTx" presStyleLbl="parChTrans1D3" presStyleIdx="0" presStyleCnt="5"/>
      <dgm:spPr/>
      <dgm:t>
        <a:bodyPr/>
        <a:lstStyle/>
        <a:p>
          <a:endParaRPr lang="zh-CN" altLang="en-US"/>
        </a:p>
      </dgm:t>
    </dgm:pt>
    <dgm:pt modelId="{5F2F1BC0-4428-4039-90CD-F84B2B3B3DD0}" type="pres">
      <dgm:prSet presAssocID="{0BB366D3-3B39-4AB8-9FC3-880D773D0085}" presName="root2" presStyleCnt="0"/>
      <dgm:spPr/>
    </dgm:pt>
    <dgm:pt modelId="{41632E5C-AB2E-44F4-994B-9076730A8293}" type="pres">
      <dgm:prSet presAssocID="{0BB366D3-3B39-4AB8-9FC3-880D773D0085}" presName="LevelTwoTextNode" presStyleLbl="node3" presStyleIdx="0" presStyleCnt="5" custScaleX="79479" custScaleY="53472">
        <dgm:presLayoutVars>
          <dgm:chPref val="3"/>
        </dgm:presLayoutVars>
      </dgm:prSet>
      <dgm:spPr/>
      <dgm:t>
        <a:bodyPr/>
        <a:lstStyle/>
        <a:p>
          <a:endParaRPr lang="zh-CN" altLang="en-US"/>
        </a:p>
      </dgm:t>
    </dgm:pt>
    <dgm:pt modelId="{17834AF2-D685-4649-A3EF-8F76775DECA8}" type="pres">
      <dgm:prSet presAssocID="{0BB366D3-3B39-4AB8-9FC3-880D773D0085}" presName="level3hierChild" presStyleCnt="0"/>
      <dgm:spPr/>
    </dgm:pt>
    <dgm:pt modelId="{86C7842A-18A3-4213-B13E-A3B06203CB2E}" type="pres">
      <dgm:prSet presAssocID="{6E3DBE74-C48A-4369-9234-A191AF5386DD}" presName="conn2-1" presStyleLbl="parChTrans1D3" presStyleIdx="1" presStyleCnt="5"/>
      <dgm:spPr/>
      <dgm:t>
        <a:bodyPr/>
        <a:lstStyle/>
        <a:p>
          <a:endParaRPr lang="zh-CN" altLang="en-US"/>
        </a:p>
      </dgm:t>
    </dgm:pt>
    <dgm:pt modelId="{194569A8-7152-410A-95EA-93A5F88A42C1}" type="pres">
      <dgm:prSet presAssocID="{6E3DBE74-C48A-4369-9234-A191AF5386DD}" presName="connTx" presStyleLbl="parChTrans1D3" presStyleIdx="1" presStyleCnt="5"/>
      <dgm:spPr/>
      <dgm:t>
        <a:bodyPr/>
        <a:lstStyle/>
        <a:p>
          <a:endParaRPr lang="zh-CN" altLang="en-US"/>
        </a:p>
      </dgm:t>
    </dgm:pt>
    <dgm:pt modelId="{41BE033A-88EB-4F0D-97AF-70E12B4EB1ED}" type="pres">
      <dgm:prSet presAssocID="{ACD4AA1E-4A4E-4EBC-9349-8C44BA63E27D}" presName="root2" presStyleCnt="0"/>
      <dgm:spPr/>
    </dgm:pt>
    <dgm:pt modelId="{1C0EC0C8-BBAA-454B-B371-5378CF5716C8}" type="pres">
      <dgm:prSet presAssocID="{ACD4AA1E-4A4E-4EBC-9349-8C44BA63E27D}" presName="LevelTwoTextNode" presStyleLbl="node3" presStyleIdx="1" presStyleCnt="5" custScaleX="80630" custScaleY="47070">
        <dgm:presLayoutVars>
          <dgm:chPref val="3"/>
        </dgm:presLayoutVars>
      </dgm:prSet>
      <dgm:spPr/>
      <dgm:t>
        <a:bodyPr/>
        <a:lstStyle/>
        <a:p>
          <a:endParaRPr lang="zh-CN" altLang="en-US"/>
        </a:p>
      </dgm:t>
    </dgm:pt>
    <dgm:pt modelId="{6AC01BD9-F85B-421F-8E52-B19FC850A887}" type="pres">
      <dgm:prSet presAssocID="{ACD4AA1E-4A4E-4EBC-9349-8C44BA63E27D}" presName="level3hierChild" presStyleCnt="0"/>
      <dgm:spPr/>
    </dgm:pt>
    <dgm:pt modelId="{D774CED4-BA49-4A4A-8F4D-DF290E384AFC}" type="pres">
      <dgm:prSet presAssocID="{8A22DFC6-B5C7-45AF-AF91-35BCFDD23DEF}" presName="conn2-1" presStyleLbl="parChTrans1D3" presStyleIdx="2" presStyleCnt="5"/>
      <dgm:spPr/>
      <dgm:t>
        <a:bodyPr/>
        <a:lstStyle/>
        <a:p>
          <a:endParaRPr lang="zh-CN" altLang="en-US"/>
        </a:p>
      </dgm:t>
    </dgm:pt>
    <dgm:pt modelId="{F3EDC12D-1209-4574-B537-F95F99CB94B3}" type="pres">
      <dgm:prSet presAssocID="{8A22DFC6-B5C7-45AF-AF91-35BCFDD23DEF}" presName="connTx" presStyleLbl="parChTrans1D3" presStyleIdx="2" presStyleCnt="5"/>
      <dgm:spPr/>
      <dgm:t>
        <a:bodyPr/>
        <a:lstStyle/>
        <a:p>
          <a:endParaRPr lang="zh-CN" altLang="en-US"/>
        </a:p>
      </dgm:t>
    </dgm:pt>
    <dgm:pt modelId="{D715DC8F-7E4F-4181-8F16-EC2896938CC3}" type="pres">
      <dgm:prSet presAssocID="{0786D8C9-35BF-449C-BAC8-3F70AB03EBC1}" presName="root2" presStyleCnt="0"/>
      <dgm:spPr/>
    </dgm:pt>
    <dgm:pt modelId="{1DF63A12-97B5-4096-AD49-72A24ACCC05F}" type="pres">
      <dgm:prSet presAssocID="{0786D8C9-35BF-449C-BAC8-3F70AB03EBC1}" presName="LevelTwoTextNode" presStyleLbl="node3" presStyleIdx="2" presStyleCnt="5" custScaleX="88251" custScaleY="48401">
        <dgm:presLayoutVars>
          <dgm:chPref val="3"/>
        </dgm:presLayoutVars>
      </dgm:prSet>
      <dgm:spPr/>
      <dgm:t>
        <a:bodyPr/>
        <a:lstStyle/>
        <a:p>
          <a:endParaRPr lang="zh-CN" altLang="en-US"/>
        </a:p>
      </dgm:t>
    </dgm:pt>
    <dgm:pt modelId="{7D276DC7-D3F9-4967-9B2D-2FE2AEFD2D9F}" type="pres">
      <dgm:prSet presAssocID="{0786D8C9-35BF-449C-BAC8-3F70AB03EBC1}" presName="level3hierChild" presStyleCnt="0"/>
      <dgm:spPr/>
    </dgm:pt>
    <dgm:pt modelId="{05EB68AC-9D81-4B70-AFF4-E21024396ACB}" type="pres">
      <dgm:prSet presAssocID="{A79FDB46-43B0-497A-83DC-49D7C80A636D}" presName="conn2-1" presStyleLbl="parChTrans1D2" presStyleIdx="2" presStyleCnt="4"/>
      <dgm:spPr/>
      <dgm:t>
        <a:bodyPr/>
        <a:lstStyle/>
        <a:p>
          <a:endParaRPr lang="zh-CN" altLang="en-US"/>
        </a:p>
      </dgm:t>
    </dgm:pt>
    <dgm:pt modelId="{C0232EB9-BAE7-4FCE-8FA8-13036425AAB0}" type="pres">
      <dgm:prSet presAssocID="{A79FDB46-43B0-497A-83DC-49D7C80A636D}" presName="connTx" presStyleLbl="parChTrans1D2" presStyleIdx="2" presStyleCnt="4"/>
      <dgm:spPr/>
      <dgm:t>
        <a:bodyPr/>
        <a:lstStyle/>
        <a:p>
          <a:endParaRPr lang="zh-CN" altLang="en-US"/>
        </a:p>
      </dgm:t>
    </dgm:pt>
    <dgm:pt modelId="{2E6E2B7B-3760-4FDD-B674-7B51448F2A12}" type="pres">
      <dgm:prSet presAssocID="{FF41F2B9-9F82-418D-939E-9CB88F3C3183}" presName="root2" presStyleCnt="0"/>
      <dgm:spPr/>
    </dgm:pt>
    <dgm:pt modelId="{05CD1EB1-F732-4D8F-B945-7C493A915EA0}" type="pres">
      <dgm:prSet presAssocID="{FF41F2B9-9F82-418D-939E-9CB88F3C3183}" presName="LevelTwoTextNode" presStyleLbl="node2" presStyleIdx="2" presStyleCnt="4" custScaleX="97546" custScaleY="60316">
        <dgm:presLayoutVars>
          <dgm:chPref val="3"/>
        </dgm:presLayoutVars>
      </dgm:prSet>
      <dgm:spPr/>
      <dgm:t>
        <a:bodyPr/>
        <a:lstStyle/>
        <a:p>
          <a:endParaRPr lang="zh-CN" altLang="en-US"/>
        </a:p>
      </dgm:t>
    </dgm:pt>
    <dgm:pt modelId="{0F1F5059-A5DC-46CC-B751-4A9BF8A2990F}" type="pres">
      <dgm:prSet presAssocID="{FF41F2B9-9F82-418D-939E-9CB88F3C3183}" presName="level3hierChild" presStyleCnt="0"/>
      <dgm:spPr/>
    </dgm:pt>
    <dgm:pt modelId="{E9AF3F15-E278-4FBA-BDA4-B52F07803394}" type="pres">
      <dgm:prSet presAssocID="{A5A93E18-4DE3-45E8-9DF2-93DE6C477380}" presName="conn2-1" presStyleLbl="parChTrans1D3" presStyleIdx="3" presStyleCnt="5"/>
      <dgm:spPr/>
      <dgm:t>
        <a:bodyPr/>
        <a:lstStyle/>
        <a:p>
          <a:endParaRPr lang="zh-CN" altLang="en-US"/>
        </a:p>
      </dgm:t>
    </dgm:pt>
    <dgm:pt modelId="{4EC027F0-99FC-4F4F-97B2-426A1BCDBA22}" type="pres">
      <dgm:prSet presAssocID="{A5A93E18-4DE3-45E8-9DF2-93DE6C477380}" presName="connTx" presStyleLbl="parChTrans1D3" presStyleIdx="3" presStyleCnt="5"/>
      <dgm:spPr/>
      <dgm:t>
        <a:bodyPr/>
        <a:lstStyle/>
        <a:p>
          <a:endParaRPr lang="zh-CN" altLang="en-US"/>
        </a:p>
      </dgm:t>
    </dgm:pt>
    <dgm:pt modelId="{46BC0B8B-2C63-412D-B12A-66473D599B7B}" type="pres">
      <dgm:prSet presAssocID="{EFD68F60-B470-437E-91EB-DB8668775605}" presName="root2" presStyleCnt="0"/>
      <dgm:spPr/>
    </dgm:pt>
    <dgm:pt modelId="{4DAE09D5-CA19-4E44-B970-7DA7FD11F5AE}" type="pres">
      <dgm:prSet presAssocID="{EFD68F60-B470-437E-91EB-DB8668775605}" presName="LevelTwoTextNode" presStyleLbl="node3" presStyleIdx="3" presStyleCnt="5" custScaleX="86160" custScaleY="46839">
        <dgm:presLayoutVars>
          <dgm:chPref val="3"/>
        </dgm:presLayoutVars>
      </dgm:prSet>
      <dgm:spPr/>
      <dgm:t>
        <a:bodyPr/>
        <a:lstStyle/>
        <a:p>
          <a:endParaRPr lang="zh-CN" altLang="en-US"/>
        </a:p>
      </dgm:t>
    </dgm:pt>
    <dgm:pt modelId="{448A3506-CFB1-42E9-AD0E-07DFE9292FC6}" type="pres">
      <dgm:prSet presAssocID="{EFD68F60-B470-437E-91EB-DB8668775605}" presName="level3hierChild" presStyleCnt="0"/>
      <dgm:spPr/>
    </dgm:pt>
    <dgm:pt modelId="{C27BCA1B-597A-4876-8418-DF9D5122C7FD}" type="pres">
      <dgm:prSet presAssocID="{3A064CE2-9AD6-4800-8B5A-DB2EEF8E82C3}" presName="conn2-1" presStyleLbl="parChTrans1D3" presStyleIdx="4" presStyleCnt="5"/>
      <dgm:spPr/>
      <dgm:t>
        <a:bodyPr/>
        <a:lstStyle/>
        <a:p>
          <a:endParaRPr lang="zh-CN" altLang="en-US"/>
        </a:p>
      </dgm:t>
    </dgm:pt>
    <dgm:pt modelId="{0AC9E053-4978-4786-8779-20B2DAEE1716}" type="pres">
      <dgm:prSet presAssocID="{3A064CE2-9AD6-4800-8B5A-DB2EEF8E82C3}" presName="connTx" presStyleLbl="parChTrans1D3" presStyleIdx="4" presStyleCnt="5"/>
      <dgm:spPr/>
      <dgm:t>
        <a:bodyPr/>
        <a:lstStyle/>
        <a:p>
          <a:endParaRPr lang="zh-CN" altLang="en-US"/>
        </a:p>
      </dgm:t>
    </dgm:pt>
    <dgm:pt modelId="{3A8F65FF-C57F-4F5E-8F90-E4E782741D46}" type="pres">
      <dgm:prSet presAssocID="{D6EB19DC-071B-4D7E-BFE4-836388B95290}" presName="root2" presStyleCnt="0"/>
      <dgm:spPr/>
    </dgm:pt>
    <dgm:pt modelId="{37001CDA-BE7E-4C95-AED3-DBE177D737D8}" type="pres">
      <dgm:prSet presAssocID="{D6EB19DC-071B-4D7E-BFE4-836388B95290}" presName="LevelTwoTextNode" presStyleLbl="node3" presStyleIdx="4" presStyleCnt="5" custScaleX="76292" custScaleY="49491">
        <dgm:presLayoutVars>
          <dgm:chPref val="3"/>
        </dgm:presLayoutVars>
      </dgm:prSet>
      <dgm:spPr/>
      <dgm:t>
        <a:bodyPr/>
        <a:lstStyle/>
        <a:p>
          <a:endParaRPr lang="zh-CN" altLang="en-US"/>
        </a:p>
      </dgm:t>
    </dgm:pt>
    <dgm:pt modelId="{B00577FE-F341-43C1-9181-9B67DFC524F6}" type="pres">
      <dgm:prSet presAssocID="{D6EB19DC-071B-4D7E-BFE4-836388B95290}" presName="level3hierChild" presStyleCnt="0"/>
      <dgm:spPr/>
    </dgm:pt>
    <dgm:pt modelId="{60BD43FD-079A-4E33-9FBA-CCCD2A1A99D9}" type="pres">
      <dgm:prSet presAssocID="{18419691-21AC-4A3D-8AE8-10E45533D87D}" presName="conn2-1" presStyleLbl="parChTrans1D2" presStyleIdx="3" presStyleCnt="4"/>
      <dgm:spPr/>
      <dgm:t>
        <a:bodyPr/>
        <a:lstStyle/>
        <a:p>
          <a:endParaRPr lang="zh-CN" altLang="en-US"/>
        </a:p>
      </dgm:t>
    </dgm:pt>
    <dgm:pt modelId="{3AAFF4D4-F032-4217-B883-E3CAE5EFEAA0}" type="pres">
      <dgm:prSet presAssocID="{18419691-21AC-4A3D-8AE8-10E45533D87D}" presName="connTx" presStyleLbl="parChTrans1D2" presStyleIdx="3" presStyleCnt="4"/>
      <dgm:spPr/>
      <dgm:t>
        <a:bodyPr/>
        <a:lstStyle/>
        <a:p>
          <a:endParaRPr lang="zh-CN" altLang="en-US"/>
        </a:p>
      </dgm:t>
    </dgm:pt>
    <dgm:pt modelId="{617104A4-D9A6-40FB-BBD4-AD15E3043A45}" type="pres">
      <dgm:prSet presAssocID="{9D17FA0E-784C-405C-9B09-89A11F66F9EC}" presName="root2" presStyleCnt="0"/>
      <dgm:spPr/>
    </dgm:pt>
    <dgm:pt modelId="{2BC726E7-8353-4E8B-9011-D1F8EF7B120E}" type="pres">
      <dgm:prSet presAssocID="{9D17FA0E-784C-405C-9B09-89A11F66F9EC}" presName="LevelTwoTextNode" presStyleLbl="node2" presStyleIdx="3" presStyleCnt="4" custScaleX="103120" custScaleY="51403">
        <dgm:presLayoutVars>
          <dgm:chPref val="3"/>
        </dgm:presLayoutVars>
      </dgm:prSet>
      <dgm:spPr/>
      <dgm:t>
        <a:bodyPr/>
        <a:lstStyle/>
        <a:p>
          <a:endParaRPr lang="zh-CN" altLang="en-US"/>
        </a:p>
      </dgm:t>
    </dgm:pt>
    <dgm:pt modelId="{040D79DD-3A44-4835-A114-086FA89FBC87}" type="pres">
      <dgm:prSet presAssocID="{9D17FA0E-784C-405C-9B09-89A11F66F9EC}" presName="level3hierChild" presStyleCnt="0"/>
      <dgm:spPr/>
    </dgm:pt>
  </dgm:ptLst>
  <dgm:cxnLst>
    <dgm:cxn modelId="{81388B34-BEE9-49CC-960A-B68C23586636}" type="presOf" srcId="{A6BE0216-1D99-4A54-8BC1-43C604DBC250}" destId="{59FDDC3A-A5C5-4F34-8764-286779AF2C3A}" srcOrd="0" destOrd="0" presId="urn:microsoft.com/office/officeart/2005/8/layout/hierarchy2"/>
    <dgm:cxn modelId="{0C933046-FD0B-4C3C-BD37-1B3FC9057254}" type="presOf" srcId="{A79FDB46-43B0-497A-83DC-49D7C80A636D}" destId="{C0232EB9-BAE7-4FCE-8FA8-13036425AAB0}" srcOrd="1" destOrd="0" presId="urn:microsoft.com/office/officeart/2005/8/layout/hierarchy2"/>
    <dgm:cxn modelId="{69869331-916A-435E-AE5E-AC13ED4E9851}" srcId="{F8B9D7FE-4BB4-44A9-A527-E4C717EA300A}" destId="{237FC5B3-7419-4521-9C5B-ACBF80B4C366}" srcOrd="1" destOrd="0" parTransId="{7AB9FD98-6663-4F3D-BF4F-36334DE4EF66}" sibTransId="{FD8535F3-FA5F-4D7F-86C6-FE0EC1896C51}"/>
    <dgm:cxn modelId="{896A92B9-5DFD-4C22-BB4A-D6D534D93669}" type="presOf" srcId="{A79FDB46-43B0-497A-83DC-49D7C80A636D}" destId="{05EB68AC-9D81-4B70-AFF4-E21024396ACB}" srcOrd="0" destOrd="0" presId="urn:microsoft.com/office/officeart/2005/8/layout/hierarchy2"/>
    <dgm:cxn modelId="{DB9778FA-2ACE-4E40-A893-9C50B79EFD45}" type="presOf" srcId="{6E3DBE74-C48A-4369-9234-A191AF5386DD}" destId="{194569A8-7152-410A-95EA-93A5F88A42C1}" srcOrd="1" destOrd="0" presId="urn:microsoft.com/office/officeart/2005/8/layout/hierarchy2"/>
    <dgm:cxn modelId="{C3B115C8-79B9-4838-BA3F-6186EBB4B40B}" type="presOf" srcId="{7AB9FD98-6663-4F3D-BF4F-36334DE4EF66}" destId="{45DD68B8-131E-4EC6-B238-C9EC6C219A37}" srcOrd="0" destOrd="0" presId="urn:microsoft.com/office/officeart/2005/8/layout/hierarchy2"/>
    <dgm:cxn modelId="{B379011B-61AD-416D-8612-A4679B03B686}" srcId="{FF41F2B9-9F82-418D-939E-9CB88F3C3183}" destId="{D6EB19DC-071B-4D7E-BFE4-836388B95290}" srcOrd="1" destOrd="0" parTransId="{3A064CE2-9AD6-4800-8B5A-DB2EEF8E82C3}" sibTransId="{8B50BED7-FE36-4649-9683-3E346350CC81}"/>
    <dgm:cxn modelId="{C45F2F31-25C8-4BCC-880E-8ED66141939F}" type="presOf" srcId="{6E3DBE74-C48A-4369-9234-A191AF5386DD}" destId="{86C7842A-18A3-4213-B13E-A3B06203CB2E}" srcOrd="0" destOrd="0" presId="urn:microsoft.com/office/officeart/2005/8/layout/hierarchy2"/>
    <dgm:cxn modelId="{2EDAC669-8C6B-46E3-9546-D646781FA4B0}" type="presOf" srcId="{FF41F2B9-9F82-418D-939E-9CB88F3C3183}" destId="{05CD1EB1-F732-4D8F-B945-7C493A915EA0}" srcOrd="0" destOrd="0" presId="urn:microsoft.com/office/officeart/2005/8/layout/hierarchy2"/>
    <dgm:cxn modelId="{F177BC00-2B3C-443E-BF89-1B1128A74F21}" type="presOf" srcId="{F88CF7F8-271D-4055-8B36-F8F9161B0664}" destId="{B54CE559-0836-497D-AC7C-B3F173AE5C39}" srcOrd="1" destOrd="0" presId="urn:microsoft.com/office/officeart/2005/8/layout/hierarchy2"/>
    <dgm:cxn modelId="{F053167B-8637-4AC1-9C87-074CB76259C0}" srcId="{237FC5B3-7419-4521-9C5B-ACBF80B4C366}" destId="{ACD4AA1E-4A4E-4EBC-9349-8C44BA63E27D}" srcOrd="1" destOrd="0" parTransId="{6E3DBE74-C48A-4369-9234-A191AF5386DD}" sibTransId="{F7A274E8-B0EB-4B8E-ACCA-87512505D87D}"/>
    <dgm:cxn modelId="{8411DE75-B0F3-4EEA-8D85-84B5FD95A829}" srcId="{F8B9D7FE-4BB4-44A9-A527-E4C717EA300A}" destId="{32D4B094-C792-4E1B-8C50-6838A759D4D0}" srcOrd="0" destOrd="0" parTransId="{F88CF7F8-271D-4055-8B36-F8F9161B0664}" sibTransId="{2DDD171A-757D-4128-8AF0-CC178B54D988}"/>
    <dgm:cxn modelId="{78ADC251-8EDA-4DCE-8F45-DCDA6B4D2065}" type="presOf" srcId="{3A064CE2-9AD6-4800-8B5A-DB2EEF8E82C3}" destId="{0AC9E053-4978-4786-8779-20B2DAEE1716}" srcOrd="1" destOrd="0" presId="urn:microsoft.com/office/officeart/2005/8/layout/hierarchy2"/>
    <dgm:cxn modelId="{F8273F81-F650-4F17-A229-D9194232CC4E}" type="presOf" srcId="{EFD68F60-B470-437E-91EB-DB8668775605}" destId="{4DAE09D5-CA19-4E44-B970-7DA7FD11F5AE}" srcOrd="0" destOrd="0" presId="urn:microsoft.com/office/officeart/2005/8/layout/hierarchy2"/>
    <dgm:cxn modelId="{DB4A918C-92FE-4E8E-8095-5AFD873C25EA}" type="presOf" srcId="{8A22DFC6-B5C7-45AF-AF91-35BCFDD23DEF}" destId="{F3EDC12D-1209-4574-B537-F95F99CB94B3}" srcOrd="1" destOrd="0" presId="urn:microsoft.com/office/officeart/2005/8/layout/hierarchy2"/>
    <dgm:cxn modelId="{9C795C5B-A957-4872-8D00-AA79270B7D3A}" srcId="{F8B9D7FE-4BB4-44A9-A527-E4C717EA300A}" destId="{9D17FA0E-784C-405C-9B09-89A11F66F9EC}" srcOrd="3" destOrd="0" parTransId="{18419691-21AC-4A3D-8AE8-10E45533D87D}" sibTransId="{03FA1472-E402-4048-A458-18FF32FF16A3}"/>
    <dgm:cxn modelId="{15E23B4E-DEC8-4B14-8BFD-AFDD03D17DF4}" type="presOf" srcId="{D6EB19DC-071B-4D7E-BFE4-836388B95290}" destId="{37001CDA-BE7E-4C95-AED3-DBE177D737D8}" srcOrd="0" destOrd="0" presId="urn:microsoft.com/office/officeart/2005/8/layout/hierarchy2"/>
    <dgm:cxn modelId="{DF59F8D3-D34D-484F-9C8F-D8362432E8C2}" type="presOf" srcId="{F8B9D7FE-4BB4-44A9-A527-E4C717EA300A}" destId="{6F2F3747-A692-4901-8995-067EB184081F}" srcOrd="0" destOrd="0" presId="urn:microsoft.com/office/officeart/2005/8/layout/hierarchy2"/>
    <dgm:cxn modelId="{B04DB3B4-4957-481F-9FEE-8A1F17ABDA2E}" srcId="{F8B9D7FE-4BB4-44A9-A527-E4C717EA300A}" destId="{FF41F2B9-9F82-418D-939E-9CB88F3C3183}" srcOrd="2" destOrd="0" parTransId="{A79FDB46-43B0-497A-83DC-49D7C80A636D}" sibTransId="{1CAFDD78-42A5-4A92-9126-F586F5FE29FE}"/>
    <dgm:cxn modelId="{A45B5C46-E0EB-4765-8C42-5A39A5723577}" type="presOf" srcId="{A5A93E18-4DE3-45E8-9DF2-93DE6C477380}" destId="{E9AF3F15-E278-4FBA-BDA4-B52F07803394}" srcOrd="0" destOrd="0" presId="urn:microsoft.com/office/officeart/2005/8/layout/hierarchy2"/>
    <dgm:cxn modelId="{440DFAC6-FC40-4E81-86A7-B2808940E4D2}" srcId="{FF41F2B9-9F82-418D-939E-9CB88F3C3183}" destId="{EFD68F60-B470-437E-91EB-DB8668775605}" srcOrd="0" destOrd="0" parTransId="{A5A93E18-4DE3-45E8-9DF2-93DE6C477380}" sibTransId="{8DCFC0F0-CBF6-4DAF-8FF7-020BB0F33FDC}"/>
    <dgm:cxn modelId="{C1575669-01C9-4891-AE6A-05692B2166E3}" type="presOf" srcId="{0786D8C9-35BF-449C-BAC8-3F70AB03EBC1}" destId="{1DF63A12-97B5-4096-AD49-72A24ACCC05F}" srcOrd="0" destOrd="0" presId="urn:microsoft.com/office/officeart/2005/8/layout/hierarchy2"/>
    <dgm:cxn modelId="{56C65055-DEA5-4585-A42F-D540A6E3EDDE}" type="presOf" srcId="{3A064CE2-9AD6-4800-8B5A-DB2EEF8E82C3}" destId="{C27BCA1B-597A-4876-8418-DF9D5122C7FD}" srcOrd="0" destOrd="0" presId="urn:microsoft.com/office/officeart/2005/8/layout/hierarchy2"/>
    <dgm:cxn modelId="{298AEB96-B51F-450C-AA46-B4ACCF31E6CA}" srcId="{6B5B8F0A-98FE-4F92-B821-0E13B5CF2905}" destId="{F8B9D7FE-4BB4-44A9-A527-E4C717EA300A}" srcOrd="0" destOrd="0" parTransId="{B71C5F4A-145E-4ACE-B375-AD6D4DCEC646}" sibTransId="{29AB6449-9BA0-495C-A87B-AF1B53604125}"/>
    <dgm:cxn modelId="{ECC97179-1822-43CE-AD73-ECBDCBFD9B52}" type="presOf" srcId="{A6BE0216-1D99-4A54-8BC1-43C604DBC250}" destId="{4EAC1488-0390-4165-8575-5DF2272CC62E}" srcOrd="1" destOrd="0" presId="urn:microsoft.com/office/officeart/2005/8/layout/hierarchy2"/>
    <dgm:cxn modelId="{3ED1D19E-E28F-4AE5-B372-8B8683D98DE5}" type="presOf" srcId="{ACD4AA1E-4A4E-4EBC-9349-8C44BA63E27D}" destId="{1C0EC0C8-BBAA-454B-B371-5378CF5716C8}" srcOrd="0" destOrd="0" presId="urn:microsoft.com/office/officeart/2005/8/layout/hierarchy2"/>
    <dgm:cxn modelId="{325ED64E-BA70-45A7-9592-3E955C2421E1}" type="presOf" srcId="{9D17FA0E-784C-405C-9B09-89A11F66F9EC}" destId="{2BC726E7-8353-4E8B-9011-D1F8EF7B120E}" srcOrd="0" destOrd="0" presId="urn:microsoft.com/office/officeart/2005/8/layout/hierarchy2"/>
    <dgm:cxn modelId="{078F9562-ACDA-416E-B63F-F5A3F39EF584}" type="presOf" srcId="{18419691-21AC-4A3D-8AE8-10E45533D87D}" destId="{3AAFF4D4-F032-4217-B883-E3CAE5EFEAA0}" srcOrd="1" destOrd="0" presId="urn:microsoft.com/office/officeart/2005/8/layout/hierarchy2"/>
    <dgm:cxn modelId="{FC071227-8A9D-4C44-9604-B4BC78B0D009}" type="presOf" srcId="{6B5B8F0A-98FE-4F92-B821-0E13B5CF2905}" destId="{25D63E71-4874-48F5-AE58-A56C7970DE5C}" srcOrd="0" destOrd="0" presId="urn:microsoft.com/office/officeart/2005/8/layout/hierarchy2"/>
    <dgm:cxn modelId="{FD67BB8A-E239-4F91-938C-8453577B00F7}" type="presOf" srcId="{237FC5B3-7419-4521-9C5B-ACBF80B4C366}" destId="{0AF55838-C706-40C2-8D0D-82D1E6FA6F3F}" srcOrd="0" destOrd="0" presId="urn:microsoft.com/office/officeart/2005/8/layout/hierarchy2"/>
    <dgm:cxn modelId="{3157C11C-6059-40DC-990E-6D5E6D5C665B}" type="presOf" srcId="{8A22DFC6-B5C7-45AF-AF91-35BCFDD23DEF}" destId="{D774CED4-BA49-4A4A-8F4D-DF290E384AFC}" srcOrd="0" destOrd="0" presId="urn:microsoft.com/office/officeart/2005/8/layout/hierarchy2"/>
    <dgm:cxn modelId="{D24086C0-328D-4A63-AE8D-D8075031FA64}" type="presOf" srcId="{0BB366D3-3B39-4AB8-9FC3-880D773D0085}" destId="{41632E5C-AB2E-44F4-994B-9076730A8293}" srcOrd="0" destOrd="0" presId="urn:microsoft.com/office/officeart/2005/8/layout/hierarchy2"/>
    <dgm:cxn modelId="{AB319ED9-480A-4050-B9FF-B8B6F8E67E6E}" srcId="{237FC5B3-7419-4521-9C5B-ACBF80B4C366}" destId="{0BB366D3-3B39-4AB8-9FC3-880D773D0085}" srcOrd="0" destOrd="0" parTransId="{A6BE0216-1D99-4A54-8BC1-43C604DBC250}" sibTransId="{9B289A76-2E2B-43DA-8BD4-6558AD81A55C}"/>
    <dgm:cxn modelId="{18F9BCD7-8938-4AAD-A635-1444051D8497}" type="presOf" srcId="{18419691-21AC-4A3D-8AE8-10E45533D87D}" destId="{60BD43FD-079A-4E33-9FBA-CCCD2A1A99D9}" srcOrd="0" destOrd="0" presId="urn:microsoft.com/office/officeart/2005/8/layout/hierarchy2"/>
    <dgm:cxn modelId="{9D9C9D12-EF67-4ECA-A2F4-2D38B9728239}" type="presOf" srcId="{7AB9FD98-6663-4F3D-BF4F-36334DE4EF66}" destId="{7BC4862C-1A6B-446B-9D26-580DA8CE21AD}" srcOrd="1" destOrd="0" presId="urn:microsoft.com/office/officeart/2005/8/layout/hierarchy2"/>
    <dgm:cxn modelId="{CF0A6DA4-01E8-46C9-A1C7-4B6589217D81}" type="presOf" srcId="{A5A93E18-4DE3-45E8-9DF2-93DE6C477380}" destId="{4EC027F0-99FC-4F4F-97B2-426A1BCDBA22}" srcOrd="1" destOrd="0" presId="urn:microsoft.com/office/officeart/2005/8/layout/hierarchy2"/>
    <dgm:cxn modelId="{5CAC6D18-2C3E-4906-A522-05FAEF860DF4}" srcId="{237FC5B3-7419-4521-9C5B-ACBF80B4C366}" destId="{0786D8C9-35BF-449C-BAC8-3F70AB03EBC1}" srcOrd="2" destOrd="0" parTransId="{8A22DFC6-B5C7-45AF-AF91-35BCFDD23DEF}" sibTransId="{7C1A1F28-44D2-4049-9AEB-3B7945AC189D}"/>
    <dgm:cxn modelId="{ECB045CD-7984-49F5-93D1-26CD3D264515}" type="presOf" srcId="{32D4B094-C792-4E1B-8C50-6838A759D4D0}" destId="{C1F91F96-3D52-4B75-93C5-680233B1AF46}" srcOrd="0" destOrd="0" presId="urn:microsoft.com/office/officeart/2005/8/layout/hierarchy2"/>
    <dgm:cxn modelId="{8907DF58-894F-4CE9-A9BF-4701ACA722F6}" type="presOf" srcId="{F88CF7F8-271D-4055-8B36-F8F9161B0664}" destId="{665AE73D-DFC0-4469-958E-C63E8E7867E8}" srcOrd="0" destOrd="0" presId="urn:microsoft.com/office/officeart/2005/8/layout/hierarchy2"/>
    <dgm:cxn modelId="{F44AEF10-539D-4E52-A311-66D530E94386}" type="presParOf" srcId="{25D63E71-4874-48F5-AE58-A56C7970DE5C}" destId="{8BC99953-3D7F-4440-A967-F1593C14DBCF}" srcOrd="0" destOrd="0" presId="urn:microsoft.com/office/officeart/2005/8/layout/hierarchy2"/>
    <dgm:cxn modelId="{E94F03DB-2B68-44E1-ABBB-FB25F0BB7AF0}" type="presParOf" srcId="{8BC99953-3D7F-4440-A967-F1593C14DBCF}" destId="{6F2F3747-A692-4901-8995-067EB184081F}" srcOrd="0" destOrd="0" presId="urn:microsoft.com/office/officeart/2005/8/layout/hierarchy2"/>
    <dgm:cxn modelId="{C2CE2E16-F278-4FE4-B1B5-D1576E8496ED}" type="presParOf" srcId="{8BC99953-3D7F-4440-A967-F1593C14DBCF}" destId="{909D1836-1963-48D3-8BDD-7A9DE45B00F0}" srcOrd="1" destOrd="0" presId="urn:microsoft.com/office/officeart/2005/8/layout/hierarchy2"/>
    <dgm:cxn modelId="{1FEC3F8E-1927-485E-B293-2D94B0BAB160}" type="presParOf" srcId="{909D1836-1963-48D3-8BDD-7A9DE45B00F0}" destId="{665AE73D-DFC0-4469-958E-C63E8E7867E8}" srcOrd="0" destOrd="0" presId="urn:microsoft.com/office/officeart/2005/8/layout/hierarchy2"/>
    <dgm:cxn modelId="{FDBF97FA-A246-4F9C-A553-BEEEB052FC6B}" type="presParOf" srcId="{665AE73D-DFC0-4469-958E-C63E8E7867E8}" destId="{B54CE559-0836-497D-AC7C-B3F173AE5C39}" srcOrd="0" destOrd="0" presId="urn:microsoft.com/office/officeart/2005/8/layout/hierarchy2"/>
    <dgm:cxn modelId="{9BE516BD-F135-43FC-BD52-12CF7C41CB8A}" type="presParOf" srcId="{909D1836-1963-48D3-8BDD-7A9DE45B00F0}" destId="{1AC760F5-B586-4E1A-8461-E04DF3600214}" srcOrd="1" destOrd="0" presId="urn:microsoft.com/office/officeart/2005/8/layout/hierarchy2"/>
    <dgm:cxn modelId="{6FF0D55E-E5F4-4032-96BA-E3F27574B5DF}" type="presParOf" srcId="{1AC760F5-B586-4E1A-8461-E04DF3600214}" destId="{C1F91F96-3D52-4B75-93C5-680233B1AF46}" srcOrd="0" destOrd="0" presId="urn:microsoft.com/office/officeart/2005/8/layout/hierarchy2"/>
    <dgm:cxn modelId="{9E9A8811-1EE8-43CD-B743-4EFC78E7C041}" type="presParOf" srcId="{1AC760F5-B586-4E1A-8461-E04DF3600214}" destId="{7B05B02E-E534-4E28-AAB5-562430A1BF61}" srcOrd="1" destOrd="0" presId="urn:microsoft.com/office/officeart/2005/8/layout/hierarchy2"/>
    <dgm:cxn modelId="{7A4BE841-7417-4197-902D-7EA3AB59001C}" type="presParOf" srcId="{909D1836-1963-48D3-8BDD-7A9DE45B00F0}" destId="{45DD68B8-131E-4EC6-B238-C9EC6C219A37}" srcOrd="2" destOrd="0" presId="urn:microsoft.com/office/officeart/2005/8/layout/hierarchy2"/>
    <dgm:cxn modelId="{8EDB8AAA-770F-42DF-8E15-D267E76CA9FA}" type="presParOf" srcId="{45DD68B8-131E-4EC6-B238-C9EC6C219A37}" destId="{7BC4862C-1A6B-446B-9D26-580DA8CE21AD}" srcOrd="0" destOrd="0" presId="urn:microsoft.com/office/officeart/2005/8/layout/hierarchy2"/>
    <dgm:cxn modelId="{40CEC8FD-ED62-46A1-8AC1-6B74D19FA39F}" type="presParOf" srcId="{909D1836-1963-48D3-8BDD-7A9DE45B00F0}" destId="{4A7BEFCF-F010-4B08-8965-2FCEC59DC774}" srcOrd="3" destOrd="0" presId="urn:microsoft.com/office/officeart/2005/8/layout/hierarchy2"/>
    <dgm:cxn modelId="{81115FCC-AFF2-448E-BC0D-F77A15336CFE}" type="presParOf" srcId="{4A7BEFCF-F010-4B08-8965-2FCEC59DC774}" destId="{0AF55838-C706-40C2-8D0D-82D1E6FA6F3F}" srcOrd="0" destOrd="0" presId="urn:microsoft.com/office/officeart/2005/8/layout/hierarchy2"/>
    <dgm:cxn modelId="{5B26809F-2B2C-4B47-987A-7B013F381879}" type="presParOf" srcId="{4A7BEFCF-F010-4B08-8965-2FCEC59DC774}" destId="{0C1E9C21-F0A4-4331-9E52-17DC5C34B26F}" srcOrd="1" destOrd="0" presId="urn:microsoft.com/office/officeart/2005/8/layout/hierarchy2"/>
    <dgm:cxn modelId="{3F10DFFC-A67A-4FB9-8E68-675CA5217BFA}" type="presParOf" srcId="{0C1E9C21-F0A4-4331-9E52-17DC5C34B26F}" destId="{59FDDC3A-A5C5-4F34-8764-286779AF2C3A}" srcOrd="0" destOrd="0" presId="urn:microsoft.com/office/officeart/2005/8/layout/hierarchy2"/>
    <dgm:cxn modelId="{AF518688-BD3D-406C-9ECF-ACA9D4B00A8E}" type="presParOf" srcId="{59FDDC3A-A5C5-4F34-8764-286779AF2C3A}" destId="{4EAC1488-0390-4165-8575-5DF2272CC62E}" srcOrd="0" destOrd="0" presId="urn:microsoft.com/office/officeart/2005/8/layout/hierarchy2"/>
    <dgm:cxn modelId="{F9ED50F7-2C90-4220-8DF2-5D41AF096193}" type="presParOf" srcId="{0C1E9C21-F0A4-4331-9E52-17DC5C34B26F}" destId="{5F2F1BC0-4428-4039-90CD-F84B2B3B3DD0}" srcOrd="1" destOrd="0" presId="urn:microsoft.com/office/officeart/2005/8/layout/hierarchy2"/>
    <dgm:cxn modelId="{95F324D7-E2F3-4DD7-BA71-C1D56D6D23E0}" type="presParOf" srcId="{5F2F1BC0-4428-4039-90CD-F84B2B3B3DD0}" destId="{41632E5C-AB2E-44F4-994B-9076730A8293}" srcOrd="0" destOrd="0" presId="urn:microsoft.com/office/officeart/2005/8/layout/hierarchy2"/>
    <dgm:cxn modelId="{01DEB9CB-74AD-4484-88C5-1BC6ECF0D7FC}" type="presParOf" srcId="{5F2F1BC0-4428-4039-90CD-F84B2B3B3DD0}" destId="{17834AF2-D685-4649-A3EF-8F76775DECA8}" srcOrd="1" destOrd="0" presId="urn:microsoft.com/office/officeart/2005/8/layout/hierarchy2"/>
    <dgm:cxn modelId="{0444F9AC-AB3D-4B92-BCFE-02C9E06A8B80}" type="presParOf" srcId="{0C1E9C21-F0A4-4331-9E52-17DC5C34B26F}" destId="{86C7842A-18A3-4213-B13E-A3B06203CB2E}" srcOrd="2" destOrd="0" presId="urn:microsoft.com/office/officeart/2005/8/layout/hierarchy2"/>
    <dgm:cxn modelId="{DCABF254-659F-48BA-BD5C-70C85DDEFA6E}" type="presParOf" srcId="{86C7842A-18A3-4213-B13E-A3B06203CB2E}" destId="{194569A8-7152-410A-95EA-93A5F88A42C1}" srcOrd="0" destOrd="0" presId="urn:microsoft.com/office/officeart/2005/8/layout/hierarchy2"/>
    <dgm:cxn modelId="{A699646C-94A2-40E5-A377-850A6E261F30}" type="presParOf" srcId="{0C1E9C21-F0A4-4331-9E52-17DC5C34B26F}" destId="{41BE033A-88EB-4F0D-97AF-70E12B4EB1ED}" srcOrd="3" destOrd="0" presId="urn:microsoft.com/office/officeart/2005/8/layout/hierarchy2"/>
    <dgm:cxn modelId="{11EF90E0-190F-407C-B76A-735924D5264A}" type="presParOf" srcId="{41BE033A-88EB-4F0D-97AF-70E12B4EB1ED}" destId="{1C0EC0C8-BBAA-454B-B371-5378CF5716C8}" srcOrd="0" destOrd="0" presId="urn:microsoft.com/office/officeart/2005/8/layout/hierarchy2"/>
    <dgm:cxn modelId="{F2A59154-D23A-4813-BE1F-757B748E0076}" type="presParOf" srcId="{41BE033A-88EB-4F0D-97AF-70E12B4EB1ED}" destId="{6AC01BD9-F85B-421F-8E52-B19FC850A887}" srcOrd="1" destOrd="0" presId="urn:microsoft.com/office/officeart/2005/8/layout/hierarchy2"/>
    <dgm:cxn modelId="{CB0ABD32-1980-497F-9750-473C42348185}" type="presParOf" srcId="{0C1E9C21-F0A4-4331-9E52-17DC5C34B26F}" destId="{D774CED4-BA49-4A4A-8F4D-DF290E384AFC}" srcOrd="4" destOrd="0" presId="urn:microsoft.com/office/officeart/2005/8/layout/hierarchy2"/>
    <dgm:cxn modelId="{C7939535-8282-4BA6-85D0-9020D8205A20}" type="presParOf" srcId="{D774CED4-BA49-4A4A-8F4D-DF290E384AFC}" destId="{F3EDC12D-1209-4574-B537-F95F99CB94B3}" srcOrd="0" destOrd="0" presId="urn:microsoft.com/office/officeart/2005/8/layout/hierarchy2"/>
    <dgm:cxn modelId="{2CE88296-1A31-4033-91B5-56F65DCED4D3}" type="presParOf" srcId="{0C1E9C21-F0A4-4331-9E52-17DC5C34B26F}" destId="{D715DC8F-7E4F-4181-8F16-EC2896938CC3}" srcOrd="5" destOrd="0" presId="urn:microsoft.com/office/officeart/2005/8/layout/hierarchy2"/>
    <dgm:cxn modelId="{0BF553EE-FD01-447F-8B24-AB3C840B420E}" type="presParOf" srcId="{D715DC8F-7E4F-4181-8F16-EC2896938CC3}" destId="{1DF63A12-97B5-4096-AD49-72A24ACCC05F}" srcOrd="0" destOrd="0" presId="urn:microsoft.com/office/officeart/2005/8/layout/hierarchy2"/>
    <dgm:cxn modelId="{598AE1E6-6F48-44D0-A18A-F400071ECD86}" type="presParOf" srcId="{D715DC8F-7E4F-4181-8F16-EC2896938CC3}" destId="{7D276DC7-D3F9-4967-9B2D-2FE2AEFD2D9F}" srcOrd="1" destOrd="0" presId="urn:microsoft.com/office/officeart/2005/8/layout/hierarchy2"/>
    <dgm:cxn modelId="{F76863EA-31A4-475F-B221-05180A2E2D7F}" type="presParOf" srcId="{909D1836-1963-48D3-8BDD-7A9DE45B00F0}" destId="{05EB68AC-9D81-4B70-AFF4-E21024396ACB}" srcOrd="4" destOrd="0" presId="urn:microsoft.com/office/officeart/2005/8/layout/hierarchy2"/>
    <dgm:cxn modelId="{CC0235A6-B035-4C31-B652-E4608EDFB8A3}" type="presParOf" srcId="{05EB68AC-9D81-4B70-AFF4-E21024396ACB}" destId="{C0232EB9-BAE7-4FCE-8FA8-13036425AAB0}" srcOrd="0" destOrd="0" presId="urn:microsoft.com/office/officeart/2005/8/layout/hierarchy2"/>
    <dgm:cxn modelId="{0977AC14-E478-4A96-BEC6-AB7FC98989D2}" type="presParOf" srcId="{909D1836-1963-48D3-8BDD-7A9DE45B00F0}" destId="{2E6E2B7B-3760-4FDD-B674-7B51448F2A12}" srcOrd="5" destOrd="0" presId="urn:microsoft.com/office/officeart/2005/8/layout/hierarchy2"/>
    <dgm:cxn modelId="{FAE00F59-8387-4182-A9ED-9CBE70479D77}" type="presParOf" srcId="{2E6E2B7B-3760-4FDD-B674-7B51448F2A12}" destId="{05CD1EB1-F732-4D8F-B945-7C493A915EA0}" srcOrd="0" destOrd="0" presId="urn:microsoft.com/office/officeart/2005/8/layout/hierarchy2"/>
    <dgm:cxn modelId="{1773A3AE-4AAE-4FF9-993B-9CA9E819C5B6}" type="presParOf" srcId="{2E6E2B7B-3760-4FDD-B674-7B51448F2A12}" destId="{0F1F5059-A5DC-46CC-B751-4A9BF8A2990F}" srcOrd="1" destOrd="0" presId="urn:microsoft.com/office/officeart/2005/8/layout/hierarchy2"/>
    <dgm:cxn modelId="{42363488-FCF0-4650-9156-F124AC2DB7FA}" type="presParOf" srcId="{0F1F5059-A5DC-46CC-B751-4A9BF8A2990F}" destId="{E9AF3F15-E278-4FBA-BDA4-B52F07803394}" srcOrd="0" destOrd="0" presId="urn:microsoft.com/office/officeart/2005/8/layout/hierarchy2"/>
    <dgm:cxn modelId="{BE35A246-DA7A-4FFF-96FF-BC93617D450B}" type="presParOf" srcId="{E9AF3F15-E278-4FBA-BDA4-B52F07803394}" destId="{4EC027F0-99FC-4F4F-97B2-426A1BCDBA22}" srcOrd="0" destOrd="0" presId="urn:microsoft.com/office/officeart/2005/8/layout/hierarchy2"/>
    <dgm:cxn modelId="{8495E44C-93B0-4338-8186-3D91B676AB79}" type="presParOf" srcId="{0F1F5059-A5DC-46CC-B751-4A9BF8A2990F}" destId="{46BC0B8B-2C63-412D-B12A-66473D599B7B}" srcOrd="1" destOrd="0" presId="urn:microsoft.com/office/officeart/2005/8/layout/hierarchy2"/>
    <dgm:cxn modelId="{DFB9CAAF-A6A7-42FF-8D83-12936A351C03}" type="presParOf" srcId="{46BC0B8B-2C63-412D-B12A-66473D599B7B}" destId="{4DAE09D5-CA19-4E44-B970-7DA7FD11F5AE}" srcOrd="0" destOrd="0" presId="urn:microsoft.com/office/officeart/2005/8/layout/hierarchy2"/>
    <dgm:cxn modelId="{5C8E41B3-1D6E-4021-8EC9-A9F18C805CC5}" type="presParOf" srcId="{46BC0B8B-2C63-412D-B12A-66473D599B7B}" destId="{448A3506-CFB1-42E9-AD0E-07DFE9292FC6}" srcOrd="1" destOrd="0" presId="urn:microsoft.com/office/officeart/2005/8/layout/hierarchy2"/>
    <dgm:cxn modelId="{70189AA8-D9AF-4000-B4AD-F1D79763196E}" type="presParOf" srcId="{0F1F5059-A5DC-46CC-B751-4A9BF8A2990F}" destId="{C27BCA1B-597A-4876-8418-DF9D5122C7FD}" srcOrd="2" destOrd="0" presId="urn:microsoft.com/office/officeart/2005/8/layout/hierarchy2"/>
    <dgm:cxn modelId="{F3858700-72A0-4290-B528-E48AD707D094}" type="presParOf" srcId="{C27BCA1B-597A-4876-8418-DF9D5122C7FD}" destId="{0AC9E053-4978-4786-8779-20B2DAEE1716}" srcOrd="0" destOrd="0" presId="urn:microsoft.com/office/officeart/2005/8/layout/hierarchy2"/>
    <dgm:cxn modelId="{82F5CE2E-AB65-44D5-BA95-9DD4A79B9CA7}" type="presParOf" srcId="{0F1F5059-A5DC-46CC-B751-4A9BF8A2990F}" destId="{3A8F65FF-C57F-4F5E-8F90-E4E782741D46}" srcOrd="3" destOrd="0" presId="urn:microsoft.com/office/officeart/2005/8/layout/hierarchy2"/>
    <dgm:cxn modelId="{F6A784DF-8DB7-4706-A911-26F774847850}" type="presParOf" srcId="{3A8F65FF-C57F-4F5E-8F90-E4E782741D46}" destId="{37001CDA-BE7E-4C95-AED3-DBE177D737D8}" srcOrd="0" destOrd="0" presId="urn:microsoft.com/office/officeart/2005/8/layout/hierarchy2"/>
    <dgm:cxn modelId="{DE5DFF77-2E9E-46F9-BC67-E2AD841FBC98}" type="presParOf" srcId="{3A8F65FF-C57F-4F5E-8F90-E4E782741D46}" destId="{B00577FE-F341-43C1-9181-9B67DFC524F6}" srcOrd="1" destOrd="0" presId="urn:microsoft.com/office/officeart/2005/8/layout/hierarchy2"/>
    <dgm:cxn modelId="{397C7A7C-9ABD-4B1A-8000-59D9E03A12F5}" type="presParOf" srcId="{909D1836-1963-48D3-8BDD-7A9DE45B00F0}" destId="{60BD43FD-079A-4E33-9FBA-CCCD2A1A99D9}" srcOrd="6" destOrd="0" presId="urn:microsoft.com/office/officeart/2005/8/layout/hierarchy2"/>
    <dgm:cxn modelId="{9D1E2787-727A-4A1A-8D91-ACA20EFCDE22}" type="presParOf" srcId="{60BD43FD-079A-4E33-9FBA-CCCD2A1A99D9}" destId="{3AAFF4D4-F032-4217-B883-E3CAE5EFEAA0}" srcOrd="0" destOrd="0" presId="urn:microsoft.com/office/officeart/2005/8/layout/hierarchy2"/>
    <dgm:cxn modelId="{8A4FA144-73F0-43B9-A607-6CF530DB7EFF}" type="presParOf" srcId="{909D1836-1963-48D3-8BDD-7A9DE45B00F0}" destId="{617104A4-D9A6-40FB-BBD4-AD15E3043A45}" srcOrd="7" destOrd="0" presId="urn:microsoft.com/office/officeart/2005/8/layout/hierarchy2"/>
    <dgm:cxn modelId="{16D31F77-068D-4943-98DE-9E2D93638374}" type="presParOf" srcId="{617104A4-D9A6-40FB-BBD4-AD15E3043A45}" destId="{2BC726E7-8353-4E8B-9011-D1F8EF7B120E}" srcOrd="0" destOrd="0" presId="urn:microsoft.com/office/officeart/2005/8/layout/hierarchy2"/>
    <dgm:cxn modelId="{CA118530-57BC-4FC8-8A63-F7653DDB4627}" type="presParOf" srcId="{617104A4-D9A6-40FB-BBD4-AD15E3043A45}" destId="{040D79DD-3A44-4835-A114-086FA89FBC87}"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F2F3747-A692-4901-8995-067EB184081F}">
      <dsp:nvSpPr>
        <dsp:cNvPr id="0" name=""/>
        <dsp:cNvSpPr/>
      </dsp:nvSpPr>
      <dsp:spPr>
        <a:xfrm>
          <a:off x="2842" y="2115315"/>
          <a:ext cx="2222254" cy="111112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smtClean="0"/>
            <a:t>HTTP</a:t>
          </a:r>
          <a:endParaRPr lang="zh-CN" altLang="en-US" sz="2100" kern="1200"/>
        </a:p>
      </dsp:txBody>
      <dsp:txXfrm>
        <a:off x="2842" y="2115315"/>
        <a:ext cx="2222254" cy="1111127"/>
      </dsp:txXfrm>
    </dsp:sp>
    <dsp:sp modelId="{665AE73D-DFC0-4469-958E-C63E8E7867E8}">
      <dsp:nvSpPr>
        <dsp:cNvPr id="0" name=""/>
        <dsp:cNvSpPr/>
      </dsp:nvSpPr>
      <dsp:spPr>
        <a:xfrm rot="17861258">
          <a:off x="1713022" y="1805159"/>
          <a:ext cx="1913053" cy="37441"/>
        </a:xfrm>
        <a:custGeom>
          <a:avLst/>
          <a:gdLst/>
          <a:ahLst/>
          <a:cxnLst/>
          <a:rect l="0" t="0" r="0" b="0"/>
          <a:pathLst>
            <a:path>
              <a:moveTo>
                <a:pt x="0" y="18720"/>
              </a:moveTo>
              <a:lnTo>
                <a:pt x="1913053" y="1872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17861258">
        <a:off x="2621722" y="1776054"/>
        <a:ext cx="95652" cy="95652"/>
      </dsp:txXfrm>
    </dsp:sp>
    <dsp:sp modelId="{C1F91F96-3D52-4B75-93C5-680233B1AF46}">
      <dsp:nvSpPr>
        <dsp:cNvPr id="0" name=""/>
        <dsp:cNvSpPr/>
      </dsp:nvSpPr>
      <dsp:spPr>
        <a:xfrm>
          <a:off x="3113999" y="644249"/>
          <a:ext cx="2025563" cy="66526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smtClean="0"/>
            <a:t>HTTP</a:t>
          </a:r>
          <a:r>
            <a:rPr lang="zh-CN" altLang="en-US" sz="2100" kern="1200" smtClean="0"/>
            <a:t>简介</a:t>
          </a:r>
          <a:endParaRPr lang="en-US" altLang="zh-CN" sz="2100" kern="1200" smtClean="0"/>
        </a:p>
      </dsp:txBody>
      <dsp:txXfrm>
        <a:off x="3113999" y="644249"/>
        <a:ext cx="2025563" cy="665265"/>
      </dsp:txXfrm>
    </dsp:sp>
    <dsp:sp modelId="{45DD68B8-131E-4EC6-B238-C9EC6C219A37}">
      <dsp:nvSpPr>
        <dsp:cNvPr id="0" name=""/>
        <dsp:cNvSpPr/>
      </dsp:nvSpPr>
      <dsp:spPr>
        <a:xfrm rot="19026855">
          <a:off x="2062965" y="2239355"/>
          <a:ext cx="1213166" cy="37441"/>
        </a:xfrm>
        <a:custGeom>
          <a:avLst/>
          <a:gdLst/>
          <a:ahLst/>
          <a:cxnLst/>
          <a:rect l="0" t="0" r="0" b="0"/>
          <a:pathLst>
            <a:path>
              <a:moveTo>
                <a:pt x="0" y="18720"/>
              </a:moveTo>
              <a:lnTo>
                <a:pt x="1213166" y="1872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026855">
        <a:off x="2639219" y="2227746"/>
        <a:ext cx="60658" cy="60658"/>
      </dsp:txXfrm>
    </dsp:sp>
    <dsp:sp modelId="{0AF55838-C706-40C2-8D0D-82D1E6FA6F3F}">
      <dsp:nvSpPr>
        <dsp:cNvPr id="0" name=""/>
        <dsp:cNvSpPr/>
      </dsp:nvSpPr>
      <dsp:spPr>
        <a:xfrm>
          <a:off x="3113999" y="1476183"/>
          <a:ext cx="2113542" cy="738177"/>
        </a:xfrm>
        <a:prstGeom prst="roundRect">
          <a:avLst>
            <a:gd name="adj" fmla="val 10000"/>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smtClean="0"/>
            <a:t>HTTP</a:t>
          </a:r>
          <a:r>
            <a:rPr lang="zh-CN" altLang="en-US" sz="2100" kern="1200" smtClean="0"/>
            <a:t>请求</a:t>
          </a:r>
          <a:endParaRPr lang="en-US" altLang="zh-CN" sz="2100" kern="1200" smtClean="0"/>
        </a:p>
      </dsp:txBody>
      <dsp:txXfrm>
        <a:off x="3113999" y="1476183"/>
        <a:ext cx="2113542" cy="738177"/>
      </dsp:txXfrm>
    </dsp:sp>
    <dsp:sp modelId="{59FDDC3A-A5C5-4F34-8764-286779AF2C3A}">
      <dsp:nvSpPr>
        <dsp:cNvPr id="0" name=""/>
        <dsp:cNvSpPr/>
      </dsp:nvSpPr>
      <dsp:spPr>
        <a:xfrm rot="19313801">
          <a:off x="5107179" y="1478016"/>
          <a:ext cx="1129626" cy="37441"/>
        </a:xfrm>
        <a:custGeom>
          <a:avLst/>
          <a:gdLst/>
          <a:ahLst/>
          <a:cxnLst/>
          <a:rect l="0" t="0" r="0" b="0"/>
          <a:pathLst>
            <a:path>
              <a:moveTo>
                <a:pt x="0" y="18720"/>
              </a:moveTo>
              <a:lnTo>
                <a:pt x="1129626" y="18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313801">
        <a:off x="5643752" y="1468496"/>
        <a:ext cx="56481" cy="56481"/>
      </dsp:txXfrm>
    </dsp:sp>
    <dsp:sp modelId="{41632E5C-AB2E-44F4-994B-9076730A8293}">
      <dsp:nvSpPr>
        <dsp:cNvPr id="0" name=""/>
        <dsp:cNvSpPr/>
      </dsp:nvSpPr>
      <dsp:spPr>
        <a:xfrm>
          <a:off x="6116443" y="851130"/>
          <a:ext cx="1766225" cy="59414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smtClean="0"/>
            <a:t>请求报文格式</a:t>
          </a:r>
          <a:endParaRPr lang="zh-CN" altLang="en-US" sz="2100" kern="1200"/>
        </a:p>
      </dsp:txBody>
      <dsp:txXfrm>
        <a:off x="6116443" y="851130"/>
        <a:ext cx="1766225" cy="594142"/>
      </dsp:txXfrm>
    </dsp:sp>
    <dsp:sp modelId="{86C7842A-18A3-4213-B13E-A3B06203CB2E}">
      <dsp:nvSpPr>
        <dsp:cNvPr id="0" name=""/>
        <dsp:cNvSpPr/>
      </dsp:nvSpPr>
      <dsp:spPr>
        <a:xfrm rot="108919">
          <a:off x="5227318" y="1840638"/>
          <a:ext cx="889348" cy="37441"/>
        </a:xfrm>
        <a:custGeom>
          <a:avLst/>
          <a:gdLst/>
          <a:ahLst/>
          <a:cxnLst/>
          <a:rect l="0" t="0" r="0" b="0"/>
          <a:pathLst>
            <a:path>
              <a:moveTo>
                <a:pt x="0" y="18720"/>
              </a:moveTo>
              <a:lnTo>
                <a:pt x="889348" y="18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919">
        <a:off x="5649759" y="1837125"/>
        <a:ext cx="44467" cy="44467"/>
      </dsp:txXfrm>
    </dsp:sp>
    <dsp:sp modelId="{1C0EC0C8-BBAA-454B-B371-5378CF5716C8}">
      <dsp:nvSpPr>
        <dsp:cNvPr id="0" name=""/>
        <dsp:cNvSpPr/>
      </dsp:nvSpPr>
      <dsp:spPr>
        <a:xfrm>
          <a:off x="6116443" y="1611941"/>
          <a:ext cx="1791804" cy="52300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smtClean="0"/>
            <a:t>请求报文说明</a:t>
          </a:r>
          <a:endParaRPr lang="zh-CN" altLang="en-US" sz="2100" kern="1200"/>
        </a:p>
      </dsp:txBody>
      <dsp:txXfrm>
        <a:off x="6116443" y="1611941"/>
        <a:ext cx="1791804" cy="523007"/>
      </dsp:txXfrm>
    </dsp:sp>
    <dsp:sp modelId="{D774CED4-BA49-4A4A-8F4D-DF290E384AFC}">
      <dsp:nvSpPr>
        <dsp:cNvPr id="0" name=""/>
        <dsp:cNvSpPr/>
      </dsp:nvSpPr>
      <dsp:spPr>
        <a:xfrm rot="2352635">
          <a:off x="5098380" y="2189173"/>
          <a:ext cx="1147225" cy="37441"/>
        </a:xfrm>
        <a:custGeom>
          <a:avLst/>
          <a:gdLst/>
          <a:ahLst/>
          <a:cxnLst/>
          <a:rect l="0" t="0" r="0" b="0"/>
          <a:pathLst>
            <a:path>
              <a:moveTo>
                <a:pt x="0" y="18720"/>
              </a:moveTo>
              <a:lnTo>
                <a:pt x="1147225" y="18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352635">
        <a:off x="5643312" y="2179213"/>
        <a:ext cx="57361" cy="57361"/>
      </dsp:txXfrm>
    </dsp:sp>
    <dsp:sp modelId="{1DF63A12-97B5-4096-AD49-72A24ACCC05F}">
      <dsp:nvSpPr>
        <dsp:cNvPr id="0" name=""/>
        <dsp:cNvSpPr/>
      </dsp:nvSpPr>
      <dsp:spPr>
        <a:xfrm>
          <a:off x="6116443" y="2301618"/>
          <a:ext cx="1961162" cy="53779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smtClean="0"/>
            <a:t>GET</a:t>
          </a:r>
          <a:r>
            <a:rPr lang="zh-CN" altLang="en-US" sz="2100" kern="1200" smtClean="0"/>
            <a:t>、</a:t>
          </a:r>
          <a:r>
            <a:rPr lang="en-US" altLang="zh-CN" sz="2100" kern="1200" smtClean="0"/>
            <a:t>POST</a:t>
          </a:r>
          <a:r>
            <a:rPr lang="zh-CN" altLang="en-US" sz="2100" kern="1200" smtClean="0"/>
            <a:t>请求</a:t>
          </a:r>
          <a:endParaRPr lang="zh-CN" altLang="en-US" sz="2100" kern="1200"/>
        </a:p>
      </dsp:txBody>
      <dsp:txXfrm>
        <a:off x="6116443" y="2301618"/>
        <a:ext cx="1961162" cy="537796"/>
      </dsp:txXfrm>
    </dsp:sp>
    <dsp:sp modelId="{05EB68AC-9D81-4B70-AFF4-E21024396ACB}">
      <dsp:nvSpPr>
        <dsp:cNvPr id="0" name=""/>
        <dsp:cNvSpPr/>
      </dsp:nvSpPr>
      <dsp:spPr>
        <a:xfrm rot="2820869">
          <a:off x="2017682" y="3129015"/>
          <a:ext cx="1303731" cy="37441"/>
        </a:xfrm>
        <a:custGeom>
          <a:avLst/>
          <a:gdLst/>
          <a:ahLst/>
          <a:cxnLst/>
          <a:rect l="0" t="0" r="0" b="0"/>
          <a:pathLst>
            <a:path>
              <a:moveTo>
                <a:pt x="0" y="18720"/>
              </a:moveTo>
              <a:lnTo>
                <a:pt x="1303731" y="1872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820869">
        <a:off x="2636955" y="3115142"/>
        <a:ext cx="65186" cy="65186"/>
      </dsp:txXfrm>
    </dsp:sp>
    <dsp:sp modelId="{05CD1EB1-F732-4D8F-B945-7C493A915EA0}">
      <dsp:nvSpPr>
        <dsp:cNvPr id="0" name=""/>
        <dsp:cNvSpPr/>
      </dsp:nvSpPr>
      <dsp:spPr>
        <a:xfrm>
          <a:off x="3113999" y="3289499"/>
          <a:ext cx="2167720" cy="67018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smtClean="0"/>
            <a:t>HTTP</a:t>
          </a:r>
          <a:r>
            <a:rPr lang="zh-CN" altLang="en-US" sz="2100" kern="1200" smtClean="0"/>
            <a:t>响应</a:t>
          </a:r>
          <a:endParaRPr lang="zh-CN" altLang="en-US" sz="2100" kern="1200"/>
        </a:p>
      </dsp:txBody>
      <dsp:txXfrm>
        <a:off x="3113999" y="3289499"/>
        <a:ext cx="2167720" cy="670187"/>
      </dsp:txXfrm>
    </dsp:sp>
    <dsp:sp modelId="{E9AF3F15-E278-4FBA-BDA4-B52F07803394}">
      <dsp:nvSpPr>
        <dsp:cNvPr id="0" name=""/>
        <dsp:cNvSpPr/>
      </dsp:nvSpPr>
      <dsp:spPr>
        <a:xfrm rot="20282831">
          <a:off x="5246974" y="3426727"/>
          <a:ext cx="958393" cy="37441"/>
        </a:xfrm>
        <a:custGeom>
          <a:avLst/>
          <a:gdLst/>
          <a:ahLst/>
          <a:cxnLst/>
          <a:rect l="0" t="0" r="0" b="0"/>
          <a:pathLst>
            <a:path>
              <a:moveTo>
                <a:pt x="0" y="18720"/>
              </a:moveTo>
              <a:lnTo>
                <a:pt x="958393" y="18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0282831">
        <a:off x="5702211" y="3421488"/>
        <a:ext cx="47919" cy="47919"/>
      </dsp:txXfrm>
    </dsp:sp>
    <dsp:sp modelId="{4DAE09D5-CA19-4E44-B970-7DA7FD11F5AE}">
      <dsp:nvSpPr>
        <dsp:cNvPr id="0" name=""/>
        <dsp:cNvSpPr/>
      </dsp:nvSpPr>
      <dsp:spPr>
        <a:xfrm>
          <a:off x="6170622" y="3006083"/>
          <a:ext cx="1914694" cy="5204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smtClean="0"/>
            <a:t>响应报文格式</a:t>
          </a:r>
          <a:endParaRPr lang="zh-CN" altLang="en-US" sz="2100" kern="1200"/>
        </a:p>
      </dsp:txBody>
      <dsp:txXfrm>
        <a:off x="6170622" y="3006083"/>
        <a:ext cx="1914694" cy="520440"/>
      </dsp:txXfrm>
    </dsp:sp>
    <dsp:sp modelId="{C27BCA1B-597A-4876-8418-DF9D5122C7FD}">
      <dsp:nvSpPr>
        <dsp:cNvPr id="0" name=""/>
        <dsp:cNvSpPr/>
      </dsp:nvSpPr>
      <dsp:spPr>
        <a:xfrm rot="1267872">
          <a:off x="5249679" y="3777649"/>
          <a:ext cx="952983" cy="37441"/>
        </a:xfrm>
        <a:custGeom>
          <a:avLst/>
          <a:gdLst/>
          <a:ahLst/>
          <a:cxnLst/>
          <a:rect l="0" t="0" r="0" b="0"/>
          <a:pathLst>
            <a:path>
              <a:moveTo>
                <a:pt x="0" y="18720"/>
              </a:moveTo>
              <a:lnTo>
                <a:pt x="952983" y="18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267872">
        <a:off x="5702346" y="3772545"/>
        <a:ext cx="47649" cy="47649"/>
      </dsp:txXfrm>
    </dsp:sp>
    <dsp:sp modelId="{37001CDA-BE7E-4C95-AED3-DBE177D737D8}">
      <dsp:nvSpPr>
        <dsp:cNvPr id="0" name=""/>
        <dsp:cNvSpPr/>
      </dsp:nvSpPr>
      <dsp:spPr>
        <a:xfrm>
          <a:off x="6170622" y="3693193"/>
          <a:ext cx="1695402" cy="54990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smtClean="0"/>
            <a:t>响应报文说明</a:t>
          </a:r>
          <a:endParaRPr lang="zh-CN" altLang="en-US" sz="2100" kern="1200"/>
        </a:p>
      </dsp:txBody>
      <dsp:txXfrm>
        <a:off x="6170622" y="3693193"/>
        <a:ext cx="1695402" cy="549908"/>
      </dsp:txXfrm>
    </dsp:sp>
    <dsp:sp modelId="{60BD43FD-079A-4E33-9FBA-CCCD2A1A99D9}">
      <dsp:nvSpPr>
        <dsp:cNvPr id="0" name=""/>
        <dsp:cNvSpPr/>
      </dsp:nvSpPr>
      <dsp:spPr>
        <a:xfrm rot="3777194">
          <a:off x="1692126" y="3522684"/>
          <a:ext cx="1954843" cy="37441"/>
        </a:xfrm>
        <a:custGeom>
          <a:avLst/>
          <a:gdLst/>
          <a:ahLst/>
          <a:cxnLst/>
          <a:rect l="0" t="0" r="0" b="0"/>
          <a:pathLst>
            <a:path>
              <a:moveTo>
                <a:pt x="0" y="18720"/>
              </a:moveTo>
              <a:lnTo>
                <a:pt x="1954843" y="1872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3777194">
        <a:off x="2620677" y="3492534"/>
        <a:ext cx="97742" cy="97742"/>
      </dsp:txXfrm>
    </dsp:sp>
    <dsp:sp modelId="{2BC726E7-8353-4E8B-9011-D1F8EF7B120E}">
      <dsp:nvSpPr>
        <dsp:cNvPr id="0" name=""/>
        <dsp:cNvSpPr/>
      </dsp:nvSpPr>
      <dsp:spPr>
        <a:xfrm>
          <a:off x="3113999" y="4126355"/>
          <a:ext cx="2291589" cy="571152"/>
        </a:xfrm>
        <a:prstGeom prst="roundRect">
          <a:avLst>
            <a:gd name="adj" fmla="val 10000"/>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smtClean="0"/>
            <a:t>HTTP1.0/HTTP1.1</a:t>
          </a:r>
          <a:endParaRPr lang="zh-CN" altLang="en-US" sz="2100" kern="1200"/>
        </a:p>
      </dsp:txBody>
      <dsp:txXfrm>
        <a:off x="3113999" y="4126355"/>
        <a:ext cx="2291589" cy="5711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3532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63778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1453671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25880.htm" TargetMode="External"/><Relationship Id="rId2" Type="http://schemas.openxmlformats.org/officeDocument/2006/relationships/hyperlink" Target="http://baike.baidu.com/view/1145126.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标题 1"/>
          <p:cNvSpPr txBox="1">
            <a:spLocks/>
          </p:cNvSpPr>
          <p:nvPr/>
        </p:nvSpPr>
        <p:spPr>
          <a:xfrm>
            <a:off x="2338213" y="2545566"/>
            <a:ext cx="4186451" cy="147002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HTTP</a:t>
            </a:r>
            <a:r>
              <a:rPr lang="zh-CN" altLang="en-US"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协议</a:t>
            </a:r>
            <a:endParaRPr lang="zh-CN" altLang="en-US" sz="8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标题 1"/>
          <p:cNvSpPr txBox="1">
            <a:spLocks/>
          </p:cNvSpPr>
          <p:nvPr/>
        </p:nvSpPr>
        <p:spPr>
          <a:xfrm>
            <a:off x="398206" y="5817744"/>
            <a:ext cx="3333135" cy="649919"/>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a:t>
            </a: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：许刚</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4231485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2109" y="1191490"/>
            <a:ext cx="2109873" cy="400110"/>
          </a:xfrm>
          <a:prstGeom prst="rect">
            <a:avLst/>
          </a:prstGeom>
          <a:noFill/>
        </p:spPr>
        <p:txBody>
          <a:bodyPr wrap="none" rtlCol="0">
            <a:spAutoFit/>
          </a:bodyPr>
          <a:lstStyle/>
          <a:p>
            <a:r>
              <a:rPr lang="en-US" altLang="zh-CN" sz="2000"/>
              <a:t>2</a:t>
            </a:r>
            <a:r>
              <a:rPr lang="zh-CN" altLang="en-US" sz="2000" smtClean="0"/>
              <a:t>、请求报文格式</a:t>
            </a:r>
            <a:endParaRPr lang="en-US" altLang="zh-CN" sz="2000" smtClean="0"/>
          </a:p>
        </p:txBody>
      </p:sp>
      <p:sp>
        <p:nvSpPr>
          <p:cNvPr id="3" name="Rectangle 2"/>
          <p:cNvSpPr>
            <a:spLocks noChangeArrowheads="1"/>
          </p:cNvSpPr>
          <p:nvPr/>
        </p:nvSpPr>
        <p:spPr bwMode="auto">
          <a:xfrm>
            <a:off x="344027" y="1843261"/>
            <a:ext cx="879997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90875" algn="l"/>
              </a:tabLst>
              <a:defRPr>
                <a:solidFill>
                  <a:schemeClr val="tx1"/>
                </a:solidFill>
                <a:latin typeface="Arial" panose="020B0604020202020204" pitchFamily="34" charset="0"/>
              </a:defRPr>
            </a:lvl1pPr>
            <a:lvl2pPr eaLnBrk="0" fontAlgn="base" hangingPunct="0">
              <a:spcBef>
                <a:spcPct val="0"/>
              </a:spcBef>
              <a:spcAft>
                <a:spcPct val="0"/>
              </a:spcAft>
              <a:tabLst>
                <a:tab pos="3190875" algn="l"/>
              </a:tabLst>
              <a:defRPr>
                <a:solidFill>
                  <a:schemeClr val="tx1"/>
                </a:solidFill>
                <a:latin typeface="Arial" panose="020B0604020202020204" pitchFamily="34" charset="0"/>
              </a:defRPr>
            </a:lvl2pPr>
            <a:lvl3pPr eaLnBrk="0" fontAlgn="base" hangingPunct="0">
              <a:spcBef>
                <a:spcPct val="0"/>
              </a:spcBef>
              <a:spcAft>
                <a:spcPct val="0"/>
              </a:spcAft>
              <a:tabLst>
                <a:tab pos="3190875" algn="l"/>
              </a:tabLst>
              <a:defRPr>
                <a:solidFill>
                  <a:schemeClr val="tx1"/>
                </a:solidFill>
                <a:latin typeface="Arial" panose="020B0604020202020204" pitchFamily="34" charset="0"/>
              </a:defRPr>
            </a:lvl3pPr>
            <a:lvl4pPr eaLnBrk="0" fontAlgn="base" hangingPunct="0">
              <a:spcBef>
                <a:spcPct val="0"/>
              </a:spcBef>
              <a:spcAft>
                <a:spcPct val="0"/>
              </a:spcAft>
              <a:tabLst>
                <a:tab pos="3190875" algn="l"/>
              </a:tabLst>
              <a:defRPr>
                <a:solidFill>
                  <a:schemeClr val="tx1"/>
                </a:solidFill>
                <a:latin typeface="Arial" panose="020B0604020202020204" pitchFamily="34" charset="0"/>
              </a:defRPr>
            </a:lvl4pPr>
            <a:lvl5pPr eaLnBrk="0" fontAlgn="base" hangingPunct="0">
              <a:spcBef>
                <a:spcPct val="0"/>
              </a:spcBef>
              <a:spcAft>
                <a:spcPct val="0"/>
              </a:spcAft>
              <a:tabLst>
                <a:tab pos="3190875" algn="l"/>
              </a:tabLst>
              <a:defRPr>
                <a:solidFill>
                  <a:schemeClr val="tx1"/>
                </a:solidFill>
                <a:latin typeface="Arial" panose="020B0604020202020204" pitchFamily="34" charset="0"/>
              </a:defRPr>
            </a:lvl5pPr>
            <a:lvl6pPr eaLnBrk="0" fontAlgn="base" hangingPunct="0">
              <a:spcBef>
                <a:spcPct val="0"/>
              </a:spcBef>
              <a:spcAft>
                <a:spcPct val="0"/>
              </a:spcAft>
              <a:tabLst>
                <a:tab pos="3190875" algn="l"/>
              </a:tabLst>
              <a:defRPr>
                <a:solidFill>
                  <a:schemeClr val="tx1"/>
                </a:solidFill>
                <a:latin typeface="Arial" panose="020B0604020202020204" pitchFamily="34" charset="0"/>
              </a:defRPr>
            </a:lvl6pPr>
            <a:lvl7pPr eaLnBrk="0" fontAlgn="base" hangingPunct="0">
              <a:spcBef>
                <a:spcPct val="0"/>
              </a:spcBef>
              <a:spcAft>
                <a:spcPct val="0"/>
              </a:spcAft>
              <a:tabLst>
                <a:tab pos="3190875" algn="l"/>
              </a:tabLst>
              <a:defRPr>
                <a:solidFill>
                  <a:schemeClr val="tx1"/>
                </a:solidFill>
                <a:latin typeface="Arial" panose="020B0604020202020204" pitchFamily="34" charset="0"/>
              </a:defRPr>
            </a:lvl7pPr>
            <a:lvl8pPr eaLnBrk="0" fontAlgn="base" hangingPunct="0">
              <a:spcBef>
                <a:spcPct val="0"/>
              </a:spcBef>
              <a:spcAft>
                <a:spcPct val="0"/>
              </a:spcAft>
              <a:tabLst>
                <a:tab pos="3190875" algn="l"/>
              </a:tabLst>
              <a:defRPr>
                <a:solidFill>
                  <a:schemeClr val="tx1"/>
                </a:solidFill>
                <a:latin typeface="Arial" panose="020B0604020202020204" pitchFamily="34" charset="0"/>
              </a:defRPr>
            </a:lvl8pPr>
            <a:lvl9pPr eaLnBrk="0" fontAlgn="base" hangingPunct="0">
              <a:spcBef>
                <a:spcPct val="0"/>
              </a:spcBef>
              <a:spcAft>
                <a:spcPct val="0"/>
              </a:spcAft>
              <a:tabLst>
                <a:tab pos="3190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3190875" algn="l"/>
              </a:tabLst>
            </a:pPr>
            <a:r>
              <a:rPr lang="zh-CN" altLang="zh-CN">
                <a:latin typeface="+mn-lt"/>
              </a:rPr>
              <a:t>一个</a:t>
            </a:r>
            <a:r>
              <a:rPr lang="en-US" altLang="zh-CN">
                <a:latin typeface="+mn-lt"/>
              </a:rPr>
              <a:t>HTTP</a:t>
            </a:r>
            <a:r>
              <a:rPr lang="zh-CN" altLang="en-US">
                <a:latin typeface="+mn-lt"/>
              </a:rPr>
              <a:t>请求报文由请求行（</a:t>
            </a:r>
            <a:r>
              <a:rPr lang="en-US" altLang="zh-CN">
                <a:latin typeface="+mn-lt"/>
              </a:rPr>
              <a:t>request line</a:t>
            </a:r>
            <a:r>
              <a:rPr lang="zh-CN" altLang="en-US">
                <a:latin typeface="+mn-lt"/>
              </a:rPr>
              <a:t>）、请求头部（</a:t>
            </a:r>
            <a:r>
              <a:rPr lang="en-US" altLang="zh-CN">
                <a:latin typeface="+mn-lt"/>
              </a:rPr>
              <a:t>header</a:t>
            </a:r>
            <a:r>
              <a:rPr lang="zh-CN" altLang="en-US">
                <a:latin typeface="+mn-lt"/>
              </a:rPr>
              <a:t>）、空行和请求</a:t>
            </a:r>
            <a:r>
              <a:rPr lang="zh-CN" altLang="en-US" smtClean="0">
                <a:latin typeface="+mn-lt"/>
              </a:rPr>
              <a:t>数据</a:t>
            </a:r>
            <a:endParaRPr lang="en-US" altLang="zh-CN" smtClean="0">
              <a:latin typeface="+mn-lt"/>
            </a:endParaRPr>
          </a:p>
          <a:p>
            <a:pPr marL="0" marR="0" lvl="0" indent="0" algn="l" defTabSz="914400" rtl="0" eaLnBrk="0" fontAlgn="base" latinLnBrk="0" hangingPunct="0">
              <a:lnSpc>
                <a:spcPct val="100000"/>
              </a:lnSpc>
              <a:spcBef>
                <a:spcPct val="0"/>
              </a:spcBef>
              <a:spcAft>
                <a:spcPct val="0"/>
              </a:spcAft>
              <a:buClrTx/>
              <a:buSzTx/>
              <a:tabLst>
                <a:tab pos="3190875" algn="l"/>
              </a:tabLst>
            </a:pPr>
            <a:r>
              <a:rPr lang="en-US" altLang="zh-CN" smtClean="0">
                <a:latin typeface="+mn-lt"/>
              </a:rPr>
              <a:t>4</a:t>
            </a:r>
            <a:r>
              <a:rPr lang="zh-CN" altLang="en-US">
                <a:latin typeface="+mn-lt"/>
              </a:rPr>
              <a:t>个部分组成，下图给出了请求报文的一般格式。</a:t>
            </a: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endParaRPr lang="zh-CN" altLang="en-US">
              <a:latin typeface="+mn-lt"/>
            </a:endParaRPr>
          </a:p>
        </p:txBody>
      </p:sp>
      <p:pic>
        <p:nvPicPr>
          <p:cNvPr id="2049" name="图片 1" descr="http://h.hiphotos.baidu.com/zhidao/wh%3D600%2C800/sign=4bc6bbef19950a7b756046c23ae14ee1/d1160924ab18972bd3c9e013e2cd7b899f510a7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4477" y="2728670"/>
            <a:ext cx="5819072" cy="206040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942109" y="4933862"/>
            <a:ext cx="2419252"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90875" algn="l"/>
              </a:tabLst>
              <a:defRPr>
                <a:solidFill>
                  <a:schemeClr val="tx1"/>
                </a:solidFill>
                <a:latin typeface="Arial" panose="020B0604020202020204" pitchFamily="34" charset="0"/>
              </a:defRPr>
            </a:lvl1pPr>
            <a:lvl2pPr eaLnBrk="0" fontAlgn="base" hangingPunct="0">
              <a:spcBef>
                <a:spcPct val="0"/>
              </a:spcBef>
              <a:spcAft>
                <a:spcPct val="0"/>
              </a:spcAft>
              <a:tabLst>
                <a:tab pos="3190875" algn="l"/>
              </a:tabLst>
              <a:defRPr>
                <a:solidFill>
                  <a:schemeClr val="tx1"/>
                </a:solidFill>
                <a:latin typeface="Arial" panose="020B0604020202020204" pitchFamily="34" charset="0"/>
              </a:defRPr>
            </a:lvl2pPr>
            <a:lvl3pPr eaLnBrk="0" fontAlgn="base" hangingPunct="0">
              <a:spcBef>
                <a:spcPct val="0"/>
              </a:spcBef>
              <a:spcAft>
                <a:spcPct val="0"/>
              </a:spcAft>
              <a:tabLst>
                <a:tab pos="3190875" algn="l"/>
              </a:tabLst>
              <a:defRPr>
                <a:solidFill>
                  <a:schemeClr val="tx1"/>
                </a:solidFill>
                <a:latin typeface="Arial" panose="020B0604020202020204" pitchFamily="34" charset="0"/>
              </a:defRPr>
            </a:lvl3pPr>
            <a:lvl4pPr eaLnBrk="0" fontAlgn="base" hangingPunct="0">
              <a:spcBef>
                <a:spcPct val="0"/>
              </a:spcBef>
              <a:spcAft>
                <a:spcPct val="0"/>
              </a:spcAft>
              <a:tabLst>
                <a:tab pos="3190875" algn="l"/>
              </a:tabLst>
              <a:defRPr>
                <a:solidFill>
                  <a:schemeClr val="tx1"/>
                </a:solidFill>
                <a:latin typeface="Arial" panose="020B0604020202020204" pitchFamily="34" charset="0"/>
              </a:defRPr>
            </a:lvl4pPr>
            <a:lvl5pPr eaLnBrk="0" fontAlgn="base" hangingPunct="0">
              <a:spcBef>
                <a:spcPct val="0"/>
              </a:spcBef>
              <a:spcAft>
                <a:spcPct val="0"/>
              </a:spcAft>
              <a:tabLst>
                <a:tab pos="3190875" algn="l"/>
              </a:tabLst>
              <a:defRPr>
                <a:solidFill>
                  <a:schemeClr val="tx1"/>
                </a:solidFill>
                <a:latin typeface="Arial" panose="020B0604020202020204" pitchFamily="34" charset="0"/>
              </a:defRPr>
            </a:lvl5pPr>
            <a:lvl6pPr eaLnBrk="0" fontAlgn="base" hangingPunct="0">
              <a:spcBef>
                <a:spcPct val="0"/>
              </a:spcBef>
              <a:spcAft>
                <a:spcPct val="0"/>
              </a:spcAft>
              <a:tabLst>
                <a:tab pos="3190875" algn="l"/>
              </a:tabLst>
              <a:defRPr>
                <a:solidFill>
                  <a:schemeClr val="tx1"/>
                </a:solidFill>
                <a:latin typeface="Arial" panose="020B0604020202020204" pitchFamily="34" charset="0"/>
              </a:defRPr>
            </a:lvl6pPr>
            <a:lvl7pPr eaLnBrk="0" fontAlgn="base" hangingPunct="0">
              <a:spcBef>
                <a:spcPct val="0"/>
              </a:spcBef>
              <a:spcAft>
                <a:spcPct val="0"/>
              </a:spcAft>
              <a:tabLst>
                <a:tab pos="3190875" algn="l"/>
              </a:tabLst>
              <a:defRPr>
                <a:solidFill>
                  <a:schemeClr val="tx1"/>
                </a:solidFill>
                <a:latin typeface="Arial" panose="020B0604020202020204" pitchFamily="34" charset="0"/>
              </a:defRPr>
            </a:lvl7pPr>
            <a:lvl8pPr eaLnBrk="0" fontAlgn="base" hangingPunct="0">
              <a:spcBef>
                <a:spcPct val="0"/>
              </a:spcBef>
              <a:spcAft>
                <a:spcPct val="0"/>
              </a:spcAft>
              <a:tabLst>
                <a:tab pos="3190875" algn="l"/>
              </a:tabLst>
              <a:defRPr>
                <a:solidFill>
                  <a:schemeClr val="tx1"/>
                </a:solidFill>
                <a:latin typeface="Arial" panose="020B0604020202020204" pitchFamily="34" charset="0"/>
              </a:defRPr>
            </a:lvl8pPr>
            <a:lvl9pPr eaLnBrk="0" fontAlgn="base" hangingPunct="0">
              <a:spcBef>
                <a:spcPct val="0"/>
              </a:spcBef>
              <a:spcAft>
                <a:spcPct val="0"/>
              </a:spcAft>
              <a:tabLst>
                <a:tab pos="3190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request-line</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endParaRPr kumimoji="0" lang="zh-CN" altLang="en-US" sz="105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headers</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endParaRPr kumimoji="0" lang="zh-CN" altLang="en-US" sz="105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blank line</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endParaRPr kumimoji="0" lang="zh-CN" altLang="en-US" sz="105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request-body</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38133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5017" y="933569"/>
            <a:ext cx="8201891" cy="5355312"/>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1.</a:t>
            </a:r>
            <a:r>
              <a:rPr lang="zh-CN" altLang="zh-CN" kern="100">
                <a:latin typeface="Consolas" panose="020B0609020204030204" pitchFamily="49" charset="0"/>
                <a:cs typeface="Calibri" panose="020F0502020204030204" pitchFamily="34" charset="0"/>
              </a:rPr>
              <a:t>请求头</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请求行由请求方法字段、</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字段和</a:t>
            </a: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协议版本字段</a:t>
            </a:r>
            <a:r>
              <a:rPr lang="en-US" altLang="zh-CN" kern="100">
                <a:latin typeface="Consolas" panose="020B0609020204030204" pitchFamily="49" charset="0"/>
                <a:cs typeface="Calibri" panose="020F0502020204030204" pitchFamily="34" charset="0"/>
              </a:rPr>
              <a:t>3</a:t>
            </a:r>
            <a:r>
              <a:rPr lang="zh-CN" altLang="zh-CN" kern="100">
                <a:latin typeface="Consolas" panose="020B0609020204030204" pitchFamily="49" charset="0"/>
                <a:cs typeface="Calibri" panose="020F0502020204030204" pitchFamily="34" charset="0"/>
              </a:rPr>
              <a:t>个字段组成，它们用空格分隔。例如，</a:t>
            </a:r>
            <a:r>
              <a:rPr lang="en-US" altLang="zh-CN" kern="100">
                <a:latin typeface="Consolas" panose="020B0609020204030204" pitchFamily="49" charset="0"/>
                <a:cs typeface="Calibri" panose="020F0502020204030204" pitchFamily="34" charset="0"/>
              </a:rPr>
              <a:t>GET /index.html HTTP/1.1</a:t>
            </a:r>
            <a:r>
              <a:rPr lang="zh-CN" altLang="zh-CN"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协议的请求方法有</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HEAD</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PUT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DELETE</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OPTIONS</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TRACE</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CONNECT</a:t>
            </a:r>
            <a:r>
              <a:rPr lang="zh-CN" altLang="zh-CN"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而常见的有如下几种：</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1).GET</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最常见的一种请求方式，当客户端要从服务器中读取文档时，当点击网页上的链接或者通过在浏览器的地址栏输入网址来浏览网页的，使用的都是</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方式。</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方法要求服务器将</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定位的资源放在响应报文的数据部分，回送给客户端。使用</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方法时，请求参数和对应的值附加在</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后面，利用一个问号（“</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”）代表</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的结尾与请求参数的开始，传递参数长度受限制。例如，</a:t>
            </a:r>
            <a:r>
              <a:rPr lang="en-US" altLang="zh-CN" kern="100">
                <a:latin typeface="Consolas" panose="020B0609020204030204" pitchFamily="49" charset="0"/>
                <a:cs typeface="Calibri" panose="020F0502020204030204" pitchFamily="34" charset="0"/>
              </a:rPr>
              <a:t>/index.jsp?id=100&amp;op=bind,</a:t>
            </a:r>
            <a:r>
              <a:rPr lang="zh-CN" altLang="zh-CN" kern="100">
                <a:latin typeface="Consolas" panose="020B0609020204030204" pitchFamily="49" charset="0"/>
                <a:cs typeface="Calibri" panose="020F0502020204030204" pitchFamily="34" charset="0"/>
              </a:rPr>
              <a:t>这样通过</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方式传递的数据直接表示在地址中，所以我们可以把请求结果以链接的形式发送给好友。 </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00788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7526" y="1042059"/>
            <a:ext cx="6567055" cy="3416320"/>
          </a:xfrm>
          <a:prstGeom prst="rect">
            <a:avLst/>
          </a:prstGeom>
        </p:spPr>
        <p:txBody>
          <a:bodyPr wrap="square">
            <a:spAutoFit/>
          </a:bodyPr>
          <a:lstStyle/>
          <a:p>
            <a:pPr algn="just">
              <a:spcAft>
                <a:spcPts val="0"/>
              </a:spcAft>
              <a:tabLst>
                <a:tab pos="3190875" algn="l"/>
              </a:tabLst>
            </a:pPr>
            <a:r>
              <a:rPr lang="en-US" altLang="zh-CN" kern="100">
                <a:latin typeface="Consolas" panose="020B0609020204030204" pitchFamily="49" charset="0"/>
                <a:cs typeface="Calibri" panose="020F0502020204030204" pitchFamily="34" charset="0"/>
              </a:rPr>
              <a:t>2).POST</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对于上面提到的不适合使用</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方式的情况，可以考虑使用</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方式，因为使用</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方法可以允许客户端给服务器提供信息较多。</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方法将请求参数封装在</a:t>
            </a: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请求数据中，以名称</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值的形式出现，可以传输大量数据，这样</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方式对传送的数据大小没有限制，而且也不会显示在</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中</a:t>
            </a:r>
            <a:r>
              <a:rPr lang="zh-CN" altLang="zh-CN" kern="100" smtClean="0">
                <a:latin typeface="Consolas" panose="020B0609020204030204" pitchFamily="49" charset="0"/>
                <a:cs typeface="Calibri" panose="020F0502020204030204" pitchFamily="34" charset="0"/>
              </a:rPr>
              <a:t>。</a:t>
            </a:r>
            <a:endParaRPr lang="en-US" altLang="zh-CN" kern="100" smtClean="0">
              <a:latin typeface="Consolas" panose="020B0609020204030204" pitchFamily="49" charset="0"/>
              <a:cs typeface="Calibri" panose="020F0502020204030204" pitchFamily="34" charset="0"/>
            </a:endParaRPr>
          </a:p>
          <a:p>
            <a:pPr algn="just">
              <a:spcAft>
                <a:spcPts val="0"/>
              </a:spcAft>
              <a:tabLst>
                <a:tab pos="3190875" algn="l"/>
              </a:tabLst>
            </a:pP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smtClean="0">
                <a:latin typeface="Consolas" panose="020B0609020204030204" pitchFamily="49" charset="0"/>
                <a:cs typeface="Calibri" panose="020F0502020204030204" pitchFamily="34" charset="0"/>
              </a:rPr>
              <a:t>3</a:t>
            </a:r>
            <a:r>
              <a:rPr lang="en-US" altLang="zh-CN" kern="100">
                <a:latin typeface="Consolas" panose="020B0609020204030204" pitchFamily="49" charset="0"/>
                <a:cs typeface="Calibri" panose="020F0502020204030204" pitchFamily="34" charset="0"/>
              </a:rPr>
              <a:t>).HEAD</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HEAD</a:t>
            </a:r>
            <a:r>
              <a:rPr lang="zh-CN" altLang="zh-CN" kern="100">
                <a:latin typeface="Consolas" panose="020B0609020204030204" pitchFamily="49" charset="0"/>
                <a:cs typeface="Calibri" panose="020F0502020204030204" pitchFamily="34" charset="0"/>
              </a:rPr>
              <a:t>就像</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，只不过服务端接受到</a:t>
            </a:r>
            <a:r>
              <a:rPr lang="en-US" altLang="zh-CN" kern="100">
                <a:latin typeface="Consolas" panose="020B0609020204030204" pitchFamily="49" charset="0"/>
                <a:cs typeface="Calibri" panose="020F0502020204030204" pitchFamily="34" charset="0"/>
              </a:rPr>
              <a:t>HEAD</a:t>
            </a:r>
            <a:r>
              <a:rPr lang="zh-CN" altLang="zh-CN" kern="100">
                <a:latin typeface="Consolas" panose="020B0609020204030204" pitchFamily="49" charset="0"/>
                <a:cs typeface="Calibri" panose="020F0502020204030204" pitchFamily="34" charset="0"/>
              </a:rPr>
              <a:t>请求后只返回响应头，而不会发送响应内容。当我们只需要查看某个页面的状态的时候，使用</a:t>
            </a:r>
            <a:r>
              <a:rPr lang="en-US" altLang="zh-CN" kern="100">
                <a:latin typeface="Consolas" panose="020B0609020204030204" pitchFamily="49" charset="0"/>
                <a:cs typeface="Calibri" panose="020F0502020204030204" pitchFamily="34" charset="0"/>
              </a:rPr>
              <a:t>HEAD</a:t>
            </a:r>
            <a:r>
              <a:rPr lang="zh-CN" altLang="zh-CN" kern="100">
                <a:latin typeface="Consolas" panose="020B0609020204030204" pitchFamily="49" charset="0"/>
                <a:cs typeface="Calibri" panose="020F0502020204030204" pitchFamily="34" charset="0"/>
              </a:rPr>
              <a:t>是非常高效的，因为在传输的过程中省去了页面内容。</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5963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2618" y="890718"/>
            <a:ext cx="8146473" cy="4247317"/>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en-US" altLang="zh-CN" kern="100" smtClean="0">
                <a:latin typeface="Consolas" panose="020B0609020204030204" pitchFamily="49" charset="0"/>
                <a:cs typeface="Calibri" panose="020F0502020204030204" pitchFamily="34" charset="0"/>
              </a:rPr>
              <a:t>2</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请求头部</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请求头部由关键字</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值对组成，每行一对，关键字和值用英文冒号“</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”分隔。请求头部通知服务器有关于客户端请求的信息，典型的请求头有：</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User-Agent</a:t>
            </a:r>
            <a:r>
              <a:rPr lang="zh-CN" altLang="zh-CN" kern="100">
                <a:latin typeface="Consolas" panose="020B0609020204030204" pitchFamily="49" charset="0"/>
                <a:cs typeface="Calibri" panose="020F0502020204030204" pitchFamily="34" charset="0"/>
              </a:rPr>
              <a:t>：产生请求的浏览器类型。</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Accept</a:t>
            </a:r>
            <a:r>
              <a:rPr lang="zh-CN" altLang="zh-CN" kern="100">
                <a:latin typeface="Consolas" panose="020B0609020204030204" pitchFamily="49" charset="0"/>
                <a:cs typeface="Calibri" panose="020F0502020204030204" pitchFamily="34" charset="0"/>
              </a:rPr>
              <a:t>：客户端可识别的内容类型列表。</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Host</a:t>
            </a:r>
            <a:r>
              <a:rPr lang="zh-CN" altLang="zh-CN" kern="100">
                <a:latin typeface="Consolas" panose="020B0609020204030204" pitchFamily="49" charset="0"/>
                <a:cs typeface="Calibri" panose="020F0502020204030204" pitchFamily="34" charset="0"/>
              </a:rPr>
              <a:t>：请求的主机名，允许多个域名同处一个</a:t>
            </a:r>
            <a:r>
              <a:rPr lang="en-US" altLang="zh-CN" kern="100">
                <a:latin typeface="Consolas" panose="020B0609020204030204" pitchFamily="49" charset="0"/>
                <a:cs typeface="Calibri" panose="020F0502020204030204" pitchFamily="34" charset="0"/>
              </a:rPr>
              <a:t>IP</a:t>
            </a:r>
            <a:r>
              <a:rPr lang="zh-CN" altLang="zh-CN" kern="100">
                <a:latin typeface="Consolas" panose="020B0609020204030204" pitchFamily="49" charset="0"/>
                <a:cs typeface="Calibri" panose="020F0502020204030204" pitchFamily="34" charset="0"/>
              </a:rPr>
              <a:t>地址，即虚拟主机。</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3.</a:t>
            </a:r>
            <a:r>
              <a:rPr lang="zh-CN" altLang="zh-CN" kern="100">
                <a:latin typeface="Consolas" panose="020B0609020204030204" pitchFamily="49" charset="0"/>
                <a:cs typeface="Calibri" panose="020F0502020204030204" pitchFamily="34" charset="0"/>
              </a:rPr>
              <a:t>空行</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最后一个请求头之后是一个空行，发送回车符和换行符，通知服务器以下不再有请求头。</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4.</a:t>
            </a:r>
            <a:r>
              <a:rPr lang="zh-CN" altLang="zh-CN" kern="100">
                <a:latin typeface="Consolas" panose="020B0609020204030204" pitchFamily="49" charset="0"/>
                <a:cs typeface="Calibri" panose="020F0502020204030204" pitchFamily="34" charset="0"/>
              </a:rPr>
              <a:t>请求数据</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zh-CN" kern="100">
                <a:latin typeface="Consolas" panose="020B0609020204030204" pitchFamily="49" charset="0"/>
                <a:cs typeface="Calibri" panose="020F0502020204030204" pitchFamily="34" charset="0"/>
              </a:rPr>
              <a:t>　　请求数据不在</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方法中使用，而是在</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方法中使用。</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方法适用于需要客户填写表单的场合。与请求数据相关的最常使用的请求头是</a:t>
            </a:r>
            <a:r>
              <a:rPr lang="en-US" altLang="zh-CN" kern="100">
                <a:latin typeface="Consolas" panose="020B0609020204030204" pitchFamily="49" charset="0"/>
                <a:cs typeface="Calibri" panose="020F0502020204030204" pitchFamily="34" charset="0"/>
              </a:rPr>
              <a:t>Content-Type</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Content-Length</a:t>
            </a:r>
            <a:r>
              <a:rPr lang="zh-CN" altLang="zh-CN"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54978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255" y="1593272"/>
            <a:ext cx="1800493" cy="646331"/>
          </a:xfrm>
          <a:prstGeom prst="rect">
            <a:avLst/>
          </a:prstGeom>
          <a:noFill/>
        </p:spPr>
        <p:txBody>
          <a:bodyPr wrap="none" rtlCol="0">
            <a:spAutoFit/>
          </a:bodyPr>
          <a:lstStyle/>
          <a:p>
            <a:r>
              <a:rPr lang="zh-CN" altLang="en-US" smtClean="0"/>
              <a:t>常见请求头内容</a:t>
            </a:r>
            <a:endParaRPr lang="en-US" altLang="zh-CN" smtClean="0"/>
          </a:p>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xmlns="" val="3400789088"/>
              </p:ext>
            </p:extLst>
          </p:nvPr>
        </p:nvGraphicFramePr>
        <p:xfrm>
          <a:off x="928255" y="2239603"/>
          <a:ext cx="7232072" cy="4161195"/>
        </p:xfrm>
        <a:graphic>
          <a:graphicData uri="http://schemas.openxmlformats.org/drawingml/2006/table">
            <a:tbl>
              <a:tblPr firstRow="1" firstCol="1" bandRow="1">
                <a:tableStyleId>{5C22544A-7EE6-4342-B048-85BDC9FD1C3A}</a:tableStyleId>
              </a:tblPr>
              <a:tblGrid>
                <a:gridCol w="3616036"/>
                <a:gridCol w="3616036"/>
              </a:tblGrid>
              <a:tr h="297228">
                <a:tc>
                  <a:txBody>
                    <a:bodyPr/>
                    <a:lstStyle/>
                    <a:p>
                      <a:pPr indent="266700" algn="just">
                        <a:spcAft>
                          <a:spcPts val="0"/>
                        </a:spcAft>
                        <a:tabLst>
                          <a:tab pos="3190875" algn="l"/>
                        </a:tabLst>
                      </a:pPr>
                      <a:r>
                        <a:rPr lang="zh-CN" sz="1600" kern="100">
                          <a:effectLst/>
                        </a:rPr>
                        <a:t>代码</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说明</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Accept: text/html,image/*</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我支持的数据类型</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Accept-Charset: utf-8</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支持的数据的编码字符集</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Accept-Encoding: gzip</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支持的压缩方式</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Accept-Language: en-us,zh-cn</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支持的语言</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Host: localhost:8888</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请求的主机名</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94457">
                <a:tc>
                  <a:txBody>
                    <a:bodyPr/>
                    <a:lstStyle/>
                    <a:p>
                      <a:pPr indent="266700" algn="just">
                        <a:spcAft>
                          <a:spcPts val="0"/>
                        </a:spcAft>
                        <a:tabLst>
                          <a:tab pos="3190875" algn="l"/>
                        </a:tabLst>
                      </a:pPr>
                      <a:r>
                        <a:rPr lang="en-US" sz="1600" kern="100">
                          <a:effectLst/>
                        </a:rPr>
                        <a:t>Referer: http://www.it315.org/index.jsp</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发送请求的界面对应的</a:t>
                      </a:r>
                      <a:r>
                        <a:rPr lang="en-US" sz="1600" kern="100">
                          <a:effectLst/>
                        </a:rPr>
                        <a:t>url </a:t>
                      </a:r>
                      <a:r>
                        <a:rPr lang="zh-CN" sz="1600" kern="100">
                          <a:effectLst/>
                        </a:rPr>
                        <a:t>防盗链</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User-Agent: Mozilla/4.0</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浏览器的相关信息</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94457">
                <a:tc>
                  <a:txBody>
                    <a:bodyPr/>
                    <a:lstStyle/>
                    <a:p>
                      <a:pPr indent="266700" algn="just">
                        <a:spcAft>
                          <a:spcPts val="0"/>
                        </a:spcAft>
                        <a:tabLst>
                          <a:tab pos="3190875" algn="l"/>
                        </a:tabLst>
                      </a:pPr>
                      <a:r>
                        <a:rPr lang="en-US" sz="1600" kern="100">
                          <a:effectLst/>
                        </a:rPr>
                        <a:t>Connection: keep-Alive</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请求完成后，到是断开呢还是连接着</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94457">
                <a:tc>
                  <a:txBody>
                    <a:bodyPr/>
                    <a:lstStyle/>
                    <a:p>
                      <a:pPr indent="266700" algn="just">
                        <a:spcAft>
                          <a:spcPts val="0"/>
                        </a:spcAft>
                        <a:tabLst>
                          <a:tab pos="3190875" algn="l"/>
                        </a:tabLst>
                      </a:pPr>
                      <a:r>
                        <a:rPr lang="en-US" sz="1600" kern="100">
                          <a:effectLst/>
                        </a:rPr>
                        <a:t>Date: Tue, 11 Jul 2000 18:23:51 GMT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发送请求的时间</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97228">
                <a:tc>
                  <a:txBody>
                    <a:bodyPr/>
                    <a:lstStyle/>
                    <a:p>
                      <a:pPr indent="266700" algn="just">
                        <a:spcAft>
                          <a:spcPts val="0"/>
                        </a:spcAft>
                        <a:tabLst>
                          <a:tab pos="3190875" algn="l"/>
                        </a:tabLst>
                      </a:pPr>
                      <a:r>
                        <a:rPr lang="en-US" sz="1600" kern="100">
                          <a:effectLst/>
                        </a:rPr>
                        <a:t>Cookie: tt=123</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对具体客户端所做的标记</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4" name="文本框 3"/>
          <p:cNvSpPr txBox="1"/>
          <p:nvPr/>
        </p:nvSpPr>
        <p:spPr>
          <a:xfrm>
            <a:off x="928255" y="1080655"/>
            <a:ext cx="2494594" cy="461665"/>
          </a:xfrm>
          <a:prstGeom prst="rect">
            <a:avLst/>
          </a:prstGeom>
          <a:noFill/>
        </p:spPr>
        <p:txBody>
          <a:bodyPr wrap="none" rtlCol="0">
            <a:spAutoFit/>
          </a:bodyPr>
          <a:lstStyle/>
          <a:p>
            <a:r>
              <a:rPr lang="en-US" altLang="zh-CN" sz="2400" smtClean="0"/>
              <a:t>3</a:t>
            </a:r>
            <a:r>
              <a:rPr lang="zh-CN" altLang="en-US" sz="2400" smtClean="0"/>
              <a:t>、请求报文详解</a:t>
            </a:r>
            <a:endParaRPr lang="zh-CN" altLang="en-US" sz="2400"/>
          </a:p>
        </p:txBody>
      </p:sp>
    </p:spTree>
    <p:extLst>
      <p:ext uri="{BB962C8B-B14F-4D97-AF65-F5344CB8AC3E}">
        <p14:creationId xmlns:p14="http://schemas.microsoft.com/office/powerpoint/2010/main" xmlns="" val="295613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79272" y="706581"/>
            <a:ext cx="1796582" cy="400110"/>
          </a:xfrm>
          <a:prstGeom prst="rect">
            <a:avLst/>
          </a:prstGeom>
          <a:noFill/>
        </p:spPr>
        <p:txBody>
          <a:bodyPr wrap="none" rtlCol="0">
            <a:spAutoFit/>
          </a:bodyPr>
          <a:lstStyle/>
          <a:p>
            <a:r>
              <a:rPr lang="en-US" altLang="zh-CN" sz="2000" b="1" smtClean="0"/>
              <a:t>Get</a:t>
            </a:r>
            <a:r>
              <a:rPr lang="zh-CN" altLang="en-US" sz="2000" b="1" smtClean="0"/>
              <a:t>与</a:t>
            </a:r>
            <a:r>
              <a:rPr lang="en-US" altLang="zh-CN" sz="2000" b="1"/>
              <a:t>P</a:t>
            </a:r>
            <a:r>
              <a:rPr lang="en-US" altLang="zh-CN" sz="2000" b="1" smtClean="0"/>
              <a:t>ost</a:t>
            </a:r>
            <a:r>
              <a:rPr lang="zh-CN" altLang="en-US" sz="2000" b="1" smtClean="0"/>
              <a:t>区别</a:t>
            </a:r>
            <a:endParaRPr lang="zh-CN" altLang="en-US" sz="2000" b="1"/>
          </a:p>
        </p:txBody>
      </p:sp>
      <p:sp>
        <p:nvSpPr>
          <p:cNvPr id="3" name="矩形 2"/>
          <p:cNvSpPr/>
          <p:nvPr/>
        </p:nvSpPr>
        <p:spPr>
          <a:xfrm>
            <a:off x="543842" y="1075913"/>
            <a:ext cx="8285020" cy="5632311"/>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请求方式</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中定义了</a:t>
            </a:r>
            <a:r>
              <a:rPr lang="en-US" altLang="zh-CN" kern="100">
                <a:latin typeface="Consolas" panose="020B0609020204030204" pitchFamily="49" charset="0"/>
                <a:cs typeface="Calibri" panose="020F0502020204030204" pitchFamily="34" charset="0"/>
              </a:rPr>
              <a:t>7</a:t>
            </a:r>
            <a:r>
              <a:rPr lang="zh-CN" altLang="zh-CN" kern="100">
                <a:latin typeface="Consolas" panose="020B0609020204030204" pitchFamily="49" charset="0"/>
                <a:cs typeface="Calibri" panose="020F0502020204030204" pitchFamily="34" charset="0"/>
              </a:rPr>
              <a:t>种请求方式：</a:t>
            </a:r>
            <a:r>
              <a:rPr lang="en-US" altLang="zh-CN" kern="100">
                <a:solidFill>
                  <a:srgbClr val="0000FF"/>
                </a:solidFill>
                <a:latin typeface="Consolas" panose="020B0609020204030204" pitchFamily="49" charset="0"/>
                <a:cs typeface="Calibri" panose="020F0502020204030204" pitchFamily="34" charset="0"/>
              </a:rPr>
              <a:t>POST</a:t>
            </a:r>
            <a:r>
              <a:rPr lang="zh-CN" altLang="zh-CN" kern="100">
                <a:solidFill>
                  <a:srgbClr val="0000FF"/>
                </a:solidFill>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GET</a:t>
            </a:r>
            <a:r>
              <a:rPr lang="zh-CN" altLang="zh-CN" kern="100">
                <a:solidFill>
                  <a:srgbClr val="0000FF"/>
                </a:solidFill>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HEAD</a:t>
            </a:r>
            <a:r>
              <a:rPr lang="zh-CN" altLang="zh-CN" kern="100">
                <a:solidFill>
                  <a:srgbClr val="0000FF"/>
                </a:solidFill>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OPTIONS</a:t>
            </a:r>
            <a:r>
              <a:rPr lang="zh-CN" altLang="zh-CN" kern="100">
                <a:solidFill>
                  <a:srgbClr val="0000FF"/>
                </a:solidFill>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DELETE</a:t>
            </a:r>
            <a:r>
              <a:rPr lang="zh-CN" altLang="zh-CN" kern="100">
                <a:solidFill>
                  <a:srgbClr val="0000FF"/>
                </a:solidFill>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TRACE</a:t>
            </a:r>
            <a:r>
              <a:rPr lang="zh-CN" altLang="zh-CN" kern="100">
                <a:solidFill>
                  <a:srgbClr val="0000FF"/>
                </a:solidFill>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PUT</a:t>
            </a:r>
            <a:r>
              <a:rPr lang="zh-CN" altLang="zh-CN" kern="100">
                <a:latin typeface="Consolas" panose="020B0609020204030204" pitchFamily="49" charset="0"/>
                <a:cs typeface="Calibri" panose="020F0502020204030204" pitchFamily="34" charset="0"/>
              </a:rPr>
              <a:t>。其中最常用的是</a:t>
            </a:r>
            <a:r>
              <a:rPr lang="en-US" altLang="zh-CN" kern="100">
                <a:solidFill>
                  <a:srgbClr val="FF0000"/>
                </a:solidFill>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和</a:t>
            </a:r>
            <a:r>
              <a:rPr lang="en-US" altLang="zh-CN" kern="100">
                <a:solidFill>
                  <a:srgbClr val="FF0000"/>
                </a:solidFill>
                <a:latin typeface="Consolas" panose="020B0609020204030204" pitchFamily="49" charset="0"/>
                <a:cs typeface="Calibri" panose="020F0502020204030204" pitchFamily="34" charset="0"/>
              </a:rPr>
              <a:t>POST</a:t>
            </a:r>
            <a:endParaRPr lang="zh-CN" altLang="zh-CN" kern="100">
              <a:latin typeface="Consolas" panose="020B0609020204030204" pitchFamily="49" charset="0"/>
              <a:cs typeface="Times New Roman" panose="02020603050405020304" pitchFamily="18" charset="0"/>
            </a:endParaRPr>
          </a:p>
          <a:p>
            <a:pPr marL="1143000" lvl="2" indent="-2286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请求</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[1]</a:t>
            </a:r>
            <a:r>
              <a:rPr lang="zh-CN" altLang="zh-CN" kern="100">
                <a:latin typeface="Consolas" panose="020B0609020204030204" pitchFamily="49" charset="0"/>
                <a:cs typeface="Calibri" panose="020F0502020204030204" pitchFamily="34" charset="0"/>
              </a:rPr>
              <a:t>从字面意思来说，</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请求是用来向服务器端获取信息而发送的请求。</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[2]</a:t>
            </a:r>
            <a:r>
              <a:rPr lang="zh-CN" altLang="zh-CN" kern="100">
                <a:latin typeface="Consolas" panose="020B0609020204030204" pitchFamily="49" charset="0"/>
                <a:cs typeface="Calibri" panose="020F0502020204030204" pitchFamily="34" charset="0"/>
              </a:rPr>
              <a:t>没有特殊设置，默认情况下浏览器发送的都是</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请求，例如点击超链接、在浏览器地址栏直接输入地址访问。</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[3]GET</a:t>
            </a:r>
            <a:r>
              <a:rPr lang="zh-CN" altLang="zh-CN" kern="100">
                <a:latin typeface="Consolas" panose="020B0609020204030204" pitchFamily="49" charset="0"/>
                <a:cs typeface="Calibri" panose="020F0502020204030204" pitchFamily="34" charset="0"/>
              </a:rPr>
              <a:t>请求也可以向服务器端发送请求参数，形式是在</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地址后面加上</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，请求参数名和值用</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连接，多个请求参数之间使用</a:t>
            </a:r>
            <a:r>
              <a:rPr lang="en-US" altLang="zh-CN" kern="100">
                <a:latin typeface="Consolas" panose="020B0609020204030204" pitchFamily="49" charset="0"/>
                <a:cs typeface="Calibri" panose="020F0502020204030204" pitchFamily="34" charset="0"/>
              </a:rPr>
              <a:t>&amp;</a:t>
            </a:r>
            <a:r>
              <a:rPr lang="zh-CN" altLang="zh-CN" kern="100">
                <a:latin typeface="Consolas" panose="020B0609020204030204" pitchFamily="49" charset="0"/>
                <a:cs typeface="Calibri" panose="020F0502020204030204" pitchFamily="34" charset="0"/>
              </a:rPr>
              <a:t>分隔。例如：</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GET /mail/1.html</a:t>
            </a:r>
            <a:r>
              <a:rPr lang="en-US" altLang="zh-CN" b="1" kern="100">
                <a:latin typeface="Consolas" panose="020B0609020204030204" pitchFamily="49" charset="0"/>
                <a:cs typeface="Calibri" panose="020F0502020204030204" pitchFamily="34" charset="0"/>
              </a:rPr>
              <a:t>?name=abc&amp;password=xyz</a:t>
            </a:r>
            <a:r>
              <a:rPr lang="en-US" altLang="zh-CN" kern="100">
                <a:latin typeface="Consolas" panose="020B0609020204030204" pitchFamily="49" charset="0"/>
                <a:cs typeface="Calibri" panose="020F0502020204030204" pitchFamily="34" charset="0"/>
              </a:rPr>
              <a:t> HTTP/1.1</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zh-CN" altLang="zh-CN" kern="100">
                <a:latin typeface="Consolas" panose="020B0609020204030204" pitchFamily="49" charset="0"/>
                <a:cs typeface="Calibri" panose="020F0502020204030204" pitchFamily="34" charset="0"/>
              </a:rPr>
              <a:t>需要注意的是：</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方式所能够携带的数据是由限制的，其数据大小通常不能超过</a:t>
            </a:r>
            <a:r>
              <a:rPr lang="en-US" altLang="zh-CN" kern="100">
                <a:latin typeface="Consolas" panose="020B0609020204030204" pitchFamily="49" charset="0"/>
                <a:cs typeface="Calibri" panose="020F0502020204030204" pitchFamily="34" charset="0"/>
              </a:rPr>
              <a:t>4K</a:t>
            </a:r>
            <a:r>
              <a:rPr lang="zh-CN" altLang="zh-CN" kern="100">
                <a:latin typeface="Consolas" panose="020B0609020204030204" pitchFamily="49" charset="0"/>
                <a:cs typeface="Calibri" panose="020F0502020204030204" pitchFamily="34" charset="0"/>
              </a:rPr>
              <a:t>，不适于提交大量表单数据，故而在表单的提交方式中首选</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方式。</a:t>
            </a:r>
            <a:endParaRPr lang="zh-CN" altLang="zh-CN" kern="100">
              <a:latin typeface="Consolas" panose="020B0609020204030204" pitchFamily="49" charset="0"/>
              <a:cs typeface="Times New Roman" panose="02020603050405020304" pitchFamily="18" charset="0"/>
            </a:endParaRPr>
          </a:p>
          <a:p>
            <a:pPr marL="629920" indent="635" algn="just">
              <a:spcAft>
                <a:spcPts val="0"/>
              </a:spcAft>
              <a:tabLst>
                <a:tab pos="3190875" algn="l"/>
              </a:tabLst>
            </a:pP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请求</a:t>
            </a:r>
            <a:endParaRPr lang="zh-CN" altLang="zh-CN" kern="100">
              <a:latin typeface="Consolas" panose="020B0609020204030204" pitchFamily="49" charset="0"/>
              <a:cs typeface="Times New Roman" panose="02020603050405020304" pitchFamily="18" charset="0"/>
            </a:endParaRPr>
          </a:p>
          <a:p>
            <a:pPr marL="629920" indent="635" algn="just">
              <a:spcAft>
                <a:spcPts val="0"/>
              </a:spcAft>
              <a:tabLst>
                <a:tab pos="3190875" algn="l"/>
              </a:tabLst>
            </a:pP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marL="1143000" lvl="2" indent="-2286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请求的字面含义是向服务器端发送数据，仅在表单中设置</a:t>
            </a:r>
            <a:r>
              <a:rPr lang="en-US" altLang="zh-CN" kern="100">
                <a:latin typeface="Consolas" panose="020B0609020204030204" pitchFamily="49" charset="0"/>
                <a:cs typeface="Calibri" panose="020F0502020204030204" pitchFamily="34" charset="0"/>
              </a:rPr>
              <a:t>method=”post”</a:t>
            </a:r>
            <a:r>
              <a:rPr lang="zh-CN" altLang="zh-CN" kern="100">
                <a:latin typeface="Consolas" panose="020B0609020204030204" pitchFamily="49" charset="0"/>
                <a:cs typeface="Calibri" panose="020F0502020204030204" pitchFamily="34" charset="0"/>
              </a:rPr>
              <a:t>时，请求方式为</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方式</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另外在</a:t>
            </a:r>
            <a:r>
              <a:rPr lang="en-US" altLang="zh-CN" kern="100">
                <a:latin typeface="Consolas" panose="020B0609020204030204" pitchFamily="49" charset="0"/>
                <a:cs typeface="Calibri" panose="020F0502020204030204" pitchFamily="34" charset="0"/>
              </a:rPr>
              <a:t>Ajax</a:t>
            </a:r>
            <a:r>
              <a:rPr lang="zh-CN" altLang="zh-CN" kern="100">
                <a:latin typeface="Consolas" panose="020B0609020204030204" pitchFamily="49" charset="0"/>
                <a:cs typeface="Calibri" panose="020F0502020204030204" pitchFamily="34" charset="0"/>
              </a:rPr>
              <a:t>应用中，可以指定请求方式为</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a:p>
            <a:pPr marL="629920" indent="270510" algn="just">
              <a:spcAft>
                <a:spcPts val="0"/>
              </a:spcAft>
              <a:tabLst>
                <a:tab pos="3190875" algn="l"/>
              </a:tabLst>
            </a:pPr>
            <a:r>
              <a:rPr lang="en-US" altLang="zh-CN" kern="100">
                <a:latin typeface="Consolas" panose="020B0609020204030204" pitchFamily="49" charset="0"/>
                <a:cs typeface="Calibri" panose="020F0502020204030204" pitchFamily="34" charset="0"/>
              </a:rPr>
              <a:t>[2]POST</a:t>
            </a:r>
            <a:r>
              <a:rPr lang="zh-CN" altLang="zh-CN" kern="100">
                <a:latin typeface="Consolas" panose="020B0609020204030204" pitchFamily="49" charset="0"/>
                <a:cs typeface="Calibri" panose="020F0502020204030204" pitchFamily="34" charset="0"/>
              </a:rPr>
              <a:t>请求会将请求参数放在请求体中，而不是</a:t>
            </a:r>
            <a:r>
              <a:rPr lang="en-US" altLang="zh-CN" kern="100">
                <a:latin typeface="Consolas" panose="020B0609020204030204" pitchFamily="49" charset="0"/>
                <a:cs typeface="Calibri" panose="020F0502020204030204" pitchFamily="34" charset="0"/>
              </a:rPr>
              <a:t>URL</a:t>
            </a:r>
            <a:r>
              <a:rPr lang="zh-CN" altLang="zh-CN" kern="100">
                <a:latin typeface="Consolas" panose="020B0609020204030204" pitchFamily="49" charset="0"/>
                <a:cs typeface="Calibri" panose="020F0502020204030204" pitchFamily="34" charset="0"/>
              </a:rPr>
              <a:t>地址后面，并且发送数据的大小是没有限制的。</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6405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327" y="944709"/>
            <a:ext cx="8285018" cy="1202746"/>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请求体</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①</a:t>
            </a:r>
            <a:r>
              <a:rPr lang="en-US" altLang="zh-CN" kern="100">
                <a:latin typeface="Consolas" panose="020B0609020204030204" pitchFamily="49" charset="0"/>
                <a:cs typeface="Calibri" panose="020F0502020204030204" pitchFamily="34" charset="0"/>
              </a:rPr>
              <a:t>GET</a:t>
            </a:r>
            <a:r>
              <a:rPr lang="zh-CN" altLang="zh-CN" kern="100">
                <a:latin typeface="Consolas" panose="020B0609020204030204" pitchFamily="49" charset="0"/>
                <a:cs typeface="Calibri" panose="020F0502020204030204" pitchFamily="34" charset="0"/>
              </a:rPr>
              <a:t>请求没有请求体</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②</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请求：如果</a:t>
            </a:r>
            <a:r>
              <a:rPr lang="en-US" altLang="zh-CN" kern="100">
                <a:latin typeface="Consolas" panose="020B0609020204030204" pitchFamily="49" charset="0"/>
                <a:cs typeface="Calibri" panose="020F0502020204030204" pitchFamily="34" charset="0"/>
              </a:rPr>
              <a:t>form</a:t>
            </a:r>
            <a:r>
              <a:rPr lang="zh-CN" altLang="zh-CN" kern="100">
                <a:latin typeface="Consolas" panose="020B0609020204030204" pitchFamily="49" charset="0"/>
                <a:cs typeface="Calibri" panose="020F0502020204030204" pitchFamily="34" charset="0"/>
              </a:rPr>
              <a:t>表单提交的方式为</a:t>
            </a:r>
            <a:r>
              <a:rPr lang="en-US" altLang="zh-CN" kern="100">
                <a:latin typeface="Consolas" panose="020B0609020204030204" pitchFamily="49" charset="0"/>
                <a:cs typeface="Calibri" panose="020F0502020204030204" pitchFamily="34" charset="0"/>
              </a:rPr>
              <a:t>post,</a:t>
            </a:r>
            <a:r>
              <a:rPr lang="zh-CN" altLang="zh-CN" kern="100">
                <a:latin typeface="Consolas" panose="020B0609020204030204" pitchFamily="49" charset="0"/>
                <a:cs typeface="Calibri" panose="020F0502020204030204" pitchFamily="34" charset="0"/>
              </a:rPr>
              <a:t>则表单项的数据以请求体的形式发送给服务器，没有大小限制</a:t>
            </a:r>
            <a:endParaRPr lang="zh-CN" altLang="zh-CN" kern="100">
              <a:latin typeface="Consolas" panose="020B0609020204030204" pitchFamily="49"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xmlns="" val="3068494587"/>
              </p:ext>
            </p:extLst>
          </p:nvPr>
        </p:nvGraphicFramePr>
        <p:xfrm>
          <a:off x="401781" y="2277789"/>
          <a:ext cx="8285017" cy="3707374"/>
        </p:xfrm>
        <a:graphic>
          <a:graphicData uri="http://schemas.openxmlformats.org/drawingml/2006/table">
            <a:tbl>
              <a:tblPr firstRow="1" firstCol="1" bandRow="1">
                <a:tableStyleId>{5C22544A-7EE6-4342-B048-85BDC9FD1C3A}</a:tableStyleId>
              </a:tblPr>
              <a:tblGrid>
                <a:gridCol w="2337749"/>
                <a:gridCol w="3262972"/>
                <a:gridCol w="2684296"/>
              </a:tblGrid>
              <a:tr h="373269">
                <a:tc>
                  <a:txBody>
                    <a:bodyPr/>
                    <a:lstStyle/>
                    <a:p>
                      <a:pPr algn="just">
                        <a:spcAft>
                          <a:spcPts val="0"/>
                        </a:spcAft>
                      </a:pPr>
                      <a:r>
                        <a:rPr lang="en-US" sz="1800" kern="100">
                          <a:effectLst/>
                        </a:rPr>
                        <a:t> </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GET</a:t>
                      </a:r>
                      <a:r>
                        <a:rPr lang="zh-CN" sz="1800" kern="100">
                          <a:effectLst/>
                        </a:rPr>
                        <a:t>请求</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POST</a:t>
                      </a:r>
                      <a:r>
                        <a:rPr lang="zh-CN" sz="1800" kern="100">
                          <a:effectLst/>
                        </a:rPr>
                        <a:t>请求</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373269">
                <a:tc>
                  <a:txBody>
                    <a:bodyPr/>
                    <a:lstStyle/>
                    <a:p>
                      <a:pPr algn="just">
                        <a:spcAft>
                          <a:spcPts val="0"/>
                        </a:spcAft>
                      </a:pPr>
                      <a:r>
                        <a:rPr lang="zh-CN" sz="1800" kern="100">
                          <a:effectLst/>
                        </a:rPr>
                        <a:t>含义</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获取数据</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发送数据</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87103">
                <a:tc>
                  <a:txBody>
                    <a:bodyPr/>
                    <a:lstStyle/>
                    <a:p>
                      <a:pPr algn="just">
                        <a:spcAft>
                          <a:spcPts val="0"/>
                        </a:spcAft>
                      </a:pPr>
                      <a:r>
                        <a:rPr lang="zh-CN" sz="1800" kern="100">
                          <a:effectLst/>
                        </a:rPr>
                        <a:t>发送请求参数的方式</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附着在</a:t>
                      </a:r>
                      <a:r>
                        <a:rPr lang="en-US" sz="1800" kern="100">
                          <a:effectLst/>
                        </a:rPr>
                        <a:t>URL</a:t>
                      </a:r>
                      <a:r>
                        <a:rPr lang="zh-CN" sz="1800" kern="100">
                          <a:effectLst/>
                        </a:rPr>
                        <a:t>地址后面</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放在请求体中</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746539">
                <a:tc>
                  <a:txBody>
                    <a:bodyPr/>
                    <a:lstStyle/>
                    <a:p>
                      <a:pPr algn="just">
                        <a:spcAft>
                          <a:spcPts val="0"/>
                        </a:spcAft>
                      </a:pPr>
                      <a:r>
                        <a:rPr lang="zh-CN" sz="1800" kern="100">
                          <a:effectLst/>
                        </a:rPr>
                        <a:t>传送数据大小的限制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有限制，而且能传输的数据容量很小</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没有数据大小的限制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746539">
                <a:tc>
                  <a:txBody>
                    <a:bodyPr/>
                    <a:lstStyle/>
                    <a:p>
                      <a:pPr algn="just">
                        <a:spcAft>
                          <a:spcPts val="0"/>
                        </a:spcAft>
                      </a:pPr>
                      <a:r>
                        <a:rPr lang="zh-CN" sz="1800" kern="100">
                          <a:effectLst/>
                        </a:rPr>
                        <a:t>数据安全</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如果没有特殊处理，会将数据明文显示在浏览器地址栏</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不会将数据显示是浏览器地址栏</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880655">
                <a:tc>
                  <a:txBody>
                    <a:bodyPr/>
                    <a:lstStyle/>
                    <a:p>
                      <a:pPr algn="just">
                        <a:spcAft>
                          <a:spcPts val="0"/>
                        </a:spcAft>
                      </a:pPr>
                      <a:r>
                        <a:rPr lang="zh-CN" sz="1800" kern="100">
                          <a:effectLst/>
                        </a:rPr>
                        <a:t>产生方式</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点超链接、表单</a:t>
                      </a:r>
                      <a:r>
                        <a:rPr lang="en-US" sz="1800" kern="100">
                          <a:effectLst/>
                        </a:rPr>
                        <a:t>method=get</a:t>
                      </a:r>
                      <a:r>
                        <a:rPr lang="zh-CN" sz="1800" kern="100">
                          <a:effectLst/>
                        </a:rPr>
                        <a:t>、直接在浏览器地址栏输入地址访问</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表单</a:t>
                      </a:r>
                      <a:r>
                        <a:rPr lang="en-US" sz="1800" kern="100">
                          <a:effectLst/>
                        </a:rPr>
                        <a:t>method=post</a:t>
                      </a:r>
                      <a:r>
                        <a:rPr lang="zh-CN" sz="1800" kern="100">
                          <a:effectLst/>
                        </a:rPr>
                        <a:t>在</a:t>
                      </a:r>
                      <a:r>
                        <a:rPr lang="en-US" sz="1800" kern="100">
                          <a:effectLst/>
                        </a:rPr>
                        <a:t>Ajax</a:t>
                      </a:r>
                      <a:r>
                        <a:rPr lang="zh-CN" sz="1800" kern="100">
                          <a:effectLst/>
                        </a:rPr>
                        <a:t>应用中指定请求方式为</a:t>
                      </a:r>
                      <a:r>
                        <a:rPr lang="en-US" sz="1800" kern="100">
                          <a:effectLst/>
                        </a:rPr>
                        <a:t>POST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57130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894" y="825785"/>
            <a:ext cx="2339102" cy="523220"/>
          </a:xfrm>
          <a:prstGeom prst="rect">
            <a:avLst/>
          </a:prstGeom>
        </p:spPr>
        <p:txBody>
          <a:bodyPr wrap="none">
            <a:spAutoFit/>
          </a:bodyPr>
          <a:lstStyle/>
          <a:p>
            <a:r>
              <a:rPr lang="zh-CN" altLang="en-US" sz="2800" smtClean="0">
                <a:latin typeface="Raleway" panose="020B0003030101060003" pitchFamily="34" charset="0"/>
              </a:rPr>
              <a:t>三、响应报文</a:t>
            </a:r>
            <a:endParaRPr lang="zh-CN" altLang="en-US" sz="2800"/>
          </a:p>
        </p:txBody>
      </p:sp>
      <p:sp>
        <p:nvSpPr>
          <p:cNvPr id="3" name="文本框 2"/>
          <p:cNvSpPr txBox="1"/>
          <p:nvPr/>
        </p:nvSpPr>
        <p:spPr>
          <a:xfrm>
            <a:off x="1052946" y="1454727"/>
            <a:ext cx="4364785" cy="1015663"/>
          </a:xfrm>
          <a:prstGeom prst="rect">
            <a:avLst/>
          </a:prstGeom>
          <a:noFill/>
        </p:spPr>
        <p:txBody>
          <a:bodyPr wrap="none" rtlCol="0">
            <a:spAutoFit/>
          </a:bodyPr>
          <a:lstStyle/>
          <a:p>
            <a:r>
              <a:rPr lang="en-US" altLang="zh-CN" sz="2400" smtClean="0"/>
              <a:t>1</a:t>
            </a:r>
            <a:r>
              <a:rPr lang="zh-CN" altLang="en-US" sz="2400" smtClean="0"/>
              <a:t>、响应报文内容</a:t>
            </a:r>
            <a:endParaRPr lang="en-US" altLang="zh-CN" sz="2400" smtClean="0"/>
          </a:p>
          <a:p>
            <a:endParaRPr lang="en-US" altLang="zh-CN"/>
          </a:p>
          <a:p>
            <a:r>
              <a:rPr lang="zh-CN" altLang="en-US" smtClean="0"/>
              <a:t>我们使用</a:t>
            </a:r>
            <a:r>
              <a:rPr lang="en-US" altLang="zh-CN" smtClean="0"/>
              <a:t>chrome</a:t>
            </a:r>
            <a:r>
              <a:rPr lang="zh-CN" altLang="en-US" smtClean="0"/>
              <a:t>的调试工具获取响应报文</a:t>
            </a:r>
            <a:endParaRPr lang="zh-CN" altLang="en-US"/>
          </a:p>
        </p:txBody>
      </p:sp>
      <p:pic>
        <p:nvPicPr>
          <p:cNvPr id="4" name="图片 3"/>
          <p:cNvPicPr>
            <a:picLocks noChangeAspect="1"/>
          </p:cNvPicPr>
          <p:nvPr/>
        </p:nvPicPr>
        <p:blipFill>
          <a:blip r:embed="rId2" cstate="print"/>
          <a:stretch>
            <a:fillRect/>
          </a:stretch>
        </p:blipFill>
        <p:spPr>
          <a:xfrm>
            <a:off x="633894" y="2514556"/>
            <a:ext cx="8182645" cy="1794208"/>
          </a:xfrm>
          <a:prstGeom prst="rect">
            <a:avLst/>
          </a:prstGeom>
        </p:spPr>
      </p:pic>
    </p:spTree>
    <p:extLst>
      <p:ext uri="{BB962C8B-B14F-4D97-AF65-F5344CB8AC3E}">
        <p14:creationId xmlns:p14="http://schemas.microsoft.com/office/powerpoint/2010/main" xmlns="" val="365538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4515" y="986043"/>
            <a:ext cx="2494594" cy="461665"/>
          </a:xfrm>
          <a:prstGeom prst="rect">
            <a:avLst/>
          </a:prstGeom>
        </p:spPr>
        <p:txBody>
          <a:bodyPr wrap="none">
            <a:spAutoFit/>
          </a:bodyPr>
          <a:lstStyle/>
          <a:p>
            <a:r>
              <a:rPr lang="en-US" altLang="zh-CN" sz="2400" smtClean="0"/>
              <a:t>2</a:t>
            </a:r>
            <a:r>
              <a:rPr lang="zh-CN" altLang="en-US" sz="2400" smtClean="0"/>
              <a:t>、响应报文格式</a:t>
            </a:r>
            <a:endParaRPr lang="en-US" altLang="zh-CN" sz="2400"/>
          </a:p>
        </p:txBody>
      </p:sp>
      <p:sp>
        <p:nvSpPr>
          <p:cNvPr id="3" name="Rectangle 2"/>
          <p:cNvSpPr>
            <a:spLocks noChangeArrowheads="1"/>
          </p:cNvSpPr>
          <p:nvPr/>
        </p:nvSpPr>
        <p:spPr bwMode="auto">
          <a:xfrm>
            <a:off x="871329" y="1540510"/>
            <a:ext cx="5958961"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90875" algn="l"/>
              </a:tabLst>
              <a:defRPr>
                <a:solidFill>
                  <a:schemeClr val="tx1"/>
                </a:solidFill>
                <a:latin typeface="Arial" panose="020B0604020202020204" pitchFamily="34" charset="0"/>
              </a:defRPr>
            </a:lvl1pPr>
            <a:lvl2pPr eaLnBrk="0" fontAlgn="base" hangingPunct="0">
              <a:spcBef>
                <a:spcPct val="0"/>
              </a:spcBef>
              <a:spcAft>
                <a:spcPct val="0"/>
              </a:spcAft>
              <a:tabLst>
                <a:tab pos="3190875" algn="l"/>
              </a:tabLst>
              <a:defRPr>
                <a:solidFill>
                  <a:schemeClr val="tx1"/>
                </a:solidFill>
                <a:latin typeface="Arial" panose="020B0604020202020204" pitchFamily="34" charset="0"/>
              </a:defRPr>
            </a:lvl2pPr>
            <a:lvl3pPr eaLnBrk="0" fontAlgn="base" hangingPunct="0">
              <a:spcBef>
                <a:spcPct val="0"/>
              </a:spcBef>
              <a:spcAft>
                <a:spcPct val="0"/>
              </a:spcAft>
              <a:tabLst>
                <a:tab pos="3190875" algn="l"/>
              </a:tabLst>
              <a:defRPr>
                <a:solidFill>
                  <a:schemeClr val="tx1"/>
                </a:solidFill>
                <a:latin typeface="Arial" panose="020B0604020202020204" pitchFamily="34" charset="0"/>
              </a:defRPr>
            </a:lvl3pPr>
            <a:lvl4pPr eaLnBrk="0" fontAlgn="base" hangingPunct="0">
              <a:spcBef>
                <a:spcPct val="0"/>
              </a:spcBef>
              <a:spcAft>
                <a:spcPct val="0"/>
              </a:spcAft>
              <a:tabLst>
                <a:tab pos="3190875" algn="l"/>
              </a:tabLst>
              <a:defRPr>
                <a:solidFill>
                  <a:schemeClr val="tx1"/>
                </a:solidFill>
                <a:latin typeface="Arial" panose="020B0604020202020204" pitchFamily="34" charset="0"/>
              </a:defRPr>
            </a:lvl4pPr>
            <a:lvl5pPr eaLnBrk="0" fontAlgn="base" hangingPunct="0">
              <a:spcBef>
                <a:spcPct val="0"/>
              </a:spcBef>
              <a:spcAft>
                <a:spcPct val="0"/>
              </a:spcAft>
              <a:tabLst>
                <a:tab pos="3190875" algn="l"/>
              </a:tabLst>
              <a:defRPr>
                <a:solidFill>
                  <a:schemeClr val="tx1"/>
                </a:solidFill>
                <a:latin typeface="Arial" panose="020B0604020202020204" pitchFamily="34" charset="0"/>
              </a:defRPr>
            </a:lvl5pPr>
            <a:lvl6pPr eaLnBrk="0" fontAlgn="base" hangingPunct="0">
              <a:spcBef>
                <a:spcPct val="0"/>
              </a:spcBef>
              <a:spcAft>
                <a:spcPct val="0"/>
              </a:spcAft>
              <a:tabLst>
                <a:tab pos="3190875" algn="l"/>
              </a:tabLst>
              <a:defRPr>
                <a:solidFill>
                  <a:schemeClr val="tx1"/>
                </a:solidFill>
                <a:latin typeface="Arial" panose="020B0604020202020204" pitchFamily="34" charset="0"/>
              </a:defRPr>
            </a:lvl6pPr>
            <a:lvl7pPr eaLnBrk="0" fontAlgn="base" hangingPunct="0">
              <a:spcBef>
                <a:spcPct val="0"/>
              </a:spcBef>
              <a:spcAft>
                <a:spcPct val="0"/>
              </a:spcAft>
              <a:tabLst>
                <a:tab pos="3190875" algn="l"/>
              </a:tabLst>
              <a:defRPr>
                <a:solidFill>
                  <a:schemeClr val="tx1"/>
                </a:solidFill>
                <a:latin typeface="Arial" panose="020B0604020202020204" pitchFamily="34" charset="0"/>
              </a:defRPr>
            </a:lvl7pPr>
            <a:lvl8pPr eaLnBrk="0" fontAlgn="base" hangingPunct="0">
              <a:spcBef>
                <a:spcPct val="0"/>
              </a:spcBef>
              <a:spcAft>
                <a:spcPct val="0"/>
              </a:spcAft>
              <a:tabLst>
                <a:tab pos="3190875" algn="l"/>
              </a:tabLst>
              <a:defRPr>
                <a:solidFill>
                  <a:schemeClr val="tx1"/>
                </a:solidFill>
                <a:latin typeface="Arial" panose="020B0604020202020204" pitchFamily="34" charset="0"/>
              </a:defRPr>
            </a:lvl8pPr>
            <a:lvl9pPr eaLnBrk="0" fontAlgn="base" hangingPunct="0">
              <a:spcBef>
                <a:spcPct val="0"/>
              </a:spcBef>
              <a:spcAft>
                <a:spcPct val="0"/>
              </a:spcAft>
              <a:tabLst>
                <a:tab pos="3190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en-US" altLang="zh-CN" sz="1600"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HTTP</a:t>
            </a:r>
            <a:r>
              <a:rPr kumimoji="0" lang="zh-CN" altLang="en-US" sz="1600"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响应的组成</a:t>
            </a:r>
            <a:endParaRPr kumimoji="0" lang="zh-CN" alt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sz="1600"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①响应状态行：包括协议版本、响应状态码、响应状态信息</a:t>
            </a:r>
            <a:endParaRPr kumimoji="0" lang="zh-CN" alt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sz="1600"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②响应消息头：响应头</a:t>
            </a:r>
            <a:endParaRPr kumimoji="0" lang="zh-CN" alt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sz="1600"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③空行</a:t>
            </a:r>
            <a:endParaRPr kumimoji="0" lang="zh-CN" alt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sz="1600"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④响应正文：响应体</a:t>
            </a:r>
            <a:endParaRPr kumimoji="0" lang="zh-CN" alt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90875" algn="l"/>
              </a:tabLst>
            </a:pPr>
            <a:endParaRPr kumimoji="0" lang="zh-CN" altLang="en-US" sz="2400" b="0" i="0" u="none" strike="noStrike" cap="none" normalizeH="0" baseline="0" smtClean="0">
              <a:ln>
                <a:noFill/>
              </a:ln>
              <a:solidFill>
                <a:schemeClr val="tx1"/>
              </a:solidFill>
              <a:effectLst/>
              <a:latin typeface="Arial" panose="020B0604020202020204" pitchFamily="34" charset="0"/>
            </a:endParaRPr>
          </a:p>
        </p:txBody>
      </p:sp>
      <p:pic>
        <p:nvPicPr>
          <p:cNvPr id="5121" name="图片 5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1329" y="3326083"/>
            <a:ext cx="6799117" cy="252152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634515" y="525087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317569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4515" y="986043"/>
            <a:ext cx="2494594" cy="461665"/>
          </a:xfrm>
          <a:prstGeom prst="rect">
            <a:avLst/>
          </a:prstGeom>
        </p:spPr>
        <p:txBody>
          <a:bodyPr wrap="none">
            <a:spAutoFit/>
          </a:bodyPr>
          <a:lstStyle/>
          <a:p>
            <a:r>
              <a:rPr lang="en-US" altLang="zh-CN" sz="2400"/>
              <a:t>3</a:t>
            </a:r>
            <a:r>
              <a:rPr lang="zh-CN" altLang="en-US" sz="2400" smtClean="0"/>
              <a:t>、响应报文详解</a:t>
            </a:r>
            <a:endParaRPr lang="en-US" altLang="zh-CN" sz="2400"/>
          </a:p>
        </p:txBody>
      </p:sp>
      <p:sp>
        <p:nvSpPr>
          <p:cNvPr id="3" name="文本框 2"/>
          <p:cNvSpPr txBox="1"/>
          <p:nvPr/>
        </p:nvSpPr>
        <p:spPr>
          <a:xfrm>
            <a:off x="1038472" y="1565563"/>
            <a:ext cx="1686680" cy="369332"/>
          </a:xfrm>
          <a:prstGeom prst="rect">
            <a:avLst/>
          </a:prstGeom>
          <a:noFill/>
        </p:spPr>
        <p:txBody>
          <a:bodyPr wrap="none" rtlCol="0">
            <a:spAutoFit/>
          </a:bodyPr>
          <a:lstStyle/>
          <a:p>
            <a:r>
              <a:rPr lang="en-US" altLang="zh-CN" smtClean="0"/>
              <a:t>1</a:t>
            </a:r>
            <a:r>
              <a:rPr lang="zh-CN" altLang="en-US" smtClean="0"/>
              <a:t>、响应状态码</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xmlns="" val="615392930"/>
              </p:ext>
            </p:extLst>
          </p:nvPr>
        </p:nvGraphicFramePr>
        <p:xfrm>
          <a:off x="1038472" y="2052750"/>
          <a:ext cx="7426656" cy="2548804"/>
        </p:xfrm>
        <a:graphic>
          <a:graphicData uri="http://schemas.openxmlformats.org/drawingml/2006/table">
            <a:tbl>
              <a:tblPr firstRow="1" firstCol="1" bandRow="1">
                <a:tableStyleId>{5C22544A-7EE6-4342-B048-85BDC9FD1C3A}</a:tableStyleId>
              </a:tblPr>
              <a:tblGrid>
                <a:gridCol w="520790"/>
                <a:gridCol w="1142376"/>
                <a:gridCol w="5763490"/>
              </a:tblGrid>
              <a:tr h="571475">
                <a:tc>
                  <a:txBody>
                    <a:bodyPr/>
                    <a:lstStyle/>
                    <a:p>
                      <a:pPr algn="ctr">
                        <a:spcAft>
                          <a:spcPts val="0"/>
                        </a:spcAft>
                        <a:tabLst>
                          <a:tab pos="270510" algn="l"/>
                        </a:tabLst>
                      </a:pPr>
                      <a:r>
                        <a:rPr lang="zh-CN" sz="1800" kern="100">
                          <a:effectLst/>
                        </a:rPr>
                        <a:t>代码</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tabLst>
                          <a:tab pos="270510" algn="l"/>
                        </a:tabLst>
                      </a:pPr>
                      <a:r>
                        <a:rPr lang="zh-CN" sz="1800" kern="100">
                          <a:effectLst/>
                        </a:rPr>
                        <a:t>表示</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tabLst>
                          <a:tab pos="270510" algn="l"/>
                        </a:tabLst>
                      </a:pPr>
                      <a:r>
                        <a:rPr lang="zh-CN" sz="1800" kern="100">
                          <a:effectLst/>
                        </a:rPr>
                        <a:t>说明</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85738">
                <a:tc>
                  <a:txBody>
                    <a:bodyPr/>
                    <a:lstStyle/>
                    <a:p>
                      <a:pPr algn="just">
                        <a:spcAft>
                          <a:spcPts val="0"/>
                        </a:spcAft>
                        <a:tabLst>
                          <a:tab pos="270510" algn="l"/>
                        </a:tabLst>
                      </a:pPr>
                      <a:r>
                        <a:rPr lang="en-US" sz="1800" kern="100">
                          <a:effectLst/>
                        </a:rPr>
                        <a:t>200</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成功</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服务器已成功处理了请求。通常，这表示服务器提供了请求的网页。</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85738">
                <a:tc>
                  <a:txBody>
                    <a:bodyPr/>
                    <a:lstStyle/>
                    <a:p>
                      <a:pPr algn="just">
                        <a:spcAft>
                          <a:spcPts val="0"/>
                        </a:spcAft>
                        <a:tabLst>
                          <a:tab pos="270510" algn="l"/>
                        </a:tabLst>
                      </a:pPr>
                      <a:r>
                        <a:rPr lang="en-US" sz="1800" kern="100">
                          <a:effectLst/>
                        </a:rPr>
                        <a:t>302</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重定向</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代表让浏览器重新请求另一个资源</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857213">
                <a:tc>
                  <a:txBody>
                    <a:bodyPr/>
                    <a:lstStyle/>
                    <a:p>
                      <a:pPr algn="just">
                        <a:spcAft>
                          <a:spcPts val="0"/>
                        </a:spcAft>
                        <a:tabLst>
                          <a:tab pos="270510" algn="l"/>
                        </a:tabLst>
                      </a:pPr>
                      <a:r>
                        <a:rPr lang="en-US" sz="1800" kern="100">
                          <a:effectLst/>
                        </a:rPr>
                        <a:t>404</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找不到</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找不到请求的资源，但有时请求路径正确也返回</a:t>
                      </a:r>
                      <a:r>
                        <a:rPr lang="en-US" sz="1800" kern="100">
                          <a:effectLst/>
                        </a:rPr>
                        <a:t>404</a:t>
                      </a:r>
                      <a:r>
                        <a:rPr lang="zh-CN" sz="1800" kern="100">
                          <a:effectLst/>
                        </a:rPr>
                        <a:t>往往是由于</a:t>
                      </a:r>
                      <a:r>
                        <a:rPr lang="en-US" sz="1800" kern="100">
                          <a:effectLst/>
                        </a:rPr>
                        <a:t>Web</a:t>
                      </a:r>
                      <a:r>
                        <a:rPr lang="zh-CN" sz="1800" kern="100">
                          <a:effectLst/>
                        </a:rPr>
                        <a:t>应用有配置方面的问题，例如按照配置文件中指定的组件的全类名找不到指定的类。</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85738">
                <a:tc>
                  <a:txBody>
                    <a:bodyPr/>
                    <a:lstStyle/>
                    <a:p>
                      <a:pPr algn="just">
                        <a:spcAft>
                          <a:spcPts val="0"/>
                        </a:spcAft>
                        <a:tabLst>
                          <a:tab pos="270510" algn="l"/>
                        </a:tabLst>
                      </a:pPr>
                      <a:r>
                        <a:rPr lang="en-US" sz="1800" kern="100">
                          <a:effectLst/>
                        </a:rPr>
                        <a:t>500</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错误</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270510" algn="l"/>
                        </a:tabLst>
                      </a:pPr>
                      <a:r>
                        <a:rPr lang="zh-CN" sz="1800" kern="100">
                          <a:effectLst/>
                        </a:rPr>
                        <a:t>服务器内部错误，例如服务器端程序运行时抛出异常。</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158708" y="5045794"/>
            <a:ext cx="9186183" cy="1200329"/>
          </a:xfrm>
          <a:prstGeom prst="rect">
            <a:avLst/>
          </a:prstGeom>
        </p:spPr>
        <p:txBody>
          <a:bodyPr wrap="square">
            <a:spAutoFit/>
          </a:bodyPr>
          <a:lstStyle/>
          <a:p>
            <a:pPr marL="269875"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●响应状态码以</a:t>
            </a:r>
            <a:r>
              <a:rPr lang="en-US" altLang="zh-CN" kern="100">
                <a:latin typeface="Consolas" panose="020B0609020204030204" pitchFamily="49" charset="0"/>
                <a:cs typeface="Calibri" panose="020F0502020204030204" pitchFamily="34" charset="0"/>
              </a:rPr>
              <a:t>2</a:t>
            </a:r>
            <a:r>
              <a:rPr lang="zh-CN" altLang="zh-CN" kern="100">
                <a:latin typeface="Consolas" panose="020B0609020204030204" pitchFamily="49" charset="0"/>
                <a:cs typeface="Calibri" panose="020F0502020204030204" pitchFamily="34" charset="0"/>
              </a:rPr>
              <a:t>开头的通常表示成功。</a:t>
            </a:r>
            <a:endParaRPr lang="zh-CN" altLang="zh-CN" kern="100">
              <a:latin typeface="Consolas" panose="020B0609020204030204" pitchFamily="49" charset="0"/>
              <a:cs typeface="Times New Roman" panose="02020603050405020304" pitchFamily="18" charset="0"/>
            </a:endParaRPr>
          </a:p>
          <a:p>
            <a:pPr marL="269875"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●响应状态码以</a:t>
            </a:r>
            <a:r>
              <a:rPr lang="en-US" altLang="zh-CN" kern="100">
                <a:latin typeface="Consolas" panose="020B0609020204030204" pitchFamily="49" charset="0"/>
                <a:cs typeface="Calibri" panose="020F0502020204030204" pitchFamily="34" charset="0"/>
              </a:rPr>
              <a:t>3</a:t>
            </a:r>
            <a:r>
              <a:rPr lang="zh-CN" altLang="zh-CN" kern="100">
                <a:latin typeface="Consolas" panose="020B0609020204030204" pitchFamily="49" charset="0"/>
                <a:cs typeface="Calibri" panose="020F0502020204030204" pitchFamily="34" charset="0"/>
              </a:rPr>
              <a:t>开头的通常表示转移。</a:t>
            </a:r>
            <a:endParaRPr lang="zh-CN" altLang="zh-CN" kern="100">
              <a:latin typeface="Consolas" panose="020B0609020204030204" pitchFamily="49" charset="0"/>
              <a:cs typeface="Times New Roman" panose="02020603050405020304" pitchFamily="18" charset="0"/>
            </a:endParaRPr>
          </a:p>
          <a:p>
            <a:pPr marL="269875"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●响应状态码以</a:t>
            </a:r>
            <a:r>
              <a:rPr lang="en-US" altLang="zh-CN" kern="100">
                <a:latin typeface="Consolas" panose="020B0609020204030204" pitchFamily="49" charset="0"/>
                <a:cs typeface="Calibri" panose="020F0502020204030204" pitchFamily="34" charset="0"/>
              </a:rPr>
              <a:t>4</a:t>
            </a:r>
            <a:r>
              <a:rPr lang="zh-CN" altLang="zh-CN" kern="100">
                <a:latin typeface="Consolas" panose="020B0609020204030204" pitchFamily="49" charset="0"/>
                <a:cs typeface="Calibri" panose="020F0502020204030204" pitchFamily="34" charset="0"/>
              </a:rPr>
              <a:t>开头的通常表示无法访问，其中包括找不到资源或没有权限等。</a:t>
            </a:r>
            <a:endParaRPr lang="zh-CN" altLang="zh-CN" kern="100">
              <a:latin typeface="Consolas" panose="020B0609020204030204" pitchFamily="49" charset="0"/>
              <a:cs typeface="Times New Roman" panose="02020603050405020304" pitchFamily="18" charset="0"/>
            </a:endParaRPr>
          </a:p>
          <a:p>
            <a:pPr marL="269875"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●响应状态码以</a:t>
            </a:r>
            <a:r>
              <a:rPr lang="en-US" altLang="zh-CN" kern="100">
                <a:latin typeface="Consolas" panose="020B0609020204030204" pitchFamily="49" charset="0"/>
                <a:cs typeface="Calibri" panose="020F0502020204030204" pitchFamily="34" charset="0"/>
              </a:rPr>
              <a:t>5</a:t>
            </a:r>
            <a:r>
              <a:rPr lang="zh-CN" altLang="zh-CN" kern="100">
                <a:latin typeface="Consolas" panose="020B0609020204030204" pitchFamily="49" charset="0"/>
                <a:cs typeface="Calibri" panose="020F0502020204030204" pitchFamily="34" charset="0"/>
              </a:rPr>
              <a:t>开头的通常表示服务器端程序运行出错。</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6266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xmlns="" val="2719156043"/>
              </p:ext>
            </p:extLst>
          </p:nvPr>
        </p:nvGraphicFramePr>
        <p:xfrm>
          <a:off x="709477" y="1080655"/>
          <a:ext cx="8088160" cy="53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1480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63" y="983673"/>
            <a:ext cx="1225015" cy="369332"/>
          </a:xfrm>
          <a:prstGeom prst="rect">
            <a:avLst/>
          </a:prstGeom>
          <a:noFill/>
        </p:spPr>
        <p:txBody>
          <a:bodyPr wrap="none" rtlCol="0">
            <a:spAutoFit/>
          </a:bodyPr>
          <a:lstStyle/>
          <a:p>
            <a:r>
              <a:rPr lang="en-US" altLang="zh-CN" smtClean="0"/>
              <a:t>2</a:t>
            </a:r>
            <a:r>
              <a:rPr lang="zh-CN" altLang="en-US" smtClean="0"/>
              <a:t>、响应头</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xmlns="" val="352323343"/>
              </p:ext>
            </p:extLst>
          </p:nvPr>
        </p:nvGraphicFramePr>
        <p:xfrm>
          <a:off x="803563" y="1353005"/>
          <a:ext cx="8063346" cy="5158629"/>
        </p:xfrm>
        <a:graphic>
          <a:graphicData uri="http://schemas.openxmlformats.org/drawingml/2006/table">
            <a:tbl>
              <a:tblPr firstRow="1" firstCol="1" bandRow="1">
                <a:tableStyleId>{5C22544A-7EE6-4342-B048-85BDC9FD1C3A}</a:tableStyleId>
              </a:tblPr>
              <a:tblGrid>
                <a:gridCol w="3969646"/>
                <a:gridCol w="4093700"/>
              </a:tblGrid>
              <a:tr h="245649">
                <a:tc>
                  <a:txBody>
                    <a:bodyPr/>
                    <a:lstStyle/>
                    <a:p>
                      <a:pPr indent="266700" algn="just">
                        <a:spcAft>
                          <a:spcPts val="0"/>
                        </a:spcAft>
                        <a:tabLst>
                          <a:tab pos="3190875" algn="l"/>
                        </a:tabLst>
                      </a:pPr>
                      <a:r>
                        <a:rPr lang="zh-CN" sz="1600" kern="100">
                          <a:effectLst/>
                        </a:rPr>
                        <a:t>代码</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说明</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Location: /day05/index.jsp</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告诉浏览器重新定向到指定的路径</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Server:apache tomcat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使用的什么</a:t>
                      </a:r>
                      <a:r>
                        <a:rPr lang="en-US" sz="1600" kern="100">
                          <a:effectLst/>
                        </a:rPr>
                        <a:t>web</a:t>
                      </a:r>
                      <a:r>
                        <a:rPr lang="zh-CN" sz="1600" kern="100">
                          <a:effectLst/>
                        </a:rPr>
                        <a:t>服务器</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91298">
                <a:tc>
                  <a:txBody>
                    <a:bodyPr/>
                    <a:lstStyle/>
                    <a:p>
                      <a:pPr indent="266700" algn="just">
                        <a:spcAft>
                          <a:spcPts val="0"/>
                        </a:spcAft>
                        <a:tabLst>
                          <a:tab pos="3190875" algn="l"/>
                        </a:tabLst>
                      </a:pPr>
                      <a:r>
                        <a:rPr lang="en-US" sz="1600" kern="100">
                          <a:effectLst/>
                        </a:rPr>
                        <a:t>Content-Encoding: gzip</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告诉浏览器我传给你的数据用的压缩方式</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Content-Length: 80</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响应体的字节数</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Content-Language: zh-cn</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响应体数据的语言</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91298">
                <a:tc>
                  <a:txBody>
                    <a:bodyPr/>
                    <a:lstStyle/>
                    <a:p>
                      <a:pPr indent="266700" algn="just">
                        <a:spcAft>
                          <a:spcPts val="0"/>
                        </a:spcAft>
                        <a:tabLst>
                          <a:tab pos="3190875" algn="l"/>
                        </a:tabLst>
                      </a:pPr>
                      <a:r>
                        <a:rPr lang="en-US" sz="1600" kern="100">
                          <a:effectLst/>
                        </a:rPr>
                        <a:t>content-type: text/html; charset=GB2312</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响应体内容的类型</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91298">
                <a:tc>
                  <a:txBody>
                    <a:bodyPr/>
                    <a:lstStyle/>
                    <a:p>
                      <a:pPr indent="266700" algn="just">
                        <a:spcAft>
                          <a:spcPts val="0"/>
                        </a:spcAft>
                        <a:tabLst>
                          <a:tab pos="3190875" algn="l"/>
                        </a:tabLst>
                      </a:pPr>
                      <a:r>
                        <a:rPr lang="en-US" sz="1600" kern="100">
                          <a:effectLst/>
                        </a:rPr>
                        <a:t>Last-Modified: Tue, 11 Jul 2000 18:23:51 GMT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资源最后被修改的时间</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Refresh: 1</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定时刷新</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91298">
                <a:tc>
                  <a:txBody>
                    <a:bodyPr/>
                    <a:lstStyle/>
                    <a:p>
                      <a:pPr indent="266700" algn="just">
                        <a:spcAft>
                          <a:spcPts val="0"/>
                        </a:spcAft>
                        <a:tabLst>
                          <a:tab pos="3190875" algn="l"/>
                        </a:tabLst>
                      </a:pPr>
                      <a:r>
                        <a:rPr lang="en-US" sz="1600" kern="100">
                          <a:effectLst/>
                        </a:rPr>
                        <a:t>Content-Disposition: </a:t>
                      </a:r>
                      <a:endParaRPr lang="zh-CN" sz="1600" kern="100">
                        <a:effectLst/>
                      </a:endParaRPr>
                    </a:p>
                    <a:p>
                      <a:pPr indent="266700" algn="just">
                        <a:spcAft>
                          <a:spcPts val="0"/>
                        </a:spcAft>
                        <a:tabLst>
                          <a:tab pos="3190875" algn="l"/>
                        </a:tabLst>
                      </a:pPr>
                      <a:r>
                        <a:rPr lang="en-US" sz="1600" kern="100">
                          <a:effectLst/>
                        </a:rPr>
                        <a:t>attachment; filename=aaa.zip</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文件下载</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91298">
                <a:tc>
                  <a:txBody>
                    <a:bodyPr/>
                    <a:lstStyle/>
                    <a:p>
                      <a:pPr indent="266700" algn="just">
                        <a:spcAft>
                          <a:spcPts val="0"/>
                        </a:spcAft>
                        <a:tabLst>
                          <a:tab pos="3190875" algn="l"/>
                        </a:tabLst>
                      </a:pPr>
                      <a:r>
                        <a:rPr lang="en-US" sz="1600" kern="100">
                          <a:effectLst/>
                        </a:rPr>
                        <a:t>Set-Cookie:SS=Q0=5Lb_nQ; path=/search</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将</a:t>
                      </a:r>
                      <a:r>
                        <a:rPr lang="en-US" sz="1600" kern="100">
                          <a:effectLst/>
                        </a:rPr>
                        <a:t>cookie</a:t>
                      </a:r>
                      <a:r>
                        <a:rPr lang="zh-CN" sz="1600" kern="100">
                          <a:effectLst/>
                        </a:rPr>
                        <a:t>数据回送给</a:t>
                      </a:r>
                      <a:r>
                        <a:rPr lang="en-US" sz="1600" kern="100">
                          <a:effectLst/>
                        </a:rPr>
                        <a:t>ie</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Expires: -1</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告诉浏览器不要缓存起来</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91298">
                <a:tc>
                  <a:txBody>
                    <a:bodyPr/>
                    <a:lstStyle/>
                    <a:p>
                      <a:pPr indent="266700" algn="just">
                        <a:spcAft>
                          <a:spcPts val="0"/>
                        </a:spcAft>
                        <a:tabLst>
                          <a:tab pos="3190875" algn="l"/>
                        </a:tabLst>
                      </a:pPr>
                      <a:r>
                        <a:rPr lang="en-US" sz="1600" kern="100">
                          <a:effectLst/>
                        </a:rPr>
                        <a:t>Cache-Control: no-cache</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当</a:t>
                      </a:r>
                      <a:r>
                        <a:rPr lang="en-US" sz="1600" kern="100">
                          <a:effectLst/>
                        </a:rPr>
                        <a:t>HTTP1.1</a:t>
                      </a:r>
                      <a:r>
                        <a:rPr lang="zh-CN" sz="1600" kern="100">
                          <a:effectLst/>
                        </a:rPr>
                        <a:t>服务器指定</a:t>
                      </a:r>
                      <a:r>
                        <a:rPr lang="en-US" sz="1600" kern="100">
                          <a:effectLst/>
                        </a:rPr>
                        <a:t> CacheControl = no-cache</a:t>
                      </a:r>
                      <a:r>
                        <a:rPr lang="zh-CN" sz="1600" kern="100">
                          <a:effectLst/>
                        </a:rPr>
                        <a:t>时，浏览器就不会缓存该网页</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Connection: close/Keep-Alive</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是否保持连接</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45649">
                <a:tc>
                  <a:txBody>
                    <a:bodyPr/>
                    <a:lstStyle/>
                    <a:p>
                      <a:pPr indent="266700" algn="just">
                        <a:spcAft>
                          <a:spcPts val="0"/>
                        </a:spcAft>
                        <a:tabLst>
                          <a:tab pos="3190875" algn="l"/>
                        </a:tabLst>
                      </a:pPr>
                      <a:r>
                        <a:rPr lang="en-US" sz="1600" kern="100">
                          <a:effectLst/>
                        </a:rPr>
                        <a:t>Date: Tue, 11 Jul 2000 18:23:51 GMT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zh-CN" sz="1600" kern="100">
                          <a:effectLst/>
                        </a:rPr>
                        <a:t>响应的时间</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24760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6691" y="1011382"/>
            <a:ext cx="3248005" cy="461665"/>
          </a:xfrm>
          <a:prstGeom prst="rect">
            <a:avLst/>
          </a:prstGeom>
          <a:noFill/>
        </p:spPr>
        <p:txBody>
          <a:bodyPr wrap="none" rtlCol="0">
            <a:spAutoFit/>
          </a:bodyPr>
          <a:lstStyle/>
          <a:p>
            <a:r>
              <a:rPr lang="en-US" altLang="zh-CN" sz="2400" smtClean="0"/>
              <a:t>3</a:t>
            </a:r>
            <a:r>
              <a:rPr lang="zh-CN" altLang="en-US" sz="2400" smtClean="0"/>
              <a:t>、响应内容类型</a:t>
            </a:r>
            <a:r>
              <a:rPr lang="en-US" altLang="zh-CN" sz="2400" smtClean="0"/>
              <a:t>MIME</a:t>
            </a:r>
            <a:endParaRPr lang="zh-CN" altLang="en-US" sz="2400"/>
          </a:p>
        </p:txBody>
      </p:sp>
      <p:sp>
        <p:nvSpPr>
          <p:cNvPr id="3" name="矩形 2"/>
          <p:cNvSpPr/>
          <p:nvPr/>
        </p:nvSpPr>
        <p:spPr>
          <a:xfrm>
            <a:off x="886691" y="1605078"/>
            <a:ext cx="6761018" cy="2554545"/>
          </a:xfrm>
          <a:prstGeom prst="rect">
            <a:avLst/>
          </a:prstGeom>
        </p:spPr>
        <p:txBody>
          <a:bodyPr wrap="square">
            <a:spAutoFit/>
          </a:bodyPr>
          <a:lstStyle/>
          <a:p>
            <a:pPr lvl="1" algn="just">
              <a:spcAft>
                <a:spcPts val="0"/>
              </a:spcAft>
              <a:tabLst>
                <a:tab pos="3190875" algn="l"/>
              </a:tabLst>
            </a:pPr>
            <a:r>
              <a:rPr lang="en-US" altLang="zh-CN" sz="2000" kern="100" smtClean="0">
                <a:latin typeface="Consolas" panose="020B0609020204030204" pitchFamily="49" charset="0"/>
                <a:cs typeface="Calibri" panose="020F0502020204030204" pitchFamily="34" charset="0"/>
              </a:rPr>
              <a:t> HTTP</a:t>
            </a:r>
            <a:r>
              <a:rPr lang="zh-CN" altLang="zh-CN" sz="2000" kern="100">
                <a:latin typeface="Consolas" panose="020B0609020204030204" pitchFamily="49" charset="0"/>
                <a:cs typeface="Calibri" panose="020F0502020204030204" pitchFamily="34" charset="0"/>
              </a:rPr>
              <a:t>内容类型：当前响应体的数据类型。</a:t>
            </a:r>
            <a:endParaRPr lang="zh-CN" altLang="zh-CN" sz="2000"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sz="2000" kern="100">
                <a:latin typeface="Consolas" panose="020B0609020204030204" pitchFamily="49" charset="0"/>
                <a:cs typeface="Calibri" panose="020F0502020204030204" pitchFamily="34" charset="0"/>
              </a:rPr>
              <a:t>①需要指出的是在浏览器和服务器之间传输的数据类型并非都是文本类型，还包括图片、视频、音频等多媒体类型。这些多媒体类型是使用</a:t>
            </a:r>
            <a:r>
              <a:rPr lang="en-US" altLang="zh-CN" sz="2000" kern="100">
                <a:latin typeface="Consolas" panose="020B0609020204030204" pitchFamily="49" charset="0"/>
                <a:cs typeface="Calibri" panose="020F0502020204030204" pitchFamily="34" charset="0"/>
              </a:rPr>
              <a:t>MIME</a:t>
            </a:r>
            <a:r>
              <a:rPr lang="zh-CN" altLang="zh-CN" sz="2000" kern="100">
                <a:latin typeface="Consolas" panose="020B0609020204030204" pitchFamily="49" charset="0"/>
                <a:cs typeface="Calibri" panose="020F0502020204030204" pitchFamily="34" charset="0"/>
              </a:rPr>
              <a:t>类型定义的。</a:t>
            </a:r>
            <a:endParaRPr lang="zh-CN" altLang="zh-CN" sz="2000"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sz="2000" kern="100">
                <a:latin typeface="Consolas" panose="020B0609020204030204" pitchFamily="49" charset="0"/>
                <a:cs typeface="Calibri" panose="020F0502020204030204" pitchFamily="34" charset="0"/>
              </a:rPr>
              <a:t>②</a:t>
            </a:r>
            <a:r>
              <a:rPr lang="en-US" altLang="zh-CN" sz="2000" kern="100">
                <a:solidFill>
                  <a:srgbClr val="0000FF"/>
                </a:solidFill>
                <a:latin typeface="Consolas" panose="020B0609020204030204" pitchFamily="49" charset="0"/>
                <a:cs typeface="Calibri" panose="020F0502020204030204" pitchFamily="34" charset="0"/>
              </a:rPr>
              <a:t>MIME</a:t>
            </a:r>
            <a:r>
              <a:rPr lang="zh-CN" altLang="zh-CN" sz="2000" kern="100">
                <a:latin typeface="Consolas" panose="020B0609020204030204" pitchFamily="49" charset="0"/>
                <a:cs typeface="Calibri" panose="020F0502020204030204" pitchFamily="34" charset="0"/>
              </a:rPr>
              <a:t>的英文全称是</a:t>
            </a:r>
            <a:r>
              <a:rPr lang="en-US" altLang="zh-CN" sz="2000" kern="100">
                <a:latin typeface="Consolas" panose="020B0609020204030204" pitchFamily="49" charset="0"/>
                <a:cs typeface="Calibri" panose="020F0502020204030204" pitchFamily="34" charset="0"/>
              </a:rPr>
              <a:t>"</a:t>
            </a:r>
            <a:r>
              <a:rPr lang="en-US" altLang="zh-CN" sz="2000" kern="100">
                <a:solidFill>
                  <a:srgbClr val="0000FF"/>
                </a:solidFill>
                <a:latin typeface="Consolas" panose="020B0609020204030204" pitchFamily="49" charset="0"/>
                <a:cs typeface="Calibri" panose="020F0502020204030204" pitchFamily="34" charset="0"/>
              </a:rPr>
              <a:t>Multipurpose Internet Mail Extensions</a:t>
            </a:r>
            <a:r>
              <a:rPr lang="en-US" altLang="zh-CN" sz="2000" kern="100">
                <a:latin typeface="Consolas" panose="020B0609020204030204" pitchFamily="49" charset="0"/>
                <a:cs typeface="Calibri" panose="020F0502020204030204" pitchFamily="34" charset="0"/>
              </a:rPr>
              <a:t>" </a:t>
            </a:r>
            <a:r>
              <a:rPr lang="zh-CN" altLang="zh-CN" sz="2000" kern="100">
                <a:latin typeface="Consolas" panose="020B0609020204030204" pitchFamily="49" charset="0"/>
                <a:cs typeface="Calibri" panose="020F0502020204030204" pitchFamily="34" charset="0"/>
              </a:rPr>
              <a:t>多功能</a:t>
            </a:r>
            <a:r>
              <a:rPr lang="en-US" altLang="zh-CN" sz="2000" kern="100">
                <a:latin typeface="Consolas" panose="020B0609020204030204" pitchFamily="49" charset="0"/>
                <a:cs typeface="Calibri" panose="020F0502020204030204" pitchFamily="34" charset="0"/>
              </a:rPr>
              <a:t>Internet </a:t>
            </a:r>
            <a:r>
              <a:rPr lang="zh-CN" altLang="zh-CN" sz="2000" kern="100">
                <a:latin typeface="Consolas" panose="020B0609020204030204" pitchFamily="49" charset="0"/>
                <a:cs typeface="Calibri" panose="020F0502020204030204" pitchFamily="34" charset="0"/>
              </a:rPr>
              <a:t>邮件扩充服务。</a:t>
            </a:r>
            <a:r>
              <a:rPr lang="en-US" altLang="zh-CN" sz="2000" kern="100">
                <a:latin typeface="Consolas" panose="020B0609020204030204" pitchFamily="49" charset="0"/>
                <a:cs typeface="Calibri" panose="020F0502020204030204" pitchFamily="34" charset="0"/>
              </a:rPr>
              <a:t>MIME</a:t>
            </a:r>
            <a:r>
              <a:rPr lang="zh-CN" altLang="zh-CN" sz="2000" kern="100">
                <a:latin typeface="Consolas" panose="020B0609020204030204" pitchFamily="49" charset="0"/>
                <a:cs typeface="Calibri" panose="020F0502020204030204" pitchFamily="34" charset="0"/>
              </a:rPr>
              <a:t>类型的格式是“大类型</a:t>
            </a:r>
            <a:r>
              <a:rPr lang="en-US" altLang="zh-CN" sz="2000" kern="100">
                <a:latin typeface="Consolas" panose="020B0609020204030204" pitchFamily="49" charset="0"/>
                <a:cs typeface="Calibri" panose="020F0502020204030204" pitchFamily="34" charset="0"/>
              </a:rPr>
              <a:t>/</a:t>
            </a:r>
            <a:r>
              <a:rPr lang="zh-CN" altLang="zh-CN" sz="2000" kern="100">
                <a:latin typeface="Consolas" panose="020B0609020204030204" pitchFamily="49" charset="0"/>
                <a:cs typeface="Calibri" panose="020F0502020204030204" pitchFamily="34" charset="0"/>
              </a:rPr>
              <a:t>小类型”，并与某一种文件的扩展名相对应。</a:t>
            </a:r>
            <a:endParaRPr lang="zh-CN" altLang="zh-CN" sz="20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418577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1125900016"/>
              </p:ext>
            </p:extLst>
          </p:nvPr>
        </p:nvGraphicFramePr>
        <p:xfrm>
          <a:off x="795769" y="1659871"/>
          <a:ext cx="7683213" cy="4159037"/>
        </p:xfrm>
        <a:graphic>
          <a:graphicData uri="http://schemas.openxmlformats.org/drawingml/2006/table">
            <a:tbl>
              <a:tblPr firstRow="1" firstCol="1" bandRow="1">
                <a:tableStyleId>{5C22544A-7EE6-4342-B048-85BDC9FD1C3A}</a:tableStyleId>
              </a:tblPr>
              <a:tblGrid>
                <a:gridCol w="3777324"/>
                <a:gridCol w="3905889"/>
              </a:tblGrid>
              <a:tr h="278119">
                <a:tc>
                  <a:txBody>
                    <a:bodyPr/>
                    <a:lstStyle/>
                    <a:p>
                      <a:pPr indent="266700" algn="just">
                        <a:spcAft>
                          <a:spcPts val="0"/>
                        </a:spcAft>
                        <a:tabLst>
                          <a:tab pos="3190875" algn="l"/>
                        </a:tabLst>
                      </a:pPr>
                      <a:r>
                        <a:rPr lang="zh-CN" sz="1800" kern="100">
                          <a:effectLst/>
                        </a:rPr>
                        <a:t>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MIME</a:t>
                      </a:r>
                      <a:r>
                        <a:rPr lang="zh-CN" sz="1800" kern="100">
                          <a:effectLst/>
                        </a:rPr>
                        <a:t>类型</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zh-CN" sz="1800" kern="100">
                          <a:effectLst/>
                        </a:rPr>
                        <a:t>超文本标记语言文本</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.html,.html text/html</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zh-CN" sz="1800" kern="100">
                          <a:effectLst/>
                        </a:rPr>
                        <a:t>普通文本</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.txt text/plain</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RTF</a:t>
                      </a:r>
                      <a:r>
                        <a:rPr lang="zh-CN" sz="1800" kern="100">
                          <a:effectLst/>
                        </a:rPr>
                        <a:t>文本</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.rtf application/rtf</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GIF</a:t>
                      </a:r>
                      <a:r>
                        <a:rPr lang="zh-CN" sz="1800" kern="100">
                          <a:effectLst/>
                        </a:rPr>
                        <a:t>图形</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.gif image/gif</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JPEG</a:t>
                      </a:r>
                      <a:r>
                        <a:rPr lang="zh-CN" sz="1800" kern="100">
                          <a:effectLst/>
                        </a:rPr>
                        <a:t>图形</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.jpeg,.jpg image/jpeg</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au</a:t>
                      </a:r>
                      <a:r>
                        <a:rPr lang="zh-CN" sz="1800" kern="100">
                          <a:effectLst/>
                        </a:rPr>
                        <a:t>声音文件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.au audio/basic</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56238">
                <a:tc>
                  <a:txBody>
                    <a:bodyPr/>
                    <a:lstStyle/>
                    <a:p>
                      <a:pPr indent="266700" algn="just">
                        <a:spcAft>
                          <a:spcPts val="0"/>
                        </a:spcAft>
                        <a:tabLst>
                          <a:tab pos="3190875" algn="l"/>
                        </a:tabLst>
                      </a:pPr>
                      <a:r>
                        <a:rPr lang="en-US" sz="1800" kern="100">
                          <a:effectLst/>
                        </a:rPr>
                        <a:t>MIDI</a:t>
                      </a:r>
                      <a:r>
                        <a:rPr lang="zh-CN" sz="1800" kern="100">
                          <a:effectLst/>
                        </a:rPr>
                        <a:t>音乐文件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mid,.midi audio/midi,audio/x-midi</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43490">
                <a:tc>
                  <a:txBody>
                    <a:bodyPr/>
                    <a:lstStyle/>
                    <a:p>
                      <a:pPr indent="266700" algn="just">
                        <a:spcAft>
                          <a:spcPts val="0"/>
                        </a:spcAft>
                        <a:tabLst>
                          <a:tab pos="3190875" algn="l"/>
                        </a:tabLst>
                      </a:pPr>
                      <a:r>
                        <a:rPr lang="en-US" sz="1800" kern="100">
                          <a:effectLst/>
                        </a:rPr>
                        <a:t>RealAudio</a:t>
                      </a:r>
                      <a:r>
                        <a:rPr lang="zh-CN" sz="1800" kern="100">
                          <a:effectLst/>
                        </a:rPr>
                        <a:t>音乐文件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.ra, .ram audio/x-pn-realaudio</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MPEG</a:t>
                      </a:r>
                      <a:r>
                        <a:rPr lang="zh-CN" sz="1800" kern="100">
                          <a:effectLst/>
                        </a:rPr>
                        <a:t>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.mpg,.mpeg video/mpeg</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AVI</a:t>
                      </a:r>
                      <a:r>
                        <a:rPr lang="zh-CN" sz="1800" kern="100">
                          <a:effectLst/>
                        </a:rPr>
                        <a:t>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.avi video/x-msvideo</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GZIP</a:t>
                      </a:r>
                      <a:r>
                        <a:rPr lang="zh-CN" sz="1800" kern="100">
                          <a:effectLst/>
                        </a:rPr>
                        <a:t>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.gz application/x-gzip</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78119">
                <a:tc>
                  <a:txBody>
                    <a:bodyPr/>
                    <a:lstStyle/>
                    <a:p>
                      <a:pPr indent="266700" algn="just">
                        <a:spcAft>
                          <a:spcPts val="0"/>
                        </a:spcAft>
                        <a:tabLst>
                          <a:tab pos="3190875" algn="l"/>
                        </a:tabLst>
                      </a:pPr>
                      <a:r>
                        <a:rPr lang="en-US" sz="1800" kern="100">
                          <a:effectLst/>
                        </a:rPr>
                        <a:t>TAR</a:t>
                      </a:r>
                      <a:r>
                        <a:rPr lang="zh-CN" sz="1800" kern="100">
                          <a:effectLst/>
                        </a:rPr>
                        <a:t>文件</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.tar application/x-tar</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文本框 2"/>
          <p:cNvSpPr txBox="1"/>
          <p:nvPr/>
        </p:nvSpPr>
        <p:spPr>
          <a:xfrm>
            <a:off x="997527" y="1246909"/>
            <a:ext cx="1645002" cy="369332"/>
          </a:xfrm>
          <a:prstGeom prst="rect">
            <a:avLst/>
          </a:prstGeom>
          <a:noFill/>
        </p:spPr>
        <p:txBody>
          <a:bodyPr wrap="none" rtlCol="0">
            <a:spAutoFit/>
          </a:bodyPr>
          <a:lstStyle/>
          <a:p>
            <a:r>
              <a:rPr lang="zh-CN" altLang="en-US" smtClean="0"/>
              <a:t>常见</a:t>
            </a:r>
            <a:r>
              <a:rPr lang="en-US" altLang="zh-CN" smtClean="0"/>
              <a:t>mime</a:t>
            </a:r>
            <a:r>
              <a:rPr lang="zh-CN" altLang="en-US" smtClean="0"/>
              <a:t>类型</a:t>
            </a:r>
            <a:endParaRPr lang="zh-CN" altLang="en-US"/>
          </a:p>
        </p:txBody>
      </p:sp>
    </p:spTree>
    <p:extLst>
      <p:ext uri="{BB962C8B-B14F-4D97-AF65-F5344CB8AC3E}">
        <p14:creationId xmlns:p14="http://schemas.microsoft.com/office/powerpoint/2010/main" xmlns="" val="272450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894" y="825785"/>
            <a:ext cx="4166525" cy="523220"/>
          </a:xfrm>
          <a:prstGeom prst="rect">
            <a:avLst/>
          </a:prstGeom>
        </p:spPr>
        <p:txBody>
          <a:bodyPr wrap="none">
            <a:spAutoFit/>
          </a:bodyPr>
          <a:lstStyle/>
          <a:p>
            <a:r>
              <a:rPr lang="zh-CN" altLang="en-US" sz="2800" smtClean="0">
                <a:latin typeface="Raleway" panose="020B0003030101060003" pitchFamily="34" charset="0"/>
              </a:rPr>
              <a:t>四、</a:t>
            </a:r>
            <a:r>
              <a:rPr lang="en-US" altLang="zh-CN" sz="2800" smtClean="0">
                <a:latin typeface="Raleway" panose="020B0003030101060003" pitchFamily="34" charset="0"/>
              </a:rPr>
              <a:t>HTTP 1.0 / HTTP 1.1</a:t>
            </a:r>
            <a:endParaRPr lang="zh-CN" altLang="en-US" sz="2800"/>
          </a:p>
        </p:txBody>
      </p:sp>
      <p:sp>
        <p:nvSpPr>
          <p:cNvPr id="3" name="Rectangle 2"/>
          <p:cNvSpPr>
            <a:spLocks noChangeArrowheads="1"/>
          </p:cNvSpPr>
          <p:nvPr/>
        </p:nvSpPr>
        <p:spPr bwMode="auto">
          <a:xfrm>
            <a:off x="207818" y="1409561"/>
            <a:ext cx="8727069" cy="13542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90875" algn="l"/>
              </a:tabLst>
              <a:defRPr>
                <a:solidFill>
                  <a:schemeClr val="tx1"/>
                </a:solidFill>
                <a:latin typeface="Arial" panose="020B0604020202020204" pitchFamily="34" charset="0"/>
              </a:defRPr>
            </a:lvl1pPr>
            <a:lvl2pPr eaLnBrk="0" fontAlgn="base" hangingPunct="0">
              <a:spcBef>
                <a:spcPct val="0"/>
              </a:spcBef>
              <a:spcAft>
                <a:spcPct val="0"/>
              </a:spcAft>
              <a:tabLst>
                <a:tab pos="3190875" algn="l"/>
              </a:tabLst>
              <a:defRPr>
                <a:solidFill>
                  <a:schemeClr val="tx1"/>
                </a:solidFill>
                <a:latin typeface="Arial" panose="020B0604020202020204" pitchFamily="34" charset="0"/>
              </a:defRPr>
            </a:lvl2pPr>
            <a:lvl3pPr eaLnBrk="0" fontAlgn="base" hangingPunct="0">
              <a:spcBef>
                <a:spcPct val="0"/>
              </a:spcBef>
              <a:spcAft>
                <a:spcPct val="0"/>
              </a:spcAft>
              <a:tabLst>
                <a:tab pos="3190875" algn="l"/>
              </a:tabLst>
              <a:defRPr>
                <a:solidFill>
                  <a:schemeClr val="tx1"/>
                </a:solidFill>
                <a:latin typeface="Arial" panose="020B0604020202020204" pitchFamily="34" charset="0"/>
              </a:defRPr>
            </a:lvl3pPr>
            <a:lvl4pPr eaLnBrk="0" fontAlgn="base" hangingPunct="0">
              <a:spcBef>
                <a:spcPct val="0"/>
              </a:spcBef>
              <a:spcAft>
                <a:spcPct val="0"/>
              </a:spcAft>
              <a:tabLst>
                <a:tab pos="3190875" algn="l"/>
              </a:tabLst>
              <a:defRPr>
                <a:solidFill>
                  <a:schemeClr val="tx1"/>
                </a:solidFill>
                <a:latin typeface="Arial" panose="020B0604020202020204" pitchFamily="34" charset="0"/>
              </a:defRPr>
            </a:lvl4pPr>
            <a:lvl5pPr eaLnBrk="0" fontAlgn="base" hangingPunct="0">
              <a:spcBef>
                <a:spcPct val="0"/>
              </a:spcBef>
              <a:spcAft>
                <a:spcPct val="0"/>
              </a:spcAft>
              <a:tabLst>
                <a:tab pos="3190875" algn="l"/>
              </a:tabLst>
              <a:defRPr>
                <a:solidFill>
                  <a:schemeClr val="tx1"/>
                </a:solidFill>
                <a:latin typeface="Arial" panose="020B0604020202020204" pitchFamily="34" charset="0"/>
              </a:defRPr>
            </a:lvl5pPr>
            <a:lvl6pPr eaLnBrk="0" fontAlgn="base" hangingPunct="0">
              <a:spcBef>
                <a:spcPct val="0"/>
              </a:spcBef>
              <a:spcAft>
                <a:spcPct val="0"/>
              </a:spcAft>
              <a:tabLst>
                <a:tab pos="3190875" algn="l"/>
              </a:tabLst>
              <a:defRPr>
                <a:solidFill>
                  <a:schemeClr val="tx1"/>
                </a:solidFill>
                <a:latin typeface="Arial" panose="020B0604020202020204" pitchFamily="34" charset="0"/>
              </a:defRPr>
            </a:lvl6pPr>
            <a:lvl7pPr eaLnBrk="0" fontAlgn="base" hangingPunct="0">
              <a:spcBef>
                <a:spcPct val="0"/>
              </a:spcBef>
              <a:spcAft>
                <a:spcPct val="0"/>
              </a:spcAft>
              <a:tabLst>
                <a:tab pos="3190875" algn="l"/>
              </a:tabLst>
              <a:defRPr>
                <a:solidFill>
                  <a:schemeClr val="tx1"/>
                </a:solidFill>
                <a:latin typeface="Arial" panose="020B0604020202020204" pitchFamily="34" charset="0"/>
              </a:defRPr>
            </a:lvl7pPr>
            <a:lvl8pPr eaLnBrk="0" fontAlgn="base" hangingPunct="0">
              <a:spcBef>
                <a:spcPct val="0"/>
              </a:spcBef>
              <a:spcAft>
                <a:spcPct val="0"/>
              </a:spcAft>
              <a:tabLst>
                <a:tab pos="3190875" algn="l"/>
              </a:tabLst>
              <a:defRPr>
                <a:solidFill>
                  <a:schemeClr val="tx1"/>
                </a:solidFill>
                <a:latin typeface="Arial" panose="020B0604020202020204" pitchFamily="34" charset="0"/>
              </a:defRPr>
            </a:lvl8pPr>
            <a:lvl9pPr eaLnBrk="0" fontAlgn="base" hangingPunct="0">
              <a:spcBef>
                <a:spcPct val="0"/>
              </a:spcBef>
              <a:spcAft>
                <a:spcPct val="0"/>
              </a:spcAft>
              <a:tabLst>
                <a:tab pos="3190875"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在</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HTTP1.0</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版本中，浏览器请求一个带有图片的网页，会由于下载图片而与服务器</a:t>
            </a:r>
            <a:endPar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之间开启一个新的连接；但在</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HTTP1.1</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版本中，允许浏览器在拿到当前请求对应的</a:t>
            </a:r>
            <a:endPar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全部资源后再断开连接，提高了效率。</a:t>
            </a:r>
            <a:endParaRPr kumimoji="0" lang="zh-CN" altLang="en-US" sz="105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endParaRPr kumimoji="0" lang="zh-CN" altLang="en-US" sz="2800" b="0" i="0" u="none" strike="noStrike" cap="none" normalizeH="0" baseline="0" smtClean="0">
              <a:ln>
                <a:noFill/>
              </a:ln>
              <a:solidFill>
                <a:schemeClr val="tx1"/>
              </a:solidFill>
              <a:effectLst/>
              <a:latin typeface="Arial" panose="020B0604020202020204" pitchFamily="34" charset="0"/>
            </a:endParaRPr>
          </a:p>
        </p:txBody>
      </p:sp>
      <p:pic>
        <p:nvPicPr>
          <p:cNvPr id="10241" name="图片 5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1491" y="2564723"/>
            <a:ext cx="5753100" cy="32861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478559" y="55721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242915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4658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894" y="825785"/>
            <a:ext cx="2552302" cy="523220"/>
          </a:xfrm>
          <a:prstGeom prst="rect">
            <a:avLst/>
          </a:prstGeom>
        </p:spPr>
        <p:txBody>
          <a:bodyPr wrap="none">
            <a:spAutoFit/>
          </a:bodyPr>
          <a:lstStyle/>
          <a:p>
            <a:r>
              <a:rPr lang="zh-CN" altLang="en-US" sz="2800" smtClean="0">
                <a:latin typeface="Raleway" panose="020B0003030101060003" pitchFamily="34" charset="0"/>
              </a:rPr>
              <a:t>一、</a:t>
            </a:r>
            <a:r>
              <a:rPr lang="en-US" altLang="zh-CN" sz="2800" smtClean="0">
                <a:latin typeface="Raleway" panose="020B0003030101060003" pitchFamily="34" charset="0"/>
              </a:rPr>
              <a:t>HTTP</a:t>
            </a:r>
            <a:r>
              <a:rPr lang="zh-CN" altLang="en-US" sz="2800" smtClean="0">
                <a:latin typeface="Raleway" panose="020B0003030101060003" pitchFamily="34" charset="0"/>
              </a:rPr>
              <a:t>简介</a:t>
            </a:r>
            <a:endParaRPr lang="zh-CN" altLang="en-US" sz="2800"/>
          </a:p>
        </p:txBody>
      </p:sp>
      <p:sp>
        <p:nvSpPr>
          <p:cNvPr id="3" name="文本框 2"/>
          <p:cNvSpPr txBox="1"/>
          <p:nvPr/>
        </p:nvSpPr>
        <p:spPr>
          <a:xfrm>
            <a:off x="863540" y="1721352"/>
            <a:ext cx="2093009" cy="461665"/>
          </a:xfrm>
          <a:prstGeom prst="rect">
            <a:avLst/>
          </a:prstGeom>
          <a:noFill/>
        </p:spPr>
        <p:txBody>
          <a:bodyPr wrap="none" rtlCol="0">
            <a:spAutoFit/>
          </a:bodyPr>
          <a:lstStyle/>
          <a:p>
            <a:r>
              <a:rPr lang="en-US" altLang="zh-CN" sz="2400" smtClean="0"/>
              <a:t>1</a:t>
            </a:r>
            <a:r>
              <a:rPr lang="zh-CN" altLang="en-US" sz="2400" smtClean="0"/>
              <a:t>、什么是</a:t>
            </a:r>
            <a:r>
              <a:rPr lang="en-US" altLang="zh-CN" sz="2400" smtClean="0"/>
              <a:t>http</a:t>
            </a:r>
            <a:endParaRPr lang="zh-CN" altLang="en-US" sz="2400"/>
          </a:p>
        </p:txBody>
      </p:sp>
      <p:sp>
        <p:nvSpPr>
          <p:cNvPr id="4" name="矩形 3"/>
          <p:cNvSpPr/>
          <p:nvPr/>
        </p:nvSpPr>
        <p:spPr>
          <a:xfrm>
            <a:off x="633894" y="2385721"/>
            <a:ext cx="7554142" cy="1477328"/>
          </a:xfrm>
          <a:prstGeom prst="rect">
            <a:avLst/>
          </a:prstGeom>
        </p:spPr>
        <p:txBody>
          <a:bodyPr wrap="square">
            <a:spAutoFit/>
          </a:bodyPr>
          <a:lstStyle/>
          <a:p>
            <a:pPr marL="269875" indent="266700" algn="just">
              <a:spcAft>
                <a:spcPts val="0"/>
              </a:spcAft>
              <a:tabLst>
                <a:tab pos="3190875" algn="l"/>
              </a:tabLst>
            </a:pP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超文本传输</a:t>
            </a:r>
            <a:r>
              <a:rPr lang="zh-CN" altLang="zh-CN" b="1" kern="100">
                <a:solidFill>
                  <a:srgbClr val="0000FF"/>
                </a:solidFill>
                <a:latin typeface="Consolas" panose="020B0609020204030204" pitchFamily="49" charset="0"/>
                <a:cs typeface="Calibri" panose="020F0502020204030204" pitchFamily="34" charset="0"/>
              </a:rPr>
              <a:t>协议</a:t>
            </a:r>
            <a:r>
              <a:rPr lang="en-US" altLang="zh-CN" kern="100">
                <a:latin typeface="Consolas" panose="020B0609020204030204" pitchFamily="49" charset="0"/>
                <a:cs typeface="Calibri" panose="020F0502020204030204" pitchFamily="34" charset="0"/>
              </a:rPr>
              <a:t> (</a:t>
            </a:r>
            <a:r>
              <a:rPr lang="en-US" altLang="zh-CN" kern="100" smtClean="0">
                <a:latin typeface="Consolas" panose="020B0609020204030204" pitchFamily="49" charset="0"/>
                <a:cs typeface="Calibri" panose="020F0502020204030204" pitchFamily="34" charset="0"/>
              </a:rPr>
              <a:t>HTTP-</a:t>
            </a:r>
            <a:r>
              <a:rPr lang="en-US" altLang="zh-CN" kern="100" smtClean="0">
                <a:solidFill>
                  <a:srgbClr val="FF0000"/>
                </a:solidFill>
                <a:latin typeface="Consolas" panose="020B0609020204030204" pitchFamily="49" charset="0"/>
                <a:cs typeface="Calibri" panose="020F0502020204030204" pitchFamily="34" charset="0"/>
              </a:rPr>
              <a:t>HyperText </a:t>
            </a:r>
            <a:r>
              <a:rPr lang="en-US" altLang="zh-CN" kern="100">
                <a:solidFill>
                  <a:srgbClr val="FF0000"/>
                </a:solidFill>
                <a:latin typeface="Consolas" panose="020B0609020204030204" pitchFamily="49" charset="0"/>
                <a:cs typeface="Calibri" panose="020F0502020204030204" pitchFamily="34" charset="0"/>
              </a:rPr>
              <a:t>transfer </a:t>
            </a:r>
            <a:r>
              <a:rPr lang="en-US" altLang="zh-CN" b="1" kern="100">
                <a:solidFill>
                  <a:srgbClr val="0000FF"/>
                </a:solidFill>
                <a:latin typeface="Consolas" panose="020B0609020204030204" pitchFamily="49" charset="0"/>
                <a:cs typeface="Calibri" panose="020F0502020204030204" pitchFamily="34" charset="0"/>
              </a:rPr>
              <a:t>protocol</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，是一个属于应用层的面向对象的协议，由于其简捷、快速的方式，适用于分布式超媒体信息系统。它于</a:t>
            </a:r>
            <a:r>
              <a:rPr lang="en-US" altLang="zh-CN" kern="100">
                <a:latin typeface="Consolas" panose="020B0609020204030204" pitchFamily="49" charset="0"/>
                <a:cs typeface="Calibri" panose="020F0502020204030204" pitchFamily="34" charset="0"/>
              </a:rPr>
              <a:t>1990</a:t>
            </a:r>
            <a:r>
              <a:rPr lang="zh-CN" altLang="zh-CN" kern="100">
                <a:latin typeface="Consolas" panose="020B0609020204030204" pitchFamily="49" charset="0"/>
                <a:cs typeface="Calibri" panose="020F0502020204030204" pitchFamily="34" charset="0"/>
              </a:rPr>
              <a:t>年提出，经过几年的使用与发展，得到不断地完善和扩展。</a:t>
            </a:r>
            <a:r>
              <a:rPr lang="zh-CN" altLang="zh-CN" kern="100">
                <a:solidFill>
                  <a:srgbClr val="FF0000"/>
                </a:solidFill>
                <a:latin typeface="Consolas" panose="020B0609020204030204" pitchFamily="49" charset="0"/>
                <a:cs typeface="Calibri" panose="020F0502020204030204" pitchFamily="34" charset="0"/>
              </a:rPr>
              <a:t>它是一种详细规定了浏览器和万维网服务器之间互相通信的规则，通过因特网</a:t>
            </a:r>
            <a:r>
              <a:rPr lang="zh-CN" altLang="zh-CN" kern="100" smtClean="0">
                <a:solidFill>
                  <a:srgbClr val="FF0000"/>
                </a:solidFill>
                <a:latin typeface="Consolas" panose="020B0609020204030204" pitchFamily="49" charset="0"/>
                <a:cs typeface="Calibri" panose="020F0502020204030204" pitchFamily="34" charset="0"/>
              </a:rPr>
              <a:t>传送文档</a:t>
            </a:r>
            <a:r>
              <a:rPr lang="zh-CN" altLang="zh-CN" kern="100">
                <a:solidFill>
                  <a:srgbClr val="FF0000"/>
                </a:solidFill>
                <a:latin typeface="Consolas" panose="020B0609020204030204" pitchFamily="49" charset="0"/>
                <a:cs typeface="Calibri" panose="020F0502020204030204" pitchFamily="34" charset="0"/>
              </a:rPr>
              <a:t>的</a:t>
            </a:r>
            <a:r>
              <a:rPr lang="zh-CN" altLang="zh-CN" kern="100">
                <a:solidFill>
                  <a:srgbClr val="0000FF"/>
                </a:solidFill>
                <a:latin typeface="Consolas" panose="020B0609020204030204" pitchFamily="49" charset="0"/>
                <a:cs typeface="Calibri" panose="020F0502020204030204" pitchFamily="34" charset="0"/>
              </a:rPr>
              <a:t>数据传送协议</a:t>
            </a:r>
            <a:r>
              <a:rPr lang="zh-CN" altLang="zh-CN" kern="100">
                <a:solidFill>
                  <a:srgbClr val="FF0000"/>
                </a:solidFill>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45456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xmlns="" val="3560010813"/>
              </p:ext>
            </p:extLst>
          </p:nvPr>
        </p:nvGraphicFramePr>
        <p:xfrm>
          <a:off x="783798" y="1343890"/>
          <a:ext cx="8083110" cy="4393711"/>
        </p:xfrm>
        <a:graphic>
          <a:graphicData uri="http://schemas.openxmlformats.org/drawingml/2006/table">
            <a:tbl>
              <a:tblPr/>
              <a:tblGrid>
                <a:gridCol w="1557620"/>
                <a:gridCol w="2563091"/>
                <a:gridCol w="3962399"/>
              </a:tblGrid>
              <a:tr h="290733">
                <a:tc>
                  <a:txBody>
                    <a:bodyPr/>
                    <a:lstStyle/>
                    <a:p>
                      <a:pPr algn="l"/>
                      <a:r>
                        <a:rPr lang="en-US" sz="1800" b="1">
                          <a:solidFill>
                            <a:srgbClr val="333333"/>
                          </a:solidFill>
                          <a:effectLst/>
                        </a:rPr>
                        <a:t>OSI</a:t>
                      </a:r>
                      <a:r>
                        <a:rPr lang="zh-CN" altLang="en-US" sz="1800" b="1">
                          <a:solidFill>
                            <a:srgbClr val="333333"/>
                          </a:solidFill>
                          <a:effectLst/>
                        </a:rPr>
                        <a:t>中的层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l"/>
                      <a:r>
                        <a:rPr lang="zh-CN" altLang="en-US" sz="1800" b="1">
                          <a:solidFill>
                            <a:srgbClr val="333333"/>
                          </a:solidFill>
                          <a:effectLst/>
                        </a:rPr>
                        <a:t>功能</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l"/>
                      <a:r>
                        <a:rPr lang="en-US" sz="1800" b="1">
                          <a:solidFill>
                            <a:srgbClr val="333333"/>
                          </a:solidFill>
                          <a:effectLst/>
                        </a:rPr>
                        <a:t>TCP/IP</a:t>
                      </a:r>
                      <a:r>
                        <a:rPr lang="zh-CN" altLang="en-US" sz="1800" b="1">
                          <a:solidFill>
                            <a:srgbClr val="333333"/>
                          </a:solidFill>
                          <a:effectLst/>
                        </a:rPr>
                        <a:t>协议族</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r>
              <a:tr h="847761">
                <a:tc>
                  <a:txBody>
                    <a:bodyPr/>
                    <a:lstStyle/>
                    <a:p>
                      <a:pPr algn="l"/>
                      <a:r>
                        <a:rPr lang="zh-CN" altLang="en-US" sz="1800">
                          <a:solidFill>
                            <a:srgbClr val="333333"/>
                          </a:solidFill>
                          <a:effectLst/>
                        </a:rPr>
                        <a:t>应用层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文件传输，电子邮件，文件服务，虚拟终端</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smtClean="0">
                          <a:solidFill>
                            <a:srgbClr val="333333"/>
                          </a:solidFill>
                          <a:effectLst/>
                        </a:rPr>
                        <a:t>等</a:t>
                      </a:r>
                      <a:r>
                        <a:rPr lang="en-US" altLang="zh-CN" sz="1800" smtClean="0">
                          <a:solidFill>
                            <a:srgbClr val="333333"/>
                          </a:solidFill>
                          <a:effectLst/>
                        </a:rPr>
                        <a:t>TFTP，HTTP，SNMP，FTP，SMTP，DNS，Telnet</a:t>
                      </a:r>
                      <a:r>
                        <a:rPr lang="zh-CN" altLang="en-US" sz="1800" smtClean="0">
                          <a:solidFill>
                            <a:srgbClr val="333333"/>
                          </a:solidFill>
                          <a:effectLst/>
                        </a:rPr>
                        <a:t>等</a:t>
                      </a:r>
                      <a:endParaRPr lang="zh-CN" altLang="en-US" sz="1800">
                        <a:solidFill>
                          <a:srgbClr val="333333"/>
                        </a:solidFill>
                        <a:effectLst/>
                      </a:endParaRP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77678">
                <a:tc>
                  <a:txBody>
                    <a:bodyPr/>
                    <a:lstStyle/>
                    <a:p>
                      <a:pPr algn="l"/>
                      <a:r>
                        <a:rPr lang="zh-CN" altLang="en-US" sz="1800">
                          <a:solidFill>
                            <a:srgbClr val="333333"/>
                          </a:solidFill>
                          <a:effectLst/>
                        </a:rPr>
                        <a:t>表示层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数据格式化，代码转换，数据加密</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没有协议</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77678">
                <a:tc>
                  <a:txBody>
                    <a:bodyPr/>
                    <a:lstStyle/>
                    <a:p>
                      <a:pPr algn="l"/>
                      <a:r>
                        <a:rPr lang="zh-CN" altLang="en-US" sz="1800">
                          <a:solidFill>
                            <a:srgbClr val="333333"/>
                          </a:solidFill>
                          <a:effectLst/>
                        </a:rPr>
                        <a:t>会话层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解除或建立与别的接点的联系</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没有协议</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07595">
                <a:tc>
                  <a:txBody>
                    <a:bodyPr/>
                    <a:lstStyle/>
                    <a:p>
                      <a:pPr algn="l"/>
                      <a:r>
                        <a:rPr lang="zh-CN" altLang="en-US" sz="1800">
                          <a:solidFill>
                            <a:srgbClr val="333333"/>
                          </a:solidFill>
                          <a:effectLst/>
                        </a:rPr>
                        <a:t>传输层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提供</a:t>
                      </a:r>
                      <a:r>
                        <a:rPr lang="zh-CN" altLang="en-US" sz="1800" u="none" strike="noStrike">
                          <a:solidFill>
                            <a:srgbClr val="136EC2"/>
                          </a:solidFill>
                          <a:effectLst/>
                          <a:hlinkClick r:id="rId2"/>
                        </a:rPr>
                        <a:t>端对端</a:t>
                      </a:r>
                      <a:r>
                        <a:rPr lang="zh-CN" altLang="en-US" sz="1800">
                          <a:solidFill>
                            <a:srgbClr val="333333"/>
                          </a:solidFill>
                          <a:effectLst/>
                        </a:rPr>
                        <a:t>的接口</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sz="1800">
                          <a:solidFill>
                            <a:srgbClr val="333333"/>
                          </a:solidFill>
                          <a:effectLst/>
                        </a:rPr>
                        <a:t>TCP，UDP</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77678">
                <a:tc>
                  <a:txBody>
                    <a:bodyPr/>
                    <a:lstStyle/>
                    <a:p>
                      <a:pPr algn="l"/>
                      <a:r>
                        <a:rPr lang="zh-CN" altLang="en-US" sz="1800">
                          <a:solidFill>
                            <a:srgbClr val="333333"/>
                          </a:solidFill>
                          <a:effectLst/>
                        </a:rPr>
                        <a:t>网络层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为</a:t>
                      </a:r>
                      <a:r>
                        <a:rPr lang="zh-CN" altLang="en-US" sz="1800" u="none" strike="noStrike">
                          <a:solidFill>
                            <a:srgbClr val="136EC2"/>
                          </a:solidFill>
                          <a:effectLst/>
                          <a:hlinkClick r:id="rId3"/>
                        </a:rPr>
                        <a:t>数据包</a:t>
                      </a:r>
                      <a:r>
                        <a:rPr lang="zh-CN" altLang="en-US" sz="1800">
                          <a:solidFill>
                            <a:srgbClr val="333333"/>
                          </a:solidFill>
                          <a:effectLst/>
                        </a:rPr>
                        <a:t>选择路由</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sz="1800">
                          <a:solidFill>
                            <a:srgbClr val="333333"/>
                          </a:solidFill>
                          <a:effectLst/>
                        </a:rPr>
                        <a:t>IP，ICMP，OSPF，EIGRP，IGMP</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77678">
                <a:tc>
                  <a:txBody>
                    <a:bodyPr/>
                    <a:lstStyle/>
                    <a:p>
                      <a:pPr algn="l"/>
                      <a:r>
                        <a:rPr lang="zh-CN" altLang="en-US" sz="1800">
                          <a:solidFill>
                            <a:srgbClr val="333333"/>
                          </a:solidFill>
                          <a:effectLst/>
                        </a:rPr>
                        <a:t>数据链路层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传输有地址的帧以及错误检测功能</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sz="1800">
                          <a:solidFill>
                            <a:srgbClr val="333333"/>
                          </a:solidFill>
                          <a:effectLst/>
                        </a:rPr>
                        <a:t>SLIP，CSLIP，PPP，MTU</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77678">
                <a:tc>
                  <a:txBody>
                    <a:bodyPr/>
                    <a:lstStyle/>
                    <a:p>
                      <a:pPr algn="l"/>
                      <a:r>
                        <a:rPr lang="zh-CN" altLang="en-US" sz="1800">
                          <a:solidFill>
                            <a:srgbClr val="333333"/>
                          </a:solidFill>
                          <a:effectLst/>
                        </a:rPr>
                        <a:t>物理层</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800">
                          <a:solidFill>
                            <a:srgbClr val="333333"/>
                          </a:solidFill>
                          <a:effectLst/>
                        </a:rPr>
                        <a:t>以二进制数据形式在物理媒体上传输数据</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sz="1800">
                          <a:solidFill>
                            <a:srgbClr val="333333"/>
                          </a:solidFill>
                          <a:effectLst/>
                        </a:rPr>
                        <a:t>ISO2110，IEEE802，IEEE802.2</a:t>
                      </a:r>
                    </a:p>
                  </a:txBody>
                  <a:tcPr marL="93779" marR="93779" marT="18756" marB="18756"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310169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622" y="813634"/>
            <a:ext cx="3027304" cy="461665"/>
          </a:xfrm>
          <a:prstGeom prst="rect">
            <a:avLst/>
          </a:prstGeom>
          <a:noFill/>
        </p:spPr>
        <p:txBody>
          <a:bodyPr wrap="none" rtlCol="0">
            <a:spAutoFit/>
          </a:bodyPr>
          <a:lstStyle/>
          <a:p>
            <a:r>
              <a:rPr lang="en-US" altLang="zh-CN" sz="2400"/>
              <a:t>2</a:t>
            </a:r>
            <a:r>
              <a:rPr lang="zh-CN" altLang="en-US" sz="2400" smtClean="0"/>
              <a:t>、再说</a:t>
            </a:r>
            <a:r>
              <a:rPr lang="en-US" altLang="zh-CN" sz="2400" smtClean="0"/>
              <a:t>web</a:t>
            </a:r>
            <a:r>
              <a:rPr lang="zh-CN" altLang="en-US" sz="2400" smtClean="0"/>
              <a:t>运行原理</a:t>
            </a:r>
            <a:endParaRPr lang="zh-CN" altLang="en-US" sz="2400"/>
          </a:p>
        </p:txBody>
      </p:sp>
      <p:pic>
        <p:nvPicPr>
          <p:cNvPr id="3" name="图片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8401" y="1754159"/>
            <a:ext cx="7742872" cy="3898496"/>
          </a:xfrm>
          <a:prstGeom prst="rect">
            <a:avLst/>
          </a:prstGeom>
          <a:noFill/>
        </p:spPr>
      </p:pic>
      <p:sp>
        <p:nvSpPr>
          <p:cNvPr id="4" name="文本框 3"/>
          <p:cNvSpPr txBox="1"/>
          <p:nvPr/>
        </p:nvSpPr>
        <p:spPr>
          <a:xfrm>
            <a:off x="900545" y="6179127"/>
            <a:ext cx="1136786" cy="369332"/>
          </a:xfrm>
          <a:prstGeom prst="rect">
            <a:avLst/>
          </a:prstGeom>
          <a:noFill/>
        </p:spPr>
        <p:txBody>
          <a:bodyPr wrap="none" rtlCol="0">
            <a:spAutoFit/>
          </a:bodyPr>
          <a:lstStyle/>
          <a:p>
            <a:r>
              <a:rPr lang="en-US" altLang="zh-CN" smtClean="0"/>
              <a:t>HTTP</a:t>
            </a:r>
            <a:r>
              <a:rPr lang="zh-CN" altLang="en-US" smtClean="0"/>
              <a:t>请求</a:t>
            </a:r>
            <a:endParaRPr lang="zh-CN" altLang="en-US"/>
          </a:p>
        </p:txBody>
      </p:sp>
    </p:spTree>
    <p:extLst>
      <p:ext uri="{BB962C8B-B14F-4D97-AF65-F5344CB8AC3E}">
        <p14:creationId xmlns:p14="http://schemas.microsoft.com/office/powerpoint/2010/main" xmlns="" val="422614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622" y="813634"/>
            <a:ext cx="3268972" cy="461665"/>
          </a:xfrm>
          <a:prstGeom prst="rect">
            <a:avLst/>
          </a:prstGeom>
          <a:noFill/>
        </p:spPr>
        <p:txBody>
          <a:bodyPr wrap="none" rtlCol="0">
            <a:spAutoFit/>
          </a:bodyPr>
          <a:lstStyle/>
          <a:p>
            <a:r>
              <a:rPr lang="en-US" altLang="zh-CN" sz="2400"/>
              <a:t>3</a:t>
            </a:r>
            <a:r>
              <a:rPr lang="zh-CN" altLang="en-US" sz="2400" smtClean="0"/>
              <a:t>、扩展知识：</a:t>
            </a:r>
            <a:r>
              <a:rPr lang="en-US" altLang="zh-CN" sz="2400" smtClean="0"/>
              <a:t>TCP</a:t>
            </a:r>
            <a:r>
              <a:rPr lang="zh-CN" altLang="en-US" sz="2400" smtClean="0"/>
              <a:t>连接</a:t>
            </a:r>
            <a:endParaRPr lang="zh-CN" altLang="en-US" sz="2400"/>
          </a:p>
        </p:txBody>
      </p:sp>
      <p:sp>
        <p:nvSpPr>
          <p:cNvPr id="3" name="文本框 2"/>
          <p:cNvSpPr txBox="1"/>
          <p:nvPr/>
        </p:nvSpPr>
        <p:spPr>
          <a:xfrm>
            <a:off x="4192602" y="1122309"/>
            <a:ext cx="1688347" cy="646331"/>
          </a:xfrm>
          <a:prstGeom prst="rect">
            <a:avLst/>
          </a:prstGeom>
          <a:noFill/>
        </p:spPr>
        <p:txBody>
          <a:bodyPr wrap="none" rtlCol="0">
            <a:spAutoFit/>
          </a:bodyPr>
          <a:lstStyle/>
          <a:p>
            <a:r>
              <a:rPr lang="en-US" altLang="zh-CN" smtClean="0">
                <a:solidFill>
                  <a:srgbClr val="0000FF"/>
                </a:solidFill>
              </a:rPr>
              <a:t>TCP</a:t>
            </a:r>
            <a:r>
              <a:rPr lang="zh-CN" altLang="en-US" smtClean="0">
                <a:solidFill>
                  <a:srgbClr val="0000FF"/>
                </a:solidFill>
              </a:rPr>
              <a:t>连接建立：</a:t>
            </a:r>
            <a:endParaRPr lang="en-US" altLang="zh-CN" smtClean="0">
              <a:solidFill>
                <a:srgbClr val="0000FF"/>
              </a:solidFill>
            </a:endParaRPr>
          </a:p>
          <a:p>
            <a:r>
              <a:rPr lang="zh-CN" altLang="en-US" smtClean="0">
                <a:solidFill>
                  <a:srgbClr val="0000FF"/>
                </a:solidFill>
              </a:rPr>
              <a:t>三次握手</a:t>
            </a:r>
            <a:endParaRPr lang="zh-CN" altLang="en-US">
              <a:solidFill>
                <a:srgbClr val="0000FF"/>
              </a:solidFill>
            </a:endParaRPr>
          </a:p>
        </p:txBody>
      </p:sp>
      <p:pic>
        <p:nvPicPr>
          <p:cNvPr id="4" name="图片 3" descr="http://hi.csdn.net/attachment/201108/7/0_1312718352k8l6.gif"/>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93335" y="1768640"/>
            <a:ext cx="5886883" cy="4610100"/>
          </a:xfrm>
          <a:prstGeom prst="rect">
            <a:avLst/>
          </a:prstGeom>
          <a:noFill/>
          <a:ln>
            <a:noFill/>
          </a:ln>
        </p:spPr>
      </p:pic>
    </p:spTree>
    <p:extLst>
      <p:ext uri="{BB962C8B-B14F-4D97-AF65-F5344CB8AC3E}">
        <p14:creationId xmlns:p14="http://schemas.microsoft.com/office/powerpoint/2010/main" xmlns="" val="40991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hi.csdn.net/attachment/201108/7/0_1312718564tZXD.gif"/>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7311" y="983672"/>
            <a:ext cx="4909271" cy="5389419"/>
          </a:xfrm>
          <a:prstGeom prst="rect">
            <a:avLst/>
          </a:prstGeom>
          <a:noFill/>
          <a:ln>
            <a:noFill/>
          </a:ln>
        </p:spPr>
      </p:pic>
      <p:sp>
        <p:nvSpPr>
          <p:cNvPr id="3" name="文本框 2"/>
          <p:cNvSpPr txBox="1"/>
          <p:nvPr/>
        </p:nvSpPr>
        <p:spPr>
          <a:xfrm>
            <a:off x="1310856" y="983672"/>
            <a:ext cx="1688347" cy="646331"/>
          </a:xfrm>
          <a:prstGeom prst="rect">
            <a:avLst/>
          </a:prstGeom>
          <a:noFill/>
        </p:spPr>
        <p:txBody>
          <a:bodyPr wrap="none" rtlCol="0">
            <a:spAutoFit/>
          </a:bodyPr>
          <a:lstStyle/>
          <a:p>
            <a:r>
              <a:rPr lang="en-US" altLang="zh-CN" smtClean="0">
                <a:solidFill>
                  <a:srgbClr val="0000FF"/>
                </a:solidFill>
              </a:rPr>
              <a:t>TCP</a:t>
            </a:r>
            <a:r>
              <a:rPr lang="zh-CN" altLang="en-US" smtClean="0">
                <a:solidFill>
                  <a:srgbClr val="0000FF"/>
                </a:solidFill>
              </a:rPr>
              <a:t>连接断开：</a:t>
            </a:r>
            <a:endParaRPr lang="en-US" altLang="zh-CN" smtClean="0">
              <a:solidFill>
                <a:srgbClr val="0000FF"/>
              </a:solidFill>
            </a:endParaRPr>
          </a:p>
          <a:p>
            <a:r>
              <a:rPr lang="zh-CN" altLang="en-US">
                <a:solidFill>
                  <a:srgbClr val="0000FF"/>
                </a:solidFill>
              </a:rPr>
              <a:t>四</a:t>
            </a:r>
            <a:r>
              <a:rPr lang="zh-CN" altLang="en-US" smtClean="0">
                <a:solidFill>
                  <a:srgbClr val="0000FF"/>
                </a:solidFill>
              </a:rPr>
              <a:t>次挥手</a:t>
            </a:r>
            <a:endParaRPr lang="zh-CN" altLang="en-US">
              <a:solidFill>
                <a:srgbClr val="0000FF"/>
              </a:solidFill>
            </a:endParaRPr>
          </a:p>
        </p:txBody>
      </p:sp>
    </p:spTree>
    <p:extLst>
      <p:ext uri="{BB962C8B-B14F-4D97-AF65-F5344CB8AC3E}">
        <p14:creationId xmlns:p14="http://schemas.microsoft.com/office/powerpoint/2010/main" xmlns="" val="370363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46681" y="907156"/>
            <a:ext cx="5301451"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3190875" algn="l"/>
              </a:tabLst>
              <a:defRPr>
                <a:solidFill>
                  <a:schemeClr val="tx1"/>
                </a:solidFill>
                <a:latin typeface="Arial" panose="020B0604020202020204" pitchFamily="34" charset="0"/>
              </a:defRPr>
            </a:lvl1pPr>
            <a:lvl2pPr eaLnBrk="0" fontAlgn="base" hangingPunct="0">
              <a:spcBef>
                <a:spcPct val="0"/>
              </a:spcBef>
              <a:spcAft>
                <a:spcPct val="0"/>
              </a:spcAft>
              <a:tabLst>
                <a:tab pos="3190875" algn="l"/>
              </a:tabLst>
              <a:defRPr>
                <a:solidFill>
                  <a:schemeClr val="tx1"/>
                </a:solidFill>
                <a:latin typeface="Arial" panose="020B0604020202020204" pitchFamily="34" charset="0"/>
              </a:defRPr>
            </a:lvl2pPr>
            <a:lvl3pPr eaLnBrk="0" fontAlgn="base" hangingPunct="0">
              <a:spcBef>
                <a:spcPct val="0"/>
              </a:spcBef>
              <a:spcAft>
                <a:spcPct val="0"/>
              </a:spcAft>
              <a:tabLst>
                <a:tab pos="3190875" algn="l"/>
              </a:tabLst>
              <a:defRPr>
                <a:solidFill>
                  <a:schemeClr val="tx1"/>
                </a:solidFill>
                <a:latin typeface="Arial" panose="020B0604020202020204" pitchFamily="34" charset="0"/>
              </a:defRPr>
            </a:lvl3pPr>
            <a:lvl4pPr eaLnBrk="0" fontAlgn="base" hangingPunct="0">
              <a:spcBef>
                <a:spcPct val="0"/>
              </a:spcBef>
              <a:spcAft>
                <a:spcPct val="0"/>
              </a:spcAft>
              <a:tabLst>
                <a:tab pos="3190875" algn="l"/>
              </a:tabLst>
              <a:defRPr>
                <a:solidFill>
                  <a:schemeClr val="tx1"/>
                </a:solidFill>
                <a:latin typeface="Arial" panose="020B0604020202020204" pitchFamily="34" charset="0"/>
              </a:defRPr>
            </a:lvl4pPr>
            <a:lvl5pPr eaLnBrk="0" fontAlgn="base" hangingPunct="0">
              <a:spcBef>
                <a:spcPct val="0"/>
              </a:spcBef>
              <a:spcAft>
                <a:spcPct val="0"/>
              </a:spcAft>
              <a:tabLst>
                <a:tab pos="3190875" algn="l"/>
              </a:tabLst>
              <a:defRPr>
                <a:solidFill>
                  <a:schemeClr val="tx1"/>
                </a:solidFill>
                <a:latin typeface="Arial" panose="020B0604020202020204" pitchFamily="34" charset="0"/>
              </a:defRPr>
            </a:lvl5pPr>
            <a:lvl6pPr eaLnBrk="0" fontAlgn="base" hangingPunct="0">
              <a:spcBef>
                <a:spcPct val="0"/>
              </a:spcBef>
              <a:spcAft>
                <a:spcPct val="0"/>
              </a:spcAft>
              <a:tabLst>
                <a:tab pos="3190875" algn="l"/>
              </a:tabLst>
              <a:defRPr>
                <a:solidFill>
                  <a:schemeClr val="tx1"/>
                </a:solidFill>
                <a:latin typeface="Arial" panose="020B0604020202020204" pitchFamily="34" charset="0"/>
              </a:defRPr>
            </a:lvl6pPr>
            <a:lvl7pPr eaLnBrk="0" fontAlgn="base" hangingPunct="0">
              <a:spcBef>
                <a:spcPct val="0"/>
              </a:spcBef>
              <a:spcAft>
                <a:spcPct val="0"/>
              </a:spcAft>
              <a:tabLst>
                <a:tab pos="3190875" algn="l"/>
              </a:tabLst>
              <a:defRPr>
                <a:solidFill>
                  <a:schemeClr val="tx1"/>
                </a:solidFill>
                <a:latin typeface="Arial" panose="020B0604020202020204" pitchFamily="34" charset="0"/>
              </a:defRPr>
            </a:lvl7pPr>
            <a:lvl8pPr eaLnBrk="0" fontAlgn="base" hangingPunct="0">
              <a:spcBef>
                <a:spcPct val="0"/>
              </a:spcBef>
              <a:spcAft>
                <a:spcPct val="0"/>
              </a:spcAft>
              <a:tabLst>
                <a:tab pos="3190875" algn="l"/>
              </a:tabLst>
              <a:defRPr>
                <a:solidFill>
                  <a:schemeClr val="tx1"/>
                </a:solidFill>
                <a:latin typeface="Arial" panose="020B0604020202020204" pitchFamily="34" charset="0"/>
              </a:defRPr>
            </a:lvl8pPr>
            <a:lvl9pPr eaLnBrk="0" fontAlgn="base" hangingPunct="0">
              <a:spcBef>
                <a:spcPct val="0"/>
              </a:spcBef>
              <a:spcAft>
                <a:spcPct val="0"/>
              </a:spcAft>
              <a:tabLst>
                <a:tab pos="3190875"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Char char="•"/>
              <a:tabLst>
                <a:tab pos="3190875" algn="l"/>
              </a:tabLst>
            </a:pP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HTTP</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协议的会话方式</a:t>
            </a:r>
            <a:endParaRPr kumimoji="0" lang="zh-CN" altLang="en-US" sz="105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浏览器与服务器之间的通信过程要经历四个步骤</a:t>
            </a:r>
            <a:endParaRPr kumimoji="0" lang="zh-CN" altLang="en-US" sz="105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endParaRPr kumimoji="0" lang="zh-CN" altLang="en-US" sz="2800" b="0" i="0" u="none" strike="noStrike" cap="none" normalizeH="0" baseline="0" smtClean="0">
              <a:ln>
                <a:noFill/>
              </a:ln>
              <a:solidFill>
                <a:schemeClr val="tx1"/>
              </a:solidFill>
              <a:effectLst/>
              <a:latin typeface="Arial" panose="020B0604020202020204" pitchFamily="34" charset="0"/>
            </a:endParaRPr>
          </a:p>
        </p:txBody>
      </p:sp>
      <p:pic>
        <p:nvPicPr>
          <p:cNvPr id="9217" name="Picture 4" descr="ٺٺX"/>
          <p:cNvPicPr>
            <a:picLocks noGrp="1"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1709" y="1984374"/>
            <a:ext cx="5134122" cy="165937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35527" y="3797633"/>
            <a:ext cx="822052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3190875" algn="l"/>
              </a:tabLst>
              <a:defRPr>
                <a:solidFill>
                  <a:schemeClr val="tx1"/>
                </a:solidFill>
                <a:latin typeface="Arial" panose="020B0604020202020204" pitchFamily="34" charset="0"/>
              </a:defRPr>
            </a:lvl1pPr>
            <a:lvl2pPr eaLnBrk="0" fontAlgn="base" hangingPunct="0">
              <a:spcBef>
                <a:spcPct val="0"/>
              </a:spcBef>
              <a:spcAft>
                <a:spcPct val="0"/>
              </a:spcAft>
              <a:tabLst>
                <a:tab pos="3190875" algn="l"/>
              </a:tabLst>
              <a:defRPr>
                <a:solidFill>
                  <a:schemeClr val="tx1"/>
                </a:solidFill>
                <a:latin typeface="Arial" panose="020B0604020202020204" pitchFamily="34" charset="0"/>
              </a:defRPr>
            </a:lvl2pPr>
            <a:lvl3pPr eaLnBrk="0" fontAlgn="base" hangingPunct="0">
              <a:spcBef>
                <a:spcPct val="0"/>
              </a:spcBef>
              <a:spcAft>
                <a:spcPct val="0"/>
              </a:spcAft>
              <a:tabLst>
                <a:tab pos="3190875" algn="l"/>
              </a:tabLst>
              <a:defRPr>
                <a:solidFill>
                  <a:schemeClr val="tx1"/>
                </a:solidFill>
                <a:latin typeface="Arial" panose="020B0604020202020204" pitchFamily="34" charset="0"/>
              </a:defRPr>
            </a:lvl3pPr>
            <a:lvl4pPr eaLnBrk="0" fontAlgn="base" hangingPunct="0">
              <a:spcBef>
                <a:spcPct val="0"/>
              </a:spcBef>
              <a:spcAft>
                <a:spcPct val="0"/>
              </a:spcAft>
              <a:tabLst>
                <a:tab pos="3190875" algn="l"/>
              </a:tabLst>
              <a:defRPr>
                <a:solidFill>
                  <a:schemeClr val="tx1"/>
                </a:solidFill>
                <a:latin typeface="Arial" panose="020B0604020202020204" pitchFamily="34" charset="0"/>
              </a:defRPr>
            </a:lvl4pPr>
            <a:lvl5pPr eaLnBrk="0" fontAlgn="base" hangingPunct="0">
              <a:spcBef>
                <a:spcPct val="0"/>
              </a:spcBef>
              <a:spcAft>
                <a:spcPct val="0"/>
              </a:spcAft>
              <a:tabLst>
                <a:tab pos="3190875" algn="l"/>
              </a:tabLst>
              <a:defRPr>
                <a:solidFill>
                  <a:schemeClr val="tx1"/>
                </a:solidFill>
                <a:latin typeface="Arial" panose="020B0604020202020204" pitchFamily="34" charset="0"/>
              </a:defRPr>
            </a:lvl5pPr>
            <a:lvl6pPr eaLnBrk="0" fontAlgn="base" hangingPunct="0">
              <a:spcBef>
                <a:spcPct val="0"/>
              </a:spcBef>
              <a:spcAft>
                <a:spcPct val="0"/>
              </a:spcAft>
              <a:tabLst>
                <a:tab pos="3190875" algn="l"/>
              </a:tabLst>
              <a:defRPr>
                <a:solidFill>
                  <a:schemeClr val="tx1"/>
                </a:solidFill>
                <a:latin typeface="Arial" panose="020B0604020202020204" pitchFamily="34" charset="0"/>
              </a:defRPr>
            </a:lvl6pPr>
            <a:lvl7pPr eaLnBrk="0" fontAlgn="base" hangingPunct="0">
              <a:spcBef>
                <a:spcPct val="0"/>
              </a:spcBef>
              <a:spcAft>
                <a:spcPct val="0"/>
              </a:spcAft>
              <a:tabLst>
                <a:tab pos="3190875" algn="l"/>
              </a:tabLst>
              <a:defRPr>
                <a:solidFill>
                  <a:schemeClr val="tx1"/>
                </a:solidFill>
                <a:latin typeface="Arial" panose="020B0604020202020204" pitchFamily="34" charset="0"/>
              </a:defRPr>
            </a:lvl7pPr>
            <a:lvl8pPr eaLnBrk="0" fontAlgn="base" hangingPunct="0">
              <a:spcBef>
                <a:spcPct val="0"/>
              </a:spcBef>
              <a:spcAft>
                <a:spcPct val="0"/>
              </a:spcAft>
              <a:tabLst>
                <a:tab pos="3190875" algn="l"/>
              </a:tabLst>
              <a:defRPr>
                <a:solidFill>
                  <a:schemeClr val="tx1"/>
                </a:solidFill>
                <a:latin typeface="Arial" panose="020B0604020202020204" pitchFamily="34" charset="0"/>
              </a:defRPr>
            </a:lvl8pPr>
            <a:lvl9pPr eaLnBrk="0" fontAlgn="base" hangingPunct="0">
              <a:spcBef>
                <a:spcPct val="0"/>
              </a:spcBef>
              <a:spcAft>
                <a:spcPct val="0"/>
              </a:spcAft>
              <a:tabLst>
                <a:tab pos="3190875"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浏览器与</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WEB</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服务器的连接过程是短暂的，每次连接只处理一个请求和响应。</a:t>
            </a:r>
            <a:endPar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对每一个页面的访问，浏览器与</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WEB</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服务器都要建立一次单独的连接。 </a:t>
            </a:r>
            <a:endParaRPr kumimoji="0" lang="zh-CN" altLang="en-US" sz="105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3190875" algn="l"/>
              </a:tabLst>
            </a:pP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浏览器到</a:t>
            </a:r>
            <a:r>
              <a:rPr kumimoji="0" lang="en-US" altLang="zh-CN"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WEB</a:t>
            </a:r>
            <a:r>
              <a:rPr kumimoji="0" lang="zh-CN" altLang="en-US" b="0" i="0" u="none" strike="noStrike" cap="none" normalizeH="0" baseline="0" smtClean="0">
                <a:ln>
                  <a:noFill/>
                </a:ln>
                <a:solidFill>
                  <a:schemeClr val="tx1"/>
                </a:solidFill>
                <a:effectLst/>
                <a:latin typeface="Consolas" panose="020B0609020204030204" pitchFamily="49" charset="0"/>
                <a:ea typeface="宋体" panose="02010600030101010101" pitchFamily="2" charset="-122"/>
                <a:cs typeface="Calibri" panose="020F0502020204030204" pitchFamily="34" charset="0"/>
              </a:rPr>
              <a:t>服务器之间的所有通讯都是完全独立分开的请求和响应对。</a:t>
            </a:r>
            <a:endParaRPr kumimoji="0" lang="zh-CN"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2125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894" y="825785"/>
            <a:ext cx="2339102" cy="523220"/>
          </a:xfrm>
          <a:prstGeom prst="rect">
            <a:avLst/>
          </a:prstGeom>
        </p:spPr>
        <p:txBody>
          <a:bodyPr wrap="none">
            <a:spAutoFit/>
          </a:bodyPr>
          <a:lstStyle/>
          <a:p>
            <a:r>
              <a:rPr lang="zh-CN" altLang="en-US" sz="2800" smtClean="0">
                <a:latin typeface="Raleway" panose="020B0003030101060003" pitchFamily="34" charset="0"/>
              </a:rPr>
              <a:t>二、请求报文</a:t>
            </a:r>
            <a:endParaRPr lang="zh-CN" altLang="en-US" sz="2800"/>
          </a:p>
        </p:txBody>
      </p:sp>
      <p:sp>
        <p:nvSpPr>
          <p:cNvPr id="3" name="文本框 2"/>
          <p:cNvSpPr txBox="1"/>
          <p:nvPr/>
        </p:nvSpPr>
        <p:spPr>
          <a:xfrm>
            <a:off x="1052946" y="1454727"/>
            <a:ext cx="4364785" cy="954107"/>
          </a:xfrm>
          <a:prstGeom prst="rect">
            <a:avLst/>
          </a:prstGeom>
          <a:noFill/>
        </p:spPr>
        <p:txBody>
          <a:bodyPr wrap="none" rtlCol="0">
            <a:spAutoFit/>
          </a:bodyPr>
          <a:lstStyle/>
          <a:p>
            <a:r>
              <a:rPr lang="en-US" altLang="zh-CN" sz="2000" smtClean="0"/>
              <a:t>1</a:t>
            </a:r>
            <a:r>
              <a:rPr lang="zh-CN" altLang="en-US" sz="2000" smtClean="0"/>
              <a:t>、请求报文内容</a:t>
            </a:r>
            <a:endParaRPr lang="en-US" altLang="zh-CN" sz="2000" smtClean="0"/>
          </a:p>
          <a:p>
            <a:endParaRPr lang="en-US" altLang="zh-CN"/>
          </a:p>
          <a:p>
            <a:r>
              <a:rPr lang="zh-CN" altLang="en-US" smtClean="0"/>
              <a:t>我们使用</a:t>
            </a:r>
            <a:r>
              <a:rPr lang="en-US" altLang="zh-CN" smtClean="0"/>
              <a:t>chrome</a:t>
            </a:r>
            <a:r>
              <a:rPr lang="zh-CN" altLang="en-US" smtClean="0"/>
              <a:t>的调试工具获取请求报文</a:t>
            </a:r>
            <a:endParaRPr lang="zh-CN" altLang="en-US"/>
          </a:p>
        </p:txBody>
      </p:sp>
      <p:pic>
        <p:nvPicPr>
          <p:cNvPr id="5" name="图片 4"/>
          <p:cNvPicPr>
            <a:picLocks noChangeAspect="1"/>
          </p:cNvPicPr>
          <p:nvPr/>
        </p:nvPicPr>
        <p:blipFill>
          <a:blip r:embed="rId2" cstate="print"/>
          <a:stretch>
            <a:fillRect/>
          </a:stretch>
        </p:blipFill>
        <p:spPr>
          <a:xfrm>
            <a:off x="1052946" y="2613215"/>
            <a:ext cx="6980529" cy="2762349"/>
          </a:xfrm>
          <a:prstGeom prst="rect">
            <a:avLst/>
          </a:prstGeom>
        </p:spPr>
      </p:pic>
    </p:spTree>
    <p:extLst>
      <p:ext uri="{BB962C8B-B14F-4D97-AF65-F5344CB8AC3E}">
        <p14:creationId xmlns:p14="http://schemas.microsoft.com/office/powerpoint/2010/main" xmlns="" val="12305218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E6E6E6"/>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1724</TotalTime>
  <Words>2162</Words>
  <Application>Microsoft Office PowerPoint</Application>
  <PresentationFormat>全屏显示(4:3)</PresentationFormat>
  <Paragraphs>245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雷丰阳</dc:creator>
  <cp:lastModifiedBy>Administrator</cp:lastModifiedBy>
  <cp:revision>685</cp:revision>
  <dcterms:created xsi:type="dcterms:W3CDTF">2016-03-21T01:17:03Z</dcterms:created>
  <dcterms:modified xsi:type="dcterms:W3CDTF">2017-09-23T06:01:27Z</dcterms:modified>
</cp:coreProperties>
</file>