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79" r:id="rId8"/>
    <p:sldId id="263" r:id="rId9"/>
    <p:sldId id="264" r:id="rId10"/>
    <p:sldId id="267" r:id="rId11"/>
    <p:sldId id="268" r:id="rId12"/>
    <p:sldId id="265" r:id="rId13"/>
    <p:sldId id="266" r:id="rId14"/>
    <p:sldId id="269" r:id="rId15"/>
    <p:sldId id="270" r:id="rId16"/>
    <p:sldId id="271" r:id="rId17"/>
    <p:sldId id="272" r:id="rId18"/>
    <p:sldId id="273" r:id="rId19"/>
    <p:sldId id="274" r:id="rId20"/>
    <p:sldId id="275" r:id="rId21"/>
    <p:sldId id="276" r:id="rId22"/>
    <p:sldId id="280" r:id="rId23"/>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Calibri" pitchFamily="34" charset="0"/>
        <a:ea typeface="宋体" pitchFamily="2" charset="-122"/>
        <a:cs typeface="+mn-cs"/>
      </a:defRPr>
    </a:lvl5pPr>
    <a:lvl6pPr marL="2286000" algn="l" defTabSz="914400" rtl="0" eaLnBrk="1" latinLnBrk="0" hangingPunct="1">
      <a:defRPr sz="1300" kern="1200">
        <a:solidFill>
          <a:schemeClr val="tx1"/>
        </a:solidFill>
        <a:latin typeface="Calibri" pitchFamily="34" charset="0"/>
        <a:ea typeface="宋体" pitchFamily="2" charset="-122"/>
        <a:cs typeface="+mn-cs"/>
      </a:defRPr>
    </a:lvl6pPr>
    <a:lvl7pPr marL="2743200" algn="l" defTabSz="914400" rtl="0" eaLnBrk="1" latinLnBrk="0" hangingPunct="1">
      <a:defRPr sz="1300" kern="1200">
        <a:solidFill>
          <a:schemeClr val="tx1"/>
        </a:solidFill>
        <a:latin typeface="Calibri" pitchFamily="34" charset="0"/>
        <a:ea typeface="宋体" pitchFamily="2" charset="-122"/>
        <a:cs typeface="+mn-cs"/>
      </a:defRPr>
    </a:lvl7pPr>
    <a:lvl8pPr marL="3200400" algn="l" defTabSz="914400" rtl="0" eaLnBrk="1" latinLnBrk="0" hangingPunct="1">
      <a:defRPr sz="1300" kern="1200">
        <a:solidFill>
          <a:schemeClr val="tx1"/>
        </a:solidFill>
        <a:latin typeface="Calibri" pitchFamily="34" charset="0"/>
        <a:ea typeface="宋体" pitchFamily="2" charset="-122"/>
        <a:cs typeface="+mn-cs"/>
      </a:defRPr>
    </a:lvl8pPr>
    <a:lvl9pPr marL="3657600" algn="l" defTabSz="914400" rtl="0" eaLnBrk="1" latinLnBrk="0" hangingPunct="1">
      <a:defRPr sz="1300"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EEC"/>
    <a:srgbClr val="202C36"/>
    <a:srgbClr val="2E3E4D"/>
    <a:srgbClr val="1C272F"/>
    <a:srgbClr val="37B9FC"/>
    <a:srgbClr val="D4D7DB"/>
    <a:srgbClr val="0C5196"/>
    <a:srgbClr val="2EB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02" y="-672"/>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28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119188" y="220663"/>
            <a:ext cx="125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smtClean="0">
                <a:solidFill>
                  <a:srgbClr val="2EB4FF"/>
                </a:solidFill>
                <a:latin typeface="方正兰亭黑_GBK" panose="02000000000000000000" pitchFamily="2" charset="-122"/>
                <a:ea typeface="方正兰亭黑_GBK" panose="02000000000000000000" pitchFamily="2" charset="-122"/>
              </a:rPr>
              <a:t>公司</a:t>
            </a:r>
            <a:r>
              <a:rPr lang="en-US" altLang="zh-CN" sz="1600" b="1" smtClean="0">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025" y="1619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1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7888" y="4665663"/>
            <a:ext cx="663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userDrawn="1"/>
        </p:nvSpPr>
        <p:spPr bwMode="auto">
          <a:xfrm>
            <a:off x="7891463" y="4721225"/>
            <a:ext cx="1252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514350" eaLnBrk="1" fontAlgn="auto" hangingPunct="1">
              <a:spcBef>
                <a:spcPts val="0"/>
              </a:spcBef>
              <a:spcAft>
                <a:spcPts val="0"/>
              </a:spcAft>
              <a:defRPr/>
            </a:pPr>
            <a:r>
              <a:rPr lang="zh-CN" altLang="en-US" sz="1600" b="1" smtClean="0">
                <a:solidFill>
                  <a:srgbClr val="2EB4FF"/>
                </a:solidFill>
                <a:latin typeface="方正兰亭黑_GBK" panose="02000000000000000000" pitchFamily="2" charset="-122"/>
                <a:ea typeface="方正兰亭黑_GBK" panose="02000000000000000000" pitchFamily="2" charset="-122"/>
              </a:rPr>
              <a:t>公司</a:t>
            </a:r>
            <a:r>
              <a:rPr lang="en-US" altLang="zh-CN" sz="1600" b="1" smtClean="0">
                <a:solidFill>
                  <a:srgbClr val="2EB4FF"/>
                </a:solidFill>
                <a:latin typeface="方正兰亭黑_GBK" panose="02000000000000000000" pitchFamily="2" charset="-122"/>
                <a:ea typeface="方正兰亭黑_GBK" panose="02000000000000000000" pitchFamily="2" charset="-122"/>
              </a:rPr>
              <a:t>LOGO</a:t>
            </a:r>
            <a:endParaRPr lang="zh-CN" altLang="en-US" sz="1600" b="1">
              <a:solidFill>
                <a:srgbClr val="2EB4FF"/>
              </a:solidFill>
              <a:latin typeface="方正兰亭黑_GBK" panose="02000000000000000000" pitchFamily="2" charset="-122"/>
              <a:ea typeface="方正兰亭黑_GBK" panose="02000000000000000000" pitchFamily="2" charset="-122"/>
            </a:endParaRPr>
          </a:p>
        </p:txBody>
      </p:sp>
    </p:spTree>
    <p:extLst>
      <p:ext uri="{BB962C8B-B14F-4D97-AF65-F5344CB8AC3E}">
        <p14:creationId xmlns:p14="http://schemas.microsoft.com/office/powerpoint/2010/main" val="372737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199663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l="2" r="-169" b="14841"/>
          <a:stretch>
            <a:fillRect/>
          </a:stretch>
        </p:blipFill>
        <p:spPr bwMode="auto">
          <a:xfrm>
            <a:off x="0" y="0"/>
            <a:ext cx="9159875"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338701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3002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Microsoft_Office_Excel_Workbook1.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泪滴形 40"/>
          <p:cNvSpPr/>
          <p:nvPr/>
        </p:nvSpPr>
        <p:spPr>
          <a:xfrm>
            <a:off x="3987800" y="0"/>
            <a:ext cx="5156200" cy="5156200"/>
          </a:xfrm>
          <a:prstGeom prst="teardrop">
            <a:avLst/>
          </a:prstGeom>
          <a:solidFill>
            <a:srgbClr val="202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5123"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8513" y="1973263"/>
            <a:ext cx="14605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文本框 7"/>
          <p:cNvSpPr txBox="1">
            <a:spLocks noChangeArrowheads="1"/>
          </p:cNvSpPr>
          <p:nvPr/>
        </p:nvSpPr>
        <p:spPr bwMode="auto">
          <a:xfrm>
            <a:off x="6102350" y="1970088"/>
            <a:ext cx="25003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pitchFamily="2" charset="-122"/>
              </a:defRPr>
            </a:lvl1pPr>
            <a:lvl2pPr marL="742950" indent="-285750" defTabSz="514350">
              <a:defRPr sz="1300">
                <a:solidFill>
                  <a:schemeClr val="tx1"/>
                </a:solidFill>
                <a:latin typeface="Calibri" pitchFamily="34" charset="0"/>
                <a:ea typeface="宋体" pitchFamily="2" charset="-122"/>
              </a:defRPr>
            </a:lvl2pPr>
            <a:lvl3pPr marL="1143000" indent="-228600" defTabSz="514350">
              <a:defRPr sz="1300">
                <a:solidFill>
                  <a:schemeClr val="tx1"/>
                </a:solidFill>
                <a:latin typeface="Calibri" pitchFamily="34" charset="0"/>
                <a:ea typeface="宋体" pitchFamily="2" charset="-122"/>
              </a:defRPr>
            </a:lvl3pPr>
            <a:lvl4pPr marL="1600200" indent="-228600" defTabSz="514350">
              <a:defRPr sz="1300">
                <a:solidFill>
                  <a:schemeClr val="tx1"/>
                </a:solidFill>
                <a:latin typeface="Calibri" pitchFamily="34" charset="0"/>
                <a:ea typeface="宋体" pitchFamily="2" charset="-122"/>
              </a:defRPr>
            </a:lvl4pPr>
            <a:lvl5pPr marL="2057400" indent="-228600" defTabSz="514350">
              <a:defRPr sz="1300">
                <a:solidFill>
                  <a:schemeClr val="tx1"/>
                </a:solidFill>
                <a:latin typeface="Calibri"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3600" b="1">
                <a:solidFill>
                  <a:schemeClr val="bg1"/>
                </a:solidFill>
                <a:latin typeface="方正兰亭黑_GBK" pitchFamily="2" charset="-122"/>
                <a:ea typeface="方正兰亭黑_GBK" pitchFamily="2" charset="-122"/>
              </a:rPr>
              <a:t>商业计划书</a:t>
            </a:r>
          </a:p>
        </p:txBody>
      </p:sp>
      <p:sp>
        <p:nvSpPr>
          <p:cNvPr id="5125" name="文本框 9"/>
          <p:cNvSpPr txBox="1">
            <a:spLocks noChangeArrowheads="1"/>
          </p:cNvSpPr>
          <p:nvPr/>
        </p:nvSpPr>
        <p:spPr bwMode="auto">
          <a:xfrm>
            <a:off x="6161088" y="2640013"/>
            <a:ext cx="197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000" b="1">
                <a:solidFill>
                  <a:schemeClr val="bg1"/>
                </a:solidFill>
                <a:latin typeface="方正兰亭黑_GBK" pitchFamily="2" charset="-122"/>
                <a:ea typeface="方正兰亭黑_GBK" pitchFamily="2" charset="-122"/>
              </a:rPr>
              <a:t>Business Plan</a:t>
            </a:r>
            <a:endParaRPr lang="zh-CN" altLang="en-US" sz="2000" b="1">
              <a:solidFill>
                <a:schemeClr val="bg1"/>
              </a:solidFill>
              <a:latin typeface="方正兰亭黑_GBK" pitchFamily="2" charset="-122"/>
              <a:ea typeface="方正兰亭黑_GBK" pitchFamily="2" charset="-122"/>
            </a:endParaRPr>
          </a:p>
        </p:txBody>
      </p:sp>
      <p:cxnSp>
        <p:nvCxnSpPr>
          <p:cNvPr id="18" name="直接连接符 17"/>
          <p:cNvCxnSpPr/>
          <p:nvPr/>
        </p:nvCxnSpPr>
        <p:spPr>
          <a:xfrm>
            <a:off x="6235700" y="2616200"/>
            <a:ext cx="223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8"/>
          <p:cNvSpPr txBox="1">
            <a:spLocks noChangeArrowheads="1"/>
          </p:cNvSpPr>
          <p:nvPr/>
        </p:nvSpPr>
        <p:spPr bwMode="auto">
          <a:xfrm>
            <a:off x="3582988" y="303213"/>
            <a:ext cx="197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2.2 </a:t>
            </a:r>
            <a:r>
              <a:rPr lang="zh-CN" altLang="en-US" sz="2400" b="1">
                <a:solidFill>
                  <a:srgbClr val="137EEC"/>
                </a:solidFill>
                <a:latin typeface="方正兰亭黑_GBK" pitchFamily="2" charset="-122"/>
                <a:ea typeface="方正兰亭黑_GBK" pitchFamily="2" charset="-122"/>
              </a:rPr>
              <a:t>公司介绍</a:t>
            </a:r>
          </a:p>
        </p:txBody>
      </p:sp>
      <p:sp>
        <p:nvSpPr>
          <p:cNvPr id="14339"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4341" name="图片 7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779588"/>
            <a:ext cx="10731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矩形 7"/>
          <p:cNvSpPr>
            <a:spLocks noChangeArrowheads="1"/>
          </p:cNvSpPr>
          <p:nvPr/>
        </p:nvSpPr>
        <p:spPr bwMode="auto">
          <a:xfrm>
            <a:off x="395288" y="2478088"/>
            <a:ext cx="4572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
        <p:nvSpPr>
          <p:cNvPr id="14343" name="矩形 8"/>
          <p:cNvSpPr>
            <a:spLocks noChangeArrowheads="1"/>
          </p:cNvSpPr>
          <p:nvPr/>
        </p:nvSpPr>
        <p:spPr bwMode="auto">
          <a:xfrm>
            <a:off x="1533525" y="1954213"/>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chemeClr val="bg1"/>
                </a:solidFill>
                <a:latin typeface="方正兰亭黑_GBK" pitchFamily="2" charset="-122"/>
                <a:ea typeface="方正兰亭黑_GBK" pitchFamily="2" charset="-122"/>
              </a:rPr>
              <a:t>公司名称</a:t>
            </a:r>
          </a:p>
        </p:txBody>
      </p:sp>
      <p:cxnSp>
        <p:nvCxnSpPr>
          <p:cNvPr id="13" name="直接连接符 12"/>
          <p:cNvCxnSpPr/>
          <p:nvPr/>
        </p:nvCxnSpPr>
        <p:spPr>
          <a:xfrm>
            <a:off x="504825" y="3184525"/>
            <a:ext cx="4200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62"/>
          <p:cNvSpPr>
            <a:spLocks/>
          </p:cNvSpPr>
          <p:nvPr/>
        </p:nvSpPr>
        <p:spPr bwMode="auto">
          <a:xfrm>
            <a:off x="7913688" y="2271713"/>
            <a:ext cx="17462" cy="593725"/>
          </a:xfrm>
          <a:custGeom>
            <a:avLst/>
            <a:gdLst>
              <a:gd name="T0" fmla="*/ 3015 w 21600"/>
              <a:gd name="T1" fmla="*/ 2147483646 h 21600"/>
              <a:gd name="T2" fmla="*/ 3015 w 21600"/>
              <a:gd name="T3" fmla="*/ 2147483646 h 21600"/>
              <a:gd name="T4" fmla="*/ 3015 w 21600"/>
              <a:gd name="T5" fmla="*/ 2147483646 h 21600"/>
              <a:gd name="T6" fmla="*/ 3015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63" name="AutoShape 55"/>
          <p:cNvSpPr>
            <a:spLocks/>
          </p:cNvSpPr>
          <p:nvPr/>
        </p:nvSpPr>
        <p:spPr bwMode="auto">
          <a:xfrm>
            <a:off x="6240463" y="2271713"/>
            <a:ext cx="14287" cy="593725"/>
          </a:xfrm>
          <a:custGeom>
            <a:avLst/>
            <a:gdLst>
              <a:gd name="T0" fmla="*/ 905 w 21600"/>
              <a:gd name="T1" fmla="*/ 2147483646 h 21600"/>
              <a:gd name="T2" fmla="*/ 905 w 21600"/>
              <a:gd name="T3" fmla="*/ 2147483646 h 21600"/>
              <a:gd name="T4" fmla="*/ 905 w 21600"/>
              <a:gd name="T5" fmla="*/ 2147483646 h 21600"/>
              <a:gd name="T6" fmla="*/ 905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47" name="Group 46"/>
          <p:cNvGrpSpPr>
            <a:grpSpLocks/>
          </p:cNvGrpSpPr>
          <p:nvPr/>
        </p:nvGrpSpPr>
        <p:grpSpPr bwMode="auto">
          <a:xfrm>
            <a:off x="4387960" y="2269713"/>
            <a:ext cx="363256" cy="1092608"/>
            <a:chOff x="682473" y="0"/>
            <a:chExt cx="363539" cy="1092201"/>
          </a:xfrm>
          <a:solidFill>
            <a:srgbClr val="37B9FC"/>
          </a:solidFill>
        </p:grpSpPr>
        <p:sp>
          <p:nvSpPr>
            <p:cNvPr id="48" name="AutoShape 47"/>
            <p:cNvSpPr>
              <a:spLocks/>
            </p:cNvSpPr>
            <p:nvPr/>
          </p:nvSpPr>
          <p:spPr bwMode="auto">
            <a:xfrm>
              <a:off x="857099" y="0"/>
              <a:ext cx="17464"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49" name="Group 48"/>
            <p:cNvGrpSpPr>
              <a:grpSpLocks/>
            </p:cNvGrpSpPr>
            <p:nvPr/>
          </p:nvGrpSpPr>
          <p:grpSpPr bwMode="auto">
            <a:xfrm>
              <a:off x="682473" y="798512"/>
              <a:ext cx="363539" cy="293689"/>
              <a:chOff x="0" y="-1"/>
              <a:chExt cx="363539" cy="293690"/>
            </a:xfrm>
            <a:grpFill/>
          </p:grpSpPr>
          <p:sp>
            <p:nvSpPr>
              <p:cNvPr id="51" name="AutoShape 49"/>
              <p:cNvSpPr>
                <a:spLocks/>
              </p:cNvSpPr>
              <p:nvPr/>
            </p:nvSpPr>
            <p:spPr bwMode="auto">
              <a:xfrm>
                <a:off x="188913" y="150812"/>
                <a:ext cx="82551" cy="142876"/>
              </a:xfrm>
              <a:custGeom>
                <a:avLst/>
                <a:gdLst>
                  <a:gd name="T0" fmla="*/ 41276 w 21600"/>
                  <a:gd name="T1" fmla="*/ 71438 h 21600"/>
                  <a:gd name="T2" fmla="*/ 41276 w 21600"/>
                  <a:gd name="T3" fmla="*/ 71438 h 21600"/>
                  <a:gd name="T4" fmla="*/ 41276 w 21600"/>
                  <a:gd name="T5" fmla="*/ 71438 h 21600"/>
                  <a:gd name="T6" fmla="*/ 41276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1080"/>
                      <a:pt x="0" y="2160"/>
                    </a:cubicBezTo>
                    <a:cubicBezTo>
                      <a:pt x="0" y="19440"/>
                      <a:pt x="0" y="19440"/>
                      <a:pt x="0" y="19440"/>
                    </a:cubicBezTo>
                    <a:cubicBezTo>
                      <a:pt x="0" y="20520"/>
                      <a:pt x="1878" y="21600"/>
                      <a:pt x="4695" y="21600"/>
                    </a:cubicBezTo>
                    <a:cubicBezTo>
                      <a:pt x="16904" y="21600"/>
                      <a:pt x="16904" y="21600"/>
                      <a:pt x="16904" y="21600"/>
                    </a:cubicBezTo>
                    <a:cubicBezTo>
                      <a:pt x="19721" y="21600"/>
                      <a:pt x="21599" y="20520"/>
                      <a:pt x="21599" y="19440"/>
                    </a:cubicBezTo>
                    <a:cubicBezTo>
                      <a:pt x="21599" y="2160"/>
                      <a:pt x="21599" y="2160"/>
                      <a:pt x="21599" y="2160"/>
                    </a:cubicBezTo>
                    <a:cubicBezTo>
                      <a:pt x="21599" y="1080"/>
                      <a:pt x="19721" y="0"/>
                      <a:pt x="16904"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2" name="AutoShape 50"/>
              <p:cNvSpPr>
                <a:spLocks/>
              </p:cNvSpPr>
              <p:nvPr/>
            </p:nvSpPr>
            <p:spPr bwMode="auto">
              <a:xfrm>
                <a:off x="285750" y="-1"/>
                <a:ext cx="77789" cy="293690"/>
              </a:xfrm>
              <a:custGeom>
                <a:avLst/>
                <a:gdLst>
                  <a:gd name="T0" fmla="*/ 38895 w 21600"/>
                  <a:gd name="T1" fmla="*/ 146845 h 21600"/>
                  <a:gd name="T2" fmla="*/ 38895 w 21600"/>
                  <a:gd name="T3" fmla="*/ 146845 h 21600"/>
                  <a:gd name="T4" fmla="*/ 38895 w 21600"/>
                  <a:gd name="T5" fmla="*/ 146845 h 21600"/>
                  <a:gd name="T6" fmla="*/ 38895 w 21600"/>
                  <a:gd name="T7" fmla="*/ 1468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909" y="21599"/>
                    </a:moveTo>
                    <a:cubicBezTo>
                      <a:pt x="17672" y="21599"/>
                      <a:pt x="17672" y="21599"/>
                      <a:pt x="17672" y="21599"/>
                    </a:cubicBezTo>
                    <a:cubicBezTo>
                      <a:pt x="19636" y="21599"/>
                      <a:pt x="21599" y="21073"/>
                      <a:pt x="21599" y="20546"/>
                    </a:cubicBezTo>
                    <a:cubicBezTo>
                      <a:pt x="21599" y="1053"/>
                      <a:pt x="21599" y="1053"/>
                      <a:pt x="21599" y="1053"/>
                    </a:cubicBezTo>
                    <a:cubicBezTo>
                      <a:pt x="21599" y="526"/>
                      <a:pt x="19636" y="0"/>
                      <a:pt x="17672" y="0"/>
                    </a:cubicBezTo>
                    <a:cubicBezTo>
                      <a:pt x="4909" y="0"/>
                      <a:pt x="4909" y="0"/>
                      <a:pt x="4909" y="0"/>
                    </a:cubicBezTo>
                    <a:cubicBezTo>
                      <a:pt x="1963" y="0"/>
                      <a:pt x="0" y="526"/>
                      <a:pt x="0" y="1053"/>
                    </a:cubicBezTo>
                    <a:cubicBezTo>
                      <a:pt x="0" y="12117"/>
                      <a:pt x="0" y="12117"/>
                      <a:pt x="0" y="12117"/>
                    </a:cubicBezTo>
                    <a:cubicBezTo>
                      <a:pt x="0" y="20546"/>
                      <a:pt x="0" y="20546"/>
                      <a:pt x="0" y="20546"/>
                    </a:cubicBezTo>
                    <a:cubicBezTo>
                      <a:pt x="0" y="21073"/>
                      <a:pt x="1963" y="21599"/>
                      <a:pt x="4909"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3" name="AutoShape 51"/>
              <p:cNvSpPr>
                <a:spLocks/>
              </p:cNvSpPr>
              <p:nvPr/>
            </p:nvSpPr>
            <p:spPr bwMode="auto">
              <a:xfrm>
                <a:off x="96838" y="82550"/>
                <a:ext cx="77789" cy="211138"/>
              </a:xfrm>
              <a:custGeom>
                <a:avLst/>
                <a:gdLst>
                  <a:gd name="T0" fmla="*/ 38895 w 21600"/>
                  <a:gd name="T1" fmla="*/ 105569 h 21600"/>
                  <a:gd name="T2" fmla="*/ 38895 w 21600"/>
                  <a:gd name="T3" fmla="*/ 105569 h 21600"/>
                  <a:gd name="T4" fmla="*/ 38895 w 21600"/>
                  <a:gd name="T5" fmla="*/ 105569 h 21600"/>
                  <a:gd name="T6" fmla="*/ 38895 w 21600"/>
                  <a:gd name="T7" fmla="*/ 1055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672" y="0"/>
                    </a:moveTo>
                    <a:cubicBezTo>
                      <a:pt x="3927" y="0"/>
                      <a:pt x="3927" y="0"/>
                      <a:pt x="3927" y="0"/>
                    </a:cubicBezTo>
                    <a:cubicBezTo>
                      <a:pt x="1963" y="0"/>
                      <a:pt x="0" y="732"/>
                      <a:pt x="0" y="1830"/>
                    </a:cubicBezTo>
                    <a:cubicBezTo>
                      <a:pt x="0" y="15376"/>
                      <a:pt x="0" y="15376"/>
                      <a:pt x="0" y="15376"/>
                    </a:cubicBezTo>
                    <a:cubicBezTo>
                      <a:pt x="0" y="20135"/>
                      <a:pt x="0" y="20135"/>
                      <a:pt x="0" y="20135"/>
                    </a:cubicBezTo>
                    <a:cubicBezTo>
                      <a:pt x="0" y="20867"/>
                      <a:pt x="1963" y="21599"/>
                      <a:pt x="3927" y="21599"/>
                    </a:cubicBezTo>
                    <a:cubicBezTo>
                      <a:pt x="17672" y="21599"/>
                      <a:pt x="17672" y="21599"/>
                      <a:pt x="17672" y="21599"/>
                    </a:cubicBezTo>
                    <a:cubicBezTo>
                      <a:pt x="19636" y="21599"/>
                      <a:pt x="21599" y="20867"/>
                      <a:pt x="21599" y="20135"/>
                    </a:cubicBezTo>
                    <a:cubicBezTo>
                      <a:pt x="21599" y="8420"/>
                      <a:pt x="21599" y="8420"/>
                      <a:pt x="21599" y="8420"/>
                    </a:cubicBezTo>
                    <a:cubicBezTo>
                      <a:pt x="21599" y="1830"/>
                      <a:pt x="21599" y="1830"/>
                      <a:pt x="21599" y="1830"/>
                    </a:cubicBezTo>
                    <a:cubicBezTo>
                      <a:pt x="21599" y="732"/>
                      <a:pt x="19636" y="0"/>
                      <a:pt x="1767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4" name="AutoShape 52"/>
              <p:cNvSpPr>
                <a:spLocks/>
              </p:cNvSpPr>
              <p:nvPr/>
            </p:nvSpPr>
            <p:spPr bwMode="auto">
              <a:xfrm>
                <a:off x="0" y="219075"/>
                <a:ext cx="82551" cy="74614"/>
              </a:xfrm>
              <a:custGeom>
                <a:avLst/>
                <a:gdLst>
                  <a:gd name="T0" fmla="*/ 41276 w 21600"/>
                  <a:gd name="T1" fmla="*/ 37307 h 21600"/>
                  <a:gd name="T2" fmla="*/ 41276 w 21600"/>
                  <a:gd name="T3" fmla="*/ 37307 h 21600"/>
                  <a:gd name="T4" fmla="*/ 41276 w 21600"/>
                  <a:gd name="T5" fmla="*/ 37307 h 21600"/>
                  <a:gd name="T6" fmla="*/ 41276 w 21600"/>
                  <a:gd name="T7" fmla="*/ 373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2057"/>
                      <a:pt x="0" y="4114"/>
                    </a:cubicBezTo>
                    <a:cubicBezTo>
                      <a:pt x="0" y="17485"/>
                      <a:pt x="0" y="17485"/>
                      <a:pt x="0" y="17485"/>
                    </a:cubicBezTo>
                    <a:cubicBezTo>
                      <a:pt x="0" y="19542"/>
                      <a:pt x="1878" y="21600"/>
                      <a:pt x="4695" y="21600"/>
                    </a:cubicBezTo>
                    <a:cubicBezTo>
                      <a:pt x="16904" y="21600"/>
                      <a:pt x="16904" y="21600"/>
                      <a:pt x="16904" y="21600"/>
                    </a:cubicBezTo>
                    <a:cubicBezTo>
                      <a:pt x="19721" y="21600"/>
                      <a:pt x="21599" y="19542"/>
                      <a:pt x="21599" y="17485"/>
                    </a:cubicBezTo>
                    <a:cubicBezTo>
                      <a:pt x="21599" y="4114"/>
                      <a:pt x="21599" y="4114"/>
                      <a:pt x="21599" y="4114"/>
                    </a:cubicBezTo>
                    <a:cubicBezTo>
                      <a:pt x="21599" y="2057"/>
                      <a:pt x="19721" y="0"/>
                      <a:pt x="16904"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grpSp>
      <p:sp>
        <p:nvSpPr>
          <p:cNvPr id="25" name="AutoShape 24"/>
          <p:cNvSpPr>
            <a:spLocks/>
          </p:cNvSpPr>
          <p:nvPr/>
        </p:nvSpPr>
        <p:spPr bwMode="auto">
          <a:xfrm>
            <a:off x="2886075" y="2271713"/>
            <a:ext cx="17463"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15366" name="Group 17"/>
          <p:cNvGrpSpPr>
            <a:grpSpLocks/>
          </p:cNvGrpSpPr>
          <p:nvPr/>
        </p:nvGrpSpPr>
        <p:grpSpPr bwMode="auto">
          <a:xfrm>
            <a:off x="858838" y="2271713"/>
            <a:ext cx="717550" cy="1306512"/>
            <a:chOff x="547687" y="0"/>
            <a:chExt cx="717551" cy="1308102"/>
          </a:xfrm>
        </p:grpSpPr>
        <p:sp>
          <p:nvSpPr>
            <p:cNvPr id="19" name="AutoShape 18"/>
            <p:cNvSpPr>
              <a:spLocks/>
            </p:cNvSpPr>
            <p:nvPr/>
          </p:nvSpPr>
          <p:spPr bwMode="auto">
            <a:xfrm>
              <a:off x="896937" y="0"/>
              <a:ext cx="17462" cy="594448"/>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0" name="AutoShape 19"/>
            <p:cNvSpPr>
              <a:spLocks/>
            </p:cNvSpPr>
            <p:nvPr/>
          </p:nvSpPr>
          <p:spPr bwMode="auto">
            <a:xfrm>
              <a:off x="547687" y="583321"/>
              <a:ext cx="717551" cy="724781"/>
            </a:xfrm>
            <a:custGeom>
              <a:avLst/>
              <a:gdLst>
                <a:gd name="T0" fmla="*/ 358776 w 21600"/>
                <a:gd name="T1" fmla="*/ 362745 h 21600"/>
                <a:gd name="T2" fmla="*/ 358776 w 21600"/>
                <a:gd name="T3" fmla="*/ 362745 h 21600"/>
                <a:gd name="T4" fmla="*/ 358776 w 21600"/>
                <a:gd name="T5" fmla="*/ 362745 h 21600"/>
                <a:gd name="T6" fmla="*/ 358776 w 21600"/>
                <a:gd name="T7" fmla="*/ 3627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549" y="21065"/>
                    <a:pt x="21062" y="16467"/>
                    <a:pt x="21062" y="10800"/>
                  </a:cubicBezTo>
                  <a:cubicBezTo>
                    <a:pt x="21062" y="5132"/>
                    <a:pt x="16549" y="534"/>
                    <a:pt x="10853" y="534"/>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1" name="AutoShape 20"/>
            <p:cNvSpPr>
              <a:spLocks/>
            </p:cNvSpPr>
            <p:nvPr/>
          </p:nvSpPr>
          <p:spPr bwMode="auto">
            <a:xfrm>
              <a:off x="693737" y="836041"/>
              <a:ext cx="303212" cy="298813"/>
            </a:xfrm>
            <a:custGeom>
              <a:avLst/>
              <a:gdLst>
                <a:gd name="T0" fmla="*/ 151607 w 21600"/>
                <a:gd name="T1" fmla="*/ 152400 h 21224"/>
                <a:gd name="T2" fmla="*/ 151607 w 21600"/>
                <a:gd name="T3" fmla="*/ 152400 h 21224"/>
                <a:gd name="T4" fmla="*/ 151607 w 21600"/>
                <a:gd name="T5" fmla="*/ 152400 h 21224"/>
                <a:gd name="T6" fmla="*/ 151607 w 21600"/>
                <a:gd name="T7" fmla="*/ 152400 h 21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24">
                  <a:moveTo>
                    <a:pt x="18550" y="16075"/>
                  </a:moveTo>
                  <a:cubicBezTo>
                    <a:pt x="18042" y="15567"/>
                    <a:pt x="18042" y="15567"/>
                    <a:pt x="18042" y="15567"/>
                  </a:cubicBezTo>
                  <a:cubicBezTo>
                    <a:pt x="17534" y="14804"/>
                    <a:pt x="17280" y="13788"/>
                    <a:pt x="17534" y="12771"/>
                  </a:cubicBezTo>
                  <a:cubicBezTo>
                    <a:pt x="17534" y="12771"/>
                    <a:pt x="17534" y="12771"/>
                    <a:pt x="17534" y="12771"/>
                  </a:cubicBezTo>
                  <a:cubicBezTo>
                    <a:pt x="17788" y="12009"/>
                    <a:pt x="18804" y="11247"/>
                    <a:pt x="19567" y="10993"/>
                  </a:cubicBezTo>
                  <a:cubicBezTo>
                    <a:pt x="20329" y="10739"/>
                    <a:pt x="20329" y="10739"/>
                    <a:pt x="20329" y="10739"/>
                  </a:cubicBezTo>
                  <a:cubicBezTo>
                    <a:pt x="21091" y="10739"/>
                    <a:pt x="21599" y="9976"/>
                    <a:pt x="21599" y="9214"/>
                  </a:cubicBezTo>
                  <a:cubicBezTo>
                    <a:pt x="21599" y="8706"/>
                    <a:pt x="21345" y="8197"/>
                    <a:pt x="21345" y="7689"/>
                  </a:cubicBezTo>
                  <a:cubicBezTo>
                    <a:pt x="21091" y="6927"/>
                    <a:pt x="20329" y="6419"/>
                    <a:pt x="19567" y="6673"/>
                  </a:cubicBezTo>
                  <a:cubicBezTo>
                    <a:pt x="18804" y="6673"/>
                    <a:pt x="18804" y="6673"/>
                    <a:pt x="18804" y="6673"/>
                  </a:cubicBezTo>
                  <a:cubicBezTo>
                    <a:pt x="17788" y="6927"/>
                    <a:pt x="16771" y="6673"/>
                    <a:pt x="16263" y="5910"/>
                  </a:cubicBezTo>
                  <a:cubicBezTo>
                    <a:pt x="16263" y="5910"/>
                    <a:pt x="16263" y="5910"/>
                    <a:pt x="16263" y="5910"/>
                  </a:cubicBezTo>
                  <a:cubicBezTo>
                    <a:pt x="15501" y="5148"/>
                    <a:pt x="15247" y="4131"/>
                    <a:pt x="15501" y="3115"/>
                  </a:cubicBezTo>
                  <a:cubicBezTo>
                    <a:pt x="15755" y="2353"/>
                    <a:pt x="15755" y="2353"/>
                    <a:pt x="15755" y="2353"/>
                  </a:cubicBezTo>
                  <a:cubicBezTo>
                    <a:pt x="16009" y="1590"/>
                    <a:pt x="15755" y="828"/>
                    <a:pt x="14992" y="574"/>
                  </a:cubicBezTo>
                  <a:cubicBezTo>
                    <a:pt x="14738" y="320"/>
                    <a:pt x="14484" y="320"/>
                    <a:pt x="14230" y="320"/>
                  </a:cubicBezTo>
                  <a:cubicBezTo>
                    <a:pt x="13976" y="66"/>
                    <a:pt x="13722" y="66"/>
                    <a:pt x="13468" y="66"/>
                  </a:cubicBezTo>
                  <a:cubicBezTo>
                    <a:pt x="12705" y="-188"/>
                    <a:pt x="11943" y="320"/>
                    <a:pt x="11689" y="1082"/>
                  </a:cubicBezTo>
                  <a:cubicBezTo>
                    <a:pt x="11435" y="1590"/>
                    <a:pt x="11435" y="1590"/>
                    <a:pt x="11435" y="1590"/>
                  </a:cubicBezTo>
                  <a:cubicBezTo>
                    <a:pt x="11181" y="2607"/>
                    <a:pt x="10418" y="3369"/>
                    <a:pt x="9402" y="3623"/>
                  </a:cubicBezTo>
                  <a:cubicBezTo>
                    <a:pt x="9402" y="3623"/>
                    <a:pt x="9402" y="3623"/>
                    <a:pt x="9402" y="3623"/>
                  </a:cubicBezTo>
                  <a:cubicBezTo>
                    <a:pt x="8385" y="3877"/>
                    <a:pt x="7369" y="3369"/>
                    <a:pt x="6607" y="2607"/>
                  </a:cubicBezTo>
                  <a:cubicBezTo>
                    <a:pt x="6352" y="2099"/>
                    <a:pt x="6352" y="2099"/>
                    <a:pt x="6352" y="2099"/>
                  </a:cubicBezTo>
                  <a:cubicBezTo>
                    <a:pt x="5590" y="1590"/>
                    <a:pt x="4828" y="1336"/>
                    <a:pt x="4065" y="1844"/>
                  </a:cubicBezTo>
                  <a:cubicBezTo>
                    <a:pt x="3811" y="2353"/>
                    <a:pt x="3303" y="2607"/>
                    <a:pt x="3049" y="2861"/>
                  </a:cubicBezTo>
                  <a:cubicBezTo>
                    <a:pt x="2541" y="3369"/>
                    <a:pt x="2541" y="4386"/>
                    <a:pt x="3049" y="4894"/>
                  </a:cubicBezTo>
                  <a:cubicBezTo>
                    <a:pt x="3557" y="5402"/>
                    <a:pt x="3557" y="5402"/>
                    <a:pt x="3557" y="5402"/>
                  </a:cubicBezTo>
                  <a:cubicBezTo>
                    <a:pt x="4065" y="6164"/>
                    <a:pt x="4320" y="7435"/>
                    <a:pt x="4065" y="8197"/>
                  </a:cubicBezTo>
                  <a:cubicBezTo>
                    <a:pt x="3811" y="9214"/>
                    <a:pt x="2795" y="9976"/>
                    <a:pt x="1778" y="10230"/>
                  </a:cubicBezTo>
                  <a:cubicBezTo>
                    <a:pt x="1270" y="10230"/>
                    <a:pt x="1270" y="10230"/>
                    <a:pt x="1270" y="10230"/>
                  </a:cubicBezTo>
                  <a:cubicBezTo>
                    <a:pt x="508" y="10484"/>
                    <a:pt x="0" y="11247"/>
                    <a:pt x="0" y="12009"/>
                  </a:cubicBezTo>
                  <a:cubicBezTo>
                    <a:pt x="0" y="12517"/>
                    <a:pt x="254" y="13026"/>
                    <a:pt x="254" y="13534"/>
                  </a:cubicBezTo>
                  <a:cubicBezTo>
                    <a:pt x="508" y="14296"/>
                    <a:pt x="1270" y="14804"/>
                    <a:pt x="2032" y="14550"/>
                  </a:cubicBezTo>
                  <a:cubicBezTo>
                    <a:pt x="2795" y="14296"/>
                    <a:pt x="2795" y="14296"/>
                    <a:pt x="2795" y="14296"/>
                  </a:cubicBezTo>
                  <a:cubicBezTo>
                    <a:pt x="3811" y="14296"/>
                    <a:pt x="4828" y="14550"/>
                    <a:pt x="5336" y="15313"/>
                  </a:cubicBezTo>
                  <a:cubicBezTo>
                    <a:pt x="5336" y="15313"/>
                    <a:pt x="5336" y="15313"/>
                    <a:pt x="5336" y="15313"/>
                  </a:cubicBezTo>
                  <a:cubicBezTo>
                    <a:pt x="6098" y="16075"/>
                    <a:pt x="6352" y="17091"/>
                    <a:pt x="6098" y="18108"/>
                  </a:cubicBezTo>
                  <a:cubicBezTo>
                    <a:pt x="5844" y="18616"/>
                    <a:pt x="5844" y="18616"/>
                    <a:pt x="5844" y="18616"/>
                  </a:cubicBezTo>
                  <a:cubicBezTo>
                    <a:pt x="5590" y="19379"/>
                    <a:pt x="5844" y="20395"/>
                    <a:pt x="6607" y="20649"/>
                  </a:cubicBezTo>
                  <a:cubicBezTo>
                    <a:pt x="6861" y="20649"/>
                    <a:pt x="7115" y="20903"/>
                    <a:pt x="7369" y="20903"/>
                  </a:cubicBezTo>
                  <a:cubicBezTo>
                    <a:pt x="7623" y="20903"/>
                    <a:pt x="7877" y="21157"/>
                    <a:pt x="8131" y="21157"/>
                  </a:cubicBezTo>
                  <a:cubicBezTo>
                    <a:pt x="8894" y="21412"/>
                    <a:pt x="9656" y="20903"/>
                    <a:pt x="9910" y="20141"/>
                  </a:cubicBezTo>
                  <a:cubicBezTo>
                    <a:pt x="10164" y="19379"/>
                    <a:pt x="10164" y="19379"/>
                    <a:pt x="10164" y="19379"/>
                  </a:cubicBezTo>
                  <a:cubicBezTo>
                    <a:pt x="10418" y="18362"/>
                    <a:pt x="11181" y="17854"/>
                    <a:pt x="12197" y="17600"/>
                  </a:cubicBezTo>
                  <a:cubicBezTo>
                    <a:pt x="12197" y="17600"/>
                    <a:pt x="12197" y="17600"/>
                    <a:pt x="12197" y="17600"/>
                  </a:cubicBezTo>
                  <a:cubicBezTo>
                    <a:pt x="13214" y="17346"/>
                    <a:pt x="14230" y="17600"/>
                    <a:pt x="14992" y="18362"/>
                  </a:cubicBezTo>
                  <a:cubicBezTo>
                    <a:pt x="15247" y="18870"/>
                    <a:pt x="15247" y="18870"/>
                    <a:pt x="15247" y="18870"/>
                  </a:cubicBezTo>
                  <a:cubicBezTo>
                    <a:pt x="16009" y="19633"/>
                    <a:pt x="16771" y="19633"/>
                    <a:pt x="17534" y="19124"/>
                  </a:cubicBezTo>
                  <a:cubicBezTo>
                    <a:pt x="17788" y="18870"/>
                    <a:pt x="18296" y="18616"/>
                    <a:pt x="18550" y="18108"/>
                  </a:cubicBezTo>
                  <a:cubicBezTo>
                    <a:pt x="19058" y="17600"/>
                    <a:pt x="19058" y="16837"/>
                    <a:pt x="18550" y="16075"/>
                  </a:cubicBezTo>
                  <a:close/>
                  <a:moveTo>
                    <a:pt x="9656" y="14042"/>
                  </a:moveTo>
                  <a:cubicBezTo>
                    <a:pt x="7623" y="13280"/>
                    <a:pt x="6607" y="11247"/>
                    <a:pt x="7369" y="9468"/>
                  </a:cubicBezTo>
                  <a:cubicBezTo>
                    <a:pt x="7877" y="7435"/>
                    <a:pt x="10164" y="6419"/>
                    <a:pt x="11943" y="7181"/>
                  </a:cubicBezTo>
                  <a:cubicBezTo>
                    <a:pt x="13976" y="7689"/>
                    <a:pt x="14992" y="9722"/>
                    <a:pt x="14230" y="11755"/>
                  </a:cubicBezTo>
                  <a:cubicBezTo>
                    <a:pt x="13722" y="13534"/>
                    <a:pt x="11435" y="14804"/>
                    <a:pt x="9656" y="14042"/>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2" name="AutoShape 21"/>
            <p:cNvSpPr>
              <a:spLocks/>
            </p:cNvSpPr>
            <p:nvPr/>
          </p:nvSpPr>
          <p:spPr bwMode="auto">
            <a:xfrm>
              <a:off x="941388" y="758159"/>
              <a:ext cx="174625" cy="190732"/>
            </a:xfrm>
            <a:custGeom>
              <a:avLst/>
              <a:gdLst>
                <a:gd name="T0" fmla="*/ 86778 w 21084"/>
                <a:gd name="T1" fmla="*/ 95250 h 21600"/>
                <a:gd name="T2" fmla="*/ 86778 w 21084"/>
                <a:gd name="T3" fmla="*/ 95250 h 21600"/>
                <a:gd name="T4" fmla="*/ 86778 w 21084"/>
                <a:gd name="T5" fmla="*/ 95250 h 21600"/>
                <a:gd name="T6" fmla="*/ 86778 w 21084"/>
                <a:gd name="T7" fmla="*/ 95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84" h="21600">
                  <a:moveTo>
                    <a:pt x="20041" y="13856"/>
                  </a:moveTo>
                  <a:cubicBezTo>
                    <a:pt x="19609" y="13856"/>
                    <a:pt x="19609" y="13856"/>
                    <a:pt x="19609" y="13856"/>
                  </a:cubicBezTo>
                  <a:cubicBezTo>
                    <a:pt x="18744" y="13041"/>
                    <a:pt x="17881" y="12226"/>
                    <a:pt x="17881" y="11411"/>
                  </a:cubicBezTo>
                  <a:cubicBezTo>
                    <a:pt x="17881" y="11003"/>
                    <a:pt x="17881" y="11003"/>
                    <a:pt x="17881" y="11003"/>
                  </a:cubicBezTo>
                  <a:cubicBezTo>
                    <a:pt x="18313" y="10188"/>
                    <a:pt x="18744" y="9373"/>
                    <a:pt x="19609" y="8966"/>
                  </a:cubicBezTo>
                  <a:cubicBezTo>
                    <a:pt x="20473" y="8558"/>
                    <a:pt x="20473" y="8558"/>
                    <a:pt x="20473" y="8558"/>
                  </a:cubicBezTo>
                  <a:cubicBezTo>
                    <a:pt x="20905" y="8150"/>
                    <a:pt x="21337" y="7335"/>
                    <a:pt x="20905" y="6520"/>
                  </a:cubicBezTo>
                  <a:cubicBezTo>
                    <a:pt x="20905" y="6113"/>
                    <a:pt x="20473" y="5705"/>
                    <a:pt x="20473" y="5298"/>
                  </a:cubicBezTo>
                  <a:cubicBezTo>
                    <a:pt x="20041" y="4483"/>
                    <a:pt x="18744" y="4483"/>
                    <a:pt x="18313" y="4890"/>
                  </a:cubicBezTo>
                  <a:cubicBezTo>
                    <a:pt x="17449" y="4890"/>
                    <a:pt x="17449" y="4890"/>
                    <a:pt x="17449" y="4890"/>
                  </a:cubicBezTo>
                  <a:cubicBezTo>
                    <a:pt x="16585" y="5705"/>
                    <a:pt x="15289" y="5298"/>
                    <a:pt x="14425" y="4890"/>
                  </a:cubicBezTo>
                  <a:cubicBezTo>
                    <a:pt x="14425" y="4890"/>
                    <a:pt x="14425" y="4890"/>
                    <a:pt x="14425" y="4890"/>
                  </a:cubicBezTo>
                  <a:cubicBezTo>
                    <a:pt x="13561" y="4483"/>
                    <a:pt x="13129" y="3260"/>
                    <a:pt x="13129" y="2445"/>
                  </a:cubicBezTo>
                  <a:cubicBezTo>
                    <a:pt x="13129" y="1630"/>
                    <a:pt x="13129" y="1630"/>
                    <a:pt x="13129" y="1630"/>
                  </a:cubicBezTo>
                  <a:cubicBezTo>
                    <a:pt x="13129" y="815"/>
                    <a:pt x="12696" y="407"/>
                    <a:pt x="11833" y="407"/>
                  </a:cubicBezTo>
                  <a:cubicBezTo>
                    <a:pt x="11400" y="0"/>
                    <a:pt x="11400" y="0"/>
                    <a:pt x="10969" y="0"/>
                  </a:cubicBezTo>
                  <a:cubicBezTo>
                    <a:pt x="10537" y="0"/>
                    <a:pt x="10537" y="0"/>
                    <a:pt x="10104" y="0"/>
                  </a:cubicBezTo>
                  <a:cubicBezTo>
                    <a:pt x="9240" y="0"/>
                    <a:pt x="8809" y="815"/>
                    <a:pt x="8809" y="1630"/>
                  </a:cubicBezTo>
                  <a:cubicBezTo>
                    <a:pt x="8809" y="2445"/>
                    <a:pt x="8809" y="2445"/>
                    <a:pt x="8809" y="2445"/>
                  </a:cubicBezTo>
                  <a:cubicBezTo>
                    <a:pt x="8809" y="3260"/>
                    <a:pt x="7945" y="4075"/>
                    <a:pt x="7081" y="4483"/>
                  </a:cubicBezTo>
                  <a:cubicBezTo>
                    <a:pt x="7081" y="4483"/>
                    <a:pt x="7081" y="4483"/>
                    <a:pt x="7081" y="4483"/>
                  </a:cubicBezTo>
                  <a:cubicBezTo>
                    <a:pt x="6216" y="5298"/>
                    <a:pt x="4920" y="5298"/>
                    <a:pt x="4056" y="4483"/>
                  </a:cubicBezTo>
                  <a:cubicBezTo>
                    <a:pt x="3624" y="4075"/>
                    <a:pt x="3624" y="4075"/>
                    <a:pt x="3624" y="4075"/>
                  </a:cubicBezTo>
                  <a:cubicBezTo>
                    <a:pt x="2760" y="3667"/>
                    <a:pt x="1896" y="4075"/>
                    <a:pt x="1464" y="4483"/>
                  </a:cubicBezTo>
                  <a:cubicBezTo>
                    <a:pt x="1032" y="4890"/>
                    <a:pt x="600" y="5298"/>
                    <a:pt x="600" y="5705"/>
                  </a:cubicBezTo>
                  <a:cubicBezTo>
                    <a:pt x="168" y="6520"/>
                    <a:pt x="168" y="7335"/>
                    <a:pt x="1032" y="7743"/>
                  </a:cubicBezTo>
                  <a:cubicBezTo>
                    <a:pt x="1464" y="8150"/>
                    <a:pt x="1464" y="8150"/>
                    <a:pt x="1464" y="8150"/>
                  </a:cubicBezTo>
                  <a:cubicBezTo>
                    <a:pt x="2760" y="8558"/>
                    <a:pt x="3192" y="9781"/>
                    <a:pt x="3192" y="10596"/>
                  </a:cubicBezTo>
                  <a:cubicBezTo>
                    <a:pt x="3192" y="11818"/>
                    <a:pt x="2328" y="12633"/>
                    <a:pt x="1464" y="13041"/>
                  </a:cubicBezTo>
                  <a:cubicBezTo>
                    <a:pt x="1032" y="13449"/>
                    <a:pt x="1032" y="13449"/>
                    <a:pt x="1032" y="13449"/>
                  </a:cubicBezTo>
                  <a:cubicBezTo>
                    <a:pt x="168" y="13856"/>
                    <a:pt x="-263" y="14671"/>
                    <a:pt x="168" y="15486"/>
                  </a:cubicBezTo>
                  <a:cubicBezTo>
                    <a:pt x="168" y="15894"/>
                    <a:pt x="600" y="16301"/>
                    <a:pt x="1032" y="16709"/>
                  </a:cubicBezTo>
                  <a:cubicBezTo>
                    <a:pt x="1464" y="17116"/>
                    <a:pt x="2328" y="17524"/>
                    <a:pt x="2760" y="17116"/>
                  </a:cubicBezTo>
                  <a:cubicBezTo>
                    <a:pt x="3624" y="16709"/>
                    <a:pt x="3624" y="16709"/>
                    <a:pt x="3624" y="16709"/>
                  </a:cubicBezTo>
                  <a:cubicBezTo>
                    <a:pt x="4488" y="16301"/>
                    <a:pt x="5785" y="16301"/>
                    <a:pt x="6648" y="17116"/>
                  </a:cubicBezTo>
                  <a:cubicBezTo>
                    <a:pt x="6648" y="17116"/>
                    <a:pt x="6648" y="17116"/>
                    <a:pt x="6648" y="17116"/>
                  </a:cubicBezTo>
                  <a:cubicBezTo>
                    <a:pt x="7512" y="17524"/>
                    <a:pt x="7945" y="18339"/>
                    <a:pt x="7945" y="19562"/>
                  </a:cubicBezTo>
                  <a:cubicBezTo>
                    <a:pt x="7945" y="19969"/>
                    <a:pt x="7945" y="19969"/>
                    <a:pt x="7945" y="19969"/>
                  </a:cubicBezTo>
                  <a:cubicBezTo>
                    <a:pt x="7945" y="20784"/>
                    <a:pt x="8376" y="21600"/>
                    <a:pt x="9240" y="21600"/>
                  </a:cubicBezTo>
                  <a:cubicBezTo>
                    <a:pt x="9673" y="21600"/>
                    <a:pt x="10104" y="21600"/>
                    <a:pt x="10104" y="21600"/>
                  </a:cubicBezTo>
                  <a:cubicBezTo>
                    <a:pt x="10537" y="21600"/>
                    <a:pt x="10537" y="21600"/>
                    <a:pt x="10969" y="21600"/>
                  </a:cubicBezTo>
                  <a:cubicBezTo>
                    <a:pt x="11833" y="21600"/>
                    <a:pt x="12264" y="21192"/>
                    <a:pt x="12696" y="20377"/>
                  </a:cubicBezTo>
                  <a:cubicBezTo>
                    <a:pt x="12696" y="19562"/>
                    <a:pt x="12696" y="19562"/>
                    <a:pt x="12696" y="19562"/>
                  </a:cubicBezTo>
                  <a:cubicBezTo>
                    <a:pt x="12696" y="18747"/>
                    <a:pt x="13129" y="17524"/>
                    <a:pt x="13992" y="17116"/>
                  </a:cubicBezTo>
                  <a:cubicBezTo>
                    <a:pt x="13992" y="17116"/>
                    <a:pt x="13992" y="17116"/>
                    <a:pt x="13992" y="17116"/>
                  </a:cubicBezTo>
                  <a:cubicBezTo>
                    <a:pt x="14857" y="16709"/>
                    <a:pt x="16153" y="16709"/>
                    <a:pt x="17016" y="17116"/>
                  </a:cubicBezTo>
                  <a:cubicBezTo>
                    <a:pt x="17881" y="17524"/>
                    <a:pt x="17881" y="17524"/>
                    <a:pt x="17881" y="17524"/>
                  </a:cubicBezTo>
                  <a:cubicBezTo>
                    <a:pt x="18313" y="17932"/>
                    <a:pt x="19177" y="17932"/>
                    <a:pt x="20041" y="17116"/>
                  </a:cubicBezTo>
                  <a:cubicBezTo>
                    <a:pt x="20041" y="16709"/>
                    <a:pt x="20473" y="16301"/>
                    <a:pt x="20473" y="15894"/>
                  </a:cubicBezTo>
                  <a:cubicBezTo>
                    <a:pt x="20905" y="15486"/>
                    <a:pt x="20905" y="14671"/>
                    <a:pt x="20041" y="13856"/>
                  </a:cubicBezTo>
                  <a:close/>
                  <a:moveTo>
                    <a:pt x="10537" y="13856"/>
                  </a:moveTo>
                  <a:cubicBezTo>
                    <a:pt x="8809" y="13856"/>
                    <a:pt x="7081" y="12633"/>
                    <a:pt x="7512" y="11003"/>
                  </a:cubicBezTo>
                  <a:cubicBezTo>
                    <a:pt x="7512" y="8966"/>
                    <a:pt x="8809" y="7743"/>
                    <a:pt x="10537" y="7743"/>
                  </a:cubicBezTo>
                  <a:cubicBezTo>
                    <a:pt x="12696" y="8150"/>
                    <a:pt x="13992" y="9373"/>
                    <a:pt x="13992" y="11003"/>
                  </a:cubicBezTo>
                  <a:cubicBezTo>
                    <a:pt x="13561" y="12633"/>
                    <a:pt x="12264" y="14264"/>
                    <a:pt x="10537" y="13856"/>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67" name="文本框 8"/>
          <p:cNvSpPr txBox="1">
            <a:spLocks noChangeArrowheads="1"/>
          </p:cNvSpPr>
          <p:nvPr/>
        </p:nvSpPr>
        <p:spPr bwMode="auto">
          <a:xfrm>
            <a:off x="3275013" y="303213"/>
            <a:ext cx="2595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2.3 </a:t>
            </a:r>
            <a:r>
              <a:rPr lang="zh-CN" altLang="en-US" sz="2400" b="1">
                <a:solidFill>
                  <a:srgbClr val="137EEC"/>
                </a:solidFill>
                <a:latin typeface="方正兰亭黑_GBK" pitchFamily="2" charset="-122"/>
                <a:ea typeface="方正兰亭黑_GBK" pitchFamily="2" charset="-122"/>
              </a:rPr>
              <a:t>公司发展规划</a:t>
            </a:r>
          </a:p>
        </p:txBody>
      </p:sp>
      <p:sp>
        <p:nvSpPr>
          <p:cNvPr id="15368"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5370" name="AutoShape 7"/>
          <p:cNvSpPr>
            <a:spLocks/>
          </p:cNvSpPr>
          <p:nvPr/>
        </p:nvSpPr>
        <p:spPr bwMode="auto">
          <a:xfrm>
            <a:off x="3905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71" name="AutoShape 8"/>
          <p:cNvSpPr>
            <a:spLocks/>
          </p:cNvSpPr>
          <p:nvPr/>
        </p:nvSpPr>
        <p:spPr bwMode="auto">
          <a:xfrm>
            <a:off x="20685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72" name="AutoShape 9"/>
          <p:cNvSpPr>
            <a:spLocks/>
          </p:cNvSpPr>
          <p:nvPr/>
        </p:nvSpPr>
        <p:spPr bwMode="auto">
          <a:xfrm>
            <a:off x="37449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73" name="AutoShape 10"/>
          <p:cNvSpPr>
            <a:spLocks/>
          </p:cNvSpPr>
          <p:nvPr/>
        </p:nvSpPr>
        <p:spPr bwMode="auto">
          <a:xfrm>
            <a:off x="5422900" y="2185988"/>
            <a:ext cx="1647825"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74" name="AutoShape 11"/>
          <p:cNvSpPr>
            <a:spLocks/>
          </p:cNvSpPr>
          <p:nvPr/>
        </p:nvSpPr>
        <p:spPr bwMode="auto">
          <a:xfrm>
            <a:off x="70961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 name="AutoShape 12"/>
          <p:cNvSpPr>
            <a:spLocks/>
          </p:cNvSpPr>
          <p:nvPr/>
        </p:nvSpPr>
        <p:spPr bwMode="auto">
          <a:xfrm>
            <a:off x="11763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3" name="AutoShape 13"/>
          <p:cNvSpPr>
            <a:spLocks/>
          </p:cNvSpPr>
          <p:nvPr/>
        </p:nvSpPr>
        <p:spPr bwMode="auto">
          <a:xfrm>
            <a:off x="2852738" y="2228850"/>
            <a:ext cx="82550" cy="87313"/>
          </a:xfrm>
          <a:custGeom>
            <a:avLst/>
            <a:gdLst>
              <a:gd name="T0" fmla="*/ 41273 w 19679"/>
              <a:gd name="T1" fmla="*/ 47918 h 19679"/>
              <a:gd name="T2" fmla="*/ 41273 w 19679"/>
              <a:gd name="T3" fmla="*/ 47918 h 19679"/>
              <a:gd name="T4" fmla="*/ 41273 w 19679"/>
              <a:gd name="T5" fmla="*/ 47918 h 19679"/>
              <a:gd name="T6" fmla="*/ 41273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 name="AutoShape 14"/>
          <p:cNvSpPr>
            <a:spLocks/>
          </p:cNvSpPr>
          <p:nvPr/>
        </p:nvSpPr>
        <p:spPr bwMode="auto">
          <a:xfrm>
            <a:off x="45259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6" name="AutoShape 15"/>
          <p:cNvSpPr>
            <a:spLocks/>
          </p:cNvSpPr>
          <p:nvPr/>
        </p:nvSpPr>
        <p:spPr bwMode="auto">
          <a:xfrm>
            <a:off x="62023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7" name="AutoShape 16"/>
          <p:cNvSpPr>
            <a:spLocks/>
          </p:cNvSpPr>
          <p:nvPr/>
        </p:nvSpPr>
        <p:spPr bwMode="auto">
          <a:xfrm>
            <a:off x="78819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380" name="AutoShape 25"/>
          <p:cNvSpPr>
            <a:spLocks/>
          </p:cNvSpPr>
          <p:nvPr/>
        </p:nvSpPr>
        <p:spPr bwMode="auto">
          <a:xfrm>
            <a:off x="2520950" y="2868613"/>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441" y="21065"/>
                  <a:pt x="21062" y="16467"/>
                  <a:pt x="21062" y="10800"/>
                </a:cubicBezTo>
                <a:cubicBezTo>
                  <a:pt x="21062" y="5132"/>
                  <a:pt x="16441" y="534"/>
                  <a:pt x="10853"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15381" name="Group 26"/>
          <p:cNvGrpSpPr>
            <a:grpSpLocks/>
          </p:cNvGrpSpPr>
          <p:nvPr/>
        </p:nvGrpSpPr>
        <p:grpSpPr bwMode="auto">
          <a:xfrm>
            <a:off x="2697163" y="3024188"/>
            <a:ext cx="392112" cy="384175"/>
            <a:chOff x="0" y="0"/>
            <a:chExt cx="391587" cy="385335"/>
          </a:xfrm>
        </p:grpSpPr>
        <p:sp>
          <p:nvSpPr>
            <p:cNvPr id="29" name="AutoShape 27"/>
            <p:cNvSpPr>
              <a:spLocks/>
            </p:cNvSpPr>
            <p:nvPr/>
          </p:nvSpPr>
          <p:spPr bwMode="auto">
            <a:xfrm>
              <a:off x="313904" y="199036"/>
              <a:ext cx="77683" cy="128976"/>
            </a:xfrm>
            <a:custGeom>
              <a:avLst/>
              <a:gdLst>
                <a:gd name="T0" fmla="*/ 38590 w 21003"/>
                <a:gd name="T1" fmla="*/ 64295 h 21600"/>
                <a:gd name="T2" fmla="*/ 38590 w 21003"/>
                <a:gd name="T3" fmla="*/ 64295 h 21600"/>
                <a:gd name="T4" fmla="*/ 38590 w 21003"/>
                <a:gd name="T5" fmla="*/ 64295 h 21600"/>
                <a:gd name="T6" fmla="*/ 38590 w 21003"/>
                <a:gd name="T7" fmla="*/ 6429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2399"/>
                  </a:moveTo>
                  <a:cubicBezTo>
                    <a:pt x="5293" y="2399"/>
                    <a:pt x="5293" y="2999"/>
                    <a:pt x="5293" y="2999"/>
                  </a:cubicBezTo>
                  <a:cubicBezTo>
                    <a:pt x="5293" y="2999"/>
                    <a:pt x="5293" y="2999"/>
                    <a:pt x="5293" y="2999"/>
                  </a:cubicBezTo>
                  <a:cubicBezTo>
                    <a:pt x="5293" y="2999"/>
                    <a:pt x="5293" y="3599"/>
                    <a:pt x="5293" y="3599"/>
                  </a:cubicBezTo>
                  <a:cubicBezTo>
                    <a:pt x="5293" y="4199"/>
                    <a:pt x="5293" y="4199"/>
                    <a:pt x="5293" y="4799"/>
                  </a:cubicBezTo>
                  <a:cubicBezTo>
                    <a:pt x="5293" y="4799"/>
                    <a:pt x="5293" y="5399"/>
                    <a:pt x="5293" y="5399"/>
                  </a:cubicBezTo>
                  <a:cubicBezTo>
                    <a:pt x="5293" y="5999"/>
                    <a:pt x="5293" y="6599"/>
                    <a:pt x="5293" y="6599"/>
                  </a:cubicBezTo>
                  <a:cubicBezTo>
                    <a:pt x="5293" y="7199"/>
                    <a:pt x="4312" y="7199"/>
                    <a:pt x="4312" y="7799"/>
                  </a:cubicBezTo>
                  <a:cubicBezTo>
                    <a:pt x="4312" y="7799"/>
                    <a:pt x="4312" y="8399"/>
                    <a:pt x="4312" y="8399"/>
                  </a:cubicBezTo>
                  <a:cubicBezTo>
                    <a:pt x="4312" y="8999"/>
                    <a:pt x="4312" y="8999"/>
                    <a:pt x="4312" y="9599"/>
                  </a:cubicBezTo>
                  <a:cubicBezTo>
                    <a:pt x="4312" y="9599"/>
                    <a:pt x="4312" y="10200"/>
                    <a:pt x="3330" y="10800"/>
                  </a:cubicBezTo>
                  <a:cubicBezTo>
                    <a:pt x="3330" y="10800"/>
                    <a:pt x="3330" y="11399"/>
                    <a:pt x="3330" y="11399"/>
                  </a:cubicBezTo>
                  <a:cubicBezTo>
                    <a:pt x="3330" y="11999"/>
                    <a:pt x="3330" y="11999"/>
                    <a:pt x="3330" y="12600"/>
                  </a:cubicBezTo>
                  <a:cubicBezTo>
                    <a:pt x="3330" y="12600"/>
                    <a:pt x="2348" y="13199"/>
                    <a:pt x="2348" y="13199"/>
                  </a:cubicBezTo>
                  <a:cubicBezTo>
                    <a:pt x="2348" y="13799"/>
                    <a:pt x="2348" y="13799"/>
                    <a:pt x="2348" y="14399"/>
                  </a:cubicBezTo>
                  <a:cubicBezTo>
                    <a:pt x="2348" y="14399"/>
                    <a:pt x="1366" y="15000"/>
                    <a:pt x="1366" y="15000"/>
                  </a:cubicBezTo>
                  <a:cubicBezTo>
                    <a:pt x="1366" y="15599"/>
                    <a:pt x="1366" y="15599"/>
                    <a:pt x="1366" y="16199"/>
                  </a:cubicBezTo>
                  <a:cubicBezTo>
                    <a:pt x="1366" y="16199"/>
                    <a:pt x="384" y="16799"/>
                    <a:pt x="384" y="16799"/>
                  </a:cubicBezTo>
                  <a:cubicBezTo>
                    <a:pt x="384" y="16799"/>
                    <a:pt x="384" y="17400"/>
                    <a:pt x="384" y="17400"/>
                  </a:cubicBezTo>
                  <a:cubicBezTo>
                    <a:pt x="-597" y="18599"/>
                    <a:pt x="384" y="20400"/>
                    <a:pt x="2348" y="21000"/>
                  </a:cubicBezTo>
                  <a:cubicBezTo>
                    <a:pt x="2348" y="21000"/>
                    <a:pt x="2348" y="21000"/>
                    <a:pt x="3330" y="21000"/>
                  </a:cubicBezTo>
                  <a:cubicBezTo>
                    <a:pt x="3330" y="21000"/>
                    <a:pt x="4312" y="21600"/>
                    <a:pt x="4312" y="21600"/>
                  </a:cubicBezTo>
                  <a:cubicBezTo>
                    <a:pt x="6275" y="21600"/>
                    <a:pt x="7257" y="21000"/>
                    <a:pt x="7257" y="20400"/>
                  </a:cubicBezTo>
                  <a:cubicBezTo>
                    <a:pt x="15112" y="15599"/>
                    <a:pt x="19039" y="9599"/>
                    <a:pt x="21002" y="2999"/>
                  </a:cubicBezTo>
                  <a:cubicBezTo>
                    <a:pt x="21002" y="2399"/>
                    <a:pt x="20021" y="1799"/>
                    <a:pt x="20021" y="1199"/>
                  </a:cubicBezTo>
                  <a:cubicBezTo>
                    <a:pt x="19039" y="599"/>
                    <a:pt x="18057" y="0"/>
                    <a:pt x="17075" y="0"/>
                  </a:cubicBezTo>
                  <a:cubicBezTo>
                    <a:pt x="9221" y="0"/>
                    <a:pt x="9221" y="0"/>
                    <a:pt x="9221" y="0"/>
                  </a:cubicBezTo>
                  <a:cubicBezTo>
                    <a:pt x="7257" y="0"/>
                    <a:pt x="6275" y="1199"/>
                    <a:pt x="5293" y="239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0" name="AutoShape 28"/>
            <p:cNvSpPr>
              <a:spLocks/>
            </p:cNvSpPr>
            <p:nvPr/>
          </p:nvSpPr>
          <p:spPr bwMode="auto">
            <a:xfrm>
              <a:off x="0" y="199036"/>
              <a:ext cx="77683" cy="127383"/>
            </a:xfrm>
            <a:custGeom>
              <a:avLst/>
              <a:gdLst>
                <a:gd name="T0" fmla="*/ 38629 w 21025"/>
                <a:gd name="T1" fmla="*/ 63245 h 21249"/>
                <a:gd name="T2" fmla="*/ 38629 w 21025"/>
                <a:gd name="T3" fmla="*/ 63245 h 21249"/>
                <a:gd name="T4" fmla="*/ 38629 w 21025"/>
                <a:gd name="T5" fmla="*/ 63245 h 21249"/>
                <a:gd name="T6" fmla="*/ 38629 w 21025"/>
                <a:gd name="T7" fmla="*/ 63245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15000"/>
                  </a:moveTo>
                  <a:cubicBezTo>
                    <a:pt x="19061" y="15000"/>
                    <a:pt x="19061" y="14399"/>
                    <a:pt x="18079" y="14399"/>
                  </a:cubicBezTo>
                  <a:cubicBezTo>
                    <a:pt x="18079" y="13799"/>
                    <a:pt x="18079" y="13799"/>
                    <a:pt x="18079" y="13199"/>
                  </a:cubicBezTo>
                  <a:cubicBezTo>
                    <a:pt x="18079" y="13199"/>
                    <a:pt x="18079" y="12600"/>
                    <a:pt x="18079" y="12600"/>
                  </a:cubicBezTo>
                  <a:cubicBezTo>
                    <a:pt x="17097" y="11999"/>
                    <a:pt x="17097" y="11999"/>
                    <a:pt x="17097" y="11399"/>
                  </a:cubicBezTo>
                  <a:cubicBezTo>
                    <a:pt x="17097" y="11399"/>
                    <a:pt x="17097" y="10800"/>
                    <a:pt x="17097" y="10800"/>
                  </a:cubicBezTo>
                  <a:cubicBezTo>
                    <a:pt x="17097" y="10200"/>
                    <a:pt x="17097" y="9599"/>
                    <a:pt x="16115" y="9599"/>
                  </a:cubicBezTo>
                  <a:cubicBezTo>
                    <a:pt x="16115" y="8999"/>
                    <a:pt x="16115" y="8999"/>
                    <a:pt x="16115" y="8399"/>
                  </a:cubicBezTo>
                  <a:cubicBezTo>
                    <a:pt x="16115" y="8399"/>
                    <a:pt x="16115" y="7799"/>
                    <a:pt x="16115" y="7799"/>
                  </a:cubicBezTo>
                  <a:cubicBezTo>
                    <a:pt x="16115" y="7199"/>
                    <a:pt x="16115" y="7199"/>
                    <a:pt x="16115" y="6599"/>
                  </a:cubicBezTo>
                  <a:cubicBezTo>
                    <a:pt x="16115" y="6599"/>
                    <a:pt x="15134" y="5999"/>
                    <a:pt x="15134" y="5399"/>
                  </a:cubicBezTo>
                  <a:cubicBezTo>
                    <a:pt x="15134" y="5399"/>
                    <a:pt x="15134" y="4799"/>
                    <a:pt x="15134" y="4799"/>
                  </a:cubicBezTo>
                  <a:cubicBezTo>
                    <a:pt x="15134" y="4199"/>
                    <a:pt x="15134" y="4199"/>
                    <a:pt x="15134" y="3599"/>
                  </a:cubicBezTo>
                  <a:cubicBezTo>
                    <a:pt x="15134" y="3599"/>
                    <a:pt x="15134" y="2999"/>
                    <a:pt x="15134" y="2999"/>
                  </a:cubicBezTo>
                  <a:cubicBezTo>
                    <a:pt x="15134" y="2999"/>
                    <a:pt x="15134" y="2999"/>
                    <a:pt x="15134" y="2999"/>
                  </a:cubicBezTo>
                  <a:cubicBezTo>
                    <a:pt x="15134" y="2999"/>
                    <a:pt x="15134" y="2399"/>
                    <a:pt x="15134" y="2399"/>
                  </a:cubicBezTo>
                  <a:cubicBezTo>
                    <a:pt x="15134" y="1199"/>
                    <a:pt x="13170" y="0"/>
                    <a:pt x="11206" y="0"/>
                  </a:cubicBezTo>
                  <a:cubicBezTo>
                    <a:pt x="4334" y="0"/>
                    <a:pt x="4334" y="0"/>
                    <a:pt x="4334" y="0"/>
                  </a:cubicBezTo>
                  <a:cubicBezTo>
                    <a:pt x="2370" y="0"/>
                    <a:pt x="1388" y="599"/>
                    <a:pt x="1388" y="1199"/>
                  </a:cubicBezTo>
                  <a:cubicBezTo>
                    <a:pt x="406" y="1799"/>
                    <a:pt x="-575" y="2399"/>
                    <a:pt x="406" y="2999"/>
                  </a:cubicBezTo>
                  <a:cubicBezTo>
                    <a:pt x="1388" y="9599"/>
                    <a:pt x="6297" y="15599"/>
                    <a:pt x="13170" y="20400"/>
                  </a:cubicBezTo>
                  <a:cubicBezTo>
                    <a:pt x="14152" y="21000"/>
                    <a:pt x="16115" y="21600"/>
                    <a:pt x="18079" y="21000"/>
                  </a:cubicBezTo>
                  <a:cubicBezTo>
                    <a:pt x="18079" y="21000"/>
                    <a:pt x="18079" y="21000"/>
                    <a:pt x="19061" y="21000"/>
                  </a:cubicBezTo>
                  <a:cubicBezTo>
                    <a:pt x="20043" y="20400"/>
                    <a:pt x="21024" y="18599"/>
                    <a:pt x="21024" y="17400"/>
                  </a:cubicBezTo>
                  <a:cubicBezTo>
                    <a:pt x="20043" y="17400"/>
                    <a:pt x="20043" y="17400"/>
                    <a:pt x="20043" y="17400"/>
                  </a:cubicBezTo>
                  <a:cubicBezTo>
                    <a:pt x="20043" y="16799"/>
                    <a:pt x="20043" y="16199"/>
                    <a:pt x="19061" y="16199"/>
                  </a:cubicBezTo>
                  <a:cubicBezTo>
                    <a:pt x="19061" y="15599"/>
                    <a:pt x="19061" y="15599"/>
                    <a:pt x="19061" y="150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1" name="AutoShape 29"/>
            <p:cNvSpPr>
              <a:spLocks/>
            </p:cNvSpPr>
            <p:nvPr/>
          </p:nvSpPr>
          <p:spPr bwMode="auto">
            <a:xfrm>
              <a:off x="206099"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0"/>
                  </a:moveTo>
                  <a:cubicBezTo>
                    <a:pt x="2025" y="0"/>
                    <a:pt x="2025" y="0"/>
                    <a:pt x="2025" y="0"/>
                  </a:cubicBezTo>
                  <a:cubicBezTo>
                    <a:pt x="675" y="0"/>
                    <a:pt x="0" y="1439"/>
                    <a:pt x="0" y="2879"/>
                  </a:cubicBezTo>
                  <a:cubicBezTo>
                    <a:pt x="0" y="16559"/>
                    <a:pt x="0" y="16559"/>
                    <a:pt x="0" y="16559"/>
                  </a:cubicBezTo>
                  <a:cubicBezTo>
                    <a:pt x="0" y="18000"/>
                    <a:pt x="675" y="19440"/>
                    <a:pt x="2025" y="19440"/>
                  </a:cubicBezTo>
                  <a:cubicBezTo>
                    <a:pt x="2025" y="19440"/>
                    <a:pt x="2700" y="19440"/>
                    <a:pt x="2700" y="19440"/>
                  </a:cubicBezTo>
                  <a:cubicBezTo>
                    <a:pt x="2700" y="19440"/>
                    <a:pt x="2700" y="19440"/>
                    <a:pt x="2700" y="19440"/>
                  </a:cubicBezTo>
                  <a:cubicBezTo>
                    <a:pt x="3375" y="19440"/>
                    <a:pt x="4725" y="19440"/>
                    <a:pt x="5400" y="19440"/>
                  </a:cubicBezTo>
                  <a:cubicBezTo>
                    <a:pt x="5400" y="19440"/>
                    <a:pt x="5400" y="19440"/>
                    <a:pt x="5400" y="19440"/>
                  </a:cubicBezTo>
                  <a:cubicBezTo>
                    <a:pt x="6075" y="19440"/>
                    <a:pt x="7425" y="20160"/>
                    <a:pt x="8100" y="20160"/>
                  </a:cubicBezTo>
                  <a:cubicBezTo>
                    <a:pt x="8100" y="20160"/>
                    <a:pt x="8775" y="20160"/>
                    <a:pt x="8775" y="20160"/>
                  </a:cubicBezTo>
                  <a:cubicBezTo>
                    <a:pt x="9450" y="20160"/>
                    <a:pt x="10125" y="20879"/>
                    <a:pt x="10800" y="20879"/>
                  </a:cubicBezTo>
                  <a:cubicBezTo>
                    <a:pt x="11475" y="20879"/>
                    <a:pt x="11475" y="20879"/>
                    <a:pt x="11475" y="20879"/>
                  </a:cubicBezTo>
                  <a:cubicBezTo>
                    <a:pt x="12150" y="20879"/>
                    <a:pt x="12150" y="20879"/>
                    <a:pt x="12150" y="20879"/>
                  </a:cubicBezTo>
                  <a:cubicBezTo>
                    <a:pt x="12150" y="20879"/>
                    <a:pt x="12825" y="20879"/>
                    <a:pt x="12825" y="20879"/>
                  </a:cubicBezTo>
                  <a:cubicBezTo>
                    <a:pt x="13500" y="21600"/>
                    <a:pt x="14175" y="21600"/>
                    <a:pt x="14175" y="21600"/>
                  </a:cubicBezTo>
                  <a:cubicBezTo>
                    <a:pt x="14850" y="21600"/>
                    <a:pt x="14850" y="21600"/>
                    <a:pt x="15525" y="21600"/>
                  </a:cubicBezTo>
                  <a:cubicBezTo>
                    <a:pt x="16200" y="21600"/>
                    <a:pt x="17550" y="20879"/>
                    <a:pt x="17550" y="20160"/>
                  </a:cubicBezTo>
                  <a:cubicBezTo>
                    <a:pt x="17550" y="20160"/>
                    <a:pt x="17550" y="19440"/>
                    <a:pt x="17550" y="19440"/>
                  </a:cubicBezTo>
                  <a:cubicBezTo>
                    <a:pt x="18225" y="18720"/>
                    <a:pt x="18225" y="18720"/>
                    <a:pt x="18225" y="18000"/>
                  </a:cubicBezTo>
                  <a:cubicBezTo>
                    <a:pt x="18225" y="18000"/>
                    <a:pt x="18225" y="18000"/>
                    <a:pt x="18225" y="18000"/>
                  </a:cubicBezTo>
                  <a:cubicBezTo>
                    <a:pt x="19575" y="14399"/>
                    <a:pt x="20250" y="10800"/>
                    <a:pt x="20925" y="7199"/>
                  </a:cubicBezTo>
                  <a:cubicBezTo>
                    <a:pt x="20925" y="7199"/>
                    <a:pt x="20925" y="7199"/>
                    <a:pt x="20925" y="7199"/>
                  </a:cubicBezTo>
                  <a:cubicBezTo>
                    <a:pt x="20925" y="6479"/>
                    <a:pt x="20925" y="5759"/>
                    <a:pt x="20925" y="5039"/>
                  </a:cubicBezTo>
                  <a:cubicBezTo>
                    <a:pt x="20925" y="5039"/>
                    <a:pt x="20925" y="5039"/>
                    <a:pt x="20925" y="4319"/>
                  </a:cubicBezTo>
                  <a:cubicBezTo>
                    <a:pt x="20925" y="4319"/>
                    <a:pt x="20925" y="3599"/>
                    <a:pt x="21600" y="3599"/>
                  </a:cubicBezTo>
                  <a:cubicBezTo>
                    <a:pt x="21600" y="2159"/>
                    <a:pt x="20925" y="1439"/>
                    <a:pt x="20250" y="1439"/>
                  </a:cubicBezTo>
                  <a:cubicBezTo>
                    <a:pt x="20250" y="719"/>
                    <a:pt x="19575" y="0"/>
                    <a:pt x="18900" y="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2" name="AutoShape 30"/>
            <p:cNvSpPr>
              <a:spLocks/>
            </p:cNvSpPr>
            <p:nvPr/>
          </p:nvSpPr>
          <p:spPr bwMode="auto">
            <a:xfrm>
              <a:off x="74512"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559"/>
                  </a:moveTo>
                  <a:cubicBezTo>
                    <a:pt x="21600" y="2879"/>
                    <a:pt x="21600" y="2879"/>
                    <a:pt x="21600" y="2879"/>
                  </a:cubicBezTo>
                  <a:cubicBezTo>
                    <a:pt x="21600" y="1439"/>
                    <a:pt x="20250" y="0"/>
                    <a:pt x="18900" y="0"/>
                  </a:cubicBezTo>
                  <a:cubicBezTo>
                    <a:pt x="2700" y="0"/>
                    <a:pt x="2700" y="0"/>
                    <a:pt x="2700" y="0"/>
                  </a:cubicBezTo>
                  <a:cubicBezTo>
                    <a:pt x="2025" y="0"/>
                    <a:pt x="675" y="719"/>
                    <a:pt x="675" y="1439"/>
                  </a:cubicBezTo>
                  <a:cubicBezTo>
                    <a:pt x="0" y="1439"/>
                    <a:pt x="0" y="2159"/>
                    <a:pt x="0" y="3599"/>
                  </a:cubicBezTo>
                  <a:cubicBezTo>
                    <a:pt x="0" y="3599"/>
                    <a:pt x="0" y="4319"/>
                    <a:pt x="0" y="4319"/>
                  </a:cubicBezTo>
                  <a:cubicBezTo>
                    <a:pt x="0" y="4319"/>
                    <a:pt x="0" y="5039"/>
                    <a:pt x="0" y="5039"/>
                  </a:cubicBezTo>
                  <a:cubicBezTo>
                    <a:pt x="0" y="5759"/>
                    <a:pt x="0" y="6479"/>
                    <a:pt x="0" y="7199"/>
                  </a:cubicBezTo>
                  <a:cubicBezTo>
                    <a:pt x="0" y="7199"/>
                    <a:pt x="0" y="7199"/>
                    <a:pt x="0" y="7199"/>
                  </a:cubicBezTo>
                  <a:cubicBezTo>
                    <a:pt x="675" y="10800"/>
                    <a:pt x="1350" y="14399"/>
                    <a:pt x="2700" y="18000"/>
                  </a:cubicBezTo>
                  <a:cubicBezTo>
                    <a:pt x="2700" y="18000"/>
                    <a:pt x="2700" y="18000"/>
                    <a:pt x="2700" y="18000"/>
                  </a:cubicBezTo>
                  <a:cubicBezTo>
                    <a:pt x="2700" y="18720"/>
                    <a:pt x="3375" y="18720"/>
                    <a:pt x="3375" y="19440"/>
                  </a:cubicBezTo>
                  <a:cubicBezTo>
                    <a:pt x="3375" y="19440"/>
                    <a:pt x="3375" y="20160"/>
                    <a:pt x="3375" y="20160"/>
                  </a:cubicBezTo>
                  <a:cubicBezTo>
                    <a:pt x="4050" y="20879"/>
                    <a:pt x="4725" y="21600"/>
                    <a:pt x="6075" y="21600"/>
                  </a:cubicBezTo>
                  <a:cubicBezTo>
                    <a:pt x="6075" y="21600"/>
                    <a:pt x="6075" y="21600"/>
                    <a:pt x="6075" y="21600"/>
                  </a:cubicBezTo>
                  <a:cubicBezTo>
                    <a:pt x="6075" y="21600"/>
                    <a:pt x="6075" y="21600"/>
                    <a:pt x="6750" y="21600"/>
                  </a:cubicBezTo>
                  <a:cubicBezTo>
                    <a:pt x="7425" y="21600"/>
                    <a:pt x="8100" y="21600"/>
                    <a:pt x="8100" y="20879"/>
                  </a:cubicBezTo>
                  <a:cubicBezTo>
                    <a:pt x="8775" y="20879"/>
                    <a:pt x="8775" y="20879"/>
                    <a:pt x="8775" y="20879"/>
                  </a:cubicBezTo>
                  <a:cubicBezTo>
                    <a:pt x="8775" y="20879"/>
                    <a:pt x="8775" y="20879"/>
                    <a:pt x="9450" y="20879"/>
                  </a:cubicBezTo>
                  <a:cubicBezTo>
                    <a:pt x="9450" y="20879"/>
                    <a:pt x="10125" y="20879"/>
                    <a:pt x="10125" y="20879"/>
                  </a:cubicBezTo>
                  <a:cubicBezTo>
                    <a:pt x="10800" y="20879"/>
                    <a:pt x="11475" y="20160"/>
                    <a:pt x="12150" y="20160"/>
                  </a:cubicBezTo>
                  <a:cubicBezTo>
                    <a:pt x="12150" y="20160"/>
                    <a:pt x="12825" y="20160"/>
                    <a:pt x="12825" y="20160"/>
                  </a:cubicBezTo>
                  <a:cubicBezTo>
                    <a:pt x="14175" y="20160"/>
                    <a:pt x="14850" y="19440"/>
                    <a:pt x="15525" y="19440"/>
                  </a:cubicBezTo>
                  <a:cubicBezTo>
                    <a:pt x="15525" y="19440"/>
                    <a:pt x="15525" y="19440"/>
                    <a:pt x="15525" y="19440"/>
                  </a:cubicBezTo>
                  <a:cubicBezTo>
                    <a:pt x="16875" y="19440"/>
                    <a:pt x="17550" y="19440"/>
                    <a:pt x="18225" y="19440"/>
                  </a:cubicBezTo>
                  <a:cubicBezTo>
                    <a:pt x="18225" y="19440"/>
                    <a:pt x="18225" y="19440"/>
                    <a:pt x="18225" y="19440"/>
                  </a:cubicBezTo>
                  <a:cubicBezTo>
                    <a:pt x="18900" y="19440"/>
                    <a:pt x="18900" y="19440"/>
                    <a:pt x="18900" y="19440"/>
                  </a:cubicBezTo>
                  <a:cubicBezTo>
                    <a:pt x="20250" y="19440"/>
                    <a:pt x="21600" y="18000"/>
                    <a:pt x="21600" y="1655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3" name="AutoShape 31"/>
            <p:cNvSpPr>
              <a:spLocks/>
            </p:cNvSpPr>
            <p:nvPr/>
          </p:nvSpPr>
          <p:spPr bwMode="auto">
            <a:xfrm>
              <a:off x="112561" y="313681"/>
              <a:ext cx="76098" cy="71654"/>
            </a:xfrm>
            <a:custGeom>
              <a:avLst/>
              <a:gdLst>
                <a:gd name="T0" fmla="*/ 38101 w 21600"/>
                <a:gd name="T1" fmla="*/ 35720 h 21600"/>
                <a:gd name="T2" fmla="*/ 38101 w 21600"/>
                <a:gd name="T3" fmla="*/ 35720 h 21600"/>
                <a:gd name="T4" fmla="*/ 38101 w 21600"/>
                <a:gd name="T5" fmla="*/ 35720 h 21600"/>
                <a:gd name="T6" fmla="*/ 38101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42" y="20520"/>
                  </a:moveTo>
                  <a:cubicBezTo>
                    <a:pt x="20571" y="19440"/>
                    <a:pt x="21600" y="18360"/>
                    <a:pt x="21600" y="17280"/>
                  </a:cubicBezTo>
                  <a:cubicBezTo>
                    <a:pt x="21600" y="4320"/>
                    <a:pt x="21600" y="4320"/>
                    <a:pt x="21600" y="4320"/>
                  </a:cubicBezTo>
                  <a:cubicBezTo>
                    <a:pt x="21600" y="3240"/>
                    <a:pt x="20571" y="1080"/>
                    <a:pt x="19542" y="1080"/>
                  </a:cubicBezTo>
                  <a:cubicBezTo>
                    <a:pt x="19542" y="0"/>
                    <a:pt x="18514" y="0"/>
                    <a:pt x="17485" y="0"/>
                  </a:cubicBezTo>
                  <a:cubicBezTo>
                    <a:pt x="15428" y="0"/>
                    <a:pt x="14399" y="0"/>
                    <a:pt x="13371" y="0"/>
                  </a:cubicBezTo>
                  <a:cubicBezTo>
                    <a:pt x="13371" y="0"/>
                    <a:pt x="13371" y="0"/>
                    <a:pt x="13371" y="0"/>
                  </a:cubicBezTo>
                  <a:cubicBezTo>
                    <a:pt x="12342" y="0"/>
                    <a:pt x="10285" y="0"/>
                    <a:pt x="9257" y="1080"/>
                  </a:cubicBezTo>
                  <a:cubicBezTo>
                    <a:pt x="9257" y="1080"/>
                    <a:pt x="8228" y="1080"/>
                    <a:pt x="8228" y="1080"/>
                  </a:cubicBezTo>
                  <a:cubicBezTo>
                    <a:pt x="7199" y="1080"/>
                    <a:pt x="6171" y="1080"/>
                    <a:pt x="5142" y="1080"/>
                  </a:cubicBezTo>
                  <a:cubicBezTo>
                    <a:pt x="5142" y="1080"/>
                    <a:pt x="4114" y="2160"/>
                    <a:pt x="4114" y="2160"/>
                  </a:cubicBezTo>
                  <a:cubicBezTo>
                    <a:pt x="4114" y="2160"/>
                    <a:pt x="3085" y="2160"/>
                    <a:pt x="3085" y="2160"/>
                  </a:cubicBezTo>
                  <a:cubicBezTo>
                    <a:pt x="2057" y="2160"/>
                    <a:pt x="1028" y="3240"/>
                    <a:pt x="0" y="4320"/>
                  </a:cubicBezTo>
                  <a:cubicBezTo>
                    <a:pt x="0" y="6480"/>
                    <a:pt x="0" y="7560"/>
                    <a:pt x="1028" y="8640"/>
                  </a:cubicBezTo>
                  <a:cubicBezTo>
                    <a:pt x="1028" y="8640"/>
                    <a:pt x="1028" y="8640"/>
                    <a:pt x="1028" y="8640"/>
                  </a:cubicBezTo>
                  <a:cubicBezTo>
                    <a:pt x="1028" y="9720"/>
                    <a:pt x="2057" y="9720"/>
                    <a:pt x="2057" y="10800"/>
                  </a:cubicBezTo>
                  <a:cubicBezTo>
                    <a:pt x="2057" y="10800"/>
                    <a:pt x="2057" y="10800"/>
                    <a:pt x="3085" y="10800"/>
                  </a:cubicBezTo>
                  <a:cubicBezTo>
                    <a:pt x="3085" y="11880"/>
                    <a:pt x="4114" y="11880"/>
                    <a:pt x="4114" y="12960"/>
                  </a:cubicBezTo>
                  <a:cubicBezTo>
                    <a:pt x="4114" y="12960"/>
                    <a:pt x="5142" y="12960"/>
                    <a:pt x="5142" y="14040"/>
                  </a:cubicBezTo>
                  <a:cubicBezTo>
                    <a:pt x="5142" y="14040"/>
                    <a:pt x="5142" y="14040"/>
                    <a:pt x="6171" y="15120"/>
                  </a:cubicBezTo>
                  <a:cubicBezTo>
                    <a:pt x="6171" y="15120"/>
                    <a:pt x="6171" y="15120"/>
                    <a:pt x="7199" y="15120"/>
                  </a:cubicBezTo>
                  <a:cubicBezTo>
                    <a:pt x="7199" y="16199"/>
                    <a:pt x="7199" y="16199"/>
                    <a:pt x="7199" y="16199"/>
                  </a:cubicBezTo>
                  <a:cubicBezTo>
                    <a:pt x="8228" y="16199"/>
                    <a:pt x="8228" y="16199"/>
                    <a:pt x="9257" y="17280"/>
                  </a:cubicBezTo>
                  <a:cubicBezTo>
                    <a:pt x="9257" y="17280"/>
                    <a:pt x="9257" y="17280"/>
                    <a:pt x="9257" y="17280"/>
                  </a:cubicBezTo>
                  <a:cubicBezTo>
                    <a:pt x="10285" y="17280"/>
                    <a:pt x="10285" y="18360"/>
                    <a:pt x="10285" y="18360"/>
                  </a:cubicBezTo>
                  <a:cubicBezTo>
                    <a:pt x="11314" y="18360"/>
                    <a:pt x="11314" y="18360"/>
                    <a:pt x="11314" y="18360"/>
                  </a:cubicBezTo>
                  <a:cubicBezTo>
                    <a:pt x="11314" y="19440"/>
                    <a:pt x="12342" y="19440"/>
                    <a:pt x="12342" y="19440"/>
                  </a:cubicBezTo>
                  <a:cubicBezTo>
                    <a:pt x="12342" y="19440"/>
                    <a:pt x="12342" y="19440"/>
                    <a:pt x="13371" y="19440"/>
                  </a:cubicBezTo>
                  <a:cubicBezTo>
                    <a:pt x="13371" y="19440"/>
                    <a:pt x="14399" y="20520"/>
                    <a:pt x="14399" y="20520"/>
                  </a:cubicBezTo>
                  <a:cubicBezTo>
                    <a:pt x="14399" y="20520"/>
                    <a:pt x="14399" y="20520"/>
                    <a:pt x="14399" y="20520"/>
                  </a:cubicBezTo>
                  <a:cubicBezTo>
                    <a:pt x="15428" y="20520"/>
                    <a:pt x="15428" y="20520"/>
                    <a:pt x="16457" y="21599"/>
                  </a:cubicBezTo>
                  <a:cubicBezTo>
                    <a:pt x="17485" y="21599"/>
                    <a:pt x="18514" y="21599"/>
                    <a:pt x="19542" y="2052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4" name="AutoShape 32"/>
            <p:cNvSpPr>
              <a:spLocks/>
            </p:cNvSpPr>
            <p:nvPr/>
          </p:nvSpPr>
          <p:spPr bwMode="auto">
            <a:xfrm>
              <a:off x="206099" y="313681"/>
              <a:ext cx="71341" cy="71654"/>
            </a:xfrm>
            <a:custGeom>
              <a:avLst/>
              <a:gdLst>
                <a:gd name="T0" fmla="*/ 35720 w 21600"/>
                <a:gd name="T1" fmla="*/ 35720 h 21600"/>
                <a:gd name="T2" fmla="*/ 35720 w 21600"/>
                <a:gd name="T3" fmla="*/ 35720 h 21600"/>
                <a:gd name="T4" fmla="*/ 35720 w 21600"/>
                <a:gd name="T5" fmla="*/ 35720 h 21600"/>
                <a:gd name="T6" fmla="*/ 35720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4320"/>
                  </a:moveTo>
                  <a:cubicBezTo>
                    <a:pt x="20520" y="3240"/>
                    <a:pt x="19440" y="2160"/>
                    <a:pt x="18360" y="2160"/>
                  </a:cubicBezTo>
                  <a:cubicBezTo>
                    <a:pt x="18360" y="2160"/>
                    <a:pt x="18360" y="2160"/>
                    <a:pt x="17280" y="2160"/>
                  </a:cubicBezTo>
                  <a:cubicBezTo>
                    <a:pt x="17280" y="2160"/>
                    <a:pt x="17280" y="2160"/>
                    <a:pt x="16199" y="1080"/>
                  </a:cubicBezTo>
                  <a:cubicBezTo>
                    <a:pt x="15120" y="1080"/>
                    <a:pt x="14040" y="1080"/>
                    <a:pt x="12960" y="1080"/>
                  </a:cubicBezTo>
                  <a:cubicBezTo>
                    <a:pt x="12960" y="1080"/>
                    <a:pt x="12960" y="1080"/>
                    <a:pt x="11880" y="1080"/>
                  </a:cubicBezTo>
                  <a:cubicBezTo>
                    <a:pt x="10800" y="0"/>
                    <a:pt x="9720" y="0"/>
                    <a:pt x="8640" y="0"/>
                  </a:cubicBezTo>
                  <a:cubicBezTo>
                    <a:pt x="7560" y="0"/>
                    <a:pt x="7560" y="0"/>
                    <a:pt x="7560" y="0"/>
                  </a:cubicBezTo>
                  <a:cubicBezTo>
                    <a:pt x="6480" y="0"/>
                    <a:pt x="5400" y="0"/>
                    <a:pt x="3240" y="0"/>
                  </a:cubicBezTo>
                  <a:cubicBezTo>
                    <a:pt x="2160" y="0"/>
                    <a:pt x="2160" y="0"/>
                    <a:pt x="1080" y="1080"/>
                  </a:cubicBezTo>
                  <a:cubicBezTo>
                    <a:pt x="0" y="1080"/>
                    <a:pt x="0" y="3240"/>
                    <a:pt x="0" y="4320"/>
                  </a:cubicBezTo>
                  <a:cubicBezTo>
                    <a:pt x="0" y="17280"/>
                    <a:pt x="0" y="17280"/>
                    <a:pt x="0" y="17280"/>
                  </a:cubicBezTo>
                  <a:cubicBezTo>
                    <a:pt x="0" y="18360"/>
                    <a:pt x="0" y="19440"/>
                    <a:pt x="1080" y="20520"/>
                  </a:cubicBezTo>
                  <a:cubicBezTo>
                    <a:pt x="2160" y="21599"/>
                    <a:pt x="3240" y="21599"/>
                    <a:pt x="5400" y="21599"/>
                  </a:cubicBezTo>
                  <a:cubicBezTo>
                    <a:pt x="5400" y="20520"/>
                    <a:pt x="6480" y="20520"/>
                    <a:pt x="6480" y="20520"/>
                  </a:cubicBezTo>
                  <a:cubicBezTo>
                    <a:pt x="6480" y="20520"/>
                    <a:pt x="6480" y="20520"/>
                    <a:pt x="6480" y="20520"/>
                  </a:cubicBezTo>
                  <a:cubicBezTo>
                    <a:pt x="7560" y="20520"/>
                    <a:pt x="7560" y="19440"/>
                    <a:pt x="8640" y="19440"/>
                  </a:cubicBezTo>
                  <a:cubicBezTo>
                    <a:pt x="8640" y="19440"/>
                    <a:pt x="8640" y="19440"/>
                    <a:pt x="8640" y="19440"/>
                  </a:cubicBezTo>
                  <a:cubicBezTo>
                    <a:pt x="8640" y="19440"/>
                    <a:pt x="9720" y="19440"/>
                    <a:pt x="9720" y="18360"/>
                  </a:cubicBezTo>
                  <a:cubicBezTo>
                    <a:pt x="10800" y="18360"/>
                    <a:pt x="10800" y="18360"/>
                    <a:pt x="10800" y="18360"/>
                  </a:cubicBezTo>
                  <a:cubicBezTo>
                    <a:pt x="10800" y="18360"/>
                    <a:pt x="11880" y="17280"/>
                    <a:pt x="11880" y="17280"/>
                  </a:cubicBezTo>
                  <a:cubicBezTo>
                    <a:pt x="11880" y="17280"/>
                    <a:pt x="11880" y="17280"/>
                    <a:pt x="12960" y="17280"/>
                  </a:cubicBezTo>
                  <a:cubicBezTo>
                    <a:pt x="12960" y="16199"/>
                    <a:pt x="12960" y="16199"/>
                    <a:pt x="14040" y="16199"/>
                  </a:cubicBezTo>
                  <a:cubicBezTo>
                    <a:pt x="14040" y="16199"/>
                    <a:pt x="14040" y="16199"/>
                    <a:pt x="15120" y="15120"/>
                  </a:cubicBezTo>
                  <a:cubicBezTo>
                    <a:pt x="15120" y="15120"/>
                    <a:pt x="15120" y="15120"/>
                    <a:pt x="15120" y="15120"/>
                  </a:cubicBezTo>
                  <a:cubicBezTo>
                    <a:pt x="16199" y="14040"/>
                    <a:pt x="16199" y="14040"/>
                    <a:pt x="16199" y="14040"/>
                  </a:cubicBezTo>
                  <a:cubicBezTo>
                    <a:pt x="17280" y="12960"/>
                    <a:pt x="17280" y="12960"/>
                    <a:pt x="17280" y="12960"/>
                  </a:cubicBezTo>
                  <a:cubicBezTo>
                    <a:pt x="18360" y="11880"/>
                    <a:pt x="18360" y="11880"/>
                    <a:pt x="19440" y="10800"/>
                  </a:cubicBezTo>
                  <a:cubicBezTo>
                    <a:pt x="19440" y="10800"/>
                    <a:pt x="19440" y="10800"/>
                    <a:pt x="19440" y="10800"/>
                  </a:cubicBezTo>
                  <a:cubicBezTo>
                    <a:pt x="19440" y="9720"/>
                    <a:pt x="20520" y="9720"/>
                    <a:pt x="20520" y="8640"/>
                  </a:cubicBezTo>
                  <a:cubicBezTo>
                    <a:pt x="20520" y="8640"/>
                    <a:pt x="20520" y="8640"/>
                    <a:pt x="20520" y="8640"/>
                  </a:cubicBezTo>
                  <a:cubicBezTo>
                    <a:pt x="21599" y="7560"/>
                    <a:pt x="21599" y="6480"/>
                    <a:pt x="21599" y="432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5" name="AutoShape 33"/>
            <p:cNvSpPr>
              <a:spLocks/>
            </p:cNvSpPr>
            <p:nvPr/>
          </p:nvSpPr>
          <p:spPr bwMode="auto">
            <a:xfrm>
              <a:off x="313904" y="60507"/>
              <a:ext cx="77683" cy="124199"/>
            </a:xfrm>
            <a:custGeom>
              <a:avLst/>
              <a:gdLst>
                <a:gd name="T0" fmla="*/ 38590 w 21003"/>
                <a:gd name="T1" fmla="*/ 62707 h 21600"/>
                <a:gd name="T2" fmla="*/ 38590 w 21003"/>
                <a:gd name="T3" fmla="*/ 62707 h 21600"/>
                <a:gd name="T4" fmla="*/ 38590 w 21003"/>
                <a:gd name="T5" fmla="*/ 62707 h 21600"/>
                <a:gd name="T6" fmla="*/ 38590 w 21003"/>
                <a:gd name="T7" fmla="*/ 62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19131"/>
                  </a:moveTo>
                  <a:cubicBezTo>
                    <a:pt x="5293" y="19131"/>
                    <a:pt x="5293" y="19131"/>
                    <a:pt x="5293" y="18514"/>
                  </a:cubicBezTo>
                  <a:cubicBezTo>
                    <a:pt x="5293" y="18514"/>
                    <a:pt x="5293" y="18514"/>
                    <a:pt x="5293" y="18514"/>
                  </a:cubicBezTo>
                  <a:cubicBezTo>
                    <a:pt x="5293" y="18514"/>
                    <a:pt x="5293" y="17897"/>
                    <a:pt x="5293" y="17897"/>
                  </a:cubicBezTo>
                  <a:cubicBezTo>
                    <a:pt x="5293" y="17280"/>
                    <a:pt x="5293" y="17280"/>
                    <a:pt x="5293" y="16662"/>
                  </a:cubicBezTo>
                  <a:cubicBezTo>
                    <a:pt x="5293" y="16662"/>
                    <a:pt x="5293" y="16045"/>
                    <a:pt x="5293" y="16045"/>
                  </a:cubicBezTo>
                  <a:cubicBezTo>
                    <a:pt x="5293" y="15428"/>
                    <a:pt x="5293" y="15428"/>
                    <a:pt x="5293" y="14811"/>
                  </a:cubicBezTo>
                  <a:cubicBezTo>
                    <a:pt x="5293" y="14811"/>
                    <a:pt x="4312" y="14194"/>
                    <a:pt x="4312" y="14194"/>
                  </a:cubicBezTo>
                  <a:cubicBezTo>
                    <a:pt x="4312" y="13577"/>
                    <a:pt x="4312" y="12960"/>
                    <a:pt x="4312" y="12960"/>
                  </a:cubicBezTo>
                  <a:cubicBezTo>
                    <a:pt x="4312" y="12342"/>
                    <a:pt x="4312" y="12342"/>
                    <a:pt x="4312" y="11725"/>
                  </a:cubicBezTo>
                  <a:cubicBezTo>
                    <a:pt x="4312" y="11725"/>
                    <a:pt x="4312" y="11108"/>
                    <a:pt x="3330" y="11108"/>
                  </a:cubicBezTo>
                  <a:cubicBezTo>
                    <a:pt x="3330" y="10491"/>
                    <a:pt x="3330" y="10491"/>
                    <a:pt x="3330" y="9874"/>
                  </a:cubicBezTo>
                  <a:cubicBezTo>
                    <a:pt x="3330" y="9874"/>
                    <a:pt x="3330" y="9257"/>
                    <a:pt x="3330" y="9257"/>
                  </a:cubicBezTo>
                  <a:cubicBezTo>
                    <a:pt x="3330" y="8640"/>
                    <a:pt x="2348" y="8640"/>
                    <a:pt x="2348" y="8022"/>
                  </a:cubicBezTo>
                  <a:cubicBezTo>
                    <a:pt x="2348" y="8022"/>
                    <a:pt x="2348" y="7405"/>
                    <a:pt x="2348" y="7405"/>
                  </a:cubicBezTo>
                  <a:cubicBezTo>
                    <a:pt x="2348" y="6788"/>
                    <a:pt x="1366" y="6788"/>
                    <a:pt x="1366" y="6171"/>
                  </a:cubicBezTo>
                  <a:cubicBezTo>
                    <a:pt x="1366" y="6171"/>
                    <a:pt x="1366" y="5554"/>
                    <a:pt x="1366" y="5554"/>
                  </a:cubicBezTo>
                  <a:cubicBezTo>
                    <a:pt x="1366" y="4937"/>
                    <a:pt x="384" y="4937"/>
                    <a:pt x="384" y="4320"/>
                  </a:cubicBezTo>
                  <a:cubicBezTo>
                    <a:pt x="384" y="4320"/>
                    <a:pt x="384" y="3702"/>
                    <a:pt x="384" y="3702"/>
                  </a:cubicBezTo>
                  <a:cubicBezTo>
                    <a:pt x="-597" y="2468"/>
                    <a:pt x="384" y="1234"/>
                    <a:pt x="2348" y="617"/>
                  </a:cubicBezTo>
                  <a:cubicBezTo>
                    <a:pt x="2348" y="617"/>
                    <a:pt x="2348" y="0"/>
                    <a:pt x="3330" y="0"/>
                  </a:cubicBezTo>
                  <a:cubicBezTo>
                    <a:pt x="3330" y="0"/>
                    <a:pt x="4312" y="0"/>
                    <a:pt x="4312" y="0"/>
                  </a:cubicBezTo>
                  <a:cubicBezTo>
                    <a:pt x="6275" y="0"/>
                    <a:pt x="7257" y="0"/>
                    <a:pt x="7257" y="617"/>
                  </a:cubicBezTo>
                  <a:cubicBezTo>
                    <a:pt x="15112" y="5554"/>
                    <a:pt x="19039" y="12342"/>
                    <a:pt x="21002" y="18514"/>
                  </a:cubicBezTo>
                  <a:cubicBezTo>
                    <a:pt x="21002" y="19748"/>
                    <a:pt x="20021" y="20365"/>
                    <a:pt x="20021" y="20982"/>
                  </a:cubicBezTo>
                  <a:cubicBezTo>
                    <a:pt x="19039" y="20982"/>
                    <a:pt x="18057" y="21599"/>
                    <a:pt x="17075" y="21599"/>
                  </a:cubicBezTo>
                  <a:cubicBezTo>
                    <a:pt x="9221" y="21599"/>
                    <a:pt x="9221" y="21599"/>
                    <a:pt x="9221" y="21599"/>
                  </a:cubicBezTo>
                  <a:cubicBezTo>
                    <a:pt x="7257" y="21599"/>
                    <a:pt x="6275" y="20365"/>
                    <a:pt x="5293" y="19131"/>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6" name="AutoShape 34"/>
            <p:cNvSpPr>
              <a:spLocks/>
            </p:cNvSpPr>
            <p:nvPr/>
          </p:nvSpPr>
          <p:spPr bwMode="auto">
            <a:xfrm>
              <a:off x="0" y="57323"/>
              <a:ext cx="77683" cy="127383"/>
            </a:xfrm>
            <a:custGeom>
              <a:avLst/>
              <a:gdLst>
                <a:gd name="T0" fmla="*/ 38629 w 21025"/>
                <a:gd name="T1" fmla="*/ 66141 h 21249"/>
                <a:gd name="T2" fmla="*/ 38629 w 21025"/>
                <a:gd name="T3" fmla="*/ 66141 h 21249"/>
                <a:gd name="T4" fmla="*/ 38629 w 21025"/>
                <a:gd name="T5" fmla="*/ 66141 h 21249"/>
                <a:gd name="T6" fmla="*/ 38629 w 21025"/>
                <a:gd name="T7" fmla="*/ 66141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6248"/>
                  </a:moveTo>
                  <a:cubicBezTo>
                    <a:pt x="19061" y="6248"/>
                    <a:pt x="19061" y="6848"/>
                    <a:pt x="18079" y="7448"/>
                  </a:cubicBezTo>
                  <a:cubicBezTo>
                    <a:pt x="18079" y="7448"/>
                    <a:pt x="18079" y="7448"/>
                    <a:pt x="18079" y="8048"/>
                  </a:cubicBezTo>
                  <a:cubicBezTo>
                    <a:pt x="18079" y="8048"/>
                    <a:pt x="18079" y="8648"/>
                    <a:pt x="18079" y="9248"/>
                  </a:cubicBezTo>
                  <a:cubicBezTo>
                    <a:pt x="17097" y="9248"/>
                    <a:pt x="17097" y="9848"/>
                    <a:pt x="17097" y="9848"/>
                  </a:cubicBezTo>
                  <a:cubicBezTo>
                    <a:pt x="17097" y="10449"/>
                    <a:pt x="17097" y="10449"/>
                    <a:pt x="17097" y="11048"/>
                  </a:cubicBezTo>
                  <a:cubicBezTo>
                    <a:pt x="17097" y="11048"/>
                    <a:pt x="17097" y="11648"/>
                    <a:pt x="16115" y="11648"/>
                  </a:cubicBezTo>
                  <a:cubicBezTo>
                    <a:pt x="16115" y="12248"/>
                    <a:pt x="16115" y="12248"/>
                    <a:pt x="16115" y="12849"/>
                  </a:cubicBezTo>
                  <a:cubicBezTo>
                    <a:pt x="16115" y="12849"/>
                    <a:pt x="16115" y="13448"/>
                    <a:pt x="16115" y="14048"/>
                  </a:cubicBezTo>
                  <a:cubicBezTo>
                    <a:pt x="16115" y="14048"/>
                    <a:pt x="16115" y="14648"/>
                    <a:pt x="16115" y="14648"/>
                  </a:cubicBezTo>
                  <a:cubicBezTo>
                    <a:pt x="16115" y="15249"/>
                    <a:pt x="15134" y="15249"/>
                    <a:pt x="15134" y="15849"/>
                  </a:cubicBezTo>
                  <a:cubicBezTo>
                    <a:pt x="15134" y="15849"/>
                    <a:pt x="15134" y="16448"/>
                    <a:pt x="15134" y="16448"/>
                  </a:cubicBezTo>
                  <a:cubicBezTo>
                    <a:pt x="15134" y="17049"/>
                    <a:pt x="15134" y="17049"/>
                    <a:pt x="15134" y="17648"/>
                  </a:cubicBezTo>
                  <a:cubicBezTo>
                    <a:pt x="15134" y="17648"/>
                    <a:pt x="15134" y="18248"/>
                    <a:pt x="15134" y="18248"/>
                  </a:cubicBezTo>
                  <a:cubicBezTo>
                    <a:pt x="15134" y="18248"/>
                    <a:pt x="15134" y="18248"/>
                    <a:pt x="15134" y="18248"/>
                  </a:cubicBezTo>
                  <a:cubicBezTo>
                    <a:pt x="15134" y="18848"/>
                    <a:pt x="15134" y="18848"/>
                    <a:pt x="15134" y="18848"/>
                  </a:cubicBezTo>
                  <a:cubicBezTo>
                    <a:pt x="15134" y="20049"/>
                    <a:pt x="13170" y="21249"/>
                    <a:pt x="11206" y="21249"/>
                  </a:cubicBezTo>
                  <a:cubicBezTo>
                    <a:pt x="4334" y="21249"/>
                    <a:pt x="4334" y="21249"/>
                    <a:pt x="4334" y="21249"/>
                  </a:cubicBezTo>
                  <a:cubicBezTo>
                    <a:pt x="2370" y="21249"/>
                    <a:pt x="1388" y="20649"/>
                    <a:pt x="1388" y="20649"/>
                  </a:cubicBezTo>
                  <a:cubicBezTo>
                    <a:pt x="406" y="20049"/>
                    <a:pt x="-575" y="19448"/>
                    <a:pt x="406" y="18248"/>
                  </a:cubicBezTo>
                  <a:cubicBezTo>
                    <a:pt x="1388" y="12248"/>
                    <a:pt x="6297" y="5648"/>
                    <a:pt x="13170" y="848"/>
                  </a:cubicBezTo>
                  <a:cubicBezTo>
                    <a:pt x="14152" y="248"/>
                    <a:pt x="16115" y="-351"/>
                    <a:pt x="18079" y="248"/>
                  </a:cubicBezTo>
                  <a:cubicBezTo>
                    <a:pt x="18079" y="248"/>
                    <a:pt x="18079" y="848"/>
                    <a:pt x="19061" y="848"/>
                  </a:cubicBezTo>
                  <a:cubicBezTo>
                    <a:pt x="20043" y="1448"/>
                    <a:pt x="21024" y="2648"/>
                    <a:pt x="21024" y="3848"/>
                  </a:cubicBezTo>
                  <a:cubicBezTo>
                    <a:pt x="20043" y="3848"/>
                    <a:pt x="20043" y="3848"/>
                    <a:pt x="20043" y="4448"/>
                  </a:cubicBezTo>
                  <a:cubicBezTo>
                    <a:pt x="20043" y="4448"/>
                    <a:pt x="20043" y="5048"/>
                    <a:pt x="19061" y="5648"/>
                  </a:cubicBezTo>
                  <a:cubicBezTo>
                    <a:pt x="19061" y="5648"/>
                    <a:pt x="19061" y="5648"/>
                    <a:pt x="19061" y="624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7" name="AutoShape 35"/>
            <p:cNvSpPr>
              <a:spLocks/>
            </p:cNvSpPr>
            <p:nvPr/>
          </p:nvSpPr>
          <p:spPr bwMode="auto">
            <a:xfrm>
              <a:off x="206099"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21600"/>
                  </a:moveTo>
                  <a:cubicBezTo>
                    <a:pt x="2025" y="21600"/>
                    <a:pt x="2025" y="21600"/>
                    <a:pt x="2025" y="21600"/>
                  </a:cubicBezTo>
                  <a:cubicBezTo>
                    <a:pt x="675" y="21600"/>
                    <a:pt x="0" y="20160"/>
                    <a:pt x="0" y="18720"/>
                  </a:cubicBezTo>
                  <a:cubicBezTo>
                    <a:pt x="0" y="5039"/>
                    <a:pt x="0" y="5039"/>
                    <a:pt x="0" y="5039"/>
                  </a:cubicBezTo>
                  <a:cubicBezTo>
                    <a:pt x="0" y="3599"/>
                    <a:pt x="675" y="2879"/>
                    <a:pt x="2025" y="2159"/>
                  </a:cubicBezTo>
                  <a:cubicBezTo>
                    <a:pt x="2025" y="2159"/>
                    <a:pt x="2700" y="2159"/>
                    <a:pt x="2700" y="2159"/>
                  </a:cubicBezTo>
                  <a:cubicBezTo>
                    <a:pt x="2700" y="2159"/>
                    <a:pt x="2700" y="2159"/>
                    <a:pt x="2700" y="2159"/>
                  </a:cubicBezTo>
                  <a:cubicBezTo>
                    <a:pt x="3375" y="2159"/>
                    <a:pt x="4725" y="2159"/>
                    <a:pt x="5400" y="2159"/>
                  </a:cubicBezTo>
                  <a:cubicBezTo>
                    <a:pt x="5400" y="2159"/>
                    <a:pt x="5400" y="2159"/>
                    <a:pt x="5400" y="2159"/>
                  </a:cubicBezTo>
                  <a:cubicBezTo>
                    <a:pt x="6075" y="2159"/>
                    <a:pt x="7425" y="2159"/>
                    <a:pt x="8100" y="1439"/>
                  </a:cubicBezTo>
                  <a:cubicBezTo>
                    <a:pt x="8100" y="1439"/>
                    <a:pt x="8775" y="1439"/>
                    <a:pt x="8775" y="1439"/>
                  </a:cubicBezTo>
                  <a:cubicBezTo>
                    <a:pt x="9450" y="1439"/>
                    <a:pt x="10125" y="1439"/>
                    <a:pt x="10800" y="1439"/>
                  </a:cubicBezTo>
                  <a:cubicBezTo>
                    <a:pt x="11475" y="719"/>
                    <a:pt x="11475" y="719"/>
                    <a:pt x="11475" y="719"/>
                  </a:cubicBezTo>
                  <a:cubicBezTo>
                    <a:pt x="12150" y="719"/>
                    <a:pt x="12150" y="719"/>
                    <a:pt x="12150" y="719"/>
                  </a:cubicBezTo>
                  <a:cubicBezTo>
                    <a:pt x="12150" y="719"/>
                    <a:pt x="12825" y="719"/>
                    <a:pt x="12825" y="719"/>
                  </a:cubicBezTo>
                  <a:cubicBezTo>
                    <a:pt x="13500" y="719"/>
                    <a:pt x="14175" y="0"/>
                    <a:pt x="14175" y="0"/>
                  </a:cubicBezTo>
                  <a:cubicBezTo>
                    <a:pt x="14850" y="0"/>
                    <a:pt x="14850" y="0"/>
                    <a:pt x="15525" y="0"/>
                  </a:cubicBezTo>
                  <a:cubicBezTo>
                    <a:pt x="16200" y="0"/>
                    <a:pt x="17550" y="719"/>
                    <a:pt x="17550" y="1439"/>
                  </a:cubicBezTo>
                  <a:cubicBezTo>
                    <a:pt x="17550" y="2159"/>
                    <a:pt x="17550" y="2159"/>
                    <a:pt x="17550" y="2159"/>
                  </a:cubicBezTo>
                  <a:cubicBezTo>
                    <a:pt x="18225" y="2879"/>
                    <a:pt x="18225" y="3599"/>
                    <a:pt x="18225" y="3599"/>
                  </a:cubicBezTo>
                  <a:cubicBezTo>
                    <a:pt x="18225" y="3599"/>
                    <a:pt x="18225" y="3599"/>
                    <a:pt x="18225" y="4319"/>
                  </a:cubicBezTo>
                  <a:cubicBezTo>
                    <a:pt x="19575" y="7199"/>
                    <a:pt x="20250" y="10800"/>
                    <a:pt x="20925" y="14399"/>
                  </a:cubicBezTo>
                  <a:cubicBezTo>
                    <a:pt x="20925" y="14399"/>
                    <a:pt x="20925" y="14399"/>
                    <a:pt x="20925" y="15119"/>
                  </a:cubicBezTo>
                  <a:cubicBezTo>
                    <a:pt x="20925" y="15119"/>
                    <a:pt x="20925" y="15839"/>
                    <a:pt x="20925" y="16559"/>
                  </a:cubicBezTo>
                  <a:cubicBezTo>
                    <a:pt x="20925" y="16559"/>
                    <a:pt x="20925" y="17279"/>
                    <a:pt x="20925" y="17279"/>
                  </a:cubicBezTo>
                  <a:cubicBezTo>
                    <a:pt x="20925" y="18000"/>
                    <a:pt x="20925" y="18000"/>
                    <a:pt x="21600" y="18720"/>
                  </a:cubicBezTo>
                  <a:cubicBezTo>
                    <a:pt x="21600" y="19440"/>
                    <a:pt x="20925" y="20160"/>
                    <a:pt x="20250" y="20879"/>
                  </a:cubicBezTo>
                  <a:cubicBezTo>
                    <a:pt x="20250" y="20879"/>
                    <a:pt x="19575" y="21600"/>
                    <a:pt x="18900" y="216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8" name="AutoShape 36"/>
            <p:cNvSpPr>
              <a:spLocks/>
            </p:cNvSpPr>
            <p:nvPr/>
          </p:nvSpPr>
          <p:spPr bwMode="auto">
            <a:xfrm>
              <a:off x="74512"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5039"/>
                  </a:moveTo>
                  <a:cubicBezTo>
                    <a:pt x="21600" y="18720"/>
                    <a:pt x="21600" y="18720"/>
                    <a:pt x="21600" y="18720"/>
                  </a:cubicBezTo>
                  <a:cubicBezTo>
                    <a:pt x="21600" y="20160"/>
                    <a:pt x="20250" y="21600"/>
                    <a:pt x="18900" y="21600"/>
                  </a:cubicBezTo>
                  <a:cubicBezTo>
                    <a:pt x="2700" y="21600"/>
                    <a:pt x="2700" y="21600"/>
                    <a:pt x="2700" y="21600"/>
                  </a:cubicBezTo>
                  <a:cubicBezTo>
                    <a:pt x="2025" y="21600"/>
                    <a:pt x="675" y="20879"/>
                    <a:pt x="675" y="20879"/>
                  </a:cubicBezTo>
                  <a:cubicBezTo>
                    <a:pt x="0" y="20160"/>
                    <a:pt x="0" y="19440"/>
                    <a:pt x="0" y="18720"/>
                  </a:cubicBezTo>
                  <a:cubicBezTo>
                    <a:pt x="0" y="18000"/>
                    <a:pt x="0" y="18000"/>
                    <a:pt x="0" y="17279"/>
                  </a:cubicBezTo>
                  <a:cubicBezTo>
                    <a:pt x="0" y="17279"/>
                    <a:pt x="0" y="16559"/>
                    <a:pt x="0" y="16559"/>
                  </a:cubicBezTo>
                  <a:cubicBezTo>
                    <a:pt x="0" y="15839"/>
                    <a:pt x="0" y="15119"/>
                    <a:pt x="0" y="15119"/>
                  </a:cubicBezTo>
                  <a:cubicBezTo>
                    <a:pt x="0" y="14399"/>
                    <a:pt x="0" y="14399"/>
                    <a:pt x="0" y="14399"/>
                  </a:cubicBezTo>
                  <a:cubicBezTo>
                    <a:pt x="675" y="10800"/>
                    <a:pt x="1350" y="7199"/>
                    <a:pt x="2700" y="3599"/>
                  </a:cubicBezTo>
                  <a:cubicBezTo>
                    <a:pt x="2700" y="3599"/>
                    <a:pt x="2700" y="3599"/>
                    <a:pt x="2700" y="3599"/>
                  </a:cubicBezTo>
                  <a:cubicBezTo>
                    <a:pt x="2700" y="3599"/>
                    <a:pt x="3375" y="2879"/>
                    <a:pt x="3375" y="2159"/>
                  </a:cubicBezTo>
                  <a:cubicBezTo>
                    <a:pt x="3375" y="2159"/>
                    <a:pt x="3375" y="2159"/>
                    <a:pt x="3375" y="1439"/>
                  </a:cubicBezTo>
                  <a:cubicBezTo>
                    <a:pt x="4050" y="719"/>
                    <a:pt x="4725" y="0"/>
                    <a:pt x="6075" y="0"/>
                  </a:cubicBezTo>
                  <a:cubicBezTo>
                    <a:pt x="6075" y="0"/>
                    <a:pt x="6075" y="0"/>
                    <a:pt x="6075" y="0"/>
                  </a:cubicBezTo>
                  <a:cubicBezTo>
                    <a:pt x="6075" y="0"/>
                    <a:pt x="6075" y="0"/>
                    <a:pt x="6750" y="0"/>
                  </a:cubicBezTo>
                  <a:cubicBezTo>
                    <a:pt x="7425" y="0"/>
                    <a:pt x="8100" y="719"/>
                    <a:pt x="8100" y="719"/>
                  </a:cubicBezTo>
                  <a:cubicBezTo>
                    <a:pt x="8775" y="719"/>
                    <a:pt x="8775" y="719"/>
                    <a:pt x="8775" y="719"/>
                  </a:cubicBezTo>
                  <a:cubicBezTo>
                    <a:pt x="8775" y="719"/>
                    <a:pt x="8775" y="719"/>
                    <a:pt x="9450" y="719"/>
                  </a:cubicBezTo>
                  <a:cubicBezTo>
                    <a:pt x="9450" y="719"/>
                    <a:pt x="10125" y="719"/>
                    <a:pt x="10125" y="1439"/>
                  </a:cubicBezTo>
                  <a:cubicBezTo>
                    <a:pt x="10800" y="1439"/>
                    <a:pt x="11475" y="1439"/>
                    <a:pt x="12150" y="1439"/>
                  </a:cubicBezTo>
                  <a:cubicBezTo>
                    <a:pt x="12150" y="1439"/>
                    <a:pt x="12825" y="1439"/>
                    <a:pt x="12825" y="1439"/>
                  </a:cubicBezTo>
                  <a:cubicBezTo>
                    <a:pt x="14175" y="2159"/>
                    <a:pt x="14850" y="2159"/>
                    <a:pt x="15525" y="2159"/>
                  </a:cubicBezTo>
                  <a:cubicBezTo>
                    <a:pt x="15525" y="2159"/>
                    <a:pt x="15525" y="2159"/>
                    <a:pt x="15525" y="2159"/>
                  </a:cubicBezTo>
                  <a:cubicBezTo>
                    <a:pt x="16875" y="2159"/>
                    <a:pt x="17550" y="2159"/>
                    <a:pt x="18225" y="2159"/>
                  </a:cubicBezTo>
                  <a:cubicBezTo>
                    <a:pt x="18225" y="2159"/>
                    <a:pt x="18225" y="2159"/>
                    <a:pt x="18225" y="2159"/>
                  </a:cubicBezTo>
                  <a:cubicBezTo>
                    <a:pt x="18900" y="2159"/>
                    <a:pt x="18900" y="2159"/>
                    <a:pt x="18900" y="2159"/>
                  </a:cubicBezTo>
                  <a:cubicBezTo>
                    <a:pt x="20250" y="2879"/>
                    <a:pt x="21600" y="3599"/>
                    <a:pt x="21600" y="503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37"/>
            <p:cNvSpPr>
              <a:spLocks/>
            </p:cNvSpPr>
            <p:nvPr/>
          </p:nvSpPr>
          <p:spPr bwMode="auto">
            <a:xfrm>
              <a:off x="112561" y="0"/>
              <a:ext cx="76098" cy="74837"/>
            </a:xfrm>
            <a:custGeom>
              <a:avLst/>
              <a:gdLst>
                <a:gd name="T0" fmla="*/ 38101 w 21600"/>
                <a:gd name="T1" fmla="*/ 39105 h 21029"/>
                <a:gd name="T2" fmla="*/ 38101 w 21600"/>
                <a:gd name="T3" fmla="*/ 39105 h 21029"/>
                <a:gd name="T4" fmla="*/ 38101 w 21600"/>
                <a:gd name="T5" fmla="*/ 39105 h 21029"/>
                <a:gd name="T6" fmla="*/ 38101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19542" y="457"/>
                  </a:moveTo>
                  <a:cubicBezTo>
                    <a:pt x="20571" y="1486"/>
                    <a:pt x="21600" y="2514"/>
                    <a:pt x="21600" y="3543"/>
                  </a:cubicBezTo>
                  <a:cubicBezTo>
                    <a:pt x="21600" y="16914"/>
                    <a:pt x="21600" y="16914"/>
                    <a:pt x="21600" y="16914"/>
                  </a:cubicBezTo>
                  <a:cubicBezTo>
                    <a:pt x="21600" y="17943"/>
                    <a:pt x="20571" y="18971"/>
                    <a:pt x="19542" y="20000"/>
                  </a:cubicBezTo>
                  <a:cubicBezTo>
                    <a:pt x="19542" y="20000"/>
                    <a:pt x="18514" y="21029"/>
                    <a:pt x="17485" y="21029"/>
                  </a:cubicBezTo>
                  <a:cubicBezTo>
                    <a:pt x="15428" y="21029"/>
                    <a:pt x="14399" y="20000"/>
                    <a:pt x="13371" y="20000"/>
                  </a:cubicBezTo>
                  <a:cubicBezTo>
                    <a:pt x="13371" y="20000"/>
                    <a:pt x="13371" y="20000"/>
                    <a:pt x="13371" y="20000"/>
                  </a:cubicBezTo>
                  <a:cubicBezTo>
                    <a:pt x="12342" y="20000"/>
                    <a:pt x="10285" y="20000"/>
                    <a:pt x="9257" y="20000"/>
                  </a:cubicBezTo>
                  <a:cubicBezTo>
                    <a:pt x="9257" y="20000"/>
                    <a:pt x="8228" y="20000"/>
                    <a:pt x="8228" y="18971"/>
                  </a:cubicBezTo>
                  <a:cubicBezTo>
                    <a:pt x="7199" y="18971"/>
                    <a:pt x="6171" y="18971"/>
                    <a:pt x="5142" y="18971"/>
                  </a:cubicBezTo>
                  <a:cubicBezTo>
                    <a:pt x="5142" y="18971"/>
                    <a:pt x="4114" y="18971"/>
                    <a:pt x="4114" y="18971"/>
                  </a:cubicBezTo>
                  <a:cubicBezTo>
                    <a:pt x="4114" y="17943"/>
                    <a:pt x="3085" y="17943"/>
                    <a:pt x="3085" y="17943"/>
                  </a:cubicBezTo>
                  <a:cubicBezTo>
                    <a:pt x="2057" y="17943"/>
                    <a:pt x="1028" y="16914"/>
                    <a:pt x="0" y="15886"/>
                  </a:cubicBezTo>
                  <a:cubicBezTo>
                    <a:pt x="0" y="14857"/>
                    <a:pt x="0" y="12800"/>
                    <a:pt x="1028" y="11771"/>
                  </a:cubicBezTo>
                  <a:cubicBezTo>
                    <a:pt x="1028" y="11771"/>
                    <a:pt x="1028" y="11771"/>
                    <a:pt x="1028" y="11771"/>
                  </a:cubicBezTo>
                  <a:cubicBezTo>
                    <a:pt x="1028" y="10743"/>
                    <a:pt x="2057" y="10743"/>
                    <a:pt x="2057" y="10743"/>
                  </a:cubicBezTo>
                  <a:cubicBezTo>
                    <a:pt x="2057" y="9714"/>
                    <a:pt x="2057" y="9714"/>
                    <a:pt x="3085" y="9714"/>
                  </a:cubicBezTo>
                  <a:cubicBezTo>
                    <a:pt x="3085" y="8686"/>
                    <a:pt x="4114" y="8686"/>
                    <a:pt x="4114" y="7657"/>
                  </a:cubicBezTo>
                  <a:cubicBezTo>
                    <a:pt x="4114" y="7657"/>
                    <a:pt x="5142" y="7657"/>
                    <a:pt x="5142" y="7657"/>
                  </a:cubicBezTo>
                  <a:cubicBezTo>
                    <a:pt x="5142" y="6629"/>
                    <a:pt x="5142" y="6629"/>
                    <a:pt x="6171" y="6629"/>
                  </a:cubicBezTo>
                  <a:cubicBezTo>
                    <a:pt x="6171" y="5600"/>
                    <a:pt x="6171" y="5600"/>
                    <a:pt x="7199" y="5600"/>
                  </a:cubicBezTo>
                  <a:cubicBezTo>
                    <a:pt x="7199" y="5600"/>
                    <a:pt x="7199" y="5600"/>
                    <a:pt x="7199" y="4571"/>
                  </a:cubicBezTo>
                  <a:cubicBezTo>
                    <a:pt x="8228" y="4571"/>
                    <a:pt x="8228" y="4571"/>
                    <a:pt x="9257" y="4571"/>
                  </a:cubicBezTo>
                  <a:cubicBezTo>
                    <a:pt x="9257" y="3543"/>
                    <a:pt x="9257" y="3543"/>
                    <a:pt x="9257" y="3543"/>
                  </a:cubicBezTo>
                  <a:cubicBezTo>
                    <a:pt x="10285" y="3543"/>
                    <a:pt x="10285" y="3543"/>
                    <a:pt x="10285" y="2514"/>
                  </a:cubicBezTo>
                  <a:cubicBezTo>
                    <a:pt x="11314" y="2514"/>
                    <a:pt x="11314" y="2514"/>
                    <a:pt x="11314" y="2514"/>
                  </a:cubicBezTo>
                  <a:cubicBezTo>
                    <a:pt x="11314" y="2514"/>
                    <a:pt x="12342" y="1486"/>
                    <a:pt x="12342" y="1486"/>
                  </a:cubicBezTo>
                  <a:cubicBezTo>
                    <a:pt x="12342" y="1486"/>
                    <a:pt x="12342" y="1486"/>
                    <a:pt x="13371" y="1486"/>
                  </a:cubicBezTo>
                  <a:cubicBezTo>
                    <a:pt x="13371" y="1486"/>
                    <a:pt x="14399" y="1486"/>
                    <a:pt x="14399" y="457"/>
                  </a:cubicBezTo>
                  <a:cubicBezTo>
                    <a:pt x="14399" y="457"/>
                    <a:pt x="14399" y="457"/>
                    <a:pt x="14399" y="457"/>
                  </a:cubicBezTo>
                  <a:cubicBezTo>
                    <a:pt x="15428" y="457"/>
                    <a:pt x="15428" y="457"/>
                    <a:pt x="16457" y="457"/>
                  </a:cubicBezTo>
                  <a:cubicBezTo>
                    <a:pt x="17485" y="-571"/>
                    <a:pt x="18514" y="457"/>
                    <a:pt x="19542" y="457"/>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38"/>
            <p:cNvSpPr>
              <a:spLocks/>
            </p:cNvSpPr>
            <p:nvPr/>
          </p:nvSpPr>
          <p:spPr bwMode="auto">
            <a:xfrm>
              <a:off x="206099" y="0"/>
              <a:ext cx="71341" cy="74837"/>
            </a:xfrm>
            <a:custGeom>
              <a:avLst/>
              <a:gdLst>
                <a:gd name="T0" fmla="*/ 35720 w 21600"/>
                <a:gd name="T1" fmla="*/ 39105 h 21029"/>
                <a:gd name="T2" fmla="*/ 35720 w 21600"/>
                <a:gd name="T3" fmla="*/ 39105 h 21029"/>
                <a:gd name="T4" fmla="*/ 35720 w 21600"/>
                <a:gd name="T5" fmla="*/ 39105 h 21029"/>
                <a:gd name="T6" fmla="*/ 35720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21599" y="15886"/>
                  </a:moveTo>
                  <a:cubicBezTo>
                    <a:pt x="20520" y="16914"/>
                    <a:pt x="19440" y="17943"/>
                    <a:pt x="18360" y="17943"/>
                  </a:cubicBezTo>
                  <a:cubicBezTo>
                    <a:pt x="18360" y="17943"/>
                    <a:pt x="18360" y="17943"/>
                    <a:pt x="17280" y="18971"/>
                  </a:cubicBezTo>
                  <a:cubicBezTo>
                    <a:pt x="17280" y="18971"/>
                    <a:pt x="17280" y="18971"/>
                    <a:pt x="16199" y="18971"/>
                  </a:cubicBezTo>
                  <a:cubicBezTo>
                    <a:pt x="15120" y="18971"/>
                    <a:pt x="14040" y="18971"/>
                    <a:pt x="12960" y="18971"/>
                  </a:cubicBezTo>
                  <a:cubicBezTo>
                    <a:pt x="12960" y="20000"/>
                    <a:pt x="12960" y="20000"/>
                    <a:pt x="11880" y="20000"/>
                  </a:cubicBezTo>
                  <a:cubicBezTo>
                    <a:pt x="10800" y="20000"/>
                    <a:pt x="9720" y="20000"/>
                    <a:pt x="8640" y="20000"/>
                  </a:cubicBezTo>
                  <a:cubicBezTo>
                    <a:pt x="7560" y="20000"/>
                    <a:pt x="7560" y="20000"/>
                    <a:pt x="7560" y="20000"/>
                  </a:cubicBezTo>
                  <a:cubicBezTo>
                    <a:pt x="6480" y="20000"/>
                    <a:pt x="5400" y="21029"/>
                    <a:pt x="3240" y="21029"/>
                  </a:cubicBezTo>
                  <a:cubicBezTo>
                    <a:pt x="2160" y="21029"/>
                    <a:pt x="2160" y="20000"/>
                    <a:pt x="1080" y="20000"/>
                  </a:cubicBezTo>
                  <a:cubicBezTo>
                    <a:pt x="0" y="18971"/>
                    <a:pt x="0" y="17943"/>
                    <a:pt x="0" y="16914"/>
                  </a:cubicBezTo>
                  <a:cubicBezTo>
                    <a:pt x="0" y="3543"/>
                    <a:pt x="0" y="3543"/>
                    <a:pt x="0" y="3543"/>
                  </a:cubicBezTo>
                  <a:cubicBezTo>
                    <a:pt x="0" y="2514"/>
                    <a:pt x="0" y="1486"/>
                    <a:pt x="1080" y="457"/>
                  </a:cubicBezTo>
                  <a:cubicBezTo>
                    <a:pt x="2160" y="457"/>
                    <a:pt x="3240" y="-571"/>
                    <a:pt x="5400" y="457"/>
                  </a:cubicBezTo>
                  <a:cubicBezTo>
                    <a:pt x="5400" y="457"/>
                    <a:pt x="6480" y="457"/>
                    <a:pt x="6480" y="457"/>
                  </a:cubicBezTo>
                  <a:cubicBezTo>
                    <a:pt x="6480" y="457"/>
                    <a:pt x="6480" y="457"/>
                    <a:pt x="6480" y="457"/>
                  </a:cubicBezTo>
                  <a:cubicBezTo>
                    <a:pt x="7560" y="1486"/>
                    <a:pt x="7560" y="1486"/>
                    <a:pt x="8640" y="1486"/>
                  </a:cubicBezTo>
                  <a:cubicBezTo>
                    <a:pt x="8640" y="1486"/>
                    <a:pt x="8640" y="1486"/>
                    <a:pt x="8640" y="1486"/>
                  </a:cubicBezTo>
                  <a:cubicBezTo>
                    <a:pt x="8640" y="1486"/>
                    <a:pt x="9720" y="2514"/>
                    <a:pt x="9720" y="2514"/>
                  </a:cubicBezTo>
                  <a:cubicBezTo>
                    <a:pt x="10800" y="2514"/>
                    <a:pt x="10800" y="2514"/>
                    <a:pt x="10800" y="2514"/>
                  </a:cubicBezTo>
                  <a:cubicBezTo>
                    <a:pt x="10800" y="3543"/>
                    <a:pt x="11880" y="3543"/>
                    <a:pt x="11880" y="3543"/>
                  </a:cubicBezTo>
                  <a:cubicBezTo>
                    <a:pt x="11880" y="3543"/>
                    <a:pt x="11880" y="3543"/>
                    <a:pt x="12960" y="4571"/>
                  </a:cubicBezTo>
                  <a:cubicBezTo>
                    <a:pt x="12960" y="4571"/>
                    <a:pt x="12960" y="4571"/>
                    <a:pt x="14040" y="4571"/>
                  </a:cubicBezTo>
                  <a:cubicBezTo>
                    <a:pt x="14040" y="5600"/>
                    <a:pt x="14040" y="5600"/>
                    <a:pt x="15120" y="5600"/>
                  </a:cubicBezTo>
                  <a:cubicBezTo>
                    <a:pt x="15120" y="5600"/>
                    <a:pt x="15120" y="5600"/>
                    <a:pt x="15120" y="6629"/>
                  </a:cubicBezTo>
                  <a:cubicBezTo>
                    <a:pt x="16199" y="6629"/>
                    <a:pt x="16199" y="6629"/>
                    <a:pt x="16199" y="7657"/>
                  </a:cubicBezTo>
                  <a:cubicBezTo>
                    <a:pt x="17280" y="7657"/>
                    <a:pt x="17280" y="7657"/>
                    <a:pt x="17280" y="7657"/>
                  </a:cubicBezTo>
                  <a:cubicBezTo>
                    <a:pt x="18360" y="8686"/>
                    <a:pt x="18360" y="8686"/>
                    <a:pt x="19440" y="9714"/>
                  </a:cubicBezTo>
                  <a:cubicBezTo>
                    <a:pt x="19440" y="9714"/>
                    <a:pt x="19440" y="10743"/>
                    <a:pt x="19440" y="10743"/>
                  </a:cubicBezTo>
                  <a:cubicBezTo>
                    <a:pt x="19440" y="10743"/>
                    <a:pt x="20520" y="11771"/>
                    <a:pt x="20520" y="11771"/>
                  </a:cubicBezTo>
                  <a:cubicBezTo>
                    <a:pt x="20520" y="11771"/>
                    <a:pt x="20520" y="11771"/>
                    <a:pt x="20520" y="11771"/>
                  </a:cubicBezTo>
                  <a:cubicBezTo>
                    <a:pt x="21599" y="12800"/>
                    <a:pt x="21599" y="14857"/>
                    <a:pt x="21599" y="15886"/>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39"/>
            <p:cNvSpPr>
              <a:spLocks/>
            </p:cNvSpPr>
            <p:nvPr/>
          </p:nvSpPr>
          <p:spPr bwMode="auto">
            <a:xfrm>
              <a:off x="69756"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13292" y="10800"/>
                  </a:moveTo>
                  <a:cubicBezTo>
                    <a:pt x="13292" y="10800"/>
                    <a:pt x="13292" y="10800"/>
                    <a:pt x="13292" y="10800"/>
                  </a:cubicBezTo>
                  <a:cubicBezTo>
                    <a:pt x="14953" y="8999"/>
                    <a:pt x="14953" y="8999"/>
                    <a:pt x="16615" y="7199"/>
                  </a:cubicBezTo>
                  <a:cubicBezTo>
                    <a:pt x="16615" y="7199"/>
                    <a:pt x="18276" y="5400"/>
                    <a:pt x="21600" y="1800"/>
                  </a:cubicBezTo>
                  <a:cubicBezTo>
                    <a:pt x="21600" y="1800"/>
                    <a:pt x="21600" y="0"/>
                    <a:pt x="21600" y="0"/>
                  </a:cubicBezTo>
                  <a:cubicBezTo>
                    <a:pt x="21600" y="0"/>
                    <a:pt x="19938" y="0"/>
                    <a:pt x="19938" y="0"/>
                  </a:cubicBezTo>
                  <a:cubicBezTo>
                    <a:pt x="13292" y="3599"/>
                    <a:pt x="6646" y="7199"/>
                    <a:pt x="1661" y="12599"/>
                  </a:cubicBezTo>
                  <a:cubicBezTo>
                    <a:pt x="0" y="14399"/>
                    <a:pt x="0" y="14399"/>
                    <a:pt x="0" y="16199"/>
                  </a:cubicBezTo>
                  <a:cubicBezTo>
                    <a:pt x="0" y="17999"/>
                    <a:pt x="0" y="17999"/>
                    <a:pt x="1661" y="19799"/>
                  </a:cubicBezTo>
                  <a:cubicBezTo>
                    <a:pt x="4984" y="21599"/>
                    <a:pt x="8307" y="19799"/>
                    <a:pt x="9969" y="16199"/>
                  </a:cubicBezTo>
                  <a:cubicBezTo>
                    <a:pt x="11630" y="14399"/>
                    <a:pt x="11630" y="14399"/>
                    <a:pt x="13292" y="12599"/>
                  </a:cubicBezTo>
                  <a:cubicBezTo>
                    <a:pt x="13292" y="12599"/>
                    <a:pt x="13292" y="12599"/>
                    <a:pt x="13292" y="12599"/>
                  </a:cubicBezTo>
                  <a:cubicBezTo>
                    <a:pt x="13292" y="12599"/>
                    <a:pt x="13292" y="12599"/>
                    <a:pt x="13292" y="108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40"/>
            <p:cNvSpPr>
              <a:spLocks/>
            </p:cNvSpPr>
            <p:nvPr/>
          </p:nvSpPr>
          <p:spPr bwMode="auto">
            <a:xfrm>
              <a:off x="272684"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8307" y="10800"/>
                  </a:moveTo>
                  <a:cubicBezTo>
                    <a:pt x="8307" y="10800"/>
                    <a:pt x="8307" y="10800"/>
                    <a:pt x="8307" y="10800"/>
                  </a:cubicBezTo>
                  <a:cubicBezTo>
                    <a:pt x="6646" y="8999"/>
                    <a:pt x="6646" y="8999"/>
                    <a:pt x="4984" y="7199"/>
                  </a:cubicBezTo>
                  <a:cubicBezTo>
                    <a:pt x="4984" y="7199"/>
                    <a:pt x="3323" y="5400"/>
                    <a:pt x="0" y="1800"/>
                  </a:cubicBezTo>
                  <a:cubicBezTo>
                    <a:pt x="0" y="1800"/>
                    <a:pt x="0" y="0"/>
                    <a:pt x="0" y="0"/>
                  </a:cubicBezTo>
                  <a:cubicBezTo>
                    <a:pt x="1661" y="0"/>
                    <a:pt x="1661" y="0"/>
                    <a:pt x="1661" y="0"/>
                  </a:cubicBezTo>
                  <a:cubicBezTo>
                    <a:pt x="8307" y="3599"/>
                    <a:pt x="14953" y="7199"/>
                    <a:pt x="19938" y="12599"/>
                  </a:cubicBezTo>
                  <a:cubicBezTo>
                    <a:pt x="21600" y="14399"/>
                    <a:pt x="21600" y="14399"/>
                    <a:pt x="21600" y="16199"/>
                  </a:cubicBezTo>
                  <a:cubicBezTo>
                    <a:pt x="21600" y="17999"/>
                    <a:pt x="21600" y="17999"/>
                    <a:pt x="19938" y="19799"/>
                  </a:cubicBezTo>
                  <a:cubicBezTo>
                    <a:pt x="16615" y="21599"/>
                    <a:pt x="13292" y="19799"/>
                    <a:pt x="11630" y="16199"/>
                  </a:cubicBezTo>
                  <a:cubicBezTo>
                    <a:pt x="9969" y="14399"/>
                    <a:pt x="9969" y="14399"/>
                    <a:pt x="8307" y="12599"/>
                  </a:cubicBezTo>
                  <a:cubicBezTo>
                    <a:pt x="8307" y="12599"/>
                    <a:pt x="8307" y="12599"/>
                    <a:pt x="8307" y="12599"/>
                  </a:cubicBezTo>
                  <a:cubicBezTo>
                    <a:pt x="8307" y="12599"/>
                    <a:pt x="8307" y="12599"/>
                    <a:pt x="8307" y="108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41"/>
            <p:cNvSpPr>
              <a:spLocks/>
            </p:cNvSpPr>
            <p:nvPr/>
          </p:nvSpPr>
          <p:spPr bwMode="auto">
            <a:xfrm>
              <a:off x="69756"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13292" y="8668"/>
                  </a:moveTo>
                  <a:cubicBezTo>
                    <a:pt x="13292" y="8668"/>
                    <a:pt x="13292" y="8668"/>
                    <a:pt x="13292" y="10631"/>
                  </a:cubicBezTo>
                  <a:cubicBezTo>
                    <a:pt x="14953" y="10631"/>
                    <a:pt x="14953" y="12595"/>
                    <a:pt x="16615" y="12595"/>
                  </a:cubicBezTo>
                  <a:cubicBezTo>
                    <a:pt x="16615" y="12595"/>
                    <a:pt x="18276" y="16522"/>
                    <a:pt x="21600" y="18486"/>
                  </a:cubicBezTo>
                  <a:cubicBezTo>
                    <a:pt x="21600" y="20449"/>
                    <a:pt x="21600" y="20449"/>
                    <a:pt x="21600" y="20449"/>
                  </a:cubicBezTo>
                  <a:cubicBezTo>
                    <a:pt x="21600" y="20449"/>
                    <a:pt x="19938" y="20449"/>
                    <a:pt x="19938" y="20449"/>
                  </a:cubicBezTo>
                  <a:cubicBezTo>
                    <a:pt x="13292" y="16522"/>
                    <a:pt x="6646" y="12595"/>
                    <a:pt x="1661" y="6704"/>
                  </a:cubicBezTo>
                  <a:cubicBezTo>
                    <a:pt x="0" y="6704"/>
                    <a:pt x="0" y="4740"/>
                    <a:pt x="0" y="2777"/>
                  </a:cubicBezTo>
                  <a:cubicBezTo>
                    <a:pt x="0" y="2777"/>
                    <a:pt x="0" y="813"/>
                    <a:pt x="1661" y="813"/>
                  </a:cubicBezTo>
                  <a:cubicBezTo>
                    <a:pt x="4984" y="-1150"/>
                    <a:pt x="8307" y="813"/>
                    <a:pt x="9969" y="2777"/>
                  </a:cubicBezTo>
                  <a:cubicBezTo>
                    <a:pt x="11630" y="4740"/>
                    <a:pt x="11630" y="6704"/>
                    <a:pt x="13292" y="6704"/>
                  </a:cubicBezTo>
                  <a:cubicBezTo>
                    <a:pt x="13292" y="6704"/>
                    <a:pt x="13292" y="8668"/>
                    <a:pt x="13292" y="8668"/>
                  </a:cubicBezTo>
                  <a:cubicBezTo>
                    <a:pt x="13292" y="8668"/>
                    <a:pt x="13292" y="8668"/>
                    <a:pt x="13292" y="866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42"/>
            <p:cNvSpPr>
              <a:spLocks/>
            </p:cNvSpPr>
            <p:nvPr/>
          </p:nvSpPr>
          <p:spPr bwMode="auto">
            <a:xfrm>
              <a:off x="272684"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8307" y="8668"/>
                  </a:moveTo>
                  <a:cubicBezTo>
                    <a:pt x="8307" y="8668"/>
                    <a:pt x="8307" y="8668"/>
                    <a:pt x="8307" y="10631"/>
                  </a:cubicBezTo>
                  <a:cubicBezTo>
                    <a:pt x="6646" y="10631"/>
                    <a:pt x="6646" y="12595"/>
                    <a:pt x="4984" y="12595"/>
                  </a:cubicBezTo>
                  <a:cubicBezTo>
                    <a:pt x="4984" y="12595"/>
                    <a:pt x="3323" y="16522"/>
                    <a:pt x="0" y="18486"/>
                  </a:cubicBezTo>
                  <a:cubicBezTo>
                    <a:pt x="0" y="20449"/>
                    <a:pt x="0" y="20449"/>
                    <a:pt x="0" y="20449"/>
                  </a:cubicBezTo>
                  <a:cubicBezTo>
                    <a:pt x="1661" y="20449"/>
                    <a:pt x="1661" y="20449"/>
                    <a:pt x="1661" y="20449"/>
                  </a:cubicBezTo>
                  <a:cubicBezTo>
                    <a:pt x="8307" y="16522"/>
                    <a:pt x="14953" y="12595"/>
                    <a:pt x="19938" y="6704"/>
                  </a:cubicBezTo>
                  <a:cubicBezTo>
                    <a:pt x="21600" y="6704"/>
                    <a:pt x="21600" y="4740"/>
                    <a:pt x="21600" y="2777"/>
                  </a:cubicBezTo>
                  <a:cubicBezTo>
                    <a:pt x="21600" y="2777"/>
                    <a:pt x="21600" y="813"/>
                    <a:pt x="19938" y="813"/>
                  </a:cubicBezTo>
                  <a:cubicBezTo>
                    <a:pt x="16615" y="-1150"/>
                    <a:pt x="13292" y="813"/>
                    <a:pt x="11630" y="2777"/>
                  </a:cubicBezTo>
                  <a:cubicBezTo>
                    <a:pt x="9969" y="4740"/>
                    <a:pt x="9969" y="6704"/>
                    <a:pt x="8307" y="6704"/>
                  </a:cubicBezTo>
                  <a:cubicBezTo>
                    <a:pt x="8307" y="6704"/>
                    <a:pt x="8307" y="8668"/>
                    <a:pt x="8307" y="8668"/>
                  </a:cubicBezTo>
                  <a:cubicBezTo>
                    <a:pt x="8307" y="8668"/>
                    <a:pt x="8307" y="8668"/>
                    <a:pt x="8307" y="866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82" name="AutoShape 45"/>
          <p:cNvSpPr>
            <a:spLocks/>
          </p:cNvSpPr>
          <p:nvPr/>
        </p:nvSpPr>
        <p:spPr bwMode="auto">
          <a:xfrm>
            <a:off x="4213225" y="2852738"/>
            <a:ext cx="717550" cy="7254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158" y="534"/>
                  <a:pt x="537" y="5132"/>
                  <a:pt x="537" y="10800"/>
                </a:cubicBezTo>
                <a:cubicBezTo>
                  <a:pt x="537" y="16467"/>
                  <a:pt x="5158"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83" name="AutoShape 56"/>
          <p:cNvSpPr>
            <a:spLocks/>
          </p:cNvSpPr>
          <p:nvPr/>
        </p:nvSpPr>
        <p:spPr bwMode="auto">
          <a:xfrm>
            <a:off x="5889625" y="2854325"/>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050" y="534"/>
                  <a:pt x="429" y="5132"/>
                  <a:pt x="429" y="10800"/>
                </a:cubicBezTo>
                <a:cubicBezTo>
                  <a:pt x="429" y="16467"/>
                  <a:pt x="5050"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58" name="Group 57"/>
          <p:cNvGrpSpPr>
            <a:grpSpLocks/>
          </p:cNvGrpSpPr>
          <p:nvPr/>
        </p:nvGrpSpPr>
        <p:grpSpPr bwMode="auto">
          <a:xfrm>
            <a:off x="6058226" y="3055183"/>
            <a:ext cx="378727" cy="322124"/>
            <a:chOff x="-1" y="0"/>
            <a:chExt cx="378673" cy="322264"/>
          </a:xfrm>
          <a:solidFill>
            <a:srgbClr val="37B9FC"/>
          </a:solidFill>
        </p:grpSpPr>
        <p:sp>
          <p:nvSpPr>
            <p:cNvPr id="60" name="AutoShape 58"/>
            <p:cNvSpPr>
              <a:spLocks/>
            </p:cNvSpPr>
            <p:nvPr/>
          </p:nvSpPr>
          <p:spPr bwMode="auto">
            <a:xfrm>
              <a:off x="27681" y="0"/>
              <a:ext cx="320676" cy="236539"/>
            </a:xfrm>
            <a:custGeom>
              <a:avLst/>
              <a:gdLst>
                <a:gd name="T0" fmla="*/ 160338 w 21600"/>
                <a:gd name="T1" fmla="*/ 118269 h 21600"/>
                <a:gd name="T2" fmla="*/ 160338 w 21600"/>
                <a:gd name="T3" fmla="*/ 118269 h 21600"/>
                <a:gd name="T4" fmla="*/ 160338 w 21600"/>
                <a:gd name="T5" fmla="*/ 118269 h 21600"/>
                <a:gd name="T6" fmla="*/ 160338 w 21600"/>
                <a:gd name="T7" fmla="*/ 1182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39" y="21599"/>
                  </a:moveTo>
                  <a:cubicBezTo>
                    <a:pt x="20399" y="21599"/>
                    <a:pt x="20399" y="21599"/>
                    <a:pt x="20399" y="21599"/>
                  </a:cubicBezTo>
                  <a:cubicBezTo>
                    <a:pt x="21119" y="21599"/>
                    <a:pt x="21600" y="20618"/>
                    <a:pt x="21600" y="19636"/>
                  </a:cubicBezTo>
                  <a:cubicBezTo>
                    <a:pt x="21600" y="1963"/>
                    <a:pt x="21600" y="1963"/>
                    <a:pt x="21600" y="1963"/>
                  </a:cubicBezTo>
                  <a:cubicBezTo>
                    <a:pt x="21600" y="654"/>
                    <a:pt x="21119" y="0"/>
                    <a:pt x="20399" y="0"/>
                  </a:cubicBezTo>
                  <a:cubicBezTo>
                    <a:pt x="1439" y="0"/>
                    <a:pt x="1439" y="0"/>
                    <a:pt x="1439" y="0"/>
                  </a:cubicBezTo>
                  <a:cubicBezTo>
                    <a:pt x="719" y="0"/>
                    <a:pt x="0" y="654"/>
                    <a:pt x="0" y="1963"/>
                  </a:cubicBezTo>
                  <a:cubicBezTo>
                    <a:pt x="0" y="19636"/>
                    <a:pt x="0" y="19636"/>
                    <a:pt x="0" y="19636"/>
                  </a:cubicBezTo>
                  <a:cubicBezTo>
                    <a:pt x="0" y="20618"/>
                    <a:pt x="719" y="21599"/>
                    <a:pt x="1439" y="21599"/>
                  </a:cubicBezTo>
                  <a:close/>
                  <a:moveTo>
                    <a:pt x="1679" y="3272"/>
                  </a:moveTo>
                  <a:cubicBezTo>
                    <a:pt x="1679" y="2618"/>
                    <a:pt x="1919" y="1963"/>
                    <a:pt x="2399" y="1963"/>
                  </a:cubicBezTo>
                  <a:cubicBezTo>
                    <a:pt x="19199" y="1963"/>
                    <a:pt x="19199" y="1963"/>
                    <a:pt x="19199" y="1963"/>
                  </a:cubicBezTo>
                  <a:cubicBezTo>
                    <a:pt x="19679" y="1963"/>
                    <a:pt x="20159" y="2618"/>
                    <a:pt x="20159" y="3272"/>
                  </a:cubicBezTo>
                  <a:cubicBezTo>
                    <a:pt x="20159" y="18327"/>
                    <a:pt x="20159" y="18327"/>
                    <a:pt x="20159" y="18327"/>
                  </a:cubicBezTo>
                  <a:cubicBezTo>
                    <a:pt x="20159" y="18981"/>
                    <a:pt x="19679" y="19309"/>
                    <a:pt x="19199" y="19309"/>
                  </a:cubicBezTo>
                  <a:cubicBezTo>
                    <a:pt x="2399" y="19309"/>
                    <a:pt x="2399" y="19309"/>
                    <a:pt x="2399" y="19309"/>
                  </a:cubicBezTo>
                  <a:cubicBezTo>
                    <a:pt x="1919" y="19309"/>
                    <a:pt x="1679" y="18981"/>
                    <a:pt x="1679" y="18327"/>
                  </a:cubicBezTo>
                  <a:lnTo>
                    <a:pt x="1679" y="3272"/>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59"/>
            <p:cNvSpPr>
              <a:spLocks/>
            </p:cNvSpPr>
            <p:nvPr/>
          </p:nvSpPr>
          <p:spPr bwMode="auto">
            <a:xfrm>
              <a:off x="0" y="250825"/>
              <a:ext cx="378672" cy="71439"/>
            </a:xfrm>
            <a:custGeom>
              <a:avLst/>
              <a:gdLst>
                <a:gd name="T0" fmla="*/ 189327 w 21379"/>
                <a:gd name="T1" fmla="*/ 35720 h 21600"/>
                <a:gd name="T2" fmla="*/ 189327 w 21379"/>
                <a:gd name="T3" fmla="*/ 35720 h 21600"/>
                <a:gd name="T4" fmla="*/ 189327 w 21379"/>
                <a:gd name="T5" fmla="*/ 35720 h 21600"/>
                <a:gd name="T6" fmla="*/ 189327 w 21379"/>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9" h="21600">
                  <a:moveTo>
                    <a:pt x="21146" y="8640"/>
                  </a:moveTo>
                  <a:cubicBezTo>
                    <a:pt x="20338" y="2160"/>
                    <a:pt x="20338" y="2160"/>
                    <a:pt x="20338" y="2160"/>
                  </a:cubicBezTo>
                  <a:cubicBezTo>
                    <a:pt x="20136" y="1080"/>
                    <a:pt x="19733" y="0"/>
                    <a:pt x="19531" y="0"/>
                  </a:cubicBezTo>
                  <a:cubicBezTo>
                    <a:pt x="19329" y="0"/>
                    <a:pt x="19329" y="0"/>
                    <a:pt x="19329" y="0"/>
                  </a:cubicBezTo>
                  <a:cubicBezTo>
                    <a:pt x="1968" y="0"/>
                    <a:pt x="1968" y="0"/>
                    <a:pt x="1968" y="0"/>
                  </a:cubicBezTo>
                  <a:cubicBezTo>
                    <a:pt x="1968" y="0"/>
                    <a:pt x="1968" y="0"/>
                    <a:pt x="1968" y="0"/>
                  </a:cubicBezTo>
                  <a:cubicBezTo>
                    <a:pt x="1564" y="0"/>
                    <a:pt x="1161" y="1080"/>
                    <a:pt x="959" y="2160"/>
                  </a:cubicBezTo>
                  <a:cubicBezTo>
                    <a:pt x="151" y="8640"/>
                    <a:pt x="151" y="8640"/>
                    <a:pt x="151" y="8640"/>
                  </a:cubicBezTo>
                  <a:cubicBezTo>
                    <a:pt x="-50" y="10800"/>
                    <a:pt x="-50" y="14040"/>
                    <a:pt x="151" y="17280"/>
                  </a:cubicBezTo>
                  <a:cubicBezTo>
                    <a:pt x="353" y="19440"/>
                    <a:pt x="757" y="21599"/>
                    <a:pt x="1161" y="21599"/>
                  </a:cubicBezTo>
                  <a:cubicBezTo>
                    <a:pt x="20136" y="21599"/>
                    <a:pt x="20136" y="21599"/>
                    <a:pt x="20136" y="21599"/>
                  </a:cubicBezTo>
                  <a:cubicBezTo>
                    <a:pt x="20540" y="21599"/>
                    <a:pt x="20944" y="19440"/>
                    <a:pt x="21146" y="17280"/>
                  </a:cubicBezTo>
                  <a:cubicBezTo>
                    <a:pt x="21549" y="14040"/>
                    <a:pt x="21348" y="10800"/>
                    <a:pt x="21146" y="864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85" name="AutoShape 63"/>
          <p:cNvSpPr>
            <a:spLocks/>
          </p:cNvSpPr>
          <p:nvPr/>
        </p:nvSpPr>
        <p:spPr bwMode="auto">
          <a:xfrm>
            <a:off x="7570788" y="2879725"/>
            <a:ext cx="719137" cy="720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21600"/>
                </a:moveTo>
                <a:cubicBezTo>
                  <a:pt x="4811" y="21600"/>
                  <a:pt x="0" y="16764"/>
                  <a:pt x="0" y="10746"/>
                </a:cubicBezTo>
                <a:cubicBezTo>
                  <a:pt x="0" y="4835"/>
                  <a:pt x="4811" y="0"/>
                  <a:pt x="10800" y="0"/>
                </a:cubicBezTo>
                <a:cubicBezTo>
                  <a:pt x="16681" y="0"/>
                  <a:pt x="21599" y="4835"/>
                  <a:pt x="21599" y="10746"/>
                </a:cubicBezTo>
                <a:cubicBezTo>
                  <a:pt x="21599" y="16764"/>
                  <a:pt x="16681" y="21600"/>
                  <a:pt x="10800" y="21600"/>
                </a:cubicBezTo>
                <a:close/>
                <a:moveTo>
                  <a:pt x="10800" y="429"/>
                </a:moveTo>
                <a:cubicBezTo>
                  <a:pt x="5132" y="429"/>
                  <a:pt x="534" y="5050"/>
                  <a:pt x="534" y="10746"/>
                </a:cubicBezTo>
                <a:cubicBezTo>
                  <a:pt x="534" y="16441"/>
                  <a:pt x="5132" y="21062"/>
                  <a:pt x="10800" y="21062"/>
                </a:cubicBezTo>
                <a:cubicBezTo>
                  <a:pt x="16467" y="21062"/>
                  <a:pt x="21065" y="16441"/>
                  <a:pt x="21065" y="10746"/>
                </a:cubicBezTo>
                <a:cubicBezTo>
                  <a:pt x="21065" y="5050"/>
                  <a:pt x="16467" y="429"/>
                  <a:pt x="10800" y="429"/>
                </a:cubicBezTo>
                <a:close/>
              </a:path>
            </a:pathLst>
          </a:custGeom>
          <a:solidFill>
            <a:srgbClr val="37B9FC"/>
          </a:solidFill>
          <a:ln>
            <a:noFill/>
          </a:ln>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lstStyle/>
          <a:p>
            <a:endParaRPr lang="zh-CN" altLang="en-US"/>
          </a:p>
        </p:txBody>
      </p:sp>
      <p:grpSp>
        <p:nvGrpSpPr>
          <p:cNvPr id="65" name="Group 64"/>
          <p:cNvGrpSpPr>
            <a:grpSpLocks/>
          </p:cNvGrpSpPr>
          <p:nvPr/>
        </p:nvGrpSpPr>
        <p:grpSpPr bwMode="auto">
          <a:xfrm>
            <a:off x="7707974" y="3018787"/>
            <a:ext cx="434883" cy="369778"/>
            <a:chOff x="-1" y="0"/>
            <a:chExt cx="434976" cy="369889"/>
          </a:xfrm>
          <a:solidFill>
            <a:srgbClr val="37B9FC"/>
          </a:solidFill>
        </p:grpSpPr>
        <p:sp>
          <p:nvSpPr>
            <p:cNvPr id="67" name="AutoShape 65"/>
            <p:cNvSpPr>
              <a:spLocks/>
            </p:cNvSpPr>
            <p:nvPr/>
          </p:nvSpPr>
          <p:spPr bwMode="auto">
            <a:xfrm>
              <a:off x="42861" y="142875"/>
              <a:ext cx="346076" cy="115889"/>
            </a:xfrm>
            <a:custGeom>
              <a:avLst/>
              <a:gdLst>
                <a:gd name="T0" fmla="*/ 173038 w 21600"/>
                <a:gd name="T1" fmla="*/ 57945 h 21600"/>
                <a:gd name="T2" fmla="*/ 173038 w 21600"/>
                <a:gd name="T3" fmla="*/ 57945 h 21600"/>
                <a:gd name="T4" fmla="*/ 173038 w 21600"/>
                <a:gd name="T5" fmla="*/ 57945 h 21600"/>
                <a:gd name="T6" fmla="*/ 173038 w 21600"/>
                <a:gd name="T7" fmla="*/ 579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45" y="21599"/>
                  </a:moveTo>
                  <a:cubicBezTo>
                    <a:pt x="668" y="21599"/>
                    <a:pt x="668" y="21599"/>
                    <a:pt x="668" y="21599"/>
                  </a:cubicBezTo>
                  <a:cubicBezTo>
                    <a:pt x="890" y="21599"/>
                    <a:pt x="1113" y="20925"/>
                    <a:pt x="1113" y="20250"/>
                  </a:cubicBezTo>
                  <a:cubicBezTo>
                    <a:pt x="1113" y="17550"/>
                    <a:pt x="1113" y="17550"/>
                    <a:pt x="1113" y="17550"/>
                  </a:cubicBezTo>
                  <a:cubicBezTo>
                    <a:pt x="1113" y="14175"/>
                    <a:pt x="1781" y="12150"/>
                    <a:pt x="2894" y="12150"/>
                  </a:cubicBezTo>
                  <a:cubicBezTo>
                    <a:pt x="9575" y="12150"/>
                    <a:pt x="9575" y="12150"/>
                    <a:pt x="9575" y="12150"/>
                  </a:cubicBezTo>
                  <a:cubicBezTo>
                    <a:pt x="10020" y="12150"/>
                    <a:pt x="10465" y="12825"/>
                    <a:pt x="10465" y="14175"/>
                  </a:cubicBezTo>
                  <a:cubicBezTo>
                    <a:pt x="10465" y="20250"/>
                    <a:pt x="10465" y="20250"/>
                    <a:pt x="10465" y="20250"/>
                  </a:cubicBezTo>
                  <a:cubicBezTo>
                    <a:pt x="10465" y="20925"/>
                    <a:pt x="10688" y="21599"/>
                    <a:pt x="10911" y="21599"/>
                  </a:cubicBezTo>
                  <a:cubicBezTo>
                    <a:pt x="10911" y="21599"/>
                    <a:pt x="10911" y="21599"/>
                    <a:pt x="10911" y="21599"/>
                  </a:cubicBezTo>
                  <a:cubicBezTo>
                    <a:pt x="11134" y="21599"/>
                    <a:pt x="11356" y="20925"/>
                    <a:pt x="11356" y="20250"/>
                  </a:cubicBezTo>
                  <a:cubicBezTo>
                    <a:pt x="11356" y="14175"/>
                    <a:pt x="11356" y="14175"/>
                    <a:pt x="11356" y="14175"/>
                  </a:cubicBezTo>
                  <a:cubicBezTo>
                    <a:pt x="11356" y="12825"/>
                    <a:pt x="11579" y="12150"/>
                    <a:pt x="12024" y="12150"/>
                  </a:cubicBezTo>
                  <a:cubicBezTo>
                    <a:pt x="18927" y="12150"/>
                    <a:pt x="18927" y="12150"/>
                    <a:pt x="18927" y="12150"/>
                  </a:cubicBezTo>
                  <a:cubicBezTo>
                    <a:pt x="19818" y="12150"/>
                    <a:pt x="20709" y="14175"/>
                    <a:pt x="20709" y="17550"/>
                  </a:cubicBezTo>
                  <a:cubicBezTo>
                    <a:pt x="20709" y="20250"/>
                    <a:pt x="20709" y="20250"/>
                    <a:pt x="20709" y="20250"/>
                  </a:cubicBezTo>
                  <a:cubicBezTo>
                    <a:pt x="20709" y="20925"/>
                    <a:pt x="20931" y="21599"/>
                    <a:pt x="21154" y="21599"/>
                  </a:cubicBezTo>
                  <a:cubicBezTo>
                    <a:pt x="21154" y="21599"/>
                    <a:pt x="21154" y="21599"/>
                    <a:pt x="21154" y="21599"/>
                  </a:cubicBezTo>
                  <a:cubicBezTo>
                    <a:pt x="21599" y="21599"/>
                    <a:pt x="21599" y="20925"/>
                    <a:pt x="21599" y="20250"/>
                  </a:cubicBezTo>
                  <a:cubicBezTo>
                    <a:pt x="21599" y="17550"/>
                    <a:pt x="21599" y="17550"/>
                    <a:pt x="21599" y="17550"/>
                  </a:cubicBezTo>
                  <a:cubicBezTo>
                    <a:pt x="21599" y="12825"/>
                    <a:pt x="20486" y="8775"/>
                    <a:pt x="18927" y="8775"/>
                  </a:cubicBezTo>
                  <a:cubicBezTo>
                    <a:pt x="12024" y="8775"/>
                    <a:pt x="12024" y="8775"/>
                    <a:pt x="12024" y="8775"/>
                  </a:cubicBezTo>
                  <a:cubicBezTo>
                    <a:pt x="11579" y="8775"/>
                    <a:pt x="11356" y="8100"/>
                    <a:pt x="11356" y="6750"/>
                  </a:cubicBezTo>
                  <a:cubicBezTo>
                    <a:pt x="11356" y="1350"/>
                    <a:pt x="11356" y="1350"/>
                    <a:pt x="11356" y="1350"/>
                  </a:cubicBezTo>
                  <a:cubicBezTo>
                    <a:pt x="11356" y="675"/>
                    <a:pt x="11134" y="0"/>
                    <a:pt x="10911" y="0"/>
                  </a:cubicBezTo>
                  <a:cubicBezTo>
                    <a:pt x="10911" y="0"/>
                    <a:pt x="10911" y="0"/>
                    <a:pt x="10911" y="0"/>
                  </a:cubicBezTo>
                  <a:cubicBezTo>
                    <a:pt x="10688" y="0"/>
                    <a:pt x="10465" y="675"/>
                    <a:pt x="10465" y="1350"/>
                  </a:cubicBezTo>
                  <a:cubicBezTo>
                    <a:pt x="10465" y="6750"/>
                    <a:pt x="10465" y="6750"/>
                    <a:pt x="10465" y="6750"/>
                  </a:cubicBezTo>
                  <a:cubicBezTo>
                    <a:pt x="10465" y="8100"/>
                    <a:pt x="10020" y="8775"/>
                    <a:pt x="9575" y="8775"/>
                  </a:cubicBezTo>
                  <a:cubicBezTo>
                    <a:pt x="2894" y="8775"/>
                    <a:pt x="2894" y="8775"/>
                    <a:pt x="2894" y="8775"/>
                  </a:cubicBezTo>
                  <a:cubicBezTo>
                    <a:pt x="1336" y="8775"/>
                    <a:pt x="0" y="12825"/>
                    <a:pt x="0" y="17550"/>
                  </a:cubicBezTo>
                  <a:cubicBezTo>
                    <a:pt x="0" y="20250"/>
                    <a:pt x="0" y="20250"/>
                    <a:pt x="0" y="20250"/>
                  </a:cubicBezTo>
                  <a:cubicBezTo>
                    <a:pt x="0" y="20925"/>
                    <a:pt x="222" y="21599"/>
                    <a:pt x="445"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8" name="AutoShape 66"/>
            <p:cNvSpPr>
              <a:spLocks/>
            </p:cNvSpPr>
            <p:nvPr/>
          </p:nvSpPr>
          <p:spPr bwMode="auto">
            <a:xfrm>
              <a:off x="146050" y="0"/>
              <a:ext cx="142875" cy="128588"/>
            </a:xfrm>
            <a:custGeom>
              <a:avLst/>
              <a:gdLst>
                <a:gd name="T0" fmla="*/ 71438 w 21600"/>
                <a:gd name="T1" fmla="*/ 64294 h 21600"/>
                <a:gd name="T2" fmla="*/ 71438 w 21600"/>
                <a:gd name="T3" fmla="*/ 64294 h 21600"/>
                <a:gd name="T4" fmla="*/ 71438 w 21600"/>
                <a:gd name="T5" fmla="*/ 64294 h 21600"/>
                <a:gd name="T6" fmla="*/ 71438 w 21600"/>
                <a:gd name="T7" fmla="*/ 64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320" y="21600"/>
                  </a:moveTo>
                  <a:cubicBezTo>
                    <a:pt x="9720" y="21600"/>
                    <a:pt x="9720" y="21600"/>
                    <a:pt x="9720" y="21600"/>
                  </a:cubicBezTo>
                  <a:cubicBezTo>
                    <a:pt x="11880" y="21600"/>
                    <a:pt x="11880" y="21600"/>
                    <a:pt x="11880" y="21600"/>
                  </a:cubicBezTo>
                  <a:cubicBezTo>
                    <a:pt x="17280" y="21600"/>
                    <a:pt x="17280" y="21600"/>
                    <a:pt x="17280" y="21600"/>
                  </a:cubicBezTo>
                  <a:cubicBezTo>
                    <a:pt x="19440" y="21600"/>
                    <a:pt x="21600" y="19199"/>
                    <a:pt x="21600" y="16799"/>
                  </a:cubicBezTo>
                  <a:cubicBezTo>
                    <a:pt x="21600" y="4799"/>
                    <a:pt x="21600" y="4799"/>
                    <a:pt x="21600" y="4799"/>
                  </a:cubicBezTo>
                  <a:cubicBezTo>
                    <a:pt x="21600" y="1799"/>
                    <a:pt x="19440" y="0"/>
                    <a:pt x="17280" y="0"/>
                  </a:cubicBezTo>
                  <a:cubicBezTo>
                    <a:pt x="4320" y="0"/>
                    <a:pt x="4320" y="0"/>
                    <a:pt x="4320" y="0"/>
                  </a:cubicBezTo>
                  <a:cubicBezTo>
                    <a:pt x="2160" y="0"/>
                    <a:pt x="0" y="1799"/>
                    <a:pt x="0" y="4799"/>
                  </a:cubicBezTo>
                  <a:cubicBezTo>
                    <a:pt x="0" y="16799"/>
                    <a:pt x="0" y="16799"/>
                    <a:pt x="0" y="16799"/>
                  </a:cubicBezTo>
                  <a:cubicBezTo>
                    <a:pt x="0" y="19199"/>
                    <a:pt x="2160" y="21600"/>
                    <a:pt x="432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9" name="AutoShape 67"/>
            <p:cNvSpPr>
              <a:spLocks/>
            </p:cNvSpPr>
            <p:nvPr/>
          </p:nvSpPr>
          <p:spPr bwMode="auto">
            <a:xfrm>
              <a:off x="-1" y="273050"/>
              <a:ext cx="103189" cy="96839"/>
            </a:xfrm>
            <a:custGeom>
              <a:avLst/>
              <a:gdLst>
                <a:gd name="T0" fmla="*/ 51595 w 21600"/>
                <a:gd name="T1" fmla="*/ 48420 h 21600"/>
                <a:gd name="T2" fmla="*/ 51595 w 21600"/>
                <a:gd name="T3" fmla="*/ 48420 h 21600"/>
                <a:gd name="T4" fmla="*/ 51595 w 21600"/>
                <a:gd name="T5" fmla="*/ 48420 h 21600"/>
                <a:gd name="T6" fmla="*/ 5159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131" y="0"/>
                  </a:moveTo>
                  <a:cubicBezTo>
                    <a:pt x="4468" y="0"/>
                    <a:pt x="4468" y="0"/>
                    <a:pt x="4468" y="0"/>
                  </a:cubicBezTo>
                  <a:cubicBezTo>
                    <a:pt x="1489" y="0"/>
                    <a:pt x="0" y="2400"/>
                    <a:pt x="0" y="4800"/>
                  </a:cubicBezTo>
                  <a:cubicBezTo>
                    <a:pt x="0" y="16799"/>
                    <a:pt x="0" y="16799"/>
                    <a:pt x="0" y="16799"/>
                  </a:cubicBezTo>
                  <a:cubicBezTo>
                    <a:pt x="0" y="19200"/>
                    <a:pt x="1489" y="21599"/>
                    <a:pt x="4468" y="21599"/>
                  </a:cubicBezTo>
                  <a:cubicBezTo>
                    <a:pt x="17131" y="21599"/>
                    <a:pt x="17131" y="21599"/>
                    <a:pt x="17131" y="21599"/>
                  </a:cubicBezTo>
                  <a:cubicBezTo>
                    <a:pt x="20110" y="21599"/>
                    <a:pt x="21599" y="19200"/>
                    <a:pt x="21599" y="16799"/>
                  </a:cubicBezTo>
                  <a:cubicBezTo>
                    <a:pt x="21599" y="4800"/>
                    <a:pt x="21599" y="4800"/>
                    <a:pt x="21599" y="4800"/>
                  </a:cubicBezTo>
                  <a:cubicBezTo>
                    <a:pt x="21599" y="2400"/>
                    <a:pt x="20110" y="0"/>
                    <a:pt x="17131"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0" name="AutoShape 68"/>
            <p:cNvSpPr>
              <a:spLocks/>
            </p:cNvSpPr>
            <p:nvPr/>
          </p:nvSpPr>
          <p:spPr bwMode="auto">
            <a:xfrm>
              <a:off x="163512" y="273050"/>
              <a:ext cx="106363" cy="96839"/>
            </a:xfrm>
            <a:custGeom>
              <a:avLst/>
              <a:gdLst>
                <a:gd name="T0" fmla="*/ 53182 w 21600"/>
                <a:gd name="T1" fmla="*/ 48420 h 21600"/>
                <a:gd name="T2" fmla="*/ 53182 w 21600"/>
                <a:gd name="T3" fmla="*/ 48420 h 21600"/>
                <a:gd name="T4" fmla="*/ 53182 w 21600"/>
                <a:gd name="T5" fmla="*/ 48420 h 21600"/>
                <a:gd name="T6" fmla="*/ 53182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39" y="21599"/>
                    <a:pt x="21600" y="19200"/>
                    <a:pt x="21600" y="16799"/>
                  </a:cubicBezTo>
                  <a:cubicBezTo>
                    <a:pt x="21600" y="4800"/>
                    <a:pt x="21600" y="4800"/>
                    <a:pt x="21600" y="4800"/>
                  </a:cubicBezTo>
                  <a:cubicBezTo>
                    <a:pt x="21600" y="2400"/>
                    <a:pt x="19439" y="0"/>
                    <a:pt x="1727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1" name="AutoShape 69"/>
            <p:cNvSpPr>
              <a:spLocks/>
            </p:cNvSpPr>
            <p:nvPr/>
          </p:nvSpPr>
          <p:spPr bwMode="auto">
            <a:xfrm>
              <a:off x="327025" y="273050"/>
              <a:ext cx="107950" cy="96839"/>
            </a:xfrm>
            <a:custGeom>
              <a:avLst/>
              <a:gdLst>
                <a:gd name="T0" fmla="*/ 53975 w 21600"/>
                <a:gd name="T1" fmla="*/ 48420 h 21600"/>
                <a:gd name="T2" fmla="*/ 53975 w 21600"/>
                <a:gd name="T3" fmla="*/ 48420 h 21600"/>
                <a:gd name="T4" fmla="*/ 53975 w 21600"/>
                <a:gd name="T5" fmla="*/ 48420 h 21600"/>
                <a:gd name="T6" fmla="*/ 5397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40" y="21599"/>
                    <a:pt x="21600" y="19200"/>
                    <a:pt x="21600" y="16799"/>
                  </a:cubicBezTo>
                  <a:cubicBezTo>
                    <a:pt x="21600" y="4800"/>
                    <a:pt x="21600" y="4800"/>
                    <a:pt x="21600" y="4800"/>
                  </a:cubicBezTo>
                  <a:cubicBezTo>
                    <a:pt x="21600" y="2400"/>
                    <a:pt x="19440" y="0"/>
                    <a:pt x="1727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15387" name="AutoShape 72"/>
          <p:cNvSpPr>
            <a:spLocks/>
          </p:cNvSpPr>
          <p:nvPr/>
        </p:nvSpPr>
        <p:spPr bwMode="auto">
          <a:xfrm>
            <a:off x="920750" y="1420813"/>
            <a:ext cx="608013"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88" name="AutoShape 73"/>
          <p:cNvSpPr>
            <a:spLocks/>
          </p:cNvSpPr>
          <p:nvPr/>
        </p:nvSpPr>
        <p:spPr bwMode="auto">
          <a:xfrm>
            <a:off x="981075" y="15906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itchFamily="2" charset="-122"/>
                <a:ea typeface="方正兰亭黑_GBK" pitchFamily="2" charset="-122"/>
                <a:cs typeface="Open Sans" charset="0"/>
                <a:sym typeface="Open Sans" charset="0"/>
              </a:rPr>
              <a:t>2013</a:t>
            </a:r>
            <a:endParaRPr lang="es-ES" altLang="zh-CN" sz="1200" b="1">
              <a:solidFill>
                <a:srgbClr val="000000"/>
              </a:solidFill>
              <a:latin typeface="方正兰亭黑_GBK" pitchFamily="2" charset="-122"/>
              <a:ea typeface="方正兰亭黑_GBK" pitchFamily="2" charset="-122"/>
              <a:cs typeface="Calibri" pitchFamily="34" charset="0"/>
              <a:sym typeface="Calibri" pitchFamily="34" charset="0"/>
            </a:endParaRPr>
          </a:p>
        </p:txBody>
      </p:sp>
      <p:sp>
        <p:nvSpPr>
          <p:cNvPr id="15389" name="AutoShape 75"/>
          <p:cNvSpPr>
            <a:spLocks/>
          </p:cNvSpPr>
          <p:nvPr/>
        </p:nvSpPr>
        <p:spPr bwMode="auto">
          <a:xfrm>
            <a:off x="25971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90" name="AutoShape 76"/>
          <p:cNvSpPr>
            <a:spLocks/>
          </p:cNvSpPr>
          <p:nvPr/>
        </p:nvSpPr>
        <p:spPr bwMode="auto">
          <a:xfrm>
            <a:off x="2657475" y="1597025"/>
            <a:ext cx="490538"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itchFamily="2" charset="-122"/>
                <a:ea typeface="方正兰亭黑_GBK" pitchFamily="2" charset="-122"/>
                <a:cs typeface="Open Sans" charset="0"/>
                <a:sym typeface="Open Sans" charset="0"/>
              </a:rPr>
              <a:t>2014</a:t>
            </a:r>
            <a:endParaRPr lang="es-ES" altLang="zh-CN" sz="1200" b="1">
              <a:solidFill>
                <a:srgbClr val="000000"/>
              </a:solidFill>
              <a:latin typeface="方正兰亭黑_GBK" pitchFamily="2" charset="-122"/>
              <a:ea typeface="方正兰亭黑_GBK" pitchFamily="2" charset="-122"/>
              <a:cs typeface="Calibri" pitchFamily="34" charset="0"/>
              <a:sym typeface="Calibri" pitchFamily="34" charset="0"/>
            </a:endParaRPr>
          </a:p>
        </p:txBody>
      </p:sp>
      <p:sp>
        <p:nvSpPr>
          <p:cNvPr id="15391" name="AutoShape 78"/>
          <p:cNvSpPr>
            <a:spLocks/>
          </p:cNvSpPr>
          <p:nvPr/>
        </p:nvSpPr>
        <p:spPr bwMode="auto">
          <a:xfrm>
            <a:off x="42735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92" name="AutoShape 79"/>
          <p:cNvSpPr>
            <a:spLocks/>
          </p:cNvSpPr>
          <p:nvPr/>
        </p:nvSpPr>
        <p:spPr bwMode="auto">
          <a:xfrm>
            <a:off x="4332288" y="1581150"/>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itchFamily="2" charset="-122"/>
                <a:ea typeface="方正兰亭黑_GBK" pitchFamily="2" charset="-122"/>
                <a:cs typeface="Open Sans" charset="0"/>
                <a:sym typeface="Open Sans" charset="0"/>
              </a:rPr>
              <a:t>2015</a:t>
            </a:r>
            <a:endParaRPr lang="es-ES" altLang="zh-CN" sz="1200" b="1">
              <a:solidFill>
                <a:srgbClr val="000000"/>
              </a:solidFill>
              <a:latin typeface="方正兰亭黑_GBK" pitchFamily="2" charset="-122"/>
              <a:ea typeface="方正兰亭黑_GBK" pitchFamily="2" charset="-122"/>
              <a:cs typeface="Calibri" pitchFamily="34" charset="0"/>
              <a:sym typeface="Calibri" pitchFamily="34" charset="0"/>
            </a:endParaRPr>
          </a:p>
        </p:txBody>
      </p:sp>
      <p:sp>
        <p:nvSpPr>
          <p:cNvPr id="15393" name="AutoShape 81"/>
          <p:cNvSpPr>
            <a:spLocks/>
          </p:cNvSpPr>
          <p:nvPr/>
        </p:nvSpPr>
        <p:spPr bwMode="auto">
          <a:xfrm>
            <a:off x="59499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94" name="AutoShape 82"/>
          <p:cNvSpPr>
            <a:spLocks/>
          </p:cNvSpPr>
          <p:nvPr/>
        </p:nvSpPr>
        <p:spPr bwMode="auto">
          <a:xfrm>
            <a:off x="6008688" y="1590675"/>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itchFamily="2" charset="-122"/>
                <a:ea typeface="方正兰亭黑_GBK" pitchFamily="2" charset="-122"/>
                <a:cs typeface="Open Sans" charset="0"/>
                <a:sym typeface="Open Sans" charset="0"/>
              </a:rPr>
              <a:t>2016</a:t>
            </a:r>
            <a:endParaRPr lang="es-ES" altLang="zh-CN" sz="1200" b="1">
              <a:solidFill>
                <a:srgbClr val="000000"/>
              </a:solidFill>
              <a:latin typeface="方正兰亭黑_GBK" pitchFamily="2" charset="-122"/>
              <a:ea typeface="方正兰亭黑_GBK" pitchFamily="2" charset="-122"/>
              <a:cs typeface="Calibri" pitchFamily="34" charset="0"/>
              <a:sym typeface="Calibri" pitchFamily="34" charset="0"/>
            </a:endParaRPr>
          </a:p>
        </p:txBody>
      </p:sp>
      <p:sp>
        <p:nvSpPr>
          <p:cNvPr id="15395" name="AutoShape 84"/>
          <p:cNvSpPr>
            <a:spLocks/>
          </p:cNvSpPr>
          <p:nvPr/>
        </p:nvSpPr>
        <p:spPr bwMode="auto">
          <a:xfrm>
            <a:off x="76263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396" name="AutoShape 85"/>
          <p:cNvSpPr>
            <a:spLocks/>
          </p:cNvSpPr>
          <p:nvPr/>
        </p:nvSpPr>
        <p:spPr bwMode="auto">
          <a:xfrm>
            <a:off x="7708900" y="15779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defTabSz="914400" eaLnBrk="1">
              <a:spcBef>
                <a:spcPts val="400"/>
              </a:spcBef>
            </a:pPr>
            <a:r>
              <a:rPr lang="es-ES" altLang="zh-CN" sz="1200" b="1">
                <a:solidFill>
                  <a:srgbClr val="F2F2F2"/>
                </a:solidFill>
                <a:latin typeface="方正兰亭黑_GBK" pitchFamily="2" charset="-122"/>
                <a:ea typeface="方正兰亭黑_GBK" pitchFamily="2" charset="-122"/>
                <a:cs typeface="Open Sans" charset="0"/>
                <a:sym typeface="Open Sans" charset="0"/>
              </a:rPr>
              <a:t>2017</a:t>
            </a:r>
            <a:endParaRPr lang="es-ES" altLang="zh-CN" sz="1200" b="1">
              <a:solidFill>
                <a:srgbClr val="000000"/>
              </a:solidFill>
              <a:latin typeface="方正兰亭黑_GBK" pitchFamily="2" charset="-122"/>
              <a:ea typeface="方正兰亭黑_GBK" pitchFamily="2" charset="-122"/>
              <a:cs typeface="Calibri" pitchFamily="34" charset="0"/>
              <a:sym typeface="Calibri" pitchFamily="34" charset="0"/>
            </a:endParaRPr>
          </a:p>
        </p:txBody>
      </p:sp>
      <p:sp>
        <p:nvSpPr>
          <p:cNvPr id="15397" name="矩形 86"/>
          <p:cNvSpPr>
            <a:spLocks noChangeArrowheads="1"/>
          </p:cNvSpPr>
          <p:nvPr/>
        </p:nvSpPr>
        <p:spPr bwMode="auto">
          <a:xfrm>
            <a:off x="844550" y="3800475"/>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5398" name="矩形 87"/>
          <p:cNvSpPr>
            <a:spLocks noChangeArrowheads="1"/>
          </p:cNvSpPr>
          <p:nvPr/>
        </p:nvSpPr>
        <p:spPr bwMode="auto">
          <a:xfrm>
            <a:off x="244951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5399" name="矩形 88"/>
          <p:cNvSpPr>
            <a:spLocks noChangeArrowheads="1"/>
          </p:cNvSpPr>
          <p:nvPr/>
        </p:nvSpPr>
        <p:spPr bwMode="auto">
          <a:xfrm>
            <a:off x="414496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5400" name="矩形 89"/>
          <p:cNvSpPr>
            <a:spLocks noChangeArrowheads="1"/>
          </p:cNvSpPr>
          <p:nvPr/>
        </p:nvSpPr>
        <p:spPr bwMode="auto">
          <a:xfrm>
            <a:off x="5864225" y="3784600"/>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5401" name="矩形 90"/>
          <p:cNvSpPr>
            <a:spLocks noChangeArrowheads="1"/>
          </p:cNvSpPr>
          <p:nvPr/>
        </p:nvSpPr>
        <p:spPr bwMode="auto">
          <a:xfrm>
            <a:off x="7570788" y="3779838"/>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5402" name="矩形 91"/>
          <p:cNvSpPr>
            <a:spLocks noChangeArrowheads="1"/>
          </p:cNvSpPr>
          <p:nvPr/>
        </p:nvSpPr>
        <p:spPr bwMode="auto">
          <a:xfrm>
            <a:off x="957263" y="3600450"/>
            <a:ext cx="520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1</a:t>
            </a:r>
            <a:endParaRPr lang="zh-CN" altLang="en-US" sz="1000" b="1">
              <a:solidFill>
                <a:srgbClr val="137EEC"/>
              </a:solidFill>
              <a:latin typeface="方正兰亭黑_GBK" pitchFamily="2" charset="-122"/>
              <a:ea typeface="方正兰亭黑_GBK" pitchFamily="2" charset="-122"/>
            </a:endParaRPr>
          </a:p>
        </p:txBody>
      </p:sp>
      <p:sp>
        <p:nvSpPr>
          <p:cNvPr id="15403" name="矩形 92"/>
          <p:cNvSpPr>
            <a:spLocks noChangeArrowheads="1"/>
          </p:cNvSpPr>
          <p:nvPr/>
        </p:nvSpPr>
        <p:spPr bwMode="auto">
          <a:xfrm>
            <a:off x="2614613"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2</a:t>
            </a:r>
            <a:endParaRPr lang="zh-CN" altLang="en-US" sz="1000" b="1">
              <a:solidFill>
                <a:srgbClr val="137EEC"/>
              </a:solidFill>
              <a:latin typeface="方正兰亭黑_GBK" pitchFamily="2" charset="-122"/>
              <a:ea typeface="方正兰亭黑_GBK" pitchFamily="2" charset="-122"/>
            </a:endParaRPr>
          </a:p>
        </p:txBody>
      </p:sp>
      <p:sp>
        <p:nvSpPr>
          <p:cNvPr id="15404" name="矩形 93"/>
          <p:cNvSpPr>
            <a:spLocks noChangeArrowheads="1"/>
          </p:cNvSpPr>
          <p:nvPr/>
        </p:nvSpPr>
        <p:spPr bwMode="auto">
          <a:xfrm>
            <a:off x="4279900" y="3606800"/>
            <a:ext cx="517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3</a:t>
            </a:r>
            <a:endParaRPr lang="zh-CN" altLang="en-US" sz="1000" b="1">
              <a:solidFill>
                <a:srgbClr val="137EEC"/>
              </a:solidFill>
              <a:latin typeface="方正兰亭黑_GBK" pitchFamily="2" charset="-122"/>
              <a:ea typeface="方正兰亭黑_GBK" pitchFamily="2" charset="-122"/>
            </a:endParaRPr>
          </a:p>
        </p:txBody>
      </p:sp>
      <p:sp>
        <p:nvSpPr>
          <p:cNvPr id="15405" name="矩形 94"/>
          <p:cNvSpPr>
            <a:spLocks noChangeArrowheads="1"/>
          </p:cNvSpPr>
          <p:nvPr/>
        </p:nvSpPr>
        <p:spPr bwMode="auto">
          <a:xfrm>
            <a:off x="5969000" y="3616325"/>
            <a:ext cx="519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4</a:t>
            </a:r>
            <a:endParaRPr lang="zh-CN" altLang="en-US" sz="1000" b="1">
              <a:solidFill>
                <a:srgbClr val="137EEC"/>
              </a:solidFill>
              <a:latin typeface="方正兰亭黑_GBK" pitchFamily="2" charset="-122"/>
              <a:ea typeface="方正兰亭黑_GBK" pitchFamily="2" charset="-122"/>
            </a:endParaRPr>
          </a:p>
        </p:txBody>
      </p:sp>
      <p:sp>
        <p:nvSpPr>
          <p:cNvPr id="15406" name="矩形 95"/>
          <p:cNvSpPr>
            <a:spLocks noChangeArrowheads="1"/>
          </p:cNvSpPr>
          <p:nvPr/>
        </p:nvSpPr>
        <p:spPr bwMode="auto">
          <a:xfrm>
            <a:off x="7678738"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5</a:t>
            </a:r>
            <a:endParaRPr lang="zh-CN" altLang="en-US" sz="1000" b="1">
              <a:solidFill>
                <a:srgbClr val="137EEC"/>
              </a:solidFill>
              <a:latin typeface="方正兰亭黑_GBK" pitchFamily="2" charset="-122"/>
              <a:ea typeface="方正兰亭黑_GBK" pitchFamily="2" charset="-122"/>
            </a:endParaRPr>
          </a:p>
        </p:txBody>
      </p:sp>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8"/>
          <p:cNvSpPr txBox="1">
            <a:spLocks noChangeArrowheads="1"/>
          </p:cNvSpPr>
          <p:nvPr/>
        </p:nvSpPr>
        <p:spPr bwMode="auto">
          <a:xfrm>
            <a:off x="3275013" y="303213"/>
            <a:ext cx="2598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2.4 </a:t>
            </a:r>
            <a:r>
              <a:rPr lang="zh-CN" altLang="en-US" sz="2400" b="1">
                <a:solidFill>
                  <a:srgbClr val="137EEC"/>
                </a:solidFill>
                <a:latin typeface="方正兰亭黑_GBK" pitchFamily="2" charset="-122"/>
                <a:ea typeface="方正兰亭黑_GBK" pitchFamily="2" charset="-122"/>
              </a:rPr>
              <a:t>竞争对手分析</a:t>
            </a:r>
          </a:p>
        </p:txBody>
      </p:sp>
      <p:sp>
        <p:nvSpPr>
          <p:cNvPr id="16387"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 name="Group 28"/>
          <p:cNvGrpSpPr>
            <a:grpSpLocks/>
          </p:cNvGrpSpPr>
          <p:nvPr/>
        </p:nvGrpSpPr>
        <p:grpSpPr bwMode="auto">
          <a:xfrm>
            <a:off x="3923090" y="1891328"/>
            <a:ext cx="585788" cy="2405062"/>
            <a:chOff x="3" y="-1"/>
            <a:chExt cx="585799" cy="2405065"/>
          </a:xfrm>
          <a:solidFill>
            <a:srgbClr val="137EEC"/>
          </a:solidFill>
        </p:grpSpPr>
        <p:sp>
          <p:nvSpPr>
            <p:cNvPr id="13" name="AutoShape 29"/>
            <p:cNvSpPr>
              <a:spLocks/>
            </p:cNvSpPr>
            <p:nvPr/>
          </p:nvSpPr>
          <p:spPr bwMode="auto">
            <a:xfrm>
              <a:off x="3" y="-1"/>
              <a:ext cx="585799" cy="2405065"/>
            </a:xfrm>
            <a:custGeom>
              <a:avLst/>
              <a:gdLst>
                <a:gd name="T0" fmla="*/ 292900 w 21346"/>
                <a:gd name="T1" fmla="*/ 1202533 h 21600"/>
                <a:gd name="T2" fmla="*/ 292900 w 21346"/>
                <a:gd name="T3" fmla="*/ 1202533 h 21600"/>
                <a:gd name="T4" fmla="*/ 292900 w 21346"/>
                <a:gd name="T5" fmla="*/ 1202533 h 21600"/>
                <a:gd name="T6" fmla="*/ 292900 w 21346"/>
                <a:gd name="T7" fmla="*/ 120253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46" h="21600">
                  <a:moveTo>
                    <a:pt x="10270" y="0"/>
                  </a:moveTo>
                  <a:cubicBezTo>
                    <a:pt x="12100" y="0"/>
                    <a:pt x="13809" y="421"/>
                    <a:pt x="14175" y="844"/>
                  </a:cubicBezTo>
                  <a:cubicBezTo>
                    <a:pt x="14541" y="1266"/>
                    <a:pt x="14785" y="1236"/>
                    <a:pt x="14785" y="1477"/>
                  </a:cubicBezTo>
                  <a:cubicBezTo>
                    <a:pt x="14785" y="1688"/>
                    <a:pt x="15150" y="1960"/>
                    <a:pt x="15395" y="2322"/>
                  </a:cubicBezTo>
                  <a:cubicBezTo>
                    <a:pt x="15639" y="2684"/>
                    <a:pt x="15761" y="2925"/>
                    <a:pt x="16494" y="3167"/>
                  </a:cubicBezTo>
                  <a:cubicBezTo>
                    <a:pt x="17225" y="3378"/>
                    <a:pt x="17104" y="3589"/>
                    <a:pt x="17104" y="3589"/>
                  </a:cubicBezTo>
                  <a:cubicBezTo>
                    <a:pt x="17104" y="3589"/>
                    <a:pt x="19544" y="3620"/>
                    <a:pt x="20277" y="4042"/>
                  </a:cubicBezTo>
                  <a:cubicBezTo>
                    <a:pt x="20887" y="4465"/>
                    <a:pt x="21009" y="5188"/>
                    <a:pt x="21253" y="5640"/>
                  </a:cubicBezTo>
                  <a:cubicBezTo>
                    <a:pt x="21496" y="6124"/>
                    <a:pt x="21253" y="6696"/>
                    <a:pt x="20643" y="7058"/>
                  </a:cubicBezTo>
                  <a:cubicBezTo>
                    <a:pt x="19911" y="7421"/>
                    <a:pt x="18446" y="7450"/>
                    <a:pt x="18446" y="7450"/>
                  </a:cubicBezTo>
                  <a:cubicBezTo>
                    <a:pt x="18446" y="7450"/>
                    <a:pt x="18202" y="8206"/>
                    <a:pt x="19055" y="8839"/>
                  </a:cubicBezTo>
                  <a:cubicBezTo>
                    <a:pt x="19911" y="9503"/>
                    <a:pt x="20521" y="9835"/>
                    <a:pt x="19789" y="9864"/>
                  </a:cubicBezTo>
                  <a:cubicBezTo>
                    <a:pt x="19055" y="9895"/>
                    <a:pt x="18689" y="9925"/>
                    <a:pt x="18689" y="9925"/>
                  </a:cubicBezTo>
                  <a:cubicBezTo>
                    <a:pt x="18689" y="9925"/>
                    <a:pt x="18689" y="10769"/>
                    <a:pt x="18202" y="11313"/>
                  </a:cubicBezTo>
                  <a:cubicBezTo>
                    <a:pt x="17714" y="11856"/>
                    <a:pt x="16494" y="13244"/>
                    <a:pt x="16494" y="13605"/>
                  </a:cubicBezTo>
                  <a:cubicBezTo>
                    <a:pt x="16494" y="13937"/>
                    <a:pt x="16494" y="13877"/>
                    <a:pt x="15882" y="13877"/>
                  </a:cubicBezTo>
                  <a:cubicBezTo>
                    <a:pt x="15395" y="13877"/>
                    <a:pt x="15029" y="13877"/>
                    <a:pt x="15029" y="13877"/>
                  </a:cubicBezTo>
                  <a:cubicBezTo>
                    <a:pt x="15029" y="13877"/>
                    <a:pt x="15150" y="14419"/>
                    <a:pt x="14907" y="14571"/>
                  </a:cubicBezTo>
                  <a:cubicBezTo>
                    <a:pt x="14663" y="14692"/>
                    <a:pt x="15029" y="15325"/>
                    <a:pt x="14297" y="15988"/>
                  </a:cubicBezTo>
                  <a:cubicBezTo>
                    <a:pt x="13443" y="16652"/>
                    <a:pt x="11856" y="17739"/>
                    <a:pt x="11856" y="18220"/>
                  </a:cubicBezTo>
                  <a:cubicBezTo>
                    <a:pt x="11856" y="18703"/>
                    <a:pt x="12589" y="19277"/>
                    <a:pt x="13565" y="19518"/>
                  </a:cubicBezTo>
                  <a:cubicBezTo>
                    <a:pt x="14419" y="19729"/>
                    <a:pt x="15639" y="20212"/>
                    <a:pt x="15029" y="20333"/>
                  </a:cubicBezTo>
                  <a:cubicBezTo>
                    <a:pt x="14297" y="20454"/>
                    <a:pt x="13443" y="20423"/>
                    <a:pt x="12711" y="20393"/>
                  </a:cubicBezTo>
                  <a:cubicBezTo>
                    <a:pt x="12100" y="20333"/>
                    <a:pt x="11734" y="20182"/>
                    <a:pt x="11734" y="20182"/>
                  </a:cubicBezTo>
                  <a:cubicBezTo>
                    <a:pt x="11734" y="20182"/>
                    <a:pt x="11734" y="20423"/>
                    <a:pt x="11978" y="20604"/>
                  </a:cubicBezTo>
                  <a:cubicBezTo>
                    <a:pt x="12344" y="20816"/>
                    <a:pt x="11978" y="21600"/>
                    <a:pt x="10758" y="21600"/>
                  </a:cubicBezTo>
                  <a:cubicBezTo>
                    <a:pt x="10514" y="21600"/>
                    <a:pt x="10392" y="21600"/>
                    <a:pt x="10270" y="21600"/>
                  </a:cubicBezTo>
                  <a:cubicBezTo>
                    <a:pt x="10270" y="15173"/>
                    <a:pt x="10270" y="15173"/>
                    <a:pt x="10270" y="15173"/>
                  </a:cubicBezTo>
                  <a:cubicBezTo>
                    <a:pt x="10270" y="15054"/>
                    <a:pt x="10392" y="14903"/>
                    <a:pt x="10514" y="14811"/>
                  </a:cubicBezTo>
                  <a:cubicBezTo>
                    <a:pt x="10758" y="14661"/>
                    <a:pt x="10514" y="14329"/>
                    <a:pt x="10514" y="13847"/>
                  </a:cubicBezTo>
                  <a:cubicBezTo>
                    <a:pt x="10514" y="13847"/>
                    <a:pt x="10392" y="14028"/>
                    <a:pt x="10270" y="14208"/>
                  </a:cubicBezTo>
                  <a:lnTo>
                    <a:pt x="10270" y="0"/>
                  </a:lnTo>
                  <a:close/>
                  <a:moveTo>
                    <a:pt x="10147" y="0"/>
                  </a:moveTo>
                  <a:cubicBezTo>
                    <a:pt x="10270" y="0"/>
                    <a:pt x="10270" y="0"/>
                    <a:pt x="10270" y="0"/>
                  </a:cubicBezTo>
                  <a:cubicBezTo>
                    <a:pt x="10270" y="14208"/>
                    <a:pt x="10270" y="14208"/>
                    <a:pt x="10270" y="14208"/>
                  </a:cubicBezTo>
                  <a:cubicBezTo>
                    <a:pt x="10147" y="14360"/>
                    <a:pt x="10026" y="14510"/>
                    <a:pt x="9904" y="14600"/>
                  </a:cubicBezTo>
                  <a:cubicBezTo>
                    <a:pt x="9781" y="14782"/>
                    <a:pt x="10026" y="14932"/>
                    <a:pt x="10026" y="15054"/>
                  </a:cubicBezTo>
                  <a:cubicBezTo>
                    <a:pt x="10026" y="15204"/>
                    <a:pt x="10147" y="15384"/>
                    <a:pt x="10147" y="15384"/>
                  </a:cubicBezTo>
                  <a:cubicBezTo>
                    <a:pt x="10147" y="15384"/>
                    <a:pt x="10147" y="15294"/>
                    <a:pt x="10270" y="15173"/>
                  </a:cubicBezTo>
                  <a:cubicBezTo>
                    <a:pt x="10270" y="21600"/>
                    <a:pt x="10270" y="21600"/>
                    <a:pt x="10270" y="21600"/>
                  </a:cubicBezTo>
                  <a:cubicBezTo>
                    <a:pt x="9172" y="21509"/>
                    <a:pt x="8439" y="21177"/>
                    <a:pt x="8439" y="20724"/>
                  </a:cubicBezTo>
                  <a:cubicBezTo>
                    <a:pt x="8561" y="20212"/>
                    <a:pt x="8073" y="20122"/>
                    <a:pt x="8439" y="19819"/>
                  </a:cubicBezTo>
                  <a:cubicBezTo>
                    <a:pt x="8805" y="19518"/>
                    <a:pt x="8316" y="19307"/>
                    <a:pt x="7707" y="18824"/>
                  </a:cubicBezTo>
                  <a:cubicBezTo>
                    <a:pt x="7097" y="18372"/>
                    <a:pt x="4777" y="16320"/>
                    <a:pt x="4900" y="15808"/>
                  </a:cubicBezTo>
                  <a:cubicBezTo>
                    <a:pt x="5022" y="15265"/>
                    <a:pt x="5266" y="14811"/>
                    <a:pt x="5022" y="14480"/>
                  </a:cubicBezTo>
                  <a:cubicBezTo>
                    <a:pt x="4900" y="14117"/>
                    <a:pt x="4777" y="13816"/>
                    <a:pt x="4777" y="13816"/>
                  </a:cubicBezTo>
                  <a:cubicBezTo>
                    <a:pt x="4777" y="13816"/>
                    <a:pt x="3192" y="13968"/>
                    <a:pt x="3192" y="13485"/>
                  </a:cubicBezTo>
                  <a:cubicBezTo>
                    <a:pt x="3192" y="12972"/>
                    <a:pt x="2948" y="11524"/>
                    <a:pt x="2704" y="11072"/>
                  </a:cubicBezTo>
                  <a:cubicBezTo>
                    <a:pt x="2582" y="10649"/>
                    <a:pt x="2948" y="9773"/>
                    <a:pt x="2948" y="9773"/>
                  </a:cubicBezTo>
                  <a:cubicBezTo>
                    <a:pt x="2948" y="9773"/>
                    <a:pt x="1483" y="9744"/>
                    <a:pt x="995" y="9714"/>
                  </a:cubicBezTo>
                  <a:cubicBezTo>
                    <a:pt x="507" y="9654"/>
                    <a:pt x="2216" y="8899"/>
                    <a:pt x="2582" y="8598"/>
                  </a:cubicBezTo>
                  <a:cubicBezTo>
                    <a:pt x="2948" y="8296"/>
                    <a:pt x="2826" y="7752"/>
                    <a:pt x="2826" y="7752"/>
                  </a:cubicBezTo>
                  <a:cubicBezTo>
                    <a:pt x="2826" y="7752"/>
                    <a:pt x="263" y="7723"/>
                    <a:pt x="141" y="7180"/>
                  </a:cubicBezTo>
                  <a:cubicBezTo>
                    <a:pt x="19" y="6667"/>
                    <a:pt x="-103" y="5883"/>
                    <a:pt x="141" y="5550"/>
                  </a:cubicBezTo>
                  <a:cubicBezTo>
                    <a:pt x="263" y="5248"/>
                    <a:pt x="385" y="5278"/>
                    <a:pt x="629" y="4857"/>
                  </a:cubicBezTo>
                  <a:cubicBezTo>
                    <a:pt x="751" y="4434"/>
                    <a:pt x="1605" y="3679"/>
                    <a:pt x="2582" y="3650"/>
                  </a:cubicBezTo>
                  <a:cubicBezTo>
                    <a:pt x="3436" y="3620"/>
                    <a:pt x="4534" y="3438"/>
                    <a:pt x="4534" y="3438"/>
                  </a:cubicBezTo>
                  <a:cubicBezTo>
                    <a:pt x="4534" y="3438"/>
                    <a:pt x="3680" y="3198"/>
                    <a:pt x="4777" y="2986"/>
                  </a:cubicBezTo>
                  <a:cubicBezTo>
                    <a:pt x="5877" y="2774"/>
                    <a:pt x="6487" y="2684"/>
                    <a:pt x="5999" y="2383"/>
                  </a:cubicBezTo>
                  <a:cubicBezTo>
                    <a:pt x="5510" y="2112"/>
                    <a:pt x="5877" y="1900"/>
                    <a:pt x="6121" y="1507"/>
                  </a:cubicBezTo>
                  <a:cubicBezTo>
                    <a:pt x="6365" y="1145"/>
                    <a:pt x="7097" y="0"/>
                    <a:pt x="1014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5" name="AutoShape 30"/>
            <p:cNvSpPr>
              <a:spLocks/>
            </p:cNvSpPr>
            <p:nvPr/>
          </p:nvSpPr>
          <p:spPr bwMode="auto">
            <a:xfrm>
              <a:off x="238720" y="338732"/>
              <a:ext cx="138116" cy="261336"/>
            </a:xfrm>
            <a:custGeom>
              <a:avLst/>
              <a:gdLst>
                <a:gd name="T0" fmla="*/ 69058 w 21314"/>
                <a:gd name="T1" fmla="*/ 130668 h 20728"/>
                <a:gd name="T2" fmla="*/ 69058 w 21314"/>
                <a:gd name="T3" fmla="*/ 130668 h 20728"/>
                <a:gd name="T4" fmla="*/ 69058 w 21314"/>
                <a:gd name="T5" fmla="*/ 130668 h 20728"/>
                <a:gd name="T6" fmla="*/ 69058 w 21314"/>
                <a:gd name="T7" fmla="*/ 130668 h 207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14" h="20728">
                  <a:moveTo>
                    <a:pt x="0" y="533"/>
                  </a:moveTo>
                  <a:cubicBezTo>
                    <a:pt x="0" y="533"/>
                    <a:pt x="5656" y="2933"/>
                    <a:pt x="5656" y="4800"/>
                  </a:cubicBezTo>
                  <a:cubicBezTo>
                    <a:pt x="5656" y="6933"/>
                    <a:pt x="8228" y="13333"/>
                    <a:pt x="9256" y="15200"/>
                  </a:cubicBezTo>
                  <a:cubicBezTo>
                    <a:pt x="10800" y="17067"/>
                    <a:pt x="11313" y="12800"/>
                    <a:pt x="13370" y="10933"/>
                  </a:cubicBezTo>
                  <a:cubicBezTo>
                    <a:pt x="15429" y="9067"/>
                    <a:pt x="15943" y="7199"/>
                    <a:pt x="14913" y="5867"/>
                  </a:cubicBezTo>
                  <a:cubicBezTo>
                    <a:pt x="13886" y="4266"/>
                    <a:pt x="17999" y="3733"/>
                    <a:pt x="21085" y="0"/>
                  </a:cubicBezTo>
                  <a:cubicBezTo>
                    <a:pt x="21600" y="1333"/>
                    <a:pt x="21085" y="2400"/>
                    <a:pt x="21085" y="4000"/>
                  </a:cubicBezTo>
                  <a:cubicBezTo>
                    <a:pt x="21085" y="5333"/>
                    <a:pt x="16456" y="12266"/>
                    <a:pt x="14913" y="13600"/>
                  </a:cubicBezTo>
                  <a:cubicBezTo>
                    <a:pt x="13886" y="14933"/>
                    <a:pt x="10285" y="19200"/>
                    <a:pt x="10285" y="20532"/>
                  </a:cubicBezTo>
                  <a:cubicBezTo>
                    <a:pt x="9770" y="21599"/>
                    <a:pt x="6685" y="18132"/>
                    <a:pt x="4628" y="14132"/>
                  </a:cubicBezTo>
                  <a:cubicBezTo>
                    <a:pt x="3085" y="10132"/>
                    <a:pt x="0" y="4266"/>
                    <a:pt x="0" y="53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6" name="AutoShape 31"/>
            <p:cNvSpPr>
              <a:spLocks/>
            </p:cNvSpPr>
            <p:nvPr/>
          </p:nvSpPr>
          <p:spPr bwMode="auto">
            <a:xfrm>
              <a:off x="361950" y="836414"/>
              <a:ext cx="30957" cy="53580"/>
            </a:xfrm>
            <a:custGeom>
              <a:avLst/>
              <a:gdLst>
                <a:gd name="T0" fmla="*/ 15479 w 21600"/>
                <a:gd name="T1" fmla="*/ 26789 h 18933"/>
                <a:gd name="T2" fmla="*/ 15479 w 21600"/>
                <a:gd name="T3" fmla="*/ 26789 h 18933"/>
                <a:gd name="T4" fmla="*/ 15479 w 21600"/>
                <a:gd name="T5" fmla="*/ 26789 h 18933"/>
                <a:gd name="T6" fmla="*/ 15479 w 21600"/>
                <a:gd name="T7" fmla="*/ 26789 h 189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8933">
                  <a:moveTo>
                    <a:pt x="4799" y="0"/>
                  </a:moveTo>
                  <a:cubicBezTo>
                    <a:pt x="4799" y="0"/>
                    <a:pt x="2400" y="13200"/>
                    <a:pt x="0" y="16799"/>
                  </a:cubicBezTo>
                  <a:cubicBezTo>
                    <a:pt x="0" y="21600"/>
                    <a:pt x="21599" y="16799"/>
                    <a:pt x="21599" y="16799"/>
                  </a:cubicBezTo>
                  <a:cubicBezTo>
                    <a:pt x="21599" y="0"/>
                    <a:pt x="21599" y="0"/>
                    <a:pt x="21599" y="0"/>
                  </a:cubicBezTo>
                  <a:lnTo>
                    <a:pt x="4799"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grpSp>
      <p:grpSp>
        <p:nvGrpSpPr>
          <p:cNvPr id="17" name="Group 32"/>
          <p:cNvGrpSpPr>
            <a:grpSpLocks/>
          </p:cNvGrpSpPr>
          <p:nvPr/>
        </p:nvGrpSpPr>
        <p:grpSpPr bwMode="auto">
          <a:xfrm>
            <a:off x="4987988" y="1891328"/>
            <a:ext cx="709612" cy="2514600"/>
            <a:chOff x="-11" y="-1"/>
            <a:chExt cx="709637" cy="2514601"/>
          </a:xfrm>
          <a:solidFill>
            <a:srgbClr val="137EEC"/>
          </a:solidFill>
        </p:grpSpPr>
        <p:sp>
          <p:nvSpPr>
            <p:cNvPr id="18" name="AutoShape 33"/>
            <p:cNvSpPr>
              <a:spLocks/>
            </p:cNvSpPr>
            <p:nvPr/>
          </p:nvSpPr>
          <p:spPr bwMode="auto">
            <a:xfrm>
              <a:off x="-11" y="-1"/>
              <a:ext cx="709637" cy="2514601"/>
            </a:xfrm>
            <a:custGeom>
              <a:avLst/>
              <a:gdLst>
                <a:gd name="T0" fmla="*/ 354819 w 20968"/>
                <a:gd name="T1" fmla="*/ 1257301 h 21600"/>
                <a:gd name="T2" fmla="*/ 354819 w 20968"/>
                <a:gd name="T3" fmla="*/ 1257301 h 21600"/>
                <a:gd name="T4" fmla="*/ 354819 w 20968"/>
                <a:gd name="T5" fmla="*/ 1257301 h 21600"/>
                <a:gd name="T6" fmla="*/ 354819 w 20968"/>
                <a:gd name="T7" fmla="*/ 1257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68" h="21600">
                  <a:moveTo>
                    <a:pt x="12347" y="0"/>
                  </a:moveTo>
                  <a:cubicBezTo>
                    <a:pt x="10928" y="0"/>
                    <a:pt x="8721" y="413"/>
                    <a:pt x="8721" y="1058"/>
                  </a:cubicBezTo>
                  <a:cubicBezTo>
                    <a:pt x="8721" y="1703"/>
                    <a:pt x="8879" y="1979"/>
                    <a:pt x="9035" y="2210"/>
                  </a:cubicBezTo>
                  <a:cubicBezTo>
                    <a:pt x="9193" y="2394"/>
                    <a:pt x="9508" y="2394"/>
                    <a:pt x="9508" y="2394"/>
                  </a:cubicBezTo>
                  <a:cubicBezTo>
                    <a:pt x="9508" y="2394"/>
                    <a:pt x="9351" y="2808"/>
                    <a:pt x="9824" y="2900"/>
                  </a:cubicBezTo>
                  <a:cubicBezTo>
                    <a:pt x="10297" y="3039"/>
                    <a:pt x="10455" y="3039"/>
                    <a:pt x="10455" y="3177"/>
                  </a:cubicBezTo>
                  <a:cubicBezTo>
                    <a:pt x="10455" y="3315"/>
                    <a:pt x="10140" y="3453"/>
                    <a:pt x="9666" y="3591"/>
                  </a:cubicBezTo>
                  <a:cubicBezTo>
                    <a:pt x="9351" y="3729"/>
                    <a:pt x="7617" y="3868"/>
                    <a:pt x="6670" y="3960"/>
                  </a:cubicBezTo>
                  <a:cubicBezTo>
                    <a:pt x="5568" y="4098"/>
                    <a:pt x="4936" y="4236"/>
                    <a:pt x="4306" y="4606"/>
                  </a:cubicBezTo>
                  <a:cubicBezTo>
                    <a:pt x="3833" y="4927"/>
                    <a:pt x="3045" y="5387"/>
                    <a:pt x="1940" y="5664"/>
                  </a:cubicBezTo>
                  <a:cubicBezTo>
                    <a:pt x="995" y="5986"/>
                    <a:pt x="-266" y="6447"/>
                    <a:pt x="48" y="6907"/>
                  </a:cubicBezTo>
                  <a:cubicBezTo>
                    <a:pt x="521" y="7323"/>
                    <a:pt x="2571" y="7690"/>
                    <a:pt x="3833" y="7506"/>
                  </a:cubicBezTo>
                  <a:cubicBezTo>
                    <a:pt x="4936" y="7323"/>
                    <a:pt x="5410" y="7276"/>
                    <a:pt x="5410" y="7276"/>
                  </a:cubicBezTo>
                  <a:cubicBezTo>
                    <a:pt x="5410" y="7276"/>
                    <a:pt x="4622" y="8290"/>
                    <a:pt x="4306" y="9257"/>
                  </a:cubicBezTo>
                  <a:cubicBezTo>
                    <a:pt x="3991" y="10269"/>
                    <a:pt x="3045" y="11237"/>
                    <a:pt x="3517" y="11284"/>
                  </a:cubicBezTo>
                  <a:cubicBezTo>
                    <a:pt x="4149" y="11375"/>
                    <a:pt x="4936" y="11513"/>
                    <a:pt x="4936" y="11513"/>
                  </a:cubicBezTo>
                  <a:cubicBezTo>
                    <a:pt x="4936" y="11513"/>
                    <a:pt x="5094" y="12896"/>
                    <a:pt x="5883" y="14093"/>
                  </a:cubicBezTo>
                  <a:cubicBezTo>
                    <a:pt x="6670" y="15289"/>
                    <a:pt x="6986" y="15842"/>
                    <a:pt x="7143" y="16580"/>
                  </a:cubicBezTo>
                  <a:cubicBezTo>
                    <a:pt x="7301" y="17317"/>
                    <a:pt x="7459" y="17823"/>
                    <a:pt x="7301" y="18146"/>
                  </a:cubicBezTo>
                  <a:cubicBezTo>
                    <a:pt x="7143" y="18422"/>
                    <a:pt x="5725" y="19020"/>
                    <a:pt x="4778" y="19158"/>
                  </a:cubicBezTo>
                  <a:cubicBezTo>
                    <a:pt x="3991" y="19251"/>
                    <a:pt x="2571" y="19251"/>
                    <a:pt x="1940" y="19343"/>
                  </a:cubicBezTo>
                  <a:cubicBezTo>
                    <a:pt x="1311" y="19389"/>
                    <a:pt x="837" y="19620"/>
                    <a:pt x="2256" y="19711"/>
                  </a:cubicBezTo>
                  <a:cubicBezTo>
                    <a:pt x="3675" y="19758"/>
                    <a:pt x="6198" y="19666"/>
                    <a:pt x="6828" y="19573"/>
                  </a:cubicBezTo>
                  <a:cubicBezTo>
                    <a:pt x="7459" y="19528"/>
                    <a:pt x="8563" y="19389"/>
                    <a:pt x="8563" y="19389"/>
                  </a:cubicBezTo>
                  <a:cubicBezTo>
                    <a:pt x="8563" y="19389"/>
                    <a:pt x="8248" y="19620"/>
                    <a:pt x="9666" y="19620"/>
                  </a:cubicBezTo>
                  <a:cubicBezTo>
                    <a:pt x="11242" y="19620"/>
                    <a:pt x="11400" y="19573"/>
                    <a:pt x="11558" y="19296"/>
                  </a:cubicBezTo>
                  <a:cubicBezTo>
                    <a:pt x="11558" y="19020"/>
                    <a:pt x="11558" y="18652"/>
                    <a:pt x="11715" y="18467"/>
                  </a:cubicBezTo>
                  <a:cubicBezTo>
                    <a:pt x="12031" y="18284"/>
                    <a:pt x="10928" y="17776"/>
                    <a:pt x="11400" y="17500"/>
                  </a:cubicBezTo>
                  <a:cubicBezTo>
                    <a:pt x="12031" y="17271"/>
                    <a:pt x="12505" y="16533"/>
                    <a:pt x="12031" y="16118"/>
                  </a:cubicBezTo>
                  <a:cubicBezTo>
                    <a:pt x="11558" y="15704"/>
                    <a:pt x="12189" y="15289"/>
                    <a:pt x="12031" y="15013"/>
                  </a:cubicBezTo>
                  <a:cubicBezTo>
                    <a:pt x="11873" y="14737"/>
                    <a:pt x="11715" y="14369"/>
                    <a:pt x="11715" y="13954"/>
                  </a:cubicBezTo>
                  <a:cubicBezTo>
                    <a:pt x="11715" y="13540"/>
                    <a:pt x="11715" y="13263"/>
                    <a:pt x="11715" y="13263"/>
                  </a:cubicBezTo>
                  <a:cubicBezTo>
                    <a:pt x="11715" y="13263"/>
                    <a:pt x="12662" y="14829"/>
                    <a:pt x="12978" y="15243"/>
                  </a:cubicBezTo>
                  <a:cubicBezTo>
                    <a:pt x="13292" y="15659"/>
                    <a:pt x="13766" y="17133"/>
                    <a:pt x="13766" y="17592"/>
                  </a:cubicBezTo>
                  <a:cubicBezTo>
                    <a:pt x="13766" y="18053"/>
                    <a:pt x="14870" y="18652"/>
                    <a:pt x="14870" y="19020"/>
                  </a:cubicBezTo>
                  <a:cubicBezTo>
                    <a:pt x="15027" y="19434"/>
                    <a:pt x="15027" y="19666"/>
                    <a:pt x="15343" y="19666"/>
                  </a:cubicBezTo>
                  <a:cubicBezTo>
                    <a:pt x="15815" y="19666"/>
                    <a:pt x="15027" y="20125"/>
                    <a:pt x="14712" y="20495"/>
                  </a:cubicBezTo>
                  <a:cubicBezTo>
                    <a:pt x="14554" y="20816"/>
                    <a:pt x="13608" y="21600"/>
                    <a:pt x="15185" y="21600"/>
                  </a:cubicBezTo>
                  <a:cubicBezTo>
                    <a:pt x="16919" y="21600"/>
                    <a:pt x="18654" y="21416"/>
                    <a:pt x="18654" y="20909"/>
                  </a:cubicBezTo>
                  <a:cubicBezTo>
                    <a:pt x="18811" y="20448"/>
                    <a:pt x="18496" y="19987"/>
                    <a:pt x="18969" y="19804"/>
                  </a:cubicBezTo>
                  <a:cubicBezTo>
                    <a:pt x="19442" y="19620"/>
                    <a:pt x="19442" y="19205"/>
                    <a:pt x="19442" y="18929"/>
                  </a:cubicBezTo>
                  <a:cubicBezTo>
                    <a:pt x="19284" y="18699"/>
                    <a:pt x="19600" y="18238"/>
                    <a:pt x="19442" y="17730"/>
                  </a:cubicBezTo>
                  <a:cubicBezTo>
                    <a:pt x="19127" y="17179"/>
                    <a:pt x="19127" y="16257"/>
                    <a:pt x="18811" y="15566"/>
                  </a:cubicBezTo>
                  <a:cubicBezTo>
                    <a:pt x="18338" y="14875"/>
                    <a:pt x="18180" y="13816"/>
                    <a:pt x="18022" y="12987"/>
                  </a:cubicBezTo>
                  <a:cubicBezTo>
                    <a:pt x="17708" y="12158"/>
                    <a:pt x="17550" y="11744"/>
                    <a:pt x="17864" y="11606"/>
                  </a:cubicBezTo>
                  <a:cubicBezTo>
                    <a:pt x="18180" y="11513"/>
                    <a:pt x="19757" y="11375"/>
                    <a:pt x="20229" y="11329"/>
                  </a:cubicBezTo>
                  <a:cubicBezTo>
                    <a:pt x="20703" y="11329"/>
                    <a:pt x="19757" y="10455"/>
                    <a:pt x="19284" y="9717"/>
                  </a:cubicBezTo>
                  <a:cubicBezTo>
                    <a:pt x="18969" y="9026"/>
                    <a:pt x="18496" y="8566"/>
                    <a:pt x="18180" y="8059"/>
                  </a:cubicBezTo>
                  <a:cubicBezTo>
                    <a:pt x="17708" y="7552"/>
                    <a:pt x="17708" y="7323"/>
                    <a:pt x="18496" y="6953"/>
                  </a:cubicBezTo>
                  <a:cubicBezTo>
                    <a:pt x="19127" y="6585"/>
                    <a:pt x="20073" y="6355"/>
                    <a:pt x="20387" y="5526"/>
                  </a:cubicBezTo>
                  <a:cubicBezTo>
                    <a:pt x="20861" y="4697"/>
                    <a:pt x="21334" y="4144"/>
                    <a:pt x="20545" y="3914"/>
                  </a:cubicBezTo>
                  <a:cubicBezTo>
                    <a:pt x="19757" y="3729"/>
                    <a:pt x="18338" y="3822"/>
                    <a:pt x="17235" y="3591"/>
                  </a:cubicBezTo>
                  <a:cubicBezTo>
                    <a:pt x="16131" y="3315"/>
                    <a:pt x="15973" y="3039"/>
                    <a:pt x="15499" y="2993"/>
                  </a:cubicBezTo>
                  <a:cubicBezTo>
                    <a:pt x="15027" y="2947"/>
                    <a:pt x="14870" y="2947"/>
                    <a:pt x="14870" y="2762"/>
                  </a:cubicBezTo>
                  <a:cubicBezTo>
                    <a:pt x="14870" y="2578"/>
                    <a:pt x="15027" y="2394"/>
                    <a:pt x="15027" y="2394"/>
                  </a:cubicBezTo>
                  <a:cubicBezTo>
                    <a:pt x="15027" y="2394"/>
                    <a:pt x="15815" y="2256"/>
                    <a:pt x="15973" y="2025"/>
                  </a:cubicBezTo>
                  <a:cubicBezTo>
                    <a:pt x="16131" y="1795"/>
                    <a:pt x="16289" y="1242"/>
                    <a:pt x="16131" y="874"/>
                  </a:cubicBezTo>
                  <a:cubicBezTo>
                    <a:pt x="15815" y="506"/>
                    <a:pt x="14712" y="0"/>
                    <a:pt x="1234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9" name="AutoShape 34"/>
            <p:cNvSpPr>
              <a:spLocks/>
            </p:cNvSpPr>
            <p:nvPr/>
          </p:nvSpPr>
          <p:spPr bwMode="auto">
            <a:xfrm>
              <a:off x="338137" y="328017"/>
              <a:ext cx="180381" cy="138113"/>
            </a:xfrm>
            <a:custGeom>
              <a:avLst/>
              <a:gdLst>
                <a:gd name="T0" fmla="*/ 90191 w 21600"/>
                <a:gd name="T1" fmla="*/ 69057 h 21600"/>
                <a:gd name="T2" fmla="*/ 90191 w 21600"/>
                <a:gd name="T3" fmla="*/ 69057 h 21600"/>
                <a:gd name="T4" fmla="*/ 90191 w 21600"/>
                <a:gd name="T5" fmla="*/ 69057 h 21600"/>
                <a:gd name="T6" fmla="*/ 90191 w 21600"/>
                <a:gd name="T7" fmla="*/ 69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8"/>
                    <a:pt x="9529" y="20768"/>
                  </a:cubicBezTo>
                  <a:cubicBezTo>
                    <a:pt x="9529" y="20768"/>
                    <a:pt x="19058" y="7477"/>
                    <a:pt x="21599" y="3323"/>
                  </a:cubicBezTo>
                  <a:cubicBezTo>
                    <a:pt x="20329" y="2492"/>
                    <a:pt x="19694" y="1661"/>
                    <a:pt x="19694" y="0"/>
                  </a:cubicBezTo>
                  <a:cubicBezTo>
                    <a:pt x="16518" y="4154"/>
                    <a:pt x="9529" y="11631"/>
                    <a:pt x="5718" y="11631"/>
                  </a:cubicBezTo>
                  <a:cubicBezTo>
                    <a:pt x="3812" y="11631"/>
                    <a:pt x="2541" y="10800"/>
                    <a:pt x="1271" y="996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20" name="AutoShape 35"/>
            <p:cNvSpPr>
              <a:spLocks/>
            </p:cNvSpPr>
            <p:nvPr/>
          </p:nvSpPr>
          <p:spPr bwMode="auto">
            <a:xfrm>
              <a:off x="251817" y="703659"/>
              <a:ext cx="75010" cy="106562"/>
            </a:xfrm>
            <a:custGeom>
              <a:avLst/>
              <a:gdLst>
                <a:gd name="T0" fmla="*/ 37505 w 20000"/>
                <a:gd name="T1" fmla="*/ 53281 h 21600"/>
                <a:gd name="T2" fmla="*/ 37505 w 20000"/>
                <a:gd name="T3" fmla="*/ 53281 h 21600"/>
                <a:gd name="T4" fmla="*/ 37505 w 20000"/>
                <a:gd name="T5" fmla="*/ 53281 h 21600"/>
                <a:gd name="T6" fmla="*/ 37505 w 20000"/>
                <a:gd name="T7" fmla="*/ 532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0" h="21600">
                  <a:moveTo>
                    <a:pt x="8479" y="1079"/>
                  </a:moveTo>
                  <a:cubicBezTo>
                    <a:pt x="20000" y="0"/>
                    <a:pt x="20000" y="0"/>
                    <a:pt x="20000" y="0"/>
                  </a:cubicBezTo>
                  <a:cubicBezTo>
                    <a:pt x="20000" y="0"/>
                    <a:pt x="9919" y="5399"/>
                    <a:pt x="9919" y="11880"/>
                  </a:cubicBezTo>
                  <a:cubicBezTo>
                    <a:pt x="9919" y="17280"/>
                    <a:pt x="9919" y="19440"/>
                    <a:pt x="9919" y="19440"/>
                  </a:cubicBezTo>
                  <a:cubicBezTo>
                    <a:pt x="1279" y="21600"/>
                    <a:pt x="1279" y="21600"/>
                    <a:pt x="1279" y="21600"/>
                  </a:cubicBezTo>
                  <a:cubicBezTo>
                    <a:pt x="1279" y="21600"/>
                    <a:pt x="-1600" y="15120"/>
                    <a:pt x="1279" y="9720"/>
                  </a:cubicBezTo>
                  <a:cubicBezTo>
                    <a:pt x="4159" y="4319"/>
                    <a:pt x="7039" y="2159"/>
                    <a:pt x="8479" y="107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21" name="AutoShape 36"/>
            <p:cNvSpPr>
              <a:spLocks/>
            </p:cNvSpPr>
            <p:nvPr/>
          </p:nvSpPr>
          <p:spPr bwMode="auto">
            <a:xfrm>
              <a:off x="252412" y="959643"/>
              <a:ext cx="31553" cy="92275"/>
            </a:xfrm>
            <a:custGeom>
              <a:avLst/>
              <a:gdLst>
                <a:gd name="T0" fmla="*/ 15777 w 21600"/>
                <a:gd name="T1" fmla="*/ 46138 h 21600"/>
                <a:gd name="T2" fmla="*/ 15777 w 21600"/>
                <a:gd name="T3" fmla="*/ 46138 h 21600"/>
                <a:gd name="T4" fmla="*/ 15777 w 21600"/>
                <a:gd name="T5" fmla="*/ 46138 h 21600"/>
                <a:gd name="T6" fmla="*/ 15777 w 21600"/>
                <a:gd name="T7" fmla="*/ 461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400" y="0"/>
                  </a:moveTo>
                  <a:cubicBezTo>
                    <a:pt x="14400" y="0"/>
                    <a:pt x="18000" y="11434"/>
                    <a:pt x="18000" y="16517"/>
                  </a:cubicBezTo>
                  <a:cubicBezTo>
                    <a:pt x="21600" y="20328"/>
                    <a:pt x="21600" y="21600"/>
                    <a:pt x="21600" y="21600"/>
                  </a:cubicBezTo>
                  <a:cubicBezTo>
                    <a:pt x="0" y="20328"/>
                    <a:pt x="0" y="20328"/>
                    <a:pt x="0" y="20328"/>
                  </a:cubicBezTo>
                  <a:cubicBezTo>
                    <a:pt x="0" y="20328"/>
                    <a:pt x="3600" y="10165"/>
                    <a:pt x="144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grpSp>
      <p:sp>
        <p:nvSpPr>
          <p:cNvPr id="2" name="椭圆 1"/>
          <p:cNvSpPr/>
          <p:nvPr/>
        </p:nvSpPr>
        <p:spPr>
          <a:xfrm>
            <a:off x="3257550"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椭圆 21"/>
          <p:cNvSpPr/>
          <p:nvPr/>
        </p:nvSpPr>
        <p:spPr>
          <a:xfrm>
            <a:off x="3257550"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椭圆 22"/>
          <p:cNvSpPr/>
          <p:nvPr/>
        </p:nvSpPr>
        <p:spPr>
          <a:xfrm>
            <a:off x="3257550"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椭圆 23"/>
          <p:cNvSpPr/>
          <p:nvPr/>
        </p:nvSpPr>
        <p:spPr>
          <a:xfrm>
            <a:off x="3257550"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椭圆 24"/>
          <p:cNvSpPr/>
          <p:nvPr/>
        </p:nvSpPr>
        <p:spPr>
          <a:xfrm>
            <a:off x="6132513"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nvSpPr>
        <p:spPr>
          <a:xfrm>
            <a:off x="6132513"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7" name="椭圆 26"/>
          <p:cNvSpPr/>
          <p:nvPr/>
        </p:nvSpPr>
        <p:spPr>
          <a:xfrm>
            <a:off x="6132513"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8" name="椭圆 27"/>
          <p:cNvSpPr/>
          <p:nvPr/>
        </p:nvSpPr>
        <p:spPr>
          <a:xfrm>
            <a:off x="6132513"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399" name="矩形 7"/>
          <p:cNvSpPr>
            <a:spLocks noChangeArrowheads="1"/>
          </p:cNvSpPr>
          <p:nvPr/>
        </p:nvSpPr>
        <p:spPr bwMode="auto">
          <a:xfrm>
            <a:off x="27352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1</a:t>
            </a:r>
            <a:endParaRPr lang="zh-CN" altLang="en-US" sz="1000" b="1">
              <a:solidFill>
                <a:srgbClr val="137EEC"/>
              </a:solidFill>
              <a:latin typeface="方正兰亭黑_GBK" pitchFamily="2" charset="-122"/>
              <a:ea typeface="方正兰亭黑_GBK" pitchFamily="2" charset="-122"/>
            </a:endParaRPr>
          </a:p>
        </p:txBody>
      </p:sp>
      <p:sp>
        <p:nvSpPr>
          <p:cNvPr id="16400" name="矩形 29"/>
          <p:cNvSpPr>
            <a:spLocks noChangeArrowheads="1"/>
          </p:cNvSpPr>
          <p:nvPr/>
        </p:nvSpPr>
        <p:spPr bwMode="auto">
          <a:xfrm>
            <a:off x="27352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2</a:t>
            </a:r>
            <a:endParaRPr lang="zh-CN" altLang="en-US" sz="1000" b="1">
              <a:solidFill>
                <a:srgbClr val="137EEC"/>
              </a:solidFill>
              <a:latin typeface="方正兰亭黑_GBK" pitchFamily="2" charset="-122"/>
              <a:ea typeface="方正兰亭黑_GBK" pitchFamily="2" charset="-122"/>
            </a:endParaRPr>
          </a:p>
        </p:txBody>
      </p:sp>
      <p:sp>
        <p:nvSpPr>
          <p:cNvPr id="16401" name="矩形 30"/>
          <p:cNvSpPr>
            <a:spLocks noChangeArrowheads="1"/>
          </p:cNvSpPr>
          <p:nvPr/>
        </p:nvSpPr>
        <p:spPr bwMode="auto">
          <a:xfrm>
            <a:off x="27352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3</a:t>
            </a:r>
            <a:endParaRPr lang="zh-CN" altLang="en-US" sz="1000" b="1">
              <a:solidFill>
                <a:srgbClr val="137EEC"/>
              </a:solidFill>
              <a:latin typeface="方正兰亭黑_GBK" pitchFamily="2" charset="-122"/>
              <a:ea typeface="方正兰亭黑_GBK" pitchFamily="2" charset="-122"/>
            </a:endParaRPr>
          </a:p>
        </p:txBody>
      </p:sp>
      <p:sp>
        <p:nvSpPr>
          <p:cNvPr id="16402" name="矩形 31"/>
          <p:cNvSpPr>
            <a:spLocks noChangeArrowheads="1"/>
          </p:cNvSpPr>
          <p:nvPr/>
        </p:nvSpPr>
        <p:spPr bwMode="auto">
          <a:xfrm>
            <a:off x="27352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4</a:t>
            </a:r>
            <a:endParaRPr lang="zh-CN" altLang="en-US" sz="1000" b="1">
              <a:solidFill>
                <a:srgbClr val="137EEC"/>
              </a:solidFill>
              <a:latin typeface="方正兰亭黑_GBK" pitchFamily="2" charset="-122"/>
              <a:ea typeface="方正兰亭黑_GBK" pitchFamily="2" charset="-122"/>
            </a:endParaRPr>
          </a:p>
        </p:txBody>
      </p:sp>
      <p:sp>
        <p:nvSpPr>
          <p:cNvPr id="16403" name="矩形 32"/>
          <p:cNvSpPr>
            <a:spLocks noChangeArrowheads="1"/>
          </p:cNvSpPr>
          <p:nvPr/>
        </p:nvSpPr>
        <p:spPr bwMode="auto">
          <a:xfrm>
            <a:off x="63166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1</a:t>
            </a:r>
            <a:endParaRPr lang="zh-CN" altLang="en-US" sz="1000" b="1">
              <a:solidFill>
                <a:srgbClr val="137EEC"/>
              </a:solidFill>
              <a:latin typeface="方正兰亭黑_GBK" pitchFamily="2" charset="-122"/>
              <a:ea typeface="方正兰亭黑_GBK" pitchFamily="2" charset="-122"/>
            </a:endParaRPr>
          </a:p>
        </p:txBody>
      </p:sp>
      <p:sp>
        <p:nvSpPr>
          <p:cNvPr id="16404" name="矩形 34"/>
          <p:cNvSpPr>
            <a:spLocks noChangeArrowheads="1"/>
          </p:cNvSpPr>
          <p:nvPr/>
        </p:nvSpPr>
        <p:spPr bwMode="auto">
          <a:xfrm>
            <a:off x="63166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2</a:t>
            </a:r>
            <a:endParaRPr lang="zh-CN" altLang="en-US" sz="1000" b="1">
              <a:solidFill>
                <a:srgbClr val="137EEC"/>
              </a:solidFill>
              <a:latin typeface="方正兰亭黑_GBK" pitchFamily="2" charset="-122"/>
              <a:ea typeface="方正兰亭黑_GBK" pitchFamily="2" charset="-122"/>
            </a:endParaRPr>
          </a:p>
        </p:txBody>
      </p:sp>
      <p:sp>
        <p:nvSpPr>
          <p:cNvPr id="16405" name="矩形 35"/>
          <p:cNvSpPr>
            <a:spLocks noChangeArrowheads="1"/>
          </p:cNvSpPr>
          <p:nvPr/>
        </p:nvSpPr>
        <p:spPr bwMode="auto">
          <a:xfrm>
            <a:off x="63166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3</a:t>
            </a:r>
            <a:endParaRPr lang="zh-CN" altLang="en-US" sz="1000" b="1">
              <a:solidFill>
                <a:srgbClr val="137EEC"/>
              </a:solidFill>
              <a:latin typeface="方正兰亭黑_GBK" pitchFamily="2" charset="-122"/>
              <a:ea typeface="方正兰亭黑_GBK" pitchFamily="2" charset="-122"/>
            </a:endParaRPr>
          </a:p>
        </p:txBody>
      </p:sp>
      <p:sp>
        <p:nvSpPr>
          <p:cNvPr id="16406" name="矩形 36"/>
          <p:cNvSpPr>
            <a:spLocks noChangeArrowheads="1"/>
          </p:cNvSpPr>
          <p:nvPr/>
        </p:nvSpPr>
        <p:spPr bwMode="auto">
          <a:xfrm>
            <a:off x="63166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itchFamily="2" charset="-122"/>
                <a:ea typeface="方正兰亭黑_GBK" pitchFamily="2" charset="-122"/>
              </a:rPr>
              <a:t>分析</a:t>
            </a:r>
            <a:r>
              <a:rPr lang="en-US" altLang="zh-CN" sz="1000" b="1">
                <a:solidFill>
                  <a:srgbClr val="137EEC"/>
                </a:solidFill>
                <a:latin typeface="方正兰亭黑_GBK" pitchFamily="2" charset="-122"/>
                <a:ea typeface="方正兰亭黑_GBK" pitchFamily="2" charset="-122"/>
              </a:rPr>
              <a:t>4</a:t>
            </a:r>
            <a:endParaRPr lang="zh-CN" altLang="en-US" sz="1000" b="1">
              <a:solidFill>
                <a:srgbClr val="137EEC"/>
              </a:solidFill>
              <a:latin typeface="方正兰亭黑_GBK" pitchFamily="2" charset="-122"/>
              <a:ea typeface="方正兰亭黑_GBK" pitchFamily="2" charset="-122"/>
            </a:endParaRPr>
          </a:p>
        </p:txBody>
      </p:sp>
      <p:sp>
        <p:nvSpPr>
          <p:cNvPr id="16407" name="矩形 28"/>
          <p:cNvSpPr>
            <a:spLocks noChangeArrowheads="1"/>
          </p:cNvSpPr>
          <p:nvPr/>
        </p:nvSpPr>
        <p:spPr bwMode="auto">
          <a:xfrm>
            <a:off x="1450975" y="2111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08" name="矩形 37"/>
          <p:cNvSpPr>
            <a:spLocks noChangeArrowheads="1"/>
          </p:cNvSpPr>
          <p:nvPr/>
        </p:nvSpPr>
        <p:spPr bwMode="auto">
          <a:xfrm>
            <a:off x="1427163" y="28368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09" name="矩形 38"/>
          <p:cNvSpPr>
            <a:spLocks noChangeArrowheads="1"/>
          </p:cNvSpPr>
          <p:nvPr/>
        </p:nvSpPr>
        <p:spPr bwMode="auto">
          <a:xfrm>
            <a:off x="1419225" y="354965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10" name="矩形 39"/>
          <p:cNvSpPr>
            <a:spLocks noChangeArrowheads="1"/>
          </p:cNvSpPr>
          <p:nvPr/>
        </p:nvSpPr>
        <p:spPr bwMode="auto">
          <a:xfrm>
            <a:off x="1427163" y="4270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11" name="矩形 40"/>
          <p:cNvSpPr>
            <a:spLocks noChangeArrowheads="1"/>
          </p:cNvSpPr>
          <p:nvPr/>
        </p:nvSpPr>
        <p:spPr bwMode="auto">
          <a:xfrm>
            <a:off x="6132513" y="21034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12" name="矩形 41"/>
          <p:cNvSpPr>
            <a:spLocks noChangeArrowheads="1"/>
          </p:cNvSpPr>
          <p:nvPr/>
        </p:nvSpPr>
        <p:spPr bwMode="auto">
          <a:xfrm>
            <a:off x="6132513" y="28495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13" name="矩形 42"/>
          <p:cNvSpPr>
            <a:spLocks noChangeArrowheads="1"/>
          </p:cNvSpPr>
          <p:nvPr/>
        </p:nvSpPr>
        <p:spPr bwMode="auto">
          <a:xfrm>
            <a:off x="6132513" y="35433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6414" name="矩形 43"/>
          <p:cNvSpPr>
            <a:spLocks noChangeArrowheads="1"/>
          </p:cNvSpPr>
          <p:nvPr/>
        </p:nvSpPr>
        <p:spPr bwMode="auto">
          <a:xfrm>
            <a:off x="6132513" y="4284663"/>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8"/>
          <p:cNvSpPr txBox="1">
            <a:spLocks noChangeArrowheads="1"/>
          </p:cNvSpPr>
          <p:nvPr/>
        </p:nvSpPr>
        <p:spPr bwMode="auto">
          <a:xfrm>
            <a:off x="3582988" y="303213"/>
            <a:ext cx="1978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2.5 </a:t>
            </a:r>
            <a:r>
              <a:rPr lang="zh-CN" altLang="en-US" sz="2400" b="1">
                <a:solidFill>
                  <a:srgbClr val="137EEC"/>
                </a:solidFill>
                <a:latin typeface="方正兰亭黑_GBK" pitchFamily="2" charset="-122"/>
                <a:ea typeface="方正兰亭黑_GBK" pitchFamily="2" charset="-122"/>
              </a:rPr>
              <a:t>竞争优势</a:t>
            </a:r>
          </a:p>
        </p:txBody>
      </p:sp>
      <p:sp>
        <p:nvSpPr>
          <p:cNvPr id="1741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7413" name="组合 2"/>
          <p:cNvGrpSpPr>
            <a:grpSpLocks/>
          </p:cNvGrpSpPr>
          <p:nvPr/>
        </p:nvGrpSpPr>
        <p:grpSpPr bwMode="auto">
          <a:xfrm>
            <a:off x="2822575" y="1577975"/>
            <a:ext cx="3498850" cy="3565525"/>
            <a:chOff x="3343906" y="2050027"/>
            <a:chExt cx="3036051" cy="3093474"/>
          </a:xfrm>
        </p:grpSpPr>
        <p:sp>
          <p:nvSpPr>
            <p:cNvPr id="46" name="AutoShape 2"/>
            <p:cNvSpPr>
              <a:spLocks/>
            </p:cNvSpPr>
            <p:nvPr/>
          </p:nvSpPr>
          <p:spPr bwMode="auto">
            <a:xfrm>
              <a:off x="3849456" y="2431547"/>
              <a:ext cx="2023574" cy="2711954"/>
            </a:xfrm>
            <a:custGeom>
              <a:avLst/>
              <a:gdLst>
                <a:gd name="T0" fmla="*/ 1314450 w 20607"/>
                <a:gd name="T1" fmla="*/ 1805588 h 21337"/>
                <a:gd name="T2" fmla="*/ 1314450 w 20607"/>
                <a:gd name="T3" fmla="*/ 1805588 h 21337"/>
                <a:gd name="T4" fmla="*/ 1314450 w 20607"/>
                <a:gd name="T5" fmla="*/ 1805588 h 21337"/>
                <a:gd name="T6" fmla="*/ 1314450 w 20607"/>
                <a:gd name="T7" fmla="*/ 1805588 h 21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07" h="21337">
                  <a:moveTo>
                    <a:pt x="7457" y="21337"/>
                  </a:moveTo>
                  <a:cubicBezTo>
                    <a:pt x="7457" y="21337"/>
                    <a:pt x="10109" y="14324"/>
                    <a:pt x="8063" y="12640"/>
                  </a:cubicBezTo>
                  <a:cubicBezTo>
                    <a:pt x="4425" y="9779"/>
                    <a:pt x="-425" y="9050"/>
                    <a:pt x="29" y="8938"/>
                  </a:cubicBezTo>
                  <a:cubicBezTo>
                    <a:pt x="2909" y="8377"/>
                    <a:pt x="7532" y="11238"/>
                    <a:pt x="8745" y="10452"/>
                  </a:cubicBezTo>
                  <a:cubicBezTo>
                    <a:pt x="9730" y="9835"/>
                    <a:pt x="9882" y="6301"/>
                    <a:pt x="9124" y="4954"/>
                  </a:cubicBezTo>
                  <a:cubicBezTo>
                    <a:pt x="7684" y="2317"/>
                    <a:pt x="4122" y="1364"/>
                    <a:pt x="5334" y="1364"/>
                  </a:cubicBezTo>
                  <a:cubicBezTo>
                    <a:pt x="7002" y="1364"/>
                    <a:pt x="9276" y="3439"/>
                    <a:pt x="9579" y="3159"/>
                  </a:cubicBezTo>
                  <a:cubicBezTo>
                    <a:pt x="9958" y="2934"/>
                    <a:pt x="12004" y="-263"/>
                    <a:pt x="12762" y="17"/>
                  </a:cubicBezTo>
                  <a:cubicBezTo>
                    <a:pt x="12989" y="129"/>
                    <a:pt x="10867" y="1756"/>
                    <a:pt x="10867" y="4169"/>
                  </a:cubicBezTo>
                  <a:cubicBezTo>
                    <a:pt x="10867" y="6525"/>
                    <a:pt x="11246" y="11294"/>
                    <a:pt x="12534" y="10733"/>
                  </a:cubicBezTo>
                  <a:cubicBezTo>
                    <a:pt x="14732" y="9723"/>
                    <a:pt x="19052" y="7984"/>
                    <a:pt x="20568" y="8096"/>
                  </a:cubicBezTo>
                  <a:cubicBezTo>
                    <a:pt x="21175" y="8152"/>
                    <a:pt x="14429" y="10116"/>
                    <a:pt x="12989" y="12528"/>
                  </a:cubicBezTo>
                  <a:cubicBezTo>
                    <a:pt x="11777" y="14548"/>
                    <a:pt x="12459" y="20663"/>
                    <a:pt x="13065" y="21337"/>
                  </a:cubicBezTo>
                  <a:lnTo>
                    <a:pt x="7457" y="21337"/>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7427" name="AutoShape 3"/>
            <p:cNvSpPr>
              <a:spLocks/>
            </p:cNvSpPr>
            <p:nvPr/>
          </p:nvSpPr>
          <p:spPr bwMode="auto">
            <a:xfrm>
              <a:off x="5135103" y="3324491"/>
              <a:ext cx="193929" cy="278066"/>
            </a:xfrm>
            <a:custGeom>
              <a:avLst/>
              <a:gdLst>
                <a:gd name="T0" fmla="*/ 2147483646 w 9894"/>
                <a:gd name="T1" fmla="*/ 2147483646 h 21600"/>
                <a:gd name="T2" fmla="*/ 2147483646 w 9894"/>
                <a:gd name="T3" fmla="*/ 2147483646 h 21600"/>
                <a:gd name="T4" fmla="*/ 2147483646 w 9894"/>
                <a:gd name="T5" fmla="*/ 2147483646 h 21600"/>
                <a:gd name="T6" fmla="*/ 2147483646 w 989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94" h="21600">
                  <a:moveTo>
                    <a:pt x="5448" y="21599"/>
                  </a:moveTo>
                  <a:cubicBezTo>
                    <a:pt x="5448" y="21599"/>
                    <a:pt x="-4783" y="19938"/>
                    <a:pt x="2795" y="0"/>
                  </a:cubicBezTo>
                  <a:cubicBezTo>
                    <a:pt x="2795" y="0"/>
                    <a:pt x="16817" y="14399"/>
                    <a:pt x="5448"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28" name="AutoShape 4"/>
            <p:cNvSpPr>
              <a:spLocks/>
            </p:cNvSpPr>
            <p:nvPr/>
          </p:nvSpPr>
          <p:spPr bwMode="auto">
            <a:xfrm>
              <a:off x="5463566" y="3170010"/>
              <a:ext cx="182984" cy="285790"/>
            </a:xfrm>
            <a:custGeom>
              <a:avLst/>
              <a:gdLst>
                <a:gd name="T0" fmla="*/ 2147483646 w 9611"/>
                <a:gd name="T1" fmla="*/ 2147483646 h 21600"/>
                <a:gd name="T2" fmla="*/ 2147483646 w 9611"/>
                <a:gd name="T3" fmla="*/ 2147483646 h 21600"/>
                <a:gd name="T4" fmla="*/ 2147483646 w 9611"/>
                <a:gd name="T5" fmla="*/ 2147483646 h 21600"/>
                <a:gd name="T6" fmla="*/ 2147483646 w 9611"/>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11" h="21600">
                  <a:moveTo>
                    <a:pt x="3586" y="21599"/>
                  </a:moveTo>
                  <a:cubicBezTo>
                    <a:pt x="3586" y="21599"/>
                    <a:pt x="-5446" y="17280"/>
                    <a:pt x="5157" y="0"/>
                  </a:cubicBezTo>
                  <a:cubicBezTo>
                    <a:pt x="5157" y="0"/>
                    <a:pt x="16153" y="18900"/>
                    <a:pt x="3586"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29" name="AutoShape 5"/>
            <p:cNvSpPr>
              <a:spLocks/>
            </p:cNvSpPr>
            <p:nvPr/>
          </p:nvSpPr>
          <p:spPr bwMode="auto">
            <a:xfrm>
              <a:off x="5724736" y="3038702"/>
              <a:ext cx="215375" cy="335997"/>
            </a:xfrm>
            <a:custGeom>
              <a:avLst/>
              <a:gdLst>
                <a:gd name="T0" fmla="*/ 2147483646 w 10585"/>
                <a:gd name="T1" fmla="*/ 2147483646 h 21600"/>
                <a:gd name="T2" fmla="*/ 2147483646 w 10585"/>
                <a:gd name="T3" fmla="*/ 2147483646 h 21600"/>
                <a:gd name="T4" fmla="*/ 2147483646 w 10585"/>
                <a:gd name="T5" fmla="*/ 2147483646 h 21600"/>
                <a:gd name="T6" fmla="*/ 2147483646 w 10585"/>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5" h="21600">
                  <a:moveTo>
                    <a:pt x="2210" y="21599"/>
                  </a:moveTo>
                  <a:cubicBezTo>
                    <a:pt x="2210" y="21599"/>
                    <a:pt x="-5844" y="11489"/>
                    <a:pt x="8800" y="0"/>
                  </a:cubicBezTo>
                  <a:cubicBezTo>
                    <a:pt x="8800" y="0"/>
                    <a:pt x="15756" y="19761"/>
                    <a:pt x="2210"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0" name="AutoShape 6"/>
            <p:cNvSpPr>
              <a:spLocks/>
            </p:cNvSpPr>
            <p:nvPr/>
          </p:nvSpPr>
          <p:spPr bwMode="auto">
            <a:xfrm>
              <a:off x="6030133" y="3185422"/>
              <a:ext cx="349824" cy="188651"/>
            </a:xfrm>
            <a:custGeom>
              <a:avLst/>
              <a:gdLst>
                <a:gd name="T0" fmla="*/ 2147483646 w 19937"/>
                <a:gd name="T1" fmla="*/ 2147483646 h 14258"/>
                <a:gd name="T2" fmla="*/ 2147483646 w 19937"/>
                <a:gd name="T3" fmla="*/ 2147483646 h 14258"/>
                <a:gd name="T4" fmla="*/ 2147483646 w 19937"/>
                <a:gd name="T5" fmla="*/ 2147483646 h 14258"/>
                <a:gd name="T6" fmla="*/ 2147483646 w 19937"/>
                <a:gd name="T7" fmla="*/ 2147483646 h 14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7" h="14258">
                  <a:moveTo>
                    <a:pt x="31" y="8876"/>
                  </a:moveTo>
                  <a:cubicBezTo>
                    <a:pt x="31" y="8876"/>
                    <a:pt x="-1663" y="-4084"/>
                    <a:pt x="19936" y="1316"/>
                  </a:cubicBezTo>
                  <a:cubicBezTo>
                    <a:pt x="19936" y="1316"/>
                    <a:pt x="17819" y="4016"/>
                    <a:pt x="14854" y="9416"/>
                  </a:cubicBezTo>
                  <a:cubicBezTo>
                    <a:pt x="11889" y="14276"/>
                    <a:pt x="2995" y="17515"/>
                    <a:pt x="31" y="8876"/>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1" name="AutoShape 7"/>
            <p:cNvSpPr>
              <a:spLocks/>
            </p:cNvSpPr>
            <p:nvPr/>
          </p:nvSpPr>
          <p:spPr bwMode="auto">
            <a:xfrm>
              <a:off x="5917525" y="3509867"/>
              <a:ext cx="301154" cy="172615"/>
            </a:xfrm>
            <a:custGeom>
              <a:avLst/>
              <a:gdLst>
                <a:gd name="T0" fmla="*/ 2147483646 w 19438"/>
                <a:gd name="T1" fmla="*/ 2147483646 h 16645"/>
                <a:gd name="T2" fmla="*/ 2147483646 w 19438"/>
                <a:gd name="T3" fmla="*/ 2147483646 h 16645"/>
                <a:gd name="T4" fmla="*/ 2147483646 w 19438"/>
                <a:gd name="T5" fmla="*/ 2147483646 h 16645"/>
                <a:gd name="T6" fmla="*/ 2147483646 w 19438"/>
                <a:gd name="T7" fmla="*/ 2147483646 h 16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38" h="16645">
                  <a:moveTo>
                    <a:pt x="4557" y="0"/>
                  </a:moveTo>
                  <a:cubicBezTo>
                    <a:pt x="4557" y="0"/>
                    <a:pt x="17038" y="2090"/>
                    <a:pt x="19438" y="13935"/>
                  </a:cubicBezTo>
                  <a:cubicBezTo>
                    <a:pt x="19438" y="13935"/>
                    <a:pt x="11277" y="21599"/>
                    <a:pt x="2157" y="11148"/>
                  </a:cubicBezTo>
                  <a:cubicBezTo>
                    <a:pt x="-2162" y="5574"/>
                    <a:pt x="717" y="696"/>
                    <a:pt x="4557" y="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2" name="AutoShape 8"/>
            <p:cNvSpPr>
              <a:spLocks/>
            </p:cNvSpPr>
            <p:nvPr/>
          </p:nvSpPr>
          <p:spPr bwMode="auto">
            <a:xfrm>
              <a:off x="5709606" y="3662656"/>
              <a:ext cx="246996" cy="233413"/>
            </a:xfrm>
            <a:custGeom>
              <a:avLst/>
              <a:gdLst>
                <a:gd name="T0" fmla="*/ 2147483646 w 20049"/>
                <a:gd name="T1" fmla="*/ 2147483646 h 18650"/>
                <a:gd name="T2" fmla="*/ 2147483646 w 20049"/>
                <a:gd name="T3" fmla="*/ 2147483646 h 18650"/>
                <a:gd name="T4" fmla="*/ 2147483646 w 20049"/>
                <a:gd name="T5" fmla="*/ 2147483646 h 18650"/>
                <a:gd name="T6" fmla="*/ 2147483646 w 20049"/>
                <a:gd name="T7" fmla="*/ 2147483646 h 1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49" h="18650">
                  <a:moveTo>
                    <a:pt x="2048" y="1597"/>
                  </a:moveTo>
                  <a:cubicBezTo>
                    <a:pt x="2048" y="1597"/>
                    <a:pt x="8649" y="-2950"/>
                    <a:pt x="14648" y="3302"/>
                  </a:cubicBezTo>
                  <a:cubicBezTo>
                    <a:pt x="20049" y="8986"/>
                    <a:pt x="18848" y="15807"/>
                    <a:pt x="20049" y="18649"/>
                  </a:cubicBezTo>
                  <a:cubicBezTo>
                    <a:pt x="20049" y="18649"/>
                    <a:pt x="6848" y="16944"/>
                    <a:pt x="1448" y="10123"/>
                  </a:cubicBezTo>
                  <a:cubicBezTo>
                    <a:pt x="-1551" y="6144"/>
                    <a:pt x="848" y="3302"/>
                    <a:pt x="2048" y="1597"/>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3" name="AutoShape 9"/>
            <p:cNvSpPr>
              <a:spLocks/>
            </p:cNvSpPr>
            <p:nvPr/>
          </p:nvSpPr>
          <p:spPr bwMode="auto">
            <a:xfrm>
              <a:off x="5494129" y="3816154"/>
              <a:ext cx="260879" cy="221283"/>
            </a:xfrm>
            <a:custGeom>
              <a:avLst/>
              <a:gdLst>
                <a:gd name="T0" fmla="*/ 2147483646 w 16064"/>
                <a:gd name="T1" fmla="*/ 2147483646 h 17680"/>
                <a:gd name="T2" fmla="*/ 2147483646 w 16064"/>
                <a:gd name="T3" fmla="*/ 2147483646 h 17680"/>
                <a:gd name="T4" fmla="*/ 2147483646 w 16064"/>
                <a:gd name="T5" fmla="*/ 2147483646 h 17680"/>
                <a:gd name="T6" fmla="*/ 2147483646 w 16064"/>
                <a:gd name="T7" fmla="*/ 2147483646 h 17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64" h="17680">
                  <a:moveTo>
                    <a:pt x="1357" y="587"/>
                  </a:moveTo>
                  <a:cubicBezTo>
                    <a:pt x="1357" y="587"/>
                    <a:pt x="8710" y="-2255"/>
                    <a:pt x="12387" y="4566"/>
                  </a:cubicBezTo>
                  <a:cubicBezTo>
                    <a:pt x="16063" y="10818"/>
                    <a:pt x="14685" y="15366"/>
                    <a:pt x="16063" y="17639"/>
                  </a:cubicBezTo>
                  <a:cubicBezTo>
                    <a:pt x="16063" y="17639"/>
                    <a:pt x="-5536" y="19345"/>
                    <a:pt x="1357" y="587"/>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4" name="AutoShape 10"/>
            <p:cNvSpPr>
              <a:spLocks/>
            </p:cNvSpPr>
            <p:nvPr/>
          </p:nvSpPr>
          <p:spPr bwMode="auto">
            <a:xfrm>
              <a:off x="4237572" y="3324491"/>
              <a:ext cx="182790" cy="257199"/>
            </a:xfrm>
            <a:custGeom>
              <a:avLst/>
              <a:gdLst>
                <a:gd name="T0" fmla="*/ 2147483646 w 12554"/>
                <a:gd name="T1" fmla="*/ 2147483646 h 19439"/>
                <a:gd name="T2" fmla="*/ 2147483646 w 12554"/>
                <a:gd name="T3" fmla="*/ 2147483646 h 19439"/>
                <a:gd name="T4" fmla="*/ 2147483646 w 12554"/>
                <a:gd name="T5" fmla="*/ 2147483646 h 19439"/>
                <a:gd name="T6" fmla="*/ 2147483646 w 12554"/>
                <a:gd name="T7" fmla="*/ 2147483646 h 19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54" h="19439">
                  <a:moveTo>
                    <a:pt x="3104" y="18900"/>
                  </a:moveTo>
                  <a:cubicBezTo>
                    <a:pt x="3104" y="18900"/>
                    <a:pt x="-8210" y="10260"/>
                    <a:pt x="12361" y="0"/>
                  </a:cubicBezTo>
                  <a:cubicBezTo>
                    <a:pt x="12361" y="0"/>
                    <a:pt x="11847" y="4320"/>
                    <a:pt x="12361" y="9180"/>
                  </a:cubicBezTo>
                  <a:cubicBezTo>
                    <a:pt x="13389" y="13500"/>
                    <a:pt x="10304" y="21599"/>
                    <a:pt x="3104" y="1890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5" name="AutoShape 11"/>
            <p:cNvSpPr>
              <a:spLocks/>
            </p:cNvSpPr>
            <p:nvPr/>
          </p:nvSpPr>
          <p:spPr bwMode="auto">
            <a:xfrm>
              <a:off x="4009228" y="3197045"/>
              <a:ext cx="182109" cy="291824"/>
            </a:xfrm>
            <a:custGeom>
              <a:avLst/>
              <a:gdLst>
                <a:gd name="T0" fmla="*/ 2147483646 w 13741"/>
                <a:gd name="T1" fmla="*/ 2147483646 h 20925"/>
                <a:gd name="T2" fmla="*/ 2147483646 w 13741"/>
                <a:gd name="T3" fmla="*/ 2147483646 h 20925"/>
                <a:gd name="T4" fmla="*/ 2147483646 w 13741"/>
                <a:gd name="T5" fmla="*/ 2147483646 h 20925"/>
                <a:gd name="T6" fmla="*/ 2147483646 w 13741"/>
                <a:gd name="T7" fmla="*/ 2147483646 h 20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41" h="20925">
                  <a:moveTo>
                    <a:pt x="1989" y="18514"/>
                  </a:moveTo>
                  <a:cubicBezTo>
                    <a:pt x="1989" y="18514"/>
                    <a:pt x="-4263" y="10800"/>
                    <a:pt x="5400" y="3085"/>
                  </a:cubicBezTo>
                  <a:cubicBezTo>
                    <a:pt x="7673" y="1542"/>
                    <a:pt x="11652" y="0"/>
                    <a:pt x="11652" y="0"/>
                  </a:cubicBezTo>
                  <a:cubicBezTo>
                    <a:pt x="11652" y="0"/>
                    <a:pt x="17337" y="15942"/>
                    <a:pt x="9947" y="20057"/>
                  </a:cubicBezTo>
                  <a:cubicBezTo>
                    <a:pt x="7105" y="21599"/>
                    <a:pt x="3694" y="21085"/>
                    <a:pt x="1989" y="1851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6" name="AutoShape 12"/>
            <p:cNvSpPr>
              <a:spLocks/>
            </p:cNvSpPr>
            <p:nvPr/>
          </p:nvSpPr>
          <p:spPr bwMode="auto">
            <a:xfrm>
              <a:off x="3710321" y="3154562"/>
              <a:ext cx="189621" cy="298390"/>
            </a:xfrm>
            <a:custGeom>
              <a:avLst/>
              <a:gdLst>
                <a:gd name="T0" fmla="*/ 2147483646 w 14722"/>
                <a:gd name="T1" fmla="*/ 2147483646 h 21125"/>
                <a:gd name="T2" fmla="*/ 2147483646 w 14722"/>
                <a:gd name="T3" fmla="*/ 2147483646 h 21125"/>
                <a:gd name="T4" fmla="*/ 2147483646 w 14722"/>
                <a:gd name="T5" fmla="*/ 2147483646 h 21125"/>
                <a:gd name="T6" fmla="*/ 2147483646 w 14722"/>
                <a:gd name="T7" fmla="*/ 2147483646 h 21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22" h="21125">
                  <a:moveTo>
                    <a:pt x="7999" y="21097"/>
                  </a:moveTo>
                  <a:cubicBezTo>
                    <a:pt x="2162" y="21600"/>
                    <a:pt x="-3092" y="15069"/>
                    <a:pt x="2162" y="7534"/>
                  </a:cubicBezTo>
                  <a:cubicBezTo>
                    <a:pt x="6832" y="0"/>
                    <a:pt x="6832" y="0"/>
                    <a:pt x="6832" y="0"/>
                  </a:cubicBezTo>
                  <a:cubicBezTo>
                    <a:pt x="6832" y="0"/>
                    <a:pt x="9167" y="3516"/>
                    <a:pt x="10918" y="5525"/>
                  </a:cubicBezTo>
                  <a:cubicBezTo>
                    <a:pt x="14421" y="10046"/>
                    <a:pt x="18507" y="21097"/>
                    <a:pt x="7999" y="21097"/>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7" name="AutoShape 13"/>
            <p:cNvSpPr>
              <a:spLocks/>
            </p:cNvSpPr>
            <p:nvPr/>
          </p:nvSpPr>
          <p:spPr bwMode="auto">
            <a:xfrm>
              <a:off x="3343906" y="3428803"/>
              <a:ext cx="363873" cy="176559"/>
            </a:xfrm>
            <a:custGeom>
              <a:avLst/>
              <a:gdLst>
                <a:gd name="T0" fmla="*/ 2147483646 w 21189"/>
                <a:gd name="T1" fmla="*/ 2147483646 h 15674"/>
                <a:gd name="T2" fmla="*/ 2147483646 w 21189"/>
                <a:gd name="T3" fmla="*/ 2147483646 h 15674"/>
                <a:gd name="T4" fmla="*/ 2147483646 w 21189"/>
                <a:gd name="T5" fmla="*/ 2147483646 h 15674"/>
                <a:gd name="T6" fmla="*/ 2147483646 w 21189"/>
                <a:gd name="T7" fmla="*/ 2147483646 h 156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9" h="15674">
                  <a:moveTo>
                    <a:pt x="21168" y="9758"/>
                  </a:moveTo>
                  <a:cubicBezTo>
                    <a:pt x="21168" y="9758"/>
                    <a:pt x="12959" y="-5489"/>
                    <a:pt x="3888" y="2134"/>
                  </a:cubicBezTo>
                  <a:cubicBezTo>
                    <a:pt x="3888" y="2134"/>
                    <a:pt x="1296" y="5311"/>
                    <a:pt x="0" y="6581"/>
                  </a:cubicBezTo>
                  <a:cubicBezTo>
                    <a:pt x="0" y="6581"/>
                    <a:pt x="4320" y="14840"/>
                    <a:pt x="9935" y="15475"/>
                  </a:cubicBezTo>
                  <a:cubicBezTo>
                    <a:pt x="15119" y="16111"/>
                    <a:pt x="21599" y="15475"/>
                    <a:pt x="21168" y="9758"/>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8" name="AutoShape 14"/>
            <p:cNvSpPr>
              <a:spLocks/>
            </p:cNvSpPr>
            <p:nvPr/>
          </p:nvSpPr>
          <p:spPr bwMode="auto">
            <a:xfrm>
              <a:off x="3650333" y="3651206"/>
              <a:ext cx="285100" cy="260313"/>
            </a:xfrm>
            <a:custGeom>
              <a:avLst/>
              <a:gdLst>
                <a:gd name="T0" fmla="*/ 2147483646 w 20364"/>
                <a:gd name="T1" fmla="*/ 2147483646 h 21100"/>
                <a:gd name="T2" fmla="*/ 2147483646 w 20364"/>
                <a:gd name="T3" fmla="*/ 2147483646 h 21100"/>
                <a:gd name="T4" fmla="*/ 2147483646 w 20364"/>
                <a:gd name="T5" fmla="*/ 2147483646 h 21100"/>
                <a:gd name="T6" fmla="*/ 2147483646 w 20364"/>
                <a:gd name="T7" fmla="*/ 2147483646 h 21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64" h="21100">
                  <a:moveTo>
                    <a:pt x="14751" y="83"/>
                  </a:moveTo>
                  <a:cubicBezTo>
                    <a:pt x="12117" y="83"/>
                    <a:pt x="4214" y="2418"/>
                    <a:pt x="3687" y="10591"/>
                  </a:cubicBezTo>
                  <a:cubicBezTo>
                    <a:pt x="2634" y="18181"/>
                    <a:pt x="0" y="21099"/>
                    <a:pt x="0" y="21099"/>
                  </a:cubicBezTo>
                  <a:cubicBezTo>
                    <a:pt x="0" y="21099"/>
                    <a:pt x="18439" y="19932"/>
                    <a:pt x="20019" y="11175"/>
                  </a:cubicBezTo>
                  <a:cubicBezTo>
                    <a:pt x="21599" y="1835"/>
                    <a:pt x="17385" y="-500"/>
                    <a:pt x="14751" y="83"/>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39" name="AutoShape 15"/>
            <p:cNvSpPr>
              <a:spLocks/>
            </p:cNvSpPr>
            <p:nvPr/>
          </p:nvSpPr>
          <p:spPr bwMode="auto">
            <a:xfrm>
              <a:off x="3977439" y="3789235"/>
              <a:ext cx="245800" cy="276765"/>
            </a:xfrm>
            <a:custGeom>
              <a:avLst/>
              <a:gdLst>
                <a:gd name="T0" fmla="*/ 2147483646 w 11653"/>
                <a:gd name="T1" fmla="*/ 2147483646 h 19110"/>
                <a:gd name="T2" fmla="*/ 2147483646 w 11653"/>
                <a:gd name="T3" fmla="*/ 2147483646 h 19110"/>
                <a:gd name="T4" fmla="*/ 2147483646 w 11653"/>
                <a:gd name="T5" fmla="*/ 2147483646 h 19110"/>
                <a:gd name="T6" fmla="*/ 2147483646 w 11653"/>
                <a:gd name="T7" fmla="*/ 2147483646 h 19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53" h="19110">
                  <a:moveTo>
                    <a:pt x="8112" y="946"/>
                  </a:moveTo>
                  <a:cubicBezTo>
                    <a:pt x="3863" y="-2490"/>
                    <a:pt x="-2510" y="3400"/>
                    <a:pt x="1030" y="19110"/>
                  </a:cubicBezTo>
                  <a:cubicBezTo>
                    <a:pt x="1030" y="19110"/>
                    <a:pt x="19090" y="10273"/>
                    <a:pt x="8112" y="9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0" name="AutoShape 16"/>
            <p:cNvSpPr>
              <a:spLocks/>
            </p:cNvSpPr>
            <p:nvPr/>
          </p:nvSpPr>
          <p:spPr bwMode="auto">
            <a:xfrm>
              <a:off x="5069340" y="2050027"/>
              <a:ext cx="219612" cy="327143"/>
            </a:xfrm>
            <a:custGeom>
              <a:avLst/>
              <a:gdLst>
                <a:gd name="T0" fmla="*/ 2147483646 w 13523"/>
                <a:gd name="T1" fmla="*/ 2147483646 h 18670"/>
                <a:gd name="T2" fmla="*/ 2147483646 w 13523"/>
                <a:gd name="T3" fmla="*/ 2147483646 h 18670"/>
                <a:gd name="T4" fmla="*/ 2147483646 w 13523"/>
                <a:gd name="T5" fmla="*/ 2147483646 h 18670"/>
                <a:gd name="T6" fmla="*/ 2147483646 w 13523"/>
                <a:gd name="T7" fmla="*/ 2147483646 h 18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23" h="18670">
                  <a:moveTo>
                    <a:pt x="2888" y="17932"/>
                  </a:moveTo>
                  <a:cubicBezTo>
                    <a:pt x="2888" y="17932"/>
                    <a:pt x="-7682" y="8558"/>
                    <a:pt x="11620" y="0"/>
                  </a:cubicBezTo>
                  <a:cubicBezTo>
                    <a:pt x="11620" y="0"/>
                    <a:pt x="12998" y="3260"/>
                    <a:pt x="13458" y="6928"/>
                  </a:cubicBezTo>
                  <a:cubicBezTo>
                    <a:pt x="13917" y="10596"/>
                    <a:pt x="12079" y="21599"/>
                    <a:pt x="2888" y="1793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1" name="AutoShape 17"/>
            <p:cNvSpPr>
              <a:spLocks/>
            </p:cNvSpPr>
            <p:nvPr/>
          </p:nvSpPr>
          <p:spPr bwMode="auto">
            <a:xfrm>
              <a:off x="4799564" y="2158163"/>
              <a:ext cx="197112" cy="310013"/>
            </a:xfrm>
            <a:custGeom>
              <a:avLst/>
              <a:gdLst>
                <a:gd name="T0" fmla="*/ 2147483646 w 16246"/>
                <a:gd name="T1" fmla="*/ 2147483646 h 20641"/>
                <a:gd name="T2" fmla="*/ 2147483646 w 16246"/>
                <a:gd name="T3" fmla="*/ 2147483646 h 20641"/>
                <a:gd name="T4" fmla="*/ 2147483646 w 16246"/>
                <a:gd name="T5" fmla="*/ 2147483646 h 20641"/>
                <a:gd name="T6" fmla="*/ 2147483646 w 16246"/>
                <a:gd name="T7" fmla="*/ 2147483646 h 206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6" h="20641">
                  <a:moveTo>
                    <a:pt x="14468" y="19252"/>
                  </a:moveTo>
                  <a:cubicBezTo>
                    <a:pt x="14468" y="19252"/>
                    <a:pt x="21257" y="11739"/>
                    <a:pt x="8296" y="5165"/>
                  </a:cubicBezTo>
                  <a:cubicBezTo>
                    <a:pt x="1508" y="1408"/>
                    <a:pt x="274" y="0"/>
                    <a:pt x="274" y="0"/>
                  </a:cubicBezTo>
                  <a:cubicBezTo>
                    <a:pt x="274" y="0"/>
                    <a:pt x="-343" y="6573"/>
                    <a:pt x="274" y="8921"/>
                  </a:cubicBezTo>
                  <a:cubicBezTo>
                    <a:pt x="274" y="11269"/>
                    <a:pt x="-343" y="17843"/>
                    <a:pt x="5828" y="20191"/>
                  </a:cubicBezTo>
                  <a:cubicBezTo>
                    <a:pt x="10148" y="21600"/>
                    <a:pt x="14468" y="19252"/>
                    <a:pt x="14468"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2" name="AutoShape 18"/>
            <p:cNvSpPr>
              <a:spLocks/>
            </p:cNvSpPr>
            <p:nvPr/>
          </p:nvSpPr>
          <p:spPr bwMode="auto">
            <a:xfrm>
              <a:off x="5152150" y="2439720"/>
              <a:ext cx="320623" cy="175324"/>
            </a:xfrm>
            <a:custGeom>
              <a:avLst/>
              <a:gdLst>
                <a:gd name="T0" fmla="*/ 2147483646 w 19743"/>
                <a:gd name="T1" fmla="*/ 2147483646 h 11814"/>
                <a:gd name="T2" fmla="*/ 2147483646 w 19743"/>
                <a:gd name="T3" fmla="*/ 2147483646 h 11814"/>
                <a:gd name="T4" fmla="*/ 2147483646 w 19743"/>
                <a:gd name="T5" fmla="*/ 2147483646 h 11814"/>
                <a:gd name="T6" fmla="*/ 2147483646 w 19743"/>
                <a:gd name="T7" fmla="*/ 2147483646 h 1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43" h="11814">
                  <a:moveTo>
                    <a:pt x="900" y="3077"/>
                  </a:moveTo>
                  <a:cubicBezTo>
                    <a:pt x="900" y="3077"/>
                    <a:pt x="12389" y="-7002"/>
                    <a:pt x="19742" y="9318"/>
                  </a:cubicBezTo>
                  <a:cubicBezTo>
                    <a:pt x="19742" y="9318"/>
                    <a:pt x="11011" y="14598"/>
                    <a:pt x="2279" y="9798"/>
                  </a:cubicBezTo>
                  <a:cubicBezTo>
                    <a:pt x="-1857" y="7878"/>
                    <a:pt x="900" y="4038"/>
                    <a:pt x="900" y="3077"/>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3" name="AutoShape 19"/>
            <p:cNvSpPr>
              <a:spLocks/>
            </p:cNvSpPr>
            <p:nvPr/>
          </p:nvSpPr>
          <p:spPr bwMode="auto">
            <a:xfrm>
              <a:off x="4995857" y="2714783"/>
              <a:ext cx="343860" cy="164717"/>
            </a:xfrm>
            <a:custGeom>
              <a:avLst/>
              <a:gdLst>
                <a:gd name="T0" fmla="*/ 2147483646 w 21174"/>
                <a:gd name="T1" fmla="*/ 2147483646 h 12449"/>
                <a:gd name="T2" fmla="*/ 2147483646 w 21174"/>
                <a:gd name="T3" fmla="*/ 2147483646 h 12449"/>
                <a:gd name="T4" fmla="*/ 2147483646 w 21174"/>
                <a:gd name="T5" fmla="*/ 2147483646 h 12449"/>
                <a:gd name="T6" fmla="*/ 2147483646 w 21174"/>
                <a:gd name="T7" fmla="*/ 2147483646 h 1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4" h="12449">
                  <a:moveTo>
                    <a:pt x="33" y="6385"/>
                  </a:moveTo>
                  <a:cubicBezTo>
                    <a:pt x="-426" y="3685"/>
                    <a:pt x="3710" y="-4415"/>
                    <a:pt x="21173" y="3144"/>
                  </a:cubicBezTo>
                  <a:cubicBezTo>
                    <a:pt x="21173" y="3144"/>
                    <a:pt x="17037" y="6925"/>
                    <a:pt x="14739" y="8544"/>
                  </a:cubicBezTo>
                  <a:cubicBezTo>
                    <a:pt x="12442" y="10704"/>
                    <a:pt x="493" y="17184"/>
                    <a:pt x="33" y="6385"/>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4" name="AutoShape 20"/>
            <p:cNvSpPr>
              <a:spLocks/>
            </p:cNvSpPr>
            <p:nvPr/>
          </p:nvSpPr>
          <p:spPr bwMode="auto">
            <a:xfrm>
              <a:off x="5011097" y="2976910"/>
              <a:ext cx="304429" cy="236410"/>
            </a:xfrm>
            <a:custGeom>
              <a:avLst/>
              <a:gdLst>
                <a:gd name="T0" fmla="*/ 2147483646 w 21180"/>
                <a:gd name="T1" fmla="*/ 2147483646 h 18889"/>
                <a:gd name="T2" fmla="*/ 2147483646 w 21180"/>
                <a:gd name="T3" fmla="*/ 2147483646 h 18889"/>
                <a:gd name="T4" fmla="*/ 2147483646 w 21180"/>
                <a:gd name="T5" fmla="*/ 2147483646 h 18889"/>
                <a:gd name="T6" fmla="*/ 2147483646 w 21180"/>
                <a:gd name="T7" fmla="*/ 2147483646 h 1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0" h="18889">
                  <a:moveTo>
                    <a:pt x="94" y="10800"/>
                  </a:moveTo>
                  <a:cubicBezTo>
                    <a:pt x="-420" y="7957"/>
                    <a:pt x="608" y="0"/>
                    <a:pt x="17580" y="0"/>
                  </a:cubicBezTo>
                  <a:cubicBezTo>
                    <a:pt x="17580" y="0"/>
                    <a:pt x="20151" y="568"/>
                    <a:pt x="21179" y="0"/>
                  </a:cubicBezTo>
                  <a:cubicBezTo>
                    <a:pt x="21179" y="0"/>
                    <a:pt x="18094" y="13073"/>
                    <a:pt x="11922" y="17621"/>
                  </a:cubicBezTo>
                  <a:cubicBezTo>
                    <a:pt x="5751" y="21599"/>
                    <a:pt x="608" y="15347"/>
                    <a:pt x="94" y="10800"/>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5" name="AutoShape 21"/>
            <p:cNvSpPr>
              <a:spLocks/>
            </p:cNvSpPr>
            <p:nvPr/>
          </p:nvSpPr>
          <p:spPr bwMode="auto">
            <a:xfrm>
              <a:off x="4372051" y="3104006"/>
              <a:ext cx="341912" cy="197777"/>
            </a:xfrm>
            <a:custGeom>
              <a:avLst/>
              <a:gdLst>
                <a:gd name="T0" fmla="*/ 2147483646 w 20815"/>
                <a:gd name="T1" fmla="*/ 2147483646 h 18748"/>
                <a:gd name="T2" fmla="*/ 2147483646 w 20815"/>
                <a:gd name="T3" fmla="*/ 2147483646 h 18748"/>
                <a:gd name="T4" fmla="*/ 2147483646 w 20815"/>
                <a:gd name="T5" fmla="*/ 2147483646 h 18748"/>
                <a:gd name="T6" fmla="*/ 2147483646 w 20815"/>
                <a:gd name="T7" fmla="*/ 2147483646 h 18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5" h="18748">
                  <a:moveTo>
                    <a:pt x="20699" y="10353"/>
                  </a:moveTo>
                  <a:cubicBezTo>
                    <a:pt x="20699" y="10353"/>
                    <a:pt x="19799" y="-1797"/>
                    <a:pt x="6749" y="227"/>
                  </a:cubicBezTo>
                  <a:cubicBezTo>
                    <a:pt x="6749" y="227"/>
                    <a:pt x="899" y="2252"/>
                    <a:pt x="0" y="1577"/>
                  </a:cubicBezTo>
                  <a:cubicBezTo>
                    <a:pt x="0" y="1577"/>
                    <a:pt x="4499" y="16428"/>
                    <a:pt x="10800" y="18453"/>
                  </a:cubicBezTo>
                  <a:cubicBezTo>
                    <a:pt x="17099" y="19803"/>
                    <a:pt x="21600" y="16428"/>
                    <a:pt x="20699" y="10353"/>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6" name="AutoShape 22"/>
            <p:cNvSpPr>
              <a:spLocks/>
            </p:cNvSpPr>
            <p:nvPr/>
          </p:nvSpPr>
          <p:spPr bwMode="auto">
            <a:xfrm>
              <a:off x="4214804" y="2818801"/>
              <a:ext cx="310382" cy="154192"/>
            </a:xfrm>
            <a:custGeom>
              <a:avLst/>
              <a:gdLst>
                <a:gd name="T0" fmla="*/ 2147483646 w 20033"/>
                <a:gd name="T1" fmla="*/ 2147483646 h 15680"/>
                <a:gd name="T2" fmla="*/ 2147483646 w 20033"/>
                <a:gd name="T3" fmla="*/ 2147483646 h 15680"/>
                <a:gd name="T4" fmla="*/ 2147483646 w 20033"/>
                <a:gd name="T5" fmla="*/ 2147483646 h 15680"/>
                <a:gd name="T6" fmla="*/ 2147483646 w 20033"/>
                <a:gd name="T7" fmla="*/ 2147483646 h 15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33" h="15680">
                  <a:moveTo>
                    <a:pt x="19679" y="5146"/>
                  </a:moveTo>
                  <a:cubicBezTo>
                    <a:pt x="17760" y="826"/>
                    <a:pt x="10559" y="-2773"/>
                    <a:pt x="3359" y="2986"/>
                  </a:cubicBezTo>
                  <a:cubicBezTo>
                    <a:pt x="479" y="5866"/>
                    <a:pt x="0" y="10187"/>
                    <a:pt x="0" y="10187"/>
                  </a:cubicBezTo>
                  <a:cubicBezTo>
                    <a:pt x="0" y="10187"/>
                    <a:pt x="6239" y="12346"/>
                    <a:pt x="9119" y="14507"/>
                  </a:cubicBezTo>
                  <a:cubicBezTo>
                    <a:pt x="15360" y="18827"/>
                    <a:pt x="21600" y="10187"/>
                    <a:pt x="19679" y="51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7" name="AutoShape 23"/>
            <p:cNvSpPr>
              <a:spLocks/>
            </p:cNvSpPr>
            <p:nvPr/>
          </p:nvSpPr>
          <p:spPr bwMode="auto">
            <a:xfrm>
              <a:off x="4129147" y="2335816"/>
              <a:ext cx="213784" cy="252712"/>
            </a:xfrm>
            <a:custGeom>
              <a:avLst/>
              <a:gdLst>
                <a:gd name="T0" fmla="*/ 2147483646 w 15070"/>
                <a:gd name="T1" fmla="*/ 2147483646 h 19631"/>
                <a:gd name="T2" fmla="*/ 2147483646 w 15070"/>
                <a:gd name="T3" fmla="*/ 2147483646 h 19631"/>
                <a:gd name="T4" fmla="*/ 2147483646 w 15070"/>
                <a:gd name="T5" fmla="*/ 2147483646 h 19631"/>
                <a:gd name="T6" fmla="*/ 2147483646 w 15070"/>
                <a:gd name="T7" fmla="*/ 2147483646 h 196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70" h="19631">
                  <a:moveTo>
                    <a:pt x="13316" y="18830"/>
                  </a:moveTo>
                  <a:cubicBezTo>
                    <a:pt x="13316" y="18830"/>
                    <a:pt x="19111" y="9415"/>
                    <a:pt x="9629" y="4984"/>
                  </a:cubicBezTo>
                  <a:cubicBezTo>
                    <a:pt x="2780" y="1661"/>
                    <a:pt x="1726" y="0"/>
                    <a:pt x="1726" y="0"/>
                  </a:cubicBezTo>
                  <a:cubicBezTo>
                    <a:pt x="1726" y="0"/>
                    <a:pt x="-2488" y="8307"/>
                    <a:pt x="2253" y="14953"/>
                  </a:cubicBezTo>
                  <a:cubicBezTo>
                    <a:pt x="6994" y="21599"/>
                    <a:pt x="11736" y="19384"/>
                    <a:pt x="13316" y="18830"/>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8" name="AutoShape 24"/>
            <p:cNvSpPr>
              <a:spLocks/>
            </p:cNvSpPr>
            <p:nvPr/>
          </p:nvSpPr>
          <p:spPr bwMode="auto">
            <a:xfrm>
              <a:off x="4461228" y="2304919"/>
              <a:ext cx="226745" cy="311386"/>
            </a:xfrm>
            <a:custGeom>
              <a:avLst/>
              <a:gdLst>
                <a:gd name="T0" fmla="*/ 2147483646 w 15376"/>
                <a:gd name="T1" fmla="*/ 2147483646 h 20489"/>
                <a:gd name="T2" fmla="*/ 2147483646 w 15376"/>
                <a:gd name="T3" fmla="*/ 2147483646 h 20489"/>
                <a:gd name="T4" fmla="*/ 2147483646 w 15376"/>
                <a:gd name="T5" fmla="*/ 2147483646 h 20489"/>
                <a:gd name="T6" fmla="*/ 2147483646 w 15376"/>
                <a:gd name="T7" fmla="*/ 2147483646 h 20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76" h="20489">
                  <a:moveTo>
                    <a:pt x="3445" y="19252"/>
                  </a:moveTo>
                  <a:cubicBezTo>
                    <a:pt x="3445" y="19252"/>
                    <a:pt x="-3587" y="13147"/>
                    <a:pt x="2440" y="7982"/>
                  </a:cubicBezTo>
                  <a:cubicBezTo>
                    <a:pt x="8468" y="2347"/>
                    <a:pt x="11985" y="1878"/>
                    <a:pt x="11985" y="0"/>
                  </a:cubicBezTo>
                  <a:cubicBezTo>
                    <a:pt x="11985" y="0"/>
                    <a:pt x="18013" y="14086"/>
                    <a:pt x="13994" y="17843"/>
                  </a:cubicBezTo>
                  <a:cubicBezTo>
                    <a:pt x="10478" y="21599"/>
                    <a:pt x="5957" y="20660"/>
                    <a:pt x="3445"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49" name="AutoShape 25"/>
            <p:cNvSpPr>
              <a:spLocks/>
            </p:cNvSpPr>
            <p:nvPr/>
          </p:nvSpPr>
          <p:spPr bwMode="auto">
            <a:xfrm>
              <a:off x="5489081" y="2698845"/>
              <a:ext cx="252062" cy="312216"/>
            </a:xfrm>
            <a:custGeom>
              <a:avLst/>
              <a:gdLst>
                <a:gd name="T0" fmla="*/ 2147483646 w 16671"/>
                <a:gd name="T1" fmla="*/ 2147483646 h 20543"/>
                <a:gd name="T2" fmla="*/ 2147483646 w 16671"/>
                <a:gd name="T3" fmla="*/ 2147483646 h 20543"/>
                <a:gd name="T4" fmla="*/ 2147483646 w 16671"/>
                <a:gd name="T5" fmla="*/ 2147483646 h 20543"/>
                <a:gd name="T6" fmla="*/ 2147483646 w 16671"/>
                <a:gd name="T7" fmla="*/ 2147483646 h 20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1" h="20543">
                  <a:moveTo>
                    <a:pt x="982" y="17843"/>
                  </a:moveTo>
                  <a:cubicBezTo>
                    <a:pt x="982" y="17843"/>
                    <a:pt x="-2945" y="8921"/>
                    <a:pt x="4909" y="5634"/>
                  </a:cubicBezTo>
                  <a:cubicBezTo>
                    <a:pt x="13255" y="2347"/>
                    <a:pt x="15709" y="0"/>
                    <a:pt x="15709" y="0"/>
                  </a:cubicBezTo>
                  <a:cubicBezTo>
                    <a:pt x="15709" y="0"/>
                    <a:pt x="18654" y="15026"/>
                    <a:pt x="14236" y="18313"/>
                  </a:cubicBezTo>
                  <a:cubicBezTo>
                    <a:pt x="9327" y="21130"/>
                    <a:pt x="3436" y="21599"/>
                    <a:pt x="982" y="17843"/>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50" name="AutoShape 26"/>
            <p:cNvSpPr>
              <a:spLocks/>
            </p:cNvSpPr>
            <p:nvPr/>
          </p:nvSpPr>
          <p:spPr bwMode="auto">
            <a:xfrm>
              <a:off x="5494129" y="2254715"/>
              <a:ext cx="190568" cy="293513"/>
            </a:xfrm>
            <a:custGeom>
              <a:avLst/>
              <a:gdLst>
                <a:gd name="T0" fmla="*/ 2147483646 w 19262"/>
                <a:gd name="T1" fmla="*/ 2147483646 h 21600"/>
                <a:gd name="T2" fmla="*/ 2147483646 w 19262"/>
                <a:gd name="T3" fmla="*/ 2147483646 h 21600"/>
                <a:gd name="T4" fmla="*/ 2147483646 w 19262"/>
                <a:gd name="T5" fmla="*/ 2147483646 h 21600"/>
                <a:gd name="T6" fmla="*/ 2147483646 w 1926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62" h="21600">
                  <a:moveTo>
                    <a:pt x="9083" y="21600"/>
                  </a:moveTo>
                  <a:cubicBezTo>
                    <a:pt x="9083" y="21600"/>
                    <a:pt x="-1344" y="16331"/>
                    <a:pt x="145" y="11063"/>
                  </a:cubicBezTo>
                  <a:cubicBezTo>
                    <a:pt x="1635" y="5795"/>
                    <a:pt x="9828" y="1580"/>
                    <a:pt x="9828" y="0"/>
                  </a:cubicBezTo>
                  <a:cubicBezTo>
                    <a:pt x="9828" y="0"/>
                    <a:pt x="18021" y="6848"/>
                    <a:pt x="18766" y="10536"/>
                  </a:cubicBezTo>
                  <a:cubicBezTo>
                    <a:pt x="20256" y="13697"/>
                    <a:pt x="18766" y="21073"/>
                    <a:pt x="9083" y="2160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51" name="AutoShape 27"/>
            <p:cNvSpPr>
              <a:spLocks/>
            </p:cNvSpPr>
            <p:nvPr/>
          </p:nvSpPr>
          <p:spPr bwMode="auto">
            <a:xfrm>
              <a:off x="3831359" y="2806981"/>
              <a:ext cx="202255" cy="297378"/>
            </a:xfrm>
            <a:custGeom>
              <a:avLst/>
              <a:gdLst>
                <a:gd name="T0" fmla="*/ 2147483646 w 12174"/>
                <a:gd name="T1" fmla="*/ 2147483646 h 21600"/>
                <a:gd name="T2" fmla="*/ 2147483646 w 12174"/>
                <a:gd name="T3" fmla="*/ 2147483646 h 21600"/>
                <a:gd name="T4" fmla="*/ 2147483646 w 12174"/>
                <a:gd name="T5" fmla="*/ 2147483646 h 21600"/>
                <a:gd name="T6" fmla="*/ 2147483646 w 1217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74" h="21600">
                  <a:moveTo>
                    <a:pt x="7422" y="21599"/>
                  </a:moveTo>
                  <a:cubicBezTo>
                    <a:pt x="7422" y="21599"/>
                    <a:pt x="-6528" y="17485"/>
                    <a:pt x="3821" y="0"/>
                  </a:cubicBezTo>
                  <a:cubicBezTo>
                    <a:pt x="3821" y="0"/>
                    <a:pt x="5622" y="3085"/>
                    <a:pt x="8772" y="5657"/>
                  </a:cubicBezTo>
                  <a:cubicBezTo>
                    <a:pt x="11921" y="8228"/>
                    <a:pt x="15071" y="21599"/>
                    <a:pt x="7422"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52" name="AutoShape 28"/>
            <p:cNvSpPr>
              <a:spLocks/>
            </p:cNvSpPr>
            <p:nvPr/>
          </p:nvSpPr>
          <p:spPr bwMode="auto">
            <a:xfrm>
              <a:off x="3444489" y="2868773"/>
              <a:ext cx="237122" cy="312825"/>
            </a:xfrm>
            <a:custGeom>
              <a:avLst/>
              <a:gdLst>
                <a:gd name="T0" fmla="*/ 2147483646 w 11872"/>
                <a:gd name="T1" fmla="*/ 2147483646 h 21600"/>
                <a:gd name="T2" fmla="*/ 2147483646 w 11872"/>
                <a:gd name="T3" fmla="*/ 2147483646 h 21600"/>
                <a:gd name="T4" fmla="*/ 2147483646 w 11872"/>
                <a:gd name="T5" fmla="*/ 2147483646 h 21600"/>
                <a:gd name="T6" fmla="*/ 2147483646 w 1187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72" h="21600">
                  <a:moveTo>
                    <a:pt x="5050" y="21599"/>
                  </a:moveTo>
                  <a:cubicBezTo>
                    <a:pt x="5050" y="21599"/>
                    <a:pt x="-4632" y="15218"/>
                    <a:pt x="2816" y="0"/>
                  </a:cubicBezTo>
                  <a:cubicBezTo>
                    <a:pt x="2816" y="0"/>
                    <a:pt x="4305" y="2454"/>
                    <a:pt x="5795" y="3436"/>
                  </a:cubicBezTo>
                  <a:cubicBezTo>
                    <a:pt x="10636" y="7363"/>
                    <a:pt x="16968" y="17181"/>
                    <a:pt x="5050"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53" name="AutoShape 29"/>
            <p:cNvSpPr>
              <a:spLocks/>
            </p:cNvSpPr>
            <p:nvPr/>
          </p:nvSpPr>
          <p:spPr bwMode="auto">
            <a:xfrm>
              <a:off x="3866193" y="2436228"/>
              <a:ext cx="196591" cy="270341"/>
            </a:xfrm>
            <a:custGeom>
              <a:avLst/>
              <a:gdLst>
                <a:gd name="T0" fmla="*/ 2147483646 w 11448"/>
                <a:gd name="T1" fmla="*/ 2147483646 h 21600"/>
                <a:gd name="T2" fmla="*/ 2147483646 w 11448"/>
                <a:gd name="T3" fmla="*/ 2147483646 h 21600"/>
                <a:gd name="T4" fmla="*/ 2147483646 w 11448"/>
                <a:gd name="T5" fmla="*/ 2147483646 h 21600"/>
                <a:gd name="T6" fmla="*/ 2147483646 w 11448"/>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7414" name="矩形 79"/>
          <p:cNvSpPr>
            <a:spLocks noChangeArrowheads="1"/>
          </p:cNvSpPr>
          <p:nvPr/>
        </p:nvSpPr>
        <p:spPr bwMode="auto">
          <a:xfrm>
            <a:off x="730250" y="21288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7415" name="矩形 80"/>
          <p:cNvSpPr>
            <a:spLocks noChangeArrowheads="1"/>
          </p:cNvSpPr>
          <p:nvPr/>
        </p:nvSpPr>
        <p:spPr bwMode="auto">
          <a:xfrm>
            <a:off x="723900" y="28575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7416" name="矩形 81"/>
          <p:cNvSpPr>
            <a:spLocks noChangeArrowheads="1"/>
          </p:cNvSpPr>
          <p:nvPr/>
        </p:nvSpPr>
        <p:spPr bwMode="auto">
          <a:xfrm>
            <a:off x="723900" y="3571875"/>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7417" name="矩形 88"/>
          <p:cNvSpPr>
            <a:spLocks noChangeArrowheads="1"/>
          </p:cNvSpPr>
          <p:nvPr/>
        </p:nvSpPr>
        <p:spPr bwMode="auto">
          <a:xfrm>
            <a:off x="6334125" y="2128838"/>
            <a:ext cx="2160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7418" name="矩形 89"/>
          <p:cNvSpPr>
            <a:spLocks noChangeArrowheads="1"/>
          </p:cNvSpPr>
          <p:nvPr/>
        </p:nvSpPr>
        <p:spPr bwMode="auto">
          <a:xfrm>
            <a:off x="6334125" y="2857500"/>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7419" name="矩形 90"/>
          <p:cNvSpPr>
            <a:spLocks noChangeArrowheads="1"/>
          </p:cNvSpPr>
          <p:nvPr/>
        </p:nvSpPr>
        <p:spPr bwMode="auto">
          <a:xfrm>
            <a:off x="6334125" y="3587750"/>
            <a:ext cx="2160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17420" name="矩形 3"/>
          <p:cNvSpPr>
            <a:spLocks noChangeArrowheads="1"/>
          </p:cNvSpPr>
          <p:nvPr/>
        </p:nvSpPr>
        <p:spPr bwMode="auto">
          <a:xfrm>
            <a:off x="2298700" y="1862138"/>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优势</a:t>
            </a:r>
            <a:r>
              <a:rPr lang="en-US" altLang="zh-CN" sz="1200" b="1">
                <a:solidFill>
                  <a:srgbClr val="137EEC"/>
                </a:solidFill>
                <a:latin typeface="方正兰亭黑_GBK" pitchFamily="2" charset="-122"/>
                <a:ea typeface="方正兰亭黑_GBK" pitchFamily="2" charset="-122"/>
              </a:rPr>
              <a:t>1</a:t>
            </a:r>
            <a:endParaRPr lang="zh-CN" altLang="en-US" sz="1200" b="1">
              <a:solidFill>
                <a:srgbClr val="137EEC"/>
              </a:solidFill>
              <a:latin typeface="方正兰亭黑_GBK" pitchFamily="2" charset="-122"/>
              <a:ea typeface="方正兰亭黑_GBK" pitchFamily="2" charset="-122"/>
            </a:endParaRPr>
          </a:p>
        </p:txBody>
      </p:sp>
      <p:sp>
        <p:nvSpPr>
          <p:cNvPr id="17421" name="矩形 91"/>
          <p:cNvSpPr>
            <a:spLocks noChangeArrowheads="1"/>
          </p:cNvSpPr>
          <p:nvPr/>
        </p:nvSpPr>
        <p:spPr bwMode="auto">
          <a:xfrm>
            <a:off x="2300288" y="2582863"/>
            <a:ext cx="585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优势</a:t>
            </a:r>
            <a:r>
              <a:rPr lang="en-US" altLang="zh-CN" sz="1200" b="1">
                <a:solidFill>
                  <a:srgbClr val="137EEC"/>
                </a:solidFill>
                <a:latin typeface="方正兰亭黑_GBK" pitchFamily="2" charset="-122"/>
                <a:ea typeface="方正兰亭黑_GBK" pitchFamily="2" charset="-122"/>
              </a:rPr>
              <a:t>3</a:t>
            </a:r>
            <a:endParaRPr lang="zh-CN" altLang="en-US" sz="1200" b="1">
              <a:solidFill>
                <a:srgbClr val="137EEC"/>
              </a:solidFill>
              <a:latin typeface="方正兰亭黑_GBK" pitchFamily="2" charset="-122"/>
              <a:ea typeface="方正兰亭黑_GBK" pitchFamily="2" charset="-122"/>
            </a:endParaRPr>
          </a:p>
        </p:txBody>
      </p:sp>
      <p:sp>
        <p:nvSpPr>
          <p:cNvPr id="17422" name="矩形 92"/>
          <p:cNvSpPr>
            <a:spLocks noChangeArrowheads="1"/>
          </p:cNvSpPr>
          <p:nvPr/>
        </p:nvSpPr>
        <p:spPr bwMode="auto">
          <a:xfrm>
            <a:off x="2281238" y="3309938"/>
            <a:ext cx="5857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优势</a:t>
            </a:r>
            <a:r>
              <a:rPr lang="en-US" altLang="zh-CN" sz="1200" b="1">
                <a:solidFill>
                  <a:srgbClr val="137EEC"/>
                </a:solidFill>
                <a:latin typeface="方正兰亭黑_GBK" pitchFamily="2" charset="-122"/>
                <a:ea typeface="方正兰亭黑_GBK" pitchFamily="2" charset="-122"/>
              </a:rPr>
              <a:t>5</a:t>
            </a:r>
            <a:endParaRPr lang="zh-CN" altLang="en-US" sz="1200" b="1">
              <a:solidFill>
                <a:srgbClr val="137EEC"/>
              </a:solidFill>
              <a:latin typeface="方正兰亭黑_GBK" pitchFamily="2" charset="-122"/>
              <a:ea typeface="方正兰亭黑_GBK" pitchFamily="2" charset="-122"/>
            </a:endParaRPr>
          </a:p>
        </p:txBody>
      </p:sp>
      <p:sp>
        <p:nvSpPr>
          <p:cNvPr id="17423" name="矩形 93"/>
          <p:cNvSpPr>
            <a:spLocks noChangeArrowheads="1"/>
          </p:cNvSpPr>
          <p:nvPr/>
        </p:nvSpPr>
        <p:spPr bwMode="auto">
          <a:xfrm>
            <a:off x="6334125" y="1865313"/>
            <a:ext cx="582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优势</a:t>
            </a:r>
            <a:r>
              <a:rPr lang="en-US" altLang="zh-CN" sz="1200" b="1">
                <a:solidFill>
                  <a:srgbClr val="137EEC"/>
                </a:solidFill>
                <a:latin typeface="方正兰亭黑_GBK" pitchFamily="2" charset="-122"/>
                <a:ea typeface="方正兰亭黑_GBK" pitchFamily="2" charset="-122"/>
              </a:rPr>
              <a:t>2</a:t>
            </a:r>
            <a:endParaRPr lang="zh-CN" altLang="en-US" sz="1200" b="1">
              <a:solidFill>
                <a:srgbClr val="137EEC"/>
              </a:solidFill>
              <a:latin typeface="方正兰亭黑_GBK" pitchFamily="2" charset="-122"/>
              <a:ea typeface="方正兰亭黑_GBK" pitchFamily="2" charset="-122"/>
            </a:endParaRPr>
          </a:p>
        </p:txBody>
      </p:sp>
      <p:sp>
        <p:nvSpPr>
          <p:cNvPr id="17424" name="矩形 94"/>
          <p:cNvSpPr>
            <a:spLocks noChangeArrowheads="1"/>
          </p:cNvSpPr>
          <p:nvPr/>
        </p:nvSpPr>
        <p:spPr bwMode="auto">
          <a:xfrm>
            <a:off x="6334125" y="2586038"/>
            <a:ext cx="585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优势</a:t>
            </a:r>
            <a:r>
              <a:rPr lang="en-US" altLang="zh-CN" sz="1200" b="1">
                <a:solidFill>
                  <a:srgbClr val="137EEC"/>
                </a:solidFill>
                <a:latin typeface="方正兰亭黑_GBK" pitchFamily="2" charset="-122"/>
                <a:ea typeface="方正兰亭黑_GBK" pitchFamily="2" charset="-122"/>
              </a:rPr>
              <a:t>4</a:t>
            </a:r>
            <a:endParaRPr lang="zh-CN" altLang="en-US" sz="1200" b="1">
              <a:solidFill>
                <a:srgbClr val="137EEC"/>
              </a:solidFill>
              <a:latin typeface="方正兰亭黑_GBK" pitchFamily="2" charset="-122"/>
              <a:ea typeface="方正兰亭黑_GBK" pitchFamily="2" charset="-122"/>
            </a:endParaRPr>
          </a:p>
        </p:txBody>
      </p:sp>
      <p:sp>
        <p:nvSpPr>
          <p:cNvPr id="17425" name="矩形 95"/>
          <p:cNvSpPr>
            <a:spLocks noChangeArrowheads="1"/>
          </p:cNvSpPr>
          <p:nvPr/>
        </p:nvSpPr>
        <p:spPr bwMode="auto">
          <a:xfrm>
            <a:off x="6334125" y="3314700"/>
            <a:ext cx="585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优势</a:t>
            </a:r>
            <a:r>
              <a:rPr lang="en-US" altLang="zh-CN" sz="1200" b="1">
                <a:solidFill>
                  <a:srgbClr val="137EEC"/>
                </a:solidFill>
                <a:latin typeface="方正兰亭黑_GBK" pitchFamily="2" charset="-122"/>
                <a:ea typeface="方正兰亭黑_GBK" pitchFamily="2" charset="-122"/>
              </a:rPr>
              <a:t>6</a:t>
            </a:r>
            <a:endParaRPr lang="zh-CN" altLang="en-US" sz="1200" b="1">
              <a:solidFill>
                <a:srgbClr val="137EEC"/>
              </a:solidFill>
              <a:latin typeface="方正兰亭黑_GBK" pitchFamily="2" charset="-122"/>
              <a:ea typeface="方正兰亭黑_GBK" pitchFamily="2"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8436" name="文本框 8"/>
          <p:cNvSpPr txBox="1">
            <a:spLocks noChangeArrowheads="1"/>
          </p:cNvSpPr>
          <p:nvPr/>
        </p:nvSpPr>
        <p:spPr bwMode="auto">
          <a:xfrm>
            <a:off x="1331913" y="2324100"/>
            <a:ext cx="684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a:solidFill>
                  <a:srgbClr val="FFFFFF"/>
                </a:solidFill>
                <a:latin typeface="方正兰亭黑_GBK" pitchFamily="2" charset="-122"/>
                <a:ea typeface="方正兰亭黑_GBK" pitchFamily="2" charset="-122"/>
              </a:rPr>
              <a:t>03</a:t>
            </a:r>
            <a:endParaRPr lang="zh-CN" altLang="en-US" sz="3200" b="1">
              <a:solidFill>
                <a:srgbClr val="FFFFFF"/>
              </a:solidFill>
              <a:latin typeface="方正兰亭黑_GBK" pitchFamily="2" charset="-122"/>
              <a:ea typeface="方正兰亭黑_GBK" pitchFamily="2" charset="-122"/>
            </a:endParaRPr>
          </a:p>
        </p:txBody>
      </p:sp>
      <p:sp>
        <p:nvSpPr>
          <p:cNvPr id="18437"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rgbClr val="FFFFFF"/>
                </a:solidFill>
                <a:latin typeface="方正兰亭黑_GBK" pitchFamily="2" charset="-122"/>
                <a:ea typeface="方正兰亭黑_GBK" pitchFamily="2" charset="-122"/>
              </a:rPr>
              <a:t>市场分析</a:t>
            </a:r>
          </a:p>
        </p:txBody>
      </p:sp>
      <p:sp>
        <p:nvSpPr>
          <p:cNvPr id="18438"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3.1</a:t>
            </a:r>
            <a:r>
              <a:rPr lang="zh-CN" altLang="en-US" sz="2400" b="1">
                <a:solidFill>
                  <a:srgbClr val="137EEC"/>
                </a:solidFill>
                <a:latin typeface="方正兰亭黑_GBK" pitchFamily="2" charset="-122"/>
                <a:ea typeface="方正兰亭黑_GBK" pitchFamily="2" charset="-122"/>
              </a:rPr>
              <a:t>市场分析</a:t>
            </a:r>
          </a:p>
        </p:txBody>
      </p:sp>
      <p:sp>
        <p:nvSpPr>
          <p:cNvPr id="19459"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9461" name="图片 2"/>
          <p:cNvPicPr>
            <a:picLocks noChangeAspect="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3192463" y="1646238"/>
            <a:ext cx="133508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3"/>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bwMode="auto">
          <a:xfrm>
            <a:off x="4618038" y="1646238"/>
            <a:ext cx="13366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图片 4"/>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bwMode="auto">
          <a:xfrm>
            <a:off x="3192463" y="3074988"/>
            <a:ext cx="13350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5"/>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bwMode="auto">
          <a:xfrm>
            <a:off x="4618038" y="3074988"/>
            <a:ext cx="1336675"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159250" y="2617788"/>
            <a:ext cx="368300"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5" name="矩形 44"/>
          <p:cNvSpPr/>
          <p:nvPr/>
        </p:nvSpPr>
        <p:spPr>
          <a:xfrm>
            <a:off x="4618038" y="2617788"/>
            <a:ext cx="369887"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6" name="矩形 45"/>
          <p:cNvSpPr/>
          <p:nvPr/>
        </p:nvSpPr>
        <p:spPr>
          <a:xfrm>
            <a:off x="4159250" y="3070225"/>
            <a:ext cx="368300"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7" name="矩形 46"/>
          <p:cNvSpPr/>
          <p:nvPr/>
        </p:nvSpPr>
        <p:spPr>
          <a:xfrm>
            <a:off x="4613275" y="3070225"/>
            <a:ext cx="369888"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469" name="矩形 33"/>
          <p:cNvSpPr>
            <a:spLocks noChangeArrowheads="1"/>
          </p:cNvSpPr>
          <p:nvPr/>
        </p:nvSpPr>
        <p:spPr bwMode="auto">
          <a:xfrm>
            <a:off x="4170363" y="2674938"/>
            <a:ext cx="3571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itchFamily="2" charset="-122"/>
                <a:ea typeface="方正兰亭黑_GBK" pitchFamily="2" charset="-122"/>
              </a:rPr>
              <a:t>01</a:t>
            </a:r>
            <a:endParaRPr lang="zh-CN" altLang="en-US" sz="1100" b="1">
              <a:solidFill>
                <a:schemeClr val="bg1"/>
              </a:solidFill>
              <a:latin typeface="方正兰亭黑_GBK" pitchFamily="2" charset="-122"/>
              <a:ea typeface="方正兰亭黑_GBK" pitchFamily="2" charset="-122"/>
            </a:endParaRPr>
          </a:p>
        </p:txBody>
      </p:sp>
      <p:sp>
        <p:nvSpPr>
          <p:cNvPr id="19470" name="矩形 47"/>
          <p:cNvSpPr>
            <a:spLocks noChangeArrowheads="1"/>
          </p:cNvSpPr>
          <p:nvPr/>
        </p:nvSpPr>
        <p:spPr bwMode="auto">
          <a:xfrm>
            <a:off x="4619625" y="26749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itchFamily="2" charset="-122"/>
                <a:ea typeface="方正兰亭黑_GBK" pitchFamily="2" charset="-122"/>
              </a:rPr>
              <a:t>02</a:t>
            </a:r>
            <a:endParaRPr lang="zh-CN" altLang="en-US" sz="1100" b="1">
              <a:solidFill>
                <a:schemeClr val="bg1"/>
              </a:solidFill>
              <a:latin typeface="方正兰亭黑_GBK" pitchFamily="2" charset="-122"/>
              <a:ea typeface="方正兰亭黑_GBK" pitchFamily="2" charset="-122"/>
            </a:endParaRPr>
          </a:p>
        </p:txBody>
      </p:sp>
      <p:sp>
        <p:nvSpPr>
          <p:cNvPr id="19471" name="矩形 48"/>
          <p:cNvSpPr>
            <a:spLocks noChangeArrowheads="1"/>
          </p:cNvSpPr>
          <p:nvPr/>
        </p:nvSpPr>
        <p:spPr bwMode="auto">
          <a:xfrm>
            <a:off x="4619625" y="3081338"/>
            <a:ext cx="3571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itchFamily="2" charset="-122"/>
                <a:ea typeface="方正兰亭黑_GBK" pitchFamily="2" charset="-122"/>
              </a:rPr>
              <a:t>04</a:t>
            </a:r>
            <a:endParaRPr lang="zh-CN" altLang="en-US" sz="1100" b="1">
              <a:solidFill>
                <a:schemeClr val="bg1"/>
              </a:solidFill>
              <a:latin typeface="方正兰亭黑_GBK" pitchFamily="2" charset="-122"/>
              <a:ea typeface="方正兰亭黑_GBK" pitchFamily="2" charset="-122"/>
            </a:endParaRPr>
          </a:p>
        </p:txBody>
      </p:sp>
      <p:sp>
        <p:nvSpPr>
          <p:cNvPr id="19472" name="矩形 49"/>
          <p:cNvSpPr>
            <a:spLocks noChangeArrowheads="1"/>
          </p:cNvSpPr>
          <p:nvPr/>
        </p:nvSpPr>
        <p:spPr bwMode="auto">
          <a:xfrm>
            <a:off x="4165600" y="30813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itchFamily="2" charset="-122"/>
                <a:ea typeface="方正兰亭黑_GBK" pitchFamily="2" charset="-122"/>
              </a:rPr>
              <a:t>03</a:t>
            </a:r>
            <a:endParaRPr lang="zh-CN" altLang="en-US" sz="1100" b="1">
              <a:solidFill>
                <a:schemeClr val="bg1"/>
              </a:solidFill>
              <a:latin typeface="方正兰亭黑_GBK" pitchFamily="2" charset="-122"/>
              <a:ea typeface="方正兰亭黑_GBK" pitchFamily="2" charset="-122"/>
            </a:endParaRPr>
          </a:p>
        </p:txBody>
      </p:sp>
      <p:sp>
        <p:nvSpPr>
          <p:cNvPr id="19473" name="TextBox 46"/>
          <p:cNvSpPr txBox="1">
            <a:spLocks noChangeArrowheads="1"/>
          </p:cNvSpPr>
          <p:nvPr/>
        </p:nvSpPr>
        <p:spPr bwMode="auto">
          <a:xfrm>
            <a:off x="1604963" y="21161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9474" name="TextBox 46"/>
          <p:cNvSpPr txBox="1">
            <a:spLocks noChangeArrowheads="1"/>
          </p:cNvSpPr>
          <p:nvPr/>
        </p:nvSpPr>
        <p:spPr bwMode="auto">
          <a:xfrm>
            <a:off x="1604963" y="34750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9475" name="TextBox 46"/>
          <p:cNvSpPr txBox="1">
            <a:spLocks noChangeArrowheads="1"/>
          </p:cNvSpPr>
          <p:nvPr/>
        </p:nvSpPr>
        <p:spPr bwMode="auto">
          <a:xfrm>
            <a:off x="6043613" y="21177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9476" name="TextBox 46"/>
          <p:cNvSpPr txBox="1">
            <a:spLocks noChangeArrowheads="1"/>
          </p:cNvSpPr>
          <p:nvPr/>
        </p:nvSpPr>
        <p:spPr bwMode="auto">
          <a:xfrm>
            <a:off x="6043613" y="34766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9477" name="矩形 54"/>
          <p:cNvSpPr>
            <a:spLocks noChangeArrowheads="1"/>
          </p:cNvSpPr>
          <p:nvPr/>
        </p:nvSpPr>
        <p:spPr bwMode="auto">
          <a:xfrm>
            <a:off x="1604963" y="190817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分析</a:t>
            </a:r>
            <a:r>
              <a:rPr lang="en-US" altLang="zh-CN" sz="1200" b="1">
                <a:solidFill>
                  <a:srgbClr val="137EEC"/>
                </a:solidFill>
                <a:latin typeface="方正兰亭黑_GBK" pitchFamily="2" charset="-122"/>
                <a:ea typeface="方正兰亭黑_GBK" pitchFamily="2" charset="-122"/>
              </a:rPr>
              <a:t>1</a:t>
            </a:r>
            <a:endParaRPr lang="zh-CN" altLang="en-US" sz="1200" b="1">
              <a:solidFill>
                <a:srgbClr val="137EEC"/>
              </a:solidFill>
              <a:latin typeface="方正兰亭黑_GBK" pitchFamily="2" charset="-122"/>
              <a:ea typeface="方正兰亭黑_GBK" pitchFamily="2" charset="-122"/>
            </a:endParaRPr>
          </a:p>
        </p:txBody>
      </p:sp>
      <p:sp>
        <p:nvSpPr>
          <p:cNvPr id="19478" name="矩形 55"/>
          <p:cNvSpPr>
            <a:spLocks noChangeArrowheads="1"/>
          </p:cNvSpPr>
          <p:nvPr/>
        </p:nvSpPr>
        <p:spPr bwMode="auto">
          <a:xfrm>
            <a:off x="6043613" y="19034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分析</a:t>
            </a:r>
            <a:r>
              <a:rPr lang="en-US" altLang="zh-CN" sz="1200" b="1">
                <a:solidFill>
                  <a:srgbClr val="137EEC"/>
                </a:solidFill>
                <a:latin typeface="方正兰亭黑_GBK" pitchFamily="2" charset="-122"/>
                <a:ea typeface="方正兰亭黑_GBK" pitchFamily="2" charset="-122"/>
              </a:rPr>
              <a:t>2</a:t>
            </a:r>
            <a:endParaRPr lang="zh-CN" altLang="en-US" sz="1200" b="1">
              <a:solidFill>
                <a:srgbClr val="137EEC"/>
              </a:solidFill>
              <a:latin typeface="方正兰亭黑_GBK" pitchFamily="2" charset="-122"/>
              <a:ea typeface="方正兰亭黑_GBK" pitchFamily="2" charset="-122"/>
            </a:endParaRPr>
          </a:p>
        </p:txBody>
      </p:sp>
      <p:sp>
        <p:nvSpPr>
          <p:cNvPr id="19479" name="矩形 56"/>
          <p:cNvSpPr>
            <a:spLocks noChangeArrowheads="1"/>
          </p:cNvSpPr>
          <p:nvPr/>
        </p:nvSpPr>
        <p:spPr bwMode="auto">
          <a:xfrm>
            <a:off x="1635125" y="3278188"/>
            <a:ext cx="584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分析</a:t>
            </a:r>
            <a:r>
              <a:rPr lang="en-US" altLang="zh-CN" sz="1200" b="1">
                <a:solidFill>
                  <a:srgbClr val="137EEC"/>
                </a:solidFill>
                <a:latin typeface="方正兰亭黑_GBK" pitchFamily="2" charset="-122"/>
                <a:ea typeface="方正兰亭黑_GBK" pitchFamily="2" charset="-122"/>
              </a:rPr>
              <a:t>3</a:t>
            </a:r>
            <a:endParaRPr lang="zh-CN" altLang="en-US" sz="1200" b="1">
              <a:solidFill>
                <a:srgbClr val="137EEC"/>
              </a:solidFill>
              <a:latin typeface="方正兰亭黑_GBK" pitchFamily="2" charset="-122"/>
              <a:ea typeface="方正兰亭黑_GBK" pitchFamily="2" charset="-122"/>
            </a:endParaRPr>
          </a:p>
        </p:txBody>
      </p:sp>
      <p:sp>
        <p:nvSpPr>
          <p:cNvPr id="19480" name="矩形 57"/>
          <p:cNvSpPr>
            <a:spLocks noChangeArrowheads="1"/>
          </p:cNvSpPr>
          <p:nvPr/>
        </p:nvSpPr>
        <p:spPr bwMode="auto">
          <a:xfrm>
            <a:off x="6096000" y="3268663"/>
            <a:ext cx="5857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itchFamily="2" charset="-122"/>
                <a:ea typeface="方正兰亭黑_GBK" pitchFamily="2" charset="-122"/>
              </a:rPr>
              <a:t>分析</a:t>
            </a:r>
            <a:r>
              <a:rPr lang="en-US" altLang="zh-CN" sz="1200" b="1">
                <a:solidFill>
                  <a:srgbClr val="137EEC"/>
                </a:solidFill>
                <a:latin typeface="方正兰亭黑_GBK" pitchFamily="2" charset="-122"/>
                <a:ea typeface="方正兰亭黑_GBK" pitchFamily="2" charset="-122"/>
              </a:rPr>
              <a:t>4</a:t>
            </a:r>
            <a:endParaRPr lang="zh-CN" altLang="en-US" sz="1200" b="1">
              <a:solidFill>
                <a:srgbClr val="137EEC"/>
              </a:solidFill>
              <a:latin typeface="方正兰亭黑_GBK" pitchFamily="2" charset="-122"/>
              <a:ea typeface="方正兰亭黑_GBK" pitchFamily="2" charset="-122"/>
            </a:endParaRPr>
          </a:p>
        </p:txBody>
      </p:sp>
    </p:spTree>
  </p:cSld>
  <p:clrMapOvr>
    <a:masterClrMapping/>
  </p:clrMapOvr>
  <p:transition spd="slow">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3.1</a:t>
            </a:r>
            <a:r>
              <a:rPr lang="zh-CN" altLang="en-US" sz="2400" b="1">
                <a:solidFill>
                  <a:srgbClr val="137EEC"/>
                </a:solidFill>
                <a:latin typeface="方正兰亭黑_GBK" pitchFamily="2" charset="-122"/>
                <a:ea typeface="方正兰亭黑_GBK" pitchFamily="2" charset="-122"/>
              </a:rPr>
              <a:t>市场分析</a:t>
            </a:r>
          </a:p>
        </p:txBody>
      </p:sp>
      <p:sp>
        <p:nvSpPr>
          <p:cNvPr id="20483"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0485" name="Group 9"/>
          <p:cNvGrpSpPr>
            <a:grpSpLocks/>
          </p:cNvGrpSpPr>
          <p:nvPr/>
        </p:nvGrpSpPr>
        <p:grpSpPr bwMode="auto">
          <a:xfrm>
            <a:off x="733425" y="1592263"/>
            <a:ext cx="3097213" cy="2516187"/>
            <a:chOff x="0" y="-1"/>
            <a:chExt cx="2823039" cy="2516956"/>
          </a:xfrm>
        </p:grpSpPr>
        <p:sp>
          <p:nvSpPr>
            <p:cNvPr id="38" name="AutoShape 10"/>
            <p:cNvSpPr>
              <a:spLocks/>
            </p:cNvSpPr>
            <p:nvPr/>
          </p:nvSpPr>
          <p:spPr bwMode="auto">
            <a:xfrm>
              <a:off x="0" y="1630859"/>
              <a:ext cx="2195054" cy="886096"/>
            </a:xfrm>
            <a:custGeom>
              <a:avLst/>
              <a:gdLst>
                <a:gd name="T0" fmla="*/ 1097195 w 21600"/>
                <a:gd name="T1" fmla="*/ 443234 h 21600"/>
                <a:gd name="T2" fmla="*/ 1097195 w 21600"/>
                <a:gd name="T3" fmla="*/ 443234 h 21600"/>
                <a:gd name="T4" fmla="*/ 1097195 w 21600"/>
                <a:gd name="T5" fmla="*/ 443234 h 21600"/>
                <a:gd name="T6" fmla="*/ 1097195 w 21600"/>
                <a:gd name="T7" fmla="*/ 4432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90" y="0"/>
                  </a:moveTo>
                  <a:lnTo>
                    <a:pt x="1332" y="13223"/>
                  </a:lnTo>
                  <a:lnTo>
                    <a:pt x="0" y="21599"/>
                  </a:lnTo>
                  <a:lnTo>
                    <a:pt x="21600" y="8376"/>
                  </a:lnTo>
                  <a:lnTo>
                    <a:pt x="20290"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11"/>
            <p:cNvSpPr>
              <a:spLocks/>
            </p:cNvSpPr>
            <p:nvPr/>
          </p:nvSpPr>
          <p:spPr bwMode="auto">
            <a:xfrm>
              <a:off x="211258" y="1089357"/>
              <a:ext cx="1773985" cy="884507"/>
            </a:xfrm>
            <a:custGeom>
              <a:avLst/>
              <a:gdLst>
                <a:gd name="T0" fmla="*/ 887056 w 21600"/>
                <a:gd name="T1" fmla="*/ 442646 h 21600"/>
                <a:gd name="T2" fmla="*/ 887056 w 21600"/>
                <a:gd name="T3" fmla="*/ 442646 h 21600"/>
                <a:gd name="T4" fmla="*/ 887056 w 21600"/>
                <a:gd name="T5" fmla="*/ 442646 h 21600"/>
                <a:gd name="T6" fmla="*/ 887056 w 21600"/>
                <a:gd name="T7" fmla="*/ 442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966" y="0"/>
                  </a:moveTo>
                  <a:lnTo>
                    <a:pt x="1619" y="13212"/>
                  </a:lnTo>
                  <a:lnTo>
                    <a:pt x="0" y="21600"/>
                  </a:lnTo>
                  <a:lnTo>
                    <a:pt x="21600" y="8329"/>
                  </a:lnTo>
                  <a:lnTo>
                    <a:pt x="19966"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12"/>
            <p:cNvSpPr>
              <a:spLocks/>
            </p:cNvSpPr>
            <p:nvPr/>
          </p:nvSpPr>
          <p:spPr bwMode="auto">
            <a:xfrm>
              <a:off x="422515" y="546266"/>
              <a:ext cx="1351470" cy="884507"/>
            </a:xfrm>
            <a:custGeom>
              <a:avLst/>
              <a:gdLst>
                <a:gd name="T0" fmla="*/ 675741 w 21600"/>
                <a:gd name="T1" fmla="*/ 442057 h 21600"/>
                <a:gd name="T2" fmla="*/ 675741 w 21600"/>
                <a:gd name="T3" fmla="*/ 442057 h 21600"/>
                <a:gd name="T4" fmla="*/ 675741 w 21600"/>
                <a:gd name="T5" fmla="*/ 442057 h 21600"/>
                <a:gd name="T6" fmla="*/ 675741 w 21600"/>
                <a:gd name="T7" fmla="*/ 442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473" y="0"/>
                  </a:moveTo>
                  <a:lnTo>
                    <a:pt x="2107" y="13259"/>
                  </a:lnTo>
                  <a:lnTo>
                    <a:pt x="0" y="21600"/>
                  </a:lnTo>
                  <a:lnTo>
                    <a:pt x="21600" y="8369"/>
                  </a:lnTo>
                  <a:lnTo>
                    <a:pt x="19473"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13"/>
            <p:cNvSpPr>
              <a:spLocks/>
            </p:cNvSpPr>
            <p:nvPr/>
          </p:nvSpPr>
          <p:spPr bwMode="auto">
            <a:xfrm>
              <a:off x="633773" y="-1"/>
              <a:ext cx="928955" cy="889272"/>
            </a:xfrm>
            <a:custGeom>
              <a:avLst/>
              <a:gdLst>
                <a:gd name="T0" fmla="*/ 464425 w 21600"/>
                <a:gd name="T1" fmla="*/ 444412 h 21600"/>
                <a:gd name="T2" fmla="*/ 464425 w 21600"/>
                <a:gd name="T3" fmla="*/ 444412 h 21600"/>
                <a:gd name="T4" fmla="*/ 464425 w 21600"/>
                <a:gd name="T5" fmla="*/ 444412 h 21600"/>
                <a:gd name="T6" fmla="*/ 464425 w 21600"/>
                <a:gd name="T7" fmla="*/ 444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479" y="0"/>
                  </a:moveTo>
                  <a:lnTo>
                    <a:pt x="3093" y="13274"/>
                  </a:lnTo>
                  <a:lnTo>
                    <a:pt x="0" y="21600"/>
                  </a:lnTo>
                  <a:lnTo>
                    <a:pt x="21599" y="8411"/>
                  </a:lnTo>
                  <a:lnTo>
                    <a:pt x="18479"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14"/>
            <p:cNvSpPr>
              <a:spLocks/>
            </p:cNvSpPr>
            <p:nvPr/>
          </p:nvSpPr>
          <p:spPr bwMode="auto">
            <a:xfrm>
              <a:off x="211258" y="1630859"/>
              <a:ext cx="1983796" cy="343005"/>
            </a:xfrm>
            <a:custGeom>
              <a:avLst/>
              <a:gdLst>
                <a:gd name="T0" fmla="*/ 991831 w 21600"/>
                <a:gd name="T1" fmla="*/ 171879 h 21600"/>
                <a:gd name="T2" fmla="*/ 991831 w 21600"/>
                <a:gd name="T3" fmla="*/ 171879 h 21600"/>
                <a:gd name="T4" fmla="*/ 991831 w 21600"/>
                <a:gd name="T5" fmla="*/ 171879 h 21600"/>
                <a:gd name="T6" fmla="*/ 991831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lnTo>
                    <a:pt x="20151" y="0"/>
                  </a:lnTo>
                  <a:lnTo>
                    <a:pt x="1448" y="0"/>
                  </a:lnTo>
                  <a:lnTo>
                    <a:pt x="0" y="21600"/>
                  </a:lnTo>
                  <a:lnTo>
                    <a:pt x="21599" y="2160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15"/>
            <p:cNvSpPr>
              <a:spLocks/>
            </p:cNvSpPr>
            <p:nvPr/>
          </p:nvSpPr>
          <p:spPr bwMode="auto">
            <a:xfrm>
              <a:off x="422515" y="1089357"/>
              <a:ext cx="1562728" cy="341416"/>
            </a:xfrm>
            <a:custGeom>
              <a:avLst/>
              <a:gdLst>
                <a:gd name="T0" fmla="*/ 781104 w 21600"/>
                <a:gd name="T1" fmla="*/ 170702 h 21600"/>
                <a:gd name="T2" fmla="*/ 781104 w 21600"/>
                <a:gd name="T3" fmla="*/ 170702 h 21600"/>
                <a:gd name="T4" fmla="*/ 781104 w 21600"/>
                <a:gd name="T5" fmla="*/ 170702 h 21600"/>
                <a:gd name="T6" fmla="*/ 781104 w 21600"/>
                <a:gd name="T7" fmla="*/ 17070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23" y="0"/>
                  </a:moveTo>
                  <a:lnTo>
                    <a:pt x="0" y="21599"/>
                  </a:lnTo>
                  <a:lnTo>
                    <a:pt x="21600" y="21599"/>
                  </a:lnTo>
                  <a:lnTo>
                    <a:pt x="19744" y="0"/>
                  </a:lnTo>
                  <a:lnTo>
                    <a:pt x="1823"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16"/>
            <p:cNvSpPr>
              <a:spLocks/>
            </p:cNvSpPr>
            <p:nvPr/>
          </p:nvSpPr>
          <p:spPr bwMode="auto">
            <a:xfrm>
              <a:off x="843584" y="-1"/>
              <a:ext cx="719144" cy="346181"/>
            </a:xfrm>
            <a:custGeom>
              <a:avLst/>
              <a:gdLst>
                <a:gd name="T0" fmla="*/ 359061 w 21600"/>
                <a:gd name="T1" fmla="*/ 173056 h 21600"/>
                <a:gd name="T2" fmla="*/ 359061 w 21600"/>
                <a:gd name="T3" fmla="*/ 173056 h 21600"/>
                <a:gd name="T4" fmla="*/ 359061 w 21600"/>
                <a:gd name="T5" fmla="*/ 173056 h 21600"/>
                <a:gd name="T6" fmla="*/ 359061 w 21600"/>
                <a:gd name="T7" fmla="*/ 1730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599"/>
                  </a:moveTo>
                  <a:lnTo>
                    <a:pt x="17563" y="0"/>
                  </a:lnTo>
                  <a:lnTo>
                    <a:pt x="4072" y="0"/>
                  </a:lnTo>
                  <a:lnTo>
                    <a:pt x="0" y="21599"/>
                  </a:lnTo>
                  <a:lnTo>
                    <a:pt x="21599" y="21599"/>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5" name="AutoShape 17"/>
            <p:cNvSpPr>
              <a:spLocks/>
            </p:cNvSpPr>
            <p:nvPr/>
          </p:nvSpPr>
          <p:spPr bwMode="auto">
            <a:xfrm>
              <a:off x="633773" y="546266"/>
              <a:ext cx="1140212" cy="343005"/>
            </a:xfrm>
            <a:custGeom>
              <a:avLst/>
              <a:gdLst>
                <a:gd name="T0" fmla="*/ 570377 w 21600"/>
                <a:gd name="T1" fmla="*/ 171290 h 21600"/>
                <a:gd name="T2" fmla="*/ 570377 w 21600"/>
                <a:gd name="T3" fmla="*/ 171290 h 21600"/>
                <a:gd name="T4" fmla="*/ 570377 w 21600"/>
                <a:gd name="T5" fmla="*/ 171290 h 21600"/>
                <a:gd name="T6" fmla="*/ 570377 w 21600"/>
                <a:gd name="T7" fmla="*/ 1712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518" y="0"/>
                  </a:moveTo>
                  <a:lnTo>
                    <a:pt x="0" y="21600"/>
                  </a:lnTo>
                  <a:lnTo>
                    <a:pt x="21600" y="21600"/>
                  </a:lnTo>
                  <a:lnTo>
                    <a:pt x="19081" y="0"/>
                  </a:lnTo>
                  <a:lnTo>
                    <a:pt x="2518"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6" name="AutoShape 18"/>
            <p:cNvSpPr>
              <a:spLocks/>
            </p:cNvSpPr>
            <p:nvPr/>
          </p:nvSpPr>
          <p:spPr bwMode="auto">
            <a:xfrm>
              <a:off x="0" y="2173950"/>
              <a:ext cx="2404864" cy="343005"/>
            </a:xfrm>
            <a:custGeom>
              <a:avLst/>
              <a:gdLst>
                <a:gd name="T0" fmla="*/ 1202558 w 21600"/>
                <a:gd name="T1" fmla="*/ 171879 h 21600"/>
                <a:gd name="T2" fmla="*/ 1202558 w 21600"/>
                <a:gd name="T3" fmla="*/ 171879 h 21600"/>
                <a:gd name="T4" fmla="*/ 1202558 w 21600"/>
                <a:gd name="T5" fmla="*/ 171879 h 21600"/>
                <a:gd name="T6" fmla="*/ 1202558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15" y="0"/>
                  </a:moveTo>
                  <a:lnTo>
                    <a:pt x="0" y="21600"/>
                  </a:lnTo>
                  <a:lnTo>
                    <a:pt x="21600" y="21600"/>
                  </a:lnTo>
                  <a:lnTo>
                    <a:pt x="20405" y="0"/>
                  </a:lnTo>
                  <a:lnTo>
                    <a:pt x="1215"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7" name="AutoShape 19"/>
            <p:cNvSpPr>
              <a:spLocks/>
            </p:cNvSpPr>
            <p:nvPr/>
          </p:nvSpPr>
          <p:spPr bwMode="auto">
            <a:xfrm>
              <a:off x="1562728" y="146094"/>
              <a:ext cx="1260311" cy="53991"/>
            </a:xfrm>
            <a:custGeom>
              <a:avLst/>
              <a:gdLst>
                <a:gd name="T0" fmla="*/ 630417 w 21600"/>
                <a:gd name="T1" fmla="*/ 27078 h 21600"/>
                <a:gd name="T2" fmla="*/ 630417 w 21600"/>
                <a:gd name="T3" fmla="*/ 27078 h 21600"/>
                <a:gd name="T4" fmla="*/ 630417 w 21600"/>
                <a:gd name="T5" fmla="*/ 27078 h 21600"/>
                <a:gd name="T6" fmla="*/ 630417 w 21600"/>
                <a:gd name="T7" fmla="*/ 270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115" y="0"/>
                  </a:moveTo>
                  <a:cubicBezTo>
                    <a:pt x="20891" y="0"/>
                    <a:pt x="20704" y="3456"/>
                    <a:pt x="20667" y="8640"/>
                  </a:cubicBezTo>
                  <a:cubicBezTo>
                    <a:pt x="0" y="8640"/>
                    <a:pt x="0" y="8640"/>
                    <a:pt x="0" y="8640"/>
                  </a:cubicBezTo>
                  <a:cubicBezTo>
                    <a:pt x="0" y="12960"/>
                    <a:pt x="0" y="12960"/>
                    <a:pt x="0" y="12960"/>
                  </a:cubicBezTo>
                  <a:cubicBezTo>
                    <a:pt x="20667" y="12960"/>
                    <a:pt x="20667" y="12960"/>
                    <a:pt x="20667" y="12960"/>
                  </a:cubicBezTo>
                  <a:cubicBezTo>
                    <a:pt x="20704" y="18144"/>
                    <a:pt x="20891" y="21599"/>
                    <a:pt x="21115" y="21599"/>
                  </a:cubicBezTo>
                  <a:cubicBezTo>
                    <a:pt x="21376" y="21599"/>
                    <a:pt x="21600" y="17280"/>
                    <a:pt x="21600" y="11232"/>
                  </a:cubicBezTo>
                  <a:cubicBezTo>
                    <a:pt x="21600" y="5184"/>
                    <a:pt x="21376" y="0"/>
                    <a:pt x="21115"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8" name="AutoShape 20"/>
            <p:cNvSpPr>
              <a:spLocks/>
            </p:cNvSpPr>
            <p:nvPr/>
          </p:nvSpPr>
          <p:spPr bwMode="auto">
            <a:xfrm>
              <a:off x="1763857" y="689185"/>
              <a:ext cx="1059182" cy="57167"/>
            </a:xfrm>
            <a:custGeom>
              <a:avLst/>
              <a:gdLst>
                <a:gd name="T0" fmla="*/ 529762 w 21600"/>
                <a:gd name="T1" fmla="*/ 28254 h 21600"/>
                <a:gd name="T2" fmla="*/ 529762 w 21600"/>
                <a:gd name="T3" fmla="*/ 28254 h 21600"/>
                <a:gd name="T4" fmla="*/ 529762 w 21600"/>
                <a:gd name="T5" fmla="*/ 28254 h 21600"/>
                <a:gd name="T6" fmla="*/ 52976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023" y="0"/>
                  </a:moveTo>
                  <a:cubicBezTo>
                    <a:pt x="20757" y="0"/>
                    <a:pt x="20535" y="3323"/>
                    <a:pt x="20491" y="8307"/>
                  </a:cubicBezTo>
                  <a:cubicBezTo>
                    <a:pt x="0" y="8307"/>
                    <a:pt x="0" y="8307"/>
                    <a:pt x="0" y="8307"/>
                  </a:cubicBezTo>
                  <a:cubicBezTo>
                    <a:pt x="0" y="12461"/>
                    <a:pt x="0" y="12461"/>
                    <a:pt x="0" y="12461"/>
                  </a:cubicBezTo>
                  <a:cubicBezTo>
                    <a:pt x="20491" y="12461"/>
                    <a:pt x="20491" y="12461"/>
                    <a:pt x="20491" y="12461"/>
                  </a:cubicBezTo>
                  <a:cubicBezTo>
                    <a:pt x="20535" y="17446"/>
                    <a:pt x="20757" y="21599"/>
                    <a:pt x="21023" y="21599"/>
                  </a:cubicBezTo>
                  <a:cubicBezTo>
                    <a:pt x="21333" y="21599"/>
                    <a:pt x="21599" y="16615"/>
                    <a:pt x="21599" y="10800"/>
                  </a:cubicBezTo>
                  <a:cubicBezTo>
                    <a:pt x="21599" y="4984"/>
                    <a:pt x="21333" y="0"/>
                    <a:pt x="21023"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9" name="AutoShape 21"/>
            <p:cNvSpPr>
              <a:spLocks/>
            </p:cNvSpPr>
            <p:nvPr/>
          </p:nvSpPr>
          <p:spPr bwMode="auto">
            <a:xfrm>
              <a:off x="1985243" y="1232275"/>
              <a:ext cx="837796" cy="57167"/>
            </a:xfrm>
            <a:custGeom>
              <a:avLst/>
              <a:gdLst>
                <a:gd name="T0" fmla="*/ 419101 w 21600"/>
                <a:gd name="T1" fmla="*/ 28254 h 21600"/>
                <a:gd name="T2" fmla="*/ 419101 w 21600"/>
                <a:gd name="T3" fmla="*/ 28254 h 21600"/>
                <a:gd name="T4" fmla="*/ 419101 w 21600"/>
                <a:gd name="T5" fmla="*/ 28254 h 21600"/>
                <a:gd name="T6" fmla="*/ 419101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870" y="0"/>
                  </a:moveTo>
                  <a:cubicBezTo>
                    <a:pt x="20534" y="0"/>
                    <a:pt x="20253" y="3323"/>
                    <a:pt x="20197" y="8307"/>
                  </a:cubicBezTo>
                  <a:cubicBezTo>
                    <a:pt x="0" y="8307"/>
                    <a:pt x="0" y="8307"/>
                    <a:pt x="0" y="8307"/>
                  </a:cubicBezTo>
                  <a:cubicBezTo>
                    <a:pt x="0" y="12461"/>
                    <a:pt x="0" y="12461"/>
                    <a:pt x="0" y="12461"/>
                  </a:cubicBezTo>
                  <a:cubicBezTo>
                    <a:pt x="20197" y="12461"/>
                    <a:pt x="20197" y="12461"/>
                    <a:pt x="20197" y="12461"/>
                  </a:cubicBezTo>
                  <a:cubicBezTo>
                    <a:pt x="20253" y="17446"/>
                    <a:pt x="20534" y="21599"/>
                    <a:pt x="20870" y="21599"/>
                  </a:cubicBezTo>
                  <a:cubicBezTo>
                    <a:pt x="21263" y="21599"/>
                    <a:pt x="21600" y="16615"/>
                    <a:pt x="21600" y="10800"/>
                  </a:cubicBezTo>
                  <a:cubicBezTo>
                    <a:pt x="21600" y="4984"/>
                    <a:pt x="21263" y="0"/>
                    <a:pt x="20870"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0" name="AutoShape 22"/>
            <p:cNvSpPr>
              <a:spLocks/>
            </p:cNvSpPr>
            <p:nvPr/>
          </p:nvSpPr>
          <p:spPr bwMode="auto">
            <a:xfrm>
              <a:off x="2209524" y="1773778"/>
              <a:ext cx="613515" cy="57167"/>
            </a:xfrm>
            <a:custGeom>
              <a:avLst/>
              <a:gdLst>
                <a:gd name="T0" fmla="*/ 306673 w 21600"/>
                <a:gd name="T1" fmla="*/ 28254 h 21600"/>
                <a:gd name="T2" fmla="*/ 306673 w 21600"/>
                <a:gd name="T3" fmla="*/ 28254 h 21600"/>
                <a:gd name="T4" fmla="*/ 306673 w 21600"/>
                <a:gd name="T5" fmla="*/ 28254 h 21600"/>
                <a:gd name="T6" fmla="*/ 306673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04" y="0"/>
                  </a:moveTo>
                  <a:cubicBezTo>
                    <a:pt x="20144" y="0"/>
                    <a:pt x="19761" y="3323"/>
                    <a:pt x="19685" y="8307"/>
                  </a:cubicBezTo>
                  <a:cubicBezTo>
                    <a:pt x="0" y="8307"/>
                    <a:pt x="0" y="8307"/>
                    <a:pt x="0" y="8307"/>
                  </a:cubicBezTo>
                  <a:cubicBezTo>
                    <a:pt x="0" y="12461"/>
                    <a:pt x="0" y="12461"/>
                    <a:pt x="0" y="12461"/>
                  </a:cubicBezTo>
                  <a:cubicBezTo>
                    <a:pt x="19685" y="12461"/>
                    <a:pt x="19685" y="12461"/>
                    <a:pt x="19685" y="12461"/>
                  </a:cubicBezTo>
                  <a:cubicBezTo>
                    <a:pt x="19761" y="17446"/>
                    <a:pt x="20144" y="21599"/>
                    <a:pt x="20604" y="21599"/>
                  </a:cubicBezTo>
                  <a:cubicBezTo>
                    <a:pt x="21140" y="21599"/>
                    <a:pt x="21599" y="16615"/>
                    <a:pt x="21599" y="10800"/>
                  </a:cubicBezTo>
                  <a:cubicBezTo>
                    <a:pt x="21599" y="4984"/>
                    <a:pt x="21140" y="0"/>
                    <a:pt x="20604"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23"/>
            <p:cNvSpPr>
              <a:spLocks/>
            </p:cNvSpPr>
            <p:nvPr/>
          </p:nvSpPr>
          <p:spPr bwMode="auto">
            <a:xfrm>
              <a:off x="2430910" y="2316869"/>
              <a:ext cx="392129" cy="57167"/>
            </a:xfrm>
            <a:custGeom>
              <a:avLst/>
              <a:gdLst>
                <a:gd name="T0" fmla="*/ 196012 w 21600"/>
                <a:gd name="T1" fmla="*/ 28254 h 21600"/>
                <a:gd name="T2" fmla="*/ 196012 w 21600"/>
                <a:gd name="T3" fmla="*/ 28254 h 21600"/>
                <a:gd name="T4" fmla="*/ 196012 w 21600"/>
                <a:gd name="T5" fmla="*/ 28254 h 21600"/>
                <a:gd name="T6" fmla="*/ 19601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039" y="0"/>
                  </a:moveTo>
                  <a:cubicBezTo>
                    <a:pt x="19319" y="0"/>
                    <a:pt x="18720" y="4153"/>
                    <a:pt x="18599" y="8307"/>
                  </a:cubicBezTo>
                  <a:cubicBezTo>
                    <a:pt x="0" y="8307"/>
                    <a:pt x="0" y="8307"/>
                    <a:pt x="0" y="8307"/>
                  </a:cubicBezTo>
                  <a:cubicBezTo>
                    <a:pt x="0" y="12461"/>
                    <a:pt x="0" y="12461"/>
                    <a:pt x="0" y="12461"/>
                  </a:cubicBezTo>
                  <a:cubicBezTo>
                    <a:pt x="18599" y="12461"/>
                    <a:pt x="18599" y="12461"/>
                    <a:pt x="18599" y="12461"/>
                  </a:cubicBezTo>
                  <a:cubicBezTo>
                    <a:pt x="18720" y="17446"/>
                    <a:pt x="19319" y="21599"/>
                    <a:pt x="20039" y="21599"/>
                  </a:cubicBezTo>
                  <a:cubicBezTo>
                    <a:pt x="20880" y="21599"/>
                    <a:pt x="21600" y="16615"/>
                    <a:pt x="21600" y="10800"/>
                  </a:cubicBezTo>
                  <a:cubicBezTo>
                    <a:pt x="21600" y="4984"/>
                    <a:pt x="20880" y="0"/>
                    <a:pt x="20039"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0486" name="AutoShape 24"/>
          <p:cNvSpPr>
            <a:spLocks/>
          </p:cNvSpPr>
          <p:nvPr/>
        </p:nvSpPr>
        <p:spPr bwMode="auto">
          <a:xfrm>
            <a:off x="3806825" y="1576388"/>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itchFamily="2" charset="-122"/>
                <a:ea typeface="方正兰亭黑_GBK" pitchFamily="2" charset="-122"/>
                <a:cs typeface="Open Sans" charset="0"/>
                <a:sym typeface="Open Sans" charset="0"/>
              </a:rPr>
              <a:t>5%</a:t>
            </a:r>
            <a:endParaRPr lang="es-ES" altLang="zh-CN" sz="1600">
              <a:solidFill>
                <a:schemeClr val="bg1"/>
              </a:solidFill>
              <a:latin typeface="方正兰亭黑_GBK" pitchFamily="2" charset="-122"/>
              <a:ea typeface="方正兰亭黑_GBK" pitchFamily="2" charset="-122"/>
              <a:cs typeface="Calibri" pitchFamily="34" charset="0"/>
              <a:sym typeface="Calibri" pitchFamily="34" charset="0"/>
            </a:endParaRPr>
          </a:p>
        </p:txBody>
      </p:sp>
      <p:sp>
        <p:nvSpPr>
          <p:cNvPr id="20487" name="AutoShape 25"/>
          <p:cNvSpPr>
            <a:spLocks/>
          </p:cNvSpPr>
          <p:nvPr/>
        </p:nvSpPr>
        <p:spPr bwMode="auto">
          <a:xfrm>
            <a:off x="3806825" y="21129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itchFamily="2" charset="-122"/>
                <a:ea typeface="方正兰亭黑_GBK" pitchFamily="2" charset="-122"/>
                <a:cs typeface="Open Sans" charset="0"/>
                <a:sym typeface="Open Sans" charset="0"/>
              </a:rPr>
              <a:t>10%</a:t>
            </a:r>
            <a:endParaRPr lang="es-ES" altLang="zh-CN" sz="1600">
              <a:solidFill>
                <a:schemeClr val="bg1"/>
              </a:solidFill>
              <a:latin typeface="方正兰亭黑_GBK" pitchFamily="2" charset="-122"/>
              <a:ea typeface="方正兰亭黑_GBK" pitchFamily="2" charset="-122"/>
              <a:cs typeface="Calibri" pitchFamily="34" charset="0"/>
              <a:sym typeface="Calibri" pitchFamily="34" charset="0"/>
            </a:endParaRPr>
          </a:p>
        </p:txBody>
      </p:sp>
      <p:sp>
        <p:nvSpPr>
          <p:cNvPr id="20488" name="AutoShape 26"/>
          <p:cNvSpPr>
            <a:spLocks/>
          </p:cNvSpPr>
          <p:nvPr/>
        </p:nvSpPr>
        <p:spPr bwMode="auto">
          <a:xfrm>
            <a:off x="3829050" y="26463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itchFamily="2" charset="-122"/>
                <a:ea typeface="方正兰亭黑_GBK" pitchFamily="2" charset="-122"/>
                <a:cs typeface="Open Sans" charset="0"/>
                <a:sym typeface="Open Sans" charset="0"/>
              </a:rPr>
              <a:t>15%</a:t>
            </a:r>
            <a:endParaRPr lang="es-ES" altLang="zh-CN" sz="1600">
              <a:solidFill>
                <a:schemeClr val="bg1"/>
              </a:solidFill>
              <a:latin typeface="方正兰亭黑_GBK" pitchFamily="2" charset="-122"/>
              <a:ea typeface="方正兰亭黑_GBK" pitchFamily="2" charset="-122"/>
              <a:cs typeface="Calibri" pitchFamily="34" charset="0"/>
              <a:sym typeface="Calibri" pitchFamily="34" charset="0"/>
            </a:endParaRPr>
          </a:p>
        </p:txBody>
      </p:sp>
      <p:sp>
        <p:nvSpPr>
          <p:cNvPr id="20489" name="AutoShape 27"/>
          <p:cNvSpPr>
            <a:spLocks/>
          </p:cNvSpPr>
          <p:nvPr/>
        </p:nvSpPr>
        <p:spPr bwMode="auto">
          <a:xfrm>
            <a:off x="3829050" y="319881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itchFamily="2" charset="-122"/>
                <a:ea typeface="方正兰亭黑_GBK" pitchFamily="2" charset="-122"/>
                <a:cs typeface="Open Sans" charset="0"/>
                <a:sym typeface="Open Sans" charset="0"/>
              </a:rPr>
              <a:t>20%</a:t>
            </a:r>
            <a:endParaRPr lang="es-ES" altLang="zh-CN" sz="1600">
              <a:solidFill>
                <a:schemeClr val="bg1"/>
              </a:solidFill>
              <a:latin typeface="方正兰亭黑_GBK" pitchFamily="2" charset="-122"/>
              <a:ea typeface="方正兰亭黑_GBK" pitchFamily="2" charset="-122"/>
              <a:cs typeface="Calibri" pitchFamily="34" charset="0"/>
              <a:sym typeface="Calibri" pitchFamily="34" charset="0"/>
            </a:endParaRPr>
          </a:p>
        </p:txBody>
      </p:sp>
      <p:sp>
        <p:nvSpPr>
          <p:cNvPr id="20490" name="AutoShape 28"/>
          <p:cNvSpPr>
            <a:spLocks/>
          </p:cNvSpPr>
          <p:nvPr/>
        </p:nvSpPr>
        <p:spPr bwMode="auto">
          <a:xfrm>
            <a:off x="3829050" y="3730625"/>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algn="ctr" defTabSz="914400" eaLnBrk="1"/>
            <a:r>
              <a:rPr lang="es-ES" altLang="zh-CN" sz="1800">
                <a:solidFill>
                  <a:schemeClr val="bg1"/>
                </a:solidFill>
                <a:latin typeface="方正兰亭黑_GBK" pitchFamily="2" charset="-122"/>
                <a:ea typeface="方正兰亭黑_GBK" pitchFamily="2" charset="-122"/>
                <a:cs typeface="Open Sans" charset="0"/>
                <a:sym typeface="Open Sans" charset="0"/>
              </a:rPr>
              <a:t>40%</a:t>
            </a:r>
            <a:endParaRPr lang="es-ES" altLang="zh-CN" sz="1600">
              <a:solidFill>
                <a:schemeClr val="bg1"/>
              </a:solidFill>
              <a:latin typeface="方正兰亭黑_GBK" pitchFamily="2" charset="-122"/>
              <a:ea typeface="方正兰亭黑_GBK" pitchFamily="2" charset="-122"/>
              <a:cs typeface="Calibri" pitchFamily="34" charset="0"/>
              <a:sym typeface="Calibri" pitchFamily="34" charset="0"/>
            </a:endParaRPr>
          </a:p>
        </p:txBody>
      </p:sp>
      <p:sp>
        <p:nvSpPr>
          <p:cNvPr id="20491" name="AutoShape 29"/>
          <p:cNvSpPr>
            <a:spLocks/>
          </p:cNvSpPr>
          <p:nvPr/>
        </p:nvSpPr>
        <p:spPr bwMode="auto">
          <a:xfrm>
            <a:off x="1465263" y="3816350"/>
            <a:ext cx="1371600" cy="269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20492" name="AutoShape 30"/>
          <p:cNvSpPr>
            <a:spLocks/>
          </p:cNvSpPr>
          <p:nvPr/>
        </p:nvSpPr>
        <p:spPr bwMode="auto">
          <a:xfrm>
            <a:off x="1433513" y="3262313"/>
            <a:ext cx="1370012"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20493" name="AutoShape 31"/>
          <p:cNvSpPr>
            <a:spLocks/>
          </p:cNvSpPr>
          <p:nvPr/>
        </p:nvSpPr>
        <p:spPr bwMode="auto">
          <a:xfrm>
            <a:off x="1465263" y="27289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20494" name="AutoShape 32"/>
          <p:cNvSpPr>
            <a:spLocks/>
          </p:cNvSpPr>
          <p:nvPr/>
        </p:nvSpPr>
        <p:spPr bwMode="auto">
          <a:xfrm>
            <a:off x="1389063" y="21955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20495" name="矩形 61"/>
          <p:cNvSpPr>
            <a:spLocks noChangeArrowheads="1"/>
          </p:cNvSpPr>
          <p:nvPr/>
        </p:nvSpPr>
        <p:spPr bwMode="auto">
          <a:xfrm>
            <a:off x="1682750" y="2197100"/>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itchFamily="34" charset="0"/>
                <a:cs typeface="Arial" pitchFamily="34" charset="0"/>
              </a:rPr>
              <a:t>Lorem ipsum </a:t>
            </a:r>
            <a:endParaRPr lang="zh-CN" altLang="en-US" sz="800"/>
          </a:p>
        </p:txBody>
      </p:sp>
      <p:sp>
        <p:nvSpPr>
          <p:cNvPr id="20496" name="矩形 62"/>
          <p:cNvSpPr>
            <a:spLocks noChangeArrowheads="1"/>
          </p:cNvSpPr>
          <p:nvPr/>
        </p:nvSpPr>
        <p:spPr bwMode="auto">
          <a:xfrm>
            <a:off x="1682750" y="2727325"/>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itchFamily="34" charset="0"/>
                <a:cs typeface="Arial" pitchFamily="34" charset="0"/>
              </a:rPr>
              <a:t>Lorem ipsum </a:t>
            </a:r>
            <a:endParaRPr lang="zh-CN" altLang="en-US" sz="800"/>
          </a:p>
        </p:txBody>
      </p:sp>
      <p:sp>
        <p:nvSpPr>
          <p:cNvPr id="20497" name="矩形 63"/>
          <p:cNvSpPr>
            <a:spLocks noChangeArrowheads="1"/>
          </p:cNvSpPr>
          <p:nvPr/>
        </p:nvSpPr>
        <p:spPr bwMode="auto">
          <a:xfrm>
            <a:off x="1682750" y="3268663"/>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itchFamily="34" charset="0"/>
                <a:cs typeface="Arial" pitchFamily="34" charset="0"/>
              </a:rPr>
              <a:t>Lorem ipsum </a:t>
            </a:r>
            <a:endParaRPr lang="zh-CN" altLang="en-US" sz="800"/>
          </a:p>
        </p:txBody>
      </p:sp>
      <p:sp>
        <p:nvSpPr>
          <p:cNvPr id="20498" name="矩形 64"/>
          <p:cNvSpPr>
            <a:spLocks noChangeArrowheads="1"/>
          </p:cNvSpPr>
          <p:nvPr/>
        </p:nvSpPr>
        <p:spPr bwMode="auto">
          <a:xfrm>
            <a:off x="1682750" y="3817938"/>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itchFamily="34" charset="0"/>
                <a:cs typeface="Arial" pitchFamily="34" charset="0"/>
              </a:rPr>
              <a:t>Lorem ipsum </a:t>
            </a:r>
            <a:endParaRPr lang="zh-CN" altLang="en-US" sz="800"/>
          </a:p>
        </p:txBody>
      </p:sp>
      <p:sp>
        <p:nvSpPr>
          <p:cNvPr id="20499" name="矩形 65"/>
          <p:cNvSpPr>
            <a:spLocks noChangeArrowheads="1"/>
          </p:cNvSpPr>
          <p:nvPr/>
        </p:nvSpPr>
        <p:spPr bwMode="auto">
          <a:xfrm>
            <a:off x="1682750" y="1639888"/>
            <a:ext cx="808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itchFamily="34" charset="0"/>
                <a:cs typeface="Arial" pitchFamily="34" charset="0"/>
              </a:rPr>
              <a:t>Lorem ipsum </a:t>
            </a:r>
            <a:endParaRPr lang="zh-CN" altLang="en-US" sz="800"/>
          </a:p>
        </p:txBody>
      </p:sp>
      <p:sp>
        <p:nvSpPr>
          <p:cNvPr id="20500" name="矩形 66"/>
          <p:cNvSpPr>
            <a:spLocks noChangeArrowheads="1"/>
          </p:cNvSpPr>
          <p:nvPr/>
        </p:nvSpPr>
        <p:spPr bwMode="auto">
          <a:xfrm>
            <a:off x="4525963" y="163988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20501" name="矩形 67"/>
          <p:cNvSpPr>
            <a:spLocks noChangeArrowheads="1"/>
          </p:cNvSpPr>
          <p:nvPr/>
        </p:nvSpPr>
        <p:spPr bwMode="auto">
          <a:xfrm>
            <a:off x="4525963" y="217170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20502" name="矩形 68"/>
          <p:cNvSpPr>
            <a:spLocks noChangeArrowheads="1"/>
          </p:cNvSpPr>
          <p:nvPr/>
        </p:nvSpPr>
        <p:spPr bwMode="auto">
          <a:xfrm>
            <a:off x="4525963" y="2701925"/>
            <a:ext cx="31670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20503" name="矩形 69"/>
          <p:cNvSpPr>
            <a:spLocks noChangeArrowheads="1"/>
          </p:cNvSpPr>
          <p:nvPr/>
        </p:nvSpPr>
        <p:spPr bwMode="auto">
          <a:xfrm>
            <a:off x="4525963" y="323373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20504" name="矩形 70"/>
          <p:cNvSpPr>
            <a:spLocks noChangeArrowheads="1"/>
          </p:cNvSpPr>
          <p:nvPr/>
        </p:nvSpPr>
        <p:spPr bwMode="auto">
          <a:xfrm>
            <a:off x="4525963" y="376555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a:t>
            </a:r>
          </a:p>
        </p:txBody>
      </p:sp>
      <p:sp>
        <p:nvSpPr>
          <p:cNvPr id="20505" name="TextBox 46"/>
          <p:cNvSpPr txBox="1">
            <a:spLocks noChangeArrowheads="1"/>
          </p:cNvSpPr>
          <p:nvPr/>
        </p:nvSpPr>
        <p:spPr bwMode="auto">
          <a:xfrm>
            <a:off x="620713" y="4246563"/>
            <a:ext cx="7164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21508"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a:solidFill>
                  <a:srgbClr val="FFFFFF"/>
                </a:solidFill>
                <a:latin typeface="方正兰亭黑_GBK" pitchFamily="2" charset="-122"/>
                <a:ea typeface="方正兰亭黑_GBK" pitchFamily="2" charset="-122"/>
              </a:rPr>
              <a:t>04</a:t>
            </a:r>
            <a:endParaRPr lang="zh-CN" altLang="en-US" sz="3200" b="1">
              <a:solidFill>
                <a:srgbClr val="FFFFFF"/>
              </a:solidFill>
              <a:latin typeface="方正兰亭黑_GBK" pitchFamily="2" charset="-122"/>
              <a:ea typeface="方正兰亭黑_GBK" pitchFamily="2" charset="-122"/>
            </a:endParaRPr>
          </a:p>
        </p:txBody>
      </p:sp>
      <p:sp>
        <p:nvSpPr>
          <p:cNvPr id="21509"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rgbClr val="FFFFFF"/>
                </a:solidFill>
                <a:latin typeface="方正兰亭黑_GBK" pitchFamily="2" charset="-122"/>
                <a:ea typeface="方正兰亭黑_GBK" pitchFamily="2" charset="-122"/>
              </a:rPr>
              <a:t>投资回报</a:t>
            </a:r>
          </a:p>
        </p:txBody>
      </p:sp>
      <p:sp>
        <p:nvSpPr>
          <p:cNvPr id="21510"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8"/>
          <p:cNvSpPr txBox="1">
            <a:spLocks noChangeArrowheads="1"/>
          </p:cNvSpPr>
          <p:nvPr/>
        </p:nvSpPr>
        <p:spPr bwMode="auto">
          <a:xfrm>
            <a:off x="3624263" y="303213"/>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4.1</a:t>
            </a:r>
            <a:r>
              <a:rPr lang="zh-CN" altLang="en-US" sz="2400" b="1">
                <a:solidFill>
                  <a:srgbClr val="137EEC"/>
                </a:solidFill>
                <a:latin typeface="方正兰亭黑_GBK" pitchFamily="2" charset="-122"/>
                <a:ea typeface="方正兰亭黑_GBK" pitchFamily="2" charset="-122"/>
              </a:rPr>
              <a:t>融资需求</a:t>
            </a:r>
          </a:p>
        </p:txBody>
      </p:sp>
      <p:sp>
        <p:nvSpPr>
          <p:cNvPr id="2253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2533" name="AutoShape 9"/>
          <p:cNvSpPr>
            <a:spLocks/>
          </p:cNvSpPr>
          <p:nvPr/>
        </p:nvSpPr>
        <p:spPr bwMode="auto">
          <a:xfrm>
            <a:off x="3886200" y="2281238"/>
            <a:ext cx="1370013" cy="1371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22534" name="组合 3"/>
          <p:cNvGrpSpPr>
            <a:grpSpLocks/>
          </p:cNvGrpSpPr>
          <p:nvPr/>
        </p:nvGrpSpPr>
        <p:grpSpPr bwMode="auto">
          <a:xfrm>
            <a:off x="3446463" y="1647825"/>
            <a:ext cx="1076325" cy="920750"/>
            <a:chOff x="3446149" y="1648522"/>
            <a:chExt cx="1077397" cy="920633"/>
          </a:xfrm>
        </p:grpSpPr>
        <p:sp>
          <p:nvSpPr>
            <p:cNvPr id="22563" name="AutoShape 1"/>
            <p:cNvSpPr>
              <a:spLocks/>
            </p:cNvSpPr>
            <p:nvPr/>
          </p:nvSpPr>
          <p:spPr bwMode="auto">
            <a:xfrm>
              <a:off x="3446149" y="1648522"/>
              <a:ext cx="1077397" cy="92063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53" name="组合 52"/>
            <p:cNvGrpSpPr/>
            <p:nvPr/>
          </p:nvGrpSpPr>
          <p:grpSpPr>
            <a:xfrm>
              <a:off x="3863359" y="1919653"/>
              <a:ext cx="312455" cy="361626"/>
              <a:chOff x="2579233" y="5573718"/>
              <a:chExt cx="194871" cy="225538"/>
            </a:xfrm>
            <a:solidFill>
              <a:schemeClr val="bg1"/>
            </a:solidFill>
          </p:grpSpPr>
          <p:sp>
            <p:nvSpPr>
              <p:cNvPr id="54" name="Freeform 341"/>
              <p:cNvSpPr>
                <a:spLocks/>
              </p:cNvSpPr>
              <p:nvPr/>
            </p:nvSpPr>
            <p:spPr bwMode="auto">
              <a:xfrm>
                <a:off x="2579233" y="5689189"/>
                <a:ext cx="88414" cy="110067"/>
              </a:xfrm>
              <a:custGeom>
                <a:avLst/>
                <a:gdLst>
                  <a:gd name="T0" fmla="*/ 89 w 98"/>
                  <a:gd name="T1" fmla="*/ 36 h 123"/>
                  <a:gd name="T2" fmla="*/ 89 w 98"/>
                  <a:gd name="T3" fmla="*/ 36 h 123"/>
                  <a:gd name="T4" fmla="*/ 89 w 98"/>
                  <a:gd name="T5" fmla="*/ 32 h 123"/>
                  <a:gd name="T6" fmla="*/ 91 w 98"/>
                  <a:gd name="T7" fmla="*/ 27 h 123"/>
                  <a:gd name="T8" fmla="*/ 93 w 98"/>
                  <a:gd name="T9" fmla="*/ 23 h 123"/>
                  <a:gd name="T10" fmla="*/ 97 w 98"/>
                  <a:gd name="T11" fmla="*/ 21 h 123"/>
                  <a:gd name="T12" fmla="*/ 97 w 98"/>
                  <a:gd name="T13" fmla="*/ 21 h 123"/>
                  <a:gd name="T14" fmla="*/ 97 w 98"/>
                  <a:gd name="T15" fmla="*/ 19 h 123"/>
                  <a:gd name="T16" fmla="*/ 97 w 98"/>
                  <a:gd name="T17" fmla="*/ 18 h 123"/>
                  <a:gd name="T18" fmla="*/ 97 w 98"/>
                  <a:gd name="T19" fmla="*/ 18 h 123"/>
                  <a:gd name="T20" fmla="*/ 97 w 98"/>
                  <a:gd name="T21" fmla="*/ 17 h 123"/>
                  <a:gd name="T22" fmla="*/ 95 w 98"/>
                  <a:gd name="T23" fmla="*/ 15 h 123"/>
                  <a:gd name="T24" fmla="*/ 95 w 98"/>
                  <a:gd name="T25" fmla="*/ 15 h 123"/>
                  <a:gd name="T26" fmla="*/ 87 w 98"/>
                  <a:gd name="T27" fmla="*/ 14 h 123"/>
                  <a:gd name="T28" fmla="*/ 79 w 98"/>
                  <a:gd name="T29" fmla="*/ 10 h 123"/>
                  <a:gd name="T30" fmla="*/ 72 w 98"/>
                  <a:gd name="T31" fmla="*/ 6 h 123"/>
                  <a:gd name="T32" fmla="*/ 65 w 98"/>
                  <a:gd name="T33" fmla="*/ 2 h 123"/>
                  <a:gd name="T34" fmla="*/ 65 w 98"/>
                  <a:gd name="T35" fmla="*/ 2 h 123"/>
                  <a:gd name="T36" fmla="*/ 64 w 98"/>
                  <a:gd name="T37" fmla="*/ 0 h 123"/>
                  <a:gd name="T38" fmla="*/ 63 w 98"/>
                  <a:gd name="T39" fmla="*/ 2 h 123"/>
                  <a:gd name="T40" fmla="*/ 63 w 98"/>
                  <a:gd name="T41" fmla="*/ 2 h 123"/>
                  <a:gd name="T42" fmla="*/ 49 w 98"/>
                  <a:gd name="T43" fmla="*/ 10 h 123"/>
                  <a:gd name="T44" fmla="*/ 37 w 98"/>
                  <a:gd name="T45" fmla="*/ 21 h 123"/>
                  <a:gd name="T46" fmla="*/ 27 w 98"/>
                  <a:gd name="T47" fmla="*/ 33 h 123"/>
                  <a:gd name="T48" fmla="*/ 18 w 98"/>
                  <a:gd name="T49" fmla="*/ 48 h 123"/>
                  <a:gd name="T50" fmla="*/ 11 w 98"/>
                  <a:gd name="T51" fmla="*/ 63 h 123"/>
                  <a:gd name="T52" fmla="*/ 5 w 98"/>
                  <a:gd name="T53" fmla="*/ 81 h 123"/>
                  <a:gd name="T54" fmla="*/ 1 w 98"/>
                  <a:gd name="T55" fmla="*/ 100 h 123"/>
                  <a:gd name="T56" fmla="*/ 0 w 98"/>
                  <a:gd name="T57" fmla="*/ 120 h 123"/>
                  <a:gd name="T58" fmla="*/ 0 w 98"/>
                  <a:gd name="T59" fmla="*/ 120 h 123"/>
                  <a:gd name="T60" fmla="*/ 1 w 98"/>
                  <a:gd name="T61" fmla="*/ 123 h 123"/>
                  <a:gd name="T62" fmla="*/ 1 w 98"/>
                  <a:gd name="T63" fmla="*/ 123 h 123"/>
                  <a:gd name="T64" fmla="*/ 3 w 98"/>
                  <a:gd name="T65" fmla="*/ 123 h 123"/>
                  <a:gd name="T66" fmla="*/ 85 w 98"/>
                  <a:gd name="T67" fmla="*/ 123 h 123"/>
                  <a:gd name="T68" fmla="*/ 85 w 98"/>
                  <a:gd name="T69" fmla="*/ 123 h 123"/>
                  <a:gd name="T70" fmla="*/ 86 w 98"/>
                  <a:gd name="T71" fmla="*/ 123 h 123"/>
                  <a:gd name="T72" fmla="*/ 87 w 98"/>
                  <a:gd name="T73" fmla="*/ 122 h 123"/>
                  <a:gd name="T74" fmla="*/ 98 w 98"/>
                  <a:gd name="T75" fmla="*/ 55 h 123"/>
                  <a:gd name="T76" fmla="*/ 98 w 98"/>
                  <a:gd name="T77" fmla="*/ 55 h 123"/>
                  <a:gd name="T78" fmla="*/ 98 w 98"/>
                  <a:gd name="T79" fmla="*/ 53 h 123"/>
                  <a:gd name="T80" fmla="*/ 97 w 98"/>
                  <a:gd name="T81" fmla="*/ 52 h 123"/>
                  <a:gd name="T82" fmla="*/ 97 w 98"/>
                  <a:gd name="T83" fmla="*/ 52 h 123"/>
                  <a:gd name="T84" fmla="*/ 94 w 98"/>
                  <a:gd name="T85" fmla="*/ 49 h 123"/>
                  <a:gd name="T86" fmla="*/ 91 w 98"/>
                  <a:gd name="T87" fmla="*/ 45 h 123"/>
                  <a:gd name="T88" fmla="*/ 90 w 98"/>
                  <a:gd name="T89" fmla="*/ 41 h 123"/>
                  <a:gd name="T90" fmla="*/ 89 w 98"/>
                  <a:gd name="T91" fmla="*/ 36 h 123"/>
                  <a:gd name="T92" fmla="*/ 89 w 98"/>
                  <a:gd name="T9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23">
                    <a:moveTo>
                      <a:pt x="89" y="36"/>
                    </a:moveTo>
                    <a:lnTo>
                      <a:pt x="89" y="36"/>
                    </a:lnTo>
                    <a:lnTo>
                      <a:pt x="89" y="32"/>
                    </a:lnTo>
                    <a:lnTo>
                      <a:pt x="91" y="27"/>
                    </a:lnTo>
                    <a:lnTo>
                      <a:pt x="93" y="23"/>
                    </a:lnTo>
                    <a:lnTo>
                      <a:pt x="97" y="21"/>
                    </a:lnTo>
                    <a:lnTo>
                      <a:pt x="97" y="21"/>
                    </a:lnTo>
                    <a:lnTo>
                      <a:pt x="97" y="19"/>
                    </a:lnTo>
                    <a:lnTo>
                      <a:pt x="97" y="18"/>
                    </a:lnTo>
                    <a:lnTo>
                      <a:pt x="97" y="18"/>
                    </a:lnTo>
                    <a:lnTo>
                      <a:pt x="97" y="17"/>
                    </a:lnTo>
                    <a:lnTo>
                      <a:pt x="95" y="15"/>
                    </a:lnTo>
                    <a:lnTo>
                      <a:pt x="95" y="15"/>
                    </a:lnTo>
                    <a:lnTo>
                      <a:pt x="87" y="14"/>
                    </a:lnTo>
                    <a:lnTo>
                      <a:pt x="79" y="10"/>
                    </a:lnTo>
                    <a:lnTo>
                      <a:pt x="72" y="6"/>
                    </a:lnTo>
                    <a:lnTo>
                      <a:pt x="65" y="2"/>
                    </a:lnTo>
                    <a:lnTo>
                      <a:pt x="65" y="2"/>
                    </a:lnTo>
                    <a:lnTo>
                      <a:pt x="64" y="0"/>
                    </a:lnTo>
                    <a:lnTo>
                      <a:pt x="63" y="2"/>
                    </a:lnTo>
                    <a:lnTo>
                      <a:pt x="63" y="2"/>
                    </a:lnTo>
                    <a:lnTo>
                      <a:pt x="49" y="10"/>
                    </a:lnTo>
                    <a:lnTo>
                      <a:pt x="37" y="21"/>
                    </a:lnTo>
                    <a:lnTo>
                      <a:pt x="27" y="33"/>
                    </a:lnTo>
                    <a:lnTo>
                      <a:pt x="18" y="48"/>
                    </a:lnTo>
                    <a:lnTo>
                      <a:pt x="11" y="63"/>
                    </a:lnTo>
                    <a:lnTo>
                      <a:pt x="5" y="81"/>
                    </a:lnTo>
                    <a:lnTo>
                      <a:pt x="1" y="100"/>
                    </a:lnTo>
                    <a:lnTo>
                      <a:pt x="0" y="120"/>
                    </a:lnTo>
                    <a:lnTo>
                      <a:pt x="0" y="120"/>
                    </a:lnTo>
                    <a:lnTo>
                      <a:pt x="1" y="123"/>
                    </a:lnTo>
                    <a:lnTo>
                      <a:pt x="1" y="123"/>
                    </a:lnTo>
                    <a:lnTo>
                      <a:pt x="3" y="123"/>
                    </a:lnTo>
                    <a:lnTo>
                      <a:pt x="85" y="123"/>
                    </a:lnTo>
                    <a:lnTo>
                      <a:pt x="85" y="123"/>
                    </a:lnTo>
                    <a:lnTo>
                      <a:pt x="86" y="123"/>
                    </a:lnTo>
                    <a:lnTo>
                      <a:pt x="87" y="122"/>
                    </a:lnTo>
                    <a:lnTo>
                      <a:pt x="98" y="55"/>
                    </a:lnTo>
                    <a:lnTo>
                      <a:pt x="98" y="55"/>
                    </a:lnTo>
                    <a:lnTo>
                      <a:pt x="98" y="53"/>
                    </a:lnTo>
                    <a:lnTo>
                      <a:pt x="97" y="52"/>
                    </a:lnTo>
                    <a:lnTo>
                      <a:pt x="97" y="52"/>
                    </a:lnTo>
                    <a:lnTo>
                      <a:pt x="94" y="49"/>
                    </a:lnTo>
                    <a:lnTo>
                      <a:pt x="91" y="45"/>
                    </a:lnTo>
                    <a:lnTo>
                      <a:pt x="90" y="41"/>
                    </a:lnTo>
                    <a:lnTo>
                      <a:pt x="89" y="36"/>
                    </a:lnTo>
                    <a:lnTo>
                      <a:pt x="8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3" name="Freeform 342"/>
              <p:cNvSpPr>
                <a:spLocks/>
              </p:cNvSpPr>
              <p:nvPr/>
            </p:nvSpPr>
            <p:spPr bwMode="auto">
              <a:xfrm>
                <a:off x="2685690" y="5689189"/>
                <a:ext cx="88414" cy="110067"/>
              </a:xfrm>
              <a:custGeom>
                <a:avLst/>
                <a:gdLst>
                  <a:gd name="T0" fmla="*/ 35 w 97"/>
                  <a:gd name="T1" fmla="*/ 2 h 123"/>
                  <a:gd name="T2" fmla="*/ 35 w 97"/>
                  <a:gd name="T3" fmla="*/ 2 h 123"/>
                  <a:gd name="T4" fmla="*/ 34 w 97"/>
                  <a:gd name="T5" fmla="*/ 0 h 123"/>
                  <a:gd name="T6" fmla="*/ 32 w 97"/>
                  <a:gd name="T7" fmla="*/ 2 h 123"/>
                  <a:gd name="T8" fmla="*/ 32 w 97"/>
                  <a:gd name="T9" fmla="*/ 2 h 123"/>
                  <a:gd name="T10" fmla="*/ 26 w 97"/>
                  <a:gd name="T11" fmla="*/ 6 h 123"/>
                  <a:gd name="T12" fmla="*/ 17 w 97"/>
                  <a:gd name="T13" fmla="*/ 10 h 123"/>
                  <a:gd name="T14" fmla="*/ 11 w 97"/>
                  <a:gd name="T15" fmla="*/ 14 h 123"/>
                  <a:gd name="T16" fmla="*/ 2 w 97"/>
                  <a:gd name="T17" fmla="*/ 15 h 123"/>
                  <a:gd name="T18" fmla="*/ 2 w 97"/>
                  <a:gd name="T19" fmla="*/ 15 h 123"/>
                  <a:gd name="T20" fmla="*/ 1 w 97"/>
                  <a:gd name="T21" fmla="*/ 17 h 123"/>
                  <a:gd name="T22" fmla="*/ 1 w 97"/>
                  <a:gd name="T23" fmla="*/ 18 h 123"/>
                  <a:gd name="T24" fmla="*/ 1 w 97"/>
                  <a:gd name="T25" fmla="*/ 18 h 123"/>
                  <a:gd name="T26" fmla="*/ 1 w 97"/>
                  <a:gd name="T27" fmla="*/ 19 h 123"/>
                  <a:gd name="T28" fmla="*/ 1 w 97"/>
                  <a:gd name="T29" fmla="*/ 21 h 123"/>
                  <a:gd name="T30" fmla="*/ 1 w 97"/>
                  <a:gd name="T31" fmla="*/ 21 h 123"/>
                  <a:gd name="T32" fmla="*/ 5 w 97"/>
                  <a:gd name="T33" fmla="*/ 23 h 123"/>
                  <a:gd name="T34" fmla="*/ 7 w 97"/>
                  <a:gd name="T35" fmla="*/ 27 h 123"/>
                  <a:gd name="T36" fmla="*/ 8 w 97"/>
                  <a:gd name="T37" fmla="*/ 32 h 123"/>
                  <a:gd name="T38" fmla="*/ 9 w 97"/>
                  <a:gd name="T39" fmla="*/ 36 h 123"/>
                  <a:gd name="T40" fmla="*/ 9 w 97"/>
                  <a:gd name="T41" fmla="*/ 36 h 123"/>
                  <a:gd name="T42" fmla="*/ 8 w 97"/>
                  <a:gd name="T43" fmla="*/ 41 h 123"/>
                  <a:gd name="T44" fmla="*/ 7 w 97"/>
                  <a:gd name="T45" fmla="*/ 45 h 123"/>
                  <a:gd name="T46" fmla="*/ 4 w 97"/>
                  <a:gd name="T47" fmla="*/ 49 h 123"/>
                  <a:gd name="T48" fmla="*/ 1 w 97"/>
                  <a:gd name="T49" fmla="*/ 52 h 123"/>
                  <a:gd name="T50" fmla="*/ 1 w 97"/>
                  <a:gd name="T51" fmla="*/ 52 h 123"/>
                  <a:gd name="T52" fmla="*/ 0 w 97"/>
                  <a:gd name="T53" fmla="*/ 53 h 123"/>
                  <a:gd name="T54" fmla="*/ 0 w 97"/>
                  <a:gd name="T55" fmla="*/ 55 h 123"/>
                  <a:gd name="T56" fmla="*/ 11 w 97"/>
                  <a:gd name="T57" fmla="*/ 122 h 123"/>
                  <a:gd name="T58" fmla="*/ 11 w 97"/>
                  <a:gd name="T59" fmla="*/ 122 h 123"/>
                  <a:gd name="T60" fmla="*/ 12 w 97"/>
                  <a:gd name="T61" fmla="*/ 123 h 123"/>
                  <a:gd name="T62" fmla="*/ 13 w 97"/>
                  <a:gd name="T63" fmla="*/ 123 h 123"/>
                  <a:gd name="T64" fmla="*/ 94 w 97"/>
                  <a:gd name="T65" fmla="*/ 123 h 123"/>
                  <a:gd name="T66" fmla="*/ 94 w 97"/>
                  <a:gd name="T67" fmla="*/ 123 h 123"/>
                  <a:gd name="T68" fmla="*/ 97 w 97"/>
                  <a:gd name="T69" fmla="*/ 123 h 123"/>
                  <a:gd name="T70" fmla="*/ 97 w 97"/>
                  <a:gd name="T71" fmla="*/ 123 h 123"/>
                  <a:gd name="T72" fmla="*/ 97 w 97"/>
                  <a:gd name="T73" fmla="*/ 120 h 123"/>
                  <a:gd name="T74" fmla="*/ 97 w 97"/>
                  <a:gd name="T75" fmla="*/ 120 h 123"/>
                  <a:gd name="T76" fmla="*/ 95 w 97"/>
                  <a:gd name="T77" fmla="*/ 100 h 123"/>
                  <a:gd name="T78" fmla="*/ 92 w 97"/>
                  <a:gd name="T79" fmla="*/ 81 h 123"/>
                  <a:gd name="T80" fmla="*/ 87 w 97"/>
                  <a:gd name="T81" fmla="*/ 63 h 123"/>
                  <a:gd name="T82" fmla="*/ 80 w 97"/>
                  <a:gd name="T83" fmla="*/ 48 h 123"/>
                  <a:gd name="T84" fmla="*/ 71 w 97"/>
                  <a:gd name="T85" fmla="*/ 33 h 123"/>
                  <a:gd name="T86" fmla="*/ 60 w 97"/>
                  <a:gd name="T87" fmla="*/ 21 h 123"/>
                  <a:gd name="T88" fmla="*/ 49 w 97"/>
                  <a:gd name="T89" fmla="*/ 10 h 123"/>
                  <a:gd name="T90" fmla="*/ 35 w 97"/>
                  <a:gd name="T91" fmla="*/ 2 h 123"/>
                  <a:gd name="T92" fmla="*/ 35 w 97"/>
                  <a:gd name="T9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123">
                    <a:moveTo>
                      <a:pt x="35" y="2"/>
                    </a:moveTo>
                    <a:lnTo>
                      <a:pt x="35" y="2"/>
                    </a:lnTo>
                    <a:lnTo>
                      <a:pt x="34" y="0"/>
                    </a:lnTo>
                    <a:lnTo>
                      <a:pt x="32" y="2"/>
                    </a:lnTo>
                    <a:lnTo>
                      <a:pt x="32" y="2"/>
                    </a:lnTo>
                    <a:lnTo>
                      <a:pt x="26" y="6"/>
                    </a:lnTo>
                    <a:lnTo>
                      <a:pt x="17" y="10"/>
                    </a:lnTo>
                    <a:lnTo>
                      <a:pt x="11" y="14"/>
                    </a:lnTo>
                    <a:lnTo>
                      <a:pt x="2" y="15"/>
                    </a:lnTo>
                    <a:lnTo>
                      <a:pt x="2" y="15"/>
                    </a:lnTo>
                    <a:lnTo>
                      <a:pt x="1" y="17"/>
                    </a:lnTo>
                    <a:lnTo>
                      <a:pt x="1" y="18"/>
                    </a:lnTo>
                    <a:lnTo>
                      <a:pt x="1" y="18"/>
                    </a:lnTo>
                    <a:lnTo>
                      <a:pt x="1" y="19"/>
                    </a:lnTo>
                    <a:lnTo>
                      <a:pt x="1" y="21"/>
                    </a:lnTo>
                    <a:lnTo>
                      <a:pt x="1" y="21"/>
                    </a:lnTo>
                    <a:lnTo>
                      <a:pt x="5" y="23"/>
                    </a:lnTo>
                    <a:lnTo>
                      <a:pt x="7" y="27"/>
                    </a:lnTo>
                    <a:lnTo>
                      <a:pt x="8" y="32"/>
                    </a:lnTo>
                    <a:lnTo>
                      <a:pt x="9" y="36"/>
                    </a:lnTo>
                    <a:lnTo>
                      <a:pt x="9" y="36"/>
                    </a:lnTo>
                    <a:lnTo>
                      <a:pt x="8" y="41"/>
                    </a:lnTo>
                    <a:lnTo>
                      <a:pt x="7" y="45"/>
                    </a:lnTo>
                    <a:lnTo>
                      <a:pt x="4" y="49"/>
                    </a:lnTo>
                    <a:lnTo>
                      <a:pt x="1" y="52"/>
                    </a:lnTo>
                    <a:lnTo>
                      <a:pt x="1" y="52"/>
                    </a:lnTo>
                    <a:lnTo>
                      <a:pt x="0" y="53"/>
                    </a:lnTo>
                    <a:lnTo>
                      <a:pt x="0" y="55"/>
                    </a:lnTo>
                    <a:lnTo>
                      <a:pt x="11" y="122"/>
                    </a:lnTo>
                    <a:lnTo>
                      <a:pt x="11" y="122"/>
                    </a:lnTo>
                    <a:lnTo>
                      <a:pt x="12" y="123"/>
                    </a:lnTo>
                    <a:lnTo>
                      <a:pt x="13" y="123"/>
                    </a:lnTo>
                    <a:lnTo>
                      <a:pt x="94" y="123"/>
                    </a:lnTo>
                    <a:lnTo>
                      <a:pt x="94" y="123"/>
                    </a:lnTo>
                    <a:lnTo>
                      <a:pt x="97" y="123"/>
                    </a:lnTo>
                    <a:lnTo>
                      <a:pt x="97" y="123"/>
                    </a:lnTo>
                    <a:lnTo>
                      <a:pt x="97" y="120"/>
                    </a:lnTo>
                    <a:lnTo>
                      <a:pt x="97" y="120"/>
                    </a:lnTo>
                    <a:lnTo>
                      <a:pt x="95" y="100"/>
                    </a:lnTo>
                    <a:lnTo>
                      <a:pt x="92" y="81"/>
                    </a:lnTo>
                    <a:lnTo>
                      <a:pt x="87" y="63"/>
                    </a:lnTo>
                    <a:lnTo>
                      <a:pt x="80" y="48"/>
                    </a:lnTo>
                    <a:lnTo>
                      <a:pt x="71" y="33"/>
                    </a:lnTo>
                    <a:lnTo>
                      <a:pt x="60" y="21"/>
                    </a:lnTo>
                    <a:lnTo>
                      <a:pt x="49" y="10"/>
                    </a:lnTo>
                    <a:lnTo>
                      <a:pt x="35" y="2"/>
                    </a:lnTo>
                    <a:lnTo>
                      <a:pt x="3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4" name="Freeform 343"/>
              <p:cNvSpPr>
                <a:spLocks noEditPoints="1"/>
              </p:cNvSpPr>
              <p:nvPr/>
            </p:nvSpPr>
            <p:spPr bwMode="auto">
              <a:xfrm>
                <a:off x="2618931" y="5573718"/>
                <a:ext cx="113675" cy="115479"/>
              </a:xfrm>
              <a:custGeom>
                <a:avLst/>
                <a:gdLst>
                  <a:gd name="T0" fmla="*/ 126 w 126"/>
                  <a:gd name="T1" fmla="*/ 64 h 128"/>
                  <a:gd name="T2" fmla="*/ 121 w 126"/>
                  <a:gd name="T3" fmla="*/ 39 h 128"/>
                  <a:gd name="T4" fmla="*/ 108 w 126"/>
                  <a:gd name="T5" fmla="*/ 19 h 128"/>
                  <a:gd name="T6" fmla="*/ 87 w 126"/>
                  <a:gd name="T7" fmla="*/ 5 h 128"/>
                  <a:gd name="T8" fmla="*/ 63 w 126"/>
                  <a:gd name="T9" fmla="*/ 0 h 128"/>
                  <a:gd name="T10" fmla="*/ 56 w 126"/>
                  <a:gd name="T11" fmla="*/ 1 h 128"/>
                  <a:gd name="T12" fmla="*/ 42 w 126"/>
                  <a:gd name="T13" fmla="*/ 4 h 128"/>
                  <a:gd name="T14" fmla="*/ 23 w 126"/>
                  <a:gd name="T15" fmla="*/ 15 h 128"/>
                  <a:gd name="T16" fmla="*/ 14 w 126"/>
                  <a:gd name="T17" fmla="*/ 26 h 128"/>
                  <a:gd name="T18" fmla="*/ 12 w 126"/>
                  <a:gd name="T19" fmla="*/ 26 h 128"/>
                  <a:gd name="T20" fmla="*/ 12 w 126"/>
                  <a:gd name="T21" fmla="*/ 29 h 128"/>
                  <a:gd name="T22" fmla="*/ 4 w 126"/>
                  <a:gd name="T23" fmla="*/ 45 h 128"/>
                  <a:gd name="T24" fmla="*/ 0 w 126"/>
                  <a:gd name="T25" fmla="*/ 64 h 128"/>
                  <a:gd name="T26" fmla="*/ 1 w 126"/>
                  <a:gd name="T27" fmla="*/ 78 h 128"/>
                  <a:gd name="T28" fmla="*/ 11 w 126"/>
                  <a:gd name="T29" fmla="*/ 101 h 128"/>
                  <a:gd name="T30" fmla="*/ 29 w 126"/>
                  <a:gd name="T31" fmla="*/ 117 h 128"/>
                  <a:gd name="T32" fmla="*/ 50 w 126"/>
                  <a:gd name="T33" fmla="*/ 127 h 128"/>
                  <a:gd name="T34" fmla="*/ 63 w 126"/>
                  <a:gd name="T35" fmla="*/ 128 h 128"/>
                  <a:gd name="T36" fmla="*/ 87 w 126"/>
                  <a:gd name="T37" fmla="*/ 124 h 128"/>
                  <a:gd name="T38" fmla="*/ 108 w 126"/>
                  <a:gd name="T39" fmla="*/ 110 h 128"/>
                  <a:gd name="T40" fmla="*/ 121 w 126"/>
                  <a:gd name="T41" fmla="*/ 90 h 128"/>
                  <a:gd name="T42" fmla="*/ 126 w 126"/>
                  <a:gd name="T43" fmla="*/ 64 h 128"/>
                  <a:gd name="T44" fmla="*/ 63 w 126"/>
                  <a:gd name="T45" fmla="*/ 14 h 128"/>
                  <a:gd name="T46" fmla="*/ 71 w 126"/>
                  <a:gd name="T47" fmla="*/ 15 h 128"/>
                  <a:gd name="T48" fmla="*/ 85 w 126"/>
                  <a:gd name="T49" fmla="*/ 19 h 128"/>
                  <a:gd name="T50" fmla="*/ 90 w 126"/>
                  <a:gd name="T51" fmla="*/ 22 h 128"/>
                  <a:gd name="T52" fmla="*/ 78 w 126"/>
                  <a:gd name="T53" fmla="*/ 26 h 128"/>
                  <a:gd name="T54" fmla="*/ 61 w 126"/>
                  <a:gd name="T55" fmla="*/ 34 h 128"/>
                  <a:gd name="T56" fmla="*/ 52 w 126"/>
                  <a:gd name="T57" fmla="*/ 37 h 128"/>
                  <a:gd name="T58" fmla="*/ 34 w 126"/>
                  <a:gd name="T59" fmla="*/ 34 h 128"/>
                  <a:gd name="T60" fmla="*/ 27 w 126"/>
                  <a:gd name="T61" fmla="*/ 30 h 128"/>
                  <a:gd name="T62" fmla="*/ 44 w 126"/>
                  <a:gd name="T63" fmla="*/ 19 h 128"/>
                  <a:gd name="T64" fmla="*/ 63 w 126"/>
                  <a:gd name="T65" fmla="*/ 14 h 128"/>
                  <a:gd name="T66" fmla="*/ 63 w 126"/>
                  <a:gd name="T67" fmla="*/ 115 h 128"/>
                  <a:gd name="T68" fmla="*/ 53 w 126"/>
                  <a:gd name="T69" fmla="*/ 115 h 128"/>
                  <a:gd name="T70" fmla="*/ 35 w 126"/>
                  <a:gd name="T71" fmla="*/ 106 h 128"/>
                  <a:gd name="T72" fmla="*/ 23 w 126"/>
                  <a:gd name="T73" fmla="*/ 93 h 128"/>
                  <a:gd name="T74" fmla="*/ 15 w 126"/>
                  <a:gd name="T75" fmla="*/ 75 h 128"/>
                  <a:gd name="T76" fmla="*/ 14 w 126"/>
                  <a:gd name="T77" fmla="*/ 64 h 128"/>
                  <a:gd name="T78" fmla="*/ 16 w 126"/>
                  <a:gd name="T79" fmla="*/ 52 h 128"/>
                  <a:gd name="T80" fmla="*/ 20 w 126"/>
                  <a:gd name="T81" fmla="*/ 39 h 128"/>
                  <a:gd name="T82" fmla="*/ 33 w 126"/>
                  <a:gd name="T83" fmla="*/ 45 h 128"/>
                  <a:gd name="T84" fmla="*/ 48 w 126"/>
                  <a:gd name="T85" fmla="*/ 48 h 128"/>
                  <a:gd name="T86" fmla="*/ 57 w 126"/>
                  <a:gd name="T87" fmla="*/ 46 h 128"/>
                  <a:gd name="T88" fmla="*/ 67 w 126"/>
                  <a:gd name="T89" fmla="*/ 44 h 128"/>
                  <a:gd name="T90" fmla="*/ 90 w 126"/>
                  <a:gd name="T91" fmla="*/ 33 h 128"/>
                  <a:gd name="T92" fmla="*/ 102 w 126"/>
                  <a:gd name="T93" fmla="*/ 35 h 128"/>
                  <a:gd name="T94" fmla="*/ 104 w 126"/>
                  <a:gd name="T95" fmla="*/ 35 h 128"/>
                  <a:gd name="T96" fmla="*/ 108 w 126"/>
                  <a:gd name="T97" fmla="*/ 42 h 128"/>
                  <a:gd name="T98" fmla="*/ 112 w 126"/>
                  <a:gd name="T99" fmla="*/ 57 h 128"/>
                  <a:gd name="T100" fmla="*/ 112 w 126"/>
                  <a:gd name="T101" fmla="*/ 64 h 128"/>
                  <a:gd name="T102" fmla="*/ 109 w 126"/>
                  <a:gd name="T103" fmla="*/ 85 h 128"/>
                  <a:gd name="T104" fmla="*/ 98 w 126"/>
                  <a:gd name="T105" fmla="*/ 101 h 128"/>
                  <a:gd name="T106" fmla="*/ 82 w 126"/>
                  <a:gd name="T107" fmla="*/ 110 h 128"/>
                  <a:gd name="T108" fmla="*/ 63 w 126"/>
                  <a:gd name="T109" fmla="*/ 11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128">
                    <a:moveTo>
                      <a:pt x="126" y="64"/>
                    </a:moveTo>
                    <a:lnTo>
                      <a:pt x="126" y="64"/>
                    </a:lnTo>
                    <a:lnTo>
                      <a:pt x="124" y="52"/>
                    </a:lnTo>
                    <a:lnTo>
                      <a:pt x="121" y="39"/>
                    </a:lnTo>
                    <a:lnTo>
                      <a:pt x="116" y="29"/>
                    </a:lnTo>
                    <a:lnTo>
                      <a:pt x="108" y="19"/>
                    </a:lnTo>
                    <a:lnTo>
                      <a:pt x="98" y="11"/>
                    </a:lnTo>
                    <a:lnTo>
                      <a:pt x="87" y="5"/>
                    </a:lnTo>
                    <a:lnTo>
                      <a:pt x="76" y="1"/>
                    </a:lnTo>
                    <a:lnTo>
                      <a:pt x="63" y="0"/>
                    </a:lnTo>
                    <a:lnTo>
                      <a:pt x="63" y="0"/>
                    </a:lnTo>
                    <a:lnTo>
                      <a:pt x="56" y="1"/>
                    </a:lnTo>
                    <a:lnTo>
                      <a:pt x="49" y="3"/>
                    </a:lnTo>
                    <a:lnTo>
                      <a:pt x="42" y="4"/>
                    </a:lnTo>
                    <a:lnTo>
                      <a:pt x="35" y="7"/>
                    </a:lnTo>
                    <a:lnTo>
                      <a:pt x="23" y="15"/>
                    </a:lnTo>
                    <a:lnTo>
                      <a:pt x="14" y="26"/>
                    </a:lnTo>
                    <a:lnTo>
                      <a:pt x="14" y="26"/>
                    </a:lnTo>
                    <a:lnTo>
                      <a:pt x="12" y="26"/>
                    </a:lnTo>
                    <a:lnTo>
                      <a:pt x="12" y="26"/>
                    </a:lnTo>
                    <a:lnTo>
                      <a:pt x="12" y="29"/>
                    </a:lnTo>
                    <a:lnTo>
                      <a:pt x="12" y="29"/>
                    </a:lnTo>
                    <a:lnTo>
                      <a:pt x="7" y="37"/>
                    </a:lnTo>
                    <a:lnTo>
                      <a:pt x="4" y="45"/>
                    </a:lnTo>
                    <a:lnTo>
                      <a:pt x="1" y="54"/>
                    </a:lnTo>
                    <a:lnTo>
                      <a:pt x="0" y="64"/>
                    </a:lnTo>
                    <a:lnTo>
                      <a:pt x="0" y="64"/>
                    </a:lnTo>
                    <a:lnTo>
                      <a:pt x="1" y="78"/>
                    </a:lnTo>
                    <a:lnTo>
                      <a:pt x="5" y="90"/>
                    </a:lnTo>
                    <a:lnTo>
                      <a:pt x="11" y="101"/>
                    </a:lnTo>
                    <a:lnTo>
                      <a:pt x="19" y="110"/>
                    </a:lnTo>
                    <a:lnTo>
                      <a:pt x="29" y="117"/>
                    </a:lnTo>
                    <a:lnTo>
                      <a:pt x="40" y="124"/>
                    </a:lnTo>
                    <a:lnTo>
                      <a:pt x="50" y="127"/>
                    </a:lnTo>
                    <a:lnTo>
                      <a:pt x="63" y="128"/>
                    </a:lnTo>
                    <a:lnTo>
                      <a:pt x="63" y="128"/>
                    </a:lnTo>
                    <a:lnTo>
                      <a:pt x="76" y="127"/>
                    </a:lnTo>
                    <a:lnTo>
                      <a:pt x="87" y="124"/>
                    </a:lnTo>
                    <a:lnTo>
                      <a:pt x="98" y="117"/>
                    </a:lnTo>
                    <a:lnTo>
                      <a:pt x="108" y="110"/>
                    </a:lnTo>
                    <a:lnTo>
                      <a:pt x="116" y="101"/>
                    </a:lnTo>
                    <a:lnTo>
                      <a:pt x="121" y="90"/>
                    </a:lnTo>
                    <a:lnTo>
                      <a:pt x="124" y="78"/>
                    </a:lnTo>
                    <a:lnTo>
                      <a:pt x="126" y="64"/>
                    </a:lnTo>
                    <a:lnTo>
                      <a:pt x="126" y="64"/>
                    </a:lnTo>
                    <a:close/>
                    <a:moveTo>
                      <a:pt x="63" y="14"/>
                    </a:moveTo>
                    <a:lnTo>
                      <a:pt x="63" y="14"/>
                    </a:lnTo>
                    <a:lnTo>
                      <a:pt x="71" y="15"/>
                    </a:lnTo>
                    <a:lnTo>
                      <a:pt x="78" y="16"/>
                    </a:lnTo>
                    <a:lnTo>
                      <a:pt x="85" y="19"/>
                    </a:lnTo>
                    <a:lnTo>
                      <a:pt x="90" y="22"/>
                    </a:lnTo>
                    <a:lnTo>
                      <a:pt x="90" y="22"/>
                    </a:lnTo>
                    <a:lnTo>
                      <a:pt x="85" y="23"/>
                    </a:lnTo>
                    <a:lnTo>
                      <a:pt x="78" y="26"/>
                    </a:lnTo>
                    <a:lnTo>
                      <a:pt x="61" y="34"/>
                    </a:lnTo>
                    <a:lnTo>
                      <a:pt x="61" y="34"/>
                    </a:lnTo>
                    <a:lnTo>
                      <a:pt x="56" y="35"/>
                    </a:lnTo>
                    <a:lnTo>
                      <a:pt x="52" y="37"/>
                    </a:lnTo>
                    <a:lnTo>
                      <a:pt x="42" y="35"/>
                    </a:lnTo>
                    <a:lnTo>
                      <a:pt x="34" y="34"/>
                    </a:lnTo>
                    <a:lnTo>
                      <a:pt x="27" y="30"/>
                    </a:lnTo>
                    <a:lnTo>
                      <a:pt x="27" y="30"/>
                    </a:lnTo>
                    <a:lnTo>
                      <a:pt x="34" y="23"/>
                    </a:lnTo>
                    <a:lnTo>
                      <a:pt x="44" y="19"/>
                    </a:lnTo>
                    <a:lnTo>
                      <a:pt x="53" y="15"/>
                    </a:lnTo>
                    <a:lnTo>
                      <a:pt x="63" y="14"/>
                    </a:lnTo>
                    <a:lnTo>
                      <a:pt x="63" y="14"/>
                    </a:lnTo>
                    <a:close/>
                    <a:moveTo>
                      <a:pt x="63" y="115"/>
                    </a:moveTo>
                    <a:lnTo>
                      <a:pt x="63" y="115"/>
                    </a:lnTo>
                    <a:lnTo>
                      <a:pt x="53" y="115"/>
                    </a:lnTo>
                    <a:lnTo>
                      <a:pt x="44" y="110"/>
                    </a:lnTo>
                    <a:lnTo>
                      <a:pt x="35" y="106"/>
                    </a:lnTo>
                    <a:lnTo>
                      <a:pt x="29" y="101"/>
                    </a:lnTo>
                    <a:lnTo>
                      <a:pt x="23" y="93"/>
                    </a:lnTo>
                    <a:lnTo>
                      <a:pt x="18" y="85"/>
                    </a:lnTo>
                    <a:lnTo>
                      <a:pt x="15" y="75"/>
                    </a:lnTo>
                    <a:lnTo>
                      <a:pt x="14" y="64"/>
                    </a:lnTo>
                    <a:lnTo>
                      <a:pt x="14" y="64"/>
                    </a:lnTo>
                    <a:lnTo>
                      <a:pt x="15" y="57"/>
                    </a:lnTo>
                    <a:lnTo>
                      <a:pt x="16" y="52"/>
                    </a:lnTo>
                    <a:lnTo>
                      <a:pt x="18" y="45"/>
                    </a:lnTo>
                    <a:lnTo>
                      <a:pt x="20" y="39"/>
                    </a:lnTo>
                    <a:lnTo>
                      <a:pt x="20" y="39"/>
                    </a:lnTo>
                    <a:lnTo>
                      <a:pt x="33" y="45"/>
                    </a:lnTo>
                    <a:lnTo>
                      <a:pt x="41" y="46"/>
                    </a:lnTo>
                    <a:lnTo>
                      <a:pt x="48" y="48"/>
                    </a:lnTo>
                    <a:lnTo>
                      <a:pt x="48" y="48"/>
                    </a:lnTo>
                    <a:lnTo>
                      <a:pt x="57" y="46"/>
                    </a:lnTo>
                    <a:lnTo>
                      <a:pt x="67" y="44"/>
                    </a:lnTo>
                    <a:lnTo>
                      <a:pt x="67" y="44"/>
                    </a:lnTo>
                    <a:lnTo>
                      <a:pt x="81" y="37"/>
                    </a:lnTo>
                    <a:lnTo>
                      <a:pt x="90" y="33"/>
                    </a:lnTo>
                    <a:lnTo>
                      <a:pt x="97" y="33"/>
                    </a:lnTo>
                    <a:lnTo>
                      <a:pt x="102" y="35"/>
                    </a:lnTo>
                    <a:lnTo>
                      <a:pt x="102" y="35"/>
                    </a:lnTo>
                    <a:lnTo>
                      <a:pt x="104" y="35"/>
                    </a:lnTo>
                    <a:lnTo>
                      <a:pt x="104" y="35"/>
                    </a:lnTo>
                    <a:lnTo>
                      <a:pt x="108" y="42"/>
                    </a:lnTo>
                    <a:lnTo>
                      <a:pt x="111" y="49"/>
                    </a:lnTo>
                    <a:lnTo>
                      <a:pt x="112" y="57"/>
                    </a:lnTo>
                    <a:lnTo>
                      <a:pt x="112" y="64"/>
                    </a:lnTo>
                    <a:lnTo>
                      <a:pt x="112" y="64"/>
                    </a:lnTo>
                    <a:lnTo>
                      <a:pt x="112" y="75"/>
                    </a:lnTo>
                    <a:lnTo>
                      <a:pt x="109" y="85"/>
                    </a:lnTo>
                    <a:lnTo>
                      <a:pt x="104" y="93"/>
                    </a:lnTo>
                    <a:lnTo>
                      <a:pt x="98" y="101"/>
                    </a:lnTo>
                    <a:lnTo>
                      <a:pt x="90" y="106"/>
                    </a:lnTo>
                    <a:lnTo>
                      <a:pt x="82" y="110"/>
                    </a:lnTo>
                    <a:lnTo>
                      <a:pt x="74" y="115"/>
                    </a:lnTo>
                    <a:lnTo>
                      <a:pt x="63" y="115"/>
                    </a:lnTo>
                    <a:lnTo>
                      <a:pt x="63"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22535" name="组合 8"/>
          <p:cNvGrpSpPr>
            <a:grpSpLocks/>
          </p:cNvGrpSpPr>
          <p:nvPr/>
        </p:nvGrpSpPr>
        <p:grpSpPr bwMode="auto">
          <a:xfrm>
            <a:off x="4611688" y="1647825"/>
            <a:ext cx="1081087" cy="915988"/>
            <a:chOff x="4611904" y="1648522"/>
            <a:chExt cx="1080247" cy="914932"/>
          </a:xfrm>
        </p:grpSpPr>
        <p:sp>
          <p:nvSpPr>
            <p:cNvPr id="22561" name="AutoShape 5"/>
            <p:cNvSpPr>
              <a:spLocks/>
            </p:cNvSpPr>
            <p:nvPr/>
          </p:nvSpPr>
          <p:spPr bwMode="auto">
            <a:xfrm>
              <a:off x="4611904" y="1648522"/>
              <a:ext cx="1080247" cy="9149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75" name="组合 74"/>
            <p:cNvGrpSpPr/>
            <p:nvPr/>
          </p:nvGrpSpPr>
          <p:grpSpPr>
            <a:xfrm>
              <a:off x="4918474" y="1925710"/>
              <a:ext cx="321102" cy="299864"/>
              <a:chOff x="5513141" y="5082923"/>
              <a:chExt cx="245393" cy="229163"/>
            </a:xfrm>
            <a:solidFill>
              <a:schemeClr val="bg1"/>
            </a:solidFill>
          </p:grpSpPr>
          <p:sp>
            <p:nvSpPr>
              <p:cNvPr id="76"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7"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8"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9"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0"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22536" name="组合 7"/>
          <p:cNvGrpSpPr>
            <a:grpSpLocks/>
          </p:cNvGrpSpPr>
          <p:nvPr/>
        </p:nvGrpSpPr>
        <p:grpSpPr bwMode="auto">
          <a:xfrm>
            <a:off x="5241925" y="2357438"/>
            <a:ext cx="650875" cy="1216025"/>
            <a:chOff x="5241810" y="2356811"/>
            <a:chExt cx="651283" cy="1217059"/>
          </a:xfrm>
        </p:grpSpPr>
        <p:sp>
          <p:nvSpPr>
            <p:cNvPr id="22559" name="AutoShape 2"/>
            <p:cNvSpPr>
              <a:spLocks/>
            </p:cNvSpPr>
            <p:nvPr/>
          </p:nvSpPr>
          <p:spPr bwMode="auto">
            <a:xfrm>
              <a:off x="5241810" y="2356811"/>
              <a:ext cx="651283" cy="1217059"/>
            </a:xfrm>
            <a:custGeom>
              <a:avLst/>
              <a:gdLst>
                <a:gd name="T0" fmla="*/ 2147483646 w 20053"/>
                <a:gd name="T1" fmla="*/ 2147483646 h 21600"/>
                <a:gd name="T2" fmla="*/ 2147483646 w 20053"/>
                <a:gd name="T3" fmla="*/ 2147483646 h 21600"/>
                <a:gd name="T4" fmla="*/ 2147483646 w 20053"/>
                <a:gd name="T5" fmla="*/ 2147483646 h 21600"/>
                <a:gd name="T6" fmla="*/ 2147483646 w 2005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1" name="Freeform 223"/>
            <p:cNvSpPr>
              <a:spLocks noEditPoints="1"/>
            </p:cNvSpPr>
            <p:nvPr/>
          </p:nvSpPr>
          <p:spPr bwMode="auto">
            <a:xfrm>
              <a:off x="5441960" y="2831877"/>
              <a:ext cx="265279" cy="293938"/>
            </a:xfrm>
            <a:custGeom>
              <a:avLst/>
              <a:gdLst>
                <a:gd name="T0" fmla="*/ 238 w 240"/>
                <a:gd name="T1" fmla="*/ 101 h 268"/>
                <a:gd name="T2" fmla="*/ 232 w 240"/>
                <a:gd name="T3" fmla="*/ 61 h 268"/>
                <a:gd name="T4" fmla="*/ 190 w 240"/>
                <a:gd name="T5" fmla="*/ 49 h 268"/>
                <a:gd name="T6" fmla="*/ 149 w 240"/>
                <a:gd name="T7" fmla="*/ 16 h 268"/>
                <a:gd name="T8" fmla="*/ 120 w 240"/>
                <a:gd name="T9" fmla="*/ 0 h 268"/>
                <a:gd name="T10" fmla="*/ 86 w 240"/>
                <a:gd name="T11" fmla="*/ 24 h 268"/>
                <a:gd name="T12" fmla="*/ 41 w 240"/>
                <a:gd name="T13" fmla="*/ 49 h 268"/>
                <a:gd name="T14" fmla="*/ 4 w 240"/>
                <a:gd name="T15" fmla="*/ 68 h 268"/>
                <a:gd name="T16" fmla="*/ 4 w 240"/>
                <a:gd name="T17" fmla="*/ 101 h 268"/>
                <a:gd name="T18" fmla="*/ 12 w 240"/>
                <a:gd name="T19" fmla="*/ 151 h 268"/>
                <a:gd name="T20" fmla="*/ 1 w 240"/>
                <a:gd name="T21" fmla="*/ 193 h 268"/>
                <a:gd name="T22" fmla="*/ 33 w 240"/>
                <a:gd name="T23" fmla="*/ 218 h 268"/>
                <a:gd name="T24" fmla="*/ 81 w 240"/>
                <a:gd name="T25" fmla="*/ 237 h 268"/>
                <a:gd name="T26" fmla="*/ 112 w 240"/>
                <a:gd name="T27" fmla="*/ 267 h 268"/>
                <a:gd name="T28" fmla="*/ 149 w 240"/>
                <a:gd name="T29" fmla="*/ 252 h 268"/>
                <a:gd name="T30" fmla="*/ 168 w 240"/>
                <a:gd name="T31" fmla="*/ 217 h 268"/>
                <a:gd name="T32" fmla="*/ 217 w 240"/>
                <a:gd name="T33" fmla="*/ 217 h 268"/>
                <a:gd name="T34" fmla="*/ 240 w 240"/>
                <a:gd name="T35" fmla="*/ 187 h 268"/>
                <a:gd name="T36" fmla="*/ 216 w 240"/>
                <a:gd name="T37" fmla="*/ 135 h 268"/>
                <a:gd name="T38" fmla="*/ 89 w 240"/>
                <a:gd name="T39" fmla="*/ 212 h 268"/>
                <a:gd name="T40" fmla="*/ 152 w 240"/>
                <a:gd name="T41" fmla="*/ 212 h 268"/>
                <a:gd name="T42" fmla="*/ 124 w 240"/>
                <a:gd name="T43" fmla="*/ 252 h 268"/>
                <a:gd name="T44" fmla="*/ 102 w 240"/>
                <a:gd name="T45" fmla="*/ 241 h 268"/>
                <a:gd name="T46" fmla="*/ 137 w 240"/>
                <a:gd name="T47" fmla="*/ 61 h 268"/>
                <a:gd name="T48" fmla="*/ 96 w 240"/>
                <a:gd name="T49" fmla="*/ 39 h 268"/>
                <a:gd name="T50" fmla="*/ 120 w 240"/>
                <a:gd name="T51" fmla="*/ 16 h 268"/>
                <a:gd name="T52" fmla="*/ 180 w 240"/>
                <a:gd name="T53" fmla="*/ 124 h 268"/>
                <a:gd name="T54" fmla="*/ 180 w 240"/>
                <a:gd name="T55" fmla="*/ 144 h 268"/>
                <a:gd name="T56" fmla="*/ 179 w 240"/>
                <a:gd name="T57" fmla="*/ 101 h 268"/>
                <a:gd name="T58" fmla="*/ 205 w 240"/>
                <a:gd name="T59" fmla="*/ 65 h 268"/>
                <a:gd name="T60" fmla="*/ 223 w 240"/>
                <a:gd name="T61" fmla="*/ 75 h 268"/>
                <a:gd name="T62" fmla="*/ 214 w 240"/>
                <a:gd name="T63" fmla="*/ 109 h 268"/>
                <a:gd name="T64" fmla="*/ 120 w 240"/>
                <a:gd name="T65" fmla="*/ 182 h 268"/>
                <a:gd name="T66" fmla="*/ 78 w 240"/>
                <a:gd name="T67" fmla="*/ 135 h 268"/>
                <a:gd name="T68" fmla="*/ 120 w 240"/>
                <a:gd name="T69" fmla="*/ 87 h 268"/>
                <a:gd name="T70" fmla="*/ 162 w 240"/>
                <a:gd name="T71" fmla="*/ 135 h 268"/>
                <a:gd name="T72" fmla="*/ 120 w 240"/>
                <a:gd name="T73" fmla="*/ 182 h 268"/>
                <a:gd name="T74" fmla="*/ 156 w 240"/>
                <a:gd name="T75" fmla="*/ 72 h 268"/>
                <a:gd name="T76" fmla="*/ 85 w 240"/>
                <a:gd name="T77" fmla="*/ 72 h 268"/>
                <a:gd name="T78" fmla="*/ 82 w 240"/>
                <a:gd name="T79" fmla="*/ 87 h 268"/>
                <a:gd name="T80" fmla="*/ 49 w 240"/>
                <a:gd name="T81" fmla="*/ 135 h 268"/>
                <a:gd name="T82" fmla="*/ 60 w 240"/>
                <a:gd name="T83" fmla="*/ 144 h 268"/>
                <a:gd name="T84" fmla="*/ 63 w 240"/>
                <a:gd name="T85" fmla="*/ 101 h 268"/>
                <a:gd name="T86" fmla="*/ 19 w 240"/>
                <a:gd name="T87" fmla="*/ 95 h 268"/>
                <a:gd name="T88" fmla="*/ 21 w 240"/>
                <a:gd name="T89" fmla="*/ 72 h 268"/>
                <a:gd name="T90" fmla="*/ 45 w 240"/>
                <a:gd name="T91" fmla="*/ 65 h 268"/>
                <a:gd name="T92" fmla="*/ 26 w 240"/>
                <a:gd name="T93" fmla="*/ 161 h 268"/>
                <a:gd name="T94" fmla="*/ 64 w 240"/>
                <a:gd name="T95" fmla="*/ 185 h 268"/>
                <a:gd name="T96" fmla="*/ 30 w 240"/>
                <a:gd name="T97" fmla="*/ 202 h 268"/>
                <a:gd name="T98" fmla="*/ 16 w 240"/>
                <a:gd name="T99" fmla="*/ 184 h 268"/>
                <a:gd name="T100" fmla="*/ 100 w 240"/>
                <a:gd name="T101" fmla="*/ 191 h 268"/>
                <a:gd name="T102" fmla="*/ 90 w 240"/>
                <a:gd name="T103" fmla="*/ 187 h 268"/>
                <a:gd name="T104" fmla="*/ 150 w 240"/>
                <a:gd name="T105" fmla="*/ 187 h 268"/>
                <a:gd name="T106" fmla="*/ 172 w 240"/>
                <a:gd name="T107" fmla="*/ 200 h 268"/>
                <a:gd name="T108" fmla="*/ 203 w 240"/>
                <a:gd name="T109" fmla="*/ 147 h 268"/>
                <a:gd name="T110" fmla="*/ 225 w 240"/>
                <a:gd name="T111" fmla="*/ 185 h 268"/>
                <a:gd name="T112" fmla="*/ 210 w 240"/>
                <a:gd name="T113" fmla="*/ 202 h 268"/>
                <a:gd name="T114" fmla="*/ 172 w 240"/>
                <a:gd name="T115"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 h="268">
                  <a:moveTo>
                    <a:pt x="216" y="135"/>
                  </a:moveTo>
                  <a:lnTo>
                    <a:pt x="216" y="135"/>
                  </a:lnTo>
                  <a:lnTo>
                    <a:pt x="228" y="117"/>
                  </a:lnTo>
                  <a:lnTo>
                    <a:pt x="233" y="109"/>
                  </a:lnTo>
                  <a:lnTo>
                    <a:pt x="238" y="101"/>
                  </a:lnTo>
                  <a:lnTo>
                    <a:pt x="238" y="101"/>
                  </a:lnTo>
                  <a:lnTo>
                    <a:pt x="240" y="91"/>
                  </a:lnTo>
                  <a:lnTo>
                    <a:pt x="240" y="83"/>
                  </a:lnTo>
                  <a:lnTo>
                    <a:pt x="239" y="75"/>
                  </a:lnTo>
                  <a:lnTo>
                    <a:pt x="236" y="68"/>
                  </a:lnTo>
                  <a:lnTo>
                    <a:pt x="236" y="68"/>
                  </a:lnTo>
                  <a:lnTo>
                    <a:pt x="232" y="61"/>
                  </a:lnTo>
                  <a:lnTo>
                    <a:pt x="225" y="56"/>
                  </a:lnTo>
                  <a:lnTo>
                    <a:pt x="217" y="53"/>
                  </a:lnTo>
                  <a:lnTo>
                    <a:pt x="209" y="50"/>
                  </a:lnTo>
                  <a:lnTo>
                    <a:pt x="209" y="50"/>
                  </a:lnTo>
                  <a:lnTo>
                    <a:pt x="199" y="49"/>
                  </a:lnTo>
                  <a:lnTo>
                    <a:pt x="190" y="49"/>
                  </a:lnTo>
                  <a:lnTo>
                    <a:pt x="168" y="51"/>
                  </a:lnTo>
                  <a:lnTo>
                    <a:pt x="168" y="51"/>
                  </a:lnTo>
                  <a:lnTo>
                    <a:pt x="164" y="42"/>
                  </a:lnTo>
                  <a:lnTo>
                    <a:pt x="160" y="32"/>
                  </a:lnTo>
                  <a:lnTo>
                    <a:pt x="154" y="23"/>
                  </a:lnTo>
                  <a:lnTo>
                    <a:pt x="149" y="16"/>
                  </a:lnTo>
                  <a:lnTo>
                    <a:pt x="149" y="16"/>
                  </a:lnTo>
                  <a:lnTo>
                    <a:pt x="142" y="9"/>
                  </a:lnTo>
                  <a:lnTo>
                    <a:pt x="135" y="4"/>
                  </a:lnTo>
                  <a:lnTo>
                    <a:pt x="128" y="1"/>
                  </a:lnTo>
                  <a:lnTo>
                    <a:pt x="120" y="0"/>
                  </a:lnTo>
                  <a:lnTo>
                    <a:pt x="120" y="0"/>
                  </a:lnTo>
                  <a:lnTo>
                    <a:pt x="112" y="1"/>
                  </a:lnTo>
                  <a:lnTo>
                    <a:pt x="105" y="4"/>
                  </a:lnTo>
                  <a:lnTo>
                    <a:pt x="98" y="9"/>
                  </a:lnTo>
                  <a:lnTo>
                    <a:pt x="92" y="16"/>
                  </a:lnTo>
                  <a:lnTo>
                    <a:pt x="92" y="16"/>
                  </a:lnTo>
                  <a:lnTo>
                    <a:pt x="86" y="24"/>
                  </a:lnTo>
                  <a:lnTo>
                    <a:pt x="81" y="32"/>
                  </a:lnTo>
                  <a:lnTo>
                    <a:pt x="77" y="42"/>
                  </a:lnTo>
                  <a:lnTo>
                    <a:pt x="72" y="51"/>
                  </a:lnTo>
                  <a:lnTo>
                    <a:pt x="72" y="51"/>
                  </a:lnTo>
                  <a:lnTo>
                    <a:pt x="52" y="49"/>
                  </a:lnTo>
                  <a:lnTo>
                    <a:pt x="41" y="49"/>
                  </a:lnTo>
                  <a:lnTo>
                    <a:pt x="33" y="50"/>
                  </a:lnTo>
                  <a:lnTo>
                    <a:pt x="33" y="50"/>
                  </a:lnTo>
                  <a:lnTo>
                    <a:pt x="23" y="53"/>
                  </a:lnTo>
                  <a:lnTo>
                    <a:pt x="15" y="56"/>
                  </a:lnTo>
                  <a:lnTo>
                    <a:pt x="8" y="61"/>
                  </a:lnTo>
                  <a:lnTo>
                    <a:pt x="4" y="68"/>
                  </a:lnTo>
                  <a:lnTo>
                    <a:pt x="4" y="68"/>
                  </a:lnTo>
                  <a:lnTo>
                    <a:pt x="1" y="75"/>
                  </a:lnTo>
                  <a:lnTo>
                    <a:pt x="0" y="83"/>
                  </a:lnTo>
                  <a:lnTo>
                    <a:pt x="1" y="91"/>
                  </a:lnTo>
                  <a:lnTo>
                    <a:pt x="4" y="101"/>
                  </a:lnTo>
                  <a:lnTo>
                    <a:pt x="4" y="101"/>
                  </a:lnTo>
                  <a:lnTo>
                    <a:pt x="7" y="109"/>
                  </a:lnTo>
                  <a:lnTo>
                    <a:pt x="12" y="117"/>
                  </a:lnTo>
                  <a:lnTo>
                    <a:pt x="18" y="125"/>
                  </a:lnTo>
                  <a:lnTo>
                    <a:pt x="25" y="135"/>
                  </a:lnTo>
                  <a:lnTo>
                    <a:pt x="25" y="135"/>
                  </a:lnTo>
                  <a:lnTo>
                    <a:pt x="12" y="151"/>
                  </a:lnTo>
                  <a:lnTo>
                    <a:pt x="7" y="161"/>
                  </a:lnTo>
                  <a:lnTo>
                    <a:pt x="4" y="169"/>
                  </a:lnTo>
                  <a:lnTo>
                    <a:pt x="4" y="169"/>
                  </a:lnTo>
                  <a:lnTo>
                    <a:pt x="1" y="177"/>
                  </a:lnTo>
                  <a:lnTo>
                    <a:pt x="0" y="187"/>
                  </a:lnTo>
                  <a:lnTo>
                    <a:pt x="1" y="193"/>
                  </a:lnTo>
                  <a:lnTo>
                    <a:pt x="4" y="202"/>
                  </a:lnTo>
                  <a:lnTo>
                    <a:pt x="4" y="202"/>
                  </a:lnTo>
                  <a:lnTo>
                    <a:pt x="10" y="207"/>
                  </a:lnTo>
                  <a:lnTo>
                    <a:pt x="15" y="212"/>
                  </a:lnTo>
                  <a:lnTo>
                    <a:pt x="23" y="217"/>
                  </a:lnTo>
                  <a:lnTo>
                    <a:pt x="33" y="218"/>
                  </a:lnTo>
                  <a:lnTo>
                    <a:pt x="33" y="218"/>
                  </a:lnTo>
                  <a:lnTo>
                    <a:pt x="41" y="219"/>
                  </a:lnTo>
                  <a:lnTo>
                    <a:pt x="52" y="219"/>
                  </a:lnTo>
                  <a:lnTo>
                    <a:pt x="72" y="217"/>
                  </a:lnTo>
                  <a:lnTo>
                    <a:pt x="72" y="217"/>
                  </a:lnTo>
                  <a:lnTo>
                    <a:pt x="81" y="237"/>
                  </a:lnTo>
                  <a:lnTo>
                    <a:pt x="86" y="245"/>
                  </a:lnTo>
                  <a:lnTo>
                    <a:pt x="92" y="252"/>
                  </a:lnTo>
                  <a:lnTo>
                    <a:pt x="92" y="252"/>
                  </a:lnTo>
                  <a:lnTo>
                    <a:pt x="98" y="259"/>
                  </a:lnTo>
                  <a:lnTo>
                    <a:pt x="105" y="264"/>
                  </a:lnTo>
                  <a:lnTo>
                    <a:pt x="112" y="267"/>
                  </a:lnTo>
                  <a:lnTo>
                    <a:pt x="120" y="268"/>
                  </a:lnTo>
                  <a:lnTo>
                    <a:pt x="120" y="268"/>
                  </a:lnTo>
                  <a:lnTo>
                    <a:pt x="128" y="267"/>
                  </a:lnTo>
                  <a:lnTo>
                    <a:pt x="135" y="264"/>
                  </a:lnTo>
                  <a:lnTo>
                    <a:pt x="142" y="259"/>
                  </a:lnTo>
                  <a:lnTo>
                    <a:pt x="149" y="252"/>
                  </a:lnTo>
                  <a:lnTo>
                    <a:pt x="149" y="252"/>
                  </a:lnTo>
                  <a:lnTo>
                    <a:pt x="154" y="245"/>
                  </a:lnTo>
                  <a:lnTo>
                    <a:pt x="160" y="237"/>
                  </a:lnTo>
                  <a:lnTo>
                    <a:pt x="164" y="227"/>
                  </a:lnTo>
                  <a:lnTo>
                    <a:pt x="168" y="217"/>
                  </a:lnTo>
                  <a:lnTo>
                    <a:pt x="168" y="217"/>
                  </a:lnTo>
                  <a:lnTo>
                    <a:pt x="179" y="218"/>
                  </a:lnTo>
                  <a:lnTo>
                    <a:pt x="190" y="219"/>
                  </a:lnTo>
                  <a:lnTo>
                    <a:pt x="199" y="219"/>
                  </a:lnTo>
                  <a:lnTo>
                    <a:pt x="208" y="218"/>
                  </a:lnTo>
                  <a:lnTo>
                    <a:pt x="208" y="218"/>
                  </a:lnTo>
                  <a:lnTo>
                    <a:pt x="217" y="217"/>
                  </a:lnTo>
                  <a:lnTo>
                    <a:pt x="225" y="212"/>
                  </a:lnTo>
                  <a:lnTo>
                    <a:pt x="232" y="207"/>
                  </a:lnTo>
                  <a:lnTo>
                    <a:pt x="236" y="202"/>
                  </a:lnTo>
                  <a:lnTo>
                    <a:pt x="236" y="202"/>
                  </a:lnTo>
                  <a:lnTo>
                    <a:pt x="239" y="195"/>
                  </a:lnTo>
                  <a:lnTo>
                    <a:pt x="240" y="187"/>
                  </a:lnTo>
                  <a:lnTo>
                    <a:pt x="240" y="177"/>
                  </a:lnTo>
                  <a:lnTo>
                    <a:pt x="238" y="169"/>
                  </a:lnTo>
                  <a:lnTo>
                    <a:pt x="238" y="169"/>
                  </a:lnTo>
                  <a:lnTo>
                    <a:pt x="233" y="161"/>
                  </a:lnTo>
                  <a:lnTo>
                    <a:pt x="228" y="151"/>
                  </a:lnTo>
                  <a:lnTo>
                    <a:pt x="216" y="135"/>
                  </a:lnTo>
                  <a:lnTo>
                    <a:pt x="216" y="135"/>
                  </a:lnTo>
                  <a:close/>
                  <a:moveTo>
                    <a:pt x="102" y="241"/>
                  </a:moveTo>
                  <a:lnTo>
                    <a:pt x="102" y="241"/>
                  </a:lnTo>
                  <a:lnTo>
                    <a:pt x="96" y="229"/>
                  </a:lnTo>
                  <a:lnTo>
                    <a:pt x="89" y="212"/>
                  </a:lnTo>
                  <a:lnTo>
                    <a:pt x="89" y="212"/>
                  </a:lnTo>
                  <a:lnTo>
                    <a:pt x="105" y="208"/>
                  </a:lnTo>
                  <a:lnTo>
                    <a:pt x="120" y="202"/>
                  </a:lnTo>
                  <a:lnTo>
                    <a:pt x="120" y="202"/>
                  </a:lnTo>
                  <a:lnTo>
                    <a:pt x="137" y="208"/>
                  </a:lnTo>
                  <a:lnTo>
                    <a:pt x="152" y="212"/>
                  </a:lnTo>
                  <a:lnTo>
                    <a:pt x="152" y="212"/>
                  </a:lnTo>
                  <a:lnTo>
                    <a:pt x="145" y="229"/>
                  </a:lnTo>
                  <a:lnTo>
                    <a:pt x="138" y="241"/>
                  </a:lnTo>
                  <a:lnTo>
                    <a:pt x="138" y="241"/>
                  </a:lnTo>
                  <a:lnTo>
                    <a:pt x="134" y="247"/>
                  </a:lnTo>
                  <a:lnTo>
                    <a:pt x="130" y="249"/>
                  </a:lnTo>
                  <a:lnTo>
                    <a:pt x="124" y="252"/>
                  </a:lnTo>
                  <a:lnTo>
                    <a:pt x="120" y="252"/>
                  </a:lnTo>
                  <a:lnTo>
                    <a:pt x="116" y="252"/>
                  </a:lnTo>
                  <a:lnTo>
                    <a:pt x="112" y="249"/>
                  </a:lnTo>
                  <a:lnTo>
                    <a:pt x="108" y="247"/>
                  </a:lnTo>
                  <a:lnTo>
                    <a:pt x="102" y="241"/>
                  </a:lnTo>
                  <a:lnTo>
                    <a:pt x="102" y="241"/>
                  </a:lnTo>
                  <a:close/>
                  <a:moveTo>
                    <a:pt x="138" y="27"/>
                  </a:moveTo>
                  <a:lnTo>
                    <a:pt x="138" y="27"/>
                  </a:lnTo>
                  <a:lnTo>
                    <a:pt x="145" y="39"/>
                  </a:lnTo>
                  <a:lnTo>
                    <a:pt x="152" y="56"/>
                  </a:lnTo>
                  <a:lnTo>
                    <a:pt x="152" y="56"/>
                  </a:lnTo>
                  <a:lnTo>
                    <a:pt x="137" y="61"/>
                  </a:lnTo>
                  <a:lnTo>
                    <a:pt x="120" y="66"/>
                  </a:lnTo>
                  <a:lnTo>
                    <a:pt x="120" y="66"/>
                  </a:lnTo>
                  <a:lnTo>
                    <a:pt x="105" y="61"/>
                  </a:lnTo>
                  <a:lnTo>
                    <a:pt x="89" y="56"/>
                  </a:lnTo>
                  <a:lnTo>
                    <a:pt x="89" y="56"/>
                  </a:lnTo>
                  <a:lnTo>
                    <a:pt x="96" y="39"/>
                  </a:lnTo>
                  <a:lnTo>
                    <a:pt x="102" y="27"/>
                  </a:lnTo>
                  <a:lnTo>
                    <a:pt x="102" y="27"/>
                  </a:lnTo>
                  <a:lnTo>
                    <a:pt x="108" y="21"/>
                  </a:lnTo>
                  <a:lnTo>
                    <a:pt x="112" y="19"/>
                  </a:lnTo>
                  <a:lnTo>
                    <a:pt x="116" y="16"/>
                  </a:lnTo>
                  <a:lnTo>
                    <a:pt x="120" y="16"/>
                  </a:lnTo>
                  <a:lnTo>
                    <a:pt x="124" y="16"/>
                  </a:lnTo>
                  <a:lnTo>
                    <a:pt x="128" y="19"/>
                  </a:lnTo>
                  <a:lnTo>
                    <a:pt x="134" y="23"/>
                  </a:lnTo>
                  <a:lnTo>
                    <a:pt x="138" y="27"/>
                  </a:lnTo>
                  <a:lnTo>
                    <a:pt x="138" y="27"/>
                  </a:lnTo>
                  <a:close/>
                  <a:moveTo>
                    <a:pt x="180" y="124"/>
                  </a:moveTo>
                  <a:lnTo>
                    <a:pt x="180" y="124"/>
                  </a:lnTo>
                  <a:lnTo>
                    <a:pt x="193" y="135"/>
                  </a:lnTo>
                  <a:lnTo>
                    <a:pt x="193" y="135"/>
                  </a:lnTo>
                  <a:lnTo>
                    <a:pt x="184" y="142"/>
                  </a:lnTo>
                  <a:lnTo>
                    <a:pt x="184" y="142"/>
                  </a:lnTo>
                  <a:lnTo>
                    <a:pt x="180" y="144"/>
                  </a:lnTo>
                  <a:lnTo>
                    <a:pt x="180" y="144"/>
                  </a:lnTo>
                  <a:lnTo>
                    <a:pt x="180" y="135"/>
                  </a:lnTo>
                  <a:lnTo>
                    <a:pt x="180" y="135"/>
                  </a:lnTo>
                  <a:lnTo>
                    <a:pt x="180" y="124"/>
                  </a:lnTo>
                  <a:lnTo>
                    <a:pt x="180" y="124"/>
                  </a:lnTo>
                  <a:close/>
                  <a:moveTo>
                    <a:pt x="179" y="101"/>
                  </a:moveTo>
                  <a:lnTo>
                    <a:pt x="179" y="101"/>
                  </a:lnTo>
                  <a:lnTo>
                    <a:pt x="176" y="84"/>
                  </a:lnTo>
                  <a:lnTo>
                    <a:pt x="172" y="68"/>
                  </a:lnTo>
                  <a:lnTo>
                    <a:pt x="172" y="68"/>
                  </a:lnTo>
                  <a:lnTo>
                    <a:pt x="190" y="65"/>
                  </a:lnTo>
                  <a:lnTo>
                    <a:pt x="205" y="65"/>
                  </a:lnTo>
                  <a:lnTo>
                    <a:pt x="205" y="65"/>
                  </a:lnTo>
                  <a:lnTo>
                    <a:pt x="210" y="66"/>
                  </a:lnTo>
                  <a:lnTo>
                    <a:pt x="216" y="69"/>
                  </a:lnTo>
                  <a:lnTo>
                    <a:pt x="220" y="72"/>
                  </a:lnTo>
                  <a:lnTo>
                    <a:pt x="223" y="75"/>
                  </a:lnTo>
                  <a:lnTo>
                    <a:pt x="223" y="75"/>
                  </a:lnTo>
                  <a:lnTo>
                    <a:pt x="224" y="79"/>
                  </a:lnTo>
                  <a:lnTo>
                    <a:pt x="225" y="84"/>
                  </a:lnTo>
                  <a:lnTo>
                    <a:pt x="224" y="90"/>
                  </a:lnTo>
                  <a:lnTo>
                    <a:pt x="223" y="95"/>
                  </a:lnTo>
                  <a:lnTo>
                    <a:pt x="223" y="95"/>
                  </a:lnTo>
                  <a:lnTo>
                    <a:pt x="214" y="109"/>
                  </a:lnTo>
                  <a:lnTo>
                    <a:pt x="203" y="122"/>
                  </a:lnTo>
                  <a:lnTo>
                    <a:pt x="203" y="122"/>
                  </a:lnTo>
                  <a:lnTo>
                    <a:pt x="191" y="111"/>
                  </a:lnTo>
                  <a:lnTo>
                    <a:pt x="179" y="101"/>
                  </a:lnTo>
                  <a:lnTo>
                    <a:pt x="179" y="101"/>
                  </a:lnTo>
                  <a:close/>
                  <a:moveTo>
                    <a:pt x="120" y="182"/>
                  </a:moveTo>
                  <a:lnTo>
                    <a:pt x="120" y="182"/>
                  </a:lnTo>
                  <a:lnTo>
                    <a:pt x="100" y="172"/>
                  </a:lnTo>
                  <a:lnTo>
                    <a:pt x="100" y="172"/>
                  </a:lnTo>
                  <a:lnTo>
                    <a:pt x="79" y="158"/>
                  </a:lnTo>
                  <a:lnTo>
                    <a:pt x="79" y="158"/>
                  </a:lnTo>
                  <a:lnTo>
                    <a:pt x="78" y="135"/>
                  </a:lnTo>
                  <a:lnTo>
                    <a:pt x="78" y="135"/>
                  </a:lnTo>
                  <a:lnTo>
                    <a:pt x="79" y="110"/>
                  </a:lnTo>
                  <a:lnTo>
                    <a:pt x="79" y="110"/>
                  </a:lnTo>
                  <a:lnTo>
                    <a:pt x="100" y="98"/>
                  </a:lnTo>
                  <a:lnTo>
                    <a:pt x="100" y="98"/>
                  </a:lnTo>
                  <a:lnTo>
                    <a:pt x="120" y="87"/>
                  </a:lnTo>
                  <a:lnTo>
                    <a:pt x="120" y="87"/>
                  </a:lnTo>
                  <a:lnTo>
                    <a:pt x="142" y="98"/>
                  </a:lnTo>
                  <a:lnTo>
                    <a:pt x="142" y="98"/>
                  </a:lnTo>
                  <a:lnTo>
                    <a:pt x="162" y="110"/>
                  </a:lnTo>
                  <a:lnTo>
                    <a:pt x="162" y="110"/>
                  </a:lnTo>
                  <a:lnTo>
                    <a:pt x="162" y="135"/>
                  </a:lnTo>
                  <a:lnTo>
                    <a:pt x="162" y="135"/>
                  </a:lnTo>
                  <a:lnTo>
                    <a:pt x="162" y="158"/>
                  </a:lnTo>
                  <a:lnTo>
                    <a:pt x="162" y="158"/>
                  </a:lnTo>
                  <a:lnTo>
                    <a:pt x="142" y="172"/>
                  </a:lnTo>
                  <a:lnTo>
                    <a:pt x="142" y="172"/>
                  </a:lnTo>
                  <a:lnTo>
                    <a:pt x="120" y="182"/>
                  </a:lnTo>
                  <a:lnTo>
                    <a:pt x="120" y="182"/>
                  </a:lnTo>
                  <a:close/>
                  <a:moveTo>
                    <a:pt x="150" y="83"/>
                  </a:moveTo>
                  <a:lnTo>
                    <a:pt x="150" y="83"/>
                  </a:lnTo>
                  <a:lnTo>
                    <a:pt x="142" y="77"/>
                  </a:lnTo>
                  <a:lnTo>
                    <a:pt x="142" y="77"/>
                  </a:lnTo>
                  <a:lnTo>
                    <a:pt x="156" y="72"/>
                  </a:lnTo>
                  <a:lnTo>
                    <a:pt x="156" y="72"/>
                  </a:lnTo>
                  <a:lnTo>
                    <a:pt x="160" y="87"/>
                  </a:lnTo>
                  <a:lnTo>
                    <a:pt x="160" y="87"/>
                  </a:lnTo>
                  <a:lnTo>
                    <a:pt x="150" y="83"/>
                  </a:lnTo>
                  <a:lnTo>
                    <a:pt x="150" y="83"/>
                  </a:lnTo>
                  <a:close/>
                  <a:moveTo>
                    <a:pt x="85" y="72"/>
                  </a:moveTo>
                  <a:lnTo>
                    <a:pt x="85" y="72"/>
                  </a:lnTo>
                  <a:lnTo>
                    <a:pt x="100" y="77"/>
                  </a:lnTo>
                  <a:lnTo>
                    <a:pt x="100" y="77"/>
                  </a:lnTo>
                  <a:lnTo>
                    <a:pt x="90" y="83"/>
                  </a:lnTo>
                  <a:lnTo>
                    <a:pt x="90" y="83"/>
                  </a:lnTo>
                  <a:lnTo>
                    <a:pt x="82" y="87"/>
                  </a:lnTo>
                  <a:lnTo>
                    <a:pt x="82" y="87"/>
                  </a:lnTo>
                  <a:lnTo>
                    <a:pt x="85" y="72"/>
                  </a:lnTo>
                  <a:lnTo>
                    <a:pt x="85" y="72"/>
                  </a:lnTo>
                  <a:close/>
                  <a:moveTo>
                    <a:pt x="60" y="144"/>
                  </a:moveTo>
                  <a:lnTo>
                    <a:pt x="60" y="144"/>
                  </a:lnTo>
                  <a:lnTo>
                    <a:pt x="49" y="135"/>
                  </a:lnTo>
                  <a:lnTo>
                    <a:pt x="49" y="135"/>
                  </a:lnTo>
                  <a:lnTo>
                    <a:pt x="60" y="124"/>
                  </a:lnTo>
                  <a:lnTo>
                    <a:pt x="60" y="124"/>
                  </a:lnTo>
                  <a:lnTo>
                    <a:pt x="60" y="135"/>
                  </a:lnTo>
                  <a:lnTo>
                    <a:pt x="60" y="135"/>
                  </a:lnTo>
                  <a:lnTo>
                    <a:pt x="60" y="144"/>
                  </a:lnTo>
                  <a:lnTo>
                    <a:pt x="60" y="144"/>
                  </a:lnTo>
                  <a:close/>
                  <a:moveTo>
                    <a:pt x="68" y="68"/>
                  </a:moveTo>
                  <a:lnTo>
                    <a:pt x="68" y="68"/>
                  </a:lnTo>
                  <a:lnTo>
                    <a:pt x="64" y="84"/>
                  </a:lnTo>
                  <a:lnTo>
                    <a:pt x="63" y="101"/>
                  </a:lnTo>
                  <a:lnTo>
                    <a:pt x="63" y="101"/>
                  </a:lnTo>
                  <a:lnTo>
                    <a:pt x="49" y="111"/>
                  </a:lnTo>
                  <a:lnTo>
                    <a:pt x="37" y="122"/>
                  </a:lnTo>
                  <a:lnTo>
                    <a:pt x="37" y="122"/>
                  </a:lnTo>
                  <a:lnTo>
                    <a:pt x="26" y="109"/>
                  </a:lnTo>
                  <a:lnTo>
                    <a:pt x="19" y="95"/>
                  </a:lnTo>
                  <a:lnTo>
                    <a:pt x="19" y="95"/>
                  </a:lnTo>
                  <a:lnTo>
                    <a:pt x="16" y="90"/>
                  </a:lnTo>
                  <a:lnTo>
                    <a:pt x="15" y="84"/>
                  </a:lnTo>
                  <a:lnTo>
                    <a:pt x="16" y="79"/>
                  </a:lnTo>
                  <a:lnTo>
                    <a:pt x="18" y="75"/>
                  </a:lnTo>
                  <a:lnTo>
                    <a:pt x="18" y="75"/>
                  </a:lnTo>
                  <a:lnTo>
                    <a:pt x="21" y="72"/>
                  </a:lnTo>
                  <a:lnTo>
                    <a:pt x="25" y="69"/>
                  </a:lnTo>
                  <a:lnTo>
                    <a:pt x="30" y="66"/>
                  </a:lnTo>
                  <a:lnTo>
                    <a:pt x="36" y="65"/>
                  </a:lnTo>
                  <a:lnTo>
                    <a:pt x="36" y="65"/>
                  </a:lnTo>
                  <a:lnTo>
                    <a:pt x="45" y="65"/>
                  </a:lnTo>
                  <a:lnTo>
                    <a:pt x="45" y="65"/>
                  </a:lnTo>
                  <a:lnTo>
                    <a:pt x="56" y="66"/>
                  </a:lnTo>
                  <a:lnTo>
                    <a:pt x="68" y="68"/>
                  </a:lnTo>
                  <a:lnTo>
                    <a:pt x="68" y="68"/>
                  </a:lnTo>
                  <a:close/>
                  <a:moveTo>
                    <a:pt x="19" y="173"/>
                  </a:moveTo>
                  <a:lnTo>
                    <a:pt x="19" y="173"/>
                  </a:lnTo>
                  <a:lnTo>
                    <a:pt x="26" y="161"/>
                  </a:lnTo>
                  <a:lnTo>
                    <a:pt x="37" y="147"/>
                  </a:lnTo>
                  <a:lnTo>
                    <a:pt x="37" y="147"/>
                  </a:lnTo>
                  <a:lnTo>
                    <a:pt x="49" y="158"/>
                  </a:lnTo>
                  <a:lnTo>
                    <a:pt x="63" y="169"/>
                  </a:lnTo>
                  <a:lnTo>
                    <a:pt x="63" y="169"/>
                  </a:lnTo>
                  <a:lnTo>
                    <a:pt x="64" y="185"/>
                  </a:lnTo>
                  <a:lnTo>
                    <a:pt x="68" y="200"/>
                  </a:lnTo>
                  <a:lnTo>
                    <a:pt x="68" y="200"/>
                  </a:lnTo>
                  <a:lnTo>
                    <a:pt x="51" y="203"/>
                  </a:lnTo>
                  <a:lnTo>
                    <a:pt x="36" y="203"/>
                  </a:lnTo>
                  <a:lnTo>
                    <a:pt x="36" y="203"/>
                  </a:lnTo>
                  <a:lnTo>
                    <a:pt x="30" y="202"/>
                  </a:lnTo>
                  <a:lnTo>
                    <a:pt x="25" y="200"/>
                  </a:lnTo>
                  <a:lnTo>
                    <a:pt x="21" y="197"/>
                  </a:lnTo>
                  <a:lnTo>
                    <a:pt x="18" y="193"/>
                  </a:lnTo>
                  <a:lnTo>
                    <a:pt x="18" y="193"/>
                  </a:lnTo>
                  <a:lnTo>
                    <a:pt x="16" y="189"/>
                  </a:lnTo>
                  <a:lnTo>
                    <a:pt x="16" y="184"/>
                  </a:lnTo>
                  <a:lnTo>
                    <a:pt x="16" y="178"/>
                  </a:lnTo>
                  <a:lnTo>
                    <a:pt x="19" y="173"/>
                  </a:lnTo>
                  <a:lnTo>
                    <a:pt x="19" y="173"/>
                  </a:lnTo>
                  <a:close/>
                  <a:moveTo>
                    <a:pt x="90" y="187"/>
                  </a:moveTo>
                  <a:lnTo>
                    <a:pt x="90" y="187"/>
                  </a:lnTo>
                  <a:lnTo>
                    <a:pt x="100" y="191"/>
                  </a:lnTo>
                  <a:lnTo>
                    <a:pt x="100" y="191"/>
                  </a:lnTo>
                  <a:lnTo>
                    <a:pt x="85" y="196"/>
                  </a:lnTo>
                  <a:lnTo>
                    <a:pt x="85" y="196"/>
                  </a:lnTo>
                  <a:lnTo>
                    <a:pt x="82" y="181"/>
                  </a:lnTo>
                  <a:lnTo>
                    <a:pt x="82" y="181"/>
                  </a:lnTo>
                  <a:lnTo>
                    <a:pt x="90" y="187"/>
                  </a:lnTo>
                  <a:lnTo>
                    <a:pt x="90" y="187"/>
                  </a:lnTo>
                  <a:close/>
                  <a:moveTo>
                    <a:pt x="156" y="196"/>
                  </a:moveTo>
                  <a:lnTo>
                    <a:pt x="156" y="196"/>
                  </a:lnTo>
                  <a:lnTo>
                    <a:pt x="142" y="192"/>
                  </a:lnTo>
                  <a:lnTo>
                    <a:pt x="142" y="192"/>
                  </a:lnTo>
                  <a:lnTo>
                    <a:pt x="150" y="187"/>
                  </a:lnTo>
                  <a:lnTo>
                    <a:pt x="150" y="187"/>
                  </a:lnTo>
                  <a:lnTo>
                    <a:pt x="160" y="181"/>
                  </a:lnTo>
                  <a:lnTo>
                    <a:pt x="160" y="181"/>
                  </a:lnTo>
                  <a:lnTo>
                    <a:pt x="156" y="196"/>
                  </a:lnTo>
                  <a:lnTo>
                    <a:pt x="156" y="196"/>
                  </a:lnTo>
                  <a:close/>
                  <a:moveTo>
                    <a:pt x="172" y="200"/>
                  </a:moveTo>
                  <a:lnTo>
                    <a:pt x="172" y="200"/>
                  </a:lnTo>
                  <a:lnTo>
                    <a:pt x="176" y="185"/>
                  </a:lnTo>
                  <a:lnTo>
                    <a:pt x="179" y="167"/>
                  </a:lnTo>
                  <a:lnTo>
                    <a:pt x="179" y="167"/>
                  </a:lnTo>
                  <a:lnTo>
                    <a:pt x="193" y="158"/>
                  </a:lnTo>
                  <a:lnTo>
                    <a:pt x="203" y="147"/>
                  </a:lnTo>
                  <a:lnTo>
                    <a:pt x="203" y="147"/>
                  </a:lnTo>
                  <a:lnTo>
                    <a:pt x="214" y="161"/>
                  </a:lnTo>
                  <a:lnTo>
                    <a:pt x="221" y="173"/>
                  </a:lnTo>
                  <a:lnTo>
                    <a:pt x="221" y="173"/>
                  </a:lnTo>
                  <a:lnTo>
                    <a:pt x="224" y="180"/>
                  </a:lnTo>
                  <a:lnTo>
                    <a:pt x="225" y="185"/>
                  </a:lnTo>
                  <a:lnTo>
                    <a:pt x="224" y="189"/>
                  </a:lnTo>
                  <a:lnTo>
                    <a:pt x="223" y="193"/>
                  </a:lnTo>
                  <a:lnTo>
                    <a:pt x="223" y="193"/>
                  </a:lnTo>
                  <a:lnTo>
                    <a:pt x="220" y="197"/>
                  </a:lnTo>
                  <a:lnTo>
                    <a:pt x="216" y="200"/>
                  </a:lnTo>
                  <a:lnTo>
                    <a:pt x="210" y="202"/>
                  </a:lnTo>
                  <a:lnTo>
                    <a:pt x="205" y="203"/>
                  </a:lnTo>
                  <a:lnTo>
                    <a:pt x="205" y="203"/>
                  </a:lnTo>
                  <a:lnTo>
                    <a:pt x="197" y="203"/>
                  </a:lnTo>
                  <a:lnTo>
                    <a:pt x="197" y="203"/>
                  </a:lnTo>
                  <a:lnTo>
                    <a:pt x="184" y="203"/>
                  </a:lnTo>
                  <a:lnTo>
                    <a:pt x="172" y="200"/>
                  </a:lnTo>
                  <a:lnTo>
                    <a:pt x="172" y="20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22537" name="组合 4"/>
          <p:cNvGrpSpPr>
            <a:grpSpLocks/>
          </p:cNvGrpSpPr>
          <p:nvPr/>
        </p:nvGrpSpPr>
        <p:grpSpPr bwMode="auto">
          <a:xfrm>
            <a:off x="3251200" y="2370138"/>
            <a:ext cx="652463" cy="1217612"/>
            <a:chOff x="3250906" y="2369637"/>
            <a:chExt cx="652709" cy="1218485"/>
          </a:xfrm>
        </p:grpSpPr>
        <p:sp>
          <p:nvSpPr>
            <p:cNvPr id="22557" name="AutoShape 8"/>
            <p:cNvSpPr>
              <a:spLocks/>
            </p:cNvSpPr>
            <p:nvPr/>
          </p:nvSpPr>
          <p:spPr bwMode="auto">
            <a:xfrm>
              <a:off x="3250906" y="2369637"/>
              <a:ext cx="652709" cy="1218485"/>
            </a:xfrm>
            <a:custGeom>
              <a:avLst/>
              <a:gdLst>
                <a:gd name="T0" fmla="*/ 2147483646 w 20023"/>
                <a:gd name="T1" fmla="*/ 2147483646 h 21600"/>
                <a:gd name="T2" fmla="*/ 2147483646 w 20023"/>
                <a:gd name="T3" fmla="*/ 2147483646 h 21600"/>
                <a:gd name="T4" fmla="*/ 2147483646 w 20023"/>
                <a:gd name="T5" fmla="*/ 2147483646 h 21600"/>
                <a:gd name="T6" fmla="*/ 2147483646 w 2002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82" name="组合 81"/>
            <p:cNvGrpSpPr/>
            <p:nvPr/>
          </p:nvGrpSpPr>
          <p:grpSpPr>
            <a:xfrm>
              <a:off x="3325761" y="2795002"/>
              <a:ext cx="403241" cy="331540"/>
              <a:chOff x="4527946" y="2140013"/>
              <a:chExt cx="243599" cy="200284"/>
            </a:xfrm>
            <a:solidFill>
              <a:schemeClr val="bg1"/>
            </a:solidFill>
          </p:grpSpPr>
          <p:sp>
            <p:nvSpPr>
              <p:cNvPr id="83"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a:ea typeface="微软雅黑"/>
                </a:endParaRPr>
              </a:p>
            </p:txBody>
          </p:sp>
          <p:sp>
            <p:nvSpPr>
              <p:cNvPr id="84"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a:ea typeface="微软雅黑"/>
                </a:endParaRPr>
              </a:p>
            </p:txBody>
          </p:sp>
        </p:grpSp>
      </p:grpSp>
      <p:grpSp>
        <p:nvGrpSpPr>
          <p:cNvPr id="22538" name="组合 5"/>
          <p:cNvGrpSpPr>
            <a:grpSpLocks/>
          </p:cNvGrpSpPr>
          <p:nvPr/>
        </p:nvGrpSpPr>
        <p:grpSpPr bwMode="auto">
          <a:xfrm>
            <a:off x="3471863" y="3379788"/>
            <a:ext cx="1079500" cy="906462"/>
            <a:chOff x="3471801" y="3380053"/>
            <a:chExt cx="1080247" cy="906381"/>
          </a:xfrm>
        </p:grpSpPr>
        <p:sp>
          <p:nvSpPr>
            <p:cNvPr id="22555" name="AutoShape 6"/>
            <p:cNvSpPr>
              <a:spLocks/>
            </p:cNvSpPr>
            <p:nvPr/>
          </p:nvSpPr>
          <p:spPr bwMode="auto">
            <a:xfrm>
              <a:off x="3471801" y="3380053"/>
              <a:ext cx="1080247" cy="90638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85" name="组合 84"/>
            <p:cNvGrpSpPr/>
            <p:nvPr/>
          </p:nvGrpSpPr>
          <p:grpSpPr>
            <a:xfrm>
              <a:off x="3903615" y="3683828"/>
              <a:ext cx="350748" cy="319800"/>
              <a:chOff x="3048368" y="2618161"/>
              <a:chExt cx="245394" cy="223742"/>
            </a:xfrm>
            <a:solidFill>
              <a:schemeClr val="bg1"/>
            </a:solidFill>
          </p:grpSpPr>
          <p:sp>
            <p:nvSpPr>
              <p:cNvPr id="86" name="Freeform 228"/>
              <p:cNvSpPr>
                <a:spLocks noEditPoints="1"/>
              </p:cNvSpPr>
              <p:nvPr/>
            </p:nvSpPr>
            <p:spPr bwMode="auto">
              <a:xfrm>
                <a:off x="3109717" y="2618161"/>
                <a:ext cx="122697" cy="90219"/>
              </a:xfrm>
              <a:custGeom>
                <a:avLst/>
                <a:gdLst>
                  <a:gd name="T0" fmla="*/ 7 w 137"/>
                  <a:gd name="T1" fmla="*/ 99 h 99"/>
                  <a:gd name="T2" fmla="*/ 130 w 137"/>
                  <a:gd name="T3" fmla="*/ 99 h 99"/>
                  <a:gd name="T4" fmla="*/ 130 w 137"/>
                  <a:gd name="T5" fmla="*/ 99 h 99"/>
                  <a:gd name="T6" fmla="*/ 133 w 137"/>
                  <a:gd name="T7" fmla="*/ 99 h 99"/>
                  <a:gd name="T8" fmla="*/ 135 w 137"/>
                  <a:gd name="T9" fmla="*/ 98 h 99"/>
                  <a:gd name="T10" fmla="*/ 135 w 137"/>
                  <a:gd name="T11" fmla="*/ 98 h 99"/>
                  <a:gd name="T12" fmla="*/ 137 w 137"/>
                  <a:gd name="T13" fmla="*/ 95 h 99"/>
                  <a:gd name="T14" fmla="*/ 137 w 137"/>
                  <a:gd name="T15" fmla="*/ 93 h 99"/>
                  <a:gd name="T16" fmla="*/ 137 w 137"/>
                  <a:gd name="T17" fmla="*/ 7 h 99"/>
                  <a:gd name="T18" fmla="*/ 137 w 137"/>
                  <a:gd name="T19" fmla="*/ 7 h 99"/>
                  <a:gd name="T20" fmla="*/ 137 w 137"/>
                  <a:gd name="T21" fmla="*/ 4 h 99"/>
                  <a:gd name="T22" fmla="*/ 135 w 137"/>
                  <a:gd name="T23" fmla="*/ 1 h 99"/>
                  <a:gd name="T24" fmla="*/ 135 w 137"/>
                  <a:gd name="T25" fmla="*/ 1 h 99"/>
                  <a:gd name="T26" fmla="*/ 133 w 137"/>
                  <a:gd name="T27" fmla="*/ 0 h 99"/>
                  <a:gd name="T28" fmla="*/ 130 w 137"/>
                  <a:gd name="T29" fmla="*/ 0 h 99"/>
                  <a:gd name="T30" fmla="*/ 7 w 137"/>
                  <a:gd name="T31" fmla="*/ 0 h 99"/>
                  <a:gd name="T32" fmla="*/ 7 w 137"/>
                  <a:gd name="T33" fmla="*/ 0 h 99"/>
                  <a:gd name="T34" fmla="*/ 4 w 137"/>
                  <a:gd name="T35" fmla="*/ 0 h 99"/>
                  <a:gd name="T36" fmla="*/ 2 w 137"/>
                  <a:gd name="T37" fmla="*/ 1 h 99"/>
                  <a:gd name="T38" fmla="*/ 2 w 137"/>
                  <a:gd name="T39" fmla="*/ 1 h 99"/>
                  <a:gd name="T40" fmla="*/ 0 w 137"/>
                  <a:gd name="T41" fmla="*/ 4 h 99"/>
                  <a:gd name="T42" fmla="*/ 0 w 137"/>
                  <a:gd name="T43" fmla="*/ 7 h 99"/>
                  <a:gd name="T44" fmla="*/ 0 w 137"/>
                  <a:gd name="T45" fmla="*/ 93 h 99"/>
                  <a:gd name="T46" fmla="*/ 0 w 137"/>
                  <a:gd name="T47" fmla="*/ 93 h 99"/>
                  <a:gd name="T48" fmla="*/ 0 w 137"/>
                  <a:gd name="T49" fmla="*/ 95 h 99"/>
                  <a:gd name="T50" fmla="*/ 2 w 137"/>
                  <a:gd name="T51" fmla="*/ 98 h 99"/>
                  <a:gd name="T52" fmla="*/ 2 w 137"/>
                  <a:gd name="T53" fmla="*/ 98 h 99"/>
                  <a:gd name="T54" fmla="*/ 4 w 137"/>
                  <a:gd name="T55" fmla="*/ 99 h 99"/>
                  <a:gd name="T56" fmla="*/ 7 w 137"/>
                  <a:gd name="T57" fmla="*/ 99 h 99"/>
                  <a:gd name="T58" fmla="*/ 7 w 137"/>
                  <a:gd name="T59" fmla="*/ 99 h 99"/>
                  <a:gd name="T60" fmla="*/ 14 w 137"/>
                  <a:gd name="T61" fmla="*/ 13 h 99"/>
                  <a:gd name="T62" fmla="*/ 124 w 137"/>
                  <a:gd name="T63" fmla="*/ 13 h 99"/>
                  <a:gd name="T64" fmla="*/ 124 w 137"/>
                  <a:gd name="T65" fmla="*/ 87 h 99"/>
                  <a:gd name="T66" fmla="*/ 14 w 137"/>
                  <a:gd name="T67" fmla="*/ 87 h 99"/>
                  <a:gd name="T68" fmla="*/ 14 w 137"/>
                  <a:gd name="T69" fmla="*/ 1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99">
                    <a:moveTo>
                      <a:pt x="7" y="99"/>
                    </a:moveTo>
                    <a:lnTo>
                      <a:pt x="130" y="99"/>
                    </a:lnTo>
                    <a:lnTo>
                      <a:pt x="130" y="99"/>
                    </a:lnTo>
                    <a:lnTo>
                      <a:pt x="133" y="99"/>
                    </a:lnTo>
                    <a:lnTo>
                      <a:pt x="135" y="98"/>
                    </a:lnTo>
                    <a:lnTo>
                      <a:pt x="135" y="98"/>
                    </a:lnTo>
                    <a:lnTo>
                      <a:pt x="137" y="95"/>
                    </a:lnTo>
                    <a:lnTo>
                      <a:pt x="137" y="93"/>
                    </a:lnTo>
                    <a:lnTo>
                      <a:pt x="137" y="7"/>
                    </a:lnTo>
                    <a:lnTo>
                      <a:pt x="137" y="7"/>
                    </a:lnTo>
                    <a:lnTo>
                      <a:pt x="137" y="4"/>
                    </a:lnTo>
                    <a:lnTo>
                      <a:pt x="135" y="1"/>
                    </a:lnTo>
                    <a:lnTo>
                      <a:pt x="135" y="1"/>
                    </a:lnTo>
                    <a:lnTo>
                      <a:pt x="133" y="0"/>
                    </a:lnTo>
                    <a:lnTo>
                      <a:pt x="130" y="0"/>
                    </a:lnTo>
                    <a:lnTo>
                      <a:pt x="7" y="0"/>
                    </a:lnTo>
                    <a:lnTo>
                      <a:pt x="7" y="0"/>
                    </a:lnTo>
                    <a:lnTo>
                      <a:pt x="4" y="0"/>
                    </a:lnTo>
                    <a:lnTo>
                      <a:pt x="2" y="1"/>
                    </a:lnTo>
                    <a:lnTo>
                      <a:pt x="2" y="1"/>
                    </a:lnTo>
                    <a:lnTo>
                      <a:pt x="0" y="4"/>
                    </a:lnTo>
                    <a:lnTo>
                      <a:pt x="0" y="7"/>
                    </a:lnTo>
                    <a:lnTo>
                      <a:pt x="0" y="93"/>
                    </a:lnTo>
                    <a:lnTo>
                      <a:pt x="0" y="93"/>
                    </a:lnTo>
                    <a:lnTo>
                      <a:pt x="0" y="95"/>
                    </a:lnTo>
                    <a:lnTo>
                      <a:pt x="2" y="98"/>
                    </a:lnTo>
                    <a:lnTo>
                      <a:pt x="2" y="98"/>
                    </a:lnTo>
                    <a:lnTo>
                      <a:pt x="4" y="99"/>
                    </a:lnTo>
                    <a:lnTo>
                      <a:pt x="7" y="99"/>
                    </a:lnTo>
                    <a:lnTo>
                      <a:pt x="7" y="99"/>
                    </a:lnTo>
                    <a:close/>
                    <a:moveTo>
                      <a:pt x="14" y="13"/>
                    </a:moveTo>
                    <a:lnTo>
                      <a:pt x="124" y="13"/>
                    </a:lnTo>
                    <a:lnTo>
                      <a:pt x="124" y="87"/>
                    </a:lnTo>
                    <a:lnTo>
                      <a:pt x="14" y="87"/>
                    </a:ln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7" name="Freeform 229"/>
              <p:cNvSpPr>
                <a:spLocks noEditPoints="1"/>
              </p:cNvSpPr>
              <p:nvPr/>
            </p:nvSpPr>
            <p:spPr bwMode="auto">
              <a:xfrm>
                <a:off x="3048368" y="2785967"/>
                <a:ext cx="70371" cy="55936"/>
              </a:xfrm>
              <a:custGeom>
                <a:avLst/>
                <a:gdLst>
                  <a:gd name="T0" fmla="*/ 71 w 78"/>
                  <a:gd name="T1" fmla="*/ 0 h 61"/>
                  <a:gd name="T2" fmla="*/ 7 w 78"/>
                  <a:gd name="T3" fmla="*/ 0 h 61"/>
                  <a:gd name="T4" fmla="*/ 7 w 78"/>
                  <a:gd name="T5" fmla="*/ 0 h 61"/>
                  <a:gd name="T6" fmla="*/ 4 w 78"/>
                  <a:gd name="T7" fmla="*/ 1 h 61"/>
                  <a:gd name="T8" fmla="*/ 3 w 78"/>
                  <a:gd name="T9" fmla="*/ 2 h 61"/>
                  <a:gd name="T10" fmla="*/ 3 w 78"/>
                  <a:gd name="T11" fmla="*/ 2 h 61"/>
                  <a:gd name="T12" fmla="*/ 1 w 78"/>
                  <a:gd name="T13" fmla="*/ 4 h 61"/>
                  <a:gd name="T14" fmla="*/ 0 w 78"/>
                  <a:gd name="T15" fmla="*/ 7 h 61"/>
                  <a:gd name="T16" fmla="*/ 0 w 78"/>
                  <a:gd name="T17" fmla="*/ 54 h 61"/>
                  <a:gd name="T18" fmla="*/ 0 w 78"/>
                  <a:gd name="T19" fmla="*/ 54 h 61"/>
                  <a:gd name="T20" fmla="*/ 1 w 78"/>
                  <a:gd name="T21" fmla="*/ 57 h 61"/>
                  <a:gd name="T22" fmla="*/ 3 w 78"/>
                  <a:gd name="T23" fmla="*/ 60 h 61"/>
                  <a:gd name="T24" fmla="*/ 3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6 w 78"/>
                  <a:gd name="T37" fmla="*/ 60 h 61"/>
                  <a:gd name="T38" fmla="*/ 76 w 78"/>
                  <a:gd name="T39" fmla="*/ 60 h 61"/>
                  <a:gd name="T40" fmla="*/ 78 w 78"/>
                  <a:gd name="T41" fmla="*/ 57 h 61"/>
                  <a:gd name="T42" fmla="*/ 78 w 78"/>
                  <a:gd name="T43" fmla="*/ 54 h 61"/>
                  <a:gd name="T44" fmla="*/ 78 w 78"/>
                  <a:gd name="T45" fmla="*/ 7 h 61"/>
                  <a:gd name="T46" fmla="*/ 78 w 78"/>
                  <a:gd name="T47" fmla="*/ 7 h 61"/>
                  <a:gd name="T48" fmla="*/ 78 w 78"/>
                  <a:gd name="T49" fmla="*/ 4 h 61"/>
                  <a:gd name="T50" fmla="*/ 76 w 78"/>
                  <a:gd name="T51" fmla="*/ 2 h 61"/>
                  <a:gd name="T52" fmla="*/ 76 w 78"/>
                  <a:gd name="T53" fmla="*/ 2 h 61"/>
                  <a:gd name="T54" fmla="*/ 74 w 78"/>
                  <a:gd name="T55" fmla="*/ 1 h 61"/>
                  <a:gd name="T56" fmla="*/ 71 w 78"/>
                  <a:gd name="T57" fmla="*/ 0 h 61"/>
                  <a:gd name="T58" fmla="*/ 71 w 78"/>
                  <a:gd name="T59" fmla="*/ 0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3" y="2"/>
                    </a:lnTo>
                    <a:lnTo>
                      <a:pt x="3" y="2"/>
                    </a:lnTo>
                    <a:lnTo>
                      <a:pt x="1" y="4"/>
                    </a:lnTo>
                    <a:lnTo>
                      <a:pt x="0" y="7"/>
                    </a:lnTo>
                    <a:lnTo>
                      <a:pt x="0" y="54"/>
                    </a:lnTo>
                    <a:lnTo>
                      <a:pt x="0" y="54"/>
                    </a:lnTo>
                    <a:lnTo>
                      <a:pt x="1" y="57"/>
                    </a:lnTo>
                    <a:lnTo>
                      <a:pt x="3" y="60"/>
                    </a:lnTo>
                    <a:lnTo>
                      <a:pt x="3" y="60"/>
                    </a:lnTo>
                    <a:lnTo>
                      <a:pt x="4" y="61"/>
                    </a:lnTo>
                    <a:lnTo>
                      <a:pt x="7" y="61"/>
                    </a:lnTo>
                    <a:lnTo>
                      <a:pt x="71" y="61"/>
                    </a:lnTo>
                    <a:lnTo>
                      <a:pt x="71" y="61"/>
                    </a:lnTo>
                    <a:lnTo>
                      <a:pt x="74" y="61"/>
                    </a:lnTo>
                    <a:lnTo>
                      <a:pt x="76" y="60"/>
                    </a:lnTo>
                    <a:lnTo>
                      <a:pt x="76" y="60"/>
                    </a:lnTo>
                    <a:lnTo>
                      <a:pt x="78" y="57"/>
                    </a:lnTo>
                    <a:lnTo>
                      <a:pt x="78" y="54"/>
                    </a:lnTo>
                    <a:lnTo>
                      <a:pt x="78" y="7"/>
                    </a:lnTo>
                    <a:lnTo>
                      <a:pt x="78" y="7"/>
                    </a:lnTo>
                    <a:lnTo>
                      <a:pt x="78" y="4"/>
                    </a:lnTo>
                    <a:lnTo>
                      <a:pt x="76" y="2"/>
                    </a:lnTo>
                    <a:lnTo>
                      <a:pt x="76" y="2"/>
                    </a:lnTo>
                    <a:lnTo>
                      <a:pt x="74" y="1"/>
                    </a:lnTo>
                    <a:lnTo>
                      <a:pt x="71" y="0"/>
                    </a:lnTo>
                    <a:lnTo>
                      <a:pt x="71" y="0"/>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8" name="Freeform 230"/>
              <p:cNvSpPr>
                <a:spLocks noEditPoints="1"/>
              </p:cNvSpPr>
              <p:nvPr/>
            </p:nvSpPr>
            <p:spPr bwMode="auto">
              <a:xfrm>
                <a:off x="3136793" y="2785967"/>
                <a:ext cx="70371" cy="55936"/>
              </a:xfrm>
              <a:custGeom>
                <a:avLst/>
                <a:gdLst>
                  <a:gd name="T0" fmla="*/ 71 w 78"/>
                  <a:gd name="T1" fmla="*/ 0 h 61"/>
                  <a:gd name="T2" fmla="*/ 7 w 78"/>
                  <a:gd name="T3" fmla="*/ 0 h 61"/>
                  <a:gd name="T4" fmla="*/ 7 w 78"/>
                  <a:gd name="T5" fmla="*/ 0 h 61"/>
                  <a:gd name="T6" fmla="*/ 4 w 78"/>
                  <a:gd name="T7" fmla="*/ 1 h 61"/>
                  <a:gd name="T8" fmla="*/ 2 w 78"/>
                  <a:gd name="T9" fmla="*/ 2 h 61"/>
                  <a:gd name="T10" fmla="*/ 2 w 78"/>
                  <a:gd name="T11" fmla="*/ 2 h 61"/>
                  <a:gd name="T12" fmla="*/ 0 w 78"/>
                  <a:gd name="T13" fmla="*/ 4 h 61"/>
                  <a:gd name="T14" fmla="*/ 0 w 78"/>
                  <a:gd name="T15" fmla="*/ 7 h 61"/>
                  <a:gd name="T16" fmla="*/ 0 w 78"/>
                  <a:gd name="T17" fmla="*/ 54 h 61"/>
                  <a:gd name="T18" fmla="*/ 0 w 78"/>
                  <a:gd name="T19" fmla="*/ 54 h 61"/>
                  <a:gd name="T20" fmla="*/ 0 w 78"/>
                  <a:gd name="T21" fmla="*/ 57 h 61"/>
                  <a:gd name="T22" fmla="*/ 2 w 78"/>
                  <a:gd name="T23" fmla="*/ 60 h 61"/>
                  <a:gd name="T24" fmla="*/ 2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5 w 78"/>
                  <a:gd name="T37" fmla="*/ 60 h 61"/>
                  <a:gd name="T38" fmla="*/ 75 w 78"/>
                  <a:gd name="T39" fmla="*/ 60 h 61"/>
                  <a:gd name="T40" fmla="*/ 77 w 78"/>
                  <a:gd name="T41" fmla="*/ 57 h 61"/>
                  <a:gd name="T42" fmla="*/ 78 w 78"/>
                  <a:gd name="T43" fmla="*/ 54 h 61"/>
                  <a:gd name="T44" fmla="*/ 78 w 78"/>
                  <a:gd name="T45" fmla="*/ 7 h 61"/>
                  <a:gd name="T46" fmla="*/ 78 w 78"/>
                  <a:gd name="T47" fmla="*/ 7 h 61"/>
                  <a:gd name="T48" fmla="*/ 77 w 78"/>
                  <a:gd name="T49" fmla="*/ 4 h 61"/>
                  <a:gd name="T50" fmla="*/ 75 w 78"/>
                  <a:gd name="T51" fmla="*/ 2 h 61"/>
                  <a:gd name="T52" fmla="*/ 75 w 78"/>
                  <a:gd name="T53" fmla="*/ 2 h 61"/>
                  <a:gd name="T54" fmla="*/ 74 w 78"/>
                  <a:gd name="T55" fmla="*/ 1 h 61"/>
                  <a:gd name="T56" fmla="*/ 71 w 78"/>
                  <a:gd name="T57" fmla="*/ 0 h 61"/>
                  <a:gd name="T58" fmla="*/ 71 w 78"/>
                  <a:gd name="T59" fmla="*/ 0 h 61"/>
                  <a:gd name="T60" fmla="*/ 13 w 78"/>
                  <a:gd name="T61" fmla="*/ 47 h 61"/>
                  <a:gd name="T62" fmla="*/ 13 w 78"/>
                  <a:gd name="T63" fmla="*/ 13 h 61"/>
                  <a:gd name="T64" fmla="*/ 64 w 78"/>
                  <a:gd name="T65" fmla="*/ 13 h 61"/>
                  <a:gd name="T66" fmla="*/ 64 w 78"/>
                  <a:gd name="T67" fmla="*/ 47 h 61"/>
                  <a:gd name="T68" fmla="*/ 13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2" y="2"/>
                    </a:lnTo>
                    <a:lnTo>
                      <a:pt x="2" y="2"/>
                    </a:lnTo>
                    <a:lnTo>
                      <a:pt x="0" y="4"/>
                    </a:lnTo>
                    <a:lnTo>
                      <a:pt x="0" y="7"/>
                    </a:lnTo>
                    <a:lnTo>
                      <a:pt x="0" y="54"/>
                    </a:lnTo>
                    <a:lnTo>
                      <a:pt x="0" y="54"/>
                    </a:lnTo>
                    <a:lnTo>
                      <a:pt x="0" y="57"/>
                    </a:lnTo>
                    <a:lnTo>
                      <a:pt x="2" y="60"/>
                    </a:lnTo>
                    <a:lnTo>
                      <a:pt x="2" y="60"/>
                    </a:lnTo>
                    <a:lnTo>
                      <a:pt x="4" y="61"/>
                    </a:lnTo>
                    <a:lnTo>
                      <a:pt x="7" y="61"/>
                    </a:lnTo>
                    <a:lnTo>
                      <a:pt x="71" y="61"/>
                    </a:lnTo>
                    <a:lnTo>
                      <a:pt x="71" y="61"/>
                    </a:lnTo>
                    <a:lnTo>
                      <a:pt x="74" y="61"/>
                    </a:lnTo>
                    <a:lnTo>
                      <a:pt x="75" y="60"/>
                    </a:lnTo>
                    <a:lnTo>
                      <a:pt x="75" y="60"/>
                    </a:lnTo>
                    <a:lnTo>
                      <a:pt x="77" y="57"/>
                    </a:lnTo>
                    <a:lnTo>
                      <a:pt x="78" y="54"/>
                    </a:lnTo>
                    <a:lnTo>
                      <a:pt x="78" y="7"/>
                    </a:lnTo>
                    <a:lnTo>
                      <a:pt x="78" y="7"/>
                    </a:lnTo>
                    <a:lnTo>
                      <a:pt x="77" y="4"/>
                    </a:lnTo>
                    <a:lnTo>
                      <a:pt x="75" y="2"/>
                    </a:lnTo>
                    <a:lnTo>
                      <a:pt x="75" y="2"/>
                    </a:lnTo>
                    <a:lnTo>
                      <a:pt x="74" y="1"/>
                    </a:lnTo>
                    <a:lnTo>
                      <a:pt x="71" y="0"/>
                    </a:lnTo>
                    <a:lnTo>
                      <a:pt x="71" y="0"/>
                    </a:lnTo>
                    <a:close/>
                    <a:moveTo>
                      <a:pt x="13" y="47"/>
                    </a:moveTo>
                    <a:lnTo>
                      <a:pt x="13" y="13"/>
                    </a:lnTo>
                    <a:lnTo>
                      <a:pt x="64" y="13"/>
                    </a:lnTo>
                    <a:lnTo>
                      <a:pt x="64" y="47"/>
                    </a:lnTo>
                    <a:lnTo>
                      <a:pt x="1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9" name="Freeform 231"/>
              <p:cNvSpPr>
                <a:spLocks noEditPoints="1"/>
              </p:cNvSpPr>
              <p:nvPr/>
            </p:nvSpPr>
            <p:spPr bwMode="auto">
              <a:xfrm>
                <a:off x="3225196" y="2785967"/>
                <a:ext cx="68566" cy="55936"/>
              </a:xfrm>
              <a:custGeom>
                <a:avLst/>
                <a:gdLst>
                  <a:gd name="T0" fmla="*/ 77 w 78"/>
                  <a:gd name="T1" fmla="*/ 2 h 61"/>
                  <a:gd name="T2" fmla="*/ 77 w 78"/>
                  <a:gd name="T3" fmla="*/ 2 h 61"/>
                  <a:gd name="T4" fmla="*/ 74 w 78"/>
                  <a:gd name="T5" fmla="*/ 1 h 61"/>
                  <a:gd name="T6" fmla="*/ 71 w 78"/>
                  <a:gd name="T7" fmla="*/ 0 h 61"/>
                  <a:gd name="T8" fmla="*/ 7 w 78"/>
                  <a:gd name="T9" fmla="*/ 0 h 61"/>
                  <a:gd name="T10" fmla="*/ 7 w 78"/>
                  <a:gd name="T11" fmla="*/ 0 h 61"/>
                  <a:gd name="T12" fmla="*/ 4 w 78"/>
                  <a:gd name="T13" fmla="*/ 1 h 61"/>
                  <a:gd name="T14" fmla="*/ 3 w 78"/>
                  <a:gd name="T15" fmla="*/ 2 h 61"/>
                  <a:gd name="T16" fmla="*/ 3 w 78"/>
                  <a:gd name="T17" fmla="*/ 2 h 61"/>
                  <a:gd name="T18" fmla="*/ 2 w 78"/>
                  <a:gd name="T19" fmla="*/ 4 h 61"/>
                  <a:gd name="T20" fmla="*/ 0 w 78"/>
                  <a:gd name="T21" fmla="*/ 7 h 61"/>
                  <a:gd name="T22" fmla="*/ 0 w 78"/>
                  <a:gd name="T23" fmla="*/ 54 h 61"/>
                  <a:gd name="T24" fmla="*/ 0 w 78"/>
                  <a:gd name="T25" fmla="*/ 54 h 61"/>
                  <a:gd name="T26" fmla="*/ 2 w 78"/>
                  <a:gd name="T27" fmla="*/ 57 h 61"/>
                  <a:gd name="T28" fmla="*/ 3 w 78"/>
                  <a:gd name="T29" fmla="*/ 60 h 61"/>
                  <a:gd name="T30" fmla="*/ 3 w 78"/>
                  <a:gd name="T31" fmla="*/ 60 h 61"/>
                  <a:gd name="T32" fmla="*/ 4 w 78"/>
                  <a:gd name="T33" fmla="*/ 61 h 61"/>
                  <a:gd name="T34" fmla="*/ 7 w 78"/>
                  <a:gd name="T35" fmla="*/ 61 h 61"/>
                  <a:gd name="T36" fmla="*/ 71 w 78"/>
                  <a:gd name="T37" fmla="*/ 61 h 61"/>
                  <a:gd name="T38" fmla="*/ 71 w 78"/>
                  <a:gd name="T39" fmla="*/ 61 h 61"/>
                  <a:gd name="T40" fmla="*/ 74 w 78"/>
                  <a:gd name="T41" fmla="*/ 61 h 61"/>
                  <a:gd name="T42" fmla="*/ 77 w 78"/>
                  <a:gd name="T43" fmla="*/ 60 h 61"/>
                  <a:gd name="T44" fmla="*/ 77 w 78"/>
                  <a:gd name="T45" fmla="*/ 60 h 61"/>
                  <a:gd name="T46" fmla="*/ 78 w 78"/>
                  <a:gd name="T47" fmla="*/ 57 h 61"/>
                  <a:gd name="T48" fmla="*/ 78 w 78"/>
                  <a:gd name="T49" fmla="*/ 54 h 61"/>
                  <a:gd name="T50" fmla="*/ 78 w 78"/>
                  <a:gd name="T51" fmla="*/ 7 h 61"/>
                  <a:gd name="T52" fmla="*/ 78 w 78"/>
                  <a:gd name="T53" fmla="*/ 7 h 61"/>
                  <a:gd name="T54" fmla="*/ 78 w 78"/>
                  <a:gd name="T55" fmla="*/ 4 h 61"/>
                  <a:gd name="T56" fmla="*/ 77 w 78"/>
                  <a:gd name="T57" fmla="*/ 2 h 61"/>
                  <a:gd name="T58" fmla="*/ 77 w 78"/>
                  <a:gd name="T59" fmla="*/ 2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7" y="2"/>
                    </a:moveTo>
                    <a:lnTo>
                      <a:pt x="77" y="2"/>
                    </a:lnTo>
                    <a:lnTo>
                      <a:pt x="74" y="1"/>
                    </a:lnTo>
                    <a:lnTo>
                      <a:pt x="71" y="0"/>
                    </a:lnTo>
                    <a:lnTo>
                      <a:pt x="7" y="0"/>
                    </a:lnTo>
                    <a:lnTo>
                      <a:pt x="7" y="0"/>
                    </a:lnTo>
                    <a:lnTo>
                      <a:pt x="4" y="1"/>
                    </a:lnTo>
                    <a:lnTo>
                      <a:pt x="3" y="2"/>
                    </a:lnTo>
                    <a:lnTo>
                      <a:pt x="3" y="2"/>
                    </a:lnTo>
                    <a:lnTo>
                      <a:pt x="2" y="4"/>
                    </a:lnTo>
                    <a:lnTo>
                      <a:pt x="0" y="7"/>
                    </a:lnTo>
                    <a:lnTo>
                      <a:pt x="0" y="54"/>
                    </a:lnTo>
                    <a:lnTo>
                      <a:pt x="0" y="54"/>
                    </a:lnTo>
                    <a:lnTo>
                      <a:pt x="2" y="57"/>
                    </a:lnTo>
                    <a:lnTo>
                      <a:pt x="3" y="60"/>
                    </a:lnTo>
                    <a:lnTo>
                      <a:pt x="3" y="60"/>
                    </a:lnTo>
                    <a:lnTo>
                      <a:pt x="4" y="61"/>
                    </a:lnTo>
                    <a:lnTo>
                      <a:pt x="7" y="61"/>
                    </a:lnTo>
                    <a:lnTo>
                      <a:pt x="71" y="61"/>
                    </a:lnTo>
                    <a:lnTo>
                      <a:pt x="71" y="61"/>
                    </a:lnTo>
                    <a:lnTo>
                      <a:pt x="74" y="61"/>
                    </a:lnTo>
                    <a:lnTo>
                      <a:pt x="77" y="60"/>
                    </a:lnTo>
                    <a:lnTo>
                      <a:pt x="77" y="60"/>
                    </a:lnTo>
                    <a:lnTo>
                      <a:pt x="78" y="57"/>
                    </a:lnTo>
                    <a:lnTo>
                      <a:pt x="78" y="54"/>
                    </a:lnTo>
                    <a:lnTo>
                      <a:pt x="78" y="7"/>
                    </a:lnTo>
                    <a:lnTo>
                      <a:pt x="78" y="7"/>
                    </a:lnTo>
                    <a:lnTo>
                      <a:pt x="78" y="4"/>
                    </a:lnTo>
                    <a:lnTo>
                      <a:pt x="77" y="2"/>
                    </a:lnTo>
                    <a:lnTo>
                      <a:pt x="77" y="2"/>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0" name="Freeform 232"/>
              <p:cNvSpPr>
                <a:spLocks/>
              </p:cNvSpPr>
              <p:nvPr/>
            </p:nvSpPr>
            <p:spPr bwMode="auto">
              <a:xfrm>
                <a:off x="3061010" y="2721013"/>
                <a:ext cx="218329" cy="54131"/>
              </a:xfrm>
              <a:custGeom>
                <a:avLst/>
                <a:gdLst>
                  <a:gd name="T0" fmla="*/ 5 w 243"/>
                  <a:gd name="T1" fmla="*/ 59 h 60"/>
                  <a:gd name="T2" fmla="*/ 11 w 243"/>
                  <a:gd name="T3" fmla="*/ 56 h 60"/>
                  <a:gd name="T4" fmla="*/ 12 w 243"/>
                  <a:gd name="T5" fmla="*/ 52 h 60"/>
                  <a:gd name="T6" fmla="*/ 114 w 243"/>
                  <a:gd name="T7" fmla="*/ 38 h 60"/>
                  <a:gd name="T8" fmla="*/ 114 w 243"/>
                  <a:gd name="T9" fmla="*/ 53 h 60"/>
                  <a:gd name="T10" fmla="*/ 116 w 243"/>
                  <a:gd name="T11" fmla="*/ 57 h 60"/>
                  <a:gd name="T12" fmla="*/ 121 w 243"/>
                  <a:gd name="T13" fmla="*/ 60 h 60"/>
                  <a:gd name="T14" fmla="*/ 124 w 243"/>
                  <a:gd name="T15" fmla="*/ 59 h 60"/>
                  <a:gd name="T16" fmla="*/ 127 w 243"/>
                  <a:gd name="T17" fmla="*/ 56 h 60"/>
                  <a:gd name="T18" fmla="*/ 128 w 243"/>
                  <a:gd name="T19" fmla="*/ 38 h 60"/>
                  <a:gd name="T20" fmla="*/ 229 w 243"/>
                  <a:gd name="T21" fmla="*/ 52 h 60"/>
                  <a:gd name="T22" fmla="*/ 230 w 243"/>
                  <a:gd name="T23" fmla="*/ 55 h 60"/>
                  <a:gd name="T24" fmla="*/ 233 w 243"/>
                  <a:gd name="T25" fmla="*/ 57 h 60"/>
                  <a:gd name="T26" fmla="*/ 236 w 243"/>
                  <a:gd name="T27" fmla="*/ 59 h 60"/>
                  <a:gd name="T28" fmla="*/ 241 w 243"/>
                  <a:gd name="T29" fmla="*/ 56 h 60"/>
                  <a:gd name="T30" fmla="*/ 243 w 243"/>
                  <a:gd name="T31" fmla="*/ 52 h 60"/>
                  <a:gd name="T32" fmla="*/ 243 w 243"/>
                  <a:gd name="T33" fmla="*/ 33 h 60"/>
                  <a:gd name="T34" fmla="*/ 241 w 243"/>
                  <a:gd name="T35" fmla="*/ 27 h 60"/>
                  <a:gd name="T36" fmla="*/ 236 w 243"/>
                  <a:gd name="T37" fmla="*/ 26 h 60"/>
                  <a:gd name="T38" fmla="*/ 128 w 243"/>
                  <a:gd name="T39" fmla="*/ 10 h 60"/>
                  <a:gd name="T40" fmla="*/ 128 w 243"/>
                  <a:gd name="T41" fmla="*/ 10 h 60"/>
                  <a:gd name="T42" fmla="*/ 128 w 243"/>
                  <a:gd name="T43" fmla="*/ 7 h 60"/>
                  <a:gd name="T44" fmla="*/ 125 w 243"/>
                  <a:gd name="T45" fmla="*/ 1 h 60"/>
                  <a:gd name="T46" fmla="*/ 121 w 243"/>
                  <a:gd name="T47" fmla="*/ 0 h 60"/>
                  <a:gd name="T48" fmla="*/ 118 w 243"/>
                  <a:gd name="T49" fmla="*/ 0 h 60"/>
                  <a:gd name="T50" fmla="*/ 114 w 243"/>
                  <a:gd name="T51" fmla="*/ 4 h 60"/>
                  <a:gd name="T52" fmla="*/ 114 w 243"/>
                  <a:gd name="T53" fmla="*/ 26 h 60"/>
                  <a:gd name="T54" fmla="*/ 5 w 243"/>
                  <a:gd name="T55" fmla="*/ 26 h 60"/>
                  <a:gd name="T56" fmla="*/ 1 w 243"/>
                  <a:gd name="T57" fmla="*/ 27 h 60"/>
                  <a:gd name="T58" fmla="*/ 0 w 243"/>
                  <a:gd name="T59" fmla="*/ 33 h 60"/>
                  <a:gd name="T60" fmla="*/ 0 w 243"/>
                  <a:gd name="T61" fmla="*/ 52 h 60"/>
                  <a:gd name="T62" fmla="*/ 1 w 243"/>
                  <a:gd name="T63" fmla="*/ 56 h 60"/>
                  <a:gd name="T64" fmla="*/ 5 w 243"/>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60">
                    <a:moveTo>
                      <a:pt x="5" y="59"/>
                    </a:moveTo>
                    <a:lnTo>
                      <a:pt x="5" y="59"/>
                    </a:lnTo>
                    <a:lnTo>
                      <a:pt x="8" y="57"/>
                    </a:lnTo>
                    <a:lnTo>
                      <a:pt x="11" y="56"/>
                    </a:lnTo>
                    <a:lnTo>
                      <a:pt x="12" y="55"/>
                    </a:lnTo>
                    <a:lnTo>
                      <a:pt x="12" y="52"/>
                    </a:lnTo>
                    <a:lnTo>
                      <a:pt x="12" y="40"/>
                    </a:lnTo>
                    <a:lnTo>
                      <a:pt x="114" y="38"/>
                    </a:lnTo>
                    <a:lnTo>
                      <a:pt x="114" y="53"/>
                    </a:lnTo>
                    <a:lnTo>
                      <a:pt x="114" y="53"/>
                    </a:lnTo>
                    <a:lnTo>
                      <a:pt x="114" y="56"/>
                    </a:lnTo>
                    <a:lnTo>
                      <a:pt x="116" y="57"/>
                    </a:lnTo>
                    <a:lnTo>
                      <a:pt x="118" y="59"/>
                    </a:lnTo>
                    <a:lnTo>
                      <a:pt x="121" y="60"/>
                    </a:lnTo>
                    <a:lnTo>
                      <a:pt x="121" y="60"/>
                    </a:lnTo>
                    <a:lnTo>
                      <a:pt x="124" y="59"/>
                    </a:lnTo>
                    <a:lnTo>
                      <a:pt x="125" y="57"/>
                    </a:lnTo>
                    <a:lnTo>
                      <a:pt x="127" y="56"/>
                    </a:lnTo>
                    <a:lnTo>
                      <a:pt x="128" y="53"/>
                    </a:lnTo>
                    <a:lnTo>
                      <a:pt x="128" y="38"/>
                    </a:lnTo>
                    <a:lnTo>
                      <a:pt x="229" y="40"/>
                    </a:lnTo>
                    <a:lnTo>
                      <a:pt x="229" y="52"/>
                    </a:lnTo>
                    <a:lnTo>
                      <a:pt x="229" y="52"/>
                    </a:lnTo>
                    <a:lnTo>
                      <a:pt x="230" y="55"/>
                    </a:lnTo>
                    <a:lnTo>
                      <a:pt x="232" y="56"/>
                    </a:lnTo>
                    <a:lnTo>
                      <a:pt x="233" y="57"/>
                    </a:lnTo>
                    <a:lnTo>
                      <a:pt x="236" y="59"/>
                    </a:lnTo>
                    <a:lnTo>
                      <a:pt x="236" y="59"/>
                    </a:lnTo>
                    <a:lnTo>
                      <a:pt x="238" y="57"/>
                    </a:lnTo>
                    <a:lnTo>
                      <a:pt x="241" y="56"/>
                    </a:lnTo>
                    <a:lnTo>
                      <a:pt x="243" y="55"/>
                    </a:lnTo>
                    <a:lnTo>
                      <a:pt x="243" y="52"/>
                    </a:lnTo>
                    <a:lnTo>
                      <a:pt x="243" y="33"/>
                    </a:lnTo>
                    <a:lnTo>
                      <a:pt x="243" y="33"/>
                    </a:lnTo>
                    <a:lnTo>
                      <a:pt x="243" y="30"/>
                    </a:lnTo>
                    <a:lnTo>
                      <a:pt x="241" y="27"/>
                    </a:lnTo>
                    <a:lnTo>
                      <a:pt x="238" y="26"/>
                    </a:lnTo>
                    <a:lnTo>
                      <a:pt x="236" y="26"/>
                    </a:lnTo>
                    <a:lnTo>
                      <a:pt x="128" y="26"/>
                    </a:lnTo>
                    <a:lnTo>
                      <a:pt x="128" y="10"/>
                    </a:lnTo>
                    <a:lnTo>
                      <a:pt x="128" y="10"/>
                    </a:lnTo>
                    <a:lnTo>
                      <a:pt x="128" y="10"/>
                    </a:lnTo>
                    <a:lnTo>
                      <a:pt x="128" y="7"/>
                    </a:lnTo>
                    <a:lnTo>
                      <a:pt x="128" y="7"/>
                    </a:lnTo>
                    <a:lnTo>
                      <a:pt x="127" y="4"/>
                    </a:lnTo>
                    <a:lnTo>
                      <a:pt x="125" y="1"/>
                    </a:lnTo>
                    <a:lnTo>
                      <a:pt x="124" y="0"/>
                    </a:lnTo>
                    <a:lnTo>
                      <a:pt x="121" y="0"/>
                    </a:lnTo>
                    <a:lnTo>
                      <a:pt x="121" y="0"/>
                    </a:lnTo>
                    <a:lnTo>
                      <a:pt x="118" y="0"/>
                    </a:lnTo>
                    <a:lnTo>
                      <a:pt x="116" y="1"/>
                    </a:lnTo>
                    <a:lnTo>
                      <a:pt x="114" y="4"/>
                    </a:lnTo>
                    <a:lnTo>
                      <a:pt x="114" y="7"/>
                    </a:lnTo>
                    <a:lnTo>
                      <a:pt x="114" y="26"/>
                    </a:lnTo>
                    <a:lnTo>
                      <a:pt x="5" y="26"/>
                    </a:lnTo>
                    <a:lnTo>
                      <a:pt x="5" y="26"/>
                    </a:lnTo>
                    <a:lnTo>
                      <a:pt x="4" y="26"/>
                    </a:lnTo>
                    <a:lnTo>
                      <a:pt x="1" y="27"/>
                    </a:lnTo>
                    <a:lnTo>
                      <a:pt x="0" y="30"/>
                    </a:lnTo>
                    <a:lnTo>
                      <a:pt x="0" y="33"/>
                    </a:lnTo>
                    <a:lnTo>
                      <a:pt x="0" y="52"/>
                    </a:lnTo>
                    <a:lnTo>
                      <a:pt x="0" y="52"/>
                    </a:lnTo>
                    <a:lnTo>
                      <a:pt x="0" y="55"/>
                    </a:lnTo>
                    <a:lnTo>
                      <a:pt x="1" y="56"/>
                    </a:lnTo>
                    <a:lnTo>
                      <a:pt x="4" y="57"/>
                    </a:lnTo>
                    <a:lnTo>
                      <a:pt x="5" y="59"/>
                    </a:lnTo>
                    <a:lnTo>
                      <a:pt x="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22539" name="组合 6"/>
          <p:cNvGrpSpPr>
            <a:grpSpLocks/>
          </p:cNvGrpSpPr>
          <p:nvPr/>
        </p:nvGrpSpPr>
        <p:grpSpPr bwMode="auto">
          <a:xfrm>
            <a:off x="4619625" y="3359150"/>
            <a:ext cx="1081088" cy="922338"/>
            <a:chOff x="4619029" y="3358675"/>
            <a:chExt cx="1081672" cy="923483"/>
          </a:xfrm>
        </p:grpSpPr>
        <p:sp>
          <p:nvSpPr>
            <p:cNvPr id="22553" name="AutoShape 3"/>
            <p:cNvSpPr>
              <a:spLocks/>
            </p:cNvSpPr>
            <p:nvPr/>
          </p:nvSpPr>
          <p:spPr bwMode="auto">
            <a:xfrm>
              <a:off x="4619029" y="3358675"/>
              <a:ext cx="1081672" cy="92348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 name="Freeform 20"/>
            <p:cNvSpPr>
              <a:spLocks noEditPoints="1"/>
            </p:cNvSpPr>
            <p:nvPr/>
          </p:nvSpPr>
          <p:spPr bwMode="auto">
            <a:xfrm>
              <a:off x="4966880" y="3647959"/>
              <a:ext cx="314495" cy="362399"/>
            </a:xfrm>
            <a:custGeom>
              <a:avLst/>
              <a:gdLst>
                <a:gd name="T0" fmla="*/ 150 w 213"/>
                <a:gd name="T1" fmla="*/ 140 h 245"/>
                <a:gd name="T2" fmla="*/ 142 w 213"/>
                <a:gd name="T3" fmla="*/ 144 h 245"/>
                <a:gd name="T4" fmla="*/ 135 w 213"/>
                <a:gd name="T5" fmla="*/ 136 h 245"/>
                <a:gd name="T6" fmla="*/ 153 w 213"/>
                <a:gd name="T7" fmla="*/ 110 h 245"/>
                <a:gd name="T8" fmla="*/ 159 w 213"/>
                <a:gd name="T9" fmla="*/ 80 h 245"/>
                <a:gd name="T10" fmla="*/ 159 w 213"/>
                <a:gd name="T11" fmla="*/ 71 h 245"/>
                <a:gd name="T12" fmla="*/ 152 w 213"/>
                <a:gd name="T13" fmla="*/ 48 h 245"/>
                <a:gd name="T14" fmla="*/ 135 w 213"/>
                <a:gd name="T15" fmla="*/ 24 h 245"/>
                <a:gd name="T16" fmla="*/ 111 w 213"/>
                <a:gd name="T17" fmla="*/ 7 h 245"/>
                <a:gd name="T18" fmla="*/ 88 w 213"/>
                <a:gd name="T19" fmla="*/ 0 h 245"/>
                <a:gd name="T20" fmla="*/ 79 w 213"/>
                <a:gd name="T21" fmla="*/ 0 h 245"/>
                <a:gd name="T22" fmla="*/ 64 w 213"/>
                <a:gd name="T23" fmla="*/ 2 h 245"/>
                <a:gd name="T24" fmla="*/ 36 w 213"/>
                <a:gd name="T25" fmla="*/ 14 h 245"/>
                <a:gd name="T26" fmla="*/ 14 w 213"/>
                <a:gd name="T27" fmla="*/ 36 h 245"/>
                <a:gd name="T28" fmla="*/ 3 w 213"/>
                <a:gd name="T29" fmla="*/ 63 h 245"/>
                <a:gd name="T30" fmla="*/ 0 w 213"/>
                <a:gd name="T31" fmla="*/ 80 h 245"/>
                <a:gd name="T32" fmla="*/ 2 w 213"/>
                <a:gd name="T33" fmla="*/ 88 h 245"/>
                <a:gd name="T34" fmla="*/ 7 w 213"/>
                <a:gd name="T35" fmla="*/ 110 h 245"/>
                <a:gd name="T36" fmla="*/ 24 w 213"/>
                <a:gd name="T37" fmla="*/ 136 h 245"/>
                <a:gd name="T38" fmla="*/ 49 w 213"/>
                <a:gd name="T39" fmla="*/ 152 h 245"/>
                <a:gd name="T40" fmla="*/ 71 w 213"/>
                <a:gd name="T41" fmla="*/ 159 h 245"/>
                <a:gd name="T42" fmla="*/ 79 w 213"/>
                <a:gd name="T43" fmla="*/ 159 h 245"/>
                <a:gd name="T44" fmla="*/ 99 w 213"/>
                <a:gd name="T45" fmla="*/ 156 h 245"/>
                <a:gd name="T46" fmla="*/ 115 w 213"/>
                <a:gd name="T47" fmla="*/ 149 h 245"/>
                <a:gd name="T48" fmla="*/ 119 w 213"/>
                <a:gd name="T49" fmla="*/ 164 h 245"/>
                <a:gd name="T50" fmla="*/ 119 w 213"/>
                <a:gd name="T51" fmla="*/ 166 h 245"/>
                <a:gd name="T52" fmla="*/ 180 w 213"/>
                <a:gd name="T53" fmla="*/ 243 h 245"/>
                <a:gd name="T54" fmla="*/ 185 w 213"/>
                <a:gd name="T55" fmla="*/ 245 h 245"/>
                <a:gd name="T56" fmla="*/ 193 w 213"/>
                <a:gd name="T57" fmla="*/ 245 h 245"/>
                <a:gd name="T58" fmla="*/ 200 w 213"/>
                <a:gd name="T59" fmla="*/ 241 h 245"/>
                <a:gd name="T60" fmla="*/ 211 w 213"/>
                <a:gd name="T61" fmla="*/ 232 h 245"/>
                <a:gd name="T62" fmla="*/ 213 w 213"/>
                <a:gd name="T63" fmla="*/ 228 h 245"/>
                <a:gd name="T64" fmla="*/ 211 w 213"/>
                <a:gd name="T65" fmla="*/ 219 h 245"/>
                <a:gd name="T66" fmla="*/ 29 w 213"/>
                <a:gd name="T67" fmla="*/ 80 h 245"/>
                <a:gd name="T68" fmla="*/ 30 w 213"/>
                <a:gd name="T69" fmla="*/ 69 h 245"/>
                <a:gd name="T70" fmla="*/ 37 w 213"/>
                <a:gd name="T71" fmla="*/ 51 h 245"/>
                <a:gd name="T72" fmla="*/ 51 w 213"/>
                <a:gd name="T73" fmla="*/ 37 h 245"/>
                <a:gd name="T74" fmla="*/ 70 w 213"/>
                <a:gd name="T75" fmla="*/ 29 h 245"/>
                <a:gd name="T76" fmla="*/ 79 w 213"/>
                <a:gd name="T77" fmla="*/ 29 h 245"/>
                <a:gd name="T78" fmla="*/ 100 w 213"/>
                <a:gd name="T79" fmla="*/ 33 h 245"/>
                <a:gd name="T80" fmla="*/ 116 w 213"/>
                <a:gd name="T81" fmla="*/ 44 h 245"/>
                <a:gd name="T82" fmla="*/ 127 w 213"/>
                <a:gd name="T83" fmla="*/ 59 h 245"/>
                <a:gd name="T84" fmla="*/ 131 w 213"/>
                <a:gd name="T85" fmla="*/ 80 h 245"/>
                <a:gd name="T86" fmla="*/ 130 w 213"/>
                <a:gd name="T87" fmla="*/ 91 h 245"/>
                <a:gd name="T88" fmla="*/ 122 w 213"/>
                <a:gd name="T89" fmla="*/ 108 h 245"/>
                <a:gd name="T90" fmla="*/ 108 w 213"/>
                <a:gd name="T91" fmla="*/ 122 h 245"/>
                <a:gd name="T92" fmla="*/ 90 w 213"/>
                <a:gd name="T93" fmla="*/ 130 h 245"/>
                <a:gd name="T94" fmla="*/ 79 w 213"/>
                <a:gd name="T95" fmla="*/ 130 h 245"/>
                <a:gd name="T96" fmla="*/ 60 w 213"/>
                <a:gd name="T97" fmla="*/ 126 h 245"/>
                <a:gd name="T98" fmla="*/ 44 w 213"/>
                <a:gd name="T99" fmla="*/ 115 h 245"/>
                <a:gd name="T100" fmla="*/ 33 w 213"/>
                <a:gd name="T101" fmla="*/ 100 h 245"/>
                <a:gd name="T102" fmla="*/ 29 w 213"/>
                <a:gd name="T103" fmla="*/ 8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245">
                  <a:moveTo>
                    <a:pt x="211" y="219"/>
                  </a:moveTo>
                  <a:lnTo>
                    <a:pt x="150" y="140"/>
                  </a:lnTo>
                  <a:lnTo>
                    <a:pt x="146" y="140"/>
                  </a:lnTo>
                  <a:lnTo>
                    <a:pt x="142" y="144"/>
                  </a:lnTo>
                  <a:lnTo>
                    <a:pt x="135" y="136"/>
                  </a:lnTo>
                  <a:lnTo>
                    <a:pt x="135" y="136"/>
                  </a:lnTo>
                  <a:lnTo>
                    <a:pt x="145" y="123"/>
                  </a:lnTo>
                  <a:lnTo>
                    <a:pt x="153" y="110"/>
                  </a:lnTo>
                  <a:lnTo>
                    <a:pt x="157" y="96"/>
                  </a:lnTo>
                  <a:lnTo>
                    <a:pt x="159" y="80"/>
                  </a:lnTo>
                  <a:lnTo>
                    <a:pt x="159" y="80"/>
                  </a:lnTo>
                  <a:lnTo>
                    <a:pt x="159" y="71"/>
                  </a:lnTo>
                  <a:lnTo>
                    <a:pt x="157" y="63"/>
                  </a:lnTo>
                  <a:lnTo>
                    <a:pt x="152" y="48"/>
                  </a:lnTo>
                  <a:lnTo>
                    <a:pt x="145" y="36"/>
                  </a:lnTo>
                  <a:lnTo>
                    <a:pt x="135" y="24"/>
                  </a:lnTo>
                  <a:lnTo>
                    <a:pt x="125" y="14"/>
                  </a:lnTo>
                  <a:lnTo>
                    <a:pt x="111" y="7"/>
                  </a:lnTo>
                  <a:lnTo>
                    <a:pt x="96" y="2"/>
                  </a:lnTo>
                  <a:lnTo>
                    <a:pt x="88" y="0"/>
                  </a:lnTo>
                  <a:lnTo>
                    <a:pt x="79" y="0"/>
                  </a:lnTo>
                  <a:lnTo>
                    <a:pt x="79" y="0"/>
                  </a:lnTo>
                  <a:lnTo>
                    <a:pt x="71" y="0"/>
                  </a:lnTo>
                  <a:lnTo>
                    <a:pt x="64" y="2"/>
                  </a:lnTo>
                  <a:lnTo>
                    <a:pt x="49" y="7"/>
                  </a:lnTo>
                  <a:lnTo>
                    <a:pt x="36" y="14"/>
                  </a:lnTo>
                  <a:lnTo>
                    <a:pt x="24" y="24"/>
                  </a:lnTo>
                  <a:lnTo>
                    <a:pt x="14" y="36"/>
                  </a:lnTo>
                  <a:lnTo>
                    <a:pt x="7" y="48"/>
                  </a:lnTo>
                  <a:lnTo>
                    <a:pt x="3" y="63"/>
                  </a:lnTo>
                  <a:lnTo>
                    <a:pt x="2" y="71"/>
                  </a:lnTo>
                  <a:lnTo>
                    <a:pt x="0" y="80"/>
                  </a:lnTo>
                  <a:lnTo>
                    <a:pt x="0" y="80"/>
                  </a:lnTo>
                  <a:lnTo>
                    <a:pt x="2" y="88"/>
                  </a:lnTo>
                  <a:lnTo>
                    <a:pt x="3" y="96"/>
                  </a:lnTo>
                  <a:lnTo>
                    <a:pt x="7" y="110"/>
                  </a:lnTo>
                  <a:lnTo>
                    <a:pt x="14" y="123"/>
                  </a:lnTo>
                  <a:lnTo>
                    <a:pt x="24" y="136"/>
                  </a:lnTo>
                  <a:lnTo>
                    <a:pt x="36" y="145"/>
                  </a:lnTo>
                  <a:lnTo>
                    <a:pt x="49" y="152"/>
                  </a:lnTo>
                  <a:lnTo>
                    <a:pt x="64" y="157"/>
                  </a:lnTo>
                  <a:lnTo>
                    <a:pt x="71" y="159"/>
                  </a:lnTo>
                  <a:lnTo>
                    <a:pt x="79" y="159"/>
                  </a:lnTo>
                  <a:lnTo>
                    <a:pt x="79" y="159"/>
                  </a:lnTo>
                  <a:lnTo>
                    <a:pt x="89" y="157"/>
                  </a:lnTo>
                  <a:lnTo>
                    <a:pt x="99" y="156"/>
                  </a:lnTo>
                  <a:lnTo>
                    <a:pt x="107" y="153"/>
                  </a:lnTo>
                  <a:lnTo>
                    <a:pt x="115" y="149"/>
                  </a:lnTo>
                  <a:lnTo>
                    <a:pt x="123" y="159"/>
                  </a:lnTo>
                  <a:lnTo>
                    <a:pt x="119" y="164"/>
                  </a:lnTo>
                  <a:lnTo>
                    <a:pt x="119" y="166"/>
                  </a:lnTo>
                  <a:lnTo>
                    <a:pt x="119" y="166"/>
                  </a:lnTo>
                  <a:lnTo>
                    <a:pt x="148" y="202"/>
                  </a:lnTo>
                  <a:lnTo>
                    <a:pt x="180" y="243"/>
                  </a:lnTo>
                  <a:lnTo>
                    <a:pt x="180" y="243"/>
                  </a:lnTo>
                  <a:lnTo>
                    <a:pt x="185" y="245"/>
                  </a:lnTo>
                  <a:lnTo>
                    <a:pt x="189" y="245"/>
                  </a:lnTo>
                  <a:lnTo>
                    <a:pt x="193" y="245"/>
                  </a:lnTo>
                  <a:lnTo>
                    <a:pt x="193" y="245"/>
                  </a:lnTo>
                  <a:lnTo>
                    <a:pt x="200" y="241"/>
                  </a:lnTo>
                  <a:lnTo>
                    <a:pt x="211" y="232"/>
                  </a:lnTo>
                  <a:lnTo>
                    <a:pt x="211" y="232"/>
                  </a:lnTo>
                  <a:lnTo>
                    <a:pt x="212" y="230"/>
                  </a:lnTo>
                  <a:lnTo>
                    <a:pt x="213" y="228"/>
                  </a:lnTo>
                  <a:lnTo>
                    <a:pt x="212" y="223"/>
                  </a:lnTo>
                  <a:lnTo>
                    <a:pt x="211" y="219"/>
                  </a:lnTo>
                  <a:lnTo>
                    <a:pt x="211" y="219"/>
                  </a:lnTo>
                  <a:close/>
                  <a:moveTo>
                    <a:pt x="29" y="80"/>
                  </a:moveTo>
                  <a:lnTo>
                    <a:pt x="29" y="80"/>
                  </a:lnTo>
                  <a:lnTo>
                    <a:pt x="30" y="69"/>
                  </a:lnTo>
                  <a:lnTo>
                    <a:pt x="33" y="59"/>
                  </a:lnTo>
                  <a:lnTo>
                    <a:pt x="37" y="51"/>
                  </a:lnTo>
                  <a:lnTo>
                    <a:pt x="44" y="44"/>
                  </a:lnTo>
                  <a:lnTo>
                    <a:pt x="51" y="37"/>
                  </a:lnTo>
                  <a:lnTo>
                    <a:pt x="60" y="33"/>
                  </a:lnTo>
                  <a:lnTo>
                    <a:pt x="70" y="29"/>
                  </a:lnTo>
                  <a:lnTo>
                    <a:pt x="79" y="29"/>
                  </a:lnTo>
                  <a:lnTo>
                    <a:pt x="79" y="29"/>
                  </a:lnTo>
                  <a:lnTo>
                    <a:pt x="90" y="29"/>
                  </a:lnTo>
                  <a:lnTo>
                    <a:pt x="100" y="33"/>
                  </a:lnTo>
                  <a:lnTo>
                    <a:pt x="108" y="37"/>
                  </a:lnTo>
                  <a:lnTo>
                    <a:pt x="116" y="44"/>
                  </a:lnTo>
                  <a:lnTo>
                    <a:pt x="122" y="51"/>
                  </a:lnTo>
                  <a:lnTo>
                    <a:pt x="127" y="59"/>
                  </a:lnTo>
                  <a:lnTo>
                    <a:pt x="130" y="69"/>
                  </a:lnTo>
                  <a:lnTo>
                    <a:pt x="131" y="80"/>
                  </a:lnTo>
                  <a:lnTo>
                    <a:pt x="131" y="80"/>
                  </a:lnTo>
                  <a:lnTo>
                    <a:pt x="130" y="91"/>
                  </a:lnTo>
                  <a:lnTo>
                    <a:pt x="127" y="100"/>
                  </a:lnTo>
                  <a:lnTo>
                    <a:pt x="122" y="108"/>
                  </a:lnTo>
                  <a:lnTo>
                    <a:pt x="116" y="115"/>
                  </a:lnTo>
                  <a:lnTo>
                    <a:pt x="108" y="122"/>
                  </a:lnTo>
                  <a:lnTo>
                    <a:pt x="100" y="126"/>
                  </a:lnTo>
                  <a:lnTo>
                    <a:pt x="90" y="130"/>
                  </a:lnTo>
                  <a:lnTo>
                    <a:pt x="79" y="130"/>
                  </a:lnTo>
                  <a:lnTo>
                    <a:pt x="79" y="130"/>
                  </a:lnTo>
                  <a:lnTo>
                    <a:pt x="70" y="130"/>
                  </a:lnTo>
                  <a:lnTo>
                    <a:pt x="60" y="126"/>
                  </a:lnTo>
                  <a:lnTo>
                    <a:pt x="51" y="122"/>
                  </a:lnTo>
                  <a:lnTo>
                    <a:pt x="44" y="115"/>
                  </a:lnTo>
                  <a:lnTo>
                    <a:pt x="37" y="108"/>
                  </a:lnTo>
                  <a:lnTo>
                    <a:pt x="33" y="100"/>
                  </a:lnTo>
                  <a:lnTo>
                    <a:pt x="30" y="91"/>
                  </a:lnTo>
                  <a:lnTo>
                    <a:pt x="29" y="80"/>
                  </a:lnTo>
                  <a:lnTo>
                    <a:pt x="29" y="8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22540" name="TextBox 46"/>
          <p:cNvSpPr txBox="1">
            <a:spLocks noChangeArrowheads="1"/>
          </p:cNvSpPr>
          <p:nvPr/>
        </p:nvSpPr>
        <p:spPr bwMode="auto">
          <a:xfrm>
            <a:off x="1582738" y="155416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a:t>
            </a:r>
          </a:p>
        </p:txBody>
      </p:sp>
      <p:sp>
        <p:nvSpPr>
          <p:cNvPr id="22541" name="TextBox 46"/>
          <p:cNvSpPr txBox="1">
            <a:spLocks noChangeArrowheads="1"/>
          </p:cNvSpPr>
          <p:nvPr/>
        </p:nvSpPr>
        <p:spPr bwMode="auto">
          <a:xfrm>
            <a:off x="1273175" y="274161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a:t>
            </a:r>
          </a:p>
        </p:txBody>
      </p:sp>
      <p:sp>
        <p:nvSpPr>
          <p:cNvPr id="22542" name="TextBox 46"/>
          <p:cNvSpPr txBox="1">
            <a:spLocks noChangeArrowheads="1"/>
          </p:cNvSpPr>
          <p:nvPr/>
        </p:nvSpPr>
        <p:spPr bwMode="auto">
          <a:xfrm>
            <a:off x="1579563"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a:t>
            </a:r>
          </a:p>
        </p:txBody>
      </p:sp>
      <p:sp>
        <p:nvSpPr>
          <p:cNvPr id="22543" name="TextBox 46"/>
          <p:cNvSpPr txBox="1">
            <a:spLocks noChangeArrowheads="1"/>
          </p:cNvSpPr>
          <p:nvPr/>
        </p:nvSpPr>
        <p:spPr bwMode="auto">
          <a:xfrm>
            <a:off x="5730875" y="155416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a:t>
            </a:r>
          </a:p>
        </p:txBody>
      </p:sp>
      <p:sp>
        <p:nvSpPr>
          <p:cNvPr id="22544" name="TextBox 46"/>
          <p:cNvSpPr txBox="1">
            <a:spLocks noChangeArrowheads="1"/>
          </p:cNvSpPr>
          <p:nvPr/>
        </p:nvSpPr>
        <p:spPr bwMode="auto">
          <a:xfrm>
            <a:off x="6191250" y="274161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a:t>
            </a:r>
          </a:p>
        </p:txBody>
      </p:sp>
      <p:sp>
        <p:nvSpPr>
          <p:cNvPr id="22545" name="TextBox 46"/>
          <p:cNvSpPr txBox="1">
            <a:spLocks noChangeArrowheads="1"/>
          </p:cNvSpPr>
          <p:nvPr/>
        </p:nvSpPr>
        <p:spPr bwMode="auto">
          <a:xfrm>
            <a:off x="5767388"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a:t>
            </a:r>
          </a:p>
        </p:txBody>
      </p:sp>
      <p:sp>
        <p:nvSpPr>
          <p:cNvPr id="22546" name="矩形 2"/>
          <p:cNvSpPr>
            <a:spLocks noChangeArrowheads="1"/>
          </p:cNvSpPr>
          <p:nvPr/>
        </p:nvSpPr>
        <p:spPr bwMode="auto">
          <a:xfrm>
            <a:off x="1579563" y="1322388"/>
            <a:ext cx="5540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itchFamily="2" charset="-122"/>
                <a:ea typeface="方正兰亭黑_GBK" pitchFamily="2" charset="-122"/>
              </a:rPr>
              <a:t>需求</a:t>
            </a:r>
            <a:r>
              <a:rPr lang="en-US" altLang="zh-CN" sz="1100" b="1">
                <a:solidFill>
                  <a:srgbClr val="137EEC"/>
                </a:solidFill>
                <a:latin typeface="方正兰亭黑_GBK" pitchFamily="2" charset="-122"/>
                <a:ea typeface="方正兰亭黑_GBK" pitchFamily="2" charset="-122"/>
              </a:rPr>
              <a:t>1</a:t>
            </a:r>
            <a:endParaRPr lang="zh-CN" altLang="en-US" sz="1100" b="1">
              <a:solidFill>
                <a:srgbClr val="137EEC"/>
              </a:solidFill>
              <a:latin typeface="方正兰亭黑_GBK" pitchFamily="2" charset="-122"/>
              <a:ea typeface="方正兰亭黑_GBK" pitchFamily="2" charset="-122"/>
            </a:endParaRPr>
          </a:p>
        </p:txBody>
      </p:sp>
      <p:sp>
        <p:nvSpPr>
          <p:cNvPr id="22547" name="矩形 97"/>
          <p:cNvSpPr>
            <a:spLocks noChangeArrowheads="1"/>
          </p:cNvSpPr>
          <p:nvPr/>
        </p:nvSpPr>
        <p:spPr bwMode="auto">
          <a:xfrm>
            <a:off x="5730875" y="1350963"/>
            <a:ext cx="550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itchFamily="2" charset="-122"/>
                <a:ea typeface="方正兰亭黑_GBK" pitchFamily="2" charset="-122"/>
              </a:rPr>
              <a:t>需求</a:t>
            </a:r>
            <a:r>
              <a:rPr lang="en-US" altLang="zh-CN" sz="1100" b="1">
                <a:solidFill>
                  <a:srgbClr val="137EEC"/>
                </a:solidFill>
                <a:latin typeface="方正兰亭黑_GBK" pitchFamily="2" charset="-122"/>
                <a:ea typeface="方正兰亭黑_GBK" pitchFamily="2" charset="-122"/>
              </a:rPr>
              <a:t>2</a:t>
            </a:r>
            <a:endParaRPr lang="zh-CN" altLang="en-US" sz="1100" b="1">
              <a:solidFill>
                <a:srgbClr val="137EEC"/>
              </a:solidFill>
              <a:latin typeface="方正兰亭黑_GBK" pitchFamily="2" charset="-122"/>
              <a:ea typeface="方正兰亭黑_GBK" pitchFamily="2" charset="-122"/>
            </a:endParaRPr>
          </a:p>
        </p:txBody>
      </p:sp>
      <p:sp>
        <p:nvSpPr>
          <p:cNvPr id="22548" name="矩形 98"/>
          <p:cNvSpPr>
            <a:spLocks noChangeArrowheads="1"/>
          </p:cNvSpPr>
          <p:nvPr/>
        </p:nvSpPr>
        <p:spPr bwMode="auto">
          <a:xfrm>
            <a:off x="1254125" y="2527300"/>
            <a:ext cx="552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itchFamily="2" charset="-122"/>
                <a:ea typeface="方正兰亭黑_GBK" pitchFamily="2" charset="-122"/>
              </a:rPr>
              <a:t>需求</a:t>
            </a:r>
            <a:r>
              <a:rPr lang="en-US" altLang="zh-CN" sz="1100" b="1">
                <a:solidFill>
                  <a:srgbClr val="137EEC"/>
                </a:solidFill>
                <a:latin typeface="方正兰亭黑_GBK" pitchFamily="2" charset="-122"/>
                <a:ea typeface="方正兰亭黑_GBK" pitchFamily="2" charset="-122"/>
              </a:rPr>
              <a:t>3</a:t>
            </a:r>
            <a:endParaRPr lang="zh-CN" altLang="en-US" sz="1100" b="1">
              <a:solidFill>
                <a:srgbClr val="137EEC"/>
              </a:solidFill>
              <a:latin typeface="方正兰亭黑_GBK" pitchFamily="2" charset="-122"/>
              <a:ea typeface="方正兰亭黑_GBK" pitchFamily="2" charset="-122"/>
            </a:endParaRPr>
          </a:p>
        </p:txBody>
      </p:sp>
      <p:sp>
        <p:nvSpPr>
          <p:cNvPr id="22549" name="矩形 99"/>
          <p:cNvSpPr>
            <a:spLocks noChangeArrowheads="1"/>
          </p:cNvSpPr>
          <p:nvPr/>
        </p:nvSpPr>
        <p:spPr bwMode="auto">
          <a:xfrm>
            <a:off x="6210300" y="2536825"/>
            <a:ext cx="5540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itchFamily="2" charset="-122"/>
                <a:ea typeface="方正兰亭黑_GBK" pitchFamily="2" charset="-122"/>
              </a:rPr>
              <a:t>需求</a:t>
            </a:r>
            <a:r>
              <a:rPr lang="en-US" altLang="zh-CN" sz="1100" b="1">
                <a:solidFill>
                  <a:srgbClr val="137EEC"/>
                </a:solidFill>
                <a:latin typeface="方正兰亭黑_GBK" pitchFamily="2" charset="-122"/>
                <a:ea typeface="方正兰亭黑_GBK" pitchFamily="2" charset="-122"/>
              </a:rPr>
              <a:t>4</a:t>
            </a:r>
            <a:endParaRPr lang="zh-CN" altLang="en-US" sz="1100" b="1">
              <a:solidFill>
                <a:srgbClr val="137EEC"/>
              </a:solidFill>
              <a:latin typeface="方正兰亭黑_GBK" pitchFamily="2" charset="-122"/>
              <a:ea typeface="方正兰亭黑_GBK" pitchFamily="2" charset="-122"/>
            </a:endParaRPr>
          </a:p>
        </p:txBody>
      </p:sp>
      <p:sp>
        <p:nvSpPr>
          <p:cNvPr id="22550" name="矩形 100"/>
          <p:cNvSpPr>
            <a:spLocks noChangeArrowheads="1"/>
          </p:cNvSpPr>
          <p:nvPr/>
        </p:nvSpPr>
        <p:spPr bwMode="auto">
          <a:xfrm>
            <a:off x="1581150" y="3617913"/>
            <a:ext cx="5524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itchFamily="2" charset="-122"/>
                <a:ea typeface="方正兰亭黑_GBK" pitchFamily="2" charset="-122"/>
              </a:rPr>
              <a:t>需求</a:t>
            </a:r>
            <a:r>
              <a:rPr lang="en-US" altLang="zh-CN" sz="1100" b="1">
                <a:solidFill>
                  <a:srgbClr val="137EEC"/>
                </a:solidFill>
                <a:latin typeface="方正兰亭黑_GBK" pitchFamily="2" charset="-122"/>
                <a:ea typeface="方正兰亭黑_GBK" pitchFamily="2" charset="-122"/>
              </a:rPr>
              <a:t>5</a:t>
            </a:r>
            <a:endParaRPr lang="zh-CN" altLang="en-US" sz="1100" b="1">
              <a:solidFill>
                <a:srgbClr val="137EEC"/>
              </a:solidFill>
              <a:latin typeface="方正兰亭黑_GBK" pitchFamily="2" charset="-122"/>
              <a:ea typeface="方正兰亭黑_GBK" pitchFamily="2" charset="-122"/>
            </a:endParaRPr>
          </a:p>
        </p:txBody>
      </p:sp>
      <p:sp>
        <p:nvSpPr>
          <p:cNvPr id="22551" name="矩形 101"/>
          <p:cNvSpPr>
            <a:spLocks noChangeArrowheads="1"/>
          </p:cNvSpPr>
          <p:nvPr/>
        </p:nvSpPr>
        <p:spPr bwMode="auto">
          <a:xfrm>
            <a:off x="5784850" y="3646488"/>
            <a:ext cx="5540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itchFamily="2" charset="-122"/>
                <a:ea typeface="方正兰亭黑_GBK" pitchFamily="2" charset="-122"/>
              </a:rPr>
              <a:t>需求</a:t>
            </a:r>
            <a:r>
              <a:rPr lang="en-US" altLang="zh-CN" sz="1100" b="1">
                <a:solidFill>
                  <a:srgbClr val="137EEC"/>
                </a:solidFill>
                <a:latin typeface="方正兰亭黑_GBK" pitchFamily="2" charset="-122"/>
                <a:ea typeface="方正兰亭黑_GBK" pitchFamily="2" charset="-122"/>
              </a:rPr>
              <a:t>6</a:t>
            </a:r>
            <a:endParaRPr lang="zh-CN" altLang="en-US" sz="1100" b="1">
              <a:solidFill>
                <a:srgbClr val="137EEC"/>
              </a:solidFill>
              <a:latin typeface="方正兰亭黑_GBK" pitchFamily="2" charset="-122"/>
              <a:ea typeface="方正兰亭黑_GBK" pitchFamily="2" charset="-122"/>
            </a:endParaRPr>
          </a:p>
        </p:txBody>
      </p:sp>
      <p:sp>
        <p:nvSpPr>
          <p:cNvPr id="104" name="Freeform 280"/>
          <p:cNvSpPr>
            <a:spLocks noEditPoints="1"/>
          </p:cNvSpPr>
          <p:nvPr/>
        </p:nvSpPr>
        <p:spPr bwMode="auto">
          <a:xfrm>
            <a:off x="4427538" y="2759075"/>
            <a:ext cx="396875" cy="412750"/>
          </a:xfrm>
          <a:custGeom>
            <a:avLst/>
            <a:gdLst>
              <a:gd name="T0" fmla="*/ 33 w 249"/>
              <a:gd name="T1" fmla="*/ 18 h 260"/>
              <a:gd name="T2" fmla="*/ 83 w 249"/>
              <a:gd name="T3" fmla="*/ 99 h 260"/>
              <a:gd name="T4" fmla="*/ 93 w 249"/>
              <a:gd name="T5" fmla="*/ 100 h 260"/>
              <a:gd name="T6" fmla="*/ 96 w 249"/>
              <a:gd name="T7" fmla="*/ 90 h 260"/>
              <a:gd name="T8" fmla="*/ 85 w 249"/>
              <a:gd name="T9" fmla="*/ 69 h 260"/>
              <a:gd name="T10" fmla="*/ 93 w 249"/>
              <a:gd name="T11" fmla="*/ 57 h 260"/>
              <a:gd name="T12" fmla="*/ 104 w 249"/>
              <a:gd name="T13" fmla="*/ 53 h 260"/>
              <a:gd name="T14" fmla="*/ 118 w 249"/>
              <a:gd name="T15" fmla="*/ 70 h 260"/>
              <a:gd name="T16" fmla="*/ 126 w 249"/>
              <a:gd name="T17" fmla="*/ 72 h 260"/>
              <a:gd name="T18" fmla="*/ 124 w 249"/>
              <a:gd name="T19" fmla="*/ 61 h 260"/>
              <a:gd name="T20" fmla="*/ 128 w 249"/>
              <a:gd name="T21" fmla="*/ 49 h 260"/>
              <a:gd name="T22" fmla="*/ 139 w 249"/>
              <a:gd name="T23" fmla="*/ 47 h 260"/>
              <a:gd name="T24" fmla="*/ 153 w 249"/>
              <a:gd name="T25" fmla="*/ 57 h 260"/>
              <a:gd name="T26" fmla="*/ 157 w 249"/>
              <a:gd name="T27" fmla="*/ 69 h 260"/>
              <a:gd name="T28" fmla="*/ 161 w 249"/>
              <a:gd name="T29" fmla="*/ 69 h 260"/>
              <a:gd name="T30" fmla="*/ 162 w 249"/>
              <a:gd name="T31" fmla="*/ 64 h 260"/>
              <a:gd name="T32" fmla="*/ 170 w 249"/>
              <a:gd name="T33" fmla="*/ 56 h 260"/>
              <a:gd name="T34" fmla="*/ 182 w 249"/>
              <a:gd name="T35" fmla="*/ 57 h 260"/>
              <a:gd name="T36" fmla="*/ 208 w 249"/>
              <a:gd name="T37" fmla="*/ 166 h 260"/>
              <a:gd name="T38" fmla="*/ 139 w 249"/>
              <a:gd name="T39" fmla="*/ 205 h 260"/>
              <a:gd name="T40" fmla="*/ 105 w 249"/>
              <a:gd name="T41" fmla="*/ 196 h 260"/>
              <a:gd name="T42" fmla="*/ 32 w 249"/>
              <a:gd name="T43" fmla="*/ 178 h 260"/>
              <a:gd name="T44" fmla="*/ 26 w 249"/>
              <a:gd name="T45" fmla="*/ 165 h 260"/>
              <a:gd name="T46" fmla="*/ 37 w 249"/>
              <a:gd name="T47" fmla="*/ 153 h 260"/>
              <a:gd name="T48" fmla="*/ 80 w 249"/>
              <a:gd name="T49" fmla="*/ 157 h 260"/>
              <a:gd name="T50" fmla="*/ 84 w 249"/>
              <a:gd name="T51" fmla="*/ 153 h 260"/>
              <a:gd name="T52" fmla="*/ 20 w 249"/>
              <a:gd name="T53" fmla="*/ 38 h 260"/>
              <a:gd name="T54" fmla="*/ 20 w 249"/>
              <a:gd name="T55" fmla="*/ 24 h 260"/>
              <a:gd name="T56" fmla="*/ 15 w 249"/>
              <a:gd name="T57" fmla="*/ 4 h 260"/>
              <a:gd name="T58" fmla="*/ 9 w 249"/>
              <a:gd name="T59" fmla="*/ 8 h 260"/>
              <a:gd name="T60" fmla="*/ 0 w 249"/>
              <a:gd name="T61" fmla="*/ 24 h 260"/>
              <a:gd name="T62" fmla="*/ 6 w 249"/>
              <a:gd name="T63" fmla="*/ 47 h 260"/>
              <a:gd name="T64" fmla="*/ 57 w 249"/>
              <a:gd name="T65" fmla="*/ 137 h 260"/>
              <a:gd name="T66" fmla="*/ 33 w 249"/>
              <a:gd name="T67" fmla="*/ 135 h 260"/>
              <a:gd name="T68" fmla="*/ 18 w 249"/>
              <a:gd name="T69" fmla="*/ 143 h 260"/>
              <a:gd name="T70" fmla="*/ 7 w 249"/>
              <a:gd name="T71" fmla="*/ 161 h 260"/>
              <a:gd name="T72" fmla="*/ 13 w 249"/>
              <a:gd name="T73" fmla="*/ 186 h 260"/>
              <a:gd name="T74" fmla="*/ 33 w 249"/>
              <a:gd name="T75" fmla="*/ 199 h 260"/>
              <a:gd name="T76" fmla="*/ 111 w 249"/>
              <a:gd name="T77" fmla="*/ 218 h 260"/>
              <a:gd name="T78" fmla="*/ 165 w 249"/>
              <a:gd name="T79" fmla="*/ 251 h 260"/>
              <a:gd name="T80" fmla="*/ 226 w 249"/>
              <a:gd name="T81" fmla="*/ 160 h 260"/>
              <a:gd name="T82" fmla="*/ 206 w 249"/>
              <a:gd name="T83" fmla="*/ 70 h 260"/>
              <a:gd name="T84" fmla="*/ 200 w 249"/>
              <a:gd name="T85" fmla="*/ 52 h 260"/>
              <a:gd name="T86" fmla="*/ 176 w 249"/>
              <a:gd name="T87" fmla="*/ 38 h 260"/>
              <a:gd name="T88" fmla="*/ 165 w 249"/>
              <a:gd name="T89" fmla="*/ 38 h 260"/>
              <a:gd name="T90" fmla="*/ 145 w 249"/>
              <a:gd name="T91" fmla="*/ 29 h 260"/>
              <a:gd name="T92" fmla="*/ 127 w 249"/>
              <a:gd name="T93" fmla="*/ 31 h 260"/>
              <a:gd name="T94" fmla="*/ 114 w 249"/>
              <a:gd name="T95" fmla="*/ 38 h 260"/>
              <a:gd name="T96" fmla="*/ 87 w 249"/>
              <a:gd name="T97" fmla="*/ 40 h 260"/>
              <a:gd name="T98" fmla="*/ 75 w 249"/>
              <a:gd name="T99" fmla="*/ 48 h 260"/>
              <a:gd name="T100" fmla="*/ 56 w 249"/>
              <a:gd name="T101" fmla="*/ 16 h 260"/>
              <a:gd name="T102" fmla="*/ 43 w 249"/>
              <a:gd name="T103" fmla="*/ 3 h 260"/>
              <a:gd name="T104" fmla="*/ 20 w 249"/>
              <a:gd name="T105" fmla="*/ 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 h="260">
                <a:moveTo>
                  <a:pt x="24" y="20"/>
                </a:moveTo>
                <a:lnTo>
                  <a:pt x="24" y="20"/>
                </a:lnTo>
                <a:lnTo>
                  <a:pt x="30" y="18"/>
                </a:lnTo>
                <a:lnTo>
                  <a:pt x="33" y="18"/>
                </a:lnTo>
                <a:lnTo>
                  <a:pt x="37" y="21"/>
                </a:lnTo>
                <a:lnTo>
                  <a:pt x="40" y="26"/>
                </a:lnTo>
                <a:lnTo>
                  <a:pt x="40" y="26"/>
                </a:lnTo>
                <a:lnTo>
                  <a:pt x="83" y="99"/>
                </a:lnTo>
                <a:lnTo>
                  <a:pt x="83" y="99"/>
                </a:lnTo>
                <a:lnTo>
                  <a:pt x="85" y="100"/>
                </a:lnTo>
                <a:lnTo>
                  <a:pt x="88" y="101"/>
                </a:lnTo>
                <a:lnTo>
                  <a:pt x="93" y="100"/>
                </a:lnTo>
                <a:lnTo>
                  <a:pt x="93" y="100"/>
                </a:lnTo>
                <a:lnTo>
                  <a:pt x="96" y="98"/>
                </a:lnTo>
                <a:lnTo>
                  <a:pt x="96" y="95"/>
                </a:lnTo>
                <a:lnTo>
                  <a:pt x="96" y="90"/>
                </a:lnTo>
                <a:lnTo>
                  <a:pt x="95" y="85"/>
                </a:lnTo>
                <a:lnTo>
                  <a:pt x="87" y="73"/>
                </a:lnTo>
                <a:lnTo>
                  <a:pt x="87" y="73"/>
                </a:lnTo>
                <a:lnTo>
                  <a:pt x="85" y="69"/>
                </a:lnTo>
                <a:lnTo>
                  <a:pt x="85" y="65"/>
                </a:lnTo>
                <a:lnTo>
                  <a:pt x="89" y="61"/>
                </a:lnTo>
                <a:lnTo>
                  <a:pt x="93" y="57"/>
                </a:lnTo>
                <a:lnTo>
                  <a:pt x="93" y="57"/>
                </a:lnTo>
                <a:lnTo>
                  <a:pt x="96" y="56"/>
                </a:lnTo>
                <a:lnTo>
                  <a:pt x="96" y="56"/>
                </a:lnTo>
                <a:lnTo>
                  <a:pt x="100" y="55"/>
                </a:lnTo>
                <a:lnTo>
                  <a:pt x="104" y="53"/>
                </a:lnTo>
                <a:lnTo>
                  <a:pt x="106" y="55"/>
                </a:lnTo>
                <a:lnTo>
                  <a:pt x="110" y="57"/>
                </a:lnTo>
                <a:lnTo>
                  <a:pt x="118" y="70"/>
                </a:lnTo>
                <a:lnTo>
                  <a:pt x="118" y="70"/>
                </a:lnTo>
                <a:lnTo>
                  <a:pt x="122" y="74"/>
                </a:lnTo>
                <a:lnTo>
                  <a:pt x="124" y="74"/>
                </a:lnTo>
                <a:lnTo>
                  <a:pt x="124" y="74"/>
                </a:lnTo>
                <a:lnTo>
                  <a:pt x="126" y="72"/>
                </a:lnTo>
                <a:lnTo>
                  <a:pt x="127" y="70"/>
                </a:lnTo>
                <a:lnTo>
                  <a:pt x="127" y="68"/>
                </a:lnTo>
                <a:lnTo>
                  <a:pt x="124" y="61"/>
                </a:lnTo>
                <a:lnTo>
                  <a:pt x="124" y="61"/>
                </a:lnTo>
                <a:lnTo>
                  <a:pt x="124" y="57"/>
                </a:lnTo>
                <a:lnTo>
                  <a:pt x="124" y="55"/>
                </a:lnTo>
                <a:lnTo>
                  <a:pt x="126" y="52"/>
                </a:lnTo>
                <a:lnTo>
                  <a:pt x="128" y="49"/>
                </a:lnTo>
                <a:lnTo>
                  <a:pt x="128" y="49"/>
                </a:lnTo>
                <a:lnTo>
                  <a:pt x="134" y="48"/>
                </a:lnTo>
                <a:lnTo>
                  <a:pt x="134" y="48"/>
                </a:lnTo>
                <a:lnTo>
                  <a:pt x="139" y="47"/>
                </a:lnTo>
                <a:lnTo>
                  <a:pt x="144" y="47"/>
                </a:lnTo>
                <a:lnTo>
                  <a:pt x="148" y="48"/>
                </a:lnTo>
                <a:lnTo>
                  <a:pt x="150" y="52"/>
                </a:lnTo>
                <a:lnTo>
                  <a:pt x="153" y="57"/>
                </a:lnTo>
                <a:lnTo>
                  <a:pt x="153" y="57"/>
                </a:lnTo>
                <a:lnTo>
                  <a:pt x="153" y="57"/>
                </a:lnTo>
                <a:lnTo>
                  <a:pt x="154" y="65"/>
                </a:lnTo>
                <a:lnTo>
                  <a:pt x="157" y="69"/>
                </a:lnTo>
                <a:lnTo>
                  <a:pt x="158" y="70"/>
                </a:lnTo>
                <a:lnTo>
                  <a:pt x="160" y="72"/>
                </a:lnTo>
                <a:lnTo>
                  <a:pt x="160" y="72"/>
                </a:lnTo>
                <a:lnTo>
                  <a:pt x="161" y="69"/>
                </a:lnTo>
                <a:lnTo>
                  <a:pt x="161" y="69"/>
                </a:lnTo>
                <a:lnTo>
                  <a:pt x="161" y="69"/>
                </a:lnTo>
                <a:lnTo>
                  <a:pt x="162" y="64"/>
                </a:lnTo>
                <a:lnTo>
                  <a:pt x="162" y="64"/>
                </a:lnTo>
                <a:lnTo>
                  <a:pt x="163" y="60"/>
                </a:lnTo>
                <a:lnTo>
                  <a:pt x="165" y="57"/>
                </a:lnTo>
                <a:lnTo>
                  <a:pt x="165" y="57"/>
                </a:lnTo>
                <a:lnTo>
                  <a:pt x="170" y="56"/>
                </a:lnTo>
                <a:lnTo>
                  <a:pt x="176" y="56"/>
                </a:lnTo>
                <a:lnTo>
                  <a:pt x="176" y="56"/>
                </a:lnTo>
                <a:lnTo>
                  <a:pt x="179" y="56"/>
                </a:lnTo>
                <a:lnTo>
                  <a:pt x="182" y="57"/>
                </a:lnTo>
                <a:lnTo>
                  <a:pt x="184" y="61"/>
                </a:lnTo>
                <a:lnTo>
                  <a:pt x="187" y="69"/>
                </a:lnTo>
                <a:lnTo>
                  <a:pt x="189" y="78"/>
                </a:lnTo>
                <a:lnTo>
                  <a:pt x="208" y="166"/>
                </a:lnTo>
                <a:lnTo>
                  <a:pt x="225" y="196"/>
                </a:lnTo>
                <a:lnTo>
                  <a:pt x="156" y="235"/>
                </a:lnTo>
                <a:lnTo>
                  <a:pt x="139" y="205"/>
                </a:lnTo>
                <a:lnTo>
                  <a:pt x="139" y="205"/>
                </a:lnTo>
                <a:lnTo>
                  <a:pt x="135" y="205"/>
                </a:lnTo>
                <a:lnTo>
                  <a:pt x="127" y="204"/>
                </a:lnTo>
                <a:lnTo>
                  <a:pt x="113" y="200"/>
                </a:lnTo>
                <a:lnTo>
                  <a:pt x="105" y="196"/>
                </a:lnTo>
                <a:lnTo>
                  <a:pt x="97" y="191"/>
                </a:lnTo>
                <a:lnTo>
                  <a:pt x="37" y="181"/>
                </a:lnTo>
                <a:lnTo>
                  <a:pt x="37" y="181"/>
                </a:lnTo>
                <a:lnTo>
                  <a:pt x="32" y="178"/>
                </a:lnTo>
                <a:lnTo>
                  <a:pt x="28" y="176"/>
                </a:lnTo>
                <a:lnTo>
                  <a:pt x="26" y="170"/>
                </a:lnTo>
                <a:lnTo>
                  <a:pt x="26" y="165"/>
                </a:lnTo>
                <a:lnTo>
                  <a:pt x="26" y="165"/>
                </a:lnTo>
                <a:lnTo>
                  <a:pt x="28" y="159"/>
                </a:lnTo>
                <a:lnTo>
                  <a:pt x="32" y="155"/>
                </a:lnTo>
                <a:lnTo>
                  <a:pt x="32" y="155"/>
                </a:lnTo>
                <a:lnTo>
                  <a:pt x="37" y="153"/>
                </a:lnTo>
                <a:lnTo>
                  <a:pt x="43" y="153"/>
                </a:lnTo>
                <a:lnTo>
                  <a:pt x="76" y="157"/>
                </a:lnTo>
                <a:lnTo>
                  <a:pt x="76" y="157"/>
                </a:lnTo>
                <a:lnTo>
                  <a:pt x="80" y="157"/>
                </a:lnTo>
                <a:lnTo>
                  <a:pt x="82" y="157"/>
                </a:lnTo>
                <a:lnTo>
                  <a:pt x="82" y="157"/>
                </a:lnTo>
                <a:lnTo>
                  <a:pt x="83" y="156"/>
                </a:lnTo>
                <a:lnTo>
                  <a:pt x="84" y="153"/>
                </a:lnTo>
                <a:lnTo>
                  <a:pt x="82" y="146"/>
                </a:lnTo>
                <a:lnTo>
                  <a:pt x="76" y="133"/>
                </a:lnTo>
                <a:lnTo>
                  <a:pt x="66" y="114"/>
                </a:lnTo>
                <a:lnTo>
                  <a:pt x="20" y="38"/>
                </a:lnTo>
                <a:lnTo>
                  <a:pt x="20" y="38"/>
                </a:lnTo>
                <a:lnTo>
                  <a:pt x="19" y="33"/>
                </a:lnTo>
                <a:lnTo>
                  <a:pt x="18" y="27"/>
                </a:lnTo>
                <a:lnTo>
                  <a:pt x="20" y="24"/>
                </a:lnTo>
                <a:lnTo>
                  <a:pt x="24" y="20"/>
                </a:lnTo>
                <a:lnTo>
                  <a:pt x="24" y="20"/>
                </a:lnTo>
                <a:lnTo>
                  <a:pt x="24" y="20"/>
                </a:lnTo>
                <a:close/>
                <a:moveTo>
                  <a:pt x="15" y="4"/>
                </a:moveTo>
                <a:lnTo>
                  <a:pt x="15" y="4"/>
                </a:lnTo>
                <a:lnTo>
                  <a:pt x="14" y="4"/>
                </a:lnTo>
                <a:lnTo>
                  <a:pt x="14" y="4"/>
                </a:lnTo>
                <a:lnTo>
                  <a:pt x="9" y="8"/>
                </a:lnTo>
                <a:lnTo>
                  <a:pt x="5" y="13"/>
                </a:lnTo>
                <a:lnTo>
                  <a:pt x="2" y="18"/>
                </a:lnTo>
                <a:lnTo>
                  <a:pt x="0" y="24"/>
                </a:lnTo>
                <a:lnTo>
                  <a:pt x="0" y="24"/>
                </a:lnTo>
                <a:lnTo>
                  <a:pt x="0" y="30"/>
                </a:lnTo>
                <a:lnTo>
                  <a:pt x="1" y="36"/>
                </a:lnTo>
                <a:lnTo>
                  <a:pt x="4" y="42"/>
                </a:lnTo>
                <a:lnTo>
                  <a:pt x="6" y="47"/>
                </a:lnTo>
                <a:lnTo>
                  <a:pt x="50" y="122"/>
                </a:lnTo>
                <a:lnTo>
                  <a:pt x="50" y="122"/>
                </a:lnTo>
                <a:lnTo>
                  <a:pt x="54" y="130"/>
                </a:lnTo>
                <a:lnTo>
                  <a:pt x="57" y="137"/>
                </a:lnTo>
                <a:lnTo>
                  <a:pt x="45" y="135"/>
                </a:lnTo>
                <a:lnTo>
                  <a:pt x="45" y="135"/>
                </a:lnTo>
                <a:lnTo>
                  <a:pt x="40" y="135"/>
                </a:lnTo>
                <a:lnTo>
                  <a:pt x="33" y="135"/>
                </a:lnTo>
                <a:lnTo>
                  <a:pt x="28" y="137"/>
                </a:lnTo>
                <a:lnTo>
                  <a:pt x="23" y="139"/>
                </a:lnTo>
                <a:lnTo>
                  <a:pt x="23" y="139"/>
                </a:lnTo>
                <a:lnTo>
                  <a:pt x="18" y="143"/>
                </a:lnTo>
                <a:lnTo>
                  <a:pt x="14" y="148"/>
                </a:lnTo>
                <a:lnTo>
                  <a:pt x="10" y="155"/>
                </a:lnTo>
                <a:lnTo>
                  <a:pt x="7" y="161"/>
                </a:lnTo>
                <a:lnTo>
                  <a:pt x="7" y="161"/>
                </a:lnTo>
                <a:lnTo>
                  <a:pt x="7" y="168"/>
                </a:lnTo>
                <a:lnTo>
                  <a:pt x="9" y="174"/>
                </a:lnTo>
                <a:lnTo>
                  <a:pt x="10" y="179"/>
                </a:lnTo>
                <a:lnTo>
                  <a:pt x="13" y="186"/>
                </a:lnTo>
                <a:lnTo>
                  <a:pt x="18" y="190"/>
                </a:lnTo>
                <a:lnTo>
                  <a:pt x="22" y="194"/>
                </a:lnTo>
                <a:lnTo>
                  <a:pt x="28" y="196"/>
                </a:lnTo>
                <a:lnTo>
                  <a:pt x="33" y="199"/>
                </a:lnTo>
                <a:lnTo>
                  <a:pt x="91" y="209"/>
                </a:lnTo>
                <a:lnTo>
                  <a:pt x="91" y="209"/>
                </a:lnTo>
                <a:lnTo>
                  <a:pt x="101" y="215"/>
                </a:lnTo>
                <a:lnTo>
                  <a:pt x="111" y="218"/>
                </a:lnTo>
                <a:lnTo>
                  <a:pt x="127" y="222"/>
                </a:lnTo>
                <a:lnTo>
                  <a:pt x="140" y="244"/>
                </a:lnTo>
                <a:lnTo>
                  <a:pt x="149" y="260"/>
                </a:lnTo>
                <a:lnTo>
                  <a:pt x="165" y="251"/>
                </a:lnTo>
                <a:lnTo>
                  <a:pt x="234" y="211"/>
                </a:lnTo>
                <a:lnTo>
                  <a:pt x="249" y="202"/>
                </a:lnTo>
                <a:lnTo>
                  <a:pt x="240" y="186"/>
                </a:lnTo>
                <a:lnTo>
                  <a:pt x="226" y="160"/>
                </a:lnTo>
                <a:lnTo>
                  <a:pt x="208" y="74"/>
                </a:lnTo>
                <a:lnTo>
                  <a:pt x="208" y="74"/>
                </a:lnTo>
                <a:lnTo>
                  <a:pt x="208" y="73"/>
                </a:lnTo>
                <a:lnTo>
                  <a:pt x="206" y="70"/>
                </a:lnTo>
                <a:lnTo>
                  <a:pt x="206" y="70"/>
                </a:lnTo>
                <a:lnTo>
                  <a:pt x="204" y="61"/>
                </a:lnTo>
                <a:lnTo>
                  <a:pt x="200" y="52"/>
                </a:lnTo>
                <a:lnTo>
                  <a:pt x="200" y="52"/>
                </a:lnTo>
                <a:lnTo>
                  <a:pt x="195" y="44"/>
                </a:lnTo>
                <a:lnTo>
                  <a:pt x="188" y="40"/>
                </a:lnTo>
                <a:lnTo>
                  <a:pt x="182" y="38"/>
                </a:lnTo>
                <a:lnTo>
                  <a:pt x="176" y="38"/>
                </a:lnTo>
                <a:lnTo>
                  <a:pt x="176" y="38"/>
                </a:lnTo>
                <a:lnTo>
                  <a:pt x="171" y="38"/>
                </a:lnTo>
                <a:lnTo>
                  <a:pt x="165" y="38"/>
                </a:lnTo>
                <a:lnTo>
                  <a:pt x="165" y="38"/>
                </a:lnTo>
                <a:lnTo>
                  <a:pt x="158" y="33"/>
                </a:lnTo>
                <a:lnTo>
                  <a:pt x="154" y="30"/>
                </a:lnTo>
                <a:lnTo>
                  <a:pt x="150" y="29"/>
                </a:lnTo>
                <a:lnTo>
                  <a:pt x="145" y="29"/>
                </a:lnTo>
                <a:lnTo>
                  <a:pt x="140" y="27"/>
                </a:lnTo>
                <a:lnTo>
                  <a:pt x="134" y="29"/>
                </a:lnTo>
                <a:lnTo>
                  <a:pt x="127" y="31"/>
                </a:lnTo>
                <a:lnTo>
                  <a:pt x="127" y="31"/>
                </a:lnTo>
                <a:lnTo>
                  <a:pt x="119" y="34"/>
                </a:lnTo>
                <a:lnTo>
                  <a:pt x="119" y="34"/>
                </a:lnTo>
                <a:lnTo>
                  <a:pt x="114" y="38"/>
                </a:lnTo>
                <a:lnTo>
                  <a:pt x="114" y="38"/>
                </a:lnTo>
                <a:lnTo>
                  <a:pt x="109" y="36"/>
                </a:lnTo>
                <a:lnTo>
                  <a:pt x="102" y="35"/>
                </a:lnTo>
                <a:lnTo>
                  <a:pt x="95" y="36"/>
                </a:lnTo>
                <a:lnTo>
                  <a:pt x="87" y="40"/>
                </a:lnTo>
                <a:lnTo>
                  <a:pt x="87" y="40"/>
                </a:lnTo>
                <a:lnTo>
                  <a:pt x="80" y="44"/>
                </a:lnTo>
                <a:lnTo>
                  <a:pt x="80" y="44"/>
                </a:lnTo>
                <a:lnTo>
                  <a:pt x="75" y="48"/>
                </a:lnTo>
                <a:lnTo>
                  <a:pt x="75" y="48"/>
                </a:lnTo>
                <a:lnTo>
                  <a:pt x="56" y="17"/>
                </a:lnTo>
                <a:lnTo>
                  <a:pt x="56" y="16"/>
                </a:lnTo>
                <a:lnTo>
                  <a:pt x="56" y="16"/>
                </a:lnTo>
                <a:lnTo>
                  <a:pt x="56" y="16"/>
                </a:lnTo>
                <a:lnTo>
                  <a:pt x="52" y="11"/>
                </a:lnTo>
                <a:lnTo>
                  <a:pt x="48" y="7"/>
                </a:lnTo>
                <a:lnTo>
                  <a:pt x="43" y="3"/>
                </a:lnTo>
                <a:lnTo>
                  <a:pt x="37" y="1"/>
                </a:lnTo>
                <a:lnTo>
                  <a:pt x="32" y="0"/>
                </a:lnTo>
                <a:lnTo>
                  <a:pt x="27" y="0"/>
                </a:lnTo>
                <a:lnTo>
                  <a:pt x="20" y="1"/>
                </a:lnTo>
                <a:lnTo>
                  <a:pt x="15" y="4"/>
                </a:lnTo>
                <a:lnTo>
                  <a:pt x="15" y="4"/>
                </a:lnTo>
                <a:close/>
              </a:path>
            </a:pathLst>
          </a:custGeom>
          <a:solidFill>
            <a:srgbClr val="0C5196"/>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Tree>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8"/>
          <p:cNvSpPr txBox="1">
            <a:spLocks noChangeArrowheads="1"/>
          </p:cNvSpPr>
          <p:nvPr/>
        </p:nvSpPr>
        <p:spPr bwMode="auto">
          <a:xfrm>
            <a:off x="3624263" y="303213"/>
            <a:ext cx="1979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4.2 </a:t>
            </a:r>
            <a:r>
              <a:rPr lang="zh-CN" altLang="en-US" sz="2400" b="1">
                <a:solidFill>
                  <a:srgbClr val="137EEC"/>
                </a:solidFill>
                <a:latin typeface="方正兰亭黑_GBK" pitchFamily="2" charset="-122"/>
                <a:ea typeface="方正兰亭黑_GBK" pitchFamily="2" charset="-122"/>
              </a:rPr>
              <a:t>投资回报</a:t>
            </a:r>
          </a:p>
        </p:txBody>
      </p:sp>
      <p:sp>
        <p:nvSpPr>
          <p:cNvPr id="23555"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23557" name="Object 4">
            <a:hlinkClick r:id="" action="ppaction://ole?verb=1"/>
          </p:cNvPr>
          <p:cNvGraphicFramePr>
            <a:graphicFrameLocks noChangeAspect="1"/>
          </p:cNvGraphicFramePr>
          <p:nvPr/>
        </p:nvGraphicFramePr>
        <p:xfrm>
          <a:off x="-58738" y="1454150"/>
          <a:ext cx="4649788" cy="2717800"/>
        </p:xfrm>
        <a:graphic>
          <a:graphicData uri="http://schemas.openxmlformats.org/presentationml/2006/ole">
            <mc:AlternateContent xmlns:mc="http://schemas.openxmlformats.org/markup-compatibility/2006">
              <mc:Choice xmlns:v="urn:schemas-microsoft-com:vml" Requires="v">
                <p:oleObj spid="_x0000_s23562" name="工作表" r:id="rId4" imgW="4819739" imgH="2819597" progId="Excel.Sheet.8">
                  <p:embed/>
                </p:oleObj>
              </mc:Choice>
              <mc:Fallback>
                <p:oleObj name="工作表" r:id="rId4" imgW="4819739" imgH="2819597"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8" y="1454150"/>
                        <a:ext cx="4649788"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文本框 8"/>
          <p:cNvSpPr txBox="1">
            <a:spLocks noChangeArrowheads="1"/>
          </p:cNvSpPr>
          <p:nvPr/>
        </p:nvSpPr>
        <p:spPr bwMode="auto">
          <a:xfrm>
            <a:off x="1357313" y="1951038"/>
            <a:ext cx="858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20%</a:t>
            </a:r>
            <a:endParaRPr lang="zh-CN" altLang="en-US" sz="2400" b="1">
              <a:solidFill>
                <a:srgbClr val="137EEC"/>
              </a:solidFill>
              <a:latin typeface="方正兰亭黑_GBK" pitchFamily="2" charset="-122"/>
              <a:ea typeface="方正兰亭黑_GBK" pitchFamily="2" charset="-122"/>
            </a:endParaRPr>
          </a:p>
        </p:txBody>
      </p:sp>
      <p:sp>
        <p:nvSpPr>
          <p:cNvPr id="23559" name="文本框 8"/>
          <p:cNvSpPr txBox="1">
            <a:spLocks noChangeArrowheads="1"/>
          </p:cNvSpPr>
          <p:nvPr/>
        </p:nvSpPr>
        <p:spPr bwMode="auto">
          <a:xfrm>
            <a:off x="3632200" y="2227263"/>
            <a:ext cx="208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rgbClr val="37B9FC"/>
                </a:solidFill>
                <a:latin typeface="方正兰亭黑_GBK" pitchFamily="2" charset="-122"/>
                <a:ea typeface="方正兰亭黑_GBK" pitchFamily="2" charset="-122"/>
              </a:rPr>
              <a:t>出让公司</a:t>
            </a:r>
            <a:r>
              <a:rPr lang="en-US" altLang="zh-CN" sz="1800" b="1">
                <a:solidFill>
                  <a:srgbClr val="37B9FC"/>
                </a:solidFill>
                <a:latin typeface="方正兰亭黑_GBK" pitchFamily="2" charset="-122"/>
                <a:ea typeface="方正兰亭黑_GBK" pitchFamily="2" charset="-122"/>
              </a:rPr>
              <a:t>20%</a:t>
            </a:r>
            <a:r>
              <a:rPr lang="zh-CN" altLang="en-US" sz="1800" b="1">
                <a:solidFill>
                  <a:srgbClr val="37B9FC"/>
                </a:solidFill>
                <a:latin typeface="方正兰亭黑_GBK" pitchFamily="2" charset="-122"/>
                <a:ea typeface="方正兰亭黑_GBK" pitchFamily="2" charset="-122"/>
              </a:rPr>
              <a:t>股份</a:t>
            </a:r>
          </a:p>
        </p:txBody>
      </p:sp>
      <p:sp>
        <p:nvSpPr>
          <p:cNvPr id="23560" name="TextBox 46"/>
          <p:cNvSpPr txBox="1">
            <a:spLocks noChangeArrowheads="1"/>
          </p:cNvSpPr>
          <p:nvPr/>
        </p:nvSpPr>
        <p:spPr bwMode="auto">
          <a:xfrm>
            <a:off x="3632200" y="2608263"/>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0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23561" name="TextBox 46"/>
          <p:cNvSpPr txBox="1">
            <a:spLocks noChangeArrowheads="1"/>
          </p:cNvSpPr>
          <p:nvPr/>
        </p:nvSpPr>
        <p:spPr bwMode="auto">
          <a:xfrm>
            <a:off x="3632200" y="3182938"/>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0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6147" name="组合 25"/>
          <p:cNvGrpSpPr>
            <a:grpSpLocks/>
          </p:cNvGrpSpPr>
          <p:nvPr/>
        </p:nvGrpSpPr>
        <p:grpSpPr bwMode="auto">
          <a:xfrm>
            <a:off x="1050925" y="1885950"/>
            <a:ext cx="1023938" cy="1023938"/>
            <a:chOff x="893847" y="1750976"/>
            <a:chExt cx="1391055" cy="1391055"/>
          </a:xfrm>
        </p:grpSpPr>
        <p:sp>
          <p:nvSpPr>
            <p:cNvPr id="6" name="椭圆 5"/>
            <p:cNvSpPr/>
            <p:nvPr/>
          </p:nvSpPr>
          <p:spPr>
            <a:xfrm>
              <a:off x="893847"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Freeform 16"/>
            <p:cNvSpPr>
              <a:spLocks noEditPoints="1"/>
            </p:cNvSpPr>
            <p:nvPr/>
          </p:nvSpPr>
          <p:spPr bwMode="auto">
            <a:xfrm>
              <a:off x="1279892" y="2253482"/>
              <a:ext cx="618965" cy="386044"/>
            </a:xfrm>
            <a:custGeom>
              <a:avLst/>
              <a:gdLst>
                <a:gd name="T0" fmla="*/ 88 w 106"/>
                <a:gd name="T1" fmla="*/ 28 h 66"/>
                <a:gd name="T2" fmla="*/ 84 w 106"/>
                <a:gd name="T3" fmla="*/ 29 h 66"/>
                <a:gd name="T4" fmla="*/ 53 w 106"/>
                <a:gd name="T5" fmla="*/ 0 h 66"/>
                <a:gd name="T6" fmla="*/ 25 w 106"/>
                <a:gd name="T7" fmla="*/ 20 h 66"/>
                <a:gd name="T8" fmla="*/ 21 w 106"/>
                <a:gd name="T9" fmla="*/ 20 h 66"/>
                <a:gd name="T10" fmla="*/ 0 w 106"/>
                <a:gd name="T11" fmla="*/ 43 h 66"/>
                <a:gd name="T12" fmla="*/ 21 w 106"/>
                <a:gd name="T13" fmla="*/ 66 h 66"/>
                <a:gd name="T14" fmla="*/ 88 w 106"/>
                <a:gd name="T15" fmla="*/ 66 h 66"/>
                <a:gd name="T16" fmla="*/ 106 w 106"/>
                <a:gd name="T17" fmla="*/ 47 h 66"/>
                <a:gd name="T18" fmla="*/ 88 w 106"/>
                <a:gd name="T19" fmla="*/ 28 h 66"/>
                <a:gd name="T20" fmla="*/ 88 w 106"/>
                <a:gd name="T21" fmla="*/ 60 h 66"/>
                <a:gd name="T22" fmla="*/ 21 w 106"/>
                <a:gd name="T23" fmla="*/ 60 h 66"/>
                <a:gd name="T24" fmla="*/ 6 w 106"/>
                <a:gd name="T25" fmla="*/ 43 h 66"/>
                <a:gd name="T26" fmla="*/ 21 w 106"/>
                <a:gd name="T27" fmla="*/ 26 h 66"/>
                <a:gd name="T28" fmla="*/ 26 w 106"/>
                <a:gd name="T29" fmla="*/ 26 h 66"/>
                <a:gd name="T30" fmla="*/ 29 w 106"/>
                <a:gd name="T31" fmla="*/ 26 h 66"/>
                <a:gd name="T32" fmla="*/ 30 w 106"/>
                <a:gd name="T33" fmla="*/ 24 h 66"/>
                <a:gd name="T34" fmla="*/ 53 w 106"/>
                <a:gd name="T35" fmla="*/ 6 h 66"/>
                <a:gd name="T36" fmla="*/ 78 w 106"/>
                <a:gd name="T37" fmla="*/ 32 h 66"/>
                <a:gd name="T38" fmla="*/ 78 w 106"/>
                <a:gd name="T39" fmla="*/ 33 h 66"/>
                <a:gd name="T40" fmla="*/ 78 w 106"/>
                <a:gd name="T41" fmla="*/ 34 h 66"/>
                <a:gd name="T42" fmla="*/ 79 w 106"/>
                <a:gd name="T43" fmla="*/ 36 h 66"/>
                <a:gd name="T44" fmla="*/ 82 w 106"/>
                <a:gd name="T45" fmla="*/ 36 h 66"/>
                <a:gd name="T46" fmla="*/ 88 w 106"/>
                <a:gd name="T47" fmla="*/ 34 h 66"/>
                <a:gd name="T48" fmla="*/ 100 w 106"/>
                <a:gd name="T49" fmla="*/ 47 h 66"/>
                <a:gd name="T50" fmla="*/ 88 w 106"/>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66">
                  <a:moveTo>
                    <a:pt x="88" y="28"/>
                  </a:moveTo>
                  <a:cubicBezTo>
                    <a:pt x="87" y="28"/>
                    <a:pt x="85" y="29"/>
                    <a:pt x="84" y="29"/>
                  </a:cubicBezTo>
                  <a:cubicBezTo>
                    <a:pt x="82" y="13"/>
                    <a:pt x="69" y="0"/>
                    <a:pt x="53" y="0"/>
                  </a:cubicBezTo>
                  <a:cubicBezTo>
                    <a:pt x="41" y="0"/>
                    <a:pt x="30" y="8"/>
                    <a:pt x="25" y="20"/>
                  </a:cubicBezTo>
                  <a:cubicBezTo>
                    <a:pt x="24" y="20"/>
                    <a:pt x="23" y="20"/>
                    <a:pt x="21" y="20"/>
                  </a:cubicBezTo>
                  <a:cubicBezTo>
                    <a:pt x="9" y="20"/>
                    <a:pt x="0" y="30"/>
                    <a:pt x="0" y="43"/>
                  </a:cubicBezTo>
                  <a:cubicBezTo>
                    <a:pt x="0" y="56"/>
                    <a:pt x="9" y="66"/>
                    <a:pt x="21" y="66"/>
                  </a:cubicBezTo>
                  <a:cubicBezTo>
                    <a:pt x="88" y="66"/>
                    <a:pt x="88" y="66"/>
                    <a:pt x="88" y="66"/>
                  </a:cubicBezTo>
                  <a:cubicBezTo>
                    <a:pt x="98" y="66"/>
                    <a:pt x="106" y="58"/>
                    <a:pt x="106" y="47"/>
                  </a:cubicBezTo>
                  <a:cubicBezTo>
                    <a:pt x="106" y="37"/>
                    <a:pt x="98" y="28"/>
                    <a:pt x="88" y="28"/>
                  </a:cubicBezTo>
                  <a:close/>
                  <a:moveTo>
                    <a:pt x="88" y="60"/>
                  </a:moveTo>
                  <a:cubicBezTo>
                    <a:pt x="21" y="60"/>
                    <a:pt x="21" y="60"/>
                    <a:pt x="21" y="60"/>
                  </a:cubicBezTo>
                  <a:cubicBezTo>
                    <a:pt x="13" y="60"/>
                    <a:pt x="6" y="52"/>
                    <a:pt x="6" y="43"/>
                  </a:cubicBezTo>
                  <a:cubicBezTo>
                    <a:pt x="6" y="33"/>
                    <a:pt x="13" y="26"/>
                    <a:pt x="21" y="26"/>
                  </a:cubicBezTo>
                  <a:cubicBezTo>
                    <a:pt x="23" y="26"/>
                    <a:pt x="24" y="26"/>
                    <a:pt x="26" y="26"/>
                  </a:cubicBezTo>
                  <a:cubicBezTo>
                    <a:pt x="27" y="27"/>
                    <a:pt x="28" y="27"/>
                    <a:pt x="29" y="26"/>
                  </a:cubicBezTo>
                  <a:cubicBezTo>
                    <a:pt x="29" y="26"/>
                    <a:pt x="30" y="25"/>
                    <a:pt x="30" y="24"/>
                  </a:cubicBezTo>
                  <a:cubicBezTo>
                    <a:pt x="33" y="13"/>
                    <a:pt x="43" y="6"/>
                    <a:pt x="53" y="6"/>
                  </a:cubicBezTo>
                  <a:cubicBezTo>
                    <a:pt x="67" y="6"/>
                    <a:pt x="78" y="18"/>
                    <a:pt x="78" y="32"/>
                  </a:cubicBezTo>
                  <a:cubicBezTo>
                    <a:pt x="78" y="32"/>
                    <a:pt x="78" y="33"/>
                    <a:pt x="78" y="33"/>
                  </a:cubicBezTo>
                  <a:cubicBezTo>
                    <a:pt x="78" y="34"/>
                    <a:pt x="78" y="34"/>
                    <a:pt x="78" y="34"/>
                  </a:cubicBezTo>
                  <a:cubicBezTo>
                    <a:pt x="78" y="35"/>
                    <a:pt x="78" y="36"/>
                    <a:pt x="79" y="36"/>
                  </a:cubicBezTo>
                  <a:cubicBezTo>
                    <a:pt x="80" y="37"/>
                    <a:pt x="81" y="37"/>
                    <a:pt x="82" y="36"/>
                  </a:cubicBezTo>
                  <a:cubicBezTo>
                    <a:pt x="84" y="35"/>
                    <a:pt x="86" y="34"/>
                    <a:pt x="88" y="34"/>
                  </a:cubicBezTo>
                  <a:cubicBezTo>
                    <a:pt x="95" y="34"/>
                    <a:pt x="100" y="40"/>
                    <a:pt x="100" y="47"/>
                  </a:cubicBezTo>
                  <a:cubicBezTo>
                    <a:pt x="100" y="54"/>
                    <a:pt x="95" y="60"/>
                    <a:pt x="88" y="60"/>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6148" name="组合 26"/>
          <p:cNvGrpSpPr>
            <a:grpSpLocks/>
          </p:cNvGrpSpPr>
          <p:nvPr/>
        </p:nvGrpSpPr>
        <p:grpSpPr bwMode="auto">
          <a:xfrm>
            <a:off x="3049588" y="1885950"/>
            <a:ext cx="1023937" cy="1023938"/>
            <a:chOff x="3012331" y="1750977"/>
            <a:chExt cx="1391055" cy="1391055"/>
          </a:xfrm>
        </p:grpSpPr>
        <p:sp>
          <p:nvSpPr>
            <p:cNvPr id="7" name="椭圆 6"/>
            <p:cNvSpPr/>
            <p:nvPr/>
          </p:nvSpPr>
          <p:spPr>
            <a:xfrm>
              <a:off x="3012331" y="1750977"/>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 name="Freeform 19"/>
            <p:cNvSpPr>
              <a:spLocks noEditPoints="1"/>
            </p:cNvSpPr>
            <p:nvPr/>
          </p:nvSpPr>
          <p:spPr bwMode="auto">
            <a:xfrm>
              <a:off x="3402689" y="2152118"/>
              <a:ext cx="610340" cy="588773"/>
            </a:xfrm>
            <a:custGeom>
              <a:avLst/>
              <a:gdLst>
                <a:gd name="T0" fmla="*/ 3 w 77"/>
                <a:gd name="T1" fmla="*/ 74 h 74"/>
                <a:gd name="T2" fmla="*/ 5 w 77"/>
                <a:gd name="T3" fmla="*/ 73 h 74"/>
                <a:gd name="T4" fmla="*/ 29 w 77"/>
                <a:gd name="T5" fmla="*/ 49 h 74"/>
                <a:gd name="T6" fmla="*/ 46 w 77"/>
                <a:gd name="T7" fmla="*/ 55 h 74"/>
                <a:gd name="T8" fmla="*/ 66 w 77"/>
                <a:gd name="T9" fmla="*/ 47 h 74"/>
                <a:gd name="T10" fmla="*/ 66 w 77"/>
                <a:gd name="T11" fmla="*/ 8 h 74"/>
                <a:gd name="T12" fmla="*/ 46 w 77"/>
                <a:gd name="T13" fmla="*/ 0 h 74"/>
                <a:gd name="T14" fmla="*/ 27 w 77"/>
                <a:gd name="T15" fmla="*/ 8 h 74"/>
                <a:gd name="T16" fmla="*/ 19 w 77"/>
                <a:gd name="T17" fmla="*/ 27 h 74"/>
                <a:gd name="T18" fmla="*/ 25 w 77"/>
                <a:gd name="T19" fmla="*/ 45 h 74"/>
                <a:gd name="T20" fmla="*/ 1 w 77"/>
                <a:gd name="T21" fmla="*/ 69 h 74"/>
                <a:gd name="T22" fmla="*/ 1 w 77"/>
                <a:gd name="T23" fmla="*/ 73 h 74"/>
                <a:gd name="T24" fmla="*/ 3 w 77"/>
                <a:gd name="T25" fmla="*/ 74 h 74"/>
                <a:gd name="T26" fmla="*/ 31 w 77"/>
                <a:gd name="T27" fmla="*/ 12 h 74"/>
                <a:gd name="T28" fmla="*/ 46 w 77"/>
                <a:gd name="T29" fmla="*/ 6 h 74"/>
                <a:gd name="T30" fmla="*/ 62 w 77"/>
                <a:gd name="T31" fmla="*/ 12 h 74"/>
                <a:gd name="T32" fmla="*/ 62 w 77"/>
                <a:gd name="T33" fmla="*/ 43 h 74"/>
                <a:gd name="T34" fmla="*/ 46 w 77"/>
                <a:gd name="T35" fmla="*/ 49 h 74"/>
                <a:gd name="T36" fmla="*/ 31 w 77"/>
                <a:gd name="T37" fmla="*/ 43 h 74"/>
                <a:gd name="T38" fmla="*/ 25 w 77"/>
                <a:gd name="T39" fmla="*/ 27 h 74"/>
                <a:gd name="T40" fmla="*/ 31 w 77"/>
                <a:gd name="T41"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4">
                  <a:moveTo>
                    <a:pt x="3" y="74"/>
                  </a:moveTo>
                  <a:cubicBezTo>
                    <a:pt x="4" y="74"/>
                    <a:pt x="4" y="74"/>
                    <a:pt x="5" y="73"/>
                  </a:cubicBezTo>
                  <a:cubicBezTo>
                    <a:pt x="29" y="49"/>
                    <a:pt x="29" y="49"/>
                    <a:pt x="29" y="49"/>
                  </a:cubicBezTo>
                  <a:cubicBezTo>
                    <a:pt x="34" y="53"/>
                    <a:pt x="40" y="55"/>
                    <a:pt x="46" y="55"/>
                  </a:cubicBezTo>
                  <a:cubicBezTo>
                    <a:pt x="54" y="55"/>
                    <a:pt x="61" y="52"/>
                    <a:pt x="66" y="47"/>
                  </a:cubicBezTo>
                  <a:cubicBezTo>
                    <a:pt x="77" y="36"/>
                    <a:pt x="77" y="19"/>
                    <a:pt x="66" y="8"/>
                  </a:cubicBezTo>
                  <a:cubicBezTo>
                    <a:pt x="61" y="3"/>
                    <a:pt x="54" y="0"/>
                    <a:pt x="46" y="0"/>
                  </a:cubicBezTo>
                  <a:cubicBezTo>
                    <a:pt x="39" y="0"/>
                    <a:pt x="32" y="3"/>
                    <a:pt x="27" y="8"/>
                  </a:cubicBezTo>
                  <a:cubicBezTo>
                    <a:pt x="22" y="13"/>
                    <a:pt x="19" y="20"/>
                    <a:pt x="19" y="27"/>
                  </a:cubicBezTo>
                  <a:cubicBezTo>
                    <a:pt x="19" y="34"/>
                    <a:pt x="21" y="40"/>
                    <a:pt x="25" y="45"/>
                  </a:cubicBezTo>
                  <a:cubicBezTo>
                    <a:pt x="1" y="69"/>
                    <a:pt x="1" y="69"/>
                    <a:pt x="1" y="69"/>
                  </a:cubicBezTo>
                  <a:cubicBezTo>
                    <a:pt x="0" y="70"/>
                    <a:pt x="0" y="72"/>
                    <a:pt x="1" y="73"/>
                  </a:cubicBezTo>
                  <a:cubicBezTo>
                    <a:pt x="1" y="74"/>
                    <a:pt x="2" y="74"/>
                    <a:pt x="3" y="74"/>
                  </a:cubicBezTo>
                  <a:close/>
                  <a:moveTo>
                    <a:pt x="31" y="12"/>
                  </a:moveTo>
                  <a:cubicBezTo>
                    <a:pt x="35" y="8"/>
                    <a:pt x="41" y="6"/>
                    <a:pt x="46" y="6"/>
                  </a:cubicBezTo>
                  <a:cubicBezTo>
                    <a:pt x="52" y="6"/>
                    <a:pt x="58" y="8"/>
                    <a:pt x="62" y="12"/>
                  </a:cubicBezTo>
                  <a:cubicBezTo>
                    <a:pt x="70" y="21"/>
                    <a:pt x="70" y="34"/>
                    <a:pt x="62" y="43"/>
                  </a:cubicBezTo>
                  <a:cubicBezTo>
                    <a:pt x="58" y="47"/>
                    <a:pt x="52" y="49"/>
                    <a:pt x="46" y="49"/>
                  </a:cubicBezTo>
                  <a:cubicBezTo>
                    <a:pt x="41" y="49"/>
                    <a:pt x="35" y="47"/>
                    <a:pt x="31" y="43"/>
                  </a:cubicBezTo>
                  <a:cubicBezTo>
                    <a:pt x="27" y="39"/>
                    <a:pt x="25" y="33"/>
                    <a:pt x="25" y="27"/>
                  </a:cubicBezTo>
                  <a:cubicBezTo>
                    <a:pt x="25" y="22"/>
                    <a:pt x="27" y="16"/>
                    <a:pt x="31" y="12"/>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6149" name="组合 28"/>
          <p:cNvGrpSpPr>
            <a:grpSpLocks/>
          </p:cNvGrpSpPr>
          <p:nvPr/>
        </p:nvGrpSpPr>
        <p:grpSpPr bwMode="auto">
          <a:xfrm>
            <a:off x="5048250" y="1885950"/>
            <a:ext cx="1023938" cy="1023938"/>
            <a:chOff x="4966463" y="1750975"/>
            <a:chExt cx="1391055" cy="1391055"/>
          </a:xfrm>
        </p:grpSpPr>
        <p:sp>
          <p:nvSpPr>
            <p:cNvPr id="8" name="椭圆 7"/>
            <p:cNvSpPr/>
            <p:nvPr/>
          </p:nvSpPr>
          <p:spPr>
            <a:xfrm>
              <a:off x="4966463" y="1750975"/>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2" name="组合 11"/>
            <p:cNvGrpSpPr/>
            <p:nvPr/>
          </p:nvGrpSpPr>
          <p:grpSpPr>
            <a:xfrm>
              <a:off x="5388357" y="2190967"/>
              <a:ext cx="547267" cy="511071"/>
              <a:chOff x="5513141" y="5082923"/>
              <a:chExt cx="245393" cy="229163"/>
            </a:xfrm>
            <a:solidFill>
              <a:srgbClr val="2EB4FF"/>
            </a:solidFill>
          </p:grpSpPr>
          <p:sp>
            <p:nvSpPr>
              <p:cNvPr id="13"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4"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5"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6"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7"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6150" name="组合 29"/>
          <p:cNvGrpSpPr>
            <a:grpSpLocks/>
          </p:cNvGrpSpPr>
          <p:nvPr/>
        </p:nvGrpSpPr>
        <p:grpSpPr bwMode="auto">
          <a:xfrm>
            <a:off x="7046913" y="1885950"/>
            <a:ext cx="1023937" cy="1023938"/>
            <a:chOff x="6760722" y="1750976"/>
            <a:chExt cx="1391055" cy="1391055"/>
          </a:xfrm>
        </p:grpSpPr>
        <p:sp>
          <p:nvSpPr>
            <p:cNvPr id="9" name="椭圆 8"/>
            <p:cNvSpPr/>
            <p:nvPr/>
          </p:nvSpPr>
          <p:spPr>
            <a:xfrm>
              <a:off x="6760722"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8" name="组合 17"/>
            <p:cNvGrpSpPr/>
            <p:nvPr/>
          </p:nvGrpSpPr>
          <p:grpSpPr>
            <a:xfrm>
              <a:off x="7195333" y="2205853"/>
              <a:ext cx="521831" cy="510240"/>
              <a:chOff x="6498312" y="5073901"/>
              <a:chExt cx="243589" cy="238178"/>
            </a:xfrm>
            <a:solidFill>
              <a:srgbClr val="2EB4FF"/>
            </a:solidFill>
          </p:grpSpPr>
          <p:sp>
            <p:nvSpPr>
              <p:cNvPr id="19" name="Freeform 394"/>
              <p:cNvSpPr>
                <a:spLocks/>
              </p:cNvSpPr>
              <p:nvPr/>
            </p:nvSpPr>
            <p:spPr bwMode="auto">
              <a:xfrm>
                <a:off x="6575899" y="5073901"/>
                <a:ext cx="88414" cy="106459"/>
              </a:xfrm>
              <a:custGeom>
                <a:avLst/>
                <a:gdLst>
                  <a:gd name="T0" fmla="*/ 41 w 98"/>
                  <a:gd name="T1" fmla="*/ 116 h 119"/>
                  <a:gd name="T2" fmla="*/ 41 w 98"/>
                  <a:gd name="T3" fmla="*/ 116 h 119"/>
                  <a:gd name="T4" fmla="*/ 44 w 98"/>
                  <a:gd name="T5" fmla="*/ 119 h 119"/>
                  <a:gd name="T6" fmla="*/ 46 w 98"/>
                  <a:gd name="T7" fmla="*/ 119 h 119"/>
                  <a:gd name="T8" fmla="*/ 46 w 98"/>
                  <a:gd name="T9" fmla="*/ 119 h 119"/>
                  <a:gd name="T10" fmla="*/ 46 w 98"/>
                  <a:gd name="T11" fmla="*/ 119 h 119"/>
                  <a:gd name="T12" fmla="*/ 46 w 98"/>
                  <a:gd name="T13" fmla="*/ 119 h 119"/>
                  <a:gd name="T14" fmla="*/ 49 w 98"/>
                  <a:gd name="T15" fmla="*/ 119 h 119"/>
                  <a:gd name="T16" fmla="*/ 52 w 98"/>
                  <a:gd name="T17" fmla="*/ 116 h 119"/>
                  <a:gd name="T18" fmla="*/ 97 w 98"/>
                  <a:gd name="T19" fmla="*/ 19 h 119"/>
                  <a:gd name="T20" fmla="*/ 97 w 98"/>
                  <a:gd name="T21" fmla="*/ 19 h 119"/>
                  <a:gd name="T22" fmla="*/ 98 w 98"/>
                  <a:gd name="T23" fmla="*/ 16 h 119"/>
                  <a:gd name="T24" fmla="*/ 97 w 98"/>
                  <a:gd name="T25" fmla="*/ 15 h 119"/>
                  <a:gd name="T26" fmla="*/ 97 w 98"/>
                  <a:gd name="T27" fmla="*/ 12 h 119"/>
                  <a:gd name="T28" fmla="*/ 94 w 98"/>
                  <a:gd name="T29" fmla="*/ 11 h 119"/>
                  <a:gd name="T30" fmla="*/ 94 w 98"/>
                  <a:gd name="T31" fmla="*/ 11 h 119"/>
                  <a:gd name="T32" fmla="*/ 83 w 98"/>
                  <a:gd name="T33" fmla="*/ 7 h 119"/>
                  <a:gd name="T34" fmla="*/ 71 w 98"/>
                  <a:gd name="T35" fmla="*/ 3 h 119"/>
                  <a:gd name="T36" fmla="*/ 59 w 98"/>
                  <a:gd name="T37" fmla="*/ 1 h 119"/>
                  <a:gd name="T38" fmla="*/ 46 w 98"/>
                  <a:gd name="T39" fmla="*/ 0 h 119"/>
                  <a:gd name="T40" fmla="*/ 46 w 98"/>
                  <a:gd name="T41" fmla="*/ 0 h 119"/>
                  <a:gd name="T42" fmla="*/ 36 w 98"/>
                  <a:gd name="T43" fmla="*/ 1 h 119"/>
                  <a:gd name="T44" fmla="*/ 25 w 98"/>
                  <a:gd name="T45" fmla="*/ 3 h 119"/>
                  <a:gd name="T46" fmla="*/ 14 w 98"/>
                  <a:gd name="T47" fmla="*/ 5 h 119"/>
                  <a:gd name="T48" fmla="*/ 4 w 98"/>
                  <a:gd name="T49" fmla="*/ 9 h 119"/>
                  <a:gd name="T50" fmla="*/ 4 w 98"/>
                  <a:gd name="T51" fmla="*/ 9 h 119"/>
                  <a:gd name="T52" fmla="*/ 1 w 98"/>
                  <a:gd name="T53" fmla="*/ 9 h 119"/>
                  <a:gd name="T54" fmla="*/ 0 w 98"/>
                  <a:gd name="T55" fmla="*/ 12 h 119"/>
                  <a:gd name="T56" fmla="*/ 0 w 98"/>
                  <a:gd name="T57" fmla="*/ 14 h 119"/>
                  <a:gd name="T58" fmla="*/ 0 w 98"/>
                  <a:gd name="T59" fmla="*/ 16 h 119"/>
                  <a:gd name="T60" fmla="*/ 0 w 98"/>
                  <a:gd name="T61" fmla="*/ 16 h 119"/>
                  <a:gd name="T62" fmla="*/ 41 w 98"/>
                  <a:gd name="T63" fmla="*/ 116 h 119"/>
                  <a:gd name="T64" fmla="*/ 41 w 98"/>
                  <a:gd name="T65" fmla="*/ 1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19">
                    <a:moveTo>
                      <a:pt x="41" y="116"/>
                    </a:moveTo>
                    <a:lnTo>
                      <a:pt x="41" y="116"/>
                    </a:lnTo>
                    <a:lnTo>
                      <a:pt x="44" y="119"/>
                    </a:lnTo>
                    <a:lnTo>
                      <a:pt x="46" y="119"/>
                    </a:lnTo>
                    <a:lnTo>
                      <a:pt x="46" y="119"/>
                    </a:lnTo>
                    <a:lnTo>
                      <a:pt x="46" y="119"/>
                    </a:lnTo>
                    <a:lnTo>
                      <a:pt x="46" y="119"/>
                    </a:lnTo>
                    <a:lnTo>
                      <a:pt x="49" y="119"/>
                    </a:lnTo>
                    <a:lnTo>
                      <a:pt x="52" y="116"/>
                    </a:lnTo>
                    <a:lnTo>
                      <a:pt x="97" y="19"/>
                    </a:lnTo>
                    <a:lnTo>
                      <a:pt x="97" y="19"/>
                    </a:lnTo>
                    <a:lnTo>
                      <a:pt x="98" y="16"/>
                    </a:lnTo>
                    <a:lnTo>
                      <a:pt x="97" y="15"/>
                    </a:lnTo>
                    <a:lnTo>
                      <a:pt x="97" y="12"/>
                    </a:lnTo>
                    <a:lnTo>
                      <a:pt x="94" y="11"/>
                    </a:lnTo>
                    <a:lnTo>
                      <a:pt x="94" y="11"/>
                    </a:lnTo>
                    <a:lnTo>
                      <a:pt x="83" y="7"/>
                    </a:lnTo>
                    <a:lnTo>
                      <a:pt x="71" y="3"/>
                    </a:lnTo>
                    <a:lnTo>
                      <a:pt x="59" y="1"/>
                    </a:lnTo>
                    <a:lnTo>
                      <a:pt x="46" y="0"/>
                    </a:lnTo>
                    <a:lnTo>
                      <a:pt x="46" y="0"/>
                    </a:lnTo>
                    <a:lnTo>
                      <a:pt x="36" y="1"/>
                    </a:lnTo>
                    <a:lnTo>
                      <a:pt x="25" y="3"/>
                    </a:lnTo>
                    <a:lnTo>
                      <a:pt x="14" y="5"/>
                    </a:lnTo>
                    <a:lnTo>
                      <a:pt x="4" y="9"/>
                    </a:lnTo>
                    <a:lnTo>
                      <a:pt x="4" y="9"/>
                    </a:lnTo>
                    <a:lnTo>
                      <a:pt x="1" y="9"/>
                    </a:lnTo>
                    <a:lnTo>
                      <a:pt x="0" y="12"/>
                    </a:lnTo>
                    <a:lnTo>
                      <a:pt x="0" y="14"/>
                    </a:lnTo>
                    <a:lnTo>
                      <a:pt x="0" y="16"/>
                    </a:lnTo>
                    <a:lnTo>
                      <a:pt x="0" y="16"/>
                    </a:lnTo>
                    <a:lnTo>
                      <a:pt x="41" y="116"/>
                    </a:lnTo>
                    <a:lnTo>
                      <a:pt x="41"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0" name="Freeform 395"/>
              <p:cNvSpPr>
                <a:spLocks/>
              </p:cNvSpPr>
              <p:nvPr/>
            </p:nvSpPr>
            <p:spPr bwMode="auto">
              <a:xfrm>
                <a:off x="6635443" y="5104575"/>
                <a:ext cx="106458" cy="140740"/>
              </a:xfrm>
              <a:custGeom>
                <a:avLst/>
                <a:gdLst>
                  <a:gd name="T0" fmla="*/ 55 w 119"/>
                  <a:gd name="T1" fmla="*/ 0 h 157"/>
                  <a:gd name="T2" fmla="*/ 55 w 119"/>
                  <a:gd name="T3" fmla="*/ 0 h 157"/>
                  <a:gd name="T4" fmla="*/ 52 w 119"/>
                  <a:gd name="T5" fmla="*/ 0 h 157"/>
                  <a:gd name="T6" fmla="*/ 50 w 119"/>
                  <a:gd name="T7" fmla="*/ 0 h 157"/>
                  <a:gd name="T8" fmla="*/ 50 w 119"/>
                  <a:gd name="T9" fmla="*/ 0 h 157"/>
                  <a:gd name="T10" fmla="*/ 48 w 119"/>
                  <a:gd name="T11" fmla="*/ 1 h 157"/>
                  <a:gd name="T12" fmla="*/ 46 w 119"/>
                  <a:gd name="T13" fmla="*/ 3 h 157"/>
                  <a:gd name="T14" fmla="*/ 1 w 119"/>
                  <a:gd name="T15" fmla="*/ 101 h 157"/>
                  <a:gd name="T16" fmla="*/ 1 w 119"/>
                  <a:gd name="T17" fmla="*/ 101 h 157"/>
                  <a:gd name="T18" fmla="*/ 0 w 119"/>
                  <a:gd name="T19" fmla="*/ 102 h 157"/>
                  <a:gd name="T20" fmla="*/ 1 w 119"/>
                  <a:gd name="T21" fmla="*/ 105 h 157"/>
                  <a:gd name="T22" fmla="*/ 1 w 119"/>
                  <a:gd name="T23" fmla="*/ 106 h 157"/>
                  <a:gd name="T24" fmla="*/ 3 w 119"/>
                  <a:gd name="T25" fmla="*/ 108 h 157"/>
                  <a:gd name="T26" fmla="*/ 100 w 119"/>
                  <a:gd name="T27" fmla="*/ 156 h 157"/>
                  <a:gd name="T28" fmla="*/ 100 w 119"/>
                  <a:gd name="T29" fmla="*/ 156 h 157"/>
                  <a:gd name="T30" fmla="*/ 102 w 119"/>
                  <a:gd name="T31" fmla="*/ 157 h 157"/>
                  <a:gd name="T32" fmla="*/ 102 w 119"/>
                  <a:gd name="T33" fmla="*/ 157 h 157"/>
                  <a:gd name="T34" fmla="*/ 105 w 119"/>
                  <a:gd name="T35" fmla="*/ 156 h 157"/>
                  <a:gd name="T36" fmla="*/ 106 w 119"/>
                  <a:gd name="T37" fmla="*/ 154 h 157"/>
                  <a:gd name="T38" fmla="*/ 106 w 119"/>
                  <a:gd name="T39" fmla="*/ 154 h 157"/>
                  <a:gd name="T40" fmla="*/ 112 w 119"/>
                  <a:gd name="T41" fmla="*/ 142 h 157"/>
                  <a:gd name="T42" fmla="*/ 116 w 119"/>
                  <a:gd name="T43" fmla="*/ 128 h 157"/>
                  <a:gd name="T44" fmla="*/ 119 w 119"/>
                  <a:gd name="T45" fmla="*/ 116 h 157"/>
                  <a:gd name="T46" fmla="*/ 119 w 119"/>
                  <a:gd name="T47" fmla="*/ 102 h 157"/>
                  <a:gd name="T48" fmla="*/ 119 w 119"/>
                  <a:gd name="T49" fmla="*/ 102 h 157"/>
                  <a:gd name="T50" fmla="*/ 117 w 119"/>
                  <a:gd name="T51" fmla="*/ 87 h 157"/>
                  <a:gd name="T52" fmla="*/ 115 w 119"/>
                  <a:gd name="T53" fmla="*/ 71 h 157"/>
                  <a:gd name="T54" fmla="*/ 109 w 119"/>
                  <a:gd name="T55" fmla="*/ 56 h 157"/>
                  <a:gd name="T56" fmla="*/ 101 w 119"/>
                  <a:gd name="T57" fmla="*/ 42 h 157"/>
                  <a:gd name="T58" fmla="*/ 91 w 119"/>
                  <a:gd name="T59" fmla="*/ 30 h 157"/>
                  <a:gd name="T60" fmla="*/ 80 w 119"/>
                  <a:gd name="T61" fmla="*/ 18 h 157"/>
                  <a:gd name="T62" fmla="*/ 68 w 119"/>
                  <a:gd name="T63" fmla="*/ 8 h 157"/>
                  <a:gd name="T64" fmla="*/ 55 w 119"/>
                  <a:gd name="T65" fmla="*/ 0 h 157"/>
                  <a:gd name="T66" fmla="*/ 55 w 119"/>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57">
                    <a:moveTo>
                      <a:pt x="55" y="0"/>
                    </a:moveTo>
                    <a:lnTo>
                      <a:pt x="55" y="0"/>
                    </a:lnTo>
                    <a:lnTo>
                      <a:pt x="52" y="0"/>
                    </a:lnTo>
                    <a:lnTo>
                      <a:pt x="50" y="0"/>
                    </a:lnTo>
                    <a:lnTo>
                      <a:pt x="50" y="0"/>
                    </a:lnTo>
                    <a:lnTo>
                      <a:pt x="48" y="1"/>
                    </a:lnTo>
                    <a:lnTo>
                      <a:pt x="46" y="3"/>
                    </a:lnTo>
                    <a:lnTo>
                      <a:pt x="1" y="101"/>
                    </a:lnTo>
                    <a:lnTo>
                      <a:pt x="1" y="101"/>
                    </a:lnTo>
                    <a:lnTo>
                      <a:pt x="0" y="102"/>
                    </a:lnTo>
                    <a:lnTo>
                      <a:pt x="1" y="105"/>
                    </a:lnTo>
                    <a:lnTo>
                      <a:pt x="1" y="106"/>
                    </a:lnTo>
                    <a:lnTo>
                      <a:pt x="3" y="108"/>
                    </a:lnTo>
                    <a:lnTo>
                      <a:pt x="100" y="156"/>
                    </a:lnTo>
                    <a:lnTo>
                      <a:pt x="100" y="156"/>
                    </a:lnTo>
                    <a:lnTo>
                      <a:pt x="102" y="157"/>
                    </a:lnTo>
                    <a:lnTo>
                      <a:pt x="102" y="157"/>
                    </a:lnTo>
                    <a:lnTo>
                      <a:pt x="105" y="156"/>
                    </a:lnTo>
                    <a:lnTo>
                      <a:pt x="106" y="154"/>
                    </a:lnTo>
                    <a:lnTo>
                      <a:pt x="106" y="154"/>
                    </a:lnTo>
                    <a:lnTo>
                      <a:pt x="112" y="142"/>
                    </a:lnTo>
                    <a:lnTo>
                      <a:pt x="116" y="128"/>
                    </a:lnTo>
                    <a:lnTo>
                      <a:pt x="119" y="116"/>
                    </a:lnTo>
                    <a:lnTo>
                      <a:pt x="119" y="102"/>
                    </a:lnTo>
                    <a:lnTo>
                      <a:pt x="119" y="102"/>
                    </a:lnTo>
                    <a:lnTo>
                      <a:pt x="117" y="87"/>
                    </a:lnTo>
                    <a:lnTo>
                      <a:pt x="115" y="71"/>
                    </a:lnTo>
                    <a:lnTo>
                      <a:pt x="109" y="56"/>
                    </a:lnTo>
                    <a:lnTo>
                      <a:pt x="101" y="42"/>
                    </a:lnTo>
                    <a:lnTo>
                      <a:pt x="91" y="30"/>
                    </a:lnTo>
                    <a:lnTo>
                      <a:pt x="80" y="18"/>
                    </a:lnTo>
                    <a:lnTo>
                      <a:pt x="68" y="8"/>
                    </a:lnTo>
                    <a:lnTo>
                      <a:pt x="55" y="0"/>
                    </a:ln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1" name="Freeform 396"/>
              <p:cNvSpPr>
                <a:spLocks/>
              </p:cNvSpPr>
              <p:nvPr/>
            </p:nvSpPr>
            <p:spPr bwMode="auto">
              <a:xfrm>
                <a:off x="6498312" y="5115403"/>
                <a:ext cx="193068" cy="196676"/>
              </a:xfrm>
              <a:custGeom>
                <a:avLst/>
                <a:gdLst>
                  <a:gd name="T0" fmla="*/ 212 w 214"/>
                  <a:gd name="T1" fmla="*/ 148 h 217"/>
                  <a:gd name="T2" fmla="*/ 117 w 214"/>
                  <a:gd name="T3" fmla="*/ 101 h 217"/>
                  <a:gd name="T4" fmla="*/ 117 w 214"/>
                  <a:gd name="T5" fmla="*/ 101 h 217"/>
                  <a:gd name="T6" fmla="*/ 78 w 214"/>
                  <a:gd name="T7" fmla="*/ 3 h 217"/>
                  <a:gd name="T8" fmla="*/ 78 w 214"/>
                  <a:gd name="T9" fmla="*/ 3 h 217"/>
                  <a:gd name="T10" fmla="*/ 76 w 214"/>
                  <a:gd name="T11" fmla="*/ 2 h 217"/>
                  <a:gd name="T12" fmla="*/ 74 w 214"/>
                  <a:gd name="T13" fmla="*/ 0 h 217"/>
                  <a:gd name="T14" fmla="*/ 74 w 214"/>
                  <a:gd name="T15" fmla="*/ 0 h 217"/>
                  <a:gd name="T16" fmla="*/ 70 w 214"/>
                  <a:gd name="T17" fmla="*/ 0 h 217"/>
                  <a:gd name="T18" fmla="*/ 70 w 214"/>
                  <a:gd name="T19" fmla="*/ 0 h 217"/>
                  <a:gd name="T20" fmla="*/ 55 w 214"/>
                  <a:gd name="T21" fmla="*/ 9 h 217"/>
                  <a:gd name="T22" fmla="*/ 41 w 214"/>
                  <a:gd name="T23" fmla="*/ 18 h 217"/>
                  <a:gd name="T24" fmla="*/ 29 w 214"/>
                  <a:gd name="T25" fmla="*/ 29 h 217"/>
                  <a:gd name="T26" fmla="*/ 19 w 214"/>
                  <a:gd name="T27" fmla="*/ 43 h 217"/>
                  <a:gd name="T28" fmla="*/ 11 w 214"/>
                  <a:gd name="T29" fmla="*/ 56 h 217"/>
                  <a:gd name="T30" fmla="*/ 6 w 214"/>
                  <a:gd name="T31" fmla="*/ 71 h 217"/>
                  <a:gd name="T32" fmla="*/ 1 w 214"/>
                  <a:gd name="T33" fmla="*/ 88 h 217"/>
                  <a:gd name="T34" fmla="*/ 0 w 214"/>
                  <a:gd name="T35" fmla="*/ 105 h 217"/>
                  <a:gd name="T36" fmla="*/ 0 w 214"/>
                  <a:gd name="T37" fmla="*/ 105 h 217"/>
                  <a:gd name="T38" fmla="*/ 1 w 214"/>
                  <a:gd name="T39" fmla="*/ 116 h 217"/>
                  <a:gd name="T40" fmla="*/ 3 w 214"/>
                  <a:gd name="T41" fmla="*/ 127 h 217"/>
                  <a:gd name="T42" fmla="*/ 6 w 214"/>
                  <a:gd name="T43" fmla="*/ 138 h 217"/>
                  <a:gd name="T44" fmla="*/ 10 w 214"/>
                  <a:gd name="T45" fmla="*/ 149 h 217"/>
                  <a:gd name="T46" fmla="*/ 14 w 214"/>
                  <a:gd name="T47" fmla="*/ 159 h 217"/>
                  <a:gd name="T48" fmla="*/ 19 w 214"/>
                  <a:gd name="T49" fmla="*/ 168 h 217"/>
                  <a:gd name="T50" fmla="*/ 26 w 214"/>
                  <a:gd name="T51" fmla="*/ 176 h 217"/>
                  <a:gd name="T52" fmla="*/ 33 w 214"/>
                  <a:gd name="T53" fmla="*/ 185 h 217"/>
                  <a:gd name="T54" fmla="*/ 41 w 214"/>
                  <a:gd name="T55" fmla="*/ 191 h 217"/>
                  <a:gd name="T56" fmla="*/ 51 w 214"/>
                  <a:gd name="T57" fmla="*/ 198 h 217"/>
                  <a:gd name="T58" fmla="*/ 59 w 214"/>
                  <a:gd name="T59" fmla="*/ 204 h 217"/>
                  <a:gd name="T60" fmla="*/ 70 w 214"/>
                  <a:gd name="T61" fmla="*/ 209 h 217"/>
                  <a:gd name="T62" fmla="*/ 79 w 214"/>
                  <a:gd name="T63" fmla="*/ 213 h 217"/>
                  <a:gd name="T64" fmla="*/ 90 w 214"/>
                  <a:gd name="T65" fmla="*/ 216 h 217"/>
                  <a:gd name="T66" fmla="*/ 101 w 214"/>
                  <a:gd name="T67" fmla="*/ 217 h 217"/>
                  <a:gd name="T68" fmla="*/ 113 w 214"/>
                  <a:gd name="T69" fmla="*/ 217 h 217"/>
                  <a:gd name="T70" fmla="*/ 113 w 214"/>
                  <a:gd name="T71" fmla="*/ 217 h 217"/>
                  <a:gd name="T72" fmla="*/ 130 w 214"/>
                  <a:gd name="T73" fmla="*/ 217 h 217"/>
                  <a:gd name="T74" fmla="*/ 145 w 214"/>
                  <a:gd name="T75" fmla="*/ 213 h 217"/>
                  <a:gd name="T76" fmla="*/ 158 w 214"/>
                  <a:gd name="T77" fmla="*/ 208 h 217"/>
                  <a:gd name="T78" fmla="*/ 172 w 214"/>
                  <a:gd name="T79" fmla="*/ 201 h 217"/>
                  <a:gd name="T80" fmla="*/ 184 w 214"/>
                  <a:gd name="T81" fmla="*/ 193 h 217"/>
                  <a:gd name="T82" fmla="*/ 197 w 214"/>
                  <a:gd name="T83" fmla="*/ 182 h 217"/>
                  <a:gd name="T84" fmla="*/ 206 w 214"/>
                  <a:gd name="T85" fmla="*/ 170 h 217"/>
                  <a:gd name="T86" fmla="*/ 214 w 214"/>
                  <a:gd name="T87" fmla="*/ 156 h 217"/>
                  <a:gd name="T88" fmla="*/ 214 w 214"/>
                  <a:gd name="T89" fmla="*/ 156 h 217"/>
                  <a:gd name="T90" fmla="*/ 214 w 214"/>
                  <a:gd name="T91" fmla="*/ 152 h 217"/>
                  <a:gd name="T92" fmla="*/ 214 w 214"/>
                  <a:gd name="T93" fmla="*/ 152 h 217"/>
                  <a:gd name="T94" fmla="*/ 213 w 214"/>
                  <a:gd name="T95" fmla="*/ 149 h 217"/>
                  <a:gd name="T96" fmla="*/ 212 w 214"/>
                  <a:gd name="T97" fmla="*/ 148 h 217"/>
                  <a:gd name="T98" fmla="*/ 212 w 214"/>
                  <a:gd name="T99" fmla="*/ 14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4" h="217">
                    <a:moveTo>
                      <a:pt x="212" y="148"/>
                    </a:moveTo>
                    <a:lnTo>
                      <a:pt x="117" y="101"/>
                    </a:lnTo>
                    <a:lnTo>
                      <a:pt x="117" y="101"/>
                    </a:lnTo>
                    <a:lnTo>
                      <a:pt x="78" y="3"/>
                    </a:lnTo>
                    <a:lnTo>
                      <a:pt x="78" y="3"/>
                    </a:lnTo>
                    <a:lnTo>
                      <a:pt x="76" y="2"/>
                    </a:lnTo>
                    <a:lnTo>
                      <a:pt x="74" y="0"/>
                    </a:lnTo>
                    <a:lnTo>
                      <a:pt x="74" y="0"/>
                    </a:lnTo>
                    <a:lnTo>
                      <a:pt x="70" y="0"/>
                    </a:lnTo>
                    <a:lnTo>
                      <a:pt x="70" y="0"/>
                    </a:lnTo>
                    <a:lnTo>
                      <a:pt x="55" y="9"/>
                    </a:lnTo>
                    <a:lnTo>
                      <a:pt x="41" y="18"/>
                    </a:lnTo>
                    <a:lnTo>
                      <a:pt x="29" y="29"/>
                    </a:lnTo>
                    <a:lnTo>
                      <a:pt x="19" y="43"/>
                    </a:lnTo>
                    <a:lnTo>
                      <a:pt x="11" y="56"/>
                    </a:lnTo>
                    <a:lnTo>
                      <a:pt x="6" y="71"/>
                    </a:lnTo>
                    <a:lnTo>
                      <a:pt x="1" y="88"/>
                    </a:lnTo>
                    <a:lnTo>
                      <a:pt x="0" y="105"/>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13" y="217"/>
                    </a:lnTo>
                    <a:lnTo>
                      <a:pt x="130" y="217"/>
                    </a:lnTo>
                    <a:lnTo>
                      <a:pt x="145" y="213"/>
                    </a:lnTo>
                    <a:lnTo>
                      <a:pt x="158" y="208"/>
                    </a:lnTo>
                    <a:lnTo>
                      <a:pt x="172" y="201"/>
                    </a:lnTo>
                    <a:lnTo>
                      <a:pt x="184" y="193"/>
                    </a:lnTo>
                    <a:lnTo>
                      <a:pt x="197" y="182"/>
                    </a:lnTo>
                    <a:lnTo>
                      <a:pt x="206" y="170"/>
                    </a:lnTo>
                    <a:lnTo>
                      <a:pt x="214" y="156"/>
                    </a:lnTo>
                    <a:lnTo>
                      <a:pt x="214" y="156"/>
                    </a:lnTo>
                    <a:lnTo>
                      <a:pt x="214" y="152"/>
                    </a:lnTo>
                    <a:lnTo>
                      <a:pt x="214" y="152"/>
                    </a:lnTo>
                    <a:lnTo>
                      <a:pt x="213" y="149"/>
                    </a:lnTo>
                    <a:lnTo>
                      <a:pt x="212" y="148"/>
                    </a:lnTo>
                    <a:lnTo>
                      <a:pt x="212"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sp>
        <p:nvSpPr>
          <p:cNvPr id="6151" name="文本框 8"/>
          <p:cNvSpPr txBox="1">
            <a:spLocks noChangeArrowheads="1"/>
          </p:cNvSpPr>
          <p:nvPr/>
        </p:nvSpPr>
        <p:spPr bwMode="auto">
          <a:xfrm>
            <a:off x="982663" y="30940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chemeClr val="bg1"/>
                </a:solidFill>
                <a:latin typeface="方正兰亭黑_GBK" pitchFamily="2" charset="-122"/>
                <a:ea typeface="方正兰亭黑_GBK" pitchFamily="2" charset="-122"/>
              </a:rPr>
              <a:t>项目简介</a:t>
            </a:r>
          </a:p>
        </p:txBody>
      </p:sp>
      <p:sp>
        <p:nvSpPr>
          <p:cNvPr id="6152" name="文本框 9"/>
          <p:cNvSpPr txBox="1">
            <a:spLocks noChangeArrowheads="1"/>
          </p:cNvSpPr>
          <p:nvPr/>
        </p:nvSpPr>
        <p:spPr bwMode="auto">
          <a:xfrm>
            <a:off x="3003550" y="31257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chemeClr val="bg1"/>
                </a:solidFill>
                <a:latin typeface="方正兰亭黑_GBK" pitchFamily="2" charset="-122"/>
                <a:ea typeface="方正兰亭黑_GBK" pitchFamily="2" charset="-122"/>
              </a:rPr>
              <a:t>项目计划</a:t>
            </a:r>
          </a:p>
        </p:txBody>
      </p:sp>
      <p:sp>
        <p:nvSpPr>
          <p:cNvPr id="6153" name="文本框 10"/>
          <p:cNvSpPr txBox="1">
            <a:spLocks noChangeArrowheads="1"/>
          </p:cNvSpPr>
          <p:nvPr/>
        </p:nvSpPr>
        <p:spPr bwMode="auto">
          <a:xfrm>
            <a:off x="5048250" y="31257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chemeClr val="bg1"/>
                </a:solidFill>
                <a:latin typeface="方正兰亭黑_GBK" pitchFamily="2" charset="-122"/>
                <a:ea typeface="方正兰亭黑_GBK" pitchFamily="2" charset="-122"/>
              </a:rPr>
              <a:t>市场分析</a:t>
            </a:r>
          </a:p>
        </p:txBody>
      </p:sp>
      <p:sp>
        <p:nvSpPr>
          <p:cNvPr id="6154" name="文本框 11"/>
          <p:cNvSpPr txBox="1">
            <a:spLocks noChangeArrowheads="1"/>
          </p:cNvSpPr>
          <p:nvPr/>
        </p:nvSpPr>
        <p:spPr bwMode="auto">
          <a:xfrm>
            <a:off x="7046913" y="3108325"/>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chemeClr val="bg1"/>
                </a:solidFill>
                <a:latin typeface="方正兰亭黑_GBK" pitchFamily="2" charset="-122"/>
                <a:ea typeface="方正兰亭黑_GBK" pitchFamily="2" charset="-122"/>
              </a:rPr>
              <a:t>投资回报</a:t>
            </a:r>
          </a:p>
        </p:txBody>
      </p:sp>
      <p:sp>
        <p:nvSpPr>
          <p:cNvPr id="6155" name="文本框 8"/>
          <p:cNvSpPr txBox="1">
            <a:spLocks noChangeArrowheads="1"/>
          </p:cNvSpPr>
          <p:nvPr/>
        </p:nvSpPr>
        <p:spPr bwMode="auto">
          <a:xfrm>
            <a:off x="4105275" y="1228725"/>
            <a:ext cx="1006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2800" b="1">
                <a:solidFill>
                  <a:srgbClr val="137EEC"/>
                </a:solidFill>
                <a:latin typeface="方正兰亭黑_GBK" pitchFamily="2" charset="-122"/>
                <a:ea typeface="方正兰亭黑_GBK" pitchFamily="2" charset="-122"/>
              </a:rPr>
              <a:t>目 录</a:t>
            </a:r>
          </a:p>
        </p:txBody>
      </p:sp>
    </p:spTree>
  </p:cSld>
  <p:clrMapOvr>
    <a:masterClrMapping/>
  </p:clrMapOvr>
  <p:transition spd="slow">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2213" y="16748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7"/>
          <p:cNvSpPr txBox="1">
            <a:spLocks noChangeArrowheads="1"/>
          </p:cNvSpPr>
          <p:nvPr/>
        </p:nvSpPr>
        <p:spPr bwMode="auto">
          <a:xfrm>
            <a:off x="3571875" y="274796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pitchFamily="2" charset="-122"/>
              </a:defRPr>
            </a:lvl1pPr>
            <a:lvl2pPr marL="742950" indent="-285750" defTabSz="514350">
              <a:defRPr sz="1300">
                <a:solidFill>
                  <a:schemeClr val="tx1"/>
                </a:solidFill>
                <a:latin typeface="Calibri" pitchFamily="34" charset="0"/>
                <a:ea typeface="宋体" pitchFamily="2" charset="-122"/>
              </a:defRPr>
            </a:lvl2pPr>
            <a:lvl3pPr marL="1143000" indent="-228600" defTabSz="514350">
              <a:defRPr sz="1300">
                <a:solidFill>
                  <a:schemeClr val="tx1"/>
                </a:solidFill>
                <a:latin typeface="Calibri" pitchFamily="34" charset="0"/>
                <a:ea typeface="宋体" pitchFamily="2" charset="-122"/>
              </a:defRPr>
            </a:lvl3pPr>
            <a:lvl4pPr marL="1600200" indent="-228600" defTabSz="514350">
              <a:defRPr sz="1300">
                <a:solidFill>
                  <a:schemeClr val="tx1"/>
                </a:solidFill>
                <a:latin typeface="Calibri" pitchFamily="34" charset="0"/>
                <a:ea typeface="宋体" pitchFamily="2" charset="-122"/>
              </a:defRPr>
            </a:lvl4pPr>
            <a:lvl5pPr marL="2057400" indent="-228600" defTabSz="514350">
              <a:defRPr sz="1300">
                <a:solidFill>
                  <a:schemeClr val="tx1"/>
                </a:solidFill>
                <a:latin typeface="Calibri"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3600" b="1">
                <a:solidFill>
                  <a:srgbClr val="FFFFFF"/>
                </a:solidFill>
                <a:latin typeface="方正兰亭黑_GBK" pitchFamily="2" charset="-122"/>
                <a:ea typeface="方正兰亭黑_GBK" pitchFamily="2" charset="-122"/>
              </a:rPr>
              <a:t>感谢观看</a:t>
            </a:r>
          </a:p>
        </p:txBody>
      </p:sp>
      <p:sp>
        <p:nvSpPr>
          <p:cNvPr id="24580" name="文本框 9"/>
          <p:cNvSpPr txBox="1">
            <a:spLocks noChangeArrowheads="1"/>
          </p:cNvSpPr>
          <p:nvPr/>
        </p:nvSpPr>
        <p:spPr bwMode="auto">
          <a:xfrm>
            <a:off x="3532188" y="3467100"/>
            <a:ext cx="2216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400" b="1">
                <a:solidFill>
                  <a:srgbClr val="FFFFFF"/>
                </a:solidFill>
                <a:latin typeface="方正兰亭黑_GBK" pitchFamily="2" charset="-122"/>
                <a:ea typeface="方正兰亭黑_GBK" pitchFamily="2" charset="-122"/>
              </a:rPr>
              <a:t>Thank you for watching</a:t>
            </a:r>
            <a:endParaRPr lang="zh-CN" altLang="en-US" sz="1400" b="1">
              <a:solidFill>
                <a:srgbClr val="FFFFFF"/>
              </a:solidFill>
              <a:latin typeface="方正兰亭黑_GBK" pitchFamily="2" charset="-122"/>
              <a:ea typeface="方正兰亭黑_GBK" pitchFamily="2" charset="-122"/>
            </a:endParaRPr>
          </a:p>
        </p:txBody>
      </p:sp>
      <p:cxnSp>
        <p:nvCxnSpPr>
          <p:cNvPr id="18" name="直接连接符 17"/>
          <p:cNvCxnSpPr/>
          <p:nvPr/>
        </p:nvCxnSpPr>
        <p:spPr>
          <a:xfrm>
            <a:off x="3722688" y="3394075"/>
            <a:ext cx="18351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582" name="Freeform 54"/>
          <p:cNvSpPr>
            <a:spLocks noEditPoints="1"/>
          </p:cNvSpPr>
          <p:nvPr/>
        </p:nvSpPr>
        <p:spPr bwMode="auto">
          <a:xfrm>
            <a:off x="1439863" y="4648200"/>
            <a:ext cx="131762" cy="244475"/>
          </a:xfrm>
          <a:custGeom>
            <a:avLst/>
            <a:gdLst>
              <a:gd name="T0" fmla="*/ 2147483646 w 144"/>
              <a:gd name="T1" fmla="*/ 0 h 270"/>
              <a:gd name="T2" fmla="*/ 2147483646 w 144"/>
              <a:gd name="T3" fmla="*/ 0 h 270"/>
              <a:gd name="T4" fmla="*/ 2147483646 w 144"/>
              <a:gd name="T5" fmla="*/ 2147483646 h 270"/>
              <a:gd name="T6" fmla="*/ 2147483646 w 144"/>
              <a:gd name="T7" fmla="*/ 2147483646 h 270"/>
              <a:gd name="T8" fmla="*/ 2147483646 w 144"/>
              <a:gd name="T9" fmla="*/ 2147483646 h 270"/>
              <a:gd name="T10" fmla="*/ 0 w 144"/>
              <a:gd name="T11" fmla="*/ 2147483646 h 270"/>
              <a:gd name="T12" fmla="*/ 2147483646 w 144"/>
              <a:gd name="T13" fmla="*/ 2147483646 h 270"/>
              <a:gd name="T14" fmla="*/ 2147483646 w 144"/>
              <a:gd name="T15" fmla="*/ 2147483646 h 270"/>
              <a:gd name="T16" fmla="*/ 2147483646 w 144"/>
              <a:gd name="T17" fmla="*/ 2147483646 h 270"/>
              <a:gd name="T18" fmla="*/ 2147483646 w 144"/>
              <a:gd name="T19" fmla="*/ 2147483646 h 270"/>
              <a:gd name="T20" fmla="*/ 2147483646 w 144"/>
              <a:gd name="T21" fmla="*/ 2147483646 h 270"/>
              <a:gd name="T22" fmla="*/ 2147483646 w 144"/>
              <a:gd name="T23" fmla="*/ 2147483646 h 270"/>
              <a:gd name="T24" fmla="*/ 2147483646 w 144"/>
              <a:gd name="T25" fmla="*/ 2147483646 h 270"/>
              <a:gd name="T26" fmla="*/ 2147483646 w 144"/>
              <a:gd name="T27" fmla="*/ 2147483646 h 270"/>
              <a:gd name="T28" fmla="*/ 2147483646 w 144"/>
              <a:gd name="T29" fmla="*/ 2147483646 h 270"/>
              <a:gd name="T30" fmla="*/ 2147483646 w 144"/>
              <a:gd name="T31" fmla="*/ 2147483646 h 270"/>
              <a:gd name="T32" fmla="*/ 2147483646 w 144"/>
              <a:gd name="T33" fmla="*/ 2147483646 h 270"/>
              <a:gd name="T34" fmla="*/ 2147483646 w 144"/>
              <a:gd name="T35" fmla="*/ 2147483646 h 270"/>
              <a:gd name="T36" fmla="*/ 2147483646 w 144"/>
              <a:gd name="T37" fmla="*/ 2147483646 h 270"/>
              <a:gd name="T38" fmla="*/ 2147483646 w 144"/>
              <a:gd name="T39" fmla="*/ 0 h 270"/>
              <a:gd name="T40" fmla="*/ 2147483646 w 144"/>
              <a:gd name="T41" fmla="*/ 0 h 270"/>
              <a:gd name="T42" fmla="*/ 2147483646 w 144"/>
              <a:gd name="T43" fmla="*/ 2147483646 h 270"/>
              <a:gd name="T44" fmla="*/ 2147483646 w 144"/>
              <a:gd name="T45" fmla="*/ 2147483646 h 270"/>
              <a:gd name="T46" fmla="*/ 2147483646 w 144"/>
              <a:gd name="T47" fmla="*/ 2147483646 h 270"/>
              <a:gd name="T48" fmla="*/ 2147483646 w 144"/>
              <a:gd name="T49" fmla="*/ 2147483646 h 270"/>
              <a:gd name="T50" fmla="*/ 2147483646 w 144"/>
              <a:gd name="T51" fmla="*/ 2147483646 h 270"/>
              <a:gd name="T52" fmla="*/ 2147483646 w 144"/>
              <a:gd name="T53" fmla="*/ 2147483646 h 270"/>
              <a:gd name="T54" fmla="*/ 2147483646 w 144"/>
              <a:gd name="T55" fmla="*/ 2147483646 h 270"/>
              <a:gd name="T56" fmla="*/ 2147483646 w 144"/>
              <a:gd name="T57" fmla="*/ 2147483646 h 270"/>
              <a:gd name="T58" fmla="*/ 2147483646 w 144"/>
              <a:gd name="T59" fmla="*/ 2147483646 h 270"/>
              <a:gd name="T60" fmla="*/ 2147483646 w 144"/>
              <a:gd name="T61" fmla="*/ 2147483646 h 270"/>
              <a:gd name="T62" fmla="*/ 2147483646 w 144"/>
              <a:gd name="T63" fmla="*/ 2147483646 h 270"/>
              <a:gd name="T64" fmla="*/ 2147483646 w 144"/>
              <a:gd name="T65" fmla="*/ 2147483646 h 270"/>
              <a:gd name="T66" fmla="*/ 2147483646 w 144"/>
              <a:gd name="T67" fmla="*/ 2147483646 h 270"/>
              <a:gd name="T68" fmla="*/ 2147483646 w 144"/>
              <a:gd name="T69" fmla="*/ 2147483646 h 270"/>
              <a:gd name="T70" fmla="*/ 2147483646 w 144"/>
              <a:gd name="T71" fmla="*/ 2147483646 h 270"/>
              <a:gd name="T72" fmla="*/ 2147483646 w 144"/>
              <a:gd name="T73" fmla="*/ 2147483646 h 270"/>
              <a:gd name="T74" fmla="*/ 2147483646 w 144"/>
              <a:gd name="T75" fmla="*/ 2147483646 h 270"/>
              <a:gd name="T76" fmla="*/ 2147483646 w 144"/>
              <a:gd name="T77" fmla="*/ 2147483646 h 270"/>
              <a:gd name="T78" fmla="*/ 2147483646 w 144"/>
              <a:gd name="T79" fmla="*/ 2147483646 h 270"/>
              <a:gd name="T80" fmla="*/ 2147483646 w 144"/>
              <a:gd name="T81" fmla="*/ 2147483646 h 270"/>
              <a:gd name="T82" fmla="*/ 2147483646 w 144"/>
              <a:gd name="T83" fmla="*/ 2147483646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矩形 9"/>
          <p:cNvSpPr/>
          <p:nvPr/>
        </p:nvSpPr>
        <p:spPr>
          <a:xfrm>
            <a:off x="1571625" y="4643438"/>
            <a:ext cx="1165225"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135#########</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sp>
        <p:nvSpPr>
          <p:cNvPr id="11" name="矩形 10"/>
          <p:cNvSpPr/>
          <p:nvPr/>
        </p:nvSpPr>
        <p:spPr>
          <a:xfrm>
            <a:off x="3209925" y="4616450"/>
            <a:ext cx="1763713"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Wwww#####@163.com</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2" name="组合 11"/>
          <p:cNvGrpSpPr/>
          <p:nvPr/>
        </p:nvGrpSpPr>
        <p:grpSpPr>
          <a:xfrm>
            <a:off x="2987814" y="4659712"/>
            <a:ext cx="245393" cy="167807"/>
            <a:chOff x="2555781" y="2154447"/>
            <a:chExt cx="245393" cy="167807"/>
          </a:xfrm>
          <a:solidFill>
            <a:schemeClr val="bg1"/>
          </a:solidFill>
        </p:grpSpPr>
        <p:sp>
          <p:nvSpPr>
            <p:cNvPr id="23" name="Freeform 309"/>
            <p:cNvSpPr>
              <a:spLocks noEditPoints="1"/>
            </p:cNvSpPr>
            <p:nvPr/>
          </p:nvSpPr>
          <p:spPr bwMode="auto">
            <a:xfrm>
              <a:off x="2555781" y="2154447"/>
              <a:ext cx="245393" cy="167807"/>
            </a:xfrm>
            <a:custGeom>
              <a:avLst/>
              <a:gdLst>
                <a:gd name="T0" fmla="*/ 0 w 273"/>
                <a:gd name="T1" fmla="*/ 169 h 185"/>
                <a:gd name="T2" fmla="*/ 0 w 273"/>
                <a:gd name="T3" fmla="*/ 16 h 185"/>
                <a:gd name="T4" fmla="*/ 0 w 273"/>
                <a:gd name="T5" fmla="*/ 16 h 185"/>
                <a:gd name="T6" fmla="*/ 1 w 273"/>
                <a:gd name="T7" fmla="*/ 9 h 185"/>
                <a:gd name="T8" fmla="*/ 5 w 273"/>
                <a:gd name="T9" fmla="*/ 4 h 185"/>
                <a:gd name="T10" fmla="*/ 11 w 273"/>
                <a:gd name="T11" fmla="*/ 1 h 185"/>
                <a:gd name="T12" fmla="*/ 16 w 273"/>
                <a:gd name="T13" fmla="*/ 0 h 185"/>
                <a:gd name="T14" fmla="*/ 255 w 273"/>
                <a:gd name="T15" fmla="*/ 0 h 185"/>
                <a:gd name="T16" fmla="*/ 255 w 273"/>
                <a:gd name="T17" fmla="*/ 0 h 185"/>
                <a:gd name="T18" fmla="*/ 262 w 273"/>
                <a:gd name="T19" fmla="*/ 1 h 185"/>
                <a:gd name="T20" fmla="*/ 268 w 273"/>
                <a:gd name="T21" fmla="*/ 4 h 185"/>
                <a:gd name="T22" fmla="*/ 272 w 273"/>
                <a:gd name="T23" fmla="*/ 9 h 185"/>
                <a:gd name="T24" fmla="*/ 273 w 273"/>
                <a:gd name="T25" fmla="*/ 16 h 185"/>
                <a:gd name="T26" fmla="*/ 273 w 273"/>
                <a:gd name="T27" fmla="*/ 169 h 185"/>
                <a:gd name="T28" fmla="*/ 273 w 273"/>
                <a:gd name="T29" fmla="*/ 169 h 185"/>
                <a:gd name="T30" fmla="*/ 272 w 273"/>
                <a:gd name="T31" fmla="*/ 176 h 185"/>
                <a:gd name="T32" fmla="*/ 268 w 273"/>
                <a:gd name="T33" fmla="*/ 181 h 185"/>
                <a:gd name="T34" fmla="*/ 262 w 273"/>
                <a:gd name="T35" fmla="*/ 184 h 185"/>
                <a:gd name="T36" fmla="*/ 255 w 273"/>
                <a:gd name="T37" fmla="*/ 185 h 185"/>
                <a:gd name="T38" fmla="*/ 16 w 273"/>
                <a:gd name="T39" fmla="*/ 185 h 185"/>
                <a:gd name="T40" fmla="*/ 16 w 273"/>
                <a:gd name="T41" fmla="*/ 185 h 185"/>
                <a:gd name="T42" fmla="*/ 11 w 273"/>
                <a:gd name="T43" fmla="*/ 184 h 185"/>
                <a:gd name="T44" fmla="*/ 5 w 273"/>
                <a:gd name="T45" fmla="*/ 181 h 185"/>
                <a:gd name="T46" fmla="*/ 1 w 273"/>
                <a:gd name="T47" fmla="*/ 176 h 185"/>
                <a:gd name="T48" fmla="*/ 0 w 273"/>
                <a:gd name="T49" fmla="*/ 169 h 185"/>
                <a:gd name="T50" fmla="*/ 0 w 273"/>
                <a:gd name="T51" fmla="*/ 169 h 185"/>
                <a:gd name="T52" fmla="*/ 258 w 273"/>
                <a:gd name="T53" fmla="*/ 16 h 185"/>
                <a:gd name="T54" fmla="*/ 258 w 273"/>
                <a:gd name="T55" fmla="*/ 16 h 185"/>
                <a:gd name="T56" fmla="*/ 257 w 273"/>
                <a:gd name="T57" fmla="*/ 15 h 185"/>
                <a:gd name="T58" fmla="*/ 255 w 273"/>
                <a:gd name="T59" fmla="*/ 15 h 185"/>
                <a:gd name="T60" fmla="*/ 16 w 273"/>
                <a:gd name="T61" fmla="*/ 15 h 185"/>
                <a:gd name="T62" fmla="*/ 16 w 273"/>
                <a:gd name="T63" fmla="*/ 15 h 185"/>
                <a:gd name="T64" fmla="*/ 15 w 273"/>
                <a:gd name="T65" fmla="*/ 15 h 185"/>
                <a:gd name="T66" fmla="*/ 15 w 273"/>
                <a:gd name="T67" fmla="*/ 16 h 185"/>
                <a:gd name="T68" fmla="*/ 15 w 273"/>
                <a:gd name="T69" fmla="*/ 169 h 185"/>
                <a:gd name="T70" fmla="*/ 15 w 273"/>
                <a:gd name="T71" fmla="*/ 169 h 185"/>
                <a:gd name="T72" fmla="*/ 15 w 273"/>
                <a:gd name="T73" fmla="*/ 170 h 185"/>
                <a:gd name="T74" fmla="*/ 16 w 273"/>
                <a:gd name="T75" fmla="*/ 172 h 185"/>
                <a:gd name="T76" fmla="*/ 255 w 273"/>
                <a:gd name="T77" fmla="*/ 172 h 185"/>
                <a:gd name="T78" fmla="*/ 255 w 273"/>
                <a:gd name="T79" fmla="*/ 172 h 185"/>
                <a:gd name="T80" fmla="*/ 257 w 273"/>
                <a:gd name="T81" fmla="*/ 170 h 185"/>
                <a:gd name="T82" fmla="*/ 258 w 273"/>
                <a:gd name="T83" fmla="*/ 169 h 185"/>
                <a:gd name="T84" fmla="*/ 258 w 273"/>
                <a:gd name="T85" fmla="*/ 16 h 185"/>
                <a:gd name="T86" fmla="*/ 258 w 273"/>
                <a:gd name="T87" fmla="*/ 1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3" h="185">
                  <a:moveTo>
                    <a:pt x="0" y="169"/>
                  </a:moveTo>
                  <a:lnTo>
                    <a:pt x="0" y="16"/>
                  </a:lnTo>
                  <a:lnTo>
                    <a:pt x="0" y="16"/>
                  </a:lnTo>
                  <a:lnTo>
                    <a:pt x="1" y="9"/>
                  </a:lnTo>
                  <a:lnTo>
                    <a:pt x="5" y="4"/>
                  </a:lnTo>
                  <a:lnTo>
                    <a:pt x="11" y="1"/>
                  </a:lnTo>
                  <a:lnTo>
                    <a:pt x="16" y="0"/>
                  </a:lnTo>
                  <a:lnTo>
                    <a:pt x="255" y="0"/>
                  </a:lnTo>
                  <a:lnTo>
                    <a:pt x="255" y="0"/>
                  </a:lnTo>
                  <a:lnTo>
                    <a:pt x="262" y="1"/>
                  </a:lnTo>
                  <a:lnTo>
                    <a:pt x="268" y="4"/>
                  </a:lnTo>
                  <a:lnTo>
                    <a:pt x="272" y="9"/>
                  </a:lnTo>
                  <a:lnTo>
                    <a:pt x="273" y="16"/>
                  </a:lnTo>
                  <a:lnTo>
                    <a:pt x="273" y="169"/>
                  </a:lnTo>
                  <a:lnTo>
                    <a:pt x="273" y="169"/>
                  </a:lnTo>
                  <a:lnTo>
                    <a:pt x="272" y="176"/>
                  </a:lnTo>
                  <a:lnTo>
                    <a:pt x="268" y="181"/>
                  </a:lnTo>
                  <a:lnTo>
                    <a:pt x="262" y="184"/>
                  </a:lnTo>
                  <a:lnTo>
                    <a:pt x="255" y="185"/>
                  </a:lnTo>
                  <a:lnTo>
                    <a:pt x="16" y="185"/>
                  </a:lnTo>
                  <a:lnTo>
                    <a:pt x="16" y="185"/>
                  </a:lnTo>
                  <a:lnTo>
                    <a:pt x="11" y="184"/>
                  </a:lnTo>
                  <a:lnTo>
                    <a:pt x="5" y="181"/>
                  </a:lnTo>
                  <a:lnTo>
                    <a:pt x="1" y="176"/>
                  </a:lnTo>
                  <a:lnTo>
                    <a:pt x="0" y="169"/>
                  </a:lnTo>
                  <a:lnTo>
                    <a:pt x="0" y="169"/>
                  </a:lnTo>
                  <a:close/>
                  <a:moveTo>
                    <a:pt x="258" y="16"/>
                  </a:moveTo>
                  <a:lnTo>
                    <a:pt x="258" y="16"/>
                  </a:lnTo>
                  <a:lnTo>
                    <a:pt x="257" y="15"/>
                  </a:lnTo>
                  <a:lnTo>
                    <a:pt x="255" y="15"/>
                  </a:lnTo>
                  <a:lnTo>
                    <a:pt x="16" y="15"/>
                  </a:lnTo>
                  <a:lnTo>
                    <a:pt x="16" y="15"/>
                  </a:lnTo>
                  <a:lnTo>
                    <a:pt x="15" y="15"/>
                  </a:lnTo>
                  <a:lnTo>
                    <a:pt x="15" y="16"/>
                  </a:lnTo>
                  <a:lnTo>
                    <a:pt x="15" y="169"/>
                  </a:lnTo>
                  <a:lnTo>
                    <a:pt x="15" y="169"/>
                  </a:lnTo>
                  <a:lnTo>
                    <a:pt x="15" y="170"/>
                  </a:lnTo>
                  <a:lnTo>
                    <a:pt x="16" y="172"/>
                  </a:lnTo>
                  <a:lnTo>
                    <a:pt x="255" y="172"/>
                  </a:lnTo>
                  <a:lnTo>
                    <a:pt x="255" y="172"/>
                  </a:lnTo>
                  <a:lnTo>
                    <a:pt x="257" y="170"/>
                  </a:lnTo>
                  <a:lnTo>
                    <a:pt x="258" y="169"/>
                  </a:lnTo>
                  <a:lnTo>
                    <a:pt x="258" y="16"/>
                  </a:lnTo>
                  <a:lnTo>
                    <a:pt x="25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4" name="Freeform 310"/>
            <p:cNvSpPr>
              <a:spLocks/>
            </p:cNvSpPr>
            <p:nvPr/>
          </p:nvSpPr>
          <p:spPr bwMode="auto">
            <a:xfrm>
              <a:off x="2579233" y="2177905"/>
              <a:ext cx="198480" cy="86609"/>
            </a:xfrm>
            <a:custGeom>
              <a:avLst/>
              <a:gdLst>
                <a:gd name="T0" fmla="*/ 109 w 220"/>
                <a:gd name="T1" fmla="*/ 95 h 95"/>
                <a:gd name="T2" fmla="*/ 109 w 220"/>
                <a:gd name="T3" fmla="*/ 95 h 95"/>
                <a:gd name="T4" fmla="*/ 106 w 220"/>
                <a:gd name="T5" fmla="*/ 95 h 95"/>
                <a:gd name="T6" fmla="*/ 104 w 220"/>
                <a:gd name="T7" fmla="*/ 94 h 95"/>
                <a:gd name="T8" fmla="*/ 3 w 220"/>
                <a:gd name="T9" fmla="*/ 13 h 95"/>
                <a:gd name="T10" fmla="*/ 3 w 220"/>
                <a:gd name="T11" fmla="*/ 13 h 95"/>
                <a:gd name="T12" fmla="*/ 1 w 220"/>
                <a:gd name="T13" fmla="*/ 12 h 95"/>
                <a:gd name="T14" fmla="*/ 0 w 220"/>
                <a:gd name="T15" fmla="*/ 8 h 95"/>
                <a:gd name="T16" fmla="*/ 0 w 220"/>
                <a:gd name="T17" fmla="*/ 5 h 95"/>
                <a:gd name="T18" fmla="*/ 1 w 220"/>
                <a:gd name="T19" fmla="*/ 2 h 95"/>
                <a:gd name="T20" fmla="*/ 1 w 220"/>
                <a:gd name="T21" fmla="*/ 2 h 95"/>
                <a:gd name="T22" fmla="*/ 4 w 220"/>
                <a:gd name="T23" fmla="*/ 0 h 95"/>
                <a:gd name="T24" fmla="*/ 7 w 220"/>
                <a:gd name="T25" fmla="*/ 0 h 95"/>
                <a:gd name="T26" fmla="*/ 11 w 220"/>
                <a:gd name="T27" fmla="*/ 0 h 95"/>
                <a:gd name="T28" fmla="*/ 14 w 220"/>
                <a:gd name="T29" fmla="*/ 1 h 95"/>
                <a:gd name="T30" fmla="*/ 109 w 220"/>
                <a:gd name="T31" fmla="*/ 77 h 95"/>
                <a:gd name="T32" fmla="*/ 206 w 220"/>
                <a:gd name="T33" fmla="*/ 1 h 95"/>
                <a:gd name="T34" fmla="*/ 206 w 220"/>
                <a:gd name="T35" fmla="*/ 1 h 95"/>
                <a:gd name="T36" fmla="*/ 210 w 220"/>
                <a:gd name="T37" fmla="*/ 0 h 95"/>
                <a:gd name="T38" fmla="*/ 213 w 220"/>
                <a:gd name="T39" fmla="*/ 0 h 95"/>
                <a:gd name="T40" fmla="*/ 216 w 220"/>
                <a:gd name="T41" fmla="*/ 1 h 95"/>
                <a:gd name="T42" fmla="*/ 218 w 220"/>
                <a:gd name="T43" fmla="*/ 2 h 95"/>
                <a:gd name="T44" fmla="*/ 218 w 220"/>
                <a:gd name="T45" fmla="*/ 2 h 95"/>
                <a:gd name="T46" fmla="*/ 220 w 220"/>
                <a:gd name="T47" fmla="*/ 5 h 95"/>
                <a:gd name="T48" fmla="*/ 220 w 220"/>
                <a:gd name="T49" fmla="*/ 9 h 95"/>
                <a:gd name="T50" fmla="*/ 218 w 220"/>
                <a:gd name="T51" fmla="*/ 12 h 95"/>
                <a:gd name="T52" fmla="*/ 217 w 220"/>
                <a:gd name="T53" fmla="*/ 15 h 95"/>
                <a:gd name="T54" fmla="*/ 113 w 220"/>
                <a:gd name="T55" fmla="*/ 94 h 95"/>
                <a:gd name="T56" fmla="*/ 113 w 220"/>
                <a:gd name="T57" fmla="*/ 94 h 95"/>
                <a:gd name="T58" fmla="*/ 112 w 220"/>
                <a:gd name="T59" fmla="*/ 95 h 95"/>
                <a:gd name="T60" fmla="*/ 109 w 220"/>
                <a:gd name="T61" fmla="*/ 95 h 95"/>
                <a:gd name="T62" fmla="*/ 109 w 220"/>
                <a:gd name="T6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0" h="95">
                  <a:moveTo>
                    <a:pt x="109" y="95"/>
                  </a:moveTo>
                  <a:lnTo>
                    <a:pt x="109" y="95"/>
                  </a:lnTo>
                  <a:lnTo>
                    <a:pt x="106" y="95"/>
                  </a:lnTo>
                  <a:lnTo>
                    <a:pt x="104" y="94"/>
                  </a:lnTo>
                  <a:lnTo>
                    <a:pt x="3" y="13"/>
                  </a:lnTo>
                  <a:lnTo>
                    <a:pt x="3" y="13"/>
                  </a:lnTo>
                  <a:lnTo>
                    <a:pt x="1" y="12"/>
                  </a:lnTo>
                  <a:lnTo>
                    <a:pt x="0" y="8"/>
                  </a:lnTo>
                  <a:lnTo>
                    <a:pt x="0" y="5"/>
                  </a:lnTo>
                  <a:lnTo>
                    <a:pt x="1" y="2"/>
                  </a:lnTo>
                  <a:lnTo>
                    <a:pt x="1" y="2"/>
                  </a:lnTo>
                  <a:lnTo>
                    <a:pt x="4" y="0"/>
                  </a:lnTo>
                  <a:lnTo>
                    <a:pt x="7" y="0"/>
                  </a:lnTo>
                  <a:lnTo>
                    <a:pt x="11" y="0"/>
                  </a:lnTo>
                  <a:lnTo>
                    <a:pt x="14" y="1"/>
                  </a:lnTo>
                  <a:lnTo>
                    <a:pt x="109" y="77"/>
                  </a:lnTo>
                  <a:lnTo>
                    <a:pt x="206" y="1"/>
                  </a:lnTo>
                  <a:lnTo>
                    <a:pt x="206" y="1"/>
                  </a:lnTo>
                  <a:lnTo>
                    <a:pt x="210" y="0"/>
                  </a:lnTo>
                  <a:lnTo>
                    <a:pt x="213" y="0"/>
                  </a:lnTo>
                  <a:lnTo>
                    <a:pt x="216" y="1"/>
                  </a:lnTo>
                  <a:lnTo>
                    <a:pt x="218" y="2"/>
                  </a:lnTo>
                  <a:lnTo>
                    <a:pt x="218" y="2"/>
                  </a:lnTo>
                  <a:lnTo>
                    <a:pt x="220" y="5"/>
                  </a:lnTo>
                  <a:lnTo>
                    <a:pt x="220" y="9"/>
                  </a:lnTo>
                  <a:lnTo>
                    <a:pt x="218" y="12"/>
                  </a:lnTo>
                  <a:lnTo>
                    <a:pt x="217" y="15"/>
                  </a:lnTo>
                  <a:lnTo>
                    <a:pt x="113" y="94"/>
                  </a:lnTo>
                  <a:lnTo>
                    <a:pt x="113" y="94"/>
                  </a:lnTo>
                  <a:lnTo>
                    <a:pt x="112" y="95"/>
                  </a:lnTo>
                  <a:lnTo>
                    <a:pt x="109" y="95"/>
                  </a:lnTo>
                  <a:lnTo>
                    <a:pt x="109"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13" name="矩形 12"/>
          <p:cNvSpPr/>
          <p:nvPr/>
        </p:nvSpPr>
        <p:spPr>
          <a:xfrm>
            <a:off x="5376863" y="4616450"/>
            <a:ext cx="965200"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Eejrni2####</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5" name="组合 14"/>
          <p:cNvGrpSpPr/>
          <p:nvPr/>
        </p:nvGrpSpPr>
        <p:grpSpPr>
          <a:xfrm>
            <a:off x="5174353" y="4643473"/>
            <a:ext cx="243599" cy="200284"/>
            <a:chOff x="4527946" y="2140013"/>
            <a:chExt cx="243599" cy="200284"/>
          </a:xfrm>
          <a:solidFill>
            <a:schemeClr val="bg1"/>
          </a:solidFill>
        </p:grpSpPr>
        <p:sp>
          <p:nvSpPr>
            <p:cNvPr id="21"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2"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24588" name="Freeform 165"/>
          <p:cNvSpPr>
            <a:spLocks noEditPoints="1"/>
          </p:cNvSpPr>
          <p:nvPr/>
        </p:nvSpPr>
        <p:spPr bwMode="auto">
          <a:xfrm>
            <a:off x="6783388" y="4622800"/>
            <a:ext cx="150812" cy="242888"/>
          </a:xfrm>
          <a:custGeom>
            <a:avLst/>
            <a:gdLst>
              <a:gd name="T0" fmla="*/ 2147483646 w 169"/>
              <a:gd name="T1" fmla="*/ 2147483646 h 273"/>
              <a:gd name="T2" fmla="*/ 2147483646 w 169"/>
              <a:gd name="T3" fmla="*/ 2147483646 h 273"/>
              <a:gd name="T4" fmla="*/ 2147483646 w 169"/>
              <a:gd name="T5" fmla="*/ 2147483646 h 273"/>
              <a:gd name="T6" fmla="*/ 2147483646 w 169"/>
              <a:gd name="T7" fmla="*/ 2147483646 h 273"/>
              <a:gd name="T8" fmla="*/ 2147483646 w 169"/>
              <a:gd name="T9" fmla="*/ 2147483646 h 273"/>
              <a:gd name="T10" fmla="*/ 2147483646 w 169"/>
              <a:gd name="T11" fmla="*/ 2147483646 h 273"/>
              <a:gd name="T12" fmla="*/ 2147483646 w 169"/>
              <a:gd name="T13" fmla="*/ 0 h 273"/>
              <a:gd name="T14" fmla="*/ 2147483646 w 169"/>
              <a:gd name="T15" fmla="*/ 0 h 273"/>
              <a:gd name="T16" fmla="*/ 2147483646 w 169"/>
              <a:gd name="T17" fmla="*/ 2147483646 h 273"/>
              <a:gd name="T18" fmla="*/ 2147483646 w 169"/>
              <a:gd name="T19" fmla="*/ 2147483646 h 273"/>
              <a:gd name="T20" fmla="*/ 2147483646 w 169"/>
              <a:gd name="T21" fmla="*/ 2147483646 h 273"/>
              <a:gd name="T22" fmla="*/ 2147483646 w 169"/>
              <a:gd name="T23" fmla="*/ 2147483646 h 273"/>
              <a:gd name="T24" fmla="*/ 2147483646 w 169"/>
              <a:gd name="T25" fmla="*/ 2147483646 h 273"/>
              <a:gd name="T26" fmla="*/ 0 w 169"/>
              <a:gd name="T27" fmla="*/ 2147483646 h 273"/>
              <a:gd name="T28" fmla="*/ 2147483646 w 169"/>
              <a:gd name="T29" fmla="*/ 2147483646 h 273"/>
              <a:gd name="T30" fmla="*/ 2147483646 w 169"/>
              <a:gd name="T31" fmla="*/ 2147483646 h 273"/>
              <a:gd name="T32" fmla="*/ 2147483646 w 169"/>
              <a:gd name="T33" fmla="*/ 2147483646 h 273"/>
              <a:gd name="T34" fmla="*/ 2147483646 w 169"/>
              <a:gd name="T35" fmla="*/ 2147483646 h 273"/>
              <a:gd name="T36" fmla="*/ 2147483646 w 169"/>
              <a:gd name="T37" fmla="*/ 2147483646 h 273"/>
              <a:gd name="T38" fmla="*/ 2147483646 w 169"/>
              <a:gd name="T39" fmla="*/ 2147483646 h 273"/>
              <a:gd name="T40" fmla="*/ 2147483646 w 169"/>
              <a:gd name="T41" fmla="*/ 2147483646 h 273"/>
              <a:gd name="T42" fmla="*/ 2147483646 w 169"/>
              <a:gd name="T43" fmla="*/ 2147483646 h 273"/>
              <a:gd name="T44" fmla="*/ 2147483646 w 169"/>
              <a:gd name="T45" fmla="*/ 2147483646 h 273"/>
              <a:gd name="T46" fmla="*/ 2147483646 w 169"/>
              <a:gd name="T47" fmla="*/ 2147483646 h 273"/>
              <a:gd name="T48" fmla="*/ 2147483646 w 169"/>
              <a:gd name="T49" fmla="*/ 2147483646 h 273"/>
              <a:gd name="T50" fmla="*/ 2147483646 w 169"/>
              <a:gd name="T51" fmla="*/ 2147483646 h 273"/>
              <a:gd name="T52" fmla="*/ 2147483646 w 169"/>
              <a:gd name="T53" fmla="*/ 2147483646 h 273"/>
              <a:gd name="T54" fmla="*/ 2147483646 w 169"/>
              <a:gd name="T55" fmla="*/ 2147483646 h 273"/>
              <a:gd name="T56" fmla="*/ 2147483646 w 169"/>
              <a:gd name="T57" fmla="*/ 2147483646 h 273"/>
              <a:gd name="T58" fmla="*/ 2147483646 w 169"/>
              <a:gd name="T59" fmla="*/ 2147483646 h 273"/>
              <a:gd name="T60" fmla="*/ 2147483646 w 169"/>
              <a:gd name="T61" fmla="*/ 2147483646 h 273"/>
              <a:gd name="T62" fmla="*/ 2147483646 w 169"/>
              <a:gd name="T63" fmla="*/ 2147483646 h 273"/>
              <a:gd name="T64" fmla="*/ 2147483646 w 169"/>
              <a:gd name="T65" fmla="*/ 2147483646 h 273"/>
              <a:gd name="T66" fmla="*/ 2147483646 w 169"/>
              <a:gd name="T67" fmla="*/ 2147483646 h 273"/>
              <a:gd name="T68" fmla="*/ 2147483646 w 169"/>
              <a:gd name="T69" fmla="*/ 2147483646 h 273"/>
              <a:gd name="T70" fmla="*/ 2147483646 w 169"/>
              <a:gd name="T71" fmla="*/ 2147483646 h 273"/>
              <a:gd name="T72" fmla="*/ 2147483646 w 169"/>
              <a:gd name="T73" fmla="*/ 2147483646 h 273"/>
              <a:gd name="T74" fmla="*/ 2147483646 w 169"/>
              <a:gd name="T75" fmla="*/ 2147483646 h 273"/>
              <a:gd name="T76" fmla="*/ 2147483646 w 169"/>
              <a:gd name="T77" fmla="*/ 2147483646 h 273"/>
              <a:gd name="T78" fmla="*/ 2147483646 w 169"/>
              <a:gd name="T79" fmla="*/ 2147483646 h 2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9" h="273">
                <a:moveTo>
                  <a:pt x="169" y="83"/>
                </a:moveTo>
                <a:lnTo>
                  <a:pt x="169" y="83"/>
                </a:lnTo>
                <a:lnTo>
                  <a:pt x="167" y="75"/>
                </a:lnTo>
                <a:lnTo>
                  <a:pt x="166" y="67"/>
                </a:lnTo>
                <a:lnTo>
                  <a:pt x="165" y="59"/>
                </a:lnTo>
                <a:lnTo>
                  <a:pt x="162" y="51"/>
                </a:lnTo>
                <a:lnTo>
                  <a:pt x="154" y="37"/>
                </a:lnTo>
                <a:lnTo>
                  <a:pt x="144" y="25"/>
                </a:lnTo>
                <a:lnTo>
                  <a:pt x="131" y="14"/>
                </a:lnTo>
                <a:lnTo>
                  <a:pt x="117" y="7"/>
                </a:lnTo>
                <a:lnTo>
                  <a:pt x="109" y="4"/>
                </a:lnTo>
                <a:lnTo>
                  <a:pt x="101" y="1"/>
                </a:lnTo>
                <a:lnTo>
                  <a:pt x="92" y="0"/>
                </a:lnTo>
                <a:lnTo>
                  <a:pt x="84" y="0"/>
                </a:lnTo>
                <a:lnTo>
                  <a:pt x="76" y="0"/>
                </a:lnTo>
                <a:lnTo>
                  <a:pt x="68" y="1"/>
                </a:lnTo>
                <a:lnTo>
                  <a:pt x="60" y="4"/>
                </a:lnTo>
                <a:lnTo>
                  <a:pt x="51" y="7"/>
                </a:lnTo>
                <a:lnTo>
                  <a:pt x="38" y="14"/>
                </a:lnTo>
                <a:lnTo>
                  <a:pt x="24" y="25"/>
                </a:lnTo>
                <a:lnTo>
                  <a:pt x="15" y="37"/>
                </a:lnTo>
                <a:lnTo>
                  <a:pt x="6" y="51"/>
                </a:lnTo>
                <a:lnTo>
                  <a:pt x="4" y="59"/>
                </a:lnTo>
                <a:lnTo>
                  <a:pt x="2" y="67"/>
                </a:lnTo>
                <a:lnTo>
                  <a:pt x="1" y="75"/>
                </a:lnTo>
                <a:lnTo>
                  <a:pt x="0" y="83"/>
                </a:lnTo>
                <a:lnTo>
                  <a:pt x="1" y="96"/>
                </a:lnTo>
                <a:lnTo>
                  <a:pt x="4" y="106"/>
                </a:lnTo>
                <a:lnTo>
                  <a:pt x="6" y="116"/>
                </a:lnTo>
                <a:lnTo>
                  <a:pt x="12" y="126"/>
                </a:lnTo>
                <a:lnTo>
                  <a:pt x="84" y="273"/>
                </a:lnTo>
                <a:lnTo>
                  <a:pt x="156" y="126"/>
                </a:lnTo>
                <a:lnTo>
                  <a:pt x="162" y="116"/>
                </a:lnTo>
                <a:lnTo>
                  <a:pt x="165" y="106"/>
                </a:lnTo>
                <a:lnTo>
                  <a:pt x="167" y="96"/>
                </a:lnTo>
                <a:lnTo>
                  <a:pt x="169" y="83"/>
                </a:lnTo>
                <a:close/>
                <a:moveTo>
                  <a:pt x="84" y="109"/>
                </a:moveTo>
                <a:lnTo>
                  <a:pt x="84" y="109"/>
                </a:lnTo>
                <a:lnTo>
                  <a:pt x="77" y="108"/>
                </a:lnTo>
                <a:lnTo>
                  <a:pt x="70" y="106"/>
                </a:lnTo>
                <a:lnTo>
                  <a:pt x="65" y="102"/>
                </a:lnTo>
                <a:lnTo>
                  <a:pt x="60" y="98"/>
                </a:lnTo>
                <a:lnTo>
                  <a:pt x="55" y="93"/>
                </a:lnTo>
                <a:lnTo>
                  <a:pt x="51" y="87"/>
                </a:lnTo>
                <a:lnTo>
                  <a:pt x="50" y="81"/>
                </a:lnTo>
                <a:lnTo>
                  <a:pt x="49" y="74"/>
                </a:lnTo>
                <a:lnTo>
                  <a:pt x="50" y="67"/>
                </a:lnTo>
                <a:lnTo>
                  <a:pt x="51" y="60"/>
                </a:lnTo>
                <a:lnTo>
                  <a:pt x="55" y="53"/>
                </a:lnTo>
                <a:lnTo>
                  <a:pt x="60" y="49"/>
                </a:lnTo>
                <a:lnTo>
                  <a:pt x="65" y="44"/>
                </a:lnTo>
                <a:lnTo>
                  <a:pt x="70" y="41"/>
                </a:lnTo>
                <a:lnTo>
                  <a:pt x="77" y="38"/>
                </a:lnTo>
                <a:lnTo>
                  <a:pt x="84" y="38"/>
                </a:lnTo>
                <a:lnTo>
                  <a:pt x="91" y="38"/>
                </a:lnTo>
                <a:lnTo>
                  <a:pt x="98" y="41"/>
                </a:lnTo>
                <a:lnTo>
                  <a:pt x="103" y="44"/>
                </a:lnTo>
                <a:lnTo>
                  <a:pt x="109" y="49"/>
                </a:lnTo>
                <a:lnTo>
                  <a:pt x="113" y="53"/>
                </a:lnTo>
                <a:lnTo>
                  <a:pt x="117" y="60"/>
                </a:lnTo>
                <a:lnTo>
                  <a:pt x="118" y="67"/>
                </a:lnTo>
                <a:lnTo>
                  <a:pt x="120" y="74"/>
                </a:lnTo>
                <a:lnTo>
                  <a:pt x="118" y="81"/>
                </a:lnTo>
                <a:lnTo>
                  <a:pt x="117" y="87"/>
                </a:lnTo>
                <a:lnTo>
                  <a:pt x="113" y="93"/>
                </a:lnTo>
                <a:lnTo>
                  <a:pt x="109" y="98"/>
                </a:lnTo>
                <a:lnTo>
                  <a:pt x="103" y="102"/>
                </a:lnTo>
                <a:lnTo>
                  <a:pt x="98" y="106"/>
                </a:lnTo>
                <a:lnTo>
                  <a:pt x="91" y="108"/>
                </a:lnTo>
                <a:lnTo>
                  <a:pt x="84" y="1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9" name="矩形 19"/>
          <p:cNvSpPr>
            <a:spLocks noChangeArrowheads="1"/>
          </p:cNvSpPr>
          <p:nvPr/>
        </p:nvSpPr>
        <p:spPr bwMode="auto">
          <a:xfrm>
            <a:off x="6934200" y="4589463"/>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400">
                <a:solidFill>
                  <a:schemeClr val="bg1"/>
                </a:solidFill>
                <a:latin typeface="方正兰亭黑_GBK" pitchFamily="2" charset="-122"/>
                <a:ea typeface="方正兰亭黑_GBK" pitchFamily="2" charset="-122"/>
              </a:rPr>
              <a:t>浙江</a:t>
            </a:r>
            <a:r>
              <a:rPr lang="en-US" altLang="zh-CN" sz="1400">
                <a:solidFill>
                  <a:schemeClr val="bg1"/>
                </a:solidFill>
                <a:latin typeface="方正兰亭黑_GBK" pitchFamily="2" charset="-122"/>
                <a:ea typeface="方正兰亭黑_GBK" pitchFamily="2" charset="-122"/>
              </a:rPr>
              <a:t>.</a:t>
            </a:r>
            <a:r>
              <a:rPr lang="zh-CN" altLang="en-US" sz="1400">
                <a:solidFill>
                  <a:schemeClr val="bg1"/>
                </a:solidFill>
                <a:latin typeface="方正兰亭黑_GBK" pitchFamily="2" charset="-122"/>
                <a:ea typeface="方正兰亭黑_GBK" pitchFamily="2" charset="-122"/>
              </a:rPr>
              <a:t>杭州</a:t>
            </a:r>
          </a:p>
        </p:txBody>
      </p:sp>
    </p:spTree>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8"/>
          <p:cNvSpPr txBox="1">
            <a:spLocks noChangeArrowheads="1"/>
          </p:cNvSpPr>
          <p:nvPr/>
        </p:nvSpPr>
        <p:spPr bwMode="auto">
          <a:xfrm>
            <a:off x="3656013" y="922338"/>
            <a:ext cx="1831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buFont typeface="Arial" pitchFamily="34" charset="0"/>
              <a:buNone/>
            </a:pPr>
            <a:r>
              <a:rPr lang="zh-CN" altLang="en-US" sz="3200">
                <a:solidFill>
                  <a:srgbClr val="FFFFFF"/>
                </a:solidFill>
                <a:latin typeface="方正兰亭黑_GBK" pitchFamily="2" charset="-122"/>
                <a:ea typeface="方正兰亭黑_GBK" pitchFamily="2" charset="-122"/>
              </a:rPr>
              <a:t>使用说明</a:t>
            </a:r>
          </a:p>
        </p:txBody>
      </p:sp>
      <p:sp>
        <p:nvSpPr>
          <p:cNvPr id="2" name="椭圆 1"/>
          <p:cNvSpPr/>
          <p:nvPr/>
        </p:nvSpPr>
        <p:spPr>
          <a:xfrm>
            <a:off x="947738" y="1919288"/>
            <a:ext cx="1338262"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 name="椭圆 2"/>
          <p:cNvSpPr/>
          <p:nvPr/>
        </p:nvSpPr>
        <p:spPr>
          <a:xfrm>
            <a:off x="2917825" y="1919288"/>
            <a:ext cx="1338263"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椭圆 3"/>
          <p:cNvSpPr/>
          <p:nvPr/>
        </p:nvSpPr>
        <p:spPr>
          <a:xfrm>
            <a:off x="4887913" y="1919288"/>
            <a:ext cx="1338262"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椭圆 4"/>
          <p:cNvSpPr/>
          <p:nvPr/>
        </p:nvSpPr>
        <p:spPr>
          <a:xfrm>
            <a:off x="6858000" y="1919288"/>
            <a:ext cx="1338263" cy="13366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Freeform 132"/>
          <p:cNvSpPr>
            <a:spLocks noEditPoints="1"/>
          </p:cNvSpPr>
          <p:nvPr/>
        </p:nvSpPr>
        <p:spPr bwMode="auto">
          <a:xfrm>
            <a:off x="1363663" y="2328863"/>
            <a:ext cx="508000" cy="509587"/>
          </a:xfrm>
          <a:custGeom>
            <a:avLst/>
            <a:gdLst>
              <a:gd name="T0" fmla="*/ 300833111 w 258"/>
              <a:gd name="T1" fmla="*/ 1262592286 h 260"/>
              <a:gd name="T2" fmla="*/ 1203336886 w 258"/>
              <a:gd name="T3" fmla="*/ 1184893384 h 260"/>
              <a:gd name="T4" fmla="*/ 1272379823 w 258"/>
              <a:gd name="T5" fmla="*/ 325359608 h 260"/>
              <a:gd name="T6" fmla="*/ 1272379823 w 258"/>
              <a:gd name="T7" fmla="*/ 1262592286 h 260"/>
              <a:gd name="T8" fmla="*/ 1203336886 w 258"/>
              <a:gd name="T9" fmla="*/ 252517576 h 260"/>
              <a:gd name="T10" fmla="*/ 1119497131 w 258"/>
              <a:gd name="T11" fmla="*/ 150540934 h 260"/>
              <a:gd name="T12" fmla="*/ 1035657376 w 258"/>
              <a:gd name="T13" fmla="*/ 252517576 h 260"/>
              <a:gd name="T14" fmla="*/ 961682166 w 258"/>
              <a:gd name="T15" fmla="*/ 72842032 h 260"/>
              <a:gd name="T16" fmla="*/ 877842411 w 258"/>
              <a:gd name="T17" fmla="*/ 252517576 h 260"/>
              <a:gd name="T18" fmla="*/ 798937149 w 258"/>
              <a:gd name="T19" fmla="*/ 150540934 h 260"/>
              <a:gd name="T20" fmla="*/ 715097394 w 258"/>
              <a:gd name="T21" fmla="*/ 252517576 h 260"/>
              <a:gd name="T22" fmla="*/ 641122184 w 258"/>
              <a:gd name="T23" fmla="*/ 150540934 h 260"/>
              <a:gd name="T24" fmla="*/ 557282429 w 258"/>
              <a:gd name="T25" fmla="*/ 252517576 h 260"/>
              <a:gd name="T26" fmla="*/ 478374947 w 258"/>
              <a:gd name="T27" fmla="*/ 150540934 h 260"/>
              <a:gd name="T28" fmla="*/ 404399737 w 258"/>
              <a:gd name="T29" fmla="*/ 252517576 h 260"/>
              <a:gd name="T30" fmla="*/ 300833111 w 258"/>
              <a:gd name="T31" fmla="*/ 0 h 260"/>
              <a:gd name="T32" fmla="*/ 1272379823 w 258"/>
              <a:gd name="T33" fmla="*/ 150540934 h 260"/>
              <a:gd name="T34" fmla="*/ 1203336886 w 258"/>
              <a:gd name="T35" fmla="*/ 252517576 h 260"/>
              <a:gd name="T36" fmla="*/ 0 w 258"/>
              <a:gd name="T37" fmla="*/ 1262592286 h 260"/>
              <a:gd name="T38" fmla="*/ 246584772 w 258"/>
              <a:gd name="T39" fmla="*/ 325359608 h 260"/>
              <a:gd name="T40" fmla="*/ 152882692 w 258"/>
              <a:gd name="T41" fmla="*/ 398201640 h 260"/>
              <a:gd name="T42" fmla="*/ 246584772 w 258"/>
              <a:gd name="T43" fmla="*/ 471043672 h 260"/>
              <a:gd name="T44" fmla="*/ 152882692 w 258"/>
              <a:gd name="T45" fmla="*/ 553597241 h 260"/>
              <a:gd name="T46" fmla="*/ 246584772 w 258"/>
              <a:gd name="T47" fmla="*/ 631296143 h 260"/>
              <a:gd name="T48" fmla="*/ 152882692 w 258"/>
              <a:gd name="T49" fmla="*/ 713849711 h 260"/>
              <a:gd name="T50" fmla="*/ 246584772 w 258"/>
              <a:gd name="T51" fmla="*/ 786691744 h 260"/>
              <a:gd name="T52" fmla="*/ 73975210 w 258"/>
              <a:gd name="T53" fmla="*/ 869245312 h 260"/>
              <a:gd name="T54" fmla="*/ 246584772 w 258"/>
              <a:gd name="T55" fmla="*/ 946944214 h 260"/>
              <a:gd name="T56" fmla="*/ 152882692 w 258"/>
              <a:gd name="T57" fmla="*/ 1029497783 h 260"/>
              <a:gd name="T58" fmla="*/ 246584772 w 258"/>
              <a:gd name="T59" fmla="*/ 1102339815 h 260"/>
              <a:gd name="T60" fmla="*/ 152882692 w 258"/>
              <a:gd name="T61" fmla="*/ 1184893384 h 260"/>
              <a:gd name="T62" fmla="*/ 0 w 258"/>
              <a:gd name="T63" fmla="*/ 0 h 260"/>
              <a:gd name="T64" fmla="*/ 246584772 w 258"/>
              <a:gd name="T65" fmla="*/ 252517576 h 260"/>
              <a:gd name="T66" fmla="*/ 0 w 258"/>
              <a:gd name="T67" fmla="*/ 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8" h="260">
                <a:moveTo>
                  <a:pt x="244" y="260"/>
                </a:moveTo>
                <a:lnTo>
                  <a:pt x="61" y="260"/>
                </a:lnTo>
                <a:lnTo>
                  <a:pt x="61" y="244"/>
                </a:lnTo>
                <a:lnTo>
                  <a:pt x="244" y="244"/>
                </a:lnTo>
                <a:lnTo>
                  <a:pt x="244" y="67"/>
                </a:lnTo>
                <a:lnTo>
                  <a:pt x="258" y="67"/>
                </a:lnTo>
                <a:lnTo>
                  <a:pt x="258" y="244"/>
                </a:lnTo>
                <a:lnTo>
                  <a:pt x="258" y="260"/>
                </a:lnTo>
                <a:lnTo>
                  <a:pt x="244" y="260"/>
                </a:lnTo>
                <a:close/>
                <a:moveTo>
                  <a:pt x="244" y="52"/>
                </a:moveTo>
                <a:lnTo>
                  <a:pt x="227" y="52"/>
                </a:lnTo>
                <a:lnTo>
                  <a:pt x="227" y="31"/>
                </a:lnTo>
                <a:lnTo>
                  <a:pt x="210" y="31"/>
                </a:lnTo>
                <a:lnTo>
                  <a:pt x="210" y="52"/>
                </a:lnTo>
                <a:lnTo>
                  <a:pt x="195" y="52"/>
                </a:lnTo>
                <a:lnTo>
                  <a:pt x="195" y="15"/>
                </a:lnTo>
                <a:lnTo>
                  <a:pt x="178" y="15"/>
                </a:lnTo>
                <a:lnTo>
                  <a:pt x="178" y="52"/>
                </a:lnTo>
                <a:lnTo>
                  <a:pt x="162" y="52"/>
                </a:lnTo>
                <a:lnTo>
                  <a:pt x="162" y="31"/>
                </a:lnTo>
                <a:lnTo>
                  <a:pt x="145" y="31"/>
                </a:lnTo>
                <a:lnTo>
                  <a:pt x="145" y="52"/>
                </a:lnTo>
                <a:lnTo>
                  <a:pt x="130" y="52"/>
                </a:lnTo>
                <a:lnTo>
                  <a:pt x="130" y="31"/>
                </a:lnTo>
                <a:lnTo>
                  <a:pt x="113" y="31"/>
                </a:lnTo>
                <a:lnTo>
                  <a:pt x="113" y="52"/>
                </a:lnTo>
                <a:lnTo>
                  <a:pt x="97" y="52"/>
                </a:lnTo>
                <a:lnTo>
                  <a:pt x="97" y="31"/>
                </a:lnTo>
                <a:lnTo>
                  <a:pt x="82" y="31"/>
                </a:lnTo>
                <a:lnTo>
                  <a:pt x="82" y="52"/>
                </a:lnTo>
                <a:lnTo>
                  <a:pt x="61" y="52"/>
                </a:lnTo>
                <a:lnTo>
                  <a:pt x="61" y="0"/>
                </a:lnTo>
                <a:lnTo>
                  <a:pt x="258" y="0"/>
                </a:lnTo>
                <a:lnTo>
                  <a:pt x="258" y="31"/>
                </a:lnTo>
                <a:lnTo>
                  <a:pt x="244" y="31"/>
                </a:lnTo>
                <a:lnTo>
                  <a:pt x="244" y="52"/>
                </a:lnTo>
                <a:close/>
                <a:moveTo>
                  <a:pt x="31" y="260"/>
                </a:moveTo>
                <a:lnTo>
                  <a:pt x="0" y="260"/>
                </a:lnTo>
                <a:lnTo>
                  <a:pt x="0" y="67"/>
                </a:lnTo>
                <a:lnTo>
                  <a:pt x="50" y="67"/>
                </a:lnTo>
                <a:lnTo>
                  <a:pt x="50" y="82"/>
                </a:lnTo>
                <a:lnTo>
                  <a:pt x="31" y="82"/>
                </a:lnTo>
                <a:lnTo>
                  <a:pt x="31" y="97"/>
                </a:lnTo>
                <a:lnTo>
                  <a:pt x="50" y="97"/>
                </a:lnTo>
                <a:lnTo>
                  <a:pt x="50" y="114"/>
                </a:lnTo>
                <a:lnTo>
                  <a:pt x="31" y="114"/>
                </a:lnTo>
                <a:lnTo>
                  <a:pt x="31" y="130"/>
                </a:lnTo>
                <a:lnTo>
                  <a:pt x="50" y="130"/>
                </a:lnTo>
                <a:lnTo>
                  <a:pt x="50" y="147"/>
                </a:lnTo>
                <a:lnTo>
                  <a:pt x="31" y="147"/>
                </a:lnTo>
                <a:lnTo>
                  <a:pt x="31" y="162"/>
                </a:lnTo>
                <a:lnTo>
                  <a:pt x="50" y="162"/>
                </a:lnTo>
                <a:lnTo>
                  <a:pt x="50" y="179"/>
                </a:lnTo>
                <a:lnTo>
                  <a:pt x="15" y="179"/>
                </a:lnTo>
                <a:lnTo>
                  <a:pt x="15" y="195"/>
                </a:lnTo>
                <a:lnTo>
                  <a:pt x="50" y="195"/>
                </a:lnTo>
                <a:lnTo>
                  <a:pt x="50" y="212"/>
                </a:lnTo>
                <a:lnTo>
                  <a:pt x="31" y="212"/>
                </a:lnTo>
                <a:lnTo>
                  <a:pt x="31" y="227"/>
                </a:lnTo>
                <a:lnTo>
                  <a:pt x="50" y="227"/>
                </a:lnTo>
                <a:lnTo>
                  <a:pt x="50" y="244"/>
                </a:lnTo>
                <a:lnTo>
                  <a:pt x="31" y="244"/>
                </a:lnTo>
                <a:lnTo>
                  <a:pt x="31" y="260"/>
                </a:lnTo>
                <a:close/>
                <a:moveTo>
                  <a:pt x="0" y="0"/>
                </a:moveTo>
                <a:lnTo>
                  <a:pt x="50" y="0"/>
                </a:lnTo>
                <a:lnTo>
                  <a:pt x="50" y="52"/>
                </a:lnTo>
                <a:lnTo>
                  <a:pt x="0" y="52"/>
                </a:lnTo>
                <a:lnTo>
                  <a:pt x="0" y="0"/>
                </a:lnTo>
                <a:close/>
              </a:path>
            </a:pathLst>
          </a:custGeom>
          <a:solidFill>
            <a:schemeClr val="bg1"/>
          </a:solidFill>
          <a:ln>
            <a:noFill/>
          </a:ln>
          <a:extLst/>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8" name="Freeform 134"/>
          <p:cNvSpPr>
            <a:spLocks noEditPoints="1"/>
          </p:cNvSpPr>
          <p:nvPr/>
        </p:nvSpPr>
        <p:spPr bwMode="auto">
          <a:xfrm>
            <a:off x="3330575" y="2330450"/>
            <a:ext cx="512763" cy="514350"/>
          </a:xfrm>
          <a:custGeom>
            <a:avLst/>
            <a:gdLst>
              <a:gd name="T0" fmla="*/ 925225143 w 260"/>
              <a:gd name="T1" fmla="*/ 210722638 h 261"/>
              <a:gd name="T2" fmla="*/ 822842962 w 260"/>
              <a:gd name="T3" fmla="*/ 15051063 h 261"/>
              <a:gd name="T4" fmla="*/ 853177702 w 260"/>
              <a:gd name="T5" fmla="*/ 0 h 261"/>
              <a:gd name="T6" fmla="*/ 883512441 w 260"/>
              <a:gd name="T7" fmla="*/ 11287812 h 261"/>
              <a:gd name="T8" fmla="*/ 985894622 w 260"/>
              <a:gd name="T9" fmla="*/ 116649131 h 261"/>
              <a:gd name="T10" fmla="*/ 985894622 w 260"/>
              <a:gd name="T11" fmla="*/ 154279698 h 261"/>
              <a:gd name="T12" fmla="*/ 564993779 w 260"/>
              <a:gd name="T13" fmla="*/ 568198473 h 261"/>
              <a:gd name="T14" fmla="*/ 754588824 w 260"/>
              <a:gd name="T15" fmla="*/ 82783755 h 261"/>
              <a:gd name="T16" fmla="*/ 564993779 w 260"/>
              <a:gd name="T17" fmla="*/ 568198473 h 261"/>
              <a:gd name="T18" fmla="*/ 329894677 w 260"/>
              <a:gd name="T19" fmla="*/ 647218978 h 261"/>
              <a:gd name="T20" fmla="*/ 546033106 w 260"/>
              <a:gd name="T21" fmla="*/ 587012787 h 261"/>
              <a:gd name="T22" fmla="*/ 193386400 w 260"/>
              <a:gd name="T23" fmla="*/ 124175633 h 261"/>
              <a:gd name="T24" fmla="*/ 155468949 w 260"/>
              <a:gd name="T25" fmla="*/ 127938883 h 261"/>
              <a:gd name="T26" fmla="*/ 121340907 w 260"/>
              <a:gd name="T27" fmla="*/ 146753197 h 261"/>
              <a:gd name="T28" fmla="*/ 102382181 w 260"/>
              <a:gd name="T29" fmla="*/ 176857262 h 261"/>
              <a:gd name="T30" fmla="*/ 98588878 w 260"/>
              <a:gd name="T31" fmla="*/ 214485889 h 261"/>
              <a:gd name="T32" fmla="*/ 98588878 w 260"/>
              <a:gd name="T33" fmla="*/ 809023237 h 261"/>
              <a:gd name="T34" fmla="*/ 113756248 w 260"/>
              <a:gd name="T35" fmla="*/ 842890553 h 261"/>
              <a:gd name="T36" fmla="*/ 136508276 w 260"/>
              <a:gd name="T37" fmla="*/ 865468117 h 261"/>
              <a:gd name="T38" fmla="*/ 170636319 w 260"/>
              <a:gd name="T39" fmla="*/ 880519180 h 261"/>
              <a:gd name="T40" fmla="*/ 769756194 w 260"/>
              <a:gd name="T41" fmla="*/ 884282431 h 261"/>
              <a:gd name="T42" fmla="*/ 807675592 w 260"/>
              <a:gd name="T43" fmla="*/ 876755929 h 261"/>
              <a:gd name="T44" fmla="*/ 838010332 w 260"/>
              <a:gd name="T45" fmla="*/ 857941616 h 261"/>
              <a:gd name="T46" fmla="*/ 856969057 w 260"/>
              <a:gd name="T47" fmla="*/ 827837550 h 261"/>
              <a:gd name="T48" fmla="*/ 868345072 w 260"/>
              <a:gd name="T49" fmla="*/ 786445673 h 261"/>
              <a:gd name="T50" fmla="*/ 966935897 w 260"/>
              <a:gd name="T51" fmla="*/ 319847208 h 261"/>
              <a:gd name="T52" fmla="*/ 959351238 w 260"/>
              <a:gd name="T53" fmla="*/ 857941616 h 261"/>
              <a:gd name="T54" fmla="*/ 936599210 w 260"/>
              <a:gd name="T55" fmla="*/ 914384556 h 261"/>
              <a:gd name="T56" fmla="*/ 891097100 w 260"/>
              <a:gd name="T57" fmla="*/ 955776434 h 261"/>
              <a:gd name="T58" fmla="*/ 834218976 w 260"/>
              <a:gd name="T59" fmla="*/ 978353998 h 261"/>
              <a:gd name="T60" fmla="*/ 155468949 w 260"/>
              <a:gd name="T61" fmla="*/ 982117248 h 261"/>
              <a:gd name="T62" fmla="*/ 94797522 w 260"/>
              <a:gd name="T63" fmla="*/ 970829436 h 261"/>
              <a:gd name="T64" fmla="*/ 45502110 w 260"/>
              <a:gd name="T65" fmla="*/ 933198870 h 261"/>
              <a:gd name="T66" fmla="*/ 7584659 w 260"/>
              <a:gd name="T67" fmla="*/ 884282431 h 261"/>
              <a:gd name="T68" fmla="*/ 0 w 260"/>
              <a:gd name="T69" fmla="*/ 824076240 h 261"/>
              <a:gd name="T70" fmla="*/ 0 w 260"/>
              <a:gd name="T71" fmla="*/ 158041009 h 261"/>
              <a:gd name="T72" fmla="*/ 22752029 w 260"/>
              <a:gd name="T73" fmla="*/ 97834818 h 261"/>
              <a:gd name="T74" fmla="*/ 68254138 w 260"/>
              <a:gd name="T75" fmla="*/ 56442940 h 261"/>
              <a:gd name="T76" fmla="*/ 128925565 w 260"/>
              <a:gd name="T77" fmla="*/ 26340815 h 261"/>
              <a:gd name="T78" fmla="*/ 671167315 w 260"/>
              <a:gd name="T79" fmla="*/ 26340815 h 261"/>
              <a:gd name="T80" fmla="*/ 193386400 w 260"/>
              <a:gd name="T81" fmla="*/ 124175633 h 2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60" h="261">
                <a:moveTo>
                  <a:pt x="257" y="44"/>
                </a:moveTo>
                <a:lnTo>
                  <a:pt x="244" y="56"/>
                </a:lnTo>
                <a:lnTo>
                  <a:pt x="204" y="16"/>
                </a:lnTo>
                <a:lnTo>
                  <a:pt x="217" y="4"/>
                </a:lnTo>
                <a:lnTo>
                  <a:pt x="220" y="2"/>
                </a:lnTo>
                <a:lnTo>
                  <a:pt x="225" y="0"/>
                </a:lnTo>
                <a:lnTo>
                  <a:pt x="229" y="2"/>
                </a:lnTo>
                <a:lnTo>
                  <a:pt x="233" y="3"/>
                </a:lnTo>
                <a:lnTo>
                  <a:pt x="257" y="29"/>
                </a:lnTo>
                <a:lnTo>
                  <a:pt x="260" y="31"/>
                </a:lnTo>
                <a:lnTo>
                  <a:pt x="260" y="37"/>
                </a:lnTo>
                <a:lnTo>
                  <a:pt x="260" y="41"/>
                </a:lnTo>
                <a:lnTo>
                  <a:pt x="257" y="44"/>
                </a:lnTo>
                <a:close/>
                <a:moveTo>
                  <a:pt x="149" y="151"/>
                </a:moveTo>
                <a:lnTo>
                  <a:pt x="109" y="111"/>
                </a:lnTo>
                <a:lnTo>
                  <a:pt x="199" y="22"/>
                </a:lnTo>
                <a:lnTo>
                  <a:pt x="239" y="63"/>
                </a:lnTo>
                <a:lnTo>
                  <a:pt x="149" y="151"/>
                </a:lnTo>
                <a:close/>
                <a:moveTo>
                  <a:pt x="144" y="156"/>
                </a:moveTo>
                <a:lnTo>
                  <a:pt x="87" y="172"/>
                </a:lnTo>
                <a:lnTo>
                  <a:pt x="104" y="116"/>
                </a:lnTo>
                <a:lnTo>
                  <a:pt x="144" y="156"/>
                </a:lnTo>
                <a:close/>
                <a:moveTo>
                  <a:pt x="51" y="33"/>
                </a:moveTo>
                <a:lnTo>
                  <a:pt x="51" y="33"/>
                </a:lnTo>
                <a:lnTo>
                  <a:pt x="45" y="33"/>
                </a:lnTo>
                <a:lnTo>
                  <a:pt x="41" y="34"/>
                </a:lnTo>
                <a:lnTo>
                  <a:pt x="36" y="37"/>
                </a:lnTo>
                <a:lnTo>
                  <a:pt x="32" y="39"/>
                </a:lnTo>
                <a:lnTo>
                  <a:pt x="30" y="43"/>
                </a:lnTo>
                <a:lnTo>
                  <a:pt x="27" y="47"/>
                </a:lnTo>
                <a:lnTo>
                  <a:pt x="26" y="52"/>
                </a:lnTo>
                <a:lnTo>
                  <a:pt x="26" y="57"/>
                </a:lnTo>
                <a:lnTo>
                  <a:pt x="26" y="209"/>
                </a:lnTo>
                <a:lnTo>
                  <a:pt x="26" y="215"/>
                </a:lnTo>
                <a:lnTo>
                  <a:pt x="27" y="220"/>
                </a:lnTo>
                <a:lnTo>
                  <a:pt x="30" y="224"/>
                </a:lnTo>
                <a:lnTo>
                  <a:pt x="32" y="228"/>
                </a:lnTo>
                <a:lnTo>
                  <a:pt x="36" y="230"/>
                </a:lnTo>
                <a:lnTo>
                  <a:pt x="41" y="233"/>
                </a:lnTo>
                <a:lnTo>
                  <a:pt x="45" y="234"/>
                </a:lnTo>
                <a:lnTo>
                  <a:pt x="51" y="235"/>
                </a:lnTo>
                <a:lnTo>
                  <a:pt x="203" y="235"/>
                </a:lnTo>
                <a:lnTo>
                  <a:pt x="208" y="234"/>
                </a:lnTo>
                <a:lnTo>
                  <a:pt x="213" y="233"/>
                </a:lnTo>
                <a:lnTo>
                  <a:pt x="217" y="230"/>
                </a:lnTo>
                <a:lnTo>
                  <a:pt x="221" y="228"/>
                </a:lnTo>
                <a:lnTo>
                  <a:pt x="225" y="224"/>
                </a:lnTo>
                <a:lnTo>
                  <a:pt x="226" y="220"/>
                </a:lnTo>
                <a:lnTo>
                  <a:pt x="227" y="215"/>
                </a:lnTo>
                <a:lnTo>
                  <a:pt x="229" y="209"/>
                </a:lnTo>
                <a:lnTo>
                  <a:pt x="229" y="109"/>
                </a:lnTo>
                <a:lnTo>
                  <a:pt x="255" y="85"/>
                </a:lnTo>
                <a:lnTo>
                  <a:pt x="255" y="219"/>
                </a:lnTo>
                <a:lnTo>
                  <a:pt x="253" y="228"/>
                </a:lnTo>
                <a:lnTo>
                  <a:pt x="251" y="235"/>
                </a:lnTo>
                <a:lnTo>
                  <a:pt x="247" y="243"/>
                </a:lnTo>
                <a:lnTo>
                  <a:pt x="242" y="248"/>
                </a:lnTo>
                <a:lnTo>
                  <a:pt x="235" y="254"/>
                </a:lnTo>
                <a:lnTo>
                  <a:pt x="229" y="258"/>
                </a:lnTo>
                <a:lnTo>
                  <a:pt x="220" y="260"/>
                </a:lnTo>
                <a:lnTo>
                  <a:pt x="212" y="261"/>
                </a:lnTo>
                <a:lnTo>
                  <a:pt x="41" y="261"/>
                </a:lnTo>
                <a:lnTo>
                  <a:pt x="34" y="260"/>
                </a:lnTo>
                <a:lnTo>
                  <a:pt x="25" y="258"/>
                </a:lnTo>
                <a:lnTo>
                  <a:pt x="18" y="254"/>
                </a:lnTo>
                <a:lnTo>
                  <a:pt x="12" y="248"/>
                </a:lnTo>
                <a:lnTo>
                  <a:pt x="6" y="243"/>
                </a:lnTo>
                <a:lnTo>
                  <a:pt x="2" y="235"/>
                </a:lnTo>
                <a:lnTo>
                  <a:pt x="0" y="228"/>
                </a:lnTo>
                <a:lnTo>
                  <a:pt x="0" y="219"/>
                </a:lnTo>
                <a:lnTo>
                  <a:pt x="0" y="51"/>
                </a:lnTo>
                <a:lnTo>
                  <a:pt x="0" y="42"/>
                </a:lnTo>
                <a:lnTo>
                  <a:pt x="2" y="34"/>
                </a:lnTo>
                <a:lnTo>
                  <a:pt x="6" y="26"/>
                </a:lnTo>
                <a:lnTo>
                  <a:pt x="12" y="20"/>
                </a:lnTo>
                <a:lnTo>
                  <a:pt x="18" y="15"/>
                </a:lnTo>
                <a:lnTo>
                  <a:pt x="25" y="9"/>
                </a:lnTo>
                <a:lnTo>
                  <a:pt x="34" y="7"/>
                </a:lnTo>
                <a:lnTo>
                  <a:pt x="41" y="7"/>
                </a:lnTo>
                <a:lnTo>
                  <a:pt x="177" y="7"/>
                </a:lnTo>
                <a:lnTo>
                  <a:pt x="151" y="33"/>
                </a:lnTo>
                <a:lnTo>
                  <a:pt x="51" y="33"/>
                </a:lnTo>
                <a:close/>
              </a:path>
            </a:pathLst>
          </a:custGeom>
          <a:solidFill>
            <a:schemeClr val="bg1"/>
          </a:solidFill>
          <a:ln>
            <a:noFill/>
          </a:ln>
          <a:extLst/>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9" name="Freeform 133"/>
          <p:cNvSpPr>
            <a:spLocks/>
          </p:cNvSpPr>
          <p:nvPr/>
        </p:nvSpPr>
        <p:spPr bwMode="auto">
          <a:xfrm>
            <a:off x="5354638" y="2366963"/>
            <a:ext cx="403225" cy="441325"/>
          </a:xfrm>
          <a:custGeom>
            <a:avLst/>
            <a:gdLst>
              <a:gd name="T0" fmla="*/ 0 w 234"/>
              <a:gd name="T1" fmla="*/ 0 h 256"/>
              <a:gd name="T2" fmla="*/ 0 w 234"/>
              <a:gd name="T3" fmla="*/ 229634222 h 256"/>
              <a:gd name="T4" fmla="*/ 28982196 w 234"/>
              <a:gd name="T5" fmla="*/ 229634222 h 256"/>
              <a:gd name="T6" fmla="*/ 37678217 w 234"/>
              <a:gd name="T7" fmla="*/ 191846334 h 256"/>
              <a:gd name="T8" fmla="*/ 49270074 w 234"/>
              <a:gd name="T9" fmla="*/ 162779121 h 256"/>
              <a:gd name="T10" fmla="*/ 66660413 w 234"/>
              <a:gd name="T11" fmla="*/ 136617095 h 256"/>
              <a:gd name="T12" fmla="*/ 86948290 w 234"/>
              <a:gd name="T13" fmla="*/ 110456774 h 256"/>
              <a:gd name="T14" fmla="*/ 110133707 w 234"/>
              <a:gd name="T15" fmla="*/ 98829206 h 256"/>
              <a:gd name="T16" fmla="*/ 139117605 w 234"/>
              <a:gd name="T17" fmla="*/ 87203344 h 256"/>
              <a:gd name="T18" fmla="*/ 173896581 w 234"/>
              <a:gd name="T19" fmla="*/ 81389560 h 256"/>
              <a:gd name="T20" fmla="*/ 211574797 w 234"/>
              <a:gd name="T21" fmla="*/ 78482669 h 256"/>
              <a:gd name="T22" fmla="*/ 252150553 w 234"/>
              <a:gd name="T23" fmla="*/ 78482669 h 256"/>
              <a:gd name="T24" fmla="*/ 252150553 w 234"/>
              <a:gd name="T25" fmla="*/ 595885540 h 256"/>
              <a:gd name="T26" fmla="*/ 252150553 w 234"/>
              <a:gd name="T27" fmla="*/ 642394103 h 256"/>
              <a:gd name="T28" fmla="*/ 249251312 w 234"/>
              <a:gd name="T29" fmla="*/ 665647533 h 256"/>
              <a:gd name="T30" fmla="*/ 240556993 w 234"/>
              <a:gd name="T31" fmla="*/ 680181992 h 256"/>
              <a:gd name="T32" fmla="*/ 240556993 w 234"/>
              <a:gd name="T33" fmla="*/ 685995775 h 256"/>
              <a:gd name="T34" fmla="*/ 234760214 w 234"/>
              <a:gd name="T35" fmla="*/ 691807854 h 256"/>
              <a:gd name="T36" fmla="*/ 223166654 w 234"/>
              <a:gd name="T37" fmla="*/ 694714746 h 256"/>
              <a:gd name="T38" fmla="*/ 202878777 w 234"/>
              <a:gd name="T39" fmla="*/ 697621638 h 256"/>
              <a:gd name="T40" fmla="*/ 168099801 w 234"/>
              <a:gd name="T41" fmla="*/ 703435421 h 256"/>
              <a:gd name="T42" fmla="*/ 147811923 w 234"/>
              <a:gd name="T43" fmla="*/ 703435421 h 256"/>
              <a:gd name="T44" fmla="*/ 147811923 w 234"/>
              <a:gd name="T45" fmla="*/ 744130202 h 256"/>
              <a:gd name="T46" fmla="*/ 524587281 w 234"/>
              <a:gd name="T47" fmla="*/ 744130202 h 256"/>
              <a:gd name="T48" fmla="*/ 524587281 w 234"/>
              <a:gd name="T49" fmla="*/ 703435421 h 256"/>
              <a:gd name="T50" fmla="*/ 486910766 w 234"/>
              <a:gd name="T51" fmla="*/ 703435421 h 256"/>
              <a:gd name="T52" fmla="*/ 455029329 w 234"/>
              <a:gd name="T53" fmla="*/ 697621638 h 256"/>
              <a:gd name="T54" fmla="*/ 437638990 w 234"/>
              <a:gd name="T55" fmla="*/ 691807854 h 256"/>
              <a:gd name="T56" fmla="*/ 423147892 w 234"/>
              <a:gd name="T57" fmla="*/ 680181992 h 256"/>
              <a:gd name="T58" fmla="*/ 411554333 w 234"/>
              <a:gd name="T59" fmla="*/ 665647533 h 256"/>
              <a:gd name="T60" fmla="*/ 405757553 w 234"/>
              <a:gd name="T61" fmla="*/ 642394103 h 256"/>
              <a:gd name="T62" fmla="*/ 405757553 w 234"/>
              <a:gd name="T63" fmla="*/ 595885540 h 256"/>
              <a:gd name="T64" fmla="*/ 405757553 w 234"/>
              <a:gd name="T65" fmla="*/ 78482669 h 256"/>
              <a:gd name="T66" fmla="*/ 460826109 w 234"/>
              <a:gd name="T67" fmla="*/ 78482669 h 256"/>
              <a:gd name="T68" fmla="*/ 512993721 w 234"/>
              <a:gd name="T69" fmla="*/ 81389560 h 256"/>
              <a:gd name="T70" fmla="*/ 530384060 w 234"/>
              <a:gd name="T71" fmla="*/ 81389560 h 256"/>
              <a:gd name="T72" fmla="*/ 544875158 w 234"/>
              <a:gd name="T73" fmla="*/ 90110236 h 256"/>
              <a:gd name="T74" fmla="*/ 565163036 w 234"/>
              <a:gd name="T75" fmla="*/ 98829206 h 256"/>
              <a:gd name="T76" fmla="*/ 579654134 w 234"/>
              <a:gd name="T77" fmla="*/ 110456774 h 256"/>
              <a:gd name="T78" fmla="*/ 591247693 w 234"/>
              <a:gd name="T79" fmla="*/ 119177449 h 256"/>
              <a:gd name="T80" fmla="*/ 602841253 w 234"/>
              <a:gd name="T81" fmla="*/ 136617095 h 256"/>
              <a:gd name="T82" fmla="*/ 614434812 w 234"/>
              <a:gd name="T83" fmla="*/ 154058446 h 256"/>
              <a:gd name="T84" fmla="*/ 626026669 w 234"/>
              <a:gd name="T85" fmla="*/ 174404983 h 256"/>
              <a:gd name="T86" fmla="*/ 640517767 w 234"/>
              <a:gd name="T87" fmla="*/ 229634222 h 256"/>
              <a:gd name="T88" fmla="*/ 678195984 w 234"/>
              <a:gd name="T89" fmla="*/ 229634222 h 256"/>
              <a:gd name="T90" fmla="*/ 678195984 w 234"/>
              <a:gd name="T91" fmla="*/ 0 h 256"/>
              <a:gd name="T92" fmla="*/ 0 w 234"/>
              <a:gd name="T93" fmla="*/ 0 h 2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 h="256">
                <a:moveTo>
                  <a:pt x="0" y="0"/>
                </a:moveTo>
                <a:lnTo>
                  <a:pt x="0" y="79"/>
                </a:lnTo>
                <a:lnTo>
                  <a:pt x="10" y="79"/>
                </a:lnTo>
                <a:lnTo>
                  <a:pt x="13" y="66"/>
                </a:lnTo>
                <a:lnTo>
                  <a:pt x="17" y="56"/>
                </a:lnTo>
                <a:lnTo>
                  <a:pt x="23" y="47"/>
                </a:lnTo>
                <a:lnTo>
                  <a:pt x="30" y="38"/>
                </a:lnTo>
                <a:lnTo>
                  <a:pt x="38" y="34"/>
                </a:lnTo>
                <a:lnTo>
                  <a:pt x="48" y="30"/>
                </a:lnTo>
                <a:lnTo>
                  <a:pt x="60" y="28"/>
                </a:lnTo>
                <a:lnTo>
                  <a:pt x="73" y="27"/>
                </a:lnTo>
                <a:lnTo>
                  <a:pt x="87" y="27"/>
                </a:lnTo>
                <a:lnTo>
                  <a:pt x="87" y="205"/>
                </a:lnTo>
                <a:lnTo>
                  <a:pt x="87" y="221"/>
                </a:lnTo>
                <a:lnTo>
                  <a:pt x="86" y="229"/>
                </a:lnTo>
                <a:lnTo>
                  <a:pt x="83" y="234"/>
                </a:lnTo>
                <a:lnTo>
                  <a:pt x="83" y="236"/>
                </a:lnTo>
                <a:lnTo>
                  <a:pt x="81" y="238"/>
                </a:lnTo>
                <a:lnTo>
                  <a:pt x="77" y="239"/>
                </a:lnTo>
                <a:lnTo>
                  <a:pt x="70" y="240"/>
                </a:lnTo>
                <a:lnTo>
                  <a:pt x="58" y="242"/>
                </a:lnTo>
                <a:lnTo>
                  <a:pt x="51" y="242"/>
                </a:lnTo>
                <a:lnTo>
                  <a:pt x="51" y="256"/>
                </a:lnTo>
                <a:lnTo>
                  <a:pt x="181" y="256"/>
                </a:lnTo>
                <a:lnTo>
                  <a:pt x="181" y="242"/>
                </a:lnTo>
                <a:lnTo>
                  <a:pt x="168" y="242"/>
                </a:lnTo>
                <a:lnTo>
                  <a:pt x="157" y="240"/>
                </a:lnTo>
                <a:lnTo>
                  <a:pt x="151" y="238"/>
                </a:lnTo>
                <a:lnTo>
                  <a:pt x="146" y="234"/>
                </a:lnTo>
                <a:lnTo>
                  <a:pt x="142" y="229"/>
                </a:lnTo>
                <a:lnTo>
                  <a:pt x="140" y="221"/>
                </a:lnTo>
                <a:lnTo>
                  <a:pt x="140" y="205"/>
                </a:lnTo>
                <a:lnTo>
                  <a:pt x="140" y="27"/>
                </a:lnTo>
                <a:lnTo>
                  <a:pt x="159" y="27"/>
                </a:lnTo>
                <a:lnTo>
                  <a:pt x="177" y="28"/>
                </a:lnTo>
                <a:lnTo>
                  <a:pt x="183" y="28"/>
                </a:lnTo>
                <a:lnTo>
                  <a:pt x="188" y="31"/>
                </a:lnTo>
                <a:lnTo>
                  <a:pt x="195" y="34"/>
                </a:lnTo>
                <a:lnTo>
                  <a:pt x="200" y="38"/>
                </a:lnTo>
                <a:lnTo>
                  <a:pt x="204" y="41"/>
                </a:lnTo>
                <a:lnTo>
                  <a:pt x="208" y="47"/>
                </a:lnTo>
                <a:lnTo>
                  <a:pt x="212" y="53"/>
                </a:lnTo>
                <a:lnTo>
                  <a:pt x="216" y="60"/>
                </a:lnTo>
                <a:lnTo>
                  <a:pt x="221" y="79"/>
                </a:lnTo>
                <a:lnTo>
                  <a:pt x="234" y="79"/>
                </a:lnTo>
                <a:lnTo>
                  <a:pt x="234" y="0"/>
                </a:lnTo>
                <a:lnTo>
                  <a:pt x="0" y="0"/>
                </a:lnTo>
                <a:close/>
              </a:path>
            </a:pathLst>
          </a:custGeom>
          <a:solidFill>
            <a:schemeClr val="bg1"/>
          </a:solidFill>
          <a:ln>
            <a:noFill/>
          </a:ln>
          <a:extLst/>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10" name="Freeform 241"/>
          <p:cNvSpPr>
            <a:spLocks noEditPoints="1"/>
          </p:cNvSpPr>
          <p:nvPr/>
        </p:nvSpPr>
        <p:spPr bwMode="auto">
          <a:xfrm>
            <a:off x="7240588" y="2366963"/>
            <a:ext cx="571500" cy="441325"/>
          </a:xfrm>
          <a:custGeom>
            <a:avLst/>
            <a:gdLst>
              <a:gd name="T0" fmla="*/ 1103504042 w 251"/>
              <a:gd name="T1" fmla="*/ 117131649 h 192"/>
              <a:gd name="T2" fmla="*/ 1093425190 w 251"/>
              <a:gd name="T3" fmla="*/ 40742424 h 192"/>
              <a:gd name="T4" fmla="*/ 1037998242 w 251"/>
              <a:gd name="T5" fmla="*/ 0 h 192"/>
              <a:gd name="T6" fmla="*/ 917065492 w 251"/>
              <a:gd name="T7" fmla="*/ 20371212 h 192"/>
              <a:gd name="T8" fmla="*/ 901949460 w 251"/>
              <a:gd name="T9" fmla="*/ 106947171 h 192"/>
              <a:gd name="T10" fmla="*/ 831406478 w 251"/>
              <a:gd name="T11" fmla="*/ 132409494 h 192"/>
              <a:gd name="T12" fmla="*/ 372872610 w 251"/>
              <a:gd name="T13" fmla="*/ 117131649 h 192"/>
              <a:gd name="T14" fmla="*/ 352717152 w 251"/>
              <a:gd name="T15" fmla="*/ 30555690 h 192"/>
              <a:gd name="T16" fmla="*/ 216670615 w 251"/>
              <a:gd name="T17" fmla="*/ 0 h 192"/>
              <a:gd name="T18" fmla="*/ 166280847 w 251"/>
              <a:gd name="T19" fmla="*/ 40742424 h 192"/>
              <a:gd name="T20" fmla="*/ 161241421 w 251"/>
              <a:gd name="T21" fmla="*/ 117131649 h 192"/>
              <a:gd name="T22" fmla="*/ 85659014 w 251"/>
              <a:gd name="T23" fmla="*/ 132409494 h 192"/>
              <a:gd name="T24" fmla="*/ 5039426 w 251"/>
              <a:gd name="T25" fmla="*/ 193523130 h 192"/>
              <a:gd name="T26" fmla="*/ 10076607 w 251"/>
              <a:gd name="T27" fmla="*/ 931962079 h 192"/>
              <a:gd name="T28" fmla="*/ 90698440 w 251"/>
              <a:gd name="T29" fmla="*/ 977795614 h 192"/>
              <a:gd name="T30" fmla="*/ 1229473972 w 251"/>
              <a:gd name="T31" fmla="*/ 952333291 h 192"/>
              <a:gd name="T32" fmla="*/ 1264745463 w 251"/>
              <a:gd name="T33" fmla="*/ 224078820 h 192"/>
              <a:gd name="T34" fmla="*/ 1214357940 w 251"/>
              <a:gd name="T35" fmla="*/ 147687338 h 192"/>
              <a:gd name="T36" fmla="*/ 952339228 w 251"/>
              <a:gd name="T37" fmla="*/ 91669326 h 192"/>
              <a:gd name="T38" fmla="*/ 992647899 w 251"/>
              <a:gd name="T39" fmla="*/ 45833535 h 192"/>
              <a:gd name="T40" fmla="*/ 1037998242 w 251"/>
              <a:gd name="T41" fmla="*/ 71298114 h 192"/>
              <a:gd name="T42" fmla="*/ 1032958816 w 251"/>
              <a:gd name="T43" fmla="*/ 218985452 h 192"/>
              <a:gd name="T44" fmla="*/ 967455260 w 251"/>
              <a:gd name="T45" fmla="*/ 218985452 h 192"/>
              <a:gd name="T46" fmla="*/ 927144344 w 251"/>
              <a:gd name="T47" fmla="*/ 611122823 h 192"/>
              <a:gd name="T48" fmla="*/ 680241664 w 251"/>
              <a:gd name="T49" fmla="*/ 580567133 h 192"/>
              <a:gd name="T50" fmla="*/ 927144344 w 251"/>
              <a:gd name="T51" fmla="*/ 555102554 h 192"/>
              <a:gd name="T52" fmla="*/ 947299802 w 251"/>
              <a:gd name="T53" fmla="*/ 600936088 h 192"/>
              <a:gd name="T54" fmla="*/ 952339228 w 251"/>
              <a:gd name="T55" fmla="*/ 687512047 h 192"/>
              <a:gd name="T56" fmla="*/ 705436548 w 251"/>
              <a:gd name="T57" fmla="*/ 712976626 h 192"/>
              <a:gd name="T58" fmla="*/ 685281090 w 251"/>
              <a:gd name="T59" fmla="*/ 667140835 h 192"/>
              <a:gd name="T60" fmla="*/ 952339228 w 251"/>
              <a:gd name="T61" fmla="*/ 687512047 h 192"/>
              <a:gd name="T62" fmla="*/ 393028068 w 251"/>
              <a:gd name="T63" fmla="*/ 427786427 h 192"/>
              <a:gd name="T64" fmla="*/ 438378410 w 251"/>
              <a:gd name="T65" fmla="*/ 575473766 h 192"/>
              <a:gd name="T66" fmla="*/ 352717152 w 251"/>
              <a:gd name="T67" fmla="*/ 641678512 h 192"/>
              <a:gd name="T68" fmla="*/ 267058138 w 251"/>
              <a:gd name="T69" fmla="*/ 575473766 h 192"/>
              <a:gd name="T70" fmla="*/ 317445661 w 251"/>
              <a:gd name="T71" fmla="*/ 427786427 h 192"/>
              <a:gd name="T72" fmla="*/ 221707796 w 251"/>
              <a:gd name="T73" fmla="*/ 91669326 h 192"/>
              <a:gd name="T74" fmla="*/ 262018712 w 251"/>
              <a:gd name="T75" fmla="*/ 45833535 h 192"/>
              <a:gd name="T76" fmla="*/ 307369054 w 251"/>
              <a:gd name="T77" fmla="*/ 71298114 h 192"/>
              <a:gd name="T78" fmla="*/ 292253022 w 251"/>
              <a:gd name="T79" fmla="*/ 218985452 h 192"/>
              <a:gd name="T80" fmla="*/ 226747221 w 251"/>
              <a:gd name="T81" fmla="*/ 218985452 h 192"/>
              <a:gd name="T82" fmla="*/ 513960817 w 251"/>
              <a:gd name="T83" fmla="*/ 814830430 h 192"/>
              <a:gd name="T84" fmla="*/ 166280847 w 251"/>
              <a:gd name="T85" fmla="*/ 774088006 h 192"/>
              <a:gd name="T86" fmla="*/ 241863254 w 251"/>
              <a:gd name="T87" fmla="*/ 667140835 h 192"/>
              <a:gd name="T88" fmla="*/ 297290203 w 251"/>
              <a:gd name="T89" fmla="*/ 692605414 h 192"/>
              <a:gd name="T90" fmla="*/ 393028068 w 251"/>
              <a:gd name="T91" fmla="*/ 702789892 h 192"/>
              <a:gd name="T92" fmla="*/ 463571049 w 251"/>
              <a:gd name="T93" fmla="*/ 667140835 h 192"/>
              <a:gd name="T94" fmla="*/ 529076850 w 251"/>
              <a:gd name="T95" fmla="*/ 748625683 h 192"/>
              <a:gd name="T96" fmla="*/ 513960817 w 251"/>
              <a:gd name="T97" fmla="*/ 814830430 h 192"/>
              <a:gd name="T98" fmla="*/ 680241664 w 251"/>
              <a:gd name="T99" fmla="*/ 809737063 h 192"/>
              <a:gd name="T100" fmla="*/ 700397122 w 251"/>
              <a:gd name="T101" fmla="*/ 768994639 h 192"/>
              <a:gd name="T102" fmla="*/ 952339228 w 251"/>
              <a:gd name="T103" fmla="*/ 789365851 h 192"/>
              <a:gd name="T104" fmla="*/ 1048074848 w 251"/>
              <a:gd name="T105" fmla="*/ 504175652 h 192"/>
              <a:gd name="T106" fmla="*/ 680241664 w 251"/>
              <a:gd name="T107" fmla="*/ 478713329 h 192"/>
              <a:gd name="T108" fmla="*/ 705436548 w 251"/>
              <a:gd name="T109" fmla="*/ 422693060 h 192"/>
              <a:gd name="T110" fmla="*/ 1078309158 w 251"/>
              <a:gd name="T111" fmla="*/ 427786427 h 192"/>
              <a:gd name="T112" fmla="*/ 1078309158 w 251"/>
              <a:gd name="T113" fmla="*/ 488897807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1" h="192">
                <a:moveTo>
                  <a:pt x="231" y="26"/>
                </a:moveTo>
                <a:lnTo>
                  <a:pt x="231" y="26"/>
                </a:lnTo>
                <a:lnTo>
                  <a:pt x="225" y="25"/>
                </a:lnTo>
                <a:lnTo>
                  <a:pt x="219" y="23"/>
                </a:lnTo>
                <a:lnTo>
                  <a:pt x="217" y="21"/>
                </a:lnTo>
                <a:lnTo>
                  <a:pt x="217" y="18"/>
                </a:lnTo>
                <a:lnTo>
                  <a:pt x="217" y="9"/>
                </a:lnTo>
                <a:lnTo>
                  <a:pt x="217" y="8"/>
                </a:lnTo>
                <a:lnTo>
                  <a:pt x="215" y="4"/>
                </a:lnTo>
                <a:lnTo>
                  <a:pt x="212" y="1"/>
                </a:lnTo>
                <a:lnTo>
                  <a:pt x="209" y="0"/>
                </a:lnTo>
                <a:lnTo>
                  <a:pt x="206" y="0"/>
                </a:lnTo>
                <a:lnTo>
                  <a:pt x="189" y="0"/>
                </a:lnTo>
                <a:lnTo>
                  <a:pt x="188" y="0"/>
                </a:lnTo>
                <a:lnTo>
                  <a:pt x="184" y="1"/>
                </a:lnTo>
                <a:lnTo>
                  <a:pt x="182" y="4"/>
                </a:lnTo>
                <a:lnTo>
                  <a:pt x="180" y="5"/>
                </a:lnTo>
                <a:lnTo>
                  <a:pt x="180" y="8"/>
                </a:lnTo>
                <a:lnTo>
                  <a:pt x="180" y="17"/>
                </a:lnTo>
                <a:lnTo>
                  <a:pt x="179" y="21"/>
                </a:lnTo>
                <a:lnTo>
                  <a:pt x="178" y="23"/>
                </a:lnTo>
                <a:lnTo>
                  <a:pt x="174" y="25"/>
                </a:lnTo>
                <a:lnTo>
                  <a:pt x="171" y="26"/>
                </a:lnTo>
                <a:lnTo>
                  <a:pt x="165" y="26"/>
                </a:lnTo>
                <a:lnTo>
                  <a:pt x="162" y="26"/>
                </a:lnTo>
                <a:lnTo>
                  <a:pt x="89" y="26"/>
                </a:lnTo>
                <a:lnTo>
                  <a:pt x="80" y="26"/>
                </a:lnTo>
                <a:lnTo>
                  <a:pt x="74" y="23"/>
                </a:lnTo>
                <a:lnTo>
                  <a:pt x="71" y="21"/>
                </a:lnTo>
                <a:lnTo>
                  <a:pt x="71" y="18"/>
                </a:lnTo>
                <a:lnTo>
                  <a:pt x="71" y="6"/>
                </a:lnTo>
                <a:lnTo>
                  <a:pt x="70" y="6"/>
                </a:lnTo>
                <a:lnTo>
                  <a:pt x="70" y="4"/>
                </a:lnTo>
                <a:lnTo>
                  <a:pt x="67" y="1"/>
                </a:lnTo>
                <a:lnTo>
                  <a:pt x="61" y="0"/>
                </a:lnTo>
                <a:lnTo>
                  <a:pt x="43" y="0"/>
                </a:lnTo>
                <a:lnTo>
                  <a:pt x="39" y="1"/>
                </a:lnTo>
                <a:lnTo>
                  <a:pt x="36" y="3"/>
                </a:lnTo>
                <a:lnTo>
                  <a:pt x="35" y="5"/>
                </a:lnTo>
                <a:lnTo>
                  <a:pt x="33" y="8"/>
                </a:lnTo>
                <a:lnTo>
                  <a:pt x="33" y="18"/>
                </a:lnTo>
                <a:lnTo>
                  <a:pt x="35" y="19"/>
                </a:lnTo>
                <a:lnTo>
                  <a:pt x="33" y="22"/>
                </a:lnTo>
                <a:lnTo>
                  <a:pt x="32" y="23"/>
                </a:lnTo>
                <a:lnTo>
                  <a:pt x="30" y="25"/>
                </a:lnTo>
                <a:lnTo>
                  <a:pt x="24" y="26"/>
                </a:lnTo>
                <a:lnTo>
                  <a:pt x="19" y="26"/>
                </a:lnTo>
                <a:lnTo>
                  <a:pt x="17" y="26"/>
                </a:lnTo>
                <a:lnTo>
                  <a:pt x="10" y="27"/>
                </a:lnTo>
                <a:lnTo>
                  <a:pt x="6" y="30"/>
                </a:lnTo>
                <a:lnTo>
                  <a:pt x="4" y="32"/>
                </a:lnTo>
                <a:lnTo>
                  <a:pt x="1" y="38"/>
                </a:lnTo>
                <a:lnTo>
                  <a:pt x="0" y="44"/>
                </a:lnTo>
                <a:lnTo>
                  <a:pt x="0" y="174"/>
                </a:lnTo>
                <a:lnTo>
                  <a:pt x="1" y="177"/>
                </a:lnTo>
                <a:lnTo>
                  <a:pt x="2" y="183"/>
                </a:lnTo>
                <a:lnTo>
                  <a:pt x="5" y="186"/>
                </a:lnTo>
                <a:lnTo>
                  <a:pt x="7" y="188"/>
                </a:lnTo>
                <a:lnTo>
                  <a:pt x="13" y="191"/>
                </a:lnTo>
                <a:lnTo>
                  <a:pt x="18" y="192"/>
                </a:lnTo>
                <a:lnTo>
                  <a:pt x="231" y="192"/>
                </a:lnTo>
                <a:lnTo>
                  <a:pt x="234" y="191"/>
                </a:lnTo>
                <a:lnTo>
                  <a:pt x="240" y="190"/>
                </a:lnTo>
                <a:lnTo>
                  <a:pt x="244" y="187"/>
                </a:lnTo>
                <a:lnTo>
                  <a:pt x="247" y="185"/>
                </a:lnTo>
                <a:lnTo>
                  <a:pt x="249" y="181"/>
                </a:lnTo>
                <a:lnTo>
                  <a:pt x="251" y="174"/>
                </a:lnTo>
                <a:lnTo>
                  <a:pt x="251" y="44"/>
                </a:lnTo>
                <a:lnTo>
                  <a:pt x="249" y="42"/>
                </a:lnTo>
                <a:lnTo>
                  <a:pt x="248" y="35"/>
                </a:lnTo>
                <a:lnTo>
                  <a:pt x="245" y="32"/>
                </a:lnTo>
                <a:lnTo>
                  <a:pt x="241" y="29"/>
                </a:lnTo>
                <a:lnTo>
                  <a:pt x="238" y="27"/>
                </a:lnTo>
                <a:lnTo>
                  <a:pt x="231" y="26"/>
                </a:lnTo>
                <a:close/>
                <a:moveTo>
                  <a:pt x="189" y="18"/>
                </a:moveTo>
                <a:lnTo>
                  <a:pt x="189" y="18"/>
                </a:lnTo>
                <a:lnTo>
                  <a:pt x="189" y="14"/>
                </a:lnTo>
                <a:lnTo>
                  <a:pt x="192" y="12"/>
                </a:lnTo>
                <a:lnTo>
                  <a:pt x="195" y="9"/>
                </a:lnTo>
                <a:lnTo>
                  <a:pt x="197" y="9"/>
                </a:lnTo>
                <a:lnTo>
                  <a:pt x="199" y="9"/>
                </a:lnTo>
                <a:lnTo>
                  <a:pt x="202" y="9"/>
                </a:lnTo>
                <a:lnTo>
                  <a:pt x="205" y="12"/>
                </a:lnTo>
                <a:lnTo>
                  <a:pt x="206" y="14"/>
                </a:lnTo>
                <a:lnTo>
                  <a:pt x="208" y="18"/>
                </a:lnTo>
                <a:lnTo>
                  <a:pt x="208" y="36"/>
                </a:lnTo>
                <a:lnTo>
                  <a:pt x="206" y="40"/>
                </a:lnTo>
                <a:lnTo>
                  <a:pt x="205" y="43"/>
                </a:lnTo>
                <a:lnTo>
                  <a:pt x="202" y="44"/>
                </a:lnTo>
                <a:lnTo>
                  <a:pt x="199" y="45"/>
                </a:lnTo>
                <a:lnTo>
                  <a:pt x="195" y="44"/>
                </a:lnTo>
                <a:lnTo>
                  <a:pt x="192" y="43"/>
                </a:lnTo>
                <a:lnTo>
                  <a:pt x="189" y="40"/>
                </a:lnTo>
                <a:lnTo>
                  <a:pt x="189" y="36"/>
                </a:lnTo>
                <a:lnTo>
                  <a:pt x="189" y="18"/>
                </a:lnTo>
                <a:close/>
                <a:moveTo>
                  <a:pt x="184" y="120"/>
                </a:moveTo>
                <a:lnTo>
                  <a:pt x="139" y="120"/>
                </a:lnTo>
                <a:lnTo>
                  <a:pt x="137" y="118"/>
                </a:lnTo>
                <a:lnTo>
                  <a:pt x="136" y="118"/>
                </a:lnTo>
                <a:lnTo>
                  <a:pt x="135" y="114"/>
                </a:lnTo>
                <a:lnTo>
                  <a:pt x="136" y="110"/>
                </a:lnTo>
                <a:lnTo>
                  <a:pt x="137" y="109"/>
                </a:lnTo>
                <a:lnTo>
                  <a:pt x="139" y="109"/>
                </a:lnTo>
                <a:lnTo>
                  <a:pt x="184" y="109"/>
                </a:lnTo>
                <a:lnTo>
                  <a:pt x="187" y="109"/>
                </a:lnTo>
                <a:lnTo>
                  <a:pt x="188" y="110"/>
                </a:lnTo>
                <a:lnTo>
                  <a:pt x="189" y="114"/>
                </a:lnTo>
                <a:lnTo>
                  <a:pt x="188" y="118"/>
                </a:lnTo>
                <a:lnTo>
                  <a:pt x="187" y="118"/>
                </a:lnTo>
                <a:lnTo>
                  <a:pt x="184" y="120"/>
                </a:lnTo>
                <a:close/>
                <a:moveTo>
                  <a:pt x="189" y="135"/>
                </a:moveTo>
                <a:lnTo>
                  <a:pt x="189" y="135"/>
                </a:lnTo>
                <a:lnTo>
                  <a:pt x="188" y="138"/>
                </a:lnTo>
                <a:lnTo>
                  <a:pt x="186" y="139"/>
                </a:lnTo>
                <a:lnTo>
                  <a:pt x="184" y="140"/>
                </a:lnTo>
                <a:lnTo>
                  <a:pt x="140" y="140"/>
                </a:lnTo>
                <a:lnTo>
                  <a:pt x="137" y="139"/>
                </a:lnTo>
                <a:lnTo>
                  <a:pt x="136" y="138"/>
                </a:lnTo>
                <a:lnTo>
                  <a:pt x="135" y="135"/>
                </a:lnTo>
                <a:lnTo>
                  <a:pt x="136" y="131"/>
                </a:lnTo>
                <a:lnTo>
                  <a:pt x="140" y="130"/>
                </a:lnTo>
                <a:lnTo>
                  <a:pt x="184" y="130"/>
                </a:lnTo>
                <a:lnTo>
                  <a:pt x="188" y="131"/>
                </a:lnTo>
                <a:lnTo>
                  <a:pt x="189" y="135"/>
                </a:lnTo>
                <a:close/>
                <a:moveTo>
                  <a:pt x="70" y="82"/>
                </a:moveTo>
                <a:lnTo>
                  <a:pt x="70" y="82"/>
                </a:lnTo>
                <a:lnTo>
                  <a:pt x="74" y="83"/>
                </a:lnTo>
                <a:lnTo>
                  <a:pt x="78" y="84"/>
                </a:lnTo>
                <a:lnTo>
                  <a:pt x="83" y="88"/>
                </a:lnTo>
                <a:lnTo>
                  <a:pt x="87" y="96"/>
                </a:lnTo>
                <a:lnTo>
                  <a:pt x="88" y="104"/>
                </a:lnTo>
                <a:lnTo>
                  <a:pt x="87" y="113"/>
                </a:lnTo>
                <a:lnTo>
                  <a:pt x="83" y="120"/>
                </a:lnTo>
                <a:lnTo>
                  <a:pt x="78" y="125"/>
                </a:lnTo>
                <a:lnTo>
                  <a:pt x="74" y="126"/>
                </a:lnTo>
                <a:lnTo>
                  <a:pt x="70" y="126"/>
                </a:lnTo>
                <a:lnTo>
                  <a:pt x="66" y="126"/>
                </a:lnTo>
                <a:lnTo>
                  <a:pt x="63" y="125"/>
                </a:lnTo>
                <a:lnTo>
                  <a:pt x="57" y="120"/>
                </a:lnTo>
                <a:lnTo>
                  <a:pt x="53" y="113"/>
                </a:lnTo>
                <a:lnTo>
                  <a:pt x="52" y="104"/>
                </a:lnTo>
                <a:lnTo>
                  <a:pt x="53" y="96"/>
                </a:lnTo>
                <a:lnTo>
                  <a:pt x="57" y="88"/>
                </a:lnTo>
                <a:lnTo>
                  <a:pt x="63" y="84"/>
                </a:lnTo>
                <a:lnTo>
                  <a:pt x="66" y="83"/>
                </a:lnTo>
                <a:lnTo>
                  <a:pt x="70" y="82"/>
                </a:lnTo>
                <a:close/>
                <a:moveTo>
                  <a:pt x="44" y="18"/>
                </a:moveTo>
                <a:lnTo>
                  <a:pt x="44" y="18"/>
                </a:lnTo>
                <a:lnTo>
                  <a:pt x="44" y="14"/>
                </a:lnTo>
                <a:lnTo>
                  <a:pt x="46" y="12"/>
                </a:lnTo>
                <a:lnTo>
                  <a:pt x="49" y="9"/>
                </a:lnTo>
                <a:lnTo>
                  <a:pt x="52" y="9"/>
                </a:lnTo>
                <a:lnTo>
                  <a:pt x="53" y="9"/>
                </a:lnTo>
                <a:lnTo>
                  <a:pt x="56" y="9"/>
                </a:lnTo>
                <a:lnTo>
                  <a:pt x="59" y="12"/>
                </a:lnTo>
                <a:lnTo>
                  <a:pt x="61" y="14"/>
                </a:lnTo>
                <a:lnTo>
                  <a:pt x="61" y="18"/>
                </a:lnTo>
                <a:lnTo>
                  <a:pt x="61" y="36"/>
                </a:lnTo>
                <a:lnTo>
                  <a:pt x="61" y="40"/>
                </a:lnTo>
                <a:lnTo>
                  <a:pt x="58" y="43"/>
                </a:lnTo>
                <a:lnTo>
                  <a:pt x="56" y="44"/>
                </a:lnTo>
                <a:lnTo>
                  <a:pt x="52" y="45"/>
                </a:lnTo>
                <a:lnTo>
                  <a:pt x="48" y="44"/>
                </a:lnTo>
                <a:lnTo>
                  <a:pt x="45" y="43"/>
                </a:lnTo>
                <a:lnTo>
                  <a:pt x="44" y="40"/>
                </a:lnTo>
                <a:lnTo>
                  <a:pt x="44" y="36"/>
                </a:lnTo>
                <a:lnTo>
                  <a:pt x="44" y="18"/>
                </a:lnTo>
                <a:close/>
                <a:moveTo>
                  <a:pt x="102" y="160"/>
                </a:moveTo>
                <a:lnTo>
                  <a:pt x="40" y="160"/>
                </a:lnTo>
                <a:lnTo>
                  <a:pt x="36" y="159"/>
                </a:lnTo>
                <a:lnTo>
                  <a:pt x="35" y="156"/>
                </a:lnTo>
                <a:lnTo>
                  <a:pt x="33" y="152"/>
                </a:lnTo>
                <a:lnTo>
                  <a:pt x="36" y="147"/>
                </a:lnTo>
                <a:lnTo>
                  <a:pt x="39" y="142"/>
                </a:lnTo>
                <a:lnTo>
                  <a:pt x="45" y="134"/>
                </a:lnTo>
                <a:lnTo>
                  <a:pt x="48" y="131"/>
                </a:lnTo>
                <a:lnTo>
                  <a:pt x="49" y="131"/>
                </a:lnTo>
                <a:lnTo>
                  <a:pt x="53" y="131"/>
                </a:lnTo>
                <a:lnTo>
                  <a:pt x="57" y="134"/>
                </a:lnTo>
                <a:lnTo>
                  <a:pt x="59" y="136"/>
                </a:lnTo>
                <a:lnTo>
                  <a:pt x="63" y="138"/>
                </a:lnTo>
                <a:lnTo>
                  <a:pt x="70" y="139"/>
                </a:lnTo>
                <a:lnTo>
                  <a:pt x="72" y="139"/>
                </a:lnTo>
                <a:lnTo>
                  <a:pt x="78" y="138"/>
                </a:lnTo>
                <a:lnTo>
                  <a:pt x="82" y="136"/>
                </a:lnTo>
                <a:lnTo>
                  <a:pt x="84" y="134"/>
                </a:lnTo>
                <a:lnTo>
                  <a:pt x="88" y="131"/>
                </a:lnTo>
                <a:lnTo>
                  <a:pt x="92" y="131"/>
                </a:lnTo>
                <a:lnTo>
                  <a:pt x="95" y="131"/>
                </a:lnTo>
                <a:lnTo>
                  <a:pt x="96" y="134"/>
                </a:lnTo>
                <a:lnTo>
                  <a:pt x="102" y="142"/>
                </a:lnTo>
                <a:lnTo>
                  <a:pt x="105" y="147"/>
                </a:lnTo>
                <a:lnTo>
                  <a:pt x="108" y="152"/>
                </a:lnTo>
                <a:lnTo>
                  <a:pt x="108" y="156"/>
                </a:lnTo>
                <a:lnTo>
                  <a:pt x="105" y="159"/>
                </a:lnTo>
                <a:lnTo>
                  <a:pt x="102" y="160"/>
                </a:lnTo>
                <a:close/>
                <a:moveTo>
                  <a:pt x="186" y="161"/>
                </a:moveTo>
                <a:lnTo>
                  <a:pt x="139" y="161"/>
                </a:lnTo>
                <a:lnTo>
                  <a:pt x="137" y="160"/>
                </a:lnTo>
                <a:lnTo>
                  <a:pt x="135" y="159"/>
                </a:lnTo>
                <a:lnTo>
                  <a:pt x="134" y="155"/>
                </a:lnTo>
                <a:lnTo>
                  <a:pt x="135" y="152"/>
                </a:lnTo>
                <a:lnTo>
                  <a:pt x="137" y="151"/>
                </a:lnTo>
                <a:lnTo>
                  <a:pt x="139" y="151"/>
                </a:lnTo>
                <a:lnTo>
                  <a:pt x="186" y="151"/>
                </a:lnTo>
                <a:lnTo>
                  <a:pt x="187" y="151"/>
                </a:lnTo>
                <a:lnTo>
                  <a:pt x="188" y="152"/>
                </a:lnTo>
                <a:lnTo>
                  <a:pt x="189" y="155"/>
                </a:lnTo>
                <a:lnTo>
                  <a:pt x="188" y="159"/>
                </a:lnTo>
                <a:lnTo>
                  <a:pt x="187" y="160"/>
                </a:lnTo>
                <a:lnTo>
                  <a:pt x="186" y="161"/>
                </a:lnTo>
                <a:close/>
                <a:moveTo>
                  <a:pt x="208" y="99"/>
                </a:moveTo>
                <a:lnTo>
                  <a:pt x="144" y="99"/>
                </a:lnTo>
                <a:lnTo>
                  <a:pt x="140" y="97"/>
                </a:lnTo>
                <a:lnTo>
                  <a:pt x="137" y="96"/>
                </a:lnTo>
                <a:lnTo>
                  <a:pt x="135" y="94"/>
                </a:lnTo>
                <a:lnTo>
                  <a:pt x="135" y="90"/>
                </a:lnTo>
                <a:lnTo>
                  <a:pt x="135" y="87"/>
                </a:lnTo>
                <a:lnTo>
                  <a:pt x="137" y="84"/>
                </a:lnTo>
                <a:lnTo>
                  <a:pt x="140" y="83"/>
                </a:lnTo>
                <a:lnTo>
                  <a:pt x="144" y="82"/>
                </a:lnTo>
                <a:lnTo>
                  <a:pt x="208" y="82"/>
                </a:lnTo>
                <a:lnTo>
                  <a:pt x="212" y="83"/>
                </a:lnTo>
                <a:lnTo>
                  <a:pt x="214" y="84"/>
                </a:lnTo>
                <a:lnTo>
                  <a:pt x="217" y="87"/>
                </a:lnTo>
                <a:lnTo>
                  <a:pt x="217" y="90"/>
                </a:lnTo>
                <a:lnTo>
                  <a:pt x="217" y="94"/>
                </a:lnTo>
                <a:lnTo>
                  <a:pt x="214" y="96"/>
                </a:lnTo>
                <a:lnTo>
                  <a:pt x="212" y="97"/>
                </a:lnTo>
                <a:lnTo>
                  <a:pt x="208" y="99"/>
                </a:lnTo>
                <a:close/>
              </a:path>
            </a:pathLst>
          </a:custGeom>
          <a:solidFill>
            <a:schemeClr val="bg1"/>
          </a:solidFill>
          <a:ln>
            <a:noFill/>
          </a:ln>
          <a:extLst/>
        </p:spPr>
        <p:txBody>
          <a:bodyPr/>
          <a:lstStyle/>
          <a:p>
            <a:pPr defTabSz="914400" eaLnBrk="1" fontAlgn="auto" hangingPunct="1">
              <a:spcBef>
                <a:spcPts val="0"/>
              </a:spcBef>
              <a:spcAft>
                <a:spcPts val="0"/>
              </a:spcAft>
              <a:defRPr/>
            </a:pPr>
            <a:endParaRPr lang="zh-CN" altLang="en-US" sz="1800" kern="0">
              <a:solidFill>
                <a:prstClr val="black"/>
              </a:solidFill>
              <a:latin typeface="+mn-lt"/>
              <a:ea typeface="+mn-ea"/>
            </a:endParaRPr>
          </a:p>
        </p:txBody>
      </p:sp>
      <p:sp>
        <p:nvSpPr>
          <p:cNvPr id="25611" name="文本框 8"/>
          <p:cNvSpPr txBox="1">
            <a:spLocks noChangeArrowheads="1"/>
          </p:cNvSpPr>
          <p:nvPr/>
        </p:nvSpPr>
        <p:spPr bwMode="auto">
          <a:xfrm>
            <a:off x="1012825" y="3513138"/>
            <a:ext cx="12080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buFont typeface="Arial" pitchFamily="34" charset="0"/>
              <a:buNone/>
            </a:pPr>
            <a:r>
              <a:rPr lang="zh-CN" altLang="en-US" sz="1100" b="1">
                <a:solidFill>
                  <a:srgbClr val="FFFFFF"/>
                </a:solidFill>
                <a:latin typeface="方正兰亭超细黑简体" pitchFamily="2" charset="-122"/>
                <a:ea typeface="方正兰亭超细黑简体" pitchFamily="2" charset="-122"/>
              </a:rPr>
              <a:t>设计尺寸：</a:t>
            </a:r>
            <a:r>
              <a:rPr lang="en-US" altLang="zh-CN" sz="1100" b="1">
                <a:solidFill>
                  <a:srgbClr val="FFFFFF"/>
                </a:solidFill>
                <a:latin typeface="方正兰亭超细黑简体" pitchFamily="2" charset="-122"/>
                <a:ea typeface="方正兰亭超细黑简体" pitchFamily="2" charset="-122"/>
              </a:rPr>
              <a:t>16:9</a:t>
            </a:r>
            <a:endParaRPr lang="zh-CN" altLang="en-US" sz="1100" b="1">
              <a:solidFill>
                <a:srgbClr val="FFFFFF"/>
              </a:solidFill>
              <a:latin typeface="方正兰亭超细黑简体" pitchFamily="2" charset="-122"/>
              <a:ea typeface="方正兰亭超细黑简体" pitchFamily="2" charset="-122"/>
            </a:endParaRPr>
          </a:p>
        </p:txBody>
      </p:sp>
      <p:sp>
        <p:nvSpPr>
          <p:cNvPr id="25612" name="文本框 13"/>
          <p:cNvSpPr txBox="1">
            <a:spLocks noChangeArrowheads="1"/>
          </p:cNvSpPr>
          <p:nvPr/>
        </p:nvSpPr>
        <p:spPr bwMode="auto">
          <a:xfrm>
            <a:off x="3213100" y="3536950"/>
            <a:ext cx="749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buFont typeface="Arial" pitchFamily="34" charset="0"/>
              <a:buNone/>
            </a:pPr>
            <a:r>
              <a:rPr lang="zh-CN" altLang="en-US" sz="1100" b="1">
                <a:solidFill>
                  <a:srgbClr val="FFFFFF"/>
                </a:solidFill>
                <a:latin typeface="方正兰亭超细黑简体" pitchFamily="2" charset="-122"/>
                <a:ea typeface="方正兰亭超细黑简体" pitchFamily="2" charset="-122"/>
              </a:rPr>
              <a:t>易于编辑</a:t>
            </a:r>
          </a:p>
        </p:txBody>
      </p:sp>
      <p:sp>
        <p:nvSpPr>
          <p:cNvPr id="25613" name="文本框 17"/>
          <p:cNvSpPr txBox="1">
            <a:spLocks noChangeArrowheads="1"/>
          </p:cNvSpPr>
          <p:nvPr/>
        </p:nvSpPr>
        <p:spPr bwMode="auto">
          <a:xfrm>
            <a:off x="4657725" y="3381375"/>
            <a:ext cx="1741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buFont typeface="Arial" pitchFamily="34" charset="0"/>
              <a:buNone/>
            </a:pPr>
            <a:r>
              <a:rPr lang="zh-CN" altLang="en-US" sz="1100" b="1">
                <a:solidFill>
                  <a:srgbClr val="FFFFFF"/>
                </a:solidFill>
                <a:latin typeface="方正兰亭超细黑简体" pitchFamily="2" charset="-122"/>
                <a:ea typeface="方正兰亭超细黑简体" pitchFamily="2" charset="-122"/>
              </a:rPr>
              <a:t>中文：方正兰亭黑</a:t>
            </a:r>
            <a:r>
              <a:rPr lang="en-US" altLang="zh-CN" sz="1100" b="1">
                <a:solidFill>
                  <a:srgbClr val="FFFFFF"/>
                </a:solidFill>
                <a:latin typeface="方正兰亭超细黑简体" pitchFamily="2" charset="-122"/>
                <a:ea typeface="方正兰亭超细黑简体" pitchFamily="2" charset="-122"/>
              </a:rPr>
              <a:t>_GBK</a:t>
            </a:r>
            <a:endParaRPr lang="zh-CN" altLang="en-US" sz="1100" b="1">
              <a:solidFill>
                <a:srgbClr val="FFFFFF"/>
              </a:solidFill>
              <a:latin typeface="方正兰亭超细黑简体" pitchFamily="2" charset="-122"/>
              <a:ea typeface="方正兰亭超细黑简体" pitchFamily="2" charset="-122"/>
            </a:endParaRPr>
          </a:p>
        </p:txBody>
      </p:sp>
      <p:sp>
        <p:nvSpPr>
          <p:cNvPr id="25614" name="文本框 13"/>
          <p:cNvSpPr txBox="1">
            <a:spLocks noChangeArrowheads="1"/>
          </p:cNvSpPr>
          <p:nvPr/>
        </p:nvSpPr>
        <p:spPr bwMode="auto">
          <a:xfrm>
            <a:off x="7010400" y="3492500"/>
            <a:ext cx="10318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buFont typeface="Arial" pitchFamily="34" charset="0"/>
              <a:buNone/>
            </a:pPr>
            <a:r>
              <a:rPr lang="zh-CN" altLang="en-US" sz="1100" b="1">
                <a:solidFill>
                  <a:srgbClr val="FFFFFF"/>
                </a:solidFill>
                <a:latin typeface="方正兰亭超细黑简体" pitchFamily="2" charset="-122"/>
                <a:ea typeface="方正兰亭超细黑简体" pitchFamily="2" charset="-122"/>
              </a:rPr>
              <a:t>熊猫达人作品</a:t>
            </a:r>
          </a:p>
        </p:txBody>
      </p:sp>
      <p:sp>
        <p:nvSpPr>
          <p:cNvPr id="25615" name="文本框 17"/>
          <p:cNvSpPr txBox="1">
            <a:spLocks noChangeArrowheads="1"/>
          </p:cNvSpPr>
          <p:nvPr/>
        </p:nvSpPr>
        <p:spPr bwMode="auto">
          <a:xfrm>
            <a:off x="4657725" y="3703638"/>
            <a:ext cx="22002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buFont typeface="Arial" pitchFamily="34" charset="0"/>
              <a:buNone/>
            </a:pPr>
            <a:r>
              <a:rPr lang="zh-CN" altLang="en-US" sz="1100" b="1">
                <a:solidFill>
                  <a:srgbClr val="FFFFFF"/>
                </a:solidFill>
                <a:latin typeface="方正兰亭超细黑简体" pitchFamily="2" charset="-122"/>
                <a:ea typeface="方正兰亭超细黑简体" pitchFamily="2" charset="-122"/>
              </a:rPr>
              <a:t>英文：方正兰亭黑</a:t>
            </a:r>
            <a:r>
              <a:rPr lang="en-US" altLang="zh-CN" sz="1100" b="1">
                <a:solidFill>
                  <a:srgbClr val="FFFFFF"/>
                </a:solidFill>
                <a:latin typeface="方正兰亭超细黑简体" pitchFamily="2" charset="-122"/>
                <a:ea typeface="方正兰亭超细黑简体" pitchFamily="2" charset="-122"/>
              </a:rPr>
              <a:t>_GBK</a:t>
            </a:r>
            <a:r>
              <a:rPr lang="zh-CN" altLang="en-US" sz="1100" b="1">
                <a:solidFill>
                  <a:srgbClr val="FFFFFF"/>
                </a:solidFill>
                <a:latin typeface="方正兰亭超细黑简体" pitchFamily="2" charset="-122"/>
                <a:ea typeface="方正兰亭超细黑简体" pitchFamily="2" charset="-122"/>
              </a:rPr>
              <a:t>和</a:t>
            </a:r>
            <a:r>
              <a:rPr lang="en-US" altLang="zh-CN" sz="1100" b="1">
                <a:solidFill>
                  <a:srgbClr val="FFFFFF"/>
                </a:solidFill>
                <a:latin typeface="方正兰亭超细黑简体" pitchFamily="2" charset="-122"/>
                <a:ea typeface="方正兰亭超细黑简体" pitchFamily="2" charset="-122"/>
              </a:rPr>
              <a:t>Arial</a:t>
            </a:r>
            <a:endParaRPr lang="zh-CN" altLang="en-US" sz="1100" b="1">
              <a:solidFill>
                <a:srgbClr val="FFFFFF"/>
              </a:solidFill>
              <a:latin typeface="方正兰亭超细黑简体" pitchFamily="2" charset="-122"/>
              <a:ea typeface="方正兰亭超细黑简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5"/>
          <p:cNvSpPr>
            <a:spLocks noEditPoints="1"/>
          </p:cNvSpPr>
          <p:nvPr/>
        </p:nvSpPr>
        <p:spPr bwMode="auto">
          <a:xfrm>
            <a:off x="3514725" y="3271838"/>
            <a:ext cx="47625" cy="147637"/>
          </a:xfrm>
          <a:custGeom>
            <a:avLst/>
            <a:gdLst>
              <a:gd name="T0" fmla="*/ 23359241 w 87"/>
              <a:gd name="T1" fmla="*/ 59008663 h 272"/>
              <a:gd name="T2" fmla="*/ 23059806 w 87"/>
              <a:gd name="T3" fmla="*/ 58421372 h 272"/>
              <a:gd name="T4" fmla="*/ 22161500 w 87"/>
              <a:gd name="T5" fmla="*/ 58128269 h 272"/>
              <a:gd name="T6" fmla="*/ 21562629 w 87"/>
              <a:gd name="T7" fmla="*/ 8513553 h 272"/>
              <a:gd name="T8" fmla="*/ 20963759 w 87"/>
              <a:gd name="T9" fmla="*/ 5284536 h 272"/>
              <a:gd name="T10" fmla="*/ 18867164 w 87"/>
              <a:gd name="T11" fmla="*/ 2348622 h 272"/>
              <a:gd name="T12" fmla="*/ 14674522 w 87"/>
              <a:gd name="T13" fmla="*/ 293646 h 272"/>
              <a:gd name="T14" fmla="*/ 11380185 w 87"/>
              <a:gd name="T15" fmla="*/ 293646 h 272"/>
              <a:gd name="T16" fmla="*/ 6888108 w 87"/>
              <a:gd name="T17" fmla="*/ 2348622 h 272"/>
              <a:gd name="T18" fmla="*/ 6289237 w 87"/>
              <a:gd name="T19" fmla="*/ 4109954 h 272"/>
              <a:gd name="T20" fmla="*/ 4492078 w 87"/>
              <a:gd name="T21" fmla="*/ 8513553 h 272"/>
              <a:gd name="T22" fmla="*/ 4192642 w 87"/>
              <a:gd name="T23" fmla="*/ 58128269 h 272"/>
              <a:gd name="T24" fmla="*/ 3294336 w 87"/>
              <a:gd name="T25" fmla="*/ 58421372 h 272"/>
              <a:gd name="T26" fmla="*/ 2994901 w 87"/>
              <a:gd name="T27" fmla="*/ 59008663 h 272"/>
              <a:gd name="T28" fmla="*/ 2994901 w 87"/>
              <a:gd name="T29" fmla="*/ 59008663 h 272"/>
              <a:gd name="T30" fmla="*/ 898306 w 87"/>
              <a:gd name="T31" fmla="*/ 62531868 h 272"/>
              <a:gd name="T32" fmla="*/ 0 w 87"/>
              <a:gd name="T33" fmla="*/ 66935468 h 272"/>
              <a:gd name="T34" fmla="*/ 2396030 w 87"/>
              <a:gd name="T35" fmla="*/ 73687689 h 272"/>
              <a:gd name="T36" fmla="*/ 5690366 w 87"/>
              <a:gd name="T37" fmla="*/ 77210352 h 272"/>
              <a:gd name="T38" fmla="*/ 13177345 w 87"/>
              <a:gd name="T39" fmla="*/ 79852620 h 272"/>
              <a:gd name="T40" fmla="*/ 17968858 w 87"/>
              <a:gd name="T41" fmla="*/ 78384934 h 272"/>
              <a:gd name="T42" fmla="*/ 22161500 w 87"/>
              <a:gd name="T43" fmla="*/ 75742666 h 272"/>
              <a:gd name="T44" fmla="*/ 25755272 w 87"/>
              <a:gd name="T45" fmla="*/ 69284090 h 272"/>
              <a:gd name="T46" fmla="*/ 25755272 w 87"/>
              <a:gd name="T47" fmla="*/ 64880491 h 272"/>
              <a:gd name="T48" fmla="*/ 23359241 w 87"/>
              <a:gd name="T49" fmla="*/ 59302309 h 272"/>
              <a:gd name="T50" fmla="*/ 18567728 w 87"/>
              <a:gd name="T51" fmla="*/ 7926804 h 272"/>
              <a:gd name="T52" fmla="*/ 7786414 w 87"/>
              <a:gd name="T53" fmla="*/ 7926804 h 272"/>
              <a:gd name="T54" fmla="*/ 19765470 w 87"/>
              <a:gd name="T55" fmla="*/ 74568083 h 272"/>
              <a:gd name="T56" fmla="*/ 16471134 w 87"/>
              <a:gd name="T57" fmla="*/ 76036312 h 272"/>
              <a:gd name="T58" fmla="*/ 13177345 w 87"/>
              <a:gd name="T59" fmla="*/ 76916706 h 272"/>
              <a:gd name="T60" fmla="*/ 8085849 w 87"/>
              <a:gd name="T61" fmla="*/ 75449020 h 272"/>
              <a:gd name="T62" fmla="*/ 5690366 w 87"/>
              <a:gd name="T63" fmla="*/ 73687689 h 272"/>
              <a:gd name="T64" fmla="*/ 3593772 w 87"/>
              <a:gd name="T65" fmla="*/ 70458130 h 272"/>
              <a:gd name="T66" fmla="*/ 2994901 w 87"/>
              <a:gd name="T67" fmla="*/ 66935468 h 272"/>
              <a:gd name="T68" fmla="*/ 4492078 w 87"/>
              <a:gd name="T69" fmla="*/ 61650932 h 272"/>
              <a:gd name="T70" fmla="*/ 5690366 w 87"/>
              <a:gd name="T71" fmla="*/ 60183246 h 272"/>
              <a:gd name="T72" fmla="*/ 7786414 w 87"/>
              <a:gd name="T73" fmla="*/ 51669151 h 272"/>
              <a:gd name="T74" fmla="*/ 9583573 w 87"/>
              <a:gd name="T75" fmla="*/ 48146488 h 272"/>
              <a:gd name="T76" fmla="*/ 13177345 w 87"/>
              <a:gd name="T77" fmla="*/ 46385157 h 272"/>
              <a:gd name="T78" fmla="*/ 16771116 w 87"/>
              <a:gd name="T79" fmla="*/ 48146488 h 272"/>
              <a:gd name="T80" fmla="*/ 18567728 w 87"/>
              <a:gd name="T81" fmla="*/ 51669151 h 272"/>
              <a:gd name="T82" fmla="*/ 20064905 w 87"/>
              <a:gd name="T83" fmla="*/ 60183246 h 272"/>
              <a:gd name="T84" fmla="*/ 20364341 w 87"/>
              <a:gd name="T85" fmla="*/ 60476349 h 272"/>
              <a:gd name="T86" fmla="*/ 23059806 w 87"/>
              <a:gd name="T87" fmla="*/ 64880491 h 272"/>
              <a:gd name="T88" fmla="*/ 23059806 w 87"/>
              <a:gd name="T89" fmla="*/ 68990444 h 272"/>
              <a:gd name="T90" fmla="*/ 20064905 w 87"/>
              <a:gd name="T91" fmla="*/ 73687689 h 2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7" h="272">
                <a:moveTo>
                  <a:pt x="78" y="202"/>
                </a:moveTo>
                <a:lnTo>
                  <a:pt x="78" y="202"/>
                </a:lnTo>
                <a:lnTo>
                  <a:pt x="78" y="201"/>
                </a:lnTo>
                <a:lnTo>
                  <a:pt x="77" y="199"/>
                </a:lnTo>
                <a:lnTo>
                  <a:pt x="74" y="198"/>
                </a:lnTo>
                <a:lnTo>
                  <a:pt x="72" y="195"/>
                </a:lnTo>
                <a:lnTo>
                  <a:pt x="72" y="29"/>
                </a:lnTo>
                <a:lnTo>
                  <a:pt x="71" y="23"/>
                </a:lnTo>
                <a:lnTo>
                  <a:pt x="70" y="18"/>
                </a:lnTo>
                <a:lnTo>
                  <a:pt x="67" y="12"/>
                </a:lnTo>
                <a:lnTo>
                  <a:pt x="63" y="8"/>
                </a:lnTo>
                <a:lnTo>
                  <a:pt x="59" y="5"/>
                </a:lnTo>
                <a:lnTo>
                  <a:pt x="55" y="3"/>
                </a:lnTo>
                <a:lnTo>
                  <a:pt x="49" y="1"/>
                </a:lnTo>
                <a:lnTo>
                  <a:pt x="44" y="0"/>
                </a:lnTo>
                <a:lnTo>
                  <a:pt x="38" y="1"/>
                </a:lnTo>
                <a:lnTo>
                  <a:pt x="33" y="3"/>
                </a:lnTo>
                <a:lnTo>
                  <a:pt x="29" y="5"/>
                </a:lnTo>
                <a:lnTo>
                  <a:pt x="23" y="8"/>
                </a:lnTo>
                <a:lnTo>
                  <a:pt x="23" y="10"/>
                </a:lnTo>
                <a:lnTo>
                  <a:pt x="21" y="14"/>
                </a:lnTo>
                <a:lnTo>
                  <a:pt x="18" y="18"/>
                </a:lnTo>
                <a:lnTo>
                  <a:pt x="17" y="23"/>
                </a:lnTo>
                <a:lnTo>
                  <a:pt x="15" y="29"/>
                </a:lnTo>
                <a:lnTo>
                  <a:pt x="15" y="195"/>
                </a:lnTo>
                <a:lnTo>
                  <a:pt x="14" y="198"/>
                </a:lnTo>
                <a:lnTo>
                  <a:pt x="11" y="199"/>
                </a:lnTo>
                <a:lnTo>
                  <a:pt x="10" y="201"/>
                </a:lnTo>
                <a:lnTo>
                  <a:pt x="6" y="207"/>
                </a:lnTo>
                <a:lnTo>
                  <a:pt x="3" y="213"/>
                </a:lnTo>
                <a:lnTo>
                  <a:pt x="2" y="220"/>
                </a:lnTo>
                <a:lnTo>
                  <a:pt x="0" y="228"/>
                </a:lnTo>
                <a:lnTo>
                  <a:pt x="2" y="236"/>
                </a:lnTo>
                <a:lnTo>
                  <a:pt x="4" y="244"/>
                </a:lnTo>
                <a:lnTo>
                  <a:pt x="8" y="251"/>
                </a:lnTo>
                <a:lnTo>
                  <a:pt x="14" y="258"/>
                </a:lnTo>
                <a:lnTo>
                  <a:pt x="19" y="263"/>
                </a:lnTo>
                <a:lnTo>
                  <a:pt x="27" y="267"/>
                </a:lnTo>
                <a:lnTo>
                  <a:pt x="36" y="270"/>
                </a:lnTo>
                <a:lnTo>
                  <a:pt x="44" y="272"/>
                </a:lnTo>
                <a:lnTo>
                  <a:pt x="52" y="270"/>
                </a:lnTo>
                <a:lnTo>
                  <a:pt x="60" y="267"/>
                </a:lnTo>
                <a:lnTo>
                  <a:pt x="68" y="263"/>
                </a:lnTo>
                <a:lnTo>
                  <a:pt x="74" y="258"/>
                </a:lnTo>
                <a:lnTo>
                  <a:pt x="81" y="251"/>
                </a:lnTo>
                <a:lnTo>
                  <a:pt x="83" y="244"/>
                </a:lnTo>
                <a:lnTo>
                  <a:pt x="86" y="236"/>
                </a:lnTo>
                <a:lnTo>
                  <a:pt x="87" y="228"/>
                </a:lnTo>
                <a:lnTo>
                  <a:pt x="86" y="221"/>
                </a:lnTo>
                <a:lnTo>
                  <a:pt x="85" y="214"/>
                </a:lnTo>
                <a:lnTo>
                  <a:pt x="82" y="207"/>
                </a:lnTo>
                <a:lnTo>
                  <a:pt x="78" y="202"/>
                </a:lnTo>
                <a:close/>
                <a:moveTo>
                  <a:pt x="26" y="27"/>
                </a:moveTo>
                <a:lnTo>
                  <a:pt x="62" y="27"/>
                </a:lnTo>
                <a:lnTo>
                  <a:pt x="62" y="36"/>
                </a:lnTo>
                <a:lnTo>
                  <a:pt x="26" y="36"/>
                </a:lnTo>
                <a:lnTo>
                  <a:pt x="26" y="27"/>
                </a:lnTo>
                <a:close/>
                <a:moveTo>
                  <a:pt x="67" y="251"/>
                </a:moveTo>
                <a:lnTo>
                  <a:pt x="67" y="251"/>
                </a:lnTo>
                <a:lnTo>
                  <a:pt x="66" y="254"/>
                </a:lnTo>
                <a:lnTo>
                  <a:pt x="60" y="257"/>
                </a:lnTo>
                <a:lnTo>
                  <a:pt x="55" y="259"/>
                </a:lnTo>
                <a:lnTo>
                  <a:pt x="49" y="261"/>
                </a:lnTo>
                <a:lnTo>
                  <a:pt x="44" y="262"/>
                </a:lnTo>
                <a:lnTo>
                  <a:pt x="38" y="261"/>
                </a:lnTo>
                <a:lnTo>
                  <a:pt x="32" y="259"/>
                </a:lnTo>
                <a:lnTo>
                  <a:pt x="27" y="257"/>
                </a:lnTo>
                <a:lnTo>
                  <a:pt x="22" y="254"/>
                </a:lnTo>
                <a:lnTo>
                  <a:pt x="19" y="251"/>
                </a:lnTo>
                <a:lnTo>
                  <a:pt x="15" y="247"/>
                </a:lnTo>
                <a:lnTo>
                  <a:pt x="12" y="240"/>
                </a:lnTo>
                <a:lnTo>
                  <a:pt x="11" y="235"/>
                </a:lnTo>
                <a:lnTo>
                  <a:pt x="10" y="228"/>
                </a:lnTo>
                <a:lnTo>
                  <a:pt x="11" y="221"/>
                </a:lnTo>
                <a:lnTo>
                  <a:pt x="12" y="216"/>
                </a:lnTo>
                <a:lnTo>
                  <a:pt x="15" y="210"/>
                </a:lnTo>
                <a:lnTo>
                  <a:pt x="18" y="206"/>
                </a:lnTo>
                <a:lnTo>
                  <a:pt x="19" y="205"/>
                </a:lnTo>
                <a:lnTo>
                  <a:pt x="26" y="199"/>
                </a:lnTo>
                <a:lnTo>
                  <a:pt x="26" y="176"/>
                </a:lnTo>
                <a:lnTo>
                  <a:pt x="27" y="169"/>
                </a:lnTo>
                <a:lnTo>
                  <a:pt x="32" y="164"/>
                </a:lnTo>
                <a:lnTo>
                  <a:pt x="37" y="160"/>
                </a:lnTo>
                <a:lnTo>
                  <a:pt x="44" y="158"/>
                </a:lnTo>
                <a:lnTo>
                  <a:pt x="51" y="160"/>
                </a:lnTo>
                <a:lnTo>
                  <a:pt x="56" y="164"/>
                </a:lnTo>
                <a:lnTo>
                  <a:pt x="60" y="169"/>
                </a:lnTo>
                <a:lnTo>
                  <a:pt x="62" y="176"/>
                </a:lnTo>
                <a:lnTo>
                  <a:pt x="62" y="199"/>
                </a:lnTo>
                <a:lnTo>
                  <a:pt x="67" y="205"/>
                </a:lnTo>
                <a:lnTo>
                  <a:pt x="68" y="206"/>
                </a:lnTo>
                <a:lnTo>
                  <a:pt x="72" y="210"/>
                </a:lnTo>
                <a:lnTo>
                  <a:pt x="75" y="216"/>
                </a:lnTo>
                <a:lnTo>
                  <a:pt x="77" y="221"/>
                </a:lnTo>
                <a:lnTo>
                  <a:pt x="77" y="228"/>
                </a:lnTo>
                <a:lnTo>
                  <a:pt x="77" y="235"/>
                </a:lnTo>
                <a:lnTo>
                  <a:pt x="75" y="240"/>
                </a:lnTo>
                <a:lnTo>
                  <a:pt x="71" y="247"/>
                </a:lnTo>
                <a:lnTo>
                  <a:pt x="67" y="2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1" name="Freeform 6"/>
          <p:cNvSpPr>
            <a:spLocks noEditPoints="1"/>
          </p:cNvSpPr>
          <p:nvPr/>
        </p:nvSpPr>
        <p:spPr bwMode="auto">
          <a:xfrm>
            <a:off x="3219450" y="3271838"/>
            <a:ext cx="46038" cy="147637"/>
          </a:xfrm>
          <a:custGeom>
            <a:avLst/>
            <a:gdLst>
              <a:gd name="T0" fmla="*/ 22294704 w 86"/>
              <a:gd name="T1" fmla="*/ 59008663 h 272"/>
              <a:gd name="T2" fmla="*/ 22005093 w 86"/>
              <a:gd name="T3" fmla="*/ 58421372 h 272"/>
              <a:gd name="T4" fmla="*/ 21426406 w 86"/>
              <a:gd name="T5" fmla="*/ 58128269 h 272"/>
              <a:gd name="T6" fmla="*/ 20557573 w 86"/>
              <a:gd name="T7" fmla="*/ 8513553 h 272"/>
              <a:gd name="T8" fmla="*/ 19978351 w 86"/>
              <a:gd name="T9" fmla="*/ 5284536 h 272"/>
              <a:gd name="T10" fmla="*/ 18241219 w 86"/>
              <a:gd name="T11" fmla="*/ 2348622 h 272"/>
              <a:gd name="T12" fmla="*/ 14477345 w 86"/>
              <a:gd name="T13" fmla="*/ 293646 h 272"/>
              <a:gd name="T14" fmla="*/ 10712936 w 86"/>
              <a:gd name="T15" fmla="*/ 293646 h 272"/>
              <a:gd name="T16" fmla="*/ 6949061 w 86"/>
              <a:gd name="T17" fmla="*/ 2348622 h 272"/>
              <a:gd name="T18" fmla="*/ 5790617 w 86"/>
              <a:gd name="T19" fmla="*/ 4109954 h 272"/>
              <a:gd name="T20" fmla="*/ 4343096 w 86"/>
              <a:gd name="T21" fmla="*/ 8513553 h 272"/>
              <a:gd name="T22" fmla="*/ 3763874 w 86"/>
              <a:gd name="T23" fmla="*/ 58128269 h 272"/>
              <a:gd name="T24" fmla="*/ 3185187 w 86"/>
              <a:gd name="T25" fmla="*/ 58421372 h 272"/>
              <a:gd name="T26" fmla="*/ 2895576 w 86"/>
              <a:gd name="T27" fmla="*/ 59008663 h 272"/>
              <a:gd name="T28" fmla="*/ 2895576 w 86"/>
              <a:gd name="T29" fmla="*/ 59008663 h 272"/>
              <a:gd name="T30" fmla="*/ 579222 w 86"/>
              <a:gd name="T31" fmla="*/ 62531868 h 272"/>
              <a:gd name="T32" fmla="*/ 0 w 86"/>
              <a:gd name="T33" fmla="*/ 66935468 h 272"/>
              <a:gd name="T34" fmla="*/ 2026743 w 86"/>
              <a:gd name="T35" fmla="*/ 73687689 h 272"/>
              <a:gd name="T36" fmla="*/ 5790617 w 86"/>
              <a:gd name="T37" fmla="*/ 77210352 h 272"/>
              <a:gd name="T38" fmla="*/ 12450602 w 86"/>
              <a:gd name="T39" fmla="*/ 79852620 h 272"/>
              <a:gd name="T40" fmla="*/ 17661997 w 86"/>
              <a:gd name="T41" fmla="*/ 78384934 h 272"/>
              <a:gd name="T42" fmla="*/ 21426406 w 86"/>
              <a:gd name="T43" fmla="*/ 75742666 h 272"/>
              <a:gd name="T44" fmla="*/ 24611058 w 86"/>
              <a:gd name="T45" fmla="*/ 69284090 h 272"/>
              <a:gd name="T46" fmla="*/ 24900669 w 86"/>
              <a:gd name="T47" fmla="*/ 64880491 h 272"/>
              <a:gd name="T48" fmla="*/ 22584316 w 86"/>
              <a:gd name="T49" fmla="*/ 59302309 h 272"/>
              <a:gd name="T50" fmla="*/ 11581769 w 86"/>
              <a:gd name="T51" fmla="*/ 7926804 h 272"/>
              <a:gd name="T52" fmla="*/ 13608512 w 86"/>
              <a:gd name="T53" fmla="*/ 7926804 h 272"/>
              <a:gd name="T54" fmla="*/ 13608512 w 86"/>
              <a:gd name="T55" fmla="*/ 10568530 h 272"/>
              <a:gd name="T56" fmla="*/ 11581769 w 86"/>
              <a:gd name="T57" fmla="*/ 10568530 h 272"/>
              <a:gd name="T58" fmla="*/ 19399128 w 86"/>
              <a:gd name="T59" fmla="*/ 73687689 h 272"/>
              <a:gd name="T60" fmla="*/ 18820441 w 86"/>
              <a:gd name="T61" fmla="*/ 74568083 h 272"/>
              <a:gd name="T62" fmla="*/ 14477345 w 86"/>
              <a:gd name="T63" fmla="*/ 76623060 h 272"/>
              <a:gd name="T64" fmla="*/ 10712936 w 86"/>
              <a:gd name="T65" fmla="*/ 76623060 h 272"/>
              <a:gd name="T66" fmla="*/ 6080228 w 86"/>
              <a:gd name="T67" fmla="*/ 74568083 h 272"/>
              <a:gd name="T68" fmla="*/ 5790617 w 86"/>
              <a:gd name="T69" fmla="*/ 73687689 h 272"/>
              <a:gd name="T70" fmla="*/ 2895576 w 86"/>
              <a:gd name="T71" fmla="*/ 68990444 h 272"/>
              <a:gd name="T72" fmla="*/ 2895576 w 86"/>
              <a:gd name="T73" fmla="*/ 64880491 h 272"/>
              <a:gd name="T74" fmla="*/ 5211930 w 86"/>
              <a:gd name="T75" fmla="*/ 60476349 h 272"/>
              <a:gd name="T76" fmla="*/ 5790617 w 86"/>
              <a:gd name="T77" fmla="*/ 60183246 h 272"/>
              <a:gd name="T78" fmla="*/ 7238673 w 86"/>
              <a:gd name="T79" fmla="*/ 21137602 h 272"/>
              <a:gd name="T80" fmla="*/ 8686193 w 86"/>
              <a:gd name="T81" fmla="*/ 17614397 h 272"/>
              <a:gd name="T82" fmla="*/ 12450602 w 86"/>
              <a:gd name="T83" fmla="*/ 16146711 h 272"/>
              <a:gd name="T84" fmla="*/ 16214477 w 86"/>
              <a:gd name="T85" fmla="*/ 17614397 h 272"/>
              <a:gd name="T86" fmla="*/ 17951608 w 86"/>
              <a:gd name="T87" fmla="*/ 58421372 h 272"/>
              <a:gd name="T88" fmla="*/ 19399128 w 86"/>
              <a:gd name="T89" fmla="*/ 60183246 h 272"/>
              <a:gd name="T90" fmla="*/ 20557573 w 86"/>
              <a:gd name="T91" fmla="*/ 61650932 h 272"/>
              <a:gd name="T92" fmla="*/ 22294704 w 86"/>
              <a:gd name="T93" fmla="*/ 66935468 h 272"/>
              <a:gd name="T94" fmla="*/ 21426406 w 86"/>
              <a:gd name="T95" fmla="*/ 70458130 h 272"/>
              <a:gd name="T96" fmla="*/ 19399128 w 86"/>
              <a:gd name="T97" fmla="*/ 73687689 h 2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6" h="272">
                <a:moveTo>
                  <a:pt x="78" y="202"/>
                </a:moveTo>
                <a:lnTo>
                  <a:pt x="78" y="202"/>
                </a:lnTo>
                <a:lnTo>
                  <a:pt x="77" y="201"/>
                </a:lnTo>
                <a:lnTo>
                  <a:pt x="76" y="199"/>
                </a:lnTo>
                <a:lnTo>
                  <a:pt x="74" y="198"/>
                </a:lnTo>
                <a:lnTo>
                  <a:pt x="71" y="195"/>
                </a:lnTo>
                <a:lnTo>
                  <a:pt x="71" y="29"/>
                </a:lnTo>
                <a:lnTo>
                  <a:pt x="70" y="23"/>
                </a:lnTo>
                <a:lnTo>
                  <a:pt x="69" y="18"/>
                </a:lnTo>
                <a:lnTo>
                  <a:pt x="66" y="12"/>
                </a:lnTo>
                <a:lnTo>
                  <a:pt x="63" y="8"/>
                </a:lnTo>
                <a:lnTo>
                  <a:pt x="59" y="5"/>
                </a:lnTo>
                <a:lnTo>
                  <a:pt x="54" y="3"/>
                </a:lnTo>
                <a:lnTo>
                  <a:pt x="50" y="1"/>
                </a:lnTo>
                <a:lnTo>
                  <a:pt x="43" y="0"/>
                </a:lnTo>
                <a:lnTo>
                  <a:pt x="37" y="1"/>
                </a:lnTo>
                <a:lnTo>
                  <a:pt x="32" y="3"/>
                </a:lnTo>
                <a:lnTo>
                  <a:pt x="28" y="5"/>
                </a:lnTo>
                <a:lnTo>
                  <a:pt x="24" y="8"/>
                </a:lnTo>
                <a:lnTo>
                  <a:pt x="24" y="10"/>
                </a:lnTo>
                <a:lnTo>
                  <a:pt x="20" y="14"/>
                </a:lnTo>
                <a:lnTo>
                  <a:pt x="17" y="18"/>
                </a:lnTo>
                <a:lnTo>
                  <a:pt x="15" y="23"/>
                </a:lnTo>
                <a:lnTo>
                  <a:pt x="15" y="29"/>
                </a:lnTo>
                <a:lnTo>
                  <a:pt x="15" y="195"/>
                </a:lnTo>
                <a:lnTo>
                  <a:pt x="13" y="198"/>
                </a:lnTo>
                <a:lnTo>
                  <a:pt x="11" y="199"/>
                </a:lnTo>
                <a:lnTo>
                  <a:pt x="10" y="201"/>
                </a:lnTo>
                <a:lnTo>
                  <a:pt x="6" y="207"/>
                </a:lnTo>
                <a:lnTo>
                  <a:pt x="2" y="213"/>
                </a:lnTo>
                <a:lnTo>
                  <a:pt x="0" y="220"/>
                </a:lnTo>
                <a:lnTo>
                  <a:pt x="0" y="228"/>
                </a:lnTo>
                <a:lnTo>
                  <a:pt x="0" y="236"/>
                </a:lnTo>
                <a:lnTo>
                  <a:pt x="3" y="244"/>
                </a:lnTo>
                <a:lnTo>
                  <a:pt x="7" y="251"/>
                </a:lnTo>
                <a:lnTo>
                  <a:pt x="13" y="258"/>
                </a:lnTo>
                <a:lnTo>
                  <a:pt x="20" y="263"/>
                </a:lnTo>
                <a:lnTo>
                  <a:pt x="26" y="267"/>
                </a:lnTo>
                <a:lnTo>
                  <a:pt x="35" y="270"/>
                </a:lnTo>
                <a:lnTo>
                  <a:pt x="43" y="272"/>
                </a:lnTo>
                <a:lnTo>
                  <a:pt x="52" y="270"/>
                </a:lnTo>
                <a:lnTo>
                  <a:pt x="61" y="267"/>
                </a:lnTo>
                <a:lnTo>
                  <a:pt x="67" y="263"/>
                </a:lnTo>
                <a:lnTo>
                  <a:pt x="74" y="258"/>
                </a:lnTo>
                <a:lnTo>
                  <a:pt x="80" y="251"/>
                </a:lnTo>
                <a:lnTo>
                  <a:pt x="84" y="244"/>
                </a:lnTo>
                <a:lnTo>
                  <a:pt x="85" y="236"/>
                </a:lnTo>
                <a:lnTo>
                  <a:pt x="86" y="228"/>
                </a:lnTo>
                <a:lnTo>
                  <a:pt x="86" y="221"/>
                </a:lnTo>
                <a:lnTo>
                  <a:pt x="84" y="214"/>
                </a:lnTo>
                <a:lnTo>
                  <a:pt x="81" y="207"/>
                </a:lnTo>
                <a:lnTo>
                  <a:pt x="78" y="202"/>
                </a:lnTo>
                <a:close/>
                <a:moveTo>
                  <a:pt x="26" y="27"/>
                </a:moveTo>
                <a:lnTo>
                  <a:pt x="40" y="27"/>
                </a:lnTo>
                <a:lnTo>
                  <a:pt x="40" y="14"/>
                </a:lnTo>
                <a:lnTo>
                  <a:pt x="47" y="14"/>
                </a:lnTo>
                <a:lnTo>
                  <a:pt x="47" y="27"/>
                </a:lnTo>
                <a:lnTo>
                  <a:pt x="61" y="27"/>
                </a:lnTo>
                <a:lnTo>
                  <a:pt x="61" y="36"/>
                </a:lnTo>
                <a:lnTo>
                  <a:pt x="47" y="36"/>
                </a:lnTo>
                <a:lnTo>
                  <a:pt x="47" y="49"/>
                </a:lnTo>
                <a:lnTo>
                  <a:pt x="40" y="49"/>
                </a:lnTo>
                <a:lnTo>
                  <a:pt x="40" y="36"/>
                </a:lnTo>
                <a:lnTo>
                  <a:pt x="26" y="36"/>
                </a:lnTo>
                <a:lnTo>
                  <a:pt x="26" y="27"/>
                </a:lnTo>
                <a:close/>
                <a:moveTo>
                  <a:pt x="67" y="251"/>
                </a:moveTo>
                <a:lnTo>
                  <a:pt x="67" y="251"/>
                </a:lnTo>
                <a:lnTo>
                  <a:pt x="65" y="254"/>
                </a:lnTo>
                <a:lnTo>
                  <a:pt x="61" y="257"/>
                </a:lnTo>
                <a:lnTo>
                  <a:pt x="55" y="259"/>
                </a:lnTo>
                <a:lnTo>
                  <a:pt x="50" y="261"/>
                </a:lnTo>
                <a:lnTo>
                  <a:pt x="43" y="262"/>
                </a:lnTo>
                <a:lnTo>
                  <a:pt x="37" y="261"/>
                </a:lnTo>
                <a:lnTo>
                  <a:pt x="32" y="259"/>
                </a:lnTo>
                <a:lnTo>
                  <a:pt x="26" y="257"/>
                </a:lnTo>
                <a:lnTo>
                  <a:pt x="21" y="254"/>
                </a:lnTo>
                <a:lnTo>
                  <a:pt x="20" y="251"/>
                </a:lnTo>
                <a:lnTo>
                  <a:pt x="15" y="247"/>
                </a:lnTo>
                <a:lnTo>
                  <a:pt x="11" y="240"/>
                </a:lnTo>
                <a:lnTo>
                  <a:pt x="10" y="235"/>
                </a:lnTo>
                <a:lnTo>
                  <a:pt x="10" y="228"/>
                </a:lnTo>
                <a:lnTo>
                  <a:pt x="10" y="221"/>
                </a:lnTo>
                <a:lnTo>
                  <a:pt x="11" y="216"/>
                </a:lnTo>
                <a:lnTo>
                  <a:pt x="14" y="210"/>
                </a:lnTo>
                <a:lnTo>
                  <a:pt x="18" y="206"/>
                </a:lnTo>
                <a:lnTo>
                  <a:pt x="20" y="205"/>
                </a:lnTo>
                <a:lnTo>
                  <a:pt x="25" y="199"/>
                </a:lnTo>
                <a:lnTo>
                  <a:pt x="25" y="72"/>
                </a:lnTo>
                <a:lnTo>
                  <a:pt x="26" y="66"/>
                </a:lnTo>
                <a:lnTo>
                  <a:pt x="30" y="60"/>
                </a:lnTo>
                <a:lnTo>
                  <a:pt x="36" y="56"/>
                </a:lnTo>
                <a:lnTo>
                  <a:pt x="43" y="55"/>
                </a:lnTo>
                <a:lnTo>
                  <a:pt x="50" y="56"/>
                </a:lnTo>
                <a:lnTo>
                  <a:pt x="56" y="60"/>
                </a:lnTo>
                <a:lnTo>
                  <a:pt x="59" y="66"/>
                </a:lnTo>
                <a:lnTo>
                  <a:pt x="62" y="72"/>
                </a:lnTo>
                <a:lnTo>
                  <a:pt x="62" y="199"/>
                </a:lnTo>
                <a:lnTo>
                  <a:pt x="67" y="205"/>
                </a:lnTo>
                <a:lnTo>
                  <a:pt x="69" y="206"/>
                </a:lnTo>
                <a:lnTo>
                  <a:pt x="71" y="210"/>
                </a:lnTo>
                <a:lnTo>
                  <a:pt x="74" y="216"/>
                </a:lnTo>
                <a:lnTo>
                  <a:pt x="76" y="221"/>
                </a:lnTo>
                <a:lnTo>
                  <a:pt x="77" y="228"/>
                </a:lnTo>
                <a:lnTo>
                  <a:pt x="76" y="235"/>
                </a:lnTo>
                <a:lnTo>
                  <a:pt x="74" y="240"/>
                </a:lnTo>
                <a:lnTo>
                  <a:pt x="71" y="247"/>
                </a:lnTo>
                <a:lnTo>
                  <a:pt x="67" y="2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2" name="Freeform 7"/>
          <p:cNvSpPr>
            <a:spLocks/>
          </p:cNvSpPr>
          <p:nvPr/>
        </p:nvSpPr>
        <p:spPr bwMode="auto">
          <a:xfrm>
            <a:off x="5843588" y="2416175"/>
            <a:ext cx="114300" cy="87313"/>
          </a:xfrm>
          <a:custGeom>
            <a:avLst/>
            <a:gdLst>
              <a:gd name="T0" fmla="*/ 49457066 w 210"/>
              <a:gd name="T1" fmla="*/ 0 h 161"/>
              <a:gd name="T2" fmla="*/ 45924651 w 210"/>
              <a:gd name="T3" fmla="*/ 590041 h 161"/>
              <a:gd name="T4" fmla="*/ 39448196 w 210"/>
              <a:gd name="T5" fmla="*/ 4427474 h 161"/>
              <a:gd name="T6" fmla="*/ 37093071 w 210"/>
              <a:gd name="T7" fmla="*/ 7673782 h 161"/>
              <a:gd name="T8" fmla="*/ 34149030 w 210"/>
              <a:gd name="T9" fmla="*/ 10035030 h 161"/>
              <a:gd name="T10" fmla="*/ 30911074 w 210"/>
              <a:gd name="T11" fmla="*/ 10625070 h 161"/>
              <a:gd name="T12" fmla="*/ 28849864 w 210"/>
              <a:gd name="T13" fmla="*/ 10625070 h 161"/>
              <a:gd name="T14" fmla="*/ 26200826 w 210"/>
              <a:gd name="T15" fmla="*/ 8854406 h 161"/>
              <a:gd name="T16" fmla="*/ 25022991 w 210"/>
              <a:gd name="T17" fmla="*/ 7673782 h 161"/>
              <a:gd name="T18" fmla="*/ 19429911 w 210"/>
              <a:gd name="T19" fmla="*/ 1770664 h 161"/>
              <a:gd name="T20" fmla="*/ 14130746 w 210"/>
              <a:gd name="T21" fmla="*/ 295020 h 161"/>
              <a:gd name="T22" fmla="*/ 12364539 w 210"/>
              <a:gd name="T23" fmla="*/ 0 h 161"/>
              <a:gd name="T24" fmla="*/ 7948749 w 210"/>
              <a:gd name="T25" fmla="*/ 590041 h 161"/>
              <a:gd name="T26" fmla="*/ 4121331 w 210"/>
              <a:gd name="T27" fmla="*/ 3541871 h 161"/>
              <a:gd name="T28" fmla="*/ 1177290 w 210"/>
              <a:gd name="T29" fmla="*/ 7673782 h 161"/>
              <a:gd name="T30" fmla="*/ 0 w 210"/>
              <a:gd name="T31" fmla="*/ 13281880 h 161"/>
              <a:gd name="T32" fmla="*/ 294459 w 210"/>
              <a:gd name="T33" fmla="*/ 15052544 h 161"/>
              <a:gd name="T34" fmla="*/ 2060666 w 210"/>
              <a:gd name="T35" fmla="*/ 20365079 h 161"/>
              <a:gd name="T36" fmla="*/ 6770914 w 210"/>
              <a:gd name="T37" fmla="*/ 27153801 h 161"/>
              <a:gd name="T38" fmla="*/ 12952911 w 210"/>
              <a:gd name="T39" fmla="*/ 33646959 h 161"/>
              <a:gd name="T40" fmla="*/ 19723826 w 210"/>
              <a:gd name="T41" fmla="*/ 38959494 h 161"/>
              <a:gd name="T42" fmla="*/ 28261491 w 210"/>
              <a:gd name="T43" fmla="*/ 45452653 h 161"/>
              <a:gd name="T44" fmla="*/ 30911074 w 210"/>
              <a:gd name="T45" fmla="*/ 47518880 h 161"/>
              <a:gd name="T46" fmla="*/ 42097779 w 210"/>
              <a:gd name="T47" fmla="*/ 38959494 h 161"/>
              <a:gd name="T48" fmla="*/ 49457066 w 210"/>
              <a:gd name="T49" fmla="*/ 33351939 h 161"/>
              <a:gd name="T50" fmla="*/ 55345149 w 210"/>
              <a:gd name="T51" fmla="*/ 26858238 h 161"/>
              <a:gd name="T52" fmla="*/ 59760939 w 210"/>
              <a:gd name="T53" fmla="*/ 20365079 h 161"/>
              <a:gd name="T54" fmla="*/ 61821604 w 210"/>
              <a:gd name="T55" fmla="*/ 12691297 h 161"/>
              <a:gd name="T56" fmla="*/ 61527146 w 210"/>
              <a:gd name="T57" fmla="*/ 10035030 h 161"/>
              <a:gd name="T58" fmla="*/ 59466480 w 210"/>
              <a:gd name="T59" fmla="*/ 5017515 h 161"/>
              <a:gd name="T60" fmla="*/ 55934066 w 210"/>
              <a:gd name="T61" fmla="*/ 1770664 h 161"/>
              <a:gd name="T62" fmla="*/ 51812190 w 210"/>
              <a:gd name="T63" fmla="*/ 295020 h 161"/>
              <a:gd name="T64" fmla="*/ 49457066 w 210"/>
              <a:gd name="T65" fmla="*/ 0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0" h="161">
                <a:moveTo>
                  <a:pt x="168" y="0"/>
                </a:moveTo>
                <a:lnTo>
                  <a:pt x="168" y="0"/>
                </a:lnTo>
                <a:lnTo>
                  <a:pt x="162" y="1"/>
                </a:lnTo>
                <a:lnTo>
                  <a:pt x="156" y="2"/>
                </a:lnTo>
                <a:lnTo>
                  <a:pt x="145" y="6"/>
                </a:lnTo>
                <a:lnTo>
                  <a:pt x="134" y="15"/>
                </a:lnTo>
                <a:lnTo>
                  <a:pt x="126" y="26"/>
                </a:lnTo>
                <a:lnTo>
                  <a:pt x="122" y="30"/>
                </a:lnTo>
                <a:lnTo>
                  <a:pt x="116" y="34"/>
                </a:lnTo>
                <a:lnTo>
                  <a:pt x="111" y="36"/>
                </a:lnTo>
                <a:lnTo>
                  <a:pt x="105" y="36"/>
                </a:lnTo>
                <a:lnTo>
                  <a:pt x="98" y="36"/>
                </a:lnTo>
                <a:lnTo>
                  <a:pt x="93" y="34"/>
                </a:lnTo>
                <a:lnTo>
                  <a:pt x="89" y="30"/>
                </a:lnTo>
                <a:lnTo>
                  <a:pt x="85" y="26"/>
                </a:lnTo>
                <a:lnTo>
                  <a:pt x="75" y="15"/>
                </a:lnTo>
                <a:lnTo>
                  <a:pt x="66" y="6"/>
                </a:lnTo>
                <a:lnTo>
                  <a:pt x="53" y="2"/>
                </a:lnTo>
                <a:lnTo>
                  <a:pt x="48" y="1"/>
                </a:lnTo>
                <a:lnTo>
                  <a:pt x="42" y="0"/>
                </a:lnTo>
                <a:lnTo>
                  <a:pt x="34" y="1"/>
                </a:lnTo>
                <a:lnTo>
                  <a:pt x="27" y="2"/>
                </a:lnTo>
                <a:lnTo>
                  <a:pt x="19" y="6"/>
                </a:lnTo>
                <a:lnTo>
                  <a:pt x="14" y="12"/>
                </a:lnTo>
                <a:lnTo>
                  <a:pt x="8" y="17"/>
                </a:lnTo>
                <a:lnTo>
                  <a:pt x="4" y="26"/>
                </a:lnTo>
                <a:lnTo>
                  <a:pt x="1" y="34"/>
                </a:lnTo>
                <a:lnTo>
                  <a:pt x="0" y="45"/>
                </a:lnTo>
                <a:lnTo>
                  <a:pt x="1" y="51"/>
                </a:lnTo>
                <a:lnTo>
                  <a:pt x="3" y="57"/>
                </a:lnTo>
                <a:lnTo>
                  <a:pt x="7" y="69"/>
                </a:lnTo>
                <a:lnTo>
                  <a:pt x="14" y="81"/>
                </a:lnTo>
                <a:lnTo>
                  <a:pt x="23" y="92"/>
                </a:lnTo>
                <a:lnTo>
                  <a:pt x="33" y="103"/>
                </a:lnTo>
                <a:lnTo>
                  <a:pt x="44" y="114"/>
                </a:lnTo>
                <a:lnTo>
                  <a:pt x="67" y="132"/>
                </a:lnTo>
                <a:lnTo>
                  <a:pt x="96" y="154"/>
                </a:lnTo>
                <a:lnTo>
                  <a:pt x="105" y="161"/>
                </a:lnTo>
                <a:lnTo>
                  <a:pt x="127" y="144"/>
                </a:lnTo>
                <a:lnTo>
                  <a:pt x="143" y="132"/>
                </a:lnTo>
                <a:lnTo>
                  <a:pt x="168" y="113"/>
                </a:lnTo>
                <a:lnTo>
                  <a:pt x="179" y="102"/>
                </a:lnTo>
                <a:lnTo>
                  <a:pt x="188" y="91"/>
                </a:lnTo>
                <a:lnTo>
                  <a:pt x="197" y="80"/>
                </a:lnTo>
                <a:lnTo>
                  <a:pt x="203" y="69"/>
                </a:lnTo>
                <a:lnTo>
                  <a:pt x="208" y="57"/>
                </a:lnTo>
                <a:lnTo>
                  <a:pt x="210" y="43"/>
                </a:lnTo>
                <a:lnTo>
                  <a:pt x="209" y="34"/>
                </a:lnTo>
                <a:lnTo>
                  <a:pt x="206" y="26"/>
                </a:lnTo>
                <a:lnTo>
                  <a:pt x="202" y="17"/>
                </a:lnTo>
                <a:lnTo>
                  <a:pt x="197" y="10"/>
                </a:lnTo>
                <a:lnTo>
                  <a:pt x="190" y="6"/>
                </a:lnTo>
                <a:lnTo>
                  <a:pt x="183" y="2"/>
                </a:lnTo>
                <a:lnTo>
                  <a:pt x="176" y="1"/>
                </a:lnTo>
                <a:lnTo>
                  <a:pt x="16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3" name="Freeform 8"/>
          <p:cNvSpPr>
            <a:spLocks noEditPoints="1"/>
          </p:cNvSpPr>
          <p:nvPr/>
        </p:nvSpPr>
        <p:spPr bwMode="auto">
          <a:xfrm>
            <a:off x="5826125" y="2400300"/>
            <a:ext cx="147638" cy="125413"/>
          </a:xfrm>
          <a:custGeom>
            <a:avLst/>
            <a:gdLst>
              <a:gd name="T0" fmla="*/ 55662771 w 273"/>
              <a:gd name="T1" fmla="*/ 0 h 234"/>
              <a:gd name="T2" fmla="*/ 48085643 w 273"/>
              <a:gd name="T3" fmla="*/ 2299238 h 234"/>
              <a:gd name="T4" fmla="*/ 41674476 w 273"/>
              <a:gd name="T5" fmla="*/ 7184986 h 234"/>
              <a:gd name="T6" fmla="*/ 37594151 w 273"/>
              <a:gd name="T7" fmla="*/ 7184986 h 234"/>
              <a:gd name="T8" fmla="*/ 31182984 w 273"/>
              <a:gd name="T9" fmla="*/ 2299238 h 234"/>
              <a:gd name="T10" fmla="*/ 23897346 w 273"/>
              <a:gd name="T11" fmla="*/ 0 h 234"/>
              <a:gd name="T12" fmla="*/ 17485639 w 273"/>
              <a:gd name="T13" fmla="*/ 574542 h 234"/>
              <a:gd name="T14" fmla="*/ 6702657 w 273"/>
              <a:gd name="T15" fmla="*/ 5460825 h 234"/>
              <a:gd name="T16" fmla="*/ 1165962 w 273"/>
              <a:gd name="T17" fmla="*/ 14657778 h 234"/>
              <a:gd name="T18" fmla="*/ 0 w 273"/>
              <a:gd name="T19" fmla="*/ 22130035 h 234"/>
              <a:gd name="T20" fmla="*/ 291490 w 273"/>
              <a:gd name="T21" fmla="*/ 27015782 h 234"/>
              <a:gd name="T22" fmla="*/ 4662765 w 273"/>
              <a:gd name="T23" fmla="*/ 36500007 h 234"/>
              <a:gd name="T24" fmla="*/ 15154257 w 273"/>
              <a:gd name="T25" fmla="*/ 47996198 h 234"/>
              <a:gd name="T26" fmla="*/ 30891494 w 273"/>
              <a:gd name="T27" fmla="*/ 60929816 h 234"/>
              <a:gd name="T28" fmla="*/ 38177132 w 273"/>
              <a:gd name="T29" fmla="*/ 66390105 h 234"/>
              <a:gd name="T30" fmla="*/ 39634584 w 273"/>
              <a:gd name="T31" fmla="*/ 67252453 h 234"/>
              <a:gd name="T32" fmla="*/ 41382985 w 273"/>
              <a:gd name="T33" fmla="*/ 66390105 h 234"/>
              <a:gd name="T34" fmla="*/ 51874477 w 273"/>
              <a:gd name="T35" fmla="*/ 57768229 h 234"/>
              <a:gd name="T36" fmla="*/ 63531389 w 273"/>
              <a:gd name="T37" fmla="*/ 48571276 h 234"/>
              <a:gd name="T38" fmla="*/ 74314371 w 273"/>
              <a:gd name="T39" fmla="*/ 37362355 h 234"/>
              <a:gd name="T40" fmla="*/ 78685646 w 273"/>
              <a:gd name="T41" fmla="*/ 27590860 h 234"/>
              <a:gd name="T42" fmla="*/ 79560117 w 273"/>
              <a:gd name="T43" fmla="*/ 21555493 h 234"/>
              <a:gd name="T44" fmla="*/ 78394156 w 273"/>
              <a:gd name="T45" fmla="*/ 14657778 h 234"/>
              <a:gd name="T46" fmla="*/ 72565970 w 273"/>
              <a:gd name="T47" fmla="*/ 5460825 h 234"/>
              <a:gd name="T48" fmla="*/ 62074478 w 273"/>
              <a:gd name="T49" fmla="*/ 574542 h 234"/>
              <a:gd name="T50" fmla="*/ 53914369 w 273"/>
              <a:gd name="T51" fmla="*/ 51157785 h 234"/>
              <a:gd name="T52" fmla="*/ 43131387 w 273"/>
              <a:gd name="T53" fmla="*/ 58917848 h 234"/>
              <a:gd name="T54" fmla="*/ 33805857 w 273"/>
              <a:gd name="T55" fmla="*/ 57193152 h 234"/>
              <a:gd name="T56" fmla="*/ 25354258 w 273"/>
              <a:gd name="T57" fmla="*/ 51157785 h 234"/>
              <a:gd name="T58" fmla="*/ 11365963 w 273"/>
              <a:gd name="T59" fmla="*/ 38511974 h 234"/>
              <a:gd name="T60" fmla="*/ 4662765 w 273"/>
              <a:gd name="T61" fmla="*/ 26441241 h 234"/>
              <a:gd name="T62" fmla="*/ 4371275 w 273"/>
              <a:gd name="T63" fmla="*/ 22130035 h 234"/>
              <a:gd name="T64" fmla="*/ 7577128 w 273"/>
              <a:gd name="T65" fmla="*/ 11496192 h 234"/>
              <a:gd name="T66" fmla="*/ 15154257 w 273"/>
              <a:gd name="T67" fmla="*/ 5460825 h 234"/>
              <a:gd name="T68" fmla="*/ 21274474 w 273"/>
              <a:gd name="T69" fmla="*/ 4311206 h 234"/>
              <a:gd name="T70" fmla="*/ 28268621 w 273"/>
              <a:gd name="T71" fmla="*/ 5460825 h 234"/>
              <a:gd name="T72" fmla="*/ 34388838 w 273"/>
              <a:gd name="T73" fmla="*/ 9771495 h 234"/>
              <a:gd name="T74" fmla="*/ 37594151 w 273"/>
              <a:gd name="T75" fmla="*/ 13795430 h 234"/>
              <a:gd name="T76" fmla="*/ 40508514 w 273"/>
              <a:gd name="T77" fmla="*/ 14657778 h 234"/>
              <a:gd name="T78" fmla="*/ 43131387 w 273"/>
              <a:gd name="T79" fmla="*/ 11783462 h 234"/>
              <a:gd name="T80" fmla="*/ 48960114 w 273"/>
              <a:gd name="T81" fmla="*/ 6610444 h 234"/>
              <a:gd name="T82" fmla="*/ 55662771 w 273"/>
              <a:gd name="T83" fmla="*/ 4311206 h 234"/>
              <a:gd name="T84" fmla="*/ 61200007 w 273"/>
              <a:gd name="T85" fmla="*/ 4311206 h 234"/>
              <a:gd name="T86" fmla="*/ 69651606 w 273"/>
              <a:gd name="T87" fmla="*/ 8621876 h 234"/>
              <a:gd name="T88" fmla="*/ 74605862 w 273"/>
              <a:gd name="T89" fmla="*/ 17818829 h 234"/>
              <a:gd name="T90" fmla="*/ 75188843 w 273"/>
              <a:gd name="T91" fmla="*/ 23854732 h 234"/>
              <a:gd name="T92" fmla="*/ 71108518 w 273"/>
              <a:gd name="T93" fmla="*/ 34200768 h 234"/>
              <a:gd name="T94" fmla="*/ 61491497 w 273"/>
              <a:gd name="T95" fmla="*/ 44835148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234">
                <a:moveTo>
                  <a:pt x="199" y="0"/>
                </a:moveTo>
                <a:lnTo>
                  <a:pt x="199" y="0"/>
                </a:lnTo>
                <a:lnTo>
                  <a:pt x="191" y="0"/>
                </a:lnTo>
                <a:lnTo>
                  <a:pt x="181" y="2"/>
                </a:lnTo>
                <a:lnTo>
                  <a:pt x="173" y="4"/>
                </a:lnTo>
                <a:lnTo>
                  <a:pt x="165" y="8"/>
                </a:lnTo>
                <a:lnTo>
                  <a:pt x="157" y="12"/>
                </a:lnTo>
                <a:lnTo>
                  <a:pt x="150" y="18"/>
                </a:lnTo>
                <a:lnTo>
                  <a:pt x="143" y="25"/>
                </a:lnTo>
                <a:lnTo>
                  <a:pt x="136" y="32"/>
                </a:lnTo>
                <a:lnTo>
                  <a:pt x="129" y="25"/>
                </a:lnTo>
                <a:lnTo>
                  <a:pt x="122" y="18"/>
                </a:lnTo>
                <a:lnTo>
                  <a:pt x="116" y="12"/>
                </a:lnTo>
                <a:lnTo>
                  <a:pt x="107" y="8"/>
                </a:lnTo>
                <a:lnTo>
                  <a:pt x="99" y="4"/>
                </a:lnTo>
                <a:lnTo>
                  <a:pt x="91" y="2"/>
                </a:lnTo>
                <a:lnTo>
                  <a:pt x="82" y="0"/>
                </a:lnTo>
                <a:lnTo>
                  <a:pt x="73" y="0"/>
                </a:lnTo>
                <a:lnTo>
                  <a:pt x="60" y="2"/>
                </a:lnTo>
                <a:lnTo>
                  <a:pt x="46" y="6"/>
                </a:lnTo>
                <a:lnTo>
                  <a:pt x="34" y="11"/>
                </a:lnTo>
                <a:lnTo>
                  <a:pt x="23" y="19"/>
                </a:lnTo>
                <a:lnTo>
                  <a:pt x="13" y="30"/>
                </a:lnTo>
                <a:lnTo>
                  <a:pt x="6" y="44"/>
                </a:lnTo>
                <a:lnTo>
                  <a:pt x="4" y="51"/>
                </a:lnTo>
                <a:lnTo>
                  <a:pt x="1" y="59"/>
                </a:lnTo>
                <a:lnTo>
                  <a:pt x="0" y="67"/>
                </a:lnTo>
                <a:lnTo>
                  <a:pt x="0" y="77"/>
                </a:lnTo>
                <a:lnTo>
                  <a:pt x="0" y="86"/>
                </a:lnTo>
                <a:lnTo>
                  <a:pt x="1" y="94"/>
                </a:lnTo>
                <a:lnTo>
                  <a:pt x="4" y="104"/>
                </a:lnTo>
                <a:lnTo>
                  <a:pt x="6" y="112"/>
                </a:lnTo>
                <a:lnTo>
                  <a:pt x="16" y="127"/>
                </a:lnTo>
                <a:lnTo>
                  <a:pt x="26" y="142"/>
                </a:lnTo>
                <a:lnTo>
                  <a:pt x="38" y="156"/>
                </a:lnTo>
                <a:lnTo>
                  <a:pt x="52" y="167"/>
                </a:lnTo>
                <a:lnTo>
                  <a:pt x="77" y="188"/>
                </a:lnTo>
                <a:lnTo>
                  <a:pt x="106" y="212"/>
                </a:lnTo>
                <a:lnTo>
                  <a:pt x="121" y="223"/>
                </a:lnTo>
                <a:lnTo>
                  <a:pt x="131" y="231"/>
                </a:lnTo>
                <a:lnTo>
                  <a:pt x="133" y="232"/>
                </a:lnTo>
                <a:lnTo>
                  <a:pt x="136" y="234"/>
                </a:lnTo>
                <a:lnTo>
                  <a:pt x="139" y="232"/>
                </a:lnTo>
                <a:lnTo>
                  <a:pt x="142" y="231"/>
                </a:lnTo>
                <a:lnTo>
                  <a:pt x="155" y="219"/>
                </a:lnTo>
                <a:lnTo>
                  <a:pt x="178" y="201"/>
                </a:lnTo>
                <a:lnTo>
                  <a:pt x="195" y="188"/>
                </a:lnTo>
                <a:lnTo>
                  <a:pt x="218" y="169"/>
                </a:lnTo>
                <a:lnTo>
                  <a:pt x="232" y="158"/>
                </a:lnTo>
                <a:lnTo>
                  <a:pt x="244" y="145"/>
                </a:lnTo>
                <a:lnTo>
                  <a:pt x="255" y="130"/>
                </a:lnTo>
                <a:lnTo>
                  <a:pt x="264" y="113"/>
                </a:lnTo>
                <a:lnTo>
                  <a:pt x="267" y="104"/>
                </a:lnTo>
                <a:lnTo>
                  <a:pt x="270" y="96"/>
                </a:lnTo>
                <a:lnTo>
                  <a:pt x="271" y="86"/>
                </a:lnTo>
                <a:lnTo>
                  <a:pt x="273" y="75"/>
                </a:lnTo>
                <a:lnTo>
                  <a:pt x="273" y="67"/>
                </a:lnTo>
                <a:lnTo>
                  <a:pt x="271" y="59"/>
                </a:lnTo>
                <a:lnTo>
                  <a:pt x="269" y="51"/>
                </a:lnTo>
                <a:lnTo>
                  <a:pt x="266" y="44"/>
                </a:lnTo>
                <a:lnTo>
                  <a:pt x="259" y="30"/>
                </a:lnTo>
                <a:lnTo>
                  <a:pt x="249" y="19"/>
                </a:lnTo>
                <a:lnTo>
                  <a:pt x="239" y="11"/>
                </a:lnTo>
                <a:lnTo>
                  <a:pt x="226" y="6"/>
                </a:lnTo>
                <a:lnTo>
                  <a:pt x="213" y="2"/>
                </a:lnTo>
                <a:lnTo>
                  <a:pt x="199" y="0"/>
                </a:lnTo>
                <a:close/>
                <a:moveTo>
                  <a:pt x="185" y="178"/>
                </a:moveTo>
                <a:lnTo>
                  <a:pt x="169" y="190"/>
                </a:lnTo>
                <a:lnTo>
                  <a:pt x="148" y="205"/>
                </a:lnTo>
                <a:lnTo>
                  <a:pt x="136" y="216"/>
                </a:lnTo>
                <a:lnTo>
                  <a:pt x="116" y="199"/>
                </a:lnTo>
                <a:lnTo>
                  <a:pt x="87" y="178"/>
                </a:lnTo>
                <a:lnTo>
                  <a:pt x="62" y="157"/>
                </a:lnTo>
                <a:lnTo>
                  <a:pt x="50" y="146"/>
                </a:lnTo>
                <a:lnTo>
                  <a:pt x="39" y="134"/>
                </a:lnTo>
                <a:lnTo>
                  <a:pt x="30" y="122"/>
                </a:lnTo>
                <a:lnTo>
                  <a:pt x="21" y="107"/>
                </a:lnTo>
                <a:lnTo>
                  <a:pt x="16" y="92"/>
                </a:lnTo>
                <a:lnTo>
                  <a:pt x="15" y="85"/>
                </a:lnTo>
                <a:lnTo>
                  <a:pt x="15" y="77"/>
                </a:lnTo>
                <a:lnTo>
                  <a:pt x="16" y="62"/>
                </a:lnTo>
                <a:lnTo>
                  <a:pt x="19" y="49"/>
                </a:lnTo>
                <a:lnTo>
                  <a:pt x="26" y="40"/>
                </a:lnTo>
                <a:lnTo>
                  <a:pt x="32" y="30"/>
                </a:lnTo>
                <a:lnTo>
                  <a:pt x="42" y="23"/>
                </a:lnTo>
                <a:lnTo>
                  <a:pt x="52" y="19"/>
                </a:lnTo>
                <a:lnTo>
                  <a:pt x="62" y="15"/>
                </a:lnTo>
                <a:lnTo>
                  <a:pt x="73" y="15"/>
                </a:lnTo>
                <a:lnTo>
                  <a:pt x="82" y="15"/>
                </a:lnTo>
                <a:lnTo>
                  <a:pt x="90" y="17"/>
                </a:lnTo>
                <a:lnTo>
                  <a:pt x="97" y="19"/>
                </a:lnTo>
                <a:lnTo>
                  <a:pt x="105" y="23"/>
                </a:lnTo>
                <a:lnTo>
                  <a:pt x="112" y="29"/>
                </a:lnTo>
                <a:lnTo>
                  <a:pt x="118" y="34"/>
                </a:lnTo>
                <a:lnTo>
                  <a:pt x="124" y="41"/>
                </a:lnTo>
                <a:lnTo>
                  <a:pt x="129" y="48"/>
                </a:lnTo>
                <a:lnTo>
                  <a:pt x="132" y="51"/>
                </a:lnTo>
                <a:lnTo>
                  <a:pt x="136" y="51"/>
                </a:lnTo>
                <a:lnTo>
                  <a:pt x="139" y="51"/>
                </a:lnTo>
                <a:lnTo>
                  <a:pt x="142" y="48"/>
                </a:lnTo>
                <a:lnTo>
                  <a:pt x="148" y="41"/>
                </a:lnTo>
                <a:lnTo>
                  <a:pt x="154" y="34"/>
                </a:lnTo>
                <a:lnTo>
                  <a:pt x="161" y="29"/>
                </a:lnTo>
                <a:lnTo>
                  <a:pt x="168" y="23"/>
                </a:lnTo>
                <a:lnTo>
                  <a:pt x="176" y="19"/>
                </a:lnTo>
                <a:lnTo>
                  <a:pt x="183" y="17"/>
                </a:lnTo>
                <a:lnTo>
                  <a:pt x="191" y="15"/>
                </a:lnTo>
                <a:lnTo>
                  <a:pt x="199" y="15"/>
                </a:lnTo>
                <a:lnTo>
                  <a:pt x="210" y="15"/>
                </a:lnTo>
                <a:lnTo>
                  <a:pt x="221" y="19"/>
                </a:lnTo>
                <a:lnTo>
                  <a:pt x="230" y="23"/>
                </a:lnTo>
                <a:lnTo>
                  <a:pt x="239" y="30"/>
                </a:lnTo>
                <a:lnTo>
                  <a:pt x="247" y="40"/>
                </a:lnTo>
                <a:lnTo>
                  <a:pt x="252" y="49"/>
                </a:lnTo>
                <a:lnTo>
                  <a:pt x="256" y="62"/>
                </a:lnTo>
                <a:lnTo>
                  <a:pt x="258" y="75"/>
                </a:lnTo>
                <a:lnTo>
                  <a:pt x="258" y="83"/>
                </a:lnTo>
                <a:lnTo>
                  <a:pt x="256" y="92"/>
                </a:lnTo>
                <a:lnTo>
                  <a:pt x="251" y="105"/>
                </a:lnTo>
                <a:lnTo>
                  <a:pt x="244" y="119"/>
                </a:lnTo>
                <a:lnTo>
                  <a:pt x="234" y="133"/>
                </a:lnTo>
                <a:lnTo>
                  <a:pt x="223" y="145"/>
                </a:lnTo>
                <a:lnTo>
                  <a:pt x="211" y="156"/>
                </a:lnTo>
                <a:lnTo>
                  <a:pt x="185" y="1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4" name="Freeform 9"/>
          <p:cNvSpPr>
            <a:spLocks/>
          </p:cNvSpPr>
          <p:nvPr/>
        </p:nvSpPr>
        <p:spPr bwMode="auto">
          <a:xfrm>
            <a:off x="4940300" y="2681288"/>
            <a:ext cx="147638" cy="147637"/>
          </a:xfrm>
          <a:custGeom>
            <a:avLst/>
            <a:gdLst>
              <a:gd name="T0" fmla="*/ 13988836 w 273"/>
              <a:gd name="T1" fmla="*/ 0 h 273"/>
              <a:gd name="T2" fmla="*/ 11074472 w 273"/>
              <a:gd name="T3" fmla="*/ 587303 h 273"/>
              <a:gd name="T4" fmla="*/ 5828727 w 273"/>
              <a:gd name="T5" fmla="*/ 2642324 h 273"/>
              <a:gd name="T6" fmla="*/ 2331382 w 273"/>
              <a:gd name="T7" fmla="*/ 6165062 h 273"/>
              <a:gd name="T8" fmla="*/ 291490 w 273"/>
              <a:gd name="T9" fmla="*/ 11449168 h 273"/>
              <a:gd name="T10" fmla="*/ 0 w 273"/>
              <a:gd name="T11" fmla="*/ 66347419 h 273"/>
              <a:gd name="T12" fmla="*/ 291490 w 273"/>
              <a:gd name="T13" fmla="*/ 68989743 h 273"/>
              <a:gd name="T14" fmla="*/ 2331382 w 273"/>
              <a:gd name="T15" fmla="*/ 74273849 h 273"/>
              <a:gd name="T16" fmla="*/ 5828727 w 273"/>
              <a:gd name="T17" fmla="*/ 77796587 h 273"/>
              <a:gd name="T18" fmla="*/ 11074472 w 273"/>
              <a:gd name="T19" fmla="*/ 79851608 h 273"/>
              <a:gd name="T20" fmla="*/ 28560111 w 273"/>
              <a:gd name="T21" fmla="*/ 80145259 h 273"/>
              <a:gd name="T22" fmla="*/ 28560111 w 273"/>
              <a:gd name="T23" fmla="*/ 47264931 h 273"/>
              <a:gd name="T24" fmla="*/ 22148404 w 273"/>
              <a:gd name="T25" fmla="*/ 35815763 h 273"/>
              <a:gd name="T26" fmla="*/ 28560111 w 273"/>
              <a:gd name="T27" fmla="*/ 27889332 h 273"/>
              <a:gd name="T28" fmla="*/ 28851602 w 273"/>
              <a:gd name="T29" fmla="*/ 25834312 h 273"/>
              <a:gd name="T30" fmla="*/ 30308513 w 273"/>
              <a:gd name="T31" fmla="*/ 20843857 h 273"/>
              <a:gd name="T32" fmla="*/ 33222876 w 273"/>
              <a:gd name="T33" fmla="*/ 17027467 h 273"/>
              <a:gd name="T34" fmla="*/ 39051603 w 273"/>
              <a:gd name="T35" fmla="*/ 14091492 h 273"/>
              <a:gd name="T36" fmla="*/ 53331388 w 273"/>
              <a:gd name="T37" fmla="*/ 13797840 h 273"/>
              <a:gd name="T38" fmla="*/ 53331388 w 273"/>
              <a:gd name="T39" fmla="*/ 25247009 h 273"/>
              <a:gd name="T40" fmla="*/ 45754260 w 273"/>
              <a:gd name="T41" fmla="*/ 25247009 h 273"/>
              <a:gd name="T42" fmla="*/ 43714368 w 273"/>
              <a:gd name="T43" fmla="*/ 26127963 h 273"/>
              <a:gd name="T44" fmla="*/ 42548406 w 273"/>
              <a:gd name="T45" fmla="*/ 28476636 h 273"/>
              <a:gd name="T46" fmla="*/ 53331388 w 273"/>
              <a:gd name="T47" fmla="*/ 35815763 h 273"/>
              <a:gd name="T48" fmla="*/ 42548406 w 273"/>
              <a:gd name="T49" fmla="*/ 47264931 h 273"/>
              <a:gd name="T50" fmla="*/ 42548406 w 273"/>
              <a:gd name="T51" fmla="*/ 80145259 h 273"/>
              <a:gd name="T52" fmla="*/ 65571282 w 273"/>
              <a:gd name="T53" fmla="*/ 80145259 h 273"/>
              <a:gd name="T54" fmla="*/ 71108518 w 273"/>
              <a:gd name="T55" fmla="*/ 78971194 h 273"/>
              <a:gd name="T56" fmla="*/ 75480333 w 273"/>
              <a:gd name="T57" fmla="*/ 76328870 h 273"/>
              <a:gd name="T58" fmla="*/ 78394156 w 273"/>
              <a:gd name="T59" fmla="*/ 71925177 h 273"/>
              <a:gd name="T60" fmla="*/ 79560117 w 273"/>
              <a:gd name="T61" fmla="*/ 66347419 h 273"/>
              <a:gd name="T62" fmla="*/ 79560117 w 273"/>
              <a:gd name="T63" fmla="*/ 14091492 h 273"/>
              <a:gd name="T64" fmla="*/ 78394156 w 273"/>
              <a:gd name="T65" fmla="*/ 8513734 h 273"/>
              <a:gd name="T66" fmla="*/ 75480333 w 273"/>
              <a:gd name="T67" fmla="*/ 4110041 h 273"/>
              <a:gd name="T68" fmla="*/ 71108518 w 273"/>
              <a:gd name="T69" fmla="*/ 1467717 h 273"/>
              <a:gd name="T70" fmla="*/ 65571282 w 273"/>
              <a:gd name="T71" fmla="*/ 0 h 2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3" h="273">
                <a:moveTo>
                  <a:pt x="225" y="0"/>
                </a:moveTo>
                <a:lnTo>
                  <a:pt x="48" y="0"/>
                </a:lnTo>
                <a:lnTo>
                  <a:pt x="38" y="2"/>
                </a:lnTo>
                <a:lnTo>
                  <a:pt x="28" y="5"/>
                </a:lnTo>
                <a:lnTo>
                  <a:pt x="20" y="9"/>
                </a:lnTo>
                <a:lnTo>
                  <a:pt x="13" y="14"/>
                </a:lnTo>
                <a:lnTo>
                  <a:pt x="8" y="21"/>
                </a:lnTo>
                <a:lnTo>
                  <a:pt x="4" y="29"/>
                </a:lnTo>
                <a:lnTo>
                  <a:pt x="1" y="39"/>
                </a:lnTo>
                <a:lnTo>
                  <a:pt x="0" y="48"/>
                </a:lnTo>
                <a:lnTo>
                  <a:pt x="0" y="226"/>
                </a:lnTo>
                <a:lnTo>
                  <a:pt x="1" y="235"/>
                </a:lnTo>
                <a:lnTo>
                  <a:pt x="4" y="245"/>
                </a:lnTo>
                <a:lnTo>
                  <a:pt x="8" y="253"/>
                </a:lnTo>
                <a:lnTo>
                  <a:pt x="13" y="260"/>
                </a:lnTo>
                <a:lnTo>
                  <a:pt x="20" y="265"/>
                </a:lnTo>
                <a:lnTo>
                  <a:pt x="28" y="269"/>
                </a:lnTo>
                <a:lnTo>
                  <a:pt x="38" y="272"/>
                </a:lnTo>
                <a:lnTo>
                  <a:pt x="48" y="273"/>
                </a:lnTo>
                <a:lnTo>
                  <a:pt x="98" y="273"/>
                </a:lnTo>
                <a:lnTo>
                  <a:pt x="98" y="161"/>
                </a:lnTo>
                <a:lnTo>
                  <a:pt x="76" y="161"/>
                </a:lnTo>
                <a:lnTo>
                  <a:pt x="76" y="122"/>
                </a:lnTo>
                <a:lnTo>
                  <a:pt x="98" y="122"/>
                </a:lnTo>
                <a:lnTo>
                  <a:pt x="98" y="95"/>
                </a:lnTo>
                <a:lnTo>
                  <a:pt x="99" y="88"/>
                </a:lnTo>
                <a:lnTo>
                  <a:pt x="101" y="80"/>
                </a:lnTo>
                <a:lnTo>
                  <a:pt x="104" y="71"/>
                </a:lnTo>
                <a:lnTo>
                  <a:pt x="108" y="65"/>
                </a:lnTo>
                <a:lnTo>
                  <a:pt x="114" y="58"/>
                </a:lnTo>
                <a:lnTo>
                  <a:pt x="123" y="52"/>
                </a:lnTo>
                <a:lnTo>
                  <a:pt x="134" y="48"/>
                </a:lnTo>
                <a:lnTo>
                  <a:pt x="147" y="47"/>
                </a:lnTo>
                <a:lnTo>
                  <a:pt x="183" y="47"/>
                </a:lnTo>
                <a:lnTo>
                  <a:pt x="183" y="86"/>
                </a:lnTo>
                <a:lnTo>
                  <a:pt x="157" y="86"/>
                </a:lnTo>
                <a:lnTo>
                  <a:pt x="153" y="88"/>
                </a:lnTo>
                <a:lnTo>
                  <a:pt x="150" y="89"/>
                </a:lnTo>
                <a:lnTo>
                  <a:pt x="147" y="92"/>
                </a:lnTo>
                <a:lnTo>
                  <a:pt x="146" y="97"/>
                </a:lnTo>
                <a:lnTo>
                  <a:pt x="146" y="122"/>
                </a:lnTo>
                <a:lnTo>
                  <a:pt x="183" y="122"/>
                </a:lnTo>
                <a:lnTo>
                  <a:pt x="179" y="161"/>
                </a:lnTo>
                <a:lnTo>
                  <a:pt x="146" y="161"/>
                </a:lnTo>
                <a:lnTo>
                  <a:pt x="146" y="273"/>
                </a:lnTo>
                <a:lnTo>
                  <a:pt x="225" y="273"/>
                </a:lnTo>
                <a:lnTo>
                  <a:pt x="235" y="272"/>
                </a:lnTo>
                <a:lnTo>
                  <a:pt x="244" y="269"/>
                </a:lnTo>
                <a:lnTo>
                  <a:pt x="252" y="265"/>
                </a:lnTo>
                <a:lnTo>
                  <a:pt x="259" y="260"/>
                </a:lnTo>
                <a:lnTo>
                  <a:pt x="265" y="253"/>
                </a:lnTo>
                <a:lnTo>
                  <a:pt x="269" y="245"/>
                </a:lnTo>
                <a:lnTo>
                  <a:pt x="271" y="235"/>
                </a:lnTo>
                <a:lnTo>
                  <a:pt x="273" y="226"/>
                </a:lnTo>
                <a:lnTo>
                  <a:pt x="273" y="48"/>
                </a:lnTo>
                <a:lnTo>
                  <a:pt x="271" y="39"/>
                </a:lnTo>
                <a:lnTo>
                  <a:pt x="269" y="29"/>
                </a:lnTo>
                <a:lnTo>
                  <a:pt x="265" y="21"/>
                </a:lnTo>
                <a:lnTo>
                  <a:pt x="259" y="14"/>
                </a:lnTo>
                <a:lnTo>
                  <a:pt x="252" y="9"/>
                </a:lnTo>
                <a:lnTo>
                  <a:pt x="244" y="5"/>
                </a:lnTo>
                <a:lnTo>
                  <a:pt x="235" y="2"/>
                </a:lnTo>
                <a:lnTo>
                  <a:pt x="2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5" name="Freeform 10"/>
          <p:cNvSpPr>
            <a:spLocks noEditPoints="1"/>
          </p:cNvSpPr>
          <p:nvPr/>
        </p:nvSpPr>
        <p:spPr bwMode="auto">
          <a:xfrm>
            <a:off x="5235575" y="2681288"/>
            <a:ext cx="147638" cy="147637"/>
          </a:xfrm>
          <a:custGeom>
            <a:avLst/>
            <a:gdLst>
              <a:gd name="T0" fmla="*/ 13988836 w 273"/>
              <a:gd name="T1" fmla="*/ 0 h 273"/>
              <a:gd name="T2" fmla="*/ 11074472 w 273"/>
              <a:gd name="T3" fmla="*/ 587303 h 273"/>
              <a:gd name="T4" fmla="*/ 6411707 w 273"/>
              <a:gd name="T5" fmla="*/ 2642324 h 273"/>
              <a:gd name="T6" fmla="*/ 2331382 w 273"/>
              <a:gd name="T7" fmla="*/ 6165062 h 273"/>
              <a:gd name="T8" fmla="*/ 291490 w 273"/>
              <a:gd name="T9" fmla="*/ 11449168 h 273"/>
              <a:gd name="T10" fmla="*/ 0 w 273"/>
              <a:gd name="T11" fmla="*/ 66347419 h 273"/>
              <a:gd name="T12" fmla="*/ 291490 w 273"/>
              <a:gd name="T13" fmla="*/ 68989743 h 273"/>
              <a:gd name="T14" fmla="*/ 2331382 w 273"/>
              <a:gd name="T15" fmla="*/ 74273849 h 273"/>
              <a:gd name="T16" fmla="*/ 6411707 w 273"/>
              <a:gd name="T17" fmla="*/ 77796587 h 273"/>
              <a:gd name="T18" fmla="*/ 11074472 w 273"/>
              <a:gd name="T19" fmla="*/ 79851608 h 273"/>
              <a:gd name="T20" fmla="*/ 65862772 w 273"/>
              <a:gd name="T21" fmla="*/ 80145259 h 273"/>
              <a:gd name="T22" fmla="*/ 68194154 w 273"/>
              <a:gd name="T23" fmla="*/ 79851608 h 273"/>
              <a:gd name="T24" fmla="*/ 73439900 w 273"/>
              <a:gd name="T25" fmla="*/ 77796587 h 273"/>
              <a:gd name="T26" fmla="*/ 77228735 w 273"/>
              <a:gd name="T27" fmla="*/ 74273849 h 273"/>
              <a:gd name="T28" fmla="*/ 78977136 w 273"/>
              <a:gd name="T29" fmla="*/ 68989743 h 273"/>
              <a:gd name="T30" fmla="*/ 79560117 w 273"/>
              <a:gd name="T31" fmla="*/ 14091492 h 273"/>
              <a:gd name="T32" fmla="*/ 78977136 w 273"/>
              <a:gd name="T33" fmla="*/ 11449168 h 273"/>
              <a:gd name="T34" fmla="*/ 77228735 w 273"/>
              <a:gd name="T35" fmla="*/ 6165062 h 273"/>
              <a:gd name="T36" fmla="*/ 73439900 w 273"/>
              <a:gd name="T37" fmla="*/ 2642324 h 273"/>
              <a:gd name="T38" fmla="*/ 68194154 w 273"/>
              <a:gd name="T39" fmla="*/ 587303 h 273"/>
              <a:gd name="T40" fmla="*/ 65862772 w 273"/>
              <a:gd name="T41" fmla="*/ 0 h 273"/>
              <a:gd name="T42" fmla="*/ 52457458 w 273"/>
              <a:gd name="T43" fmla="*/ 67521485 h 273"/>
              <a:gd name="T44" fmla="*/ 37302661 w 273"/>
              <a:gd name="T45" fmla="*/ 66934722 h 273"/>
              <a:gd name="T46" fmla="*/ 33805857 w 273"/>
              <a:gd name="T47" fmla="*/ 66347419 h 273"/>
              <a:gd name="T48" fmla="*/ 28268621 w 273"/>
              <a:gd name="T49" fmla="*/ 63117792 h 273"/>
              <a:gd name="T50" fmla="*/ 24188837 w 273"/>
              <a:gd name="T51" fmla="*/ 59008292 h 273"/>
              <a:gd name="T52" fmla="*/ 22148404 w 273"/>
              <a:gd name="T53" fmla="*/ 55485013 h 273"/>
              <a:gd name="T54" fmla="*/ 20982983 w 273"/>
              <a:gd name="T55" fmla="*/ 50494558 h 273"/>
              <a:gd name="T56" fmla="*/ 20691493 w 273"/>
              <a:gd name="T57" fmla="*/ 48145886 h 273"/>
              <a:gd name="T58" fmla="*/ 20691493 w 273"/>
              <a:gd name="T59" fmla="*/ 40219455 h 273"/>
              <a:gd name="T60" fmla="*/ 20691493 w 273"/>
              <a:gd name="T61" fmla="*/ 32880328 h 273"/>
              <a:gd name="T62" fmla="*/ 20691493 w 273"/>
              <a:gd name="T63" fmla="*/ 30531656 h 273"/>
              <a:gd name="T64" fmla="*/ 20982983 w 273"/>
              <a:gd name="T65" fmla="*/ 21724271 h 273"/>
              <a:gd name="T66" fmla="*/ 21274474 w 273"/>
              <a:gd name="T67" fmla="*/ 19375599 h 273"/>
              <a:gd name="T68" fmla="*/ 23897346 w 273"/>
              <a:gd name="T69" fmla="*/ 16146512 h 273"/>
              <a:gd name="T70" fmla="*/ 27394150 w 273"/>
              <a:gd name="T71" fmla="*/ 15265558 h 273"/>
              <a:gd name="T72" fmla="*/ 29725532 w 273"/>
              <a:gd name="T73" fmla="*/ 15852861 h 273"/>
              <a:gd name="T74" fmla="*/ 32639896 w 273"/>
              <a:gd name="T75" fmla="*/ 17614230 h 273"/>
              <a:gd name="T76" fmla="*/ 34097348 w 273"/>
              <a:gd name="T77" fmla="*/ 21430619 h 273"/>
              <a:gd name="T78" fmla="*/ 34388838 w 273"/>
              <a:gd name="T79" fmla="*/ 28476636 h 273"/>
              <a:gd name="T80" fmla="*/ 53914369 w 273"/>
              <a:gd name="T81" fmla="*/ 28476636 h 273"/>
              <a:gd name="T82" fmla="*/ 55954261 w 273"/>
              <a:gd name="T83" fmla="*/ 29063398 h 273"/>
              <a:gd name="T84" fmla="*/ 57703204 w 273"/>
              <a:gd name="T85" fmla="*/ 30531656 h 273"/>
              <a:gd name="T86" fmla="*/ 59160115 w 273"/>
              <a:gd name="T87" fmla="*/ 36109414 h 273"/>
              <a:gd name="T88" fmla="*/ 59160115 w 273"/>
              <a:gd name="T89" fmla="*/ 37870783 h 273"/>
              <a:gd name="T90" fmla="*/ 57703204 w 273"/>
              <a:gd name="T91" fmla="*/ 39925804 h 273"/>
              <a:gd name="T92" fmla="*/ 53914369 w 273"/>
              <a:gd name="T93" fmla="*/ 41393521 h 273"/>
              <a:gd name="T94" fmla="*/ 34388838 w 273"/>
              <a:gd name="T95" fmla="*/ 41687173 h 273"/>
              <a:gd name="T96" fmla="*/ 34097348 w 273"/>
              <a:gd name="T97" fmla="*/ 48145886 h 273"/>
              <a:gd name="T98" fmla="*/ 34388838 w 273"/>
              <a:gd name="T99" fmla="*/ 50200906 h 273"/>
              <a:gd name="T100" fmla="*/ 35845749 w 273"/>
              <a:gd name="T101" fmla="*/ 52255927 h 273"/>
              <a:gd name="T102" fmla="*/ 38468622 w 273"/>
              <a:gd name="T103" fmla="*/ 53723644 h 273"/>
              <a:gd name="T104" fmla="*/ 42839897 w 273"/>
              <a:gd name="T105" fmla="*/ 54310947 h 273"/>
              <a:gd name="T106" fmla="*/ 53331388 w 273"/>
              <a:gd name="T107" fmla="*/ 54310947 h 273"/>
              <a:gd name="T108" fmla="*/ 56537242 w 273"/>
              <a:gd name="T109" fmla="*/ 54898251 h 273"/>
              <a:gd name="T110" fmla="*/ 57994153 w 273"/>
              <a:gd name="T111" fmla="*/ 56953271 h 273"/>
              <a:gd name="T112" fmla="*/ 59160115 w 273"/>
              <a:gd name="T113" fmla="*/ 59888706 h 273"/>
              <a:gd name="T114" fmla="*/ 59451605 w 273"/>
              <a:gd name="T115" fmla="*/ 61356423 h 273"/>
              <a:gd name="T116" fmla="*/ 58868625 w 273"/>
              <a:gd name="T117" fmla="*/ 64586050 h 273"/>
              <a:gd name="T118" fmla="*/ 56537242 w 273"/>
              <a:gd name="T119" fmla="*/ 66347419 h 273"/>
              <a:gd name="T120" fmla="*/ 52457458 w 273"/>
              <a:gd name="T121" fmla="*/ 67521485 h 2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73" h="273">
                <a:moveTo>
                  <a:pt x="226" y="0"/>
                </a:moveTo>
                <a:lnTo>
                  <a:pt x="48" y="0"/>
                </a:lnTo>
                <a:lnTo>
                  <a:pt x="38" y="2"/>
                </a:lnTo>
                <a:lnTo>
                  <a:pt x="30" y="5"/>
                </a:lnTo>
                <a:lnTo>
                  <a:pt x="22" y="9"/>
                </a:lnTo>
                <a:lnTo>
                  <a:pt x="15" y="14"/>
                </a:lnTo>
                <a:lnTo>
                  <a:pt x="8" y="21"/>
                </a:lnTo>
                <a:lnTo>
                  <a:pt x="4" y="29"/>
                </a:lnTo>
                <a:lnTo>
                  <a:pt x="1" y="39"/>
                </a:lnTo>
                <a:lnTo>
                  <a:pt x="0" y="48"/>
                </a:lnTo>
                <a:lnTo>
                  <a:pt x="0" y="226"/>
                </a:lnTo>
                <a:lnTo>
                  <a:pt x="1" y="235"/>
                </a:lnTo>
                <a:lnTo>
                  <a:pt x="4" y="245"/>
                </a:lnTo>
                <a:lnTo>
                  <a:pt x="8" y="253"/>
                </a:lnTo>
                <a:lnTo>
                  <a:pt x="15" y="260"/>
                </a:lnTo>
                <a:lnTo>
                  <a:pt x="22" y="265"/>
                </a:lnTo>
                <a:lnTo>
                  <a:pt x="30" y="269"/>
                </a:lnTo>
                <a:lnTo>
                  <a:pt x="38" y="272"/>
                </a:lnTo>
                <a:lnTo>
                  <a:pt x="48" y="273"/>
                </a:lnTo>
                <a:lnTo>
                  <a:pt x="226" y="273"/>
                </a:lnTo>
                <a:lnTo>
                  <a:pt x="234" y="272"/>
                </a:lnTo>
                <a:lnTo>
                  <a:pt x="244" y="269"/>
                </a:lnTo>
                <a:lnTo>
                  <a:pt x="252" y="265"/>
                </a:lnTo>
                <a:lnTo>
                  <a:pt x="259" y="260"/>
                </a:lnTo>
                <a:lnTo>
                  <a:pt x="265" y="253"/>
                </a:lnTo>
                <a:lnTo>
                  <a:pt x="269" y="245"/>
                </a:lnTo>
                <a:lnTo>
                  <a:pt x="271" y="235"/>
                </a:lnTo>
                <a:lnTo>
                  <a:pt x="273" y="226"/>
                </a:lnTo>
                <a:lnTo>
                  <a:pt x="273" y="48"/>
                </a:lnTo>
                <a:lnTo>
                  <a:pt x="271" y="39"/>
                </a:lnTo>
                <a:lnTo>
                  <a:pt x="269" y="29"/>
                </a:lnTo>
                <a:lnTo>
                  <a:pt x="265" y="21"/>
                </a:lnTo>
                <a:lnTo>
                  <a:pt x="259" y="14"/>
                </a:lnTo>
                <a:lnTo>
                  <a:pt x="252" y="9"/>
                </a:lnTo>
                <a:lnTo>
                  <a:pt x="244" y="5"/>
                </a:lnTo>
                <a:lnTo>
                  <a:pt x="234" y="2"/>
                </a:lnTo>
                <a:lnTo>
                  <a:pt x="226" y="0"/>
                </a:lnTo>
                <a:close/>
                <a:moveTo>
                  <a:pt x="180" y="230"/>
                </a:moveTo>
                <a:lnTo>
                  <a:pt x="180" y="230"/>
                </a:lnTo>
                <a:lnTo>
                  <a:pt x="128" y="228"/>
                </a:lnTo>
                <a:lnTo>
                  <a:pt x="123" y="227"/>
                </a:lnTo>
                <a:lnTo>
                  <a:pt x="116" y="226"/>
                </a:lnTo>
                <a:lnTo>
                  <a:pt x="106" y="221"/>
                </a:lnTo>
                <a:lnTo>
                  <a:pt x="97" y="215"/>
                </a:lnTo>
                <a:lnTo>
                  <a:pt x="87" y="206"/>
                </a:lnTo>
                <a:lnTo>
                  <a:pt x="83" y="201"/>
                </a:lnTo>
                <a:lnTo>
                  <a:pt x="79" y="196"/>
                </a:lnTo>
                <a:lnTo>
                  <a:pt x="76" y="189"/>
                </a:lnTo>
                <a:lnTo>
                  <a:pt x="73" y="181"/>
                </a:lnTo>
                <a:lnTo>
                  <a:pt x="72" y="172"/>
                </a:lnTo>
                <a:lnTo>
                  <a:pt x="71" y="164"/>
                </a:lnTo>
                <a:lnTo>
                  <a:pt x="71" y="137"/>
                </a:lnTo>
                <a:lnTo>
                  <a:pt x="71" y="112"/>
                </a:lnTo>
                <a:lnTo>
                  <a:pt x="71" y="104"/>
                </a:lnTo>
                <a:lnTo>
                  <a:pt x="71" y="85"/>
                </a:lnTo>
                <a:lnTo>
                  <a:pt x="72" y="74"/>
                </a:lnTo>
                <a:lnTo>
                  <a:pt x="73" y="66"/>
                </a:lnTo>
                <a:lnTo>
                  <a:pt x="78" y="59"/>
                </a:lnTo>
                <a:lnTo>
                  <a:pt x="82" y="55"/>
                </a:lnTo>
                <a:lnTo>
                  <a:pt x="87" y="54"/>
                </a:lnTo>
                <a:lnTo>
                  <a:pt x="94" y="52"/>
                </a:lnTo>
                <a:lnTo>
                  <a:pt x="102" y="54"/>
                </a:lnTo>
                <a:lnTo>
                  <a:pt x="108" y="56"/>
                </a:lnTo>
                <a:lnTo>
                  <a:pt x="112" y="60"/>
                </a:lnTo>
                <a:lnTo>
                  <a:pt x="116" y="66"/>
                </a:lnTo>
                <a:lnTo>
                  <a:pt x="117" y="73"/>
                </a:lnTo>
                <a:lnTo>
                  <a:pt x="118" y="81"/>
                </a:lnTo>
                <a:lnTo>
                  <a:pt x="118" y="97"/>
                </a:lnTo>
                <a:lnTo>
                  <a:pt x="185" y="97"/>
                </a:lnTo>
                <a:lnTo>
                  <a:pt x="188" y="97"/>
                </a:lnTo>
                <a:lnTo>
                  <a:pt x="192" y="99"/>
                </a:lnTo>
                <a:lnTo>
                  <a:pt x="195" y="101"/>
                </a:lnTo>
                <a:lnTo>
                  <a:pt x="198" y="104"/>
                </a:lnTo>
                <a:lnTo>
                  <a:pt x="202" y="112"/>
                </a:lnTo>
                <a:lnTo>
                  <a:pt x="203" y="123"/>
                </a:lnTo>
                <a:lnTo>
                  <a:pt x="203" y="129"/>
                </a:lnTo>
                <a:lnTo>
                  <a:pt x="200" y="133"/>
                </a:lnTo>
                <a:lnTo>
                  <a:pt x="198" y="136"/>
                </a:lnTo>
                <a:lnTo>
                  <a:pt x="194" y="138"/>
                </a:lnTo>
                <a:lnTo>
                  <a:pt x="185" y="141"/>
                </a:lnTo>
                <a:lnTo>
                  <a:pt x="177" y="142"/>
                </a:lnTo>
                <a:lnTo>
                  <a:pt x="118" y="142"/>
                </a:lnTo>
                <a:lnTo>
                  <a:pt x="117" y="164"/>
                </a:lnTo>
                <a:lnTo>
                  <a:pt x="118" y="171"/>
                </a:lnTo>
                <a:lnTo>
                  <a:pt x="120" y="175"/>
                </a:lnTo>
                <a:lnTo>
                  <a:pt x="123" y="178"/>
                </a:lnTo>
                <a:lnTo>
                  <a:pt x="127" y="181"/>
                </a:lnTo>
                <a:lnTo>
                  <a:pt x="132" y="183"/>
                </a:lnTo>
                <a:lnTo>
                  <a:pt x="138" y="185"/>
                </a:lnTo>
                <a:lnTo>
                  <a:pt x="147" y="185"/>
                </a:lnTo>
                <a:lnTo>
                  <a:pt x="183" y="185"/>
                </a:lnTo>
                <a:lnTo>
                  <a:pt x="189" y="186"/>
                </a:lnTo>
                <a:lnTo>
                  <a:pt x="194" y="187"/>
                </a:lnTo>
                <a:lnTo>
                  <a:pt x="196" y="190"/>
                </a:lnTo>
                <a:lnTo>
                  <a:pt x="199" y="194"/>
                </a:lnTo>
                <a:lnTo>
                  <a:pt x="202" y="198"/>
                </a:lnTo>
                <a:lnTo>
                  <a:pt x="203" y="204"/>
                </a:lnTo>
                <a:lnTo>
                  <a:pt x="204" y="209"/>
                </a:lnTo>
                <a:lnTo>
                  <a:pt x="203" y="216"/>
                </a:lnTo>
                <a:lnTo>
                  <a:pt x="202" y="220"/>
                </a:lnTo>
                <a:lnTo>
                  <a:pt x="198" y="223"/>
                </a:lnTo>
                <a:lnTo>
                  <a:pt x="194" y="226"/>
                </a:lnTo>
                <a:lnTo>
                  <a:pt x="185" y="228"/>
                </a:lnTo>
                <a:lnTo>
                  <a:pt x="180" y="2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6" name="Freeform 11"/>
          <p:cNvSpPr>
            <a:spLocks noEditPoints="1"/>
          </p:cNvSpPr>
          <p:nvPr/>
        </p:nvSpPr>
        <p:spPr bwMode="auto">
          <a:xfrm>
            <a:off x="5530850" y="2681288"/>
            <a:ext cx="147638" cy="147637"/>
          </a:xfrm>
          <a:custGeom>
            <a:avLst/>
            <a:gdLst>
              <a:gd name="T0" fmla="*/ 13697345 w 273"/>
              <a:gd name="T1" fmla="*/ 0 h 273"/>
              <a:gd name="T2" fmla="*/ 5828727 w 273"/>
              <a:gd name="T3" fmla="*/ 2642324 h 273"/>
              <a:gd name="T4" fmla="*/ 1165962 w 273"/>
              <a:gd name="T5" fmla="*/ 8513734 h 273"/>
              <a:gd name="T6" fmla="*/ 0 w 273"/>
              <a:gd name="T7" fmla="*/ 66347419 h 273"/>
              <a:gd name="T8" fmla="*/ 1165962 w 273"/>
              <a:gd name="T9" fmla="*/ 71925177 h 273"/>
              <a:gd name="T10" fmla="*/ 5828727 w 273"/>
              <a:gd name="T11" fmla="*/ 77796587 h 273"/>
              <a:gd name="T12" fmla="*/ 13697345 w 273"/>
              <a:gd name="T13" fmla="*/ 80145259 h 273"/>
              <a:gd name="T14" fmla="*/ 68194154 w 273"/>
              <a:gd name="T15" fmla="*/ 79851608 h 273"/>
              <a:gd name="T16" fmla="*/ 75480333 w 273"/>
              <a:gd name="T17" fmla="*/ 76328870 h 273"/>
              <a:gd name="T18" fmla="*/ 78977136 w 273"/>
              <a:gd name="T19" fmla="*/ 68989743 h 273"/>
              <a:gd name="T20" fmla="*/ 79560117 w 273"/>
              <a:gd name="T21" fmla="*/ 14091492 h 273"/>
              <a:gd name="T22" fmla="*/ 76937244 w 273"/>
              <a:gd name="T23" fmla="*/ 6165062 h 273"/>
              <a:gd name="T24" fmla="*/ 71108518 w 273"/>
              <a:gd name="T25" fmla="*/ 1467717 h 273"/>
              <a:gd name="T26" fmla="*/ 65571282 w 273"/>
              <a:gd name="T27" fmla="*/ 0 h 273"/>
              <a:gd name="T28" fmla="*/ 20691493 w 273"/>
              <a:gd name="T29" fmla="*/ 64292398 h 273"/>
              <a:gd name="T30" fmla="*/ 16320218 w 273"/>
              <a:gd name="T31" fmla="*/ 60476009 h 273"/>
              <a:gd name="T32" fmla="*/ 15737237 w 273"/>
              <a:gd name="T33" fmla="*/ 58127337 h 273"/>
              <a:gd name="T34" fmla="*/ 17485639 w 273"/>
              <a:gd name="T35" fmla="*/ 53723644 h 273"/>
              <a:gd name="T36" fmla="*/ 21856914 w 273"/>
              <a:gd name="T37" fmla="*/ 52255927 h 273"/>
              <a:gd name="T38" fmla="*/ 24188837 w 273"/>
              <a:gd name="T39" fmla="*/ 52549578 h 273"/>
              <a:gd name="T40" fmla="*/ 27685640 w 273"/>
              <a:gd name="T41" fmla="*/ 56953271 h 273"/>
              <a:gd name="T42" fmla="*/ 27685640 w 273"/>
              <a:gd name="T43" fmla="*/ 59301402 h 273"/>
              <a:gd name="T44" fmla="*/ 24188837 w 273"/>
              <a:gd name="T45" fmla="*/ 63705095 h 273"/>
              <a:gd name="T46" fmla="*/ 21856914 w 273"/>
              <a:gd name="T47" fmla="*/ 64586050 h 273"/>
              <a:gd name="T48" fmla="*/ 39634584 w 273"/>
              <a:gd name="T49" fmla="*/ 62531029 h 273"/>
              <a:gd name="T50" fmla="*/ 35845749 w 273"/>
              <a:gd name="T51" fmla="*/ 52549578 h 273"/>
              <a:gd name="T52" fmla="*/ 29434583 w 273"/>
              <a:gd name="T53" fmla="*/ 46090865 h 273"/>
              <a:gd name="T54" fmla="*/ 19525531 w 273"/>
              <a:gd name="T55" fmla="*/ 42274476 h 273"/>
              <a:gd name="T56" fmla="*/ 17485639 w 273"/>
              <a:gd name="T57" fmla="*/ 33467091 h 273"/>
              <a:gd name="T58" fmla="*/ 26228729 w 273"/>
              <a:gd name="T59" fmla="*/ 34935349 h 273"/>
              <a:gd name="T60" fmla="*/ 34097348 w 273"/>
              <a:gd name="T61" fmla="*/ 39338501 h 273"/>
              <a:gd name="T62" fmla="*/ 40800005 w 273"/>
              <a:gd name="T63" fmla="*/ 45503562 h 273"/>
              <a:gd name="T64" fmla="*/ 45754260 w 273"/>
              <a:gd name="T65" fmla="*/ 53136341 h 273"/>
              <a:gd name="T66" fmla="*/ 48085643 w 273"/>
              <a:gd name="T67" fmla="*/ 61356423 h 273"/>
              <a:gd name="T68" fmla="*/ 55662771 w 273"/>
              <a:gd name="T69" fmla="*/ 64292398 h 273"/>
              <a:gd name="T70" fmla="*/ 54788840 w 273"/>
              <a:gd name="T71" fmla="*/ 56659620 h 273"/>
              <a:gd name="T72" fmla="*/ 50708515 w 273"/>
              <a:gd name="T73" fmla="*/ 46090865 h 273"/>
              <a:gd name="T74" fmla="*/ 44588839 w 273"/>
              <a:gd name="T75" fmla="*/ 37283480 h 273"/>
              <a:gd name="T76" fmla="*/ 35845749 w 273"/>
              <a:gd name="T77" fmla="*/ 30825308 h 273"/>
              <a:gd name="T78" fmla="*/ 25354258 w 273"/>
              <a:gd name="T79" fmla="*/ 27008918 h 273"/>
              <a:gd name="T80" fmla="*/ 17777129 w 273"/>
              <a:gd name="T81" fmla="*/ 17614230 h 273"/>
              <a:gd name="T82" fmla="*/ 27102659 w 273"/>
              <a:gd name="T83" fmla="*/ 18495185 h 273"/>
              <a:gd name="T84" fmla="*/ 39634584 w 273"/>
              <a:gd name="T85" fmla="*/ 23485640 h 273"/>
              <a:gd name="T86" fmla="*/ 50417025 w 273"/>
              <a:gd name="T87" fmla="*/ 31412070 h 273"/>
              <a:gd name="T88" fmla="*/ 58285644 w 273"/>
              <a:gd name="T89" fmla="*/ 42274476 h 273"/>
              <a:gd name="T90" fmla="*/ 63239899 w 273"/>
              <a:gd name="T91" fmla="*/ 54898251 h 273"/>
              <a:gd name="T92" fmla="*/ 55662771 w 273"/>
              <a:gd name="T93" fmla="*/ 64292398 h 2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3" h="273">
                <a:moveTo>
                  <a:pt x="225" y="0"/>
                </a:moveTo>
                <a:lnTo>
                  <a:pt x="47" y="0"/>
                </a:lnTo>
                <a:lnTo>
                  <a:pt x="38" y="2"/>
                </a:lnTo>
                <a:lnTo>
                  <a:pt x="28" y="5"/>
                </a:lnTo>
                <a:lnTo>
                  <a:pt x="20" y="9"/>
                </a:lnTo>
                <a:lnTo>
                  <a:pt x="13" y="14"/>
                </a:lnTo>
                <a:lnTo>
                  <a:pt x="8" y="21"/>
                </a:lnTo>
                <a:lnTo>
                  <a:pt x="4" y="29"/>
                </a:lnTo>
                <a:lnTo>
                  <a:pt x="1" y="39"/>
                </a:lnTo>
                <a:lnTo>
                  <a:pt x="0" y="48"/>
                </a:lnTo>
                <a:lnTo>
                  <a:pt x="0" y="226"/>
                </a:lnTo>
                <a:lnTo>
                  <a:pt x="1" y="235"/>
                </a:lnTo>
                <a:lnTo>
                  <a:pt x="4" y="245"/>
                </a:lnTo>
                <a:lnTo>
                  <a:pt x="8" y="253"/>
                </a:lnTo>
                <a:lnTo>
                  <a:pt x="13" y="260"/>
                </a:lnTo>
                <a:lnTo>
                  <a:pt x="20" y="265"/>
                </a:lnTo>
                <a:lnTo>
                  <a:pt x="28" y="269"/>
                </a:lnTo>
                <a:lnTo>
                  <a:pt x="38" y="272"/>
                </a:lnTo>
                <a:lnTo>
                  <a:pt x="47" y="273"/>
                </a:lnTo>
                <a:lnTo>
                  <a:pt x="225" y="273"/>
                </a:lnTo>
                <a:lnTo>
                  <a:pt x="234" y="272"/>
                </a:lnTo>
                <a:lnTo>
                  <a:pt x="244" y="269"/>
                </a:lnTo>
                <a:lnTo>
                  <a:pt x="251" y="265"/>
                </a:lnTo>
                <a:lnTo>
                  <a:pt x="259" y="260"/>
                </a:lnTo>
                <a:lnTo>
                  <a:pt x="264" y="253"/>
                </a:lnTo>
                <a:lnTo>
                  <a:pt x="269" y="245"/>
                </a:lnTo>
                <a:lnTo>
                  <a:pt x="271" y="235"/>
                </a:lnTo>
                <a:lnTo>
                  <a:pt x="273" y="226"/>
                </a:lnTo>
                <a:lnTo>
                  <a:pt x="273" y="48"/>
                </a:lnTo>
                <a:lnTo>
                  <a:pt x="271" y="39"/>
                </a:lnTo>
                <a:lnTo>
                  <a:pt x="269" y="29"/>
                </a:lnTo>
                <a:lnTo>
                  <a:pt x="264" y="21"/>
                </a:lnTo>
                <a:lnTo>
                  <a:pt x="259" y="14"/>
                </a:lnTo>
                <a:lnTo>
                  <a:pt x="251" y="9"/>
                </a:lnTo>
                <a:lnTo>
                  <a:pt x="244" y="5"/>
                </a:lnTo>
                <a:lnTo>
                  <a:pt x="234" y="2"/>
                </a:lnTo>
                <a:lnTo>
                  <a:pt x="225" y="0"/>
                </a:lnTo>
                <a:close/>
                <a:moveTo>
                  <a:pt x="75" y="220"/>
                </a:moveTo>
                <a:lnTo>
                  <a:pt x="75" y="220"/>
                </a:lnTo>
                <a:lnTo>
                  <a:pt x="71" y="219"/>
                </a:lnTo>
                <a:lnTo>
                  <a:pt x="67" y="217"/>
                </a:lnTo>
                <a:lnTo>
                  <a:pt x="60" y="213"/>
                </a:lnTo>
                <a:lnTo>
                  <a:pt x="56" y="206"/>
                </a:lnTo>
                <a:lnTo>
                  <a:pt x="54" y="202"/>
                </a:lnTo>
                <a:lnTo>
                  <a:pt x="54" y="198"/>
                </a:lnTo>
                <a:lnTo>
                  <a:pt x="54" y="194"/>
                </a:lnTo>
                <a:lnTo>
                  <a:pt x="56" y="190"/>
                </a:lnTo>
                <a:lnTo>
                  <a:pt x="60" y="183"/>
                </a:lnTo>
                <a:lnTo>
                  <a:pt x="67" y="179"/>
                </a:lnTo>
                <a:lnTo>
                  <a:pt x="71" y="178"/>
                </a:lnTo>
                <a:lnTo>
                  <a:pt x="75" y="178"/>
                </a:lnTo>
                <a:lnTo>
                  <a:pt x="79" y="178"/>
                </a:lnTo>
                <a:lnTo>
                  <a:pt x="83" y="179"/>
                </a:lnTo>
                <a:lnTo>
                  <a:pt x="90" y="183"/>
                </a:lnTo>
                <a:lnTo>
                  <a:pt x="94" y="190"/>
                </a:lnTo>
                <a:lnTo>
                  <a:pt x="95" y="194"/>
                </a:lnTo>
                <a:lnTo>
                  <a:pt x="97" y="198"/>
                </a:lnTo>
                <a:lnTo>
                  <a:pt x="95" y="202"/>
                </a:lnTo>
                <a:lnTo>
                  <a:pt x="94" y="206"/>
                </a:lnTo>
                <a:lnTo>
                  <a:pt x="90" y="213"/>
                </a:lnTo>
                <a:lnTo>
                  <a:pt x="83" y="217"/>
                </a:lnTo>
                <a:lnTo>
                  <a:pt x="79" y="219"/>
                </a:lnTo>
                <a:lnTo>
                  <a:pt x="75" y="220"/>
                </a:lnTo>
                <a:close/>
                <a:moveTo>
                  <a:pt x="136" y="220"/>
                </a:moveTo>
                <a:lnTo>
                  <a:pt x="136" y="220"/>
                </a:lnTo>
                <a:lnTo>
                  <a:pt x="136" y="213"/>
                </a:lnTo>
                <a:lnTo>
                  <a:pt x="135" y="206"/>
                </a:lnTo>
                <a:lnTo>
                  <a:pt x="129" y="193"/>
                </a:lnTo>
                <a:lnTo>
                  <a:pt x="123" y="179"/>
                </a:lnTo>
                <a:lnTo>
                  <a:pt x="112" y="168"/>
                </a:lnTo>
                <a:lnTo>
                  <a:pt x="101" y="157"/>
                </a:lnTo>
                <a:lnTo>
                  <a:pt x="87" y="151"/>
                </a:lnTo>
                <a:lnTo>
                  <a:pt x="73" y="145"/>
                </a:lnTo>
                <a:lnTo>
                  <a:pt x="67" y="144"/>
                </a:lnTo>
                <a:lnTo>
                  <a:pt x="60" y="144"/>
                </a:lnTo>
                <a:lnTo>
                  <a:pt x="60" y="114"/>
                </a:lnTo>
                <a:lnTo>
                  <a:pt x="71" y="115"/>
                </a:lnTo>
                <a:lnTo>
                  <a:pt x="80" y="116"/>
                </a:lnTo>
                <a:lnTo>
                  <a:pt x="90" y="119"/>
                </a:lnTo>
                <a:lnTo>
                  <a:pt x="99" y="123"/>
                </a:lnTo>
                <a:lnTo>
                  <a:pt x="109" y="129"/>
                </a:lnTo>
                <a:lnTo>
                  <a:pt x="117" y="134"/>
                </a:lnTo>
                <a:lnTo>
                  <a:pt x="125" y="140"/>
                </a:lnTo>
                <a:lnTo>
                  <a:pt x="133" y="146"/>
                </a:lnTo>
                <a:lnTo>
                  <a:pt x="140" y="155"/>
                </a:lnTo>
                <a:lnTo>
                  <a:pt x="146" y="163"/>
                </a:lnTo>
                <a:lnTo>
                  <a:pt x="151" y="171"/>
                </a:lnTo>
                <a:lnTo>
                  <a:pt x="157" y="181"/>
                </a:lnTo>
                <a:lnTo>
                  <a:pt x="159" y="190"/>
                </a:lnTo>
                <a:lnTo>
                  <a:pt x="163" y="200"/>
                </a:lnTo>
                <a:lnTo>
                  <a:pt x="165" y="209"/>
                </a:lnTo>
                <a:lnTo>
                  <a:pt x="165" y="220"/>
                </a:lnTo>
                <a:lnTo>
                  <a:pt x="136" y="220"/>
                </a:lnTo>
                <a:close/>
                <a:moveTo>
                  <a:pt x="191" y="219"/>
                </a:moveTo>
                <a:lnTo>
                  <a:pt x="191" y="219"/>
                </a:lnTo>
                <a:lnTo>
                  <a:pt x="189" y="206"/>
                </a:lnTo>
                <a:lnTo>
                  <a:pt x="188" y="193"/>
                </a:lnTo>
                <a:lnTo>
                  <a:pt x="185" y="181"/>
                </a:lnTo>
                <a:lnTo>
                  <a:pt x="180" y="168"/>
                </a:lnTo>
                <a:lnTo>
                  <a:pt x="174" y="157"/>
                </a:lnTo>
                <a:lnTo>
                  <a:pt x="169" y="146"/>
                </a:lnTo>
                <a:lnTo>
                  <a:pt x="161" y="137"/>
                </a:lnTo>
                <a:lnTo>
                  <a:pt x="153" y="127"/>
                </a:lnTo>
                <a:lnTo>
                  <a:pt x="143" y="119"/>
                </a:lnTo>
                <a:lnTo>
                  <a:pt x="133" y="112"/>
                </a:lnTo>
                <a:lnTo>
                  <a:pt x="123" y="105"/>
                </a:lnTo>
                <a:lnTo>
                  <a:pt x="112" y="100"/>
                </a:lnTo>
                <a:lnTo>
                  <a:pt x="99" y="96"/>
                </a:lnTo>
                <a:lnTo>
                  <a:pt x="87" y="92"/>
                </a:lnTo>
                <a:lnTo>
                  <a:pt x="75" y="90"/>
                </a:lnTo>
                <a:lnTo>
                  <a:pt x="61" y="89"/>
                </a:lnTo>
                <a:lnTo>
                  <a:pt x="61" y="60"/>
                </a:lnTo>
                <a:lnTo>
                  <a:pt x="77" y="60"/>
                </a:lnTo>
                <a:lnTo>
                  <a:pt x="93" y="63"/>
                </a:lnTo>
                <a:lnTo>
                  <a:pt x="109" y="67"/>
                </a:lnTo>
                <a:lnTo>
                  <a:pt x="123" y="73"/>
                </a:lnTo>
                <a:lnTo>
                  <a:pt x="136" y="80"/>
                </a:lnTo>
                <a:lnTo>
                  <a:pt x="150" y="88"/>
                </a:lnTo>
                <a:lnTo>
                  <a:pt x="162" y="96"/>
                </a:lnTo>
                <a:lnTo>
                  <a:pt x="173" y="107"/>
                </a:lnTo>
                <a:lnTo>
                  <a:pt x="184" y="118"/>
                </a:lnTo>
                <a:lnTo>
                  <a:pt x="194" y="130"/>
                </a:lnTo>
                <a:lnTo>
                  <a:pt x="200" y="144"/>
                </a:lnTo>
                <a:lnTo>
                  <a:pt x="207" y="157"/>
                </a:lnTo>
                <a:lnTo>
                  <a:pt x="213" y="172"/>
                </a:lnTo>
                <a:lnTo>
                  <a:pt x="217" y="187"/>
                </a:lnTo>
                <a:lnTo>
                  <a:pt x="219" y="202"/>
                </a:lnTo>
                <a:lnTo>
                  <a:pt x="221" y="219"/>
                </a:lnTo>
                <a:lnTo>
                  <a:pt x="191" y="2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7" name="Rectangle 12"/>
          <p:cNvSpPr>
            <a:spLocks noChangeArrowheads="1"/>
          </p:cNvSpPr>
          <p:nvPr/>
        </p:nvSpPr>
        <p:spPr bwMode="auto">
          <a:xfrm>
            <a:off x="5907088" y="2747963"/>
            <a:ext cx="4762"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658" name="Rectangle 13"/>
          <p:cNvSpPr>
            <a:spLocks noChangeArrowheads="1"/>
          </p:cNvSpPr>
          <p:nvPr/>
        </p:nvSpPr>
        <p:spPr bwMode="auto">
          <a:xfrm>
            <a:off x="5853113" y="2747963"/>
            <a:ext cx="6350"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659" name="Rectangle 14"/>
          <p:cNvSpPr>
            <a:spLocks noChangeArrowheads="1"/>
          </p:cNvSpPr>
          <p:nvPr/>
        </p:nvSpPr>
        <p:spPr bwMode="auto">
          <a:xfrm>
            <a:off x="5942013" y="2747963"/>
            <a:ext cx="4762"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660" name="Freeform 15"/>
          <p:cNvSpPr>
            <a:spLocks noEditPoints="1"/>
          </p:cNvSpPr>
          <p:nvPr/>
        </p:nvSpPr>
        <p:spPr bwMode="auto">
          <a:xfrm>
            <a:off x="5826125" y="2681288"/>
            <a:ext cx="147638" cy="147637"/>
          </a:xfrm>
          <a:custGeom>
            <a:avLst/>
            <a:gdLst>
              <a:gd name="T0" fmla="*/ 13405855 w 273"/>
              <a:gd name="T1" fmla="*/ 0 h 273"/>
              <a:gd name="T2" fmla="*/ 11074472 w 273"/>
              <a:gd name="T3" fmla="*/ 587303 h 273"/>
              <a:gd name="T4" fmla="*/ 5828727 w 273"/>
              <a:gd name="T5" fmla="*/ 2642324 h 273"/>
              <a:gd name="T6" fmla="*/ 2331382 w 273"/>
              <a:gd name="T7" fmla="*/ 6165062 h 273"/>
              <a:gd name="T8" fmla="*/ 291490 w 273"/>
              <a:gd name="T9" fmla="*/ 11449168 h 273"/>
              <a:gd name="T10" fmla="*/ 0 w 273"/>
              <a:gd name="T11" fmla="*/ 66347419 h 273"/>
              <a:gd name="T12" fmla="*/ 291490 w 273"/>
              <a:gd name="T13" fmla="*/ 68989743 h 273"/>
              <a:gd name="T14" fmla="*/ 2331382 w 273"/>
              <a:gd name="T15" fmla="*/ 74273849 h 273"/>
              <a:gd name="T16" fmla="*/ 5828727 w 273"/>
              <a:gd name="T17" fmla="*/ 77796587 h 273"/>
              <a:gd name="T18" fmla="*/ 11074472 w 273"/>
              <a:gd name="T19" fmla="*/ 79851608 h 273"/>
              <a:gd name="T20" fmla="*/ 65571282 w 273"/>
              <a:gd name="T21" fmla="*/ 80145259 h 273"/>
              <a:gd name="T22" fmla="*/ 68194154 w 273"/>
              <a:gd name="T23" fmla="*/ 79851608 h 273"/>
              <a:gd name="T24" fmla="*/ 73148410 w 273"/>
              <a:gd name="T25" fmla="*/ 77796587 h 273"/>
              <a:gd name="T26" fmla="*/ 76937244 w 273"/>
              <a:gd name="T27" fmla="*/ 74273849 h 273"/>
              <a:gd name="T28" fmla="*/ 78977136 w 273"/>
              <a:gd name="T29" fmla="*/ 68989743 h 273"/>
              <a:gd name="T30" fmla="*/ 79560117 w 273"/>
              <a:gd name="T31" fmla="*/ 14091492 h 273"/>
              <a:gd name="T32" fmla="*/ 78977136 w 273"/>
              <a:gd name="T33" fmla="*/ 11449168 h 273"/>
              <a:gd name="T34" fmla="*/ 76937244 w 273"/>
              <a:gd name="T35" fmla="*/ 6165062 h 273"/>
              <a:gd name="T36" fmla="*/ 73148410 w 273"/>
              <a:gd name="T37" fmla="*/ 2642324 h 273"/>
              <a:gd name="T38" fmla="*/ 68194154 w 273"/>
              <a:gd name="T39" fmla="*/ 587303 h 273"/>
              <a:gd name="T40" fmla="*/ 65571282 w 273"/>
              <a:gd name="T41" fmla="*/ 0 h 273"/>
              <a:gd name="T42" fmla="*/ 8160109 w 273"/>
              <a:gd name="T43" fmla="*/ 50200906 h 273"/>
              <a:gd name="T44" fmla="*/ 17485639 w 273"/>
              <a:gd name="T45" fmla="*/ 31412070 h 273"/>
              <a:gd name="T46" fmla="*/ 23897346 w 273"/>
              <a:gd name="T47" fmla="*/ 22898877 h 273"/>
              <a:gd name="T48" fmla="*/ 33222876 w 273"/>
              <a:gd name="T49" fmla="*/ 50494558 h 273"/>
              <a:gd name="T50" fmla="*/ 26811710 w 273"/>
              <a:gd name="T51" fmla="*/ 31412070 h 273"/>
              <a:gd name="T52" fmla="*/ 33222876 w 273"/>
              <a:gd name="T53" fmla="*/ 50494558 h 273"/>
              <a:gd name="T54" fmla="*/ 26811710 w 273"/>
              <a:gd name="T55" fmla="*/ 28476636 h 273"/>
              <a:gd name="T56" fmla="*/ 33222876 w 273"/>
              <a:gd name="T57" fmla="*/ 23485640 h 273"/>
              <a:gd name="T58" fmla="*/ 51874477 w 273"/>
              <a:gd name="T59" fmla="*/ 59008292 h 273"/>
              <a:gd name="T60" fmla="*/ 36428730 w 273"/>
              <a:gd name="T61" fmla="*/ 59008292 h 273"/>
              <a:gd name="T62" fmla="*/ 46045750 w 273"/>
              <a:gd name="T63" fmla="*/ 53429993 h 273"/>
              <a:gd name="T64" fmla="*/ 36428730 w 273"/>
              <a:gd name="T65" fmla="*/ 50494558 h 273"/>
              <a:gd name="T66" fmla="*/ 51874477 w 273"/>
              <a:gd name="T67" fmla="*/ 31412070 h 273"/>
              <a:gd name="T68" fmla="*/ 70817027 w 273"/>
              <a:gd name="T69" fmla="*/ 59008292 h 273"/>
              <a:gd name="T70" fmla="*/ 55080331 w 273"/>
              <a:gd name="T71" fmla="*/ 59008292 h 273"/>
              <a:gd name="T72" fmla="*/ 64697351 w 273"/>
              <a:gd name="T73" fmla="*/ 53429993 h 273"/>
              <a:gd name="T74" fmla="*/ 55080331 w 273"/>
              <a:gd name="T75" fmla="*/ 50494558 h 273"/>
              <a:gd name="T76" fmla="*/ 70817027 w 273"/>
              <a:gd name="T77" fmla="*/ 31412070 h 2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273">
                <a:moveTo>
                  <a:pt x="225" y="0"/>
                </a:moveTo>
                <a:lnTo>
                  <a:pt x="46" y="0"/>
                </a:lnTo>
                <a:lnTo>
                  <a:pt x="38" y="2"/>
                </a:lnTo>
                <a:lnTo>
                  <a:pt x="28" y="5"/>
                </a:lnTo>
                <a:lnTo>
                  <a:pt x="20" y="9"/>
                </a:lnTo>
                <a:lnTo>
                  <a:pt x="13" y="14"/>
                </a:lnTo>
                <a:lnTo>
                  <a:pt x="8" y="21"/>
                </a:lnTo>
                <a:lnTo>
                  <a:pt x="4" y="29"/>
                </a:lnTo>
                <a:lnTo>
                  <a:pt x="1" y="39"/>
                </a:lnTo>
                <a:lnTo>
                  <a:pt x="0" y="48"/>
                </a:lnTo>
                <a:lnTo>
                  <a:pt x="0" y="226"/>
                </a:lnTo>
                <a:lnTo>
                  <a:pt x="1" y="235"/>
                </a:lnTo>
                <a:lnTo>
                  <a:pt x="4" y="245"/>
                </a:lnTo>
                <a:lnTo>
                  <a:pt x="8" y="253"/>
                </a:lnTo>
                <a:lnTo>
                  <a:pt x="13" y="260"/>
                </a:lnTo>
                <a:lnTo>
                  <a:pt x="20" y="265"/>
                </a:lnTo>
                <a:lnTo>
                  <a:pt x="28" y="269"/>
                </a:lnTo>
                <a:lnTo>
                  <a:pt x="38" y="272"/>
                </a:lnTo>
                <a:lnTo>
                  <a:pt x="46" y="273"/>
                </a:lnTo>
                <a:lnTo>
                  <a:pt x="225" y="273"/>
                </a:lnTo>
                <a:lnTo>
                  <a:pt x="234" y="272"/>
                </a:lnTo>
                <a:lnTo>
                  <a:pt x="243" y="269"/>
                </a:lnTo>
                <a:lnTo>
                  <a:pt x="251" y="265"/>
                </a:lnTo>
                <a:lnTo>
                  <a:pt x="258" y="260"/>
                </a:lnTo>
                <a:lnTo>
                  <a:pt x="264" y="253"/>
                </a:lnTo>
                <a:lnTo>
                  <a:pt x="269" y="245"/>
                </a:lnTo>
                <a:lnTo>
                  <a:pt x="271" y="235"/>
                </a:lnTo>
                <a:lnTo>
                  <a:pt x="273" y="226"/>
                </a:lnTo>
                <a:lnTo>
                  <a:pt x="273" y="48"/>
                </a:lnTo>
                <a:lnTo>
                  <a:pt x="271" y="39"/>
                </a:lnTo>
                <a:lnTo>
                  <a:pt x="269" y="29"/>
                </a:lnTo>
                <a:lnTo>
                  <a:pt x="264" y="21"/>
                </a:lnTo>
                <a:lnTo>
                  <a:pt x="258" y="14"/>
                </a:lnTo>
                <a:lnTo>
                  <a:pt x="251" y="9"/>
                </a:lnTo>
                <a:lnTo>
                  <a:pt x="243" y="5"/>
                </a:lnTo>
                <a:lnTo>
                  <a:pt x="234" y="2"/>
                </a:lnTo>
                <a:lnTo>
                  <a:pt x="225" y="0"/>
                </a:lnTo>
                <a:close/>
                <a:moveTo>
                  <a:pt x="82" y="171"/>
                </a:moveTo>
                <a:lnTo>
                  <a:pt x="28" y="171"/>
                </a:lnTo>
                <a:lnTo>
                  <a:pt x="28" y="107"/>
                </a:lnTo>
                <a:lnTo>
                  <a:pt x="60" y="107"/>
                </a:lnTo>
                <a:lnTo>
                  <a:pt x="60" y="78"/>
                </a:lnTo>
                <a:lnTo>
                  <a:pt x="82" y="78"/>
                </a:lnTo>
                <a:lnTo>
                  <a:pt x="82" y="171"/>
                </a:lnTo>
                <a:close/>
                <a:moveTo>
                  <a:pt x="114" y="172"/>
                </a:moveTo>
                <a:lnTo>
                  <a:pt x="92" y="172"/>
                </a:lnTo>
                <a:lnTo>
                  <a:pt x="92" y="107"/>
                </a:lnTo>
                <a:lnTo>
                  <a:pt x="114" y="107"/>
                </a:lnTo>
                <a:lnTo>
                  <a:pt x="114" y="172"/>
                </a:lnTo>
                <a:close/>
                <a:moveTo>
                  <a:pt x="114" y="97"/>
                </a:moveTo>
                <a:lnTo>
                  <a:pt x="92" y="97"/>
                </a:lnTo>
                <a:lnTo>
                  <a:pt x="92" y="80"/>
                </a:lnTo>
                <a:lnTo>
                  <a:pt x="114" y="80"/>
                </a:lnTo>
                <a:lnTo>
                  <a:pt x="114" y="97"/>
                </a:lnTo>
                <a:close/>
                <a:moveTo>
                  <a:pt x="178" y="201"/>
                </a:moveTo>
                <a:lnTo>
                  <a:pt x="169" y="201"/>
                </a:lnTo>
                <a:lnTo>
                  <a:pt x="125" y="201"/>
                </a:lnTo>
                <a:lnTo>
                  <a:pt x="125" y="182"/>
                </a:lnTo>
                <a:lnTo>
                  <a:pt x="158" y="182"/>
                </a:lnTo>
                <a:lnTo>
                  <a:pt x="158" y="172"/>
                </a:lnTo>
                <a:lnTo>
                  <a:pt x="125" y="172"/>
                </a:lnTo>
                <a:lnTo>
                  <a:pt x="125" y="107"/>
                </a:lnTo>
                <a:lnTo>
                  <a:pt x="178" y="107"/>
                </a:lnTo>
                <a:lnTo>
                  <a:pt x="178" y="201"/>
                </a:lnTo>
                <a:close/>
                <a:moveTo>
                  <a:pt x="243" y="201"/>
                </a:moveTo>
                <a:lnTo>
                  <a:pt x="233" y="201"/>
                </a:lnTo>
                <a:lnTo>
                  <a:pt x="189" y="201"/>
                </a:lnTo>
                <a:lnTo>
                  <a:pt x="189" y="182"/>
                </a:lnTo>
                <a:lnTo>
                  <a:pt x="222" y="182"/>
                </a:lnTo>
                <a:lnTo>
                  <a:pt x="222" y="172"/>
                </a:lnTo>
                <a:lnTo>
                  <a:pt x="189" y="172"/>
                </a:lnTo>
                <a:lnTo>
                  <a:pt x="189" y="107"/>
                </a:lnTo>
                <a:lnTo>
                  <a:pt x="243" y="107"/>
                </a:lnTo>
                <a:lnTo>
                  <a:pt x="243" y="2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1" name="Freeform 16"/>
          <p:cNvSpPr>
            <a:spLocks/>
          </p:cNvSpPr>
          <p:nvPr/>
        </p:nvSpPr>
        <p:spPr bwMode="auto">
          <a:xfrm>
            <a:off x="3544888" y="3633788"/>
            <a:ext cx="11112" cy="12700"/>
          </a:xfrm>
          <a:custGeom>
            <a:avLst/>
            <a:gdLst>
              <a:gd name="T0" fmla="*/ 4371562 w 22"/>
              <a:gd name="T1" fmla="*/ 4996295 h 22"/>
              <a:gd name="T2" fmla="*/ 4371562 w 22"/>
              <a:gd name="T3" fmla="*/ 4996295 h 22"/>
              <a:gd name="T4" fmla="*/ 5190819 w 22"/>
              <a:gd name="T5" fmla="*/ 3747077 h 22"/>
              <a:gd name="T6" fmla="*/ 6010582 w 22"/>
              <a:gd name="T7" fmla="*/ 2497859 h 22"/>
              <a:gd name="T8" fmla="*/ 6010582 w 22"/>
              <a:gd name="T9" fmla="*/ 1249218 h 22"/>
              <a:gd name="T10" fmla="*/ 5464073 w 22"/>
              <a:gd name="T11" fmla="*/ 312305 h 22"/>
              <a:gd name="T12" fmla="*/ 5464073 w 22"/>
              <a:gd name="T13" fmla="*/ 312305 h 22"/>
              <a:gd name="T14" fmla="*/ 4644311 w 22"/>
              <a:gd name="T15" fmla="*/ 0 h 22"/>
              <a:gd name="T16" fmla="*/ 3551799 w 22"/>
              <a:gd name="T17" fmla="*/ 0 h 22"/>
              <a:gd name="T18" fmla="*/ 2458783 w 22"/>
              <a:gd name="T19" fmla="*/ 312305 h 22"/>
              <a:gd name="T20" fmla="*/ 1366271 w 22"/>
              <a:gd name="T21" fmla="*/ 1561523 h 22"/>
              <a:gd name="T22" fmla="*/ 1366271 w 22"/>
              <a:gd name="T23" fmla="*/ 1561523 h 22"/>
              <a:gd name="T24" fmla="*/ 273254 w 22"/>
              <a:gd name="T25" fmla="*/ 3122468 h 22"/>
              <a:gd name="T26" fmla="*/ 0 w 22"/>
              <a:gd name="T27" fmla="*/ 4371686 h 22"/>
              <a:gd name="T28" fmla="*/ 0 w 22"/>
              <a:gd name="T29" fmla="*/ 5620327 h 22"/>
              <a:gd name="T30" fmla="*/ 273254 w 22"/>
              <a:gd name="T31" fmla="*/ 6244936 h 22"/>
              <a:gd name="T32" fmla="*/ 273254 w 22"/>
              <a:gd name="T33" fmla="*/ 6244936 h 22"/>
              <a:gd name="T34" fmla="*/ 1093017 w 22"/>
              <a:gd name="T35" fmla="*/ 6869545 h 22"/>
              <a:gd name="T36" fmla="*/ 2185528 w 22"/>
              <a:gd name="T37" fmla="*/ 6869545 h 22"/>
              <a:gd name="T38" fmla="*/ 3278545 w 22"/>
              <a:gd name="T39" fmla="*/ 5932632 h 22"/>
              <a:gd name="T40" fmla="*/ 4371562 w 22"/>
              <a:gd name="T41" fmla="*/ 4996295 h 22"/>
              <a:gd name="T42" fmla="*/ 4371562 w 22"/>
              <a:gd name="T43" fmla="*/ 4996295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22">
                <a:moveTo>
                  <a:pt x="16" y="16"/>
                </a:moveTo>
                <a:lnTo>
                  <a:pt x="16" y="16"/>
                </a:lnTo>
                <a:lnTo>
                  <a:pt x="19" y="12"/>
                </a:lnTo>
                <a:lnTo>
                  <a:pt x="22" y="8"/>
                </a:lnTo>
                <a:lnTo>
                  <a:pt x="22" y="4"/>
                </a:lnTo>
                <a:lnTo>
                  <a:pt x="20" y="1"/>
                </a:lnTo>
                <a:lnTo>
                  <a:pt x="17" y="0"/>
                </a:lnTo>
                <a:lnTo>
                  <a:pt x="13" y="0"/>
                </a:lnTo>
                <a:lnTo>
                  <a:pt x="9" y="1"/>
                </a:lnTo>
                <a:lnTo>
                  <a:pt x="5" y="5"/>
                </a:lnTo>
                <a:lnTo>
                  <a:pt x="1" y="10"/>
                </a:lnTo>
                <a:lnTo>
                  <a:pt x="0" y="14"/>
                </a:lnTo>
                <a:lnTo>
                  <a:pt x="0" y="18"/>
                </a:lnTo>
                <a:lnTo>
                  <a:pt x="1" y="20"/>
                </a:lnTo>
                <a:lnTo>
                  <a:pt x="4" y="22"/>
                </a:lnTo>
                <a:lnTo>
                  <a:pt x="8" y="22"/>
                </a:lnTo>
                <a:lnTo>
                  <a:pt x="12" y="19"/>
                </a:lnTo>
                <a:lnTo>
                  <a:pt x="16"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2" name="Freeform 17"/>
          <p:cNvSpPr>
            <a:spLocks noEditPoints="1"/>
          </p:cNvSpPr>
          <p:nvPr/>
        </p:nvSpPr>
        <p:spPr bwMode="auto">
          <a:xfrm>
            <a:off x="3470275" y="3571875"/>
            <a:ext cx="139700" cy="142875"/>
          </a:xfrm>
          <a:custGeom>
            <a:avLst/>
            <a:gdLst>
              <a:gd name="T0" fmla="*/ 32257805 w 260"/>
              <a:gd name="T1" fmla="*/ 0 h 263"/>
              <a:gd name="T2" fmla="*/ 9009038 w 260"/>
              <a:gd name="T3" fmla="*/ 5898619 h 263"/>
              <a:gd name="T4" fmla="*/ 14821095 w 260"/>
              <a:gd name="T5" fmla="*/ 11207810 h 263"/>
              <a:gd name="T6" fmla="*/ 18018076 w 260"/>
              <a:gd name="T7" fmla="*/ 11207810 h 263"/>
              <a:gd name="T8" fmla="*/ 21795887 w 260"/>
              <a:gd name="T9" fmla="*/ 12977722 h 263"/>
              <a:gd name="T10" fmla="*/ 23539450 w 260"/>
              <a:gd name="T11" fmla="*/ 16517002 h 263"/>
              <a:gd name="T12" fmla="*/ 23539450 w 260"/>
              <a:gd name="T13" fmla="*/ 19761297 h 263"/>
              <a:gd name="T14" fmla="*/ 21795887 w 260"/>
              <a:gd name="T15" fmla="*/ 23300577 h 263"/>
              <a:gd name="T16" fmla="*/ 18018076 w 260"/>
              <a:gd name="T17" fmla="*/ 25364930 h 263"/>
              <a:gd name="T18" fmla="*/ 15402462 w 260"/>
              <a:gd name="T19" fmla="*/ 25364930 h 263"/>
              <a:gd name="T20" fmla="*/ 11624652 w 260"/>
              <a:gd name="T21" fmla="*/ 23300577 h 263"/>
              <a:gd name="T22" fmla="*/ 9881088 w 260"/>
              <a:gd name="T23" fmla="*/ 19761297 h 263"/>
              <a:gd name="T24" fmla="*/ 10171235 w 260"/>
              <a:gd name="T25" fmla="*/ 15632046 h 263"/>
              <a:gd name="T26" fmla="*/ 0 w 260"/>
              <a:gd name="T27" fmla="*/ 15337061 h 263"/>
              <a:gd name="T28" fmla="*/ 42720260 w 260"/>
              <a:gd name="T29" fmla="*/ 76980289 h 263"/>
              <a:gd name="T30" fmla="*/ 45335874 w 260"/>
              <a:gd name="T31" fmla="*/ 76980289 h 263"/>
              <a:gd name="T32" fmla="*/ 74687381 w 260"/>
              <a:gd name="T33" fmla="*/ 47191124 h 263"/>
              <a:gd name="T34" fmla="*/ 75268748 w 260"/>
              <a:gd name="T35" fmla="*/ 43946829 h 263"/>
              <a:gd name="T36" fmla="*/ 39232596 w 260"/>
              <a:gd name="T37" fmla="*/ 33033461 h 263"/>
              <a:gd name="T38" fmla="*/ 42720260 w 260"/>
              <a:gd name="T39" fmla="*/ 30969107 h 263"/>
              <a:gd name="T40" fmla="*/ 46207387 w 260"/>
              <a:gd name="T41" fmla="*/ 30969107 h 263"/>
              <a:gd name="T42" fmla="*/ 48241634 w 260"/>
              <a:gd name="T43" fmla="*/ 32739019 h 263"/>
              <a:gd name="T44" fmla="*/ 49695051 w 260"/>
              <a:gd name="T45" fmla="*/ 35688328 h 263"/>
              <a:gd name="T46" fmla="*/ 47950950 w 260"/>
              <a:gd name="T47" fmla="*/ 41586947 h 263"/>
              <a:gd name="T48" fmla="*/ 45335874 w 260"/>
              <a:gd name="T49" fmla="*/ 43061873 h 263"/>
              <a:gd name="T50" fmla="*/ 41848210 w 260"/>
              <a:gd name="T51" fmla="*/ 43946829 h 263"/>
              <a:gd name="T52" fmla="*/ 38651766 w 260"/>
              <a:gd name="T53" fmla="*/ 42176917 h 263"/>
              <a:gd name="T54" fmla="*/ 36617519 w 260"/>
              <a:gd name="T55" fmla="*/ 37752682 h 263"/>
              <a:gd name="T56" fmla="*/ 38361083 w 260"/>
              <a:gd name="T57" fmla="*/ 34213402 h 263"/>
              <a:gd name="T58" fmla="*/ 25573697 w 260"/>
              <a:gd name="T59" fmla="*/ 31264092 h 263"/>
              <a:gd name="T60" fmla="*/ 31967658 w 260"/>
              <a:gd name="T61" fmla="*/ 37752682 h 263"/>
              <a:gd name="T62" fmla="*/ 52600811 w 260"/>
              <a:gd name="T63" fmla="*/ 59283890 h 263"/>
              <a:gd name="T64" fmla="*/ 48532317 w 260"/>
              <a:gd name="T65" fmla="*/ 61643229 h 263"/>
              <a:gd name="T66" fmla="*/ 45335874 w 260"/>
              <a:gd name="T67" fmla="*/ 61053258 h 263"/>
              <a:gd name="T68" fmla="*/ 41848210 w 260"/>
              <a:gd name="T69" fmla="*/ 58103949 h 263"/>
              <a:gd name="T70" fmla="*/ 41848210 w 260"/>
              <a:gd name="T71" fmla="*/ 54269683 h 263"/>
              <a:gd name="T72" fmla="*/ 43882457 w 260"/>
              <a:gd name="T73" fmla="*/ 50730404 h 263"/>
              <a:gd name="T74" fmla="*/ 47370121 w 260"/>
              <a:gd name="T75" fmla="*/ 48665507 h 263"/>
              <a:gd name="T76" fmla="*/ 51147931 w 260"/>
              <a:gd name="T77" fmla="*/ 48960492 h 263"/>
              <a:gd name="T78" fmla="*/ 52891495 w 260"/>
              <a:gd name="T79" fmla="*/ 50435418 h 263"/>
              <a:gd name="T80" fmla="*/ 54635058 w 260"/>
              <a:gd name="T81" fmla="*/ 53384728 h 263"/>
              <a:gd name="T82" fmla="*/ 52600811 w 260"/>
              <a:gd name="T83" fmla="*/ 59283890 h 263"/>
              <a:gd name="T84" fmla="*/ 32257805 w 260"/>
              <a:gd name="T85" fmla="*/ 48665507 h 263"/>
              <a:gd name="T86" fmla="*/ 34292589 w 260"/>
              <a:gd name="T87" fmla="*/ 50730404 h 2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0" h="263">
                <a:moveTo>
                  <a:pt x="257" y="146"/>
                </a:moveTo>
                <a:lnTo>
                  <a:pt x="257" y="146"/>
                </a:lnTo>
                <a:lnTo>
                  <a:pt x="111" y="0"/>
                </a:lnTo>
                <a:lnTo>
                  <a:pt x="50" y="1"/>
                </a:lnTo>
                <a:lnTo>
                  <a:pt x="31" y="20"/>
                </a:lnTo>
                <a:lnTo>
                  <a:pt x="46" y="40"/>
                </a:lnTo>
                <a:lnTo>
                  <a:pt x="51" y="38"/>
                </a:lnTo>
                <a:lnTo>
                  <a:pt x="57" y="37"/>
                </a:lnTo>
                <a:lnTo>
                  <a:pt x="62" y="38"/>
                </a:lnTo>
                <a:lnTo>
                  <a:pt x="66" y="40"/>
                </a:lnTo>
                <a:lnTo>
                  <a:pt x="70" y="41"/>
                </a:lnTo>
                <a:lnTo>
                  <a:pt x="75" y="44"/>
                </a:lnTo>
                <a:lnTo>
                  <a:pt x="77" y="48"/>
                </a:lnTo>
                <a:lnTo>
                  <a:pt x="80" y="52"/>
                </a:lnTo>
                <a:lnTo>
                  <a:pt x="81" y="56"/>
                </a:lnTo>
                <a:lnTo>
                  <a:pt x="81" y="61"/>
                </a:lnTo>
                <a:lnTo>
                  <a:pt x="81" y="67"/>
                </a:lnTo>
                <a:lnTo>
                  <a:pt x="80" y="71"/>
                </a:lnTo>
                <a:lnTo>
                  <a:pt x="77" y="75"/>
                </a:lnTo>
                <a:lnTo>
                  <a:pt x="75" y="79"/>
                </a:lnTo>
                <a:lnTo>
                  <a:pt x="70" y="82"/>
                </a:lnTo>
                <a:lnTo>
                  <a:pt x="66" y="85"/>
                </a:lnTo>
                <a:lnTo>
                  <a:pt x="62" y="86"/>
                </a:lnTo>
                <a:lnTo>
                  <a:pt x="57" y="86"/>
                </a:lnTo>
                <a:lnTo>
                  <a:pt x="53" y="86"/>
                </a:lnTo>
                <a:lnTo>
                  <a:pt x="47" y="85"/>
                </a:lnTo>
                <a:lnTo>
                  <a:pt x="43" y="82"/>
                </a:lnTo>
                <a:lnTo>
                  <a:pt x="40" y="79"/>
                </a:lnTo>
                <a:lnTo>
                  <a:pt x="38" y="75"/>
                </a:lnTo>
                <a:lnTo>
                  <a:pt x="35" y="71"/>
                </a:lnTo>
                <a:lnTo>
                  <a:pt x="34" y="67"/>
                </a:lnTo>
                <a:lnTo>
                  <a:pt x="32" y="61"/>
                </a:lnTo>
                <a:lnTo>
                  <a:pt x="35" y="53"/>
                </a:lnTo>
                <a:lnTo>
                  <a:pt x="15" y="37"/>
                </a:lnTo>
                <a:lnTo>
                  <a:pt x="0" y="52"/>
                </a:lnTo>
                <a:lnTo>
                  <a:pt x="0" y="115"/>
                </a:lnTo>
                <a:lnTo>
                  <a:pt x="147" y="261"/>
                </a:lnTo>
                <a:lnTo>
                  <a:pt x="150" y="262"/>
                </a:lnTo>
                <a:lnTo>
                  <a:pt x="152" y="263"/>
                </a:lnTo>
                <a:lnTo>
                  <a:pt x="156" y="261"/>
                </a:lnTo>
                <a:lnTo>
                  <a:pt x="257" y="160"/>
                </a:lnTo>
                <a:lnTo>
                  <a:pt x="260" y="154"/>
                </a:lnTo>
                <a:lnTo>
                  <a:pt x="260" y="150"/>
                </a:lnTo>
                <a:lnTo>
                  <a:pt x="259" y="149"/>
                </a:lnTo>
                <a:lnTo>
                  <a:pt x="257" y="146"/>
                </a:lnTo>
                <a:close/>
                <a:moveTo>
                  <a:pt x="135" y="112"/>
                </a:moveTo>
                <a:lnTo>
                  <a:pt x="135" y="112"/>
                </a:lnTo>
                <a:lnTo>
                  <a:pt x="143" y="106"/>
                </a:lnTo>
                <a:lnTo>
                  <a:pt x="147" y="105"/>
                </a:lnTo>
                <a:lnTo>
                  <a:pt x="151" y="105"/>
                </a:lnTo>
                <a:lnTo>
                  <a:pt x="155" y="105"/>
                </a:lnTo>
                <a:lnTo>
                  <a:pt x="159" y="105"/>
                </a:lnTo>
                <a:lnTo>
                  <a:pt x="163" y="108"/>
                </a:lnTo>
                <a:lnTo>
                  <a:pt x="166" y="111"/>
                </a:lnTo>
                <a:lnTo>
                  <a:pt x="169" y="115"/>
                </a:lnTo>
                <a:lnTo>
                  <a:pt x="171" y="117"/>
                </a:lnTo>
                <a:lnTo>
                  <a:pt x="171" y="121"/>
                </a:lnTo>
                <a:lnTo>
                  <a:pt x="173" y="126"/>
                </a:lnTo>
                <a:lnTo>
                  <a:pt x="170" y="134"/>
                </a:lnTo>
                <a:lnTo>
                  <a:pt x="165" y="141"/>
                </a:lnTo>
                <a:lnTo>
                  <a:pt x="161" y="145"/>
                </a:lnTo>
                <a:lnTo>
                  <a:pt x="156" y="146"/>
                </a:lnTo>
                <a:lnTo>
                  <a:pt x="152" y="149"/>
                </a:lnTo>
                <a:lnTo>
                  <a:pt x="147" y="149"/>
                </a:lnTo>
                <a:lnTo>
                  <a:pt x="144" y="149"/>
                </a:lnTo>
                <a:lnTo>
                  <a:pt x="140" y="147"/>
                </a:lnTo>
                <a:lnTo>
                  <a:pt x="133" y="143"/>
                </a:lnTo>
                <a:lnTo>
                  <a:pt x="129" y="136"/>
                </a:lnTo>
                <a:lnTo>
                  <a:pt x="128" y="132"/>
                </a:lnTo>
                <a:lnTo>
                  <a:pt x="126" y="128"/>
                </a:lnTo>
                <a:lnTo>
                  <a:pt x="128" y="124"/>
                </a:lnTo>
                <a:lnTo>
                  <a:pt x="129" y="120"/>
                </a:lnTo>
                <a:lnTo>
                  <a:pt x="132" y="116"/>
                </a:lnTo>
                <a:lnTo>
                  <a:pt x="135" y="112"/>
                </a:lnTo>
                <a:close/>
                <a:moveTo>
                  <a:pt x="88" y="106"/>
                </a:moveTo>
                <a:lnTo>
                  <a:pt x="96" y="98"/>
                </a:lnTo>
                <a:lnTo>
                  <a:pt x="118" y="120"/>
                </a:lnTo>
                <a:lnTo>
                  <a:pt x="110" y="128"/>
                </a:lnTo>
                <a:lnTo>
                  <a:pt x="88" y="106"/>
                </a:lnTo>
                <a:close/>
                <a:moveTo>
                  <a:pt x="181" y="201"/>
                </a:moveTo>
                <a:lnTo>
                  <a:pt x="181" y="201"/>
                </a:lnTo>
                <a:lnTo>
                  <a:pt x="177" y="205"/>
                </a:lnTo>
                <a:lnTo>
                  <a:pt x="173" y="206"/>
                </a:lnTo>
                <a:lnTo>
                  <a:pt x="167" y="209"/>
                </a:lnTo>
                <a:lnTo>
                  <a:pt x="163" y="209"/>
                </a:lnTo>
                <a:lnTo>
                  <a:pt x="159" y="209"/>
                </a:lnTo>
                <a:lnTo>
                  <a:pt x="156" y="207"/>
                </a:lnTo>
                <a:lnTo>
                  <a:pt x="150" y="203"/>
                </a:lnTo>
                <a:lnTo>
                  <a:pt x="144" y="197"/>
                </a:lnTo>
                <a:lnTo>
                  <a:pt x="144" y="192"/>
                </a:lnTo>
                <a:lnTo>
                  <a:pt x="143" y="188"/>
                </a:lnTo>
                <a:lnTo>
                  <a:pt x="144" y="184"/>
                </a:lnTo>
                <a:lnTo>
                  <a:pt x="146" y="180"/>
                </a:lnTo>
                <a:lnTo>
                  <a:pt x="148" y="176"/>
                </a:lnTo>
                <a:lnTo>
                  <a:pt x="151" y="172"/>
                </a:lnTo>
                <a:lnTo>
                  <a:pt x="159" y="166"/>
                </a:lnTo>
                <a:lnTo>
                  <a:pt x="163" y="165"/>
                </a:lnTo>
                <a:lnTo>
                  <a:pt x="167" y="165"/>
                </a:lnTo>
                <a:lnTo>
                  <a:pt x="171" y="165"/>
                </a:lnTo>
                <a:lnTo>
                  <a:pt x="176" y="166"/>
                </a:lnTo>
                <a:lnTo>
                  <a:pt x="178" y="168"/>
                </a:lnTo>
                <a:lnTo>
                  <a:pt x="182" y="171"/>
                </a:lnTo>
                <a:lnTo>
                  <a:pt x="185" y="175"/>
                </a:lnTo>
                <a:lnTo>
                  <a:pt x="188" y="177"/>
                </a:lnTo>
                <a:lnTo>
                  <a:pt x="188" y="181"/>
                </a:lnTo>
                <a:lnTo>
                  <a:pt x="188" y="186"/>
                </a:lnTo>
                <a:lnTo>
                  <a:pt x="187" y="194"/>
                </a:lnTo>
                <a:lnTo>
                  <a:pt x="181" y="201"/>
                </a:lnTo>
                <a:close/>
                <a:moveTo>
                  <a:pt x="118" y="172"/>
                </a:moveTo>
                <a:lnTo>
                  <a:pt x="111" y="165"/>
                </a:lnTo>
                <a:lnTo>
                  <a:pt x="196" y="142"/>
                </a:lnTo>
                <a:lnTo>
                  <a:pt x="203" y="147"/>
                </a:lnTo>
                <a:lnTo>
                  <a:pt x="118" y="1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3" name="Freeform 18"/>
          <p:cNvSpPr>
            <a:spLocks/>
          </p:cNvSpPr>
          <p:nvPr/>
        </p:nvSpPr>
        <p:spPr bwMode="auto">
          <a:xfrm>
            <a:off x="3554413" y="3667125"/>
            <a:ext cx="11112" cy="11113"/>
          </a:xfrm>
          <a:custGeom>
            <a:avLst/>
            <a:gdLst>
              <a:gd name="T0" fmla="*/ 1490018 w 22"/>
              <a:gd name="T1" fmla="*/ 1366394 h 22"/>
              <a:gd name="T2" fmla="*/ 1490018 w 22"/>
              <a:gd name="T3" fmla="*/ 1366394 h 22"/>
              <a:gd name="T4" fmla="*/ 248505 w 22"/>
              <a:gd name="T5" fmla="*/ 2732283 h 22"/>
              <a:gd name="T6" fmla="*/ 0 w 22"/>
              <a:gd name="T7" fmla="*/ 3825398 h 22"/>
              <a:gd name="T8" fmla="*/ 0 w 22"/>
              <a:gd name="T9" fmla="*/ 4918008 h 22"/>
              <a:gd name="T10" fmla="*/ 248505 w 22"/>
              <a:gd name="T11" fmla="*/ 5737844 h 22"/>
              <a:gd name="T12" fmla="*/ 248505 w 22"/>
              <a:gd name="T13" fmla="*/ 5737844 h 22"/>
              <a:gd name="T14" fmla="*/ 993514 w 22"/>
              <a:gd name="T15" fmla="*/ 6011123 h 22"/>
              <a:gd name="T16" fmla="*/ 1987028 w 22"/>
              <a:gd name="T17" fmla="*/ 6011123 h 22"/>
              <a:gd name="T18" fmla="*/ 2732037 w 22"/>
              <a:gd name="T19" fmla="*/ 5191286 h 22"/>
              <a:gd name="T20" fmla="*/ 3974055 w 22"/>
              <a:gd name="T21" fmla="*/ 4371955 h 22"/>
              <a:gd name="T22" fmla="*/ 3974055 w 22"/>
              <a:gd name="T23" fmla="*/ 4371955 h 22"/>
              <a:gd name="T24" fmla="*/ 4719064 w 22"/>
              <a:gd name="T25" fmla="*/ 3278840 h 22"/>
              <a:gd name="T26" fmla="*/ 5464073 w 22"/>
              <a:gd name="T27" fmla="*/ 2185725 h 22"/>
              <a:gd name="T28" fmla="*/ 5464073 w 22"/>
              <a:gd name="T29" fmla="*/ 1093115 h 22"/>
              <a:gd name="T30" fmla="*/ 5215569 w 22"/>
              <a:gd name="T31" fmla="*/ 273279 h 22"/>
              <a:gd name="T32" fmla="*/ 5215569 w 22"/>
              <a:gd name="T33" fmla="*/ 273279 h 22"/>
              <a:gd name="T34" fmla="*/ 3974055 w 22"/>
              <a:gd name="T35" fmla="*/ 0 h 22"/>
              <a:gd name="T36" fmla="*/ 3477046 w 22"/>
              <a:gd name="T37" fmla="*/ 0 h 22"/>
              <a:gd name="T38" fmla="*/ 2483532 w 22"/>
              <a:gd name="T39" fmla="*/ 273279 h 22"/>
              <a:gd name="T40" fmla="*/ 1490018 w 22"/>
              <a:gd name="T41" fmla="*/ 1366394 h 22"/>
              <a:gd name="T42" fmla="*/ 1490018 w 22"/>
              <a:gd name="T43" fmla="*/ 1366394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22">
                <a:moveTo>
                  <a:pt x="6" y="5"/>
                </a:moveTo>
                <a:lnTo>
                  <a:pt x="6" y="5"/>
                </a:lnTo>
                <a:lnTo>
                  <a:pt x="1" y="10"/>
                </a:lnTo>
                <a:lnTo>
                  <a:pt x="0" y="14"/>
                </a:lnTo>
                <a:lnTo>
                  <a:pt x="0" y="18"/>
                </a:lnTo>
                <a:lnTo>
                  <a:pt x="1" y="21"/>
                </a:lnTo>
                <a:lnTo>
                  <a:pt x="4" y="22"/>
                </a:lnTo>
                <a:lnTo>
                  <a:pt x="8" y="22"/>
                </a:lnTo>
                <a:lnTo>
                  <a:pt x="11" y="19"/>
                </a:lnTo>
                <a:lnTo>
                  <a:pt x="16" y="16"/>
                </a:lnTo>
                <a:lnTo>
                  <a:pt x="19" y="12"/>
                </a:lnTo>
                <a:lnTo>
                  <a:pt x="22" y="8"/>
                </a:lnTo>
                <a:lnTo>
                  <a:pt x="22" y="4"/>
                </a:lnTo>
                <a:lnTo>
                  <a:pt x="21" y="1"/>
                </a:lnTo>
                <a:lnTo>
                  <a:pt x="16" y="0"/>
                </a:lnTo>
                <a:lnTo>
                  <a:pt x="14" y="0"/>
                </a:lnTo>
                <a:lnTo>
                  <a:pt x="10" y="1"/>
                </a:lnTo>
                <a:lnTo>
                  <a:pt x="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4" name="Freeform 19"/>
          <p:cNvSpPr>
            <a:spLocks/>
          </p:cNvSpPr>
          <p:nvPr/>
        </p:nvSpPr>
        <p:spPr bwMode="auto">
          <a:xfrm>
            <a:off x="3463925" y="3568700"/>
            <a:ext cx="33338" cy="34925"/>
          </a:xfrm>
          <a:custGeom>
            <a:avLst/>
            <a:gdLst>
              <a:gd name="T0" fmla="*/ 17730815 w 60"/>
              <a:gd name="T1" fmla="*/ 19499416 h 62"/>
              <a:gd name="T2" fmla="*/ 17730815 w 60"/>
              <a:gd name="T3" fmla="*/ 19499416 h 62"/>
              <a:gd name="T4" fmla="*/ 18031413 w 60"/>
              <a:gd name="T5" fmla="*/ 19499416 h 62"/>
              <a:gd name="T6" fmla="*/ 18031413 w 60"/>
              <a:gd name="T7" fmla="*/ 19499416 h 62"/>
              <a:gd name="T8" fmla="*/ 18031413 w 60"/>
              <a:gd name="T9" fmla="*/ 18870203 h 62"/>
              <a:gd name="T10" fmla="*/ 17129620 w 60"/>
              <a:gd name="T11" fmla="*/ 17612340 h 62"/>
              <a:gd name="T12" fmla="*/ 14425353 w 60"/>
              <a:gd name="T13" fmla="*/ 12580323 h 62"/>
              <a:gd name="T14" fmla="*/ 9917499 w 60"/>
              <a:gd name="T15" fmla="*/ 6604768 h 62"/>
              <a:gd name="T16" fmla="*/ 3606060 w 60"/>
              <a:gd name="T17" fmla="*/ 0 h 62"/>
              <a:gd name="T18" fmla="*/ 3606060 w 60"/>
              <a:gd name="T19" fmla="*/ 0 h 62"/>
              <a:gd name="T20" fmla="*/ 2404225 w 60"/>
              <a:gd name="T21" fmla="*/ 0 h 62"/>
              <a:gd name="T22" fmla="*/ 2404225 w 60"/>
              <a:gd name="T23" fmla="*/ 0 h 62"/>
              <a:gd name="T24" fmla="*/ 1201835 w 60"/>
              <a:gd name="T25" fmla="*/ 0 h 62"/>
              <a:gd name="T26" fmla="*/ 300598 w 60"/>
              <a:gd name="T27" fmla="*/ 629213 h 62"/>
              <a:gd name="T28" fmla="*/ 300598 w 60"/>
              <a:gd name="T29" fmla="*/ 629213 h 62"/>
              <a:gd name="T30" fmla="*/ 0 w 60"/>
              <a:gd name="T31" fmla="*/ 1887077 h 62"/>
              <a:gd name="T32" fmla="*/ 0 w 60"/>
              <a:gd name="T33" fmla="*/ 3144940 h 62"/>
              <a:gd name="T34" fmla="*/ 0 w 60"/>
              <a:gd name="T35" fmla="*/ 3144940 h 62"/>
              <a:gd name="T36" fmla="*/ 4808451 w 60"/>
              <a:gd name="T37" fmla="*/ 8491845 h 62"/>
              <a:gd name="T38" fmla="*/ 9917499 w 60"/>
              <a:gd name="T39" fmla="*/ 14153075 h 62"/>
              <a:gd name="T40" fmla="*/ 14725395 w 60"/>
              <a:gd name="T41" fmla="*/ 17926665 h 62"/>
              <a:gd name="T42" fmla="*/ 16528980 w 60"/>
              <a:gd name="T43" fmla="*/ 19185091 h 62"/>
              <a:gd name="T44" fmla="*/ 17730815 w 60"/>
              <a:gd name="T45" fmla="*/ 19499416 h 62"/>
              <a:gd name="T46" fmla="*/ 17730815 w 60"/>
              <a:gd name="T47" fmla="*/ 19499416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62">
                <a:moveTo>
                  <a:pt x="59" y="62"/>
                </a:moveTo>
                <a:lnTo>
                  <a:pt x="59" y="62"/>
                </a:lnTo>
                <a:lnTo>
                  <a:pt x="60" y="62"/>
                </a:lnTo>
                <a:lnTo>
                  <a:pt x="60" y="60"/>
                </a:lnTo>
                <a:lnTo>
                  <a:pt x="57" y="56"/>
                </a:lnTo>
                <a:lnTo>
                  <a:pt x="48" y="40"/>
                </a:lnTo>
                <a:lnTo>
                  <a:pt x="33" y="21"/>
                </a:lnTo>
                <a:lnTo>
                  <a:pt x="12" y="0"/>
                </a:lnTo>
                <a:lnTo>
                  <a:pt x="8" y="0"/>
                </a:lnTo>
                <a:lnTo>
                  <a:pt x="4" y="0"/>
                </a:lnTo>
                <a:lnTo>
                  <a:pt x="1" y="2"/>
                </a:lnTo>
                <a:lnTo>
                  <a:pt x="0" y="6"/>
                </a:lnTo>
                <a:lnTo>
                  <a:pt x="0" y="10"/>
                </a:lnTo>
                <a:lnTo>
                  <a:pt x="16" y="27"/>
                </a:lnTo>
                <a:lnTo>
                  <a:pt x="33" y="45"/>
                </a:lnTo>
                <a:lnTo>
                  <a:pt x="49" y="57"/>
                </a:lnTo>
                <a:lnTo>
                  <a:pt x="55" y="61"/>
                </a:lnTo>
                <a:lnTo>
                  <a:pt x="59" y="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5" name="Freeform 20"/>
          <p:cNvSpPr>
            <a:spLocks noEditPoints="1"/>
          </p:cNvSpPr>
          <p:nvPr/>
        </p:nvSpPr>
        <p:spPr bwMode="auto">
          <a:xfrm>
            <a:off x="3776663" y="622300"/>
            <a:ext cx="114300" cy="131763"/>
          </a:xfrm>
          <a:custGeom>
            <a:avLst/>
            <a:gdLst>
              <a:gd name="T0" fmla="*/ 43331506 w 213"/>
              <a:gd name="T1" fmla="*/ 40557727 h 245"/>
              <a:gd name="T2" fmla="*/ 41020821 w 213"/>
              <a:gd name="T3" fmla="*/ 41716166 h 245"/>
              <a:gd name="T4" fmla="*/ 38998301 w 213"/>
              <a:gd name="T5" fmla="*/ 39398750 h 245"/>
              <a:gd name="T6" fmla="*/ 44198146 w 213"/>
              <a:gd name="T7" fmla="*/ 31866747 h 245"/>
              <a:gd name="T8" fmla="*/ 45931428 w 213"/>
              <a:gd name="T9" fmla="*/ 23175767 h 245"/>
              <a:gd name="T10" fmla="*/ 45931428 w 213"/>
              <a:gd name="T11" fmla="*/ 20568473 h 245"/>
              <a:gd name="T12" fmla="*/ 43909445 w 213"/>
              <a:gd name="T13" fmla="*/ 13905568 h 245"/>
              <a:gd name="T14" fmla="*/ 38998301 w 213"/>
              <a:gd name="T15" fmla="*/ 6952784 h 245"/>
              <a:gd name="T16" fmla="*/ 32065175 w 213"/>
              <a:gd name="T17" fmla="*/ 2028075 h 245"/>
              <a:gd name="T18" fmla="*/ 25421286 w 213"/>
              <a:gd name="T19" fmla="*/ 0 h 245"/>
              <a:gd name="T20" fmla="*/ 22821363 w 213"/>
              <a:gd name="T21" fmla="*/ 0 h 245"/>
              <a:gd name="T22" fmla="*/ 18488159 w 213"/>
              <a:gd name="T23" fmla="*/ 579219 h 245"/>
              <a:gd name="T24" fmla="*/ 10399690 w 213"/>
              <a:gd name="T25" fmla="*/ 4055611 h 245"/>
              <a:gd name="T26" fmla="*/ 4044503 w 213"/>
              <a:gd name="T27" fmla="*/ 10429176 h 245"/>
              <a:gd name="T28" fmla="*/ 866641 w 213"/>
              <a:gd name="T29" fmla="*/ 18251058 h 245"/>
              <a:gd name="T30" fmla="*/ 0 w 213"/>
              <a:gd name="T31" fmla="*/ 23175767 h 245"/>
              <a:gd name="T32" fmla="*/ 577939 w 213"/>
              <a:gd name="T33" fmla="*/ 25493183 h 245"/>
              <a:gd name="T34" fmla="*/ 2021983 w 213"/>
              <a:gd name="T35" fmla="*/ 31866747 h 245"/>
              <a:gd name="T36" fmla="*/ 6933127 w 213"/>
              <a:gd name="T37" fmla="*/ 39398750 h 245"/>
              <a:gd name="T38" fmla="*/ 14154955 w 213"/>
              <a:gd name="T39" fmla="*/ 44034119 h 245"/>
              <a:gd name="T40" fmla="*/ 20510142 w 213"/>
              <a:gd name="T41" fmla="*/ 46061656 h 245"/>
              <a:gd name="T42" fmla="*/ 22821363 w 213"/>
              <a:gd name="T43" fmla="*/ 46061656 h 245"/>
              <a:gd name="T44" fmla="*/ 28599148 w 213"/>
              <a:gd name="T45" fmla="*/ 45192558 h 245"/>
              <a:gd name="T46" fmla="*/ 33221054 w 213"/>
              <a:gd name="T47" fmla="*/ 43165021 h 245"/>
              <a:gd name="T48" fmla="*/ 34376396 w 213"/>
              <a:gd name="T49" fmla="*/ 47509973 h 245"/>
              <a:gd name="T50" fmla="*/ 34376396 w 213"/>
              <a:gd name="T51" fmla="*/ 48089730 h 245"/>
              <a:gd name="T52" fmla="*/ 51997914 w 213"/>
              <a:gd name="T53" fmla="*/ 70396400 h 245"/>
              <a:gd name="T54" fmla="*/ 53442494 w 213"/>
              <a:gd name="T55" fmla="*/ 70975619 h 245"/>
              <a:gd name="T56" fmla="*/ 55753179 w 213"/>
              <a:gd name="T57" fmla="*/ 70975619 h 245"/>
              <a:gd name="T58" fmla="*/ 57775699 w 213"/>
              <a:gd name="T59" fmla="*/ 69816642 h 245"/>
              <a:gd name="T60" fmla="*/ 60953024 w 213"/>
              <a:gd name="T61" fmla="*/ 67209348 h 245"/>
              <a:gd name="T62" fmla="*/ 61530963 w 213"/>
              <a:gd name="T63" fmla="*/ 66050910 h 245"/>
              <a:gd name="T64" fmla="*/ 60953024 w 213"/>
              <a:gd name="T65" fmla="*/ 63443616 h 245"/>
              <a:gd name="T66" fmla="*/ 8377707 w 213"/>
              <a:gd name="T67" fmla="*/ 23175767 h 245"/>
              <a:gd name="T68" fmla="*/ 8666408 w 213"/>
              <a:gd name="T69" fmla="*/ 19989254 h 245"/>
              <a:gd name="T70" fmla="*/ 10688392 w 213"/>
              <a:gd name="T71" fmla="*/ 14774666 h 245"/>
              <a:gd name="T72" fmla="*/ 14732894 w 213"/>
              <a:gd name="T73" fmla="*/ 10718517 h 245"/>
              <a:gd name="T74" fmla="*/ 20221441 w 213"/>
              <a:gd name="T75" fmla="*/ 8401101 h 245"/>
              <a:gd name="T76" fmla="*/ 22821363 w 213"/>
              <a:gd name="T77" fmla="*/ 8401101 h 245"/>
              <a:gd name="T78" fmla="*/ 28887849 w 213"/>
              <a:gd name="T79" fmla="*/ 9560078 h 245"/>
              <a:gd name="T80" fmla="*/ 33509755 w 213"/>
              <a:gd name="T81" fmla="*/ 12746591 h 245"/>
              <a:gd name="T82" fmla="*/ 36687617 w 213"/>
              <a:gd name="T83" fmla="*/ 17092081 h 245"/>
              <a:gd name="T84" fmla="*/ 37842959 w 213"/>
              <a:gd name="T85" fmla="*/ 23175767 h 245"/>
              <a:gd name="T86" fmla="*/ 37554258 w 213"/>
              <a:gd name="T87" fmla="*/ 26362281 h 245"/>
              <a:gd name="T88" fmla="*/ 35243037 w 213"/>
              <a:gd name="T89" fmla="*/ 31286990 h 245"/>
              <a:gd name="T90" fmla="*/ 31198534 w 213"/>
              <a:gd name="T91" fmla="*/ 35343139 h 245"/>
              <a:gd name="T92" fmla="*/ 25999225 w 213"/>
              <a:gd name="T93" fmla="*/ 37660554 h 245"/>
              <a:gd name="T94" fmla="*/ 22821363 w 213"/>
              <a:gd name="T95" fmla="*/ 37660554 h 245"/>
              <a:gd name="T96" fmla="*/ 17332817 w 213"/>
              <a:gd name="T97" fmla="*/ 36501578 h 245"/>
              <a:gd name="T98" fmla="*/ 12710375 w 213"/>
              <a:gd name="T99" fmla="*/ 33315064 h 245"/>
              <a:gd name="T100" fmla="*/ 9533049 w 213"/>
              <a:gd name="T101" fmla="*/ 28969575 h 245"/>
              <a:gd name="T102" fmla="*/ 8377707 w 213"/>
              <a:gd name="T103" fmla="*/ 23175767 h 2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3" h="245">
                <a:moveTo>
                  <a:pt x="211" y="219"/>
                </a:moveTo>
                <a:lnTo>
                  <a:pt x="150" y="140"/>
                </a:lnTo>
                <a:lnTo>
                  <a:pt x="146" y="140"/>
                </a:lnTo>
                <a:lnTo>
                  <a:pt x="142" y="144"/>
                </a:lnTo>
                <a:lnTo>
                  <a:pt x="135" y="136"/>
                </a:lnTo>
                <a:lnTo>
                  <a:pt x="145" y="123"/>
                </a:lnTo>
                <a:lnTo>
                  <a:pt x="153" y="110"/>
                </a:lnTo>
                <a:lnTo>
                  <a:pt x="157" y="96"/>
                </a:lnTo>
                <a:lnTo>
                  <a:pt x="159" y="80"/>
                </a:lnTo>
                <a:lnTo>
                  <a:pt x="159" y="71"/>
                </a:lnTo>
                <a:lnTo>
                  <a:pt x="157" y="63"/>
                </a:lnTo>
                <a:lnTo>
                  <a:pt x="152" y="48"/>
                </a:lnTo>
                <a:lnTo>
                  <a:pt x="145" y="36"/>
                </a:lnTo>
                <a:lnTo>
                  <a:pt x="135" y="24"/>
                </a:lnTo>
                <a:lnTo>
                  <a:pt x="125" y="14"/>
                </a:lnTo>
                <a:lnTo>
                  <a:pt x="111" y="7"/>
                </a:lnTo>
                <a:lnTo>
                  <a:pt x="96" y="2"/>
                </a:lnTo>
                <a:lnTo>
                  <a:pt x="88" y="0"/>
                </a:lnTo>
                <a:lnTo>
                  <a:pt x="79" y="0"/>
                </a:lnTo>
                <a:lnTo>
                  <a:pt x="71" y="0"/>
                </a:lnTo>
                <a:lnTo>
                  <a:pt x="64" y="2"/>
                </a:lnTo>
                <a:lnTo>
                  <a:pt x="49" y="7"/>
                </a:lnTo>
                <a:lnTo>
                  <a:pt x="36" y="14"/>
                </a:lnTo>
                <a:lnTo>
                  <a:pt x="24" y="24"/>
                </a:lnTo>
                <a:lnTo>
                  <a:pt x="14" y="36"/>
                </a:lnTo>
                <a:lnTo>
                  <a:pt x="7" y="48"/>
                </a:lnTo>
                <a:lnTo>
                  <a:pt x="3" y="63"/>
                </a:lnTo>
                <a:lnTo>
                  <a:pt x="2" y="71"/>
                </a:lnTo>
                <a:lnTo>
                  <a:pt x="0" y="80"/>
                </a:lnTo>
                <a:lnTo>
                  <a:pt x="2" y="88"/>
                </a:lnTo>
                <a:lnTo>
                  <a:pt x="3" y="96"/>
                </a:lnTo>
                <a:lnTo>
                  <a:pt x="7" y="110"/>
                </a:lnTo>
                <a:lnTo>
                  <a:pt x="14" y="123"/>
                </a:lnTo>
                <a:lnTo>
                  <a:pt x="24" y="136"/>
                </a:lnTo>
                <a:lnTo>
                  <a:pt x="36" y="145"/>
                </a:lnTo>
                <a:lnTo>
                  <a:pt x="49" y="152"/>
                </a:lnTo>
                <a:lnTo>
                  <a:pt x="64" y="157"/>
                </a:lnTo>
                <a:lnTo>
                  <a:pt x="71" y="159"/>
                </a:lnTo>
                <a:lnTo>
                  <a:pt x="79" y="159"/>
                </a:lnTo>
                <a:lnTo>
                  <a:pt x="89" y="157"/>
                </a:lnTo>
                <a:lnTo>
                  <a:pt x="99" y="156"/>
                </a:lnTo>
                <a:lnTo>
                  <a:pt x="107" y="153"/>
                </a:lnTo>
                <a:lnTo>
                  <a:pt x="115" y="149"/>
                </a:lnTo>
                <a:lnTo>
                  <a:pt x="123" y="159"/>
                </a:lnTo>
                <a:lnTo>
                  <a:pt x="119" y="164"/>
                </a:lnTo>
                <a:lnTo>
                  <a:pt x="119" y="166"/>
                </a:lnTo>
                <a:lnTo>
                  <a:pt x="148" y="202"/>
                </a:lnTo>
                <a:lnTo>
                  <a:pt x="180" y="243"/>
                </a:lnTo>
                <a:lnTo>
                  <a:pt x="185" y="245"/>
                </a:lnTo>
                <a:lnTo>
                  <a:pt x="189" y="245"/>
                </a:lnTo>
                <a:lnTo>
                  <a:pt x="193" y="245"/>
                </a:lnTo>
                <a:lnTo>
                  <a:pt x="200" y="241"/>
                </a:lnTo>
                <a:lnTo>
                  <a:pt x="211" y="232"/>
                </a:lnTo>
                <a:lnTo>
                  <a:pt x="212" y="230"/>
                </a:lnTo>
                <a:lnTo>
                  <a:pt x="213" y="228"/>
                </a:lnTo>
                <a:lnTo>
                  <a:pt x="212" y="223"/>
                </a:lnTo>
                <a:lnTo>
                  <a:pt x="211" y="219"/>
                </a:lnTo>
                <a:close/>
                <a:moveTo>
                  <a:pt x="29" y="80"/>
                </a:moveTo>
                <a:lnTo>
                  <a:pt x="29" y="80"/>
                </a:lnTo>
                <a:lnTo>
                  <a:pt x="30" y="69"/>
                </a:lnTo>
                <a:lnTo>
                  <a:pt x="33" y="59"/>
                </a:lnTo>
                <a:lnTo>
                  <a:pt x="37" y="51"/>
                </a:lnTo>
                <a:lnTo>
                  <a:pt x="44" y="44"/>
                </a:lnTo>
                <a:lnTo>
                  <a:pt x="51" y="37"/>
                </a:lnTo>
                <a:lnTo>
                  <a:pt x="60" y="33"/>
                </a:lnTo>
                <a:lnTo>
                  <a:pt x="70" y="29"/>
                </a:lnTo>
                <a:lnTo>
                  <a:pt x="79" y="29"/>
                </a:lnTo>
                <a:lnTo>
                  <a:pt x="90" y="29"/>
                </a:lnTo>
                <a:lnTo>
                  <a:pt x="100" y="33"/>
                </a:lnTo>
                <a:lnTo>
                  <a:pt x="108" y="37"/>
                </a:lnTo>
                <a:lnTo>
                  <a:pt x="116" y="44"/>
                </a:lnTo>
                <a:lnTo>
                  <a:pt x="122" y="51"/>
                </a:lnTo>
                <a:lnTo>
                  <a:pt x="127" y="59"/>
                </a:lnTo>
                <a:lnTo>
                  <a:pt x="130" y="69"/>
                </a:lnTo>
                <a:lnTo>
                  <a:pt x="131" y="80"/>
                </a:lnTo>
                <a:lnTo>
                  <a:pt x="130" y="91"/>
                </a:lnTo>
                <a:lnTo>
                  <a:pt x="127" y="100"/>
                </a:lnTo>
                <a:lnTo>
                  <a:pt x="122" y="108"/>
                </a:lnTo>
                <a:lnTo>
                  <a:pt x="116" y="115"/>
                </a:lnTo>
                <a:lnTo>
                  <a:pt x="108" y="122"/>
                </a:lnTo>
                <a:lnTo>
                  <a:pt x="100" y="126"/>
                </a:lnTo>
                <a:lnTo>
                  <a:pt x="90" y="130"/>
                </a:lnTo>
                <a:lnTo>
                  <a:pt x="79" y="130"/>
                </a:lnTo>
                <a:lnTo>
                  <a:pt x="70" y="130"/>
                </a:lnTo>
                <a:lnTo>
                  <a:pt x="60" y="126"/>
                </a:lnTo>
                <a:lnTo>
                  <a:pt x="51" y="122"/>
                </a:lnTo>
                <a:lnTo>
                  <a:pt x="44" y="115"/>
                </a:lnTo>
                <a:lnTo>
                  <a:pt x="37" y="108"/>
                </a:lnTo>
                <a:lnTo>
                  <a:pt x="33" y="100"/>
                </a:lnTo>
                <a:lnTo>
                  <a:pt x="30" y="91"/>
                </a:lnTo>
                <a:lnTo>
                  <a:pt x="29"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6" name="Freeform 21"/>
          <p:cNvSpPr>
            <a:spLocks/>
          </p:cNvSpPr>
          <p:nvPr/>
        </p:nvSpPr>
        <p:spPr bwMode="auto">
          <a:xfrm>
            <a:off x="3168650" y="615950"/>
            <a:ext cx="147638" cy="146050"/>
          </a:xfrm>
          <a:custGeom>
            <a:avLst/>
            <a:gdLst>
              <a:gd name="T0" fmla="*/ 48439919 w 272"/>
              <a:gd name="T1" fmla="*/ 59976430 h 271"/>
              <a:gd name="T2" fmla="*/ 47559519 w 272"/>
              <a:gd name="T3" fmla="*/ 56172662 h 271"/>
              <a:gd name="T4" fmla="*/ 45210881 w 272"/>
              <a:gd name="T5" fmla="*/ 57050579 h 271"/>
              <a:gd name="T6" fmla="*/ 40513604 w 272"/>
              <a:gd name="T7" fmla="*/ 58221135 h 271"/>
              <a:gd name="T8" fmla="*/ 37577671 w 272"/>
              <a:gd name="T9" fmla="*/ 58513235 h 271"/>
              <a:gd name="T10" fmla="*/ 29357708 w 272"/>
              <a:gd name="T11" fmla="*/ 56757940 h 271"/>
              <a:gd name="T12" fmla="*/ 22311793 w 272"/>
              <a:gd name="T13" fmla="*/ 52369434 h 271"/>
              <a:gd name="T14" fmla="*/ 17614516 w 272"/>
              <a:gd name="T15" fmla="*/ 45055617 h 271"/>
              <a:gd name="T16" fmla="*/ 16146821 w 272"/>
              <a:gd name="T17" fmla="*/ 36570704 h 271"/>
              <a:gd name="T18" fmla="*/ 16440468 w 272"/>
              <a:gd name="T19" fmla="*/ 32182198 h 271"/>
              <a:gd name="T20" fmla="*/ 19669507 w 272"/>
              <a:gd name="T21" fmla="*/ 24575742 h 271"/>
              <a:gd name="T22" fmla="*/ 25540831 w 272"/>
              <a:gd name="T23" fmla="*/ 18724041 h 271"/>
              <a:gd name="T24" fmla="*/ 33761337 w 272"/>
              <a:gd name="T25" fmla="*/ 15506091 h 271"/>
              <a:gd name="T26" fmla="*/ 37577671 w 272"/>
              <a:gd name="T27" fmla="*/ 15213452 h 271"/>
              <a:gd name="T28" fmla="*/ 46384929 w 272"/>
              <a:gd name="T29" fmla="*/ 16676108 h 271"/>
              <a:gd name="T30" fmla="*/ 53430844 w 272"/>
              <a:gd name="T31" fmla="*/ 21649892 h 271"/>
              <a:gd name="T32" fmla="*/ 57834473 w 272"/>
              <a:gd name="T33" fmla="*/ 28378970 h 271"/>
              <a:gd name="T34" fmla="*/ 59595816 w 272"/>
              <a:gd name="T35" fmla="*/ 36570704 h 271"/>
              <a:gd name="T36" fmla="*/ 59302168 w 272"/>
              <a:gd name="T37" fmla="*/ 40959211 h 271"/>
              <a:gd name="T38" fmla="*/ 56073130 w 272"/>
              <a:gd name="T39" fmla="*/ 48566206 h 271"/>
              <a:gd name="T40" fmla="*/ 54898539 w 272"/>
              <a:gd name="T41" fmla="*/ 54124729 h 271"/>
              <a:gd name="T42" fmla="*/ 57247177 w 272"/>
              <a:gd name="T43" fmla="*/ 52954712 h 271"/>
              <a:gd name="T44" fmla="*/ 68403074 w 272"/>
              <a:gd name="T45" fmla="*/ 67875525 h 271"/>
              <a:gd name="T46" fmla="*/ 73393998 w 272"/>
              <a:gd name="T47" fmla="*/ 61731724 h 271"/>
              <a:gd name="T48" fmla="*/ 76916684 w 272"/>
              <a:gd name="T49" fmla="*/ 55002646 h 271"/>
              <a:gd name="T50" fmla="*/ 78971675 w 272"/>
              <a:gd name="T51" fmla="*/ 47980928 h 271"/>
              <a:gd name="T52" fmla="*/ 79852618 w 272"/>
              <a:gd name="T53" fmla="*/ 39789194 h 271"/>
              <a:gd name="T54" fmla="*/ 79852618 w 272"/>
              <a:gd name="T55" fmla="*/ 35400688 h 271"/>
              <a:gd name="T56" fmla="*/ 78091275 w 272"/>
              <a:gd name="T57" fmla="*/ 27793692 h 271"/>
              <a:gd name="T58" fmla="*/ 74861693 w 272"/>
              <a:gd name="T59" fmla="*/ 20772514 h 271"/>
              <a:gd name="T60" fmla="*/ 71045360 w 272"/>
              <a:gd name="T61" fmla="*/ 14335535 h 271"/>
              <a:gd name="T62" fmla="*/ 65174035 w 272"/>
              <a:gd name="T63" fmla="*/ 9069651 h 271"/>
              <a:gd name="T64" fmla="*/ 59008520 w 272"/>
              <a:gd name="T65" fmla="*/ 4681145 h 271"/>
              <a:gd name="T66" fmla="*/ 51669500 w 272"/>
              <a:gd name="T67" fmla="*/ 1462656 h 271"/>
              <a:gd name="T68" fmla="*/ 44036290 w 272"/>
              <a:gd name="T69" fmla="*/ 0 h 271"/>
              <a:gd name="T70" fmla="*/ 39926309 w 272"/>
              <a:gd name="T71" fmla="*/ 0 h 271"/>
              <a:gd name="T72" fmla="*/ 31706346 w 272"/>
              <a:gd name="T73" fmla="*/ 877917 h 271"/>
              <a:gd name="T74" fmla="*/ 24366783 w 272"/>
              <a:gd name="T75" fmla="*/ 3218489 h 271"/>
              <a:gd name="T76" fmla="*/ 17614516 w 272"/>
              <a:gd name="T77" fmla="*/ 6729079 h 271"/>
              <a:gd name="T78" fmla="*/ 11743192 w 272"/>
              <a:gd name="T79" fmla="*/ 11410224 h 271"/>
              <a:gd name="T80" fmla="*/ 6752267 w 272"/>
              <a:gd name="T81" fmla="*/ 17554024 h 271"/>
              <a:gd name="T82" fmla="*/ 3229581 w 272"/>
              <a:gd name="T83" fmla="*/ 24283103 h 271"/>
              <a:gd name="T84" fmla="*/ 880943 w 272"/>
              <a:gd name="T85" fmla="*/ 31890098 h 271"/>
              <a:gd name="T86" fmla="*/ 0 w 272"/>
              <a:gd name="T87" fmla="*/ 39789194 h 271"/>
              <a:gd name="T88" fmla="*/ 0 w 272"/>
              <a:gd name="T89" fmla="*/ 43885061 h 271"/>
              <a:gd name="T90" fmla="*/ 1467695 w 272"/>
              <a:gd name="T91" fmla="*/ 51492056 h 271"/>
              <a:gd name="T92" fmla="*/ 4697277 w 272"/>
              <a:gd name="T93" fmla="*/ 58513235 h 271"/>
              <a:gd name="T94" fmla="*/ 9100906 w 272"/>
              <a:gd name="T95" fmla="*/ 64950213 h 271"/>
              <a:gd name="T96" fmla="*/ 14385478 w 272"/>
              <a:gd name="T97" fmla="*/ 70508736 h 271"/>
              <a:gd name="T98" fmla="*/ 20844097 w 272"/>
              <a:gd name="T99" fmla="*/ 74604604 h 271"/>
              <a:gd name="T100" fmla="*/ 28183117 w 272"/>
              <a:gd name="T101" fmla="*/ 77823093 h 271"/>
              <a:gd name="T102" fmla="*/ 35522680 w 272"/>
              <a:gd name="T103" fmla="*/ 79285749 h 271"/>
              <a:gd name="T104" fmla="*/ 39926309 w 272"/>
              <a:gd name="T105" fmla="*/ 79285749 h 271"/>
              <a:gd name="T106" fmla="*/ 50494910 w 272"/>
              <a:gd name="T107" fmla="*/ 78115732 h 271"/>
              <a:gd name="T108" fmla="*/ 59595816 w 272"/>
              <a:gd name="T109" fmla="*/ 74311965 h 271"/>
              <a:gd name="T110" fmla="*/ 48439919 w 272"/>
              <a:gd name="T111" fmla="*/ 60561707 h 2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2" h="271">
                <a:moveTo>
                  <a:pt x="165" y="207"/>
                </a:moveTo>
                <a:lnTo>
                  <a:pt x="165" y="205"/>
                </a:lnTo>
                <a:lnTo>
                  <a:pt x="171" y="200"/>
                </a:lnTo>
                <a:lnTo>
                  <a:pt x="162" y="192"/>
                </a:lnTo>
                <a:lnTo>
                  <a:pt x="154" y="195"/>
                </a:lnTo>
                <a:lnTo>
                  <a:pt x="146" y="198"/>
                </a:lnTo>
                <a:lnTo>
                  <a:pt x="138" y="199"/>
                </a:lnTo>
                <a:lnTo>
                  <a:pt x="128" y="200"/>
                </a:lnTo>
                <a:lnTo>
                  <a:pt x="115" y="199"/>
                </a:lnTo>
                <a:lnTo>
                  <a:pt x="100" y="194"/>
                </a:lnTo>
                <a:lnTo>
                  <a:pt x="87" y="187"/>
                </a:lnTo>
                <a:lnTo>
                  <a:pt x="76" y="179"/>
                </a:lnTo>
                <a:lnTo>
                  <a:pt x="67" y="168"/>
                </a:lnTo>
                <a:lnTo>
                  <a:pt x="60" y="154"/>
                </a:lnTo>
                <a:lnTo>
                  <a:pt x="56" y="140"/>
                </a:lnTo>
                <a:lnTo>
                  <a:pt x="55" y="125"/>
                </a:lnTo>
                <a:lnTo>
                  <a:pt x="56" y="110"/>
                </a:lnTo>
                <a:lnTo>
                  <a:pt x="60" y="97"/>
                </a:lnTo>
                <a:lnTo>
                  <a:pt x="67" y="84"/>
                </a:lnTo>
                <a:lnTo>
                  <a:pt x="76" y="74"/>
                </a:lnTo>
                <a:lnTo>
                  <a:pt x="87" y="64"/>
                </a:lnTo>
                <a:lnTo>
                  <a:pt x="100" y="57"/>
                </a:lnTo>
                <a:lnTo>
                  <a:pt x="115" y="53"/>
                </a:lnTo>
                <a:lnTo>
                  <a:pt x="128" y="52"/>
                </a:lnTo>
                <a:lnTo>
                  <a:pt x="143" y="53"/>
                </a:lnTo>
                <a:lnTo>
                  <a:pt x="158" y="57"/>
                </a:lnTo>
                <a:lnTo>
                  <a:pt x="171" y="64"/>
                </a:lnTo>
                <a:lnTo>
                  <a:pt x="182" y="74"/>
                </a:lnTo>
                <a:lnTo>
                  <a:pt x="190" y="84"/>
                </a:lnTo>
                <a:lnTo>
                  <a:pt x="197" y="97"/>
                </a:lnTo>
                <a:lnTo>
                  <a:pt x="202" y="110"/>
                </a:lnTo>
                <a:lnTo>
                  <a:pt x="203" y="125"/>
                </a:lnTo>
                <a:lnTo>
                  <a:pt x="202" y="140"/>
                </a:lnTo>
                <a:lnTo>
                  <a:pt x="198" y="154"/>
                </a:lnTo>
                <a:lnTo>
                  <a:pt x="191" y="166"/>
                </a:lnTo>
                <a:lnTo>
                  <a:pt x="182" y="177"/>
                </a:lnTo>
                <a:lnTo>
                  <a:pt x="187" y="185"/>
                </a:lnTo>
                <a:lnTo>
                  <a:pt x="191" y="181"/>
                </a:lnTo>
                <a:lnTo>
                  <a:pt x="195" y="181"/>
                </a:lnTo>
                <a:lnTo>
                  <a:pt x="233" y="232"/>
                </a:lnTo>
                <a:lnTo>
                  <a:pt x="242" y="222"/>
                </a:lnTo>
                <a:lnTo>
                  <a:pt x="250" y="211"/>
                </a:lnTo>
                <a:lnTo>
                  <a:pt x="255" y="200"/>
                </a:lnTo>
                <a:lnTo>
                  <a:pt x="262" y="188"/>
                </a:lnTo>
                <a:lnTo>
                  <a:pt x="266" y="176"/>
                </a:lnTo>
                <a:lnTo>
                  <a:pt x="269" y="164"/>
                </a:lnTo>
                <a:lnTo>
                  <a:pt x="272" y="150"/>
                </a:lnTo>
                <a:lnTo>
                  <a:pt x="272" y="136"/>
                </a:lnTo>
                <a:lnTo>
                  <a:pt x="272" y="121"/>
                </a:lnTo>
                <a:lnTo>
                  <a:pt x="269" y="109"/>
                </a:lnTo>
                <a:lnTo>
                  <a:pt x="266" y="95"/>
                </a:lnTo>
                <a:lnTo>
                  <a:pt x="261" y="83"/>
                </a:lnTo>
                <a:lnTo>
                  <a:pt x="255" y="71"/>
                </a:lnTo>
                <a:lnTo>
                  <a:pt x="248" y="60"/>
                </a:lnTo>
                <a:lnTo>
                  <a:pt x="242" y="49"/>
                </a:lnTo>
                <a:lnTo>
                  <a:pt x="232" y="39"/>
                </a:lnTo>
                <a:lnTo>
                  <a:pt x="222" y="31"/>
                </a:lnTo>
                <a:lnTo>
                  <a:pt x="212" y="23"/>
                </a:lnTo>
                <a:lnTo>
                  <a:pt x="201" y="16"/>
                </a:lnTo>
                <a:lnTo>
                  <a:pt x="188" y="11"/>
                </a:lnTo>
                <a:lnTo>
                  <a:pt x="176" y="5"/>
                </a:lnTo>
                <a:lnTo>
                  <a:pt x="164" y="3"/>
                </a:lnTo>
                <a:lnTo>
                  <a:pt x="150" y="0"/>
                </a:lnTo>
                <a:lnTo>
                  <a:pt x="136" y="0"/>
                </a:lnTo>
                <a:lnTo>
                  <a:pt x="121" y="0"/>
                </a:lnTo>
                <a:lnTo>
                  <a:pt x="108" y="3"/>
                </a:lnTo>
                <a:lnTo>
                  <a:pt x="96" y="5"/>
                </a:lnTo>
                <a:lnTo>
                  <a:pt x="83" y="11"/>
                </a:lnTo>
                <a:lnTo>
                  <a:pt x="71" y="16"/>
                </a:lnTo>
                <a:lnTo>
                  <a:pt x="60" y="23"/>
                </a:lnTo>
                <a:lnTo>
                  <a:pt x="49" y="31"/>
                </a:lnTo>
                <a:lnTo>
                  <a:pt x="40" y="39"/>
                </a:lnTo>
                <a:lnTo>
                  <a:pt x="31" y="49"/>
                </a:lnTo>
                <a:lnTo>
                  <a:pt x="23" y="60"/>
                </a:lnTo>
                <a:lnTo>
                  <a:pt x="16" y="71"/>
                </a:lnTo>
                <a:lnTo>
                  <a:pt x="11" y="83"/>
                </a:lnTo>
                <a:lnTo>
                  <a:pt x="5" y="95"/>
                </a:lnTo>
                <a:lnTo>
                  <a:pt x="3" y="109"/>
                </a:lnTo>
                <a:lnTo>
                  <a:pt x="0" y="121"/>
                </a:lnTo>
                <a:lnTo>
                  <a:pt x="0" y="136"/>
                </a:lnTo>
                <a:lnTo>
                  <a:pt x="0" y="150"/>
                </a:lnTo>
                <a:lnTo>
                  <a:pt x="3" y="164"/>
                </a:lnTo>
                <a:lnTo>
                  <a:pt x="5" y="176"/>
                </a:lnTo>
                <a:lnTo>
                  <a:pt x="11" y="188"/>
                </a:lnTo>
                <a:lnTo>
                  <a:pt x="16" y="200"/>
                </a:lnTo>
                <a:lnTo>
                  <a:pt x="23" y="211"/>
                </a:lnTo>
                <a:lnTo>
                  <a:pt x="31" y="222"/>
                </a:lnTo>
                <a:lnTo>
                  <a:pt x="40" y="232"/>
                </a:lnTo>
                <a:lnTo>
                  <a:pt x="49" y="241"/>
                </a:lnTo>
                <a:lnTo>
                  <a:pt x="60" y="248"/>
                </a:lnTo>
                <a:lnTo>
                  <a:pt x="71" y="255"/>
                </a:lnTo>
                <a:lnTo>
                  <a:pt x="83" y="262"/>
                </a:lnTo>
                <a:lnTo>
                  <a:pt x="96" y="266"/>
                </a:lnTo>
                <a:lnTo>
                  <a:pt x="108" y="269"/>
                </a:lnTo>
                <a:lnTo>
                  <a:pt x="121" y="271"/>
                </a:lnTo>
                <a:lnTo>
                  <a:pt x="136" y="271"/>
                </a:lnTo>
                <a:lnTo>
                  <a:pt x="154" y="271"/>
                </a:lnTo>
                <a:lnTo>
                  <a:pt x="172" y="267"/>
                </a:lnTo>
                <a:lnTo>
                  <a:pt x="188" y="262"/>
                </a:lnTo>
                <a:lnTo>
                  <a:pt x="203" y="254"/>
                </a:lnTo>
                <a:lnTo>
                  <a:pt x="165" y="2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7" name="Freeform 22"/>
          <p:cNvSpPr>
            <a:spLocks/>
          </p:cNvSpPr>
          <p:nvPr/>
        </p:nvSpPr>
        <p:spPr bwMode="auto">
          <a:xfrm>
            <a:off x="3211513" y="657225"/>
            <a:ext cx="53975" cy="52388"/>
          </a:xfrm>
          <a:custGeom>
            <a:avLst/>
            <a:gdLst>
              <a:gd name="T0" fmla="*/ 0 w 96"/>
              <a:gd name="T1" fmla="*/ 14165715 h 95"/>
              <a:gd name="T2" fmla="*/ 0 w 96"/>
              <a:gd name="T3" fmla="*/ 14165715 h 95"/>
              <a:gd name="T4" fmla="*/ 310356 w 96"/>
              <a:gd name="T5" fmla="*/ 17179955 h 95"/>
              <a:gd name="T6" fmla="*/ 1241987 w 96"/>
              <a:gd name="T7" fmla="*/ 19892551 h 95"/>
              <a:gd name="T8" fmla="*/ 2483412 w 96"/>
              <a:gd name="T9" fmla="*/ 22605146 h 95"/>
              <a:gd name="T10" fmla="*/ 4656468 w 96"/>
              <a:gd name="T11" fmla="*/ 24413359 h 95"/>
              <a:gd name="T12" fmla="*/ 6519168 w 96"/>
              <a:gd name="T13" fmla="*/ 26222124 h 95"/>
              <a:gd name="T14" fmla="*/ 9312936 w 96"/>
              <a:gd name="T15" fmla="*/ 27728693 h 95"/>
              <a:gd name="T16" fmla="*/ 11796349 w 96"/>
              <a:gd name="T17" fmla="*/ 28633075 h 95"/>
              <a:gd name="T18" fmla="*/ 14590117 w 96"/>
              <a:gd name="T19" fmla="*/ 28633075 h 95"/>
              <a:gd name="T20" fmla="*/ 14590117 w 96"/>
              <a:gd name="T21" fmla="*/ 28633075 h 95"/>
              <a:gd name="T22" fmla="*/ 18005160 w 96"/>
              <a:gd name="T23" fmla="*/ 28633075 h 95"/>
              <a:gd name="T24" fmla="*/ 20488573 w 96"/>
              <a:gd name="T25" fmla="*/ 27728693 h 95"/>
              <a:gd name="T26" fmla="*/ 23282341 w 96"/>
              <a:gd name="T27" fmla="*/ 26222124 h 95"/>
              <a:gd name="T28" fmla="*/ 25145041 w 96"/>
              <a:gd name="T29" fmla="*/ 24413359 h 95"/>
              <a:gd name="T30" fmla="*/ 27318097 w 96"/>
              <a:gd name="T31" fmla="*/ 22605146 h 95"/>
              <a:gd name="T32" fmla="*/ 28559522 w 96"/>
              <a:gd name="T33" fmla="*/ 19892551 h 95"/>
              <a:gd name="T34" fmla="*/ 29491153 w 96"/>
              <a:gd name="T35" fmla="*/ 17179955 h 95"/>
              <a:gd name="T36" fmla="*/ 29801509 w 96"/>
              <a:gd name="T37" fmla="*/ 14165715 h 95"/>
              <a:gd name="T38" fmla="*/ 29801509 w 96"/>
              <a:gd name="T39" fmla="*/ 14165715 h 95"/>
              <a:gd name="T40" fmla="*/ 29491153 w 96"/>
              <a:gd name="T41" fmla="*/ 11453120 h 95"/>
              <a:gd name="T42" fmla="*/ 28559522 w 96"/>
              <a:gd name="T43" fmla="*/ 9042169 h 95"/>
              <a:gd name="T44" fmla="*/ 27318097 w 96"/>
              <a:gd name="T45" fmla="*/ 6329573 h 95"/>
              <a:gd name="T46" fmla="*/ 25145041 w 96"/>
              <a:gd name="T47" fmla="*/ 4520809 h 95"/>
              <a:gd name="T48" fmla="*/ 23282341 w 96"/>
              <a:gd name="T49" fmla="*/ 2410951 h 95"/>
              <a:gd name="T50" fmla="*/ 20488573 w 96"/>
              <a:gd name="T51" fmla="*/ 1205475 h 95"/>
              <a:gd name="T52" fmla="*/ 18005160 w 96"/>
              <a:gd name="T53" fmla="*/ 301645 h 95"/>
              <a:gd name="T54" fmla="*/ 14590117 w 96"/>
              <a:gd name="T55" fmla="*/ 0 h 95"/>
              <a:gd name="T56" fmla="*/ 14590117 w 96"/>
              <a:gd name="T57" fmla="*/ 0 h 95"/>
              <a:gd name="T58" fmla="*/ 11796349 w 96"/>
              <a:gd name="T59" fmla="*/ 301645 h 95"/>
              <a:gd name="T60" fmla="*/ 9312936 w 96"/>
              <a:gd name="T61" fmla="*/ 1205475 h 95"/>
              <a:gd name="T62" fmla="*/ 6519168 w 96"/>
              <a:gd name="T63" fmla="*/ 2410951 h 95"/>
              <a:gd name="T64" fmla="*/ 4656468 w 96"/>
              <a:gd name="T65" fmla="*/ 4520809 h 95"/>
              <a:gd name="T66" fmla="*/ 2483412 w 96"/>
              <a:gd name="T67" fmla="*/ 6329573 h 95"/>
              <a:gd name="T68" fmla="*/ 1241987 w 96"/>
              <a:gd name="T69" fmla="*/ 9042169 h 95"/>
              <a:gd name="T70" fmla="*/ 310356 w 96"/>
              <a:gd name="T71" fmla="*/ 11453120 h 95"/>
              <a:gd name="T72" fmla="*/ 0 w 96"/>
              <a:gd name="T73" fmla="*/ 14165715 h 95"/>
              <a:gd name="T74" fmla="*/ 0 w 96"/>
              <a:gd name="T75" fmla="*/ 14165715 h 9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6" h="95">
                <a:moveTo>
                  <a:pt x="0" y="47"/>
                </a:moveTo>
                <a:lnTo>
                  <a:pt x="0" y="47"/>
                </a:lnTo>
                <a:lnTo>
                  <a:pt x="1" y="57"/>
                </a:lnTo>
                <a:lnTo>
                  <a:pt x="4" y="66"/>
                </a:lnTo>
                <a:lnTo>
                  <a:pt x="8" y="75"/>
                </a:lnTo>
                <a:lnTo>
                  <a:pt x="15" y="81"/>
                </a:lnTo>
                <a:lnTo>
                  <a:pt x="21" y="87"/>
                </a:lnTo>
                <a:lnTo>
                  <a:pt x="30" y="92"/>
                </a:lnTo>
                <a:lnTo>
                  <a:pt x="38" y="95"/>
                </a:lnTo>
                <a:lnTo>
                  <a:pt x="47" y="95"/>
                </a:lnTo>
                <a:lnTo>
                  <a:pt x="58" y="95"/>
                </a:lnTo>
                <a:lnTo>
                  <a:pt x="66" y="92"/>
                </a:lnTo>
                <a:lnTo>
                  <a:pt x="75" y="87"/>
                </a:lnTo>
                <a:lnTo>
                  <a:pt x="81" y="81"/>
                </a:lnTo>
                <a:lnTo>
                  <a:pt x="88" y="75"/>
                </a:lnTo>
                <a:lnTo>
                  <a:pt x="92" y="66"/>
                </a:lnTo>
                <a:lnTo>
                  <a:pt x="95" y="57"/>
                </a:lnTo>
                <a:lnTo>
                  <a:pt x="96" y="47"/>
                </a:lnTo>
                <a:lnTo>
                  <a:pt x="95" y="38"/>
                </a:lnTo>
                <a:lnTo>
                  <a:pt x="92" y="30"/>
                </a:lnTo>
                <a:lnTo>
                  <a:pt x="88" y="21"/>
                </a:lnTo>
                <a:lnTo>
                  <a:pt x="81" y="15"/>
                </a:lnTo>
                <a:lnTo>
                  <a:pt x="75" y="8"/>
                </a:lnTo>
                <a:lnTo>
                  <a:pt x="66" y="4"/>
                </a:lnTo>
                <a:lnTo>
                  <a:pt x="58" y="1"/>
                </a:lnTo>
                <a:lnTo>
                  <a:pt x="47" y="0"/>
                </a:lnTo>
                <a:lnTo>
                  <a:pt x="38" y="1"/>
                </a:lnTo>
                <a:lnTo>
                  <a:pt x="30" y="4"/>
                </a:lnTo>
                <a:lnTo>
                  <a:pt x="21" y="8"/>
                </a:lnTo>
                <a:lnTo>
                  <a:pt x="15" y="15"/>
                </a:lnTo>
                <a:lnTo>
                  <a:pt x="8" y="21"/>
                </a:lnTo>
                <a:lnTo>
                  <a:pt x="4" y="30"/>
                </a:lnTo>
                <a:lnTo>
                  <a:pt x="1" y="38"/>
                </a:lnTo>
                <a:lnTo>
                  <a:pt x="0" y="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8" name="Freeform 23"/>
          <p:cNvSpPr>
            <a:spLocks/>
          </p:cNvSpPr>
          <p:nvPr/>
        </p:nvSpPr>
        <p:spPr bwMode="auto">
          <a:xfrm>
            <a:off x="3502025" y="650875"/>
            <a:ext cx="41275" cy="42863"/>
          </a:xfrm>
          <a:custGeom>
            <a:avLst/>
            <a:gdLst>
              <a:gd name="T0" fmla="*/ 11162172 w 76"/>
              <a:gd name="T1" fmla="*/ 0 h 76"/>
              <a:gd name="T2" fmla="*/ 11162172 w 76"/>
              <a:gd name="T3" fmla="*/ 0 h 76"/>
              <a:gd name="T4" fmla="*/ 9106025 w 76"/>
              <a:gd name="T5" fmla="*/ 0 h 76"/>
              <a:gd name="T6" fmla="*/ 6756066 w 76"/>
              <a:gd name="T7" fmla="*/ 626025 h 76"/>
              <a:gd name="T8" fmla="*/ 4993732 w 76"/>
              <a:gd name="T9" fmla="*/ 1565627 h 76"/>
              <a:gd name="T10" fmla="*/ 2937585 w 76"/>
              <a:gd name="T11" fmla="*/ 3443704 h 76"/>
              <a:gd name="T12" fmla="*/ 1762334 w 76"/>
              <a:gd name="T13" fmla="*/ 5009331 h 76"/>
              <a:gd name="T14" fmla="*/ 587626 w 76"/>
              <a:gd name="T15" fmla="*/ 7200420 h 76"/>
              <a:gd name="T16" fmla="*/ 293813 w 76"/>
              <a:gd name="T17" fmla="*/ 9392073 h 76"/>
              <a:gd name="T18" fmla="*/ 0 w 76"/>
              <a:gd name="T19" fmla="*/ 11896738 h 76"/>
              <a:gd name="T20" fmla="*/ 0 w 76"/>
              <a:gd name="T21" fmla="*/ 11896738 h 76"/>
              <a:gd name="T22" fmla="*/ 293813 w 76"/>
              <a:gd name="T23" fmla="*/ 14088391 h 76"/>
              <a:gd name="T24" fmla="*/ 587626 w 76"/>
              <a:gd name="T25" fmla="*/ 16593057 h 76"/>
              <a:gd name="T26" fmla="*/ 1762334 w 76"/>
              <a:gd name="T27" fmla="*/ 18784146 h 76"/>
              <a:gd name="T28" fmla="*/ 2937585 w 76"/>
              <a:gd name="T29" fmla="*/ 20349773 h 76"/>
              <a:gd name="T30" fmla="*/ 4993732 w 76"/>
              <a:gd name="T31" fmla="*/ 21601824 h 76"/>
              <a:gd name="T32" fmla="*/ 6756066 w 76"/>
              <a:gd name="T33" fmla="*/ 22854439 h 76"/>
              <a:gd name="T34" fmla="*/ 9106025 w 76"/>
              <a:gd name="T35" fmla="*/ 23480464 h 76"/>
              <a:gd name="T36" fmla="*/ 11162172 w 76"/>
              <a:gd name="T37" fmla="*/ 23793477 h 76"/>
              <a:gd name="T38" fmla="*/ 11162172 w 76"/>
              <a:gd name="T39" fmla="*/ 23793477 h 76"/>
              <a:gd name="T40" fmla="*/ 13512132 w 76"/>
              <a:gd name="T41" fmla="*/ 23480464 h 76"/>
              <a:gd name="T42" fmla="*/ 15568278 w 76"/>
              <a:gd name="T43" fmla="*/ 22854439 h 76"/>
              <a:gd name="T44" fmla="*/ 17624425 w 76"/>
              <a:gd name="T45" fmla="*/ 21601824 h 76"/>
              <a:gd name="T46" fmla="*/ 19092946 w 76"/>
              <a:gd name="T47" fmla="*/ 20349773 h 76"/>
              <a:gd name="T48" fmla="*/ 20855823 w 76"/>
              <a:gd name="T49" fmla="*/ 18784146 h 76"/>
              <a:gd name="T50" fmla="*/ 21442906 w 76"/>
              <a:gd name="T51" fmla="*/ 16593057 h 76"/>
              <a:gd name="T52" fmla="*/ 22324344 w 76"/>
              <a:gd name="T53" fmla="*/ 14088391 h 76"/>
              <a:gd name="T54" fmla="*/ 22324344 w 76"/>
              <a:gd name="T55" fmla="*/ 11896738 h 76"/>
              <a:gd name="T56" fmla="*/ 22324344 w 76"/>
              <a:gd name="T57" fmla="*/ 11896738 h 76"/>
              <a:gd name="T58" fmla="*/ 22324344 w 76"/>
              <a:gd name="T59" fmla="*/ 9392073 h 76"/>
              <a:gd name="T60" fmla="*/ 21442906 w 76"/>
              <a:gd name="T61" fmla="*/ 7200420 h 76"/>
              <a:gd name="T62" fmla="*/ 20855823 w 76"/>
              <a:gd name="T63" fmla="*/ 5009331 h 76"/>
              <a:gd name="T64" fmla="*/ 19092946 w 76"/>
              <a:gd name="T65" fmla="*/ 3443704 h 76"/>
              <a:gd name="T66" fmla="*/ 17624425 w 76"/>
              <a:gd name="T67" fmla="*/ 1565627 h 76"/>
              <a:gd name="T68" fmla="*/ 15568278 w 76"/>
              <a:gd name="T69" fmla="*/ 626025 h 76"/>
              <a:gd name="T70" fmla="*/ 13512132 w 76"/>
              <a:gd name="T71" fmla="*/ 0 h 76"/>
              <a:gd name="T72" fmla="*/ 11162172 w 76"/>
              <a:gd name="T73" fmla="*/ 0 h 76"/>
              <a:gd name="T74" fmla="*/ 11162172 w 76"/>
              <a:gd name="T75" fmla="*/ 0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6" h="76">
                <a:moveTo>
                  <a:pt x="38" y="0"/>
                </a:moveTo>
                <a:lnTo>
                  <a:pt x="38" y="0"/>
                </a:lnTo>
                <a:lnTo>
                  <a:pt x="31" y="0"/>
                </a:lnTo>
                <a:lnTo>
                  <a:pt x="23" y="2"/>
                </a:lnTo>
                <a:lnTo>
                  <a:pt x="17" y="5"/>
                </a:lnTo>
                <a:lnTo>
                  <a:pt x="10" y="11"/>
                </a:lnTo>
                <a:lnTo>
                  <a:pt x="6" y="16"/>
                </a:lnTo>
                <a:lnTo>
                  <a:pt x="2" y="23"/>
                </a:lnTo>
                <a:lnTo>
                  <a:pt x="1" y="30"/>
                </a:lnTo>
                <a:lnTo>
                  <a:pt x="0" y="38"/>
                </a:lnTo>
                <a:lnTo>
                  <a:pt x="1" y="45"/>
                </a:lnTo>
                <a:lnTo>
                  <a:pt x="2" y="53"/>
                </a:lnTo>
                <a:lnTo>
                  <a:pt x="6" y="60"/>
                </a:lnTo>
                <a:lnTo>
                  <a:pt x="10" y="65"/>
                </a:lnTo>
                <a:lnTo>
                  <a:pt x="17" y="69"/>
                </a:lnTo>
                <a:lnTo>
                  <a:pt x="23" y="73"/>
                </a:lnTo>
                <a:lnTo>
                  <a:pt x="31" y="75"/>
                </a:lnTo>
                <a:lnTo>
                  <a:pt x="38" y="76"/>
                </a:lnTo>
                <a:lnTo>
                  <a:pt x="46" y="75"/>
                </a:lnTo>
                <a:lnTo>
                  <a:pt x="53" y="73"/>
                </a:lnTo>
                <a:lnTo>
                  <a:pt x="60" y="69"/>
                </a:lnTo>
                <a:lnTo>
                  <a:pt x="65" y="65"/>
                </a:lnTo>
                <a:lnTo>
                  <a:pt x="71" y="60"/>
                </a:lnTo>
                <a:lnTo>
                  <a:pt x="73" y="53"/>
                </a:lnTo>
                <a:lnTo>
                  <a:pt x="76" y="45"/>
                </a:lnTo>
                <a:lnTo>
                  <a:pt x="76" y="38"/>
                </a:lnTo>
                <a:lnTo>
                  <a:pt x="76" y="30"/>
                </a:lnTo>
                <a:lnTo>
                  <a:pt x="73" y="23"/>
                </a:lnTo>
                <a:lnTo>
                  <a:pt x="71" y="16"/>
                </a:lnTo>
                <a:lnTo>
                  <a:pt x="65" y="11"/>
                </a:lnTo>
                <a:lnTo>
                  <a:pt x="60" y="5"/>
                </a:lnTo>
                <a:lnTo>
                  <a:pt x="53" y="2"/>
                </a:lnTo>
                <a:lnTo>
                  <a:pt x="46"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9" name="Freeform 24"/>
          <p:cNvSpPr>
            <a:spLocks noEditPoints="1"/>
          </p:cNvSpPr>
          <p:nvPr/>
        </p:nvSpPr>
        <p:spPr bwMode="auto">
          <a:xfrm>
            <a:off x="3463925" y="615950"/>
            <a:ext cx="147638" cy="146050"/>
          </a:xfrm>
          <a:custGeom>
            <a:avLst/>
            <a:gdLst>
              <a:gd name="T0" fmla="*/ 35845749 w 273"/>
              <a:gd name="T1" fmla="*/ 288355 h 273"/>
              <a:gd name="T2" fmla="*/ 24188837 w 273"/>
              <a:gd name="T3" fmla="*/ 3171371 h 273"/>
              <a:gd name="T4" fmla="*/ 14571276 w 273"/>
              <a:gd name="T5" fmla="*/ 8937404 h 273"/>
              <a:gd name="T6" fmla="*/ 6702657 w 273"/>
              <a:gd name="T7" fmla="*/ 17297563 h 273"/>
              <a:gd name="T8" fmla="*/ 2039892 w 273"/>
              <a:gd name="T9" fmla="*/ 27388387 h 273"/>
              <a:gd name="T10" fmla="*/ 0 w 273"/>
              <a:gd name="T11" fmla="*/ 39208273 h 273"/>
              <a:gd name="T12" fmla="*/ 874471 w 273"/>
              <a:gd name="T13" fmla="*/ 47280611 h 273"/>
              <a:gd name="T14" fmla="*/ 4662765 w 273"/>
              <a:gd name="T15" fmla="*/ 57659256 h 273"/>
              <a:gd name="T16" fmla="*/ 11948403 w 273"/>
              <a:gd name="T17" fmla="*/ 66885015 h 273"/>
              <a:gd name="T18" fmla="*/ 20982983 w 273"/>
              <a:gd name="T19" fmla="*/ 73803933 h 273"/>
              <a:gd name="T20" fmla="*/ 31765965 w 273"/>
              <a:gd name="T21" fmla="*/ 77839835 h 273"/>
              <a:gd name="T22" fmla="*/ 39634584 w 273"/>
              <a:gd name="T23" fmla="*/ 78704901 h 273"/>
              <a:gd name="T24" fmla="*/ 51582987 w 273"/>
              <a:gd name="T25" fmla="*/ 76686950 h 273"/>
              <a:gd name="T26" fmla="*/ 62074478 w 273"/>
              <a:gd name="T27" fmla="*/ 72074338 h 273"/>
              <a:gd name="T28" fmla="*/ 70526078 w 273"/>
              <a:gd name="T29" fmla="*/ 64001999 h 273"/>
              <a:gd name="T30" fmla="*/ 76354264 w 273"/>
              <a:gd name="T31" fmla="*/ 54776240 h 273"/>
              <a:gd name="T32" fmla="*/ 79268627 w 273"/>
              <a:gd name="T33" fmla="*/ 43244710 h 273"/>
              <a:gd name="T34" fmla="*/ 79268627 w 273"/>
              <a:gd name="T35" fmla="*/ 35460191 h 273"/>
              <a:gd name="T36" fmla="*/ 76354264 w 273"/>
              <a:gd name="T37" fmla="*/ 23928661 h 273"/>
              <a:gd name="T38" fmla="*/ 70526078 w 273"/>
              <a:gd name="T39" fmla="*/ 14126726 h 273"/>
              <a:gd name="T40" fmla="*/ 62074478 w 273"/>
              <a:gd name="T41" fmla="*/ 6630563 h 273"/>
              <a:gd name="T42" fmla="*/ 51582987 w 273"/>
              <a:gd name="T43" fmla="*/ 2017951 h 273"/>
              <a:gd name="T44" fmla="*/ 39634584 w 273"/>
              <a:gd name="T45" fmla="*/ 0 h 273"/>
              <a:gd name="T46" fmla="*/ 60034586 w 273"/>
              <a:gd name="T47" fmla="*/ 63425289 h 273"/>
              <a:gd name="T48" fmla="*/ 56537242 w 273"/>
              <a:gd name="T49" fmla="*/ 66019950 h 273"/>
              <a:gd name="T50" fmla="*/ 53622879 w 273"/>
              <a:gd name="T51" fmla="*/ 65731595 h 273"/>
              <a:gd name="T52" fmla="*/ 40217024 w 273"/>
              <a:gd name="T53" fmla="*/ 48434032 h 273"/>
              <a:gd name="T54" fmla="*/ 39343093 w 273"/>
              <a:gd name="T55" fmla="*/ 45551016 h 273"/>
              <a:gd name="T56" fmla="*/ 31474475 w 273"/>
              <a:gd name="T57" fmla="*/ 47280611 h 273"/>
              <a:gd name="T58" fmla="*/ 24771277 w 273"/>
              <a:gd name="T59" fmla="*/ 45839371 h 273"/>
              <a:gd name="T60" fmla="*/ 17194149 w 273"/>
              <a:gd name="T61" fmla="*/ 39784983 h 273"/>
              <a:gd name="T62" fmla="*/ 14279785 w 273"/>
              <a:gd name="T63" fmla="*/ 30270869 h 273"/>
              <a:gd name="T64" fmla="*/ 15445747 w 273"/>
              <a:gd name="T65" fmla="*/ 23640306 h 273"/>
              <a:gd name="T66" fmla="*/ 21856914 w 273"/>
              <a:gd name="T67" fmla="*/ 16144677 h 273"/>
              <a:gd name="T68" fmla="*/ 31474475 w 273"/>
              <a:gd name="T69" fmla="*/ 12973306 h 273"/>
              <a:gd name="T70" fmla="*/ 38177132 w 273"/>
              <a:gd name="T71" fmla="*/ 14415082 h 273"/>
              <a:gd name="T72" fmla="*/ 45754260 w 273"/>
              <a:gd name="T73" fmla="*/ 20468934 h 273"/>
              <a:gd name="T74" fmla="*/ 48960114 w 273"/>
              <a:gd name="T75" fmla="*/ 30270869 h 273"/>
              <a:gd name="T76" fmla="*/ 47211712 w 273"/>
              <a:gd name="T77" fmla="*/ 36901967 h 273"/>
              <a:gd name="T78" fmla="*/ 45462770 w 273"/>
              <a:gd name="T79" fmla="*/ 44109240 h 273"/>
              <a:gd name="T80" fmla="*/ 60034586 w 273"/>
              <a:gd name="T81" fmla="*/ 60253917 h 273"/>
              <a:gd name="T82" fmla="*/ 60908517 w 273"/>
              <a:gd name="T83" fmla="*/ 62560223 h 2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3" h="273">
                <a:moveTo>
                  <a:pt x="136" y="0"/>
                </a:moveTo>
                <a:lnTo>
                  <a:pt x="136" y="0"/>
                </a:lnTo>
                <a:lnTo>
                  <a:pt x="123" y="1"/>
                </a:lnTo>
                <a:lnTo>
                  <a:pt x="109" y="3"/>
                </a:lnTo>
                <a:lnTo>
                  <a:pt x="96" y="7"/>
                </a:lnTo>
                <a:lnTo>
                  <a:pt x="83" y="11"/>
                </a:lnTo>
                <a:lnTo>
                  <a:pt x="72" y="16"/>
                </a:lnTo>
                <a:lnTo>
                  <a:pt x="60" y="23"/>
                </a:lnTo>
                <a:lnTo>
                  <a:pt x="50" y="31"/>
                </a:lnTo>
                <a:lnTo>
                  <a:pt x="41" y="39"/>
                </a:lnTo>
                <a:lnTo>
                  <a:pt x="31" y="49"/>
                </a:lnTo>
                <a:lnTo>
                  <a:pt x="23" y="60"/>
                </a:lnTo>
                <a:lnTo>
                  <a:pt x="16" y="71"/>
                </a:lnTo>
                <a:lnTo>
                  <a:pt x="11" y="83"/>
                </a:lnTo>
                <a:lnTo>
                  <a:pt x="7" y="95"/>
                </a:lnTo>
                <a:lnTo>
                  <a:pt x="3" y="109"/>
                </a:lnTo>
                <a:lnTo>
                  <a:pt x="1" y="123"/>
                </a:lnTo>
                <a:lnTo>
                  <a:pt x="0" y="136"/>
                </a:lnTo>
                <a:lnTo>
                  <a:pt x="1" y="150"/>
                </a:lnTo>
                <a:lnTo>
                  <a:pt x="3" y="164"/>
                </a:lnTo>
                <a:lnTo>
                  <a:pt x="7" y="177"/>
                </a:lnTo>
                <a:lnTo>
                  <a:pt x="11" y="190"/>
                </a:lnTo>
                <a:lnTo>
                  <a:pt x="16" y="200"/>
                </a:lnTo>
                <a:lnTo>
                  <a:pt x="23" y="213"/>
                </a:lnTo>
                <a:lnTo>
                  <a:pt x="31" y="222"/>
                </a:lnTo>
                <a:lnTo>
                  <a:pt x="41" y="232"/>
                </a:lnTo>
                <a:lnTo>
                  <a:pt x="50" y="241"/>
                </a:lnTo>
                <a:lnTo>
                  <a:pt x="60" y="250"/>
                </a:lnTo>
                <a:lnTo>
                  <a:pt x="72" y="256"/>
                </a:lnTo>
                <a:lnTo>
                  <a:pt x="83" y="262"/>
                </a:lnTo>
                <a:lnTo>
                  <a:pt x="96" y="266"/>
                </a:lnTo>
                <a:lnTo>
                  <a:pt x="109" y="270"/>
                </a:lnTo>
                <a:lnTo>
                  <a:pt x="123" y="271"/>
                </a:lnTo>
                <a:lnTo>
                  <a:pt x="136" y="273"/>
                </a:lnTo>
                <a:lnTo>
                  <a:pt x="150" y="271"/>
                </a:lnTo>
                <a:lnTo>
                  <a:pt x="164" y="270"/>
                </a:lnTo>
                <a:lnTo>
                  <a:pt x="177" y="266"/>
                </a:lnTo>
                <a:lnTo>
                  <a:pt x="190" y="262"/>
                </a:lnTo>
                <a:lnTo>
                  <a:pt x="202" y="256"/>
                </a:lnTo>
                <a:lnTo>
                  <a:pt x="213" y="250"/>
                </a:lnTo>
                <a:lnTo>
                  <a:pt x="224" y="241"/>
                </a:lnTo>
                <a:lnTo>
                  <a:pt x="233" y="232"/>
                </a:lnTo>
                <a:lnTo>
                  <a:pt x="242" y="222"/>
                </a:lnTo>
                <a:lnTo>
                  <a:pt x="250" y="213"/>
                </a:lnTo>
                <a:lnTo>
                  <a:pt x="257" y="200"/>
                </a:lnTo>
                <a:lnTo>
                  <a:pt x="262" y="190"/>
                </a:lnTo>
                <a:lnTo>
                  <a:pt x="266" y="177"/>
                </a:lnTo>
                <a:lnTo>
                  <a:pt x="270" y="164"/>
                </a:lnTo>
                <a:lnTo>
                  <a:pt x="272" y="150"/>
                </a:lnTo>
                <a:lnTo>
                  <a:pt x="273" y="136"/>
                </a:lnTo>
                <a:lnTo>
                  <a:pt x="272" y="123"/>
                </a:lnTo>
                <a:lnTo>
                  <a:pt x="270" y="109"/>
                </a:lnTo>
                <a:lnTo>
                  <a:pt x="266" y="95"/>
                </a:lnTo>
                <a:lnTo>
                  <a:pt x="262" y="83"/>
                </a:lnTo>
                <a:lnTo>
                  <a:pt x="257" y="71"/>
                </a:lnTo>
                <a:lnTo>
                  <a:pt x="250" y="60"/>
                </a:lnTo>
                <a:lnTo>
                  <a:pt x="242" y="49"/>
                </a:lnTo>
                <a:lnTo>
                  <a:pt x="233" y="39"/>
                </a:lnTo>
                <a:lnTo>
                  <a:pt x="224" y="31"/>
                </a:lnTo>
                <a:lnTo>
                  <a:pt x="213" y="23"/>
                </a:lnTo>
                <a:lnTo>
                  <a:pt x="202" y="16"/>
                </a:lnTo>
                <a:lnTo>
                  <a:pt x="190" y="11"/>
                </a:lnTo>
                <a:lnTo>
                  <a:pt x="177" y="7"/>
                </a:lnTo>
                <a:lnTo>
                  <a:pt x="164" y="3"/>
                </a:lnTo>
                <a:lnTo>
                  <a:pt x="150" y="1"/>
                </a:lnTo>
                <a:lnTo>
                  <a:pt x="136" y="0"/>
                </a:lnTo>
                <a:close/>
                <a:moveTo>
                  <a:pt x="206" y="220"/>
                </a:moveTo>
                <a:lnTo>
                  <a:pt x="206" y="220"/>
                </a:lnTo>
                <a:lnTo>
                  <a:pt x="198" y="226"/>
                </a:lnTo>
                <a:lnTo>
                  <a:pt x="194" y="229"/>
                </a:lnTo>
                <a:lnTo>
                  <a:pt x="190" y="229"/>
                </a:lnTo>
                <a:lnTo>
                  <a:pt x="187" y="229"/>
                </a:lnTo>
                <a:lnTo>
                  <a:pt x="184" y="228"/>
                </a:lnTo>
                <a:lnTo>
                  <a:pt x="138" y="169"/>
                </a:lnTo>
                <a:lnTo>
                  <a:pt x="138" y="168"/>
                </a:lnTo>
                <a:lnTo>
                  <a:pt x="141" y="165"/>
                </a:lnTo>
                <a:lnTo>
                  <a:pt x="135" y="158"/>
                </a:lnTo>
                <a:lnTo>
                  <a:pt x="123" y="162"/>
                </a:lnTo>
                <a:lnTo>
                  <a:pt x="116" y="164"/>
                </a:lnTo>
                <a:lnTo>
                  <a:pt x="108" y="164"/>
                </a:lnTo>
                <a:lnTo>
                  <a:pt x="96" y="164"/>
                </a:lnTo>
                <a:lnTo>
                  <a:pt x="85" y="159"/>
                </a:lnTo>
                <a:lnTo>
                  <a:pt x="75" y="154"/>
                </a:lnTo>
                <a:lnTo>
                  <a:pt x="65" y="147"/>
                </a:lnTo>
                <a:lnTo>
                  <a:pt x="59" y="138"/>
                </a:lnTo>
                <a:lnTo>
                  <a:pt x="53" y="128"/>
                </a:lnTo>
                <a:lnTo>
                  <a:pt x="50" y="117"/>
                </a:lnTo>
                <a:lnTo>
                  <a:pt x="49" y="105"/>
                </a:lnTo>
                <a:lnTo>
                  <a:pt x="50" y="93"/>
                </a:lnTo>
                <a:lnTo>
                  <a:pt x="53" y="82"/>
                </a:lnTo>
                <a:lnTo>
                  <a:pt x="59" y="71"/>
                </a:lnTo>
                <a:lnTo>
                  <a:pt x="65" y="63"/>
                </a:lnTo>
                <a:lnTo>
                  <a:pt x="75" y="56"/>
                </a:lnTo>
                <a:lnTo>
                  <a:pt x="85" y="50"/>
                </a:lnTo>
                <a:lnTo>
                  <a:pt x="96" y="46"/>
                </a:lnTo>
                <a:lnTo>
                  <a:pt x="108" y="45"/>
                </a:lnTo>
                <a:lnTo>
                  <a:pt x="120" y="46"/>
                </a:lnTo>
                <a:lnTo>
                  <a:pt x="131" y="50"/>
                </a:lnTo>
                <a:lnTo>
                  <a:pt x="142" y="56"/>
                </a:lnTo>
                <a:lnTo>
                  <a:pt x="150" y="63"/>
                </a:lnTo>
                <a:lnTo>
                  <a:pt x="157" y="71"/>
                </a:lnTo>
                <a:lnTo>
                  <a:pt x="162" y="82"/>
                </a:lnTo>
                <a:lnTo>
                  <a:pt x="166" y="93"/>
                </a:lnTo>
                <a:lnTo>
                  <a:pt x="168" y="105"/>
                </a:lnTo>
                <a:lnTo>
                  <a:pt x="166" y="117"/>
                </a:lnTo>
                <a:lnTo>
                  <a:pt x="162" y="128"/>
                </a:lnTo>
                <a:lnTo>
                  <a:pt x="158" y="138"/>
                </a:lnTo>
                <a:lnTo>
                  <a:pt x="150" y="146"/>
                </a:lnTo>
                <a:lnTo>
                  <a:pt x="156" y="153"/>
                </a:lnTo>
                <a:lnTo>
                  <a:pt x="158" y="150"/>
                </a:lnTo>
                <a:lnTo>
                  <a:pt x="162" y="150"/>
                </a:lnTo>
                <a:lnTo>
                  <a:pt x="206" y="209"/>
                </a:lnTo>
                <a:lnTo>
                  <a:pt x="207" y="213"/>
                </a:lnTo>
                <a:lnTo>
                  <a:pt x="209" y="217"/>
                </a:lnTo>
                <a:lnTo>
                  <a:pt x="206" y="2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0" name="Freeform 25"/>
          <p:cNvSpPr>
            <a:spLocks noEditPoints="1"/>
          </p:cNvSpPr>
          <p:nvPr/>
        </p:nvSpPr>
        <p:spPr bwMode="auto">
          <a:xfrm>
            <a:off x="5270500" y="1206500"/>
            <a:ext cx="77788" cy="146050"/>
          </a:xfrm>
          <a:custGeom>
            <a:avLst/>
            <a:gdLst>
              <a:gd name="T0" fmla="*/ 11497907 w 148"/>
              <a:gd name="T1" fmla="*/ 865065 h 273"/>
              <a:gd name="T2" fmla="*/ 8132525 w 148"/>
              <a:gd name="T3" fmla="*/ 865065 h 273"/>
              <a:gd name="T4" fmla="*/ 5047810 w 148"/>
              <a:gd name="T5" fmla="*/ 8072339 h 273"/>
              <a:gd name="T6" fmla="*/ 0 w 148"/>
              <a:gd name="T7" fmla="*/ 14702902 h 273"/>
              <a:gd name="T8" fmla="*/ 841477 w 148"/>
              <a:gd name="T9" fmla="*/ 72938868 h 273"/>
              <a:gd name="T10" fmla="*/ 7291574 w 148"/>
              <a:gd name="T11" fmla="*/ 78704901 h 273"/>
              <a:gd name="T12" fmla="*/ 35615341 w 148"/>
              <a:gd name="T13" fmla="*/ 78128190 h 273"/>
              <a:gd name="T14" fmla="*/ 40943819 w 148"/>
              <a:gd name="T15" fmla="*/ 70920917 h 273"/>
              <a:gd name="T16" fmla="*/ 40663151 w 148"/>
              <a:gd name="T17" fmla="*/ 12684951 h 273"/>
              <a:gd name="T18" fmla="*/ 33652245 w 148"/>
              <a:gd name="T19" fmla="*/ 7207273 h 273"/>
              <a:gd name="T20" fmla="*/ 10376288 w 148"/>
              <a:gd name="T21" fmla="*/ 70920917 h 273"/>
              <a:gd name="T22" fmla="*/ 8132525 w 148"/>
              <a:gd name="T23" fmla="*/ 68614611 h 273"/>
              <a:gd name="T24" fmla="*/ 12339384 w 148"/>
              <a:gd name="T25" fmla="*/ 66596660 h 273"/>
              <a:gd name="T26" fmla="*/ 14302480 w 148"/>
              <a:gd name="T27" fmla="*/ 68614611 h 273"/>
              <a:gd name="T28" fmla="*/ 12339384 w 148"/>
              <a:gd name="T29" fmla="*/ 70920917 h 273"/>
              <a:gd name="T30" fmla="*/ 9534812 w 148"/>
              <a:gd name="T31" fmla="*/ 62271868 h 273"/>
              <a:gd name="T32" fmla="*/ 8413193 w 148"/>
              <a:gd name="T33" fmla="*/ 59388852 h 273"/>
              <a:gd name="T34" fmla="*/ 12339384 w 148"/>
              <a:gd name="T35" fmla="*/ 57947611 h 273"/>
              <a:gd name="T36" fmla="*/ 14302480 w 148"/>
              <a:gd name="T37" fmla="*/ 60253917 h 273"/>
              <a:gd name="T38" fmla="*/ 12339384 w 148"/>
              <a:gd name="T39" fmla="*/ 62271868 h 273"/>
              <a:gd name="T40" fmla="*/ 8974002 w 148"/>
              <a:gd name="T41" fmla="*/ 53334999 h 273"/>
              <a:gd name="T42" fmla="*/ 8974002 w 148"/>
              <a:gd name="T43" fmla="*/ 50163628 h 273"/>
              <a:gd name="T44" fmla="*/ 13180336 w 148"/>
              <a:gd name="T45" fmla="*/ 49586917 h 273"/>
              <a:gd name="T46" fmla="*/ 14302480 w 148"/>
              <a:gd name="T47" fmla="*/ 52758289 h 273"/>
              <a:gd name="T48" fmla="*/ 21874196 w 148"/>
              <a:gd name="T49" fmla="*/ 70920917 h 273"/>
              <a:gd name="T50" fmla="*/ 17948004 w 148"/>
              <a:gd name="T51" fmla="*/ 69479676 h 273"/>
              <a:gd name="T52" fmla="*/ 19069623 w 148"/>
              <a:gd name="T53" fmla="*/ 66596660 h 273"/>
              <a:gd name="T54" fmla="*/ 23276482 w 148"/>
              <a:gd name="T55" fmla="*/ 66885015 h 273"/>
              <a:gd name="T56" fmla="*/ 23276482 w 148"/>
              <a:gd name="T57" fmla="*/ 70055852 h 273"/>
              <a:gd name="T58" fmla="*/ 19911100 w 148"/>
              <a:gd name="T59" fmla="*/ 62271868 h 273"/>
              <a:gd name="T60" fmla="*/ 17948004 w 148"/>
              <a:gd name="T61" fmla="*/ 60253917 h 273"/>
              <a:gd name="T62" fmla="*/ 19911100 w 148"/>
              <a:gd name="T63" fmla="*/ 57947611 h 273"/>
              <a:gd name="T64" fmla="*/ 23837292 w 148"/>
              <a:gd name="T65" fmla="*/ 59388852 h 273"/>
              <a:gd name="T66" fmla="*/ 22995815 w 148"/>
              <a:gd name="T67" fmla="*/ 62271868 h 273"/>
              <a:gd name="T68" fmla="*/ 19911100 w 148"/>
              <a:gd name="T69" fmla="*/ 53911174 h 273"/>
              <a:gd name="T70" fmla="*/ 17948004 w 148"/>
              <a:gd name="T71" fmla="*/ 51604868 h 273"/>
              <a:gd name="T72" fmla="*/ 21874196 w 148"/>
              <a:gd name="T73" fmla="*/ 49586917 h 273"/>
              <a:gd name="T74" fmla="*/ 24117434 w 148"/>
              <a:gd name="T75" fmla="*/ 51604868 h 273"/>
              <a:gd name="T76" fmla="*/ 21874196 w 148"/>
              <a:gd name="T77" fmla="*/ 53911174 h 273"/>
              <a:gd name="T78" fmla="*/ 28885102 w 148"/>
              <a:gd name="T79" fmla="*/ 70632562 h 273"/>
              <a:gd name="T80" fmla="*/ 27482816 w 148"/>
              <a:gd name="T81" fmla="*/ 67749546 h 273"/>
              <a:gd name="T82" fmla="*/ 31409007 w 148"/>
              <a:gd name="T83" fmla="*/ 66596660 h 273"/>
              <a:gd name="T84" fmla="*/ 33652245 w 148"/>
              <a:gd name="T85" fmla="*/ 68614611 h 273"/>
              <a:gd name="T86" fmla="*/ 31409007 w 148"/>
              <a:gd name="T87" fmla="*/ 70920917 h 273"/>
              <a:gd name="T88" fmla="*/ 28043625 w 148"/>
              <a:gd name="T89" fmla="*/ 61983513 h 273"/>
              <a:gd name="T90" fmla="*/ 28043625 w 148"/>
              <a:gd name="T91" fmla="*/ 58812677 h 273"/>
              <a:gd name="T92" fmla="*/ 32249959 w 148"/>
              <a:gd name="T93" fmla="*/ 58235966 h 273"/>
              <a:gd name="T94" fmla="*/ 33372103 w 148"/>
              <a:gd name="T95" fmla="*/ 61118983 h 273"/>
              <a:gd name="T96" fmla="*/ 31409007 w 148"/>
              <a:gd name="T97" fmla="*/ 53911174 h 273"/>
              <a:gd name="T98" fmla="*/ 27482816 w 148"/>
              <a:gd name="T99" fmla="*/ 52758289 h 273"/>
              <a:gd name="T100" fmla="*/ 28885102 w 148"/>
              <a:gd name="T101" fmla="*/ 49586917 h 273"/>
              <a:gd name="T102" fmla="*/ 33091436 w 148"/>
              <a:gd name="T103" fmla="*/ 50163628 h 273"/>
              <a:gd name="T104" fmla="*/ 33091436 w 148"/>
              <a:gd name="T105" fmla="*/ 53334999 h 273"/>
              <a:gd name="T106" fmla="*/ 35896008 w 148"/>
              <a:gd name="T107" fmla="*/ 41514579 h 273"/>
              <a:gd name="T108" fmla="*/ 8132525 w 148"/>
              <a:gd name="T109" fmla="*/ 43820885 h 273"/>
              <a:gd name="T110" fmla="*/ 5889287 w 148"/>
              <a:gd name="T111" fmla="*/ 41514579 h 273"/>
              <a:gd name="T112" fmla="*/ 7291574 w 148"/>
              <a:gd name="T113" fmla="*/ 12684951 h 273"/>
              <a:gd name="T114" fmla="*/ 35615341 w 148"/>
              <a:gd name="T115" fmla="*/ 13550016 h 2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48" h="273">
                <a:moveTo>
                  <a:pt x="113" y="24"/>
                </a:moveTo>
                <a:lnTo>
                  <a:pt x="41" y="24"/>
                </a:lnTo>
                <a:lnTo>
                  <a:pt x="41" y="6"/>
                </a:lnTo>
                <a:lnTo>
                  <a:pt x="41" y="3"/>
                </a:lnTo>
                <a:lnTo>
                  <a:pt x="40" y="2"/>
                </a:lnTo>
                <a:lnTo>
                  <a:pt x="36" y="0"/>
                </a:lnTo>
                <a:lnTo>
                  <a:pt x="30" y="2"/>
                </a:lnTo>
                <a:lnTo>
                  <a:pt x="29" y="3"/>
                </a:lnTo>
                <a:lnTo>
                  <a:pt x="29" y="6"/>
                </a:lnTo>
                <a:lnTo>
                  <a:pt x="29" y="25"/>
                </a:lnTo>
                <a:lnTo>
                  <a:pt x="23" y="26"/>
                </a:lnTo>
                <a:lnTo>
                  <a:pt x="18" y="28"/>
                </a:lnTo>
                <a:lnTo>
                  <a:pt x="12" y="32"/>
                </a:lnTo>
                <a:lnTo>
                  <a:pt x="8" y="36"/>
                </a:lnTo>
                <a:lnTo>
                  <a:pt x="4" y="40"/>
                </a:lnTo>
                <a:lnTo>
                  <a:pt x="2" y="45"/>
                </a:lnTo>
                <a:lnTo>
                  <a:pt x="0" y="51"/>
                </a:lnTo>
                <a:lnTo>
                  <a:pt x="0" y="58"/>
                </a:lnTo>
                <a:lnTo>
                  <a:pt x="0" y="239"/>
                </a:lnTo>
                <a:lnTo>
                  <a:pt x="0" y="246"/>
                </a:lnTo>
                <a:lnTo>
                  <a:pt x="3" y="253"/>
                </a:lnTo>
                <a:lnTo>
                  <a:pt x="6" y="258"/>
                </a:lnTo>
                <a:lnTo>
                  <a:pt x="10" y="264"/>
                </a:lnTo>
                <a:lnTo>
                  <a:pt x="14" y="268"/>
                </a:lnTo>
                <a:lnTo>
                  <a:pt x="21" y="271"/>
                </a:lnTo>
                <a:lnTo>
                  <a:pt x="26" y="273"/>
                </a:lnTo>
                <a:lnTo>
                  <a:pt x="33" y="273"/>
                </a:lnTo>
                <a:lnTo>
                  <a:pt x="113" y="273"/>
                </a:lnTo>
                <a:lnTo>
                  <a:pt x="120" y="273"/>
                </a:lnTo>
                <a:lnTo>
                  <a:pt x="127" y="271"/>
                </a:lnTo>
                <a:lnTo>
                  <a:pt x="133" y="268"/>
                </a:lnTo>
                <a:lnTo>
                  <a:pt x="138" y="264"/>
                </a:lnTo>
                <a:lnTo>
                  <a:pt x="142" y="258"/>
                </a:lnTo>
                <a:lnTo>
                  <a:pt x="145" y="253"/>
                </a:lnTo>
                <a:lnTo>
                  <a:pt x="146" y="246"/>
                </a:lnTo>
                <a:lnTo>
                  <a:pt x="148" y="239"/>
                </a:lnTo>
                <a:lnTo>
                  <a:pt x="148" y="58"/>
                </a:lnTo>
                <a:lnTo>
                  <a:pt x="146" y="51"/>
                </a:lnTo>
                <a:lnTo>
                  <a:pt x="145" y="44"/>
                </a:lnTo>
                <a:lnTo>
                  <a:pt x="142" y="39"/>
                </a:lnTo>
                <a:lnTo>
                  <a:pt x="138" y="35"/>
                </a:lnTo>
                <a:lnTo>
                  <a:pt x="133" y="30"/>
                </a:lnTo>
                <a:lnTo>
                  <a:pt x="127" y="26"/>
                </a:lnTo>
                <a:lnTo>
                  <a:pt x="120" y="25"/>
                </a:lnTo>
                <a:lnTo>
                  <a:pt x="113" y="24"/>
                </a:lnTo>
                <a:close/>
                <a:moveTo>
                  <a:pt x="44" y="246"/>
                </a:moveTo>
                <a:lnTo>
                  <a:pt x="37" y="246"/>
                </a:lnTo>
                <a:lnTo>
                  <a:pt x="34" y="245"/>
                </a:lnTo>
                <a:lnTo>
                  <a:pt x="32" y="243"/>
                </a:lnTo>
                <a:lnTo>
                  <a:pt x="30" y="241"/>
                </a:lnTo>
                <a:lnTo>
                  <a:pt x="29" y="238"/>
                </a:lnTo>
                <a:lnTo>
                  <a:pt x="30" y="235"/>
                </a:lnTo>
                <a:lnTo>
                  <a:pt x="32" y="232"/>
                </a:lnTo>
                <a:lnTo>
                  <a:pt x="34" y="231"/>
                </a:lnTo>
                <a:lnTo>
                  <a:pt x="37" y="231"/>
                </a:lnTo>
                <a:lnTo>
                  <a:pt x="44" y="231"/>
                </a:lnTo>
                <a:lnTo>
                  <a:pt x="47" y="231"/>
                </a:lnTo>
                <a:lnTo>
                  <a:pt x="49" y="232"/>
                </a:lnTo>
                <a:lnTo>
                  <a:pt x="51" y="235"/>
                </a:lnTo>
                <a:lnTo>
                  <a:pt x="51" y="238"/>
                </a:lnTo>
                <a:lnTo>
                  <a:pt x="51" y="241"/>
                </a:lnTo>
                <a:lnTo>
                  <a:pt x="49" y="243"/>
                </a:lnTo>
                <a:lnTo>
                  <a:pt x="47" y="245"/>
                </a:lnTo>
                <a:lnTo>
                  <a:pt x="44" y="246"/>
                </a:lnTo>
                <a:close/>
                <a:moveTo>
                  <a:pt x="44" y="216"/>
                </a:moveTo>
                <a:lnTo>
                  <a:pt x="37" y="216"/>
                </a:lnTo>
                <a:lnTo>
                  <a:pt x="34" y="216"/>
                </a:lnTo>
                <a:lnTo>
                  <a:pt x="32" y="215"/>
                </a:lnTo>
                <a:lnTo>
                  <a:pt x="30" y="212"/>
                </a:lnTo>
                <a:lnTo>
                  <a:pt x="29" y="209"/>
                </a:lnTo>
                <a:lnTo>
                  <a:pt x="30" y="206"/>
                </a:lnTo>
                <a:lnTo>
                  <a:pt x="32" y="204"/>
                </a:lnTo>
                <a:lnTo>
                  <a:pt x="34" y="202"/>
                </a:lnTo>
                <a:lnTo>
                  <a:pt x="37" y="201"/>
                </a:lnTo>
                <a:lnTo>
                  <a:pt x="44" y="201"/>
                </a:lnTo>
                <a:lnTo>
                  <a:pt x="47" y="202"/>
                </a:lnTo>
                <a:lnTo>
                  <a:pt x="49" y="204"/>
                </a:lnTo>
                <a:lnTo>
                  <a:pt x="51" y="206"/>
                </a:lnTo>
                <a:lnTo>
                  <a:pt x="51" y="209"/>
                </a:lnTo>
                <a:lnTo>
                  <a:pt x="51" y="212"/>
                </a:lnTo>
                <a:lnTo>
                  <a:pt x="49" y="215"/>
                </a:lnTo>
                <a:lnTo>
                  <a:pt x="47" y="216"/>
                </a:lnTo>
                <a:lnTo>
                  <a:pt x="44" y="216"/>
                </a:lnTo>
                <a:close/>
                <a:moveTo>
                  <a:pt x="44" y="187"/>
                </a:moveTo>
                <a:lnTo>
                  <a:pt x="37" y="187"/>
                </a:lnTo>
                <a:lnTo>
                  <a:pt x="34" y="187"/>
                </a:lnTo>
                <a:lnTo>
                  <a:pt x="32" y="185"/>
                </a:lnTo>
                <a:lnTo>
                  <a:pt x="30" y="183"/>
                </a:lnTo>
                <a:lnTo>
                  <a:pt x="29" y="179"/>
                </a:lnTo>
                <a:lnTo>
                  <a:pt x="30" y="176"/>
                </a:lnTo>
                <a:lnTo>
                  <a:pt x="32" y="174"/>
                </a:lnTo>
                <a:lnTo>
                  <a:pt x="34" y="172"/>
                </a:lnTo>
                <a:lnTo>
                  <a:pt x="37" y="172"/>
                </a:lnTo>
                <a:lnTo>
                  <a:pt x="44" y="172"/>
                </a:lnTo>
                <a:lnTo>
                  <a:pt x="47" y="172"/>
                </a:lnTo>
                <a:lnTo>
                  <a:pt x="49" y="174"/>
                </a:lnTo>
                <a:lnTo>
                  <a:pt x="51" y="176"/>
                </a:lnTo>
                <a:lnTo>
                  <a:pt x="51" y="179"/>
                </a:lnTo>
                <a:lnTo>
                  <a:pt x="51" y="183"/>
                </a:lnTo>
                <a:lnTo>
                  <a:pt x="49" y="185"/>
                </a:lnTo>
                <a:lnTo>
                  <a:pt x="47" y="187"/>
                </a:lnTo>
                <a:lnTo>
                  <a:pt x="44" y="187"/>
                </a:lnTo>
                <a:close/>
                <a:moveTo>
                  <a:pt x="78" y="246"/>
                </a:moveTo>
                <a:lnTo>
                  <a:pt x="71" y="246"/>
                </a:lnTo>
                <a:lnTo>
                  <a:pt x="68" y="245"/>
                </a:lnTo>
                <a:lnTo>
                  <a:pt x="66" y="243"/>
                </a:lnTo>
                <a:lnTo>
                  <a:pt x="64" y="241"/>
                </a:lnTo>
                <a:lnTo>
                  <a:pt x="64" y="238"/>
                </a:lnTo>
                <a:lnTo>
                  <a:pt x="64" y="235"/>
                </a:lnTo>
                <a:lnTo>
                  <a:pt x="66" y="232"/>
                </a:lnTo>
                <a:lnTo>
                  <a:pt x="68" y="231"/>
                </a:lnTo>
                <a:lnTo>
                  <a:pt x="71" y="231"/>
                </a:lnTo>
                <a:lnTo>
                  <a:pt x="78" y="231"/>
                </a:lnTo>
                <a:lnTo>
                  <a:pt x="82" y="231"/>
                </a:lnTo>
                <a:lnTo>
                  <a:pt x="83" y="232"/>
                </a:lnTo>
                <a:lnTo>
                  <a:pt x="85" y="235"/>
                </a:lnTo>
                <a:lnTo>
                  <a:pt x="86" y="238"/>
                </a:lnTo>
                <a:lnTo>
                  <a:pt x="85" y="241"/>
                </a:lnTo>
                <a:lnTo>
                  <a:pt x="83" y="243"/>
                </a:lnTo>
                <a:lnTo>
                  <a:pt x="82" y="245"/>
                </a:lnTo>
                <a:lnTo>
                  <a:pt x="78" y="246"/>
                </a:lnTo>
                <a:close/>
                <a:moveTo>
                  <a:pt x="78" y="216"/>
                </a:moveTo>
                <a:lnTo>
                  <a:pt x="71" y="216"/>
                </a:lnTo>
                <a:lnTo>
                  <a:pt x="68" y="216"/>
                </a:lnTo>
                <a:lnTo>
                  <a:pt x="66" y="215"/>
                </a:lnTo>
                <a:lnTo>
                  <a:pt x="64" y="212"/>
                </a:lnTo>
                <a:lnTo>
                  <a:pt x="64" y="209"/>
                </a:lnTo>
                <a:lnTo>
                  <a:pt x="64" y="206"/>
                </a:lnTo>
                <a:lnTo>
                  <a:pt x="66" y="204"/>
                </a:lnTo>
                <a:lnTo>
                  <a:pt x="68" y="202"/>
                </a:lnTo>
                <a:lnTo>
                  <a:pt x="71" y="201"/>
                </a:lnTo>
                <a:lnTo>
                  <a:pt x="78" y="201"/>
                </a:lnTo>
                <a:lnTo>
                  <a:pt x="82" y="202"/>
                </a:lnTo>
                <a:lnTo>
                  <a:pt x="83" y="204"/>
                </a:lnTo>
                <a:lnTo>
                  <a:pt x="85" y="206"/>
                </a:lnTo>
                <a:lnTo>
                  <a:pt x="86" y="209"/>
                </a:lnTo>
                <a:lnTo>
                  <a:pt x="85" y="212"/>
                </a:lnTo>
                <a:lnTo>
                  <a:pt x="83" y="215"/>
                </a:lnTo>
                <a:lnTo>
                  <a:pt x="82" y="216"/>
                </a:lnTo>
                <a:lnTo>
                  <a:pt x="78" y="216"/>
                </a:lnTo>
                <a:close/>
                <a:moveTo>
                  <a:pt x="78" y="187"/>
                </a:moveTo>
                <a:lnTo>
                  <a:pt x="71" y="187"/>
                </a:lnTo>
                <a:lnTo>
                  <a:pt x="68" y="187"/>
                </a:lnTo>
                <a:lnTo>
                  <a:pt x="66" y="185"/>
                </a:lnTo>
                <a:lnTo>
                  <a:pt x="64" y="183"/>
                </a:lnTo>
                <a:lnTo>
                  <a:pt x="64" y="179"/>
                </a:lnTo>
                <a:lnTo>
                  <a:pt x="64" y="176"/>
                </a:lnTo>
                <a:lnTo>
                  <a:pt x="66" y="174"/>
                </a:lnTo>
                <a:lnTo>
                  <a:pt x="68" y="172"/>
                </a:lnTo>
                <a:lnTo>
                  <a:pt x="71" y="172"/>
                </a:lnTo>
                <a:lnTo>
                  <a:pt x="78" y="172"/>
                </a:lnTo>
                <a:lnTo>
                  <a:pt x="82" y="172"/>
                </a:lnTo>
                <a:lnTo>
                  <a:pt x="83" y="174"/>
                </a:lnTo>
                <a:lnTo>
                  <a:pt x="85" y="176"/>
                </a:lnTo>
                <a:lnTo>
                  <a:pt x="86" y="179"/>
                </a:lnTo>
                <a:lnTo>
                  <a:pt x="85" y="183"/>
                </a:lnTo>
                <a:lnTo>
                  <a:pt x="83" y="185"/>
                </a:lnTo>
                <a:lnTo>
                  <a:pt x="82" y="187"/>
                </a:lnTo>
                <a:lnTo>
                  <a:pt x="78" y="187"/>
                </a:lnTo>
                <a:close/>
                <a:moveTo>
                  <a:pt x="112" y="246"/>
                </a:moveTo>
                <a:lnTo>
                  <a:pt x="105" y="246"/>
                </a:lnTo>
                <a:lnTo>
                  <a:pt x="103" y="245"/>
                </a:lnTo>
                <a:lnTo>
                  <a:pt x="100" y="243"/>
                </a:lnTo>
                <a:lnTo>
                  <a:pt x="98" y="241"/>
                </a:lnTo>
                <a:lnTo>
                  <a:pt x="98" y="238"/>
                </a:lnTo>
                <a:lnTo>
                  <a:pt x="98" y="235"/>
                </a:lnTo>
                <a:lnTo>
                  <a:pt x="100" y="232"/>
                </a:lnTo>
                <a:lnTo>
                  <a:pt x="103" y="231"/>
                </a:lnTo>
                <a:lnTo>
                  <a:pt x="105" y="231"/>
                </a:lnTo>
                <a:lnTo>
                  <a:pt x="112" y="231"/>
                </a:lnTo>
                <a:lnTo>
                  <a:pt x="115" y="231"/>
                </a:lnTo>
                <a:lnTo>
                  <a:pt x="118" y="232"/>
                </a:lnTo>
                <a:lnTo>
                  <a:pt x="119" y="235"/>
                </a:lnTo>
                <a:lnTo>
                  <a:pt x="120" y="238"/>
                </a:lnTo>
                <a:lnTo>
                  <a:pt x="119" y="241"/>
                </a:lnTo>
                <a:lnTo>
                  <a:pt x="118" y="243"/>
                </a:lnTo>
                <a:lnTo>
                  <a:pt x="115" y="245"/>
                </a:lnTo>
                <a:lnTo>
                  <a:pt x="112" y="246"/>
                </a:lnTo>
                <a:close/>
                <a:moveTo>
                  <a:pt x="112" y="216"/>
                </a:moveTo>
                <a:lnTo>
                  <a:pt x="105" y="216"/>
                </a:lnTo>
                <a:lnTo>
                  <a:pt x="103" y="216"/>
                </a:lnTo>
                <a:lnTo>
                  <a:pt x="100" y="215"/>
                </a:lnTo>
                <a:lnTo>
                  <a:pt x="98" y="212"/>
                </a:lnTo>
                <a:lnTo>
                  <a:pt x="98" y="209"/>
                </a:lnTo>
                <a:lnTo>
                  <a:pt x="98" y="206"/>
                </a:lnTo>
                <a:lnTo>
                  <a:pt x="100" y="204"/>
                </a:lnTo>
                <a:lnTo>
                  <a:pt x="103" y="202"/>
                </a:lnTo>
                <a:lnTo>
                  <a:pt x="105" y="201"/>
                </a:lnTo>
                <a:lnTo>
                  <a:pt x="112" y="201"/>
                </a:lnTo>
                <a:lnTo>
                  <a:pt x="115" y="202"/>
                </a:lnTo>
                <a:lnTo>
                  <a:pt x="118" y="204"/>
                </a:lnTo>
                <a:lnTo>
                  <a:pt x="119" y="206"/>
                </a:lnTo>
                <a:lnTo>
                  <a:pt x="120" y="209"/>
                </a:lnTo>
                <a:lnTo>
                  <a:pt x="119" y="212"/>
                </a:lnTo>
                <a:lnTo>
                  <a:pt x="118" y="215"/>
                </a:lnTo>
                <a:lnTo>
                  <a:pt x="115" y="216"/>
                </a:lnTo>
                <a:lnTo>
                  <a:pt x="112" y="216"/>
                </a:lnTo>
                <a:close/>
                <a:moveTo>
                  <a:pt x="112" y="187"/>
                </a:moveTo>
                <a:lnTo>
                  <a:pt x="105" y="187"/>
                </a:lnTo>
                <a:lnTo>
                  <a:pt x="103" y="187"/>
                </a:lnTo>
                <a:lnTo>
                  <a:pt x="100" y="185"/>
                </a:lnTo>
                <a:lnTo>
                  <a:pt x="98" y="183"/>
                </a:lnTo>
                <a:lnTo>
                  <a:pt x="98" y="179"/>
                </a:lnTo>
                <a:lnTo>
                  <a:pt x="98" y="176"/>
                </a:lnTo>
                <a:lnTo>
                  <a:pt x="100" y="174"/>
                </a:lnTo>
                <a:lnTo>
                  <a:pt x="103" y="172"/>
                </a:lnTo>
                <a:lnTo>
                  <a:pt x="105" y="172"/>
                </a:lnTo>
                <a:lnTo>
                  <a:pt x="112" y="172"/>
                </a:lnTo>
                <a:lnTo>
                  <a:pt x="115" y="172"/>
                </a:lnTo>
                <a:lnTo>
                  <a:pt x="118" y="174"/>
                </a:lnTo>
                <a:lnTo>
                  <a:pt x="119" y="176"/>
                </a:lnTo>
                <a:lnTo>
                  <a:pt x="120" y="179"/>
                </a:lnTo>
                <a:lnTo>
                  <a:pt x="119" y="183"/>
                </a:lnTo>
                <a:lnTo>
                  <a:pt x="118" y="185"/>
                </a:lnTo>
                <a:lnTo>
                  <a:pt x="115" y="187"/>
                </a:lnTo>
                <a:lnTo>
                  <a:pt x="112" y="187"/>
                </a:lnTo>
                <a:close/>
                <a:moveTo>
                  <a:pt x="128" y="144"/>
                </a:moveTo>
                <a:lnTo>
                  <a:pt x="128" y="144"/>
                </a:lnTo>
                <a:lnTo>
                  <a:pt x="128" y="146"/>
                </a:lnTo>
                <a:lnTo>
                  <a:pt x="127" y="149"/>
                </a:lnTo>
                <a:lnTo>
                  <a:pt x="123" y="152"/>
                </a:lnTo>
                <a:lnTo>
                  <a:pt x="120" y="152"/>
                </a:lnTo>
                <a:lnTo>
                  <a:pt x="29" y="152"/>
                </a:lnTo>
                <a:lnTo>
                  <a:pt x="26" y="152"/>
                </a:lnTo>
                <a:lnTo>
                  <a:pt x="23" y="149"/>
                </a:lnTo>
                <a:lnTo>
                  <a:pt x="21" y="146"/>
                </a:lnTo>
                <a:lnTo>
                  <a:pt x="21" y="144"/>
                </a:lnTo>
                <a:lnTo>
                  <a:pt x="21" y="52"/>
                </a:lnTo>
                <a:lnTo>
                  <a:pt x="21" y="50"/>
                </a:lnTo>
                <a:lnTo>
                  <a:pt x="23" y="47"/>
                </a:lnTo>
                <a:lnTo>
                  <a:pt x="26" y="44"/>
                </a:lnTo>
                <a:lnTo>
                  <a:pt x="29" y="44"/>
                </a:lnTo>
                <a:lnTo>
                  <a:pt x="120" y="44"/>
                </a:lnTo>
                <a:lnTo>
                  <a:pt x="123" y="44"/>
                </a:lnTo>
                <a:lnTo>
                  <a:pt x="127" y="47"/>
                </a:lnTo>
                <a:lnTo>
                  <a:pt x="128" y="50"/>
                </a:lnTo>
                <a:lnTo>
                  <a:pt x="128" y="52"/>
                </a:lnTo>
                <a:lnTo>
                  <a:pt x="128" y="1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1" name="Freeform 26"/>
          <p:cNvSpPr>
            <a:spLocks noEditPoints="1"/>
          </p:cNvSpPr>
          <p:nvPr/>
        </p:nvSpPr>
        <p:spPr bwMode="auto">
          <a:xfrm>
            <a:off x="5530850" y="1239838"/>
            <a:ext cx="147638" cy="112712"/>
          </a:xfrm>
          <a:custGeom>
            <a:avLst/>
            <a:gdLst>
              <a:gd name="T0" fmla="*/ 7868619 w 273"/>
              <a:gd name="T1" fmla="*/ 60962700 h 210"/>
              <a:gd name="T2" fmla="*/ 6411707 w 273"/>
              <a:gd name="T3" fmla="*/ 60672333 h 210"/>
              <a:gd name="T4" fmla="*/ 3205854 w 273"/>
              <a:gd name="T5" fmla="*/ 59511399 h 210"/>
              <a:gd name="T6" fmla="*/ 2039892 w 273"/>
              <a:gd name="T7" fmla="*/ 58640297 h 210"/>
              <a:gd name="T8" fmla="*/ 291490 w 273"/>
              <a:gd name="T9" fmla="*/ 55156959 h 210"/>
              <a:gd name="T10" fmla="*/ 0 w 273"/>
              <a:gd name="T11" fmla="*/ 21192003 h 210"/>
              <a:gd name="T12" fmla="*/ 291490 w 273"/>
              <a:gd name="T13" fmla="*/ 19159967 h 210"/>
              <a:gd name="T14" fmla="*/ 2039892 w 273"/>
              <a:gd name="T15" fmla="*/ 15385725 h 210"/>
              <a:gd name="T16" fmla="*/ 4662765 w 273"/>
              <a:gd name="T17" fmla="*/ 13644056 h 210"/>
              <a:gd name="T18" fmla="*/ 8743090 w 273"/>
              <a:gd name="T19" fmla="*/ 12772953 h 210"/>
              <a:gd name="T20" fmla="*/ 21856914 w 273"/>
              <a:gd name="T21" fmla="*/ 12482586 h 210"/>
              <a:gd name="T22" fmla="*/ 23022875 w 273"/>
              <a:gd name="T23" fmla="*/ 6096109 h 210"/>
              <a:gd name="T24" fmla="*/ 25354258 w 273"/>
              <a:gd name="T25" fmla="*/ 2032036 h 210"/>
              <a:gd name="T26" fmla="*/ 27685640 w 273"/>
              <a:gd name="T27" fmla="*/ 580735 h 210"/>
              <a:gd name="T28" fmla="*/ 29434583 w 273"/>
              <a:gd name="T29" fmla="*/ 0 h 210"/>
              <a:gd name="T30" fmla="*/ 50708515 w 273"/>
              <a:gd name="T31" fmla="*/ 0 h 210"/>
              <a:gd name="T32" fmla="*/ 55080331 w 273"/>
              <a:gd name="T33" fmla="*/ 1160934 h 210"/>
              <a:gd name="T34" fmla="*/ 57994153 w 273"/>
              <a:gd name="T35" fmla="*/ 4354440 h 210"/>
              <a:gd name="T36" fmla="*/ 59451605 w 273"/>
              <a:gd name="T37" fmla="*/ 8418513 h 210"/>
              <a:gd name="T38" fmla="*/ 71400008 w 273"/>
              <a:gd name="T39" fmla="*/ 12482586 h 210"/>
              <a:gd name="T40" fmla="*/ 73439900 w 273"/>
              <a:gd name="T41" fmla="*/ 12772953 h 210"/>
              <a:gd name="T42" fmla="*/ 76645754 w 273"/>
              <a:gd name="T43" fmla="*/ 14224791 h 210"/>
              <a:gd name="T44" fmla="*/ 78394156 w 273"/>
              <a:gd name="T45" fmla="*/ 16837563 h 210"/>
              <a:gd name="T46" fmla="*/ 79560117 w 273"/>
              <a:gd name="T47" fmla="*/ 20320900 h 210"/>
              <a:gd name="T48" fmla="*/ 79560117 w 273"/>
              <a:gd name="T49" fmla="*/ 53124386 h 210"/>
              <a:gd name="T50" fmla="*/ 78977136 w 273"/>
              <a:gd name="T51" fmla="*/ 54866591 h 210"/>
              <a:gd name="T52" fmla="*/ 77811716 w 273"/>
              <a:gd name="T53" fmla="*/ 57769194 h 210"/>
              <a:gd name="T54" fmla="*/ 75480333 w 273"/>
              <a:gd name="T55" fmla="*/ 59801767 h 210"/>
              <a:gd name="T56" fmla="*/ 71400008 w 273"/>
              <a:gd name="T57" fmla="*/ 60962700 h 210"/>
              <a:gd name="T58" fmla="*/ 71400008 w 273"/>
              <a:gd name="T59" fmla="*/ 60962700 h 210"/>
              <a:gd name="T60" fmla="*/ 4371275 w 273"/>
              <a:gd name="T61" fmla="*/ 53124386 h 210"/>
              <a:gd name="T62" fmla="*/ 4662765 w 273"/>
              <a:gd name="T63" fmla="*/ 54866591 h 210"/>
              <a:gd name="T64" fmla="*/ 4954255 w 273"/>
              <a:gd name="T65" fmla="*/ 56027525 h 210"/>
              <a:gd name="T66" fmla="*/ 7868619 w 273"/>
              <a:gd name="T67" fmla="*/ 56608260 h 210"/>
              <a:gd name="T68" fmla="*/ 71400008 w 273"/>
              <a:gd name="T69" fmla="*/ 56608260 h 210"/>
              <a:gd name="T70" fmla="*/ 73439900 w 273"/>
              <a:gd name="T71" fmla="*/ 56027525 h 210"/>
              <a:gd name="T72" fmla="*/ 75188843 w 273"/>
              <a:gd name="T73" fmla="*/ 53995489 h 210"/>
              <a:gd name="T74" fmla="*/ 75188843 w 273"/>
              <a:gd name="T75" fmla="*/ 20611268 h 210"/>
              <a:gd name="T76" fmla="*/ 75188843 w 273"/>
              <a:gd name="T77" fmla="*/ 19449797 h 210"/>
              <a:gd name="T78" fmla="*/ 73439900 w 273"/>
              <a:gd name="T79" fmla="*/ 17127393 h 210"/>
              <a:gd name="T80" fmla="*/ 71400008 w 273"/>
              <a:gd name="T81" fmla="*/ 16837563 h 210"/>
              <a:gd name="T82" fmla="*/ 56537242 w 273"/>
              <a:gd name="T83" fmla="*/ 14804990 h 210"/>
              <a:gd name="T84" fmla="*/ 56537242 w 273"/>
              <a:gd name="T85" fmla="*/ 12772953 h 210"/>
              <a:gd name="T86" fmla="*/ 54788840 w 273"/>
              <a:gd name="T87" fmla="*/ 7547947 h 210"/>
              <a:gd name="T88" fmla="*/ 52748407 w 273"/>
              <a:gd name="T89" fmla="*/ 4935175 h 210"/>
              <a:gd name="T90" fmla="*/ 29434583 w 273"/>
              <a:gd name="T91" fmla="*/ 4354440 h 210"/>
              <a:gd name="T92" fmla="*/ 28851602 w 273"/>
              <a:gd name="T93" fmla="*/ 4935175 h 210"/>
              <a:gd name="T94" fmla="*/ 27102659 w 273"/>
              <a:gd name="T95" fmla="*/ 7547947 h 210"/>
              <a:gd name="T96" fmla="*/ 26228729 w 273"/>
              <a:gd name="T97" fmla="*/ 11612020 h 210"/>
              <a:gd name="T98" fmla="*/ 26228729 w 273"/>
              <a:gd name="T99" fmla="*/ 16837563 h 210"/>
              <a:gd name="T100" fmla="*/ 8743090 w 273"/>
              <a:gd name="T101" fmla="*/ 16837563 h 210"/>
              <a:gd name="T102" fmla="*/ 6411707 w 273"/>
              <a:gd name="T103" fmla="*/ 17417761 h 210"/>
              <a:gd name="T104" fmla="*/ 4662765 w 273"/>
              <a:gd name="T105" fmla="*/ 18579231 h 210"/>
              <a:gd name="T106" fmla="*/ 4371275 w 273"/>
              <a:gd name="T107" fmla="*/ 21192003 h 210"/>
              <a:gd name="T108" fmla="*/ 4371275 w 273"/>
              <a:gd name="T109" fmla="*/ 53124386 h 2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3" h="210">
                <a:moveTo>
                  <a:pt x="245" y="210"/>
                </a:moveTo>
                <a:lnTo>
                  <a:pt x="27" y="210"/>
                </a:lnTo>
                <a:lnTo>
                  <a:pt x="22" y="209"/>
                </a:lnTo>
                <a:lnTo>
                  <a:pt x="16" y="208"/>
                </a:lnTo>
                <a:lnTo>
                  <a:pt x="11" y="205"/>
                </a:lnTo>
                <a:lnTo>
                  <a:pt x="7" y="202"/>
                </a:lnTo>
                <a:lnTo>
                  <a:pt x="2" y="195"/>
                </a:lnTo>
                <a:lnTo>
                  <a:pt x="1" y="190"/>
                </a:lnTo>
                <a:lnTo>
                  <a:pt x="0" y="182"/>
                </a:lnTo>
                <a:lnTo>
                  <a:pt x="0" y="73"/>
                </a:lnTo>
                <a:lnTo>
                  <a:pt x="1" y="66"/>
                </a:lnTo>
                <a:lnTo>
                  <a:pt x="4" y="59"/>
                </a:lnTo>
                <a:lnTo>
                  <a:pt x="7" y="53"/>
                </a:lnTo>
                <a:lnTo>
                  <a:pt x="11" y="49"/>
                </a:lnTo>
                <a:lnTo>
                  <a:pt x="16" y="47"/>
                </a:lnTo>
                <a:lnTo>
                  <a:pt x="20" y="45"/>
                </a:lnTo>
                <a:lnTo>
                  <a:pt x="30" y="44"/>
                </a:lnTo>
                <a:lnTo>
                  <a:pt x="75" y="43"/>
                </a:lnTo>
                <a:lnTo>
                  <a:pt x="76" y="30"/>
                </a:lnTo>
                <a:lnTo>
                  <a:pt x="79" y="21"/>
                </a:lnTo>
                <a:lnTo>
                  <a:pt x="83" y="12"/>
                </a:lnTo>
                <a:lnTo>
                  <a:pt x="87" y="7"/>
                </a:lnTo>
                <a:lnTo>
                  <a:pt x="91" y="4"/>
                </a:lnTo>
                <a:lnTo>
                  <a:pt x="95" y="2"/>
                </a:lnTo>
                <a:lnTo>
                  <a:pt x="99" y="0"/>
                </a:lnTo>
                <a:lnTo>
                  <a:pt x="101" y="0"/>
                </a:lnTo>
                <a:lnTo>
                  <a:pt x="174" y="0"/>
                </a:lnTo>
                <a:lnTo>
                  <a:pt x="183" y="2"/>
                </a:lnTo>
                <a:lnTo>
                  <a:pt x="189" y="4"/>
                </a:lnTo>
                <a:lnTo>
                  <a:pt x="195" y="10"/>
                </a:lnTo>
                <a:lnTo>
                  <a:pt x="199" y="15"/>
                </a:lnTo>
                <a:lnTo>
                  <a:pt x="203" y="22"/>
                </a:lnTo>
                <a:lnTo>
                  <a:pt x="204" y="29"/>
                </a:lnTo>
                <a:lnTo>
                  <a:pt x="207" y="43"/>
                </a:lnTo>
                <a:lnTo>
                  <a:pt x="245" y="43"/>
                </a:lnTo>
                <a:lnTo>
                  <a:pt x="252" y="44"/>
                </a:lnTo>
                <a:lnTo>
                  <a:pt x="258" y="45"/>
                </a:lnTo>
                <a:lnTo>
                  <a:pt x="263" y="49"/>
                </a:lnTo>
                <a:lnTo>
                  <a:pt x="266" y="53"/>
                </a:lnTo>
                <a:lnTo>
                  <a:pt x="269" y="58"/>
                </a:lnTo>
                <a:lnTo>
                  <a:pt x="271" y="62"/>
                </a:lnTo>
                <a:lnTo>
                  <a:pt x="273" y="70"/>
                </a:lnTo>
                <a:lnTo>
                  <a:pt x="273" y="183"/>
                </a:lnTo>
                <a:lnTo>
                  <a:pt x="271" y="189"/>
                </a:lnTo>
                <a:lnTo>
                  <a:pt x="270" y="195"/>
                </a:lnTo>
                <a:lnTo>
                  <a:pt x="267" y="199"/>
                </a:lnTo>
                <a:lnTo>
                  <a:pt x="263" y="204"/>
                </a:lnTo>
                <a:lnTo>
                  <a:pt x="259" y="206"/>
                </a:lnTo>
                <a:lnTo>
                  <a:pt x="254" y="208"/>
                </a:lnTo>
                <a:lnTo>
                  <a:pt x="245" y="210"/>
                </a:lnTo>
                <a:close/>
                <a:moveTo>
                  <a:pt x="15" y="183"/>
                </a:moveTo>
                <a:lnTo>
                  <a:pt x="15" y="183"/>
                </a:lnTo>
                <a:lnTo>
                  <a:pt x="15" y="186"/>
                </a:lnTo>
                <a:lnTo>
                  <a:pt x="16" y="189"/>
                </a:lnTo>
                <a:lnTo>
                  <a:pt x="17" y="193"/>
                </a:lnTo>
                <a:lnTo>
                  <a:pt x="22" y="194"/>
                </a:lnTo>
                <a:lnTo>
                  <a:pt x="27" y="195"/>
                </a:lnTo>
                <a:lnTo>
                  <a:pt x="245" y="195"/>
                </a:lnTo>
                <a:lnTo>
                  <a:pt x="248" y="194"/>
                </a:lnTo>
                <a:lnTo>
                  <a:pt x="252" y="193"/>
                </a:lnTo>
                <a:lnTo>
                  <a:pt x="256" y="189"/>
                </a:lnTo>
                <a:lnTo>
                  <a:pt x="258" y="186"/>
                </a:lnTo>
                <a:lnTo>
                  <a:pt x="258" y="183"/>
                </a:lnTo>
                <a:lnTo>
                  <a:pt x="258" y="71"/>
                </a:lnTo>
                <a:lnTo>
                  <a:pt x="258" y="67"/>
                </a:lnTo>
                <a:lnTo>
                  <a:pt x="256" y="63"/>
                </a:lnTo>
                <a:lnTo>
                  <a:pt x="252" y="59"/>
                </a:lnTo>
                <a:lnTo>
                  <a:pt x="249" y="58"/>
                </a:lnTo>
                <a:lnTo>
                  <a:pt x="245" y="58"/>
                </a:lnTo>
                <a:lnTo>
                  <a:pt x="194" y="58"/>
                </a:lnTo>
                <a:lnTo>
                  <a:pt x="194" y="51"/>
                </a:lnTo>
                <a:lnTo>
                  <a:pt x="194" y="44"/>
                </a:lnTo>
                <a:lnTo>
                  <a:pt x="191" y="33"/>
                </a:lnTo>
                <a:lnTo>
                  <a:pt x="188" y="26"/>
                </a:lnTo>
                <a:lnTo>
                  <a:pt x="185" y="21"/>
                </a:lnTo>
                <a:lnTo>
                  <a:pt x="181" y="17"/>
                </a:lnTo>
                <a:lnTo>
                  <a:pt x="174" y="15"/>
                </a:lnTo>
                <a:lnTo>
                  <a:pt x="101" y="15"/>
                </a:lnTo>
                <a:lnTo>
                  <a:pt x="99" y="17"/>
                </a:lnTo>
                <a:lnTo>
                  <a:pt x="95" y="22"/>
                </a:lnTo>
                <a:lnTo>
                  <a:pt x="93" y="26"/>
                </a:lnTo>
                <a:lnTo>
                  <a:pt x="91" y="32"/>
                </a:lnTo>
                <a:lnTo>
                  <a:pt x="90" y="40"/>
                </a:lnTo>
                <a:lnTo>
                  <a:pt x="90" y="51"/>
                </a:lnTo>
                <a:lnTo>
                  <a:pt x="90" y="58"/>
                </a:lnTo>
                <a:lnTo>
                  <a:pt x="30" y="58"/>
                </a:lnTo>
                <a:lnTo>
                  <a:pt x="27" y="59"/>
                </a:lnTo>
                <a:lnTo>
                  <a:pt x="22" y="60"/>
                </a:lnTo>
                <a:lnTo>
                  <a:pt x="19" y="62"/>
                </a:lnTo>
                <a:lnTo>
                  <a:pt x="16" y="64"/>
                </a:lnTo>
                <a:lnTo>
                  <a:pt x="15" y="68"/>
                </a:lnTo>
                <a:lnTo>
                  <a:pt x="15" y="73"/>
                </a:lnTo>
                <a:lnTo>
                  <a:pt x="15"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2" name="Freeform 27"/>
          <p:cNvSpPr>
            <a:spLocks noEditPoints="1"/>
          </p:cNvSpPr>
          <p:nvPr/>
        </p:nvSpPr>
        <p:spPr bwMode="auto">
          <a:xfrm>
            <a:off x="5572125" y="1273175"/>
            <a:ext cx="65088" cy="65088"/>
          </a:xfrm>
          <a:custGeom>
            <a:avLst/>
            <a:gdLst>
              <a:gd name="T0" fmla="*/ 17307391 w 119"/>
              <a:gd name="T1" fmla="*/ 35500308 h 119"/>
              <a:gd name="T2" fmla="*/ 10560665 w 119"/>
              <a:gd name="T3" fmla="*/ 34306846 h 119"/>
              <a:gd name="T4" fmla="*/ 5280332 w 119"/>
              <a:gd name="T5" fmla="*/ 30130274 h 119"/>
              <a:gd name="T6" fmla="*/ 1173225 w 119"/>
              <a:gd name="T7" fmla="*/ 24462149 h 119"/>
              <a:gd name="T8" fmla="*/ 0 w 119"/>
              <a:gd name="T9" fmla="*/ 17899200 h 119"/>
              <a:gd name="T10" fmla="*/ 293169 w 119"/>
              <a:gd name="T11" fmla="*/ 14319360 h 119"/>
              <a:gd name="T12" fmla="*/ 2933336 w 119"/>
              <a:gd name="T13" fmla="*/ 7756411 h 119"/>
              <a:gd name="T14" fmla="*/ 7627329 w 119"/>
              <a:gd name="T15" fmla="*/ 3281748 h 119"/>
              <a:gd name="T16" fmla="*/ 14080886 w 119"/>
              <a:gd name="T17" fmla="*/ 596731 h 119"/>
              <a:gd name="T18" fmla="*/ 17307391 w 119"/>
              <a:gd name="T19" fmla="*/ 0 h 119"/>
              <a:gd name="T20" fmla="*/ 24054665 w 119"/>
              <a:gd name="T21" fmla="*/ 1790193 h 119"/>
              <a:gd name="T22" fmla="*/ 29628167 w 119"/>
              <a:gd name="T23" fmla="*/ 5370033 h 119"/>
              <a:gd name="T24" fmla="*/ 33148389 w 119"/>
              <a:gd name="T25" fmla="*/ 11038159 h 119"/>
              <a:gd name="T26" fmla="*/ 34908499 w 119"/>
              <a:gd name="T27" fmla="*/ 17899200 h 119"/>
              <a:gd name="T28" fmla="*/ 34615330 w 119"/>
              <a:gd name="T29" fmla="*/ 21180948 h 119"/>
              <a:gd name="T30" fmla="*/ 31681447 w 119"/>
              <a:gd name="T31" fmla="*/ 27743897 h 119"/>
              <a:gd name="T32" fmla="*/ 27281170 w 119"/>
              <a:gd name="T33" fmla="*/ 32517199 h 119"/>
              <a:gd name="T34" fmla="*/ 20827613 w 119"/>
              <a:gd name="T35" fmla="*/ 35202216 h 119"/>
              <a:gd name="T36" fmla="*/ 17307391 w 119"/>
              <a:gd name="T37" fmla="*/ 35500308 h 119"/>
              <a:gd name="T38" fmla="*/ 17307391 w 119"/>
              <a:gd name="T39" fmla="*/ 5071394 h 119"/>
              <a:gd name="T40" fmla="*/ 12320776 w 119"/>
              <a:gd name="T41" fmla="*/ 5668126 h 119"/>
              <a:gd name="T42" fmla="*/ 8507384 w 119"/>
              <a:gd name="T43" fmla="*/ 8651234 h 119"/>
              <a:gd name="T44" fmla="*/ 5573502 w 119"/>
              <a:gd name="T45" fmla="*/ 12827806 h 119"/>
              <a:gd name="T46" fmla="*/ 4400277 w 119"/>
              <a:gd name="T47" fmla="*/ 17899200 h 119"/>
              <a:gd name="T48" fmla="*/ 4987163 w 119"/>
              <a:gd name="T49" fmla="*/ 20584217 h 119"/>
              <a:gd name="T50" fmla="*/ 6747274 w 119"/>
              <a:gd name="T51" fmla="*/ 25058880 h 119"/>
              <a:gd name="T52" fmla="*/ 9973779 w 119"/>
              <a:gd name="T53" fmla="*/ 28638720 h 119"/>
              <a:gd name="T54" fmla="*/ 14960942 w 119"/>
              <a:gd name="T55" fmla="*/ 30727006 h 119"/>
              <a:gd name="T56" fmla="*/ 17307391 w 119"/>
              <a:gd name="T57" fmla="*/ 31025645 h 119"/>
              <a:gd name="T58" fmla="*/ 22587724 w 119"/>
              <a:gd name="T59" fmla="*/ 29832182 h 119"/>
              <a:gd name="T60" fmla="*/ 26401115 w 119"/>
              <a:gd name="T61" fmla="*/ 26849073 h 119"/>
              <a:gd name="T62" fmla="*/ 29334998 w 119"/>
              <a:gd name="T63" fmla="*/ 22970594 h 119"/>
              <a:gd name="T64" fmla="*/ 29921336 w 119"/>
              <a:gd name="T65" fmla="*/ 17899200 h 119"/>
              <a:gd name="T66" fmla="*/ 29921336 w 119"/>
              <a:gd name="T67" fmla="*/ 15214183 h 119"/>
              <a:gd name="T68" fmla="*/ 28161226 w 119"/>
              <a:gd name="T69" fmla="*/ 10739520 h 119"/>
              <a:gd name="T70" fmla="*/ 24347835 w 119"/>
              <a:gd name="T71" fmla="*/ 7159680 h 119"/>
              <a:gd name="T72" fmla="*/ 19947558 w 119"/>
              <a:gd name="T73" fmla="*/ 5071394 h 119"/>
              <a:gd name="T74" fmla="*/ 17307391 w 119"/>
              <a:gd name="T75" fmla="*/ 5071394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9" h="119">
                <a:moveTo>
                  <a:pt x="59" y="119"/>
                </a:moveTo>
                <a:lnTo>
                  <a:pt x="59" y="119"/>
                </a:lnTo>
                <a:lnTo>
                  <a:pt x="48" y="118"/>
                </a:lnTo>
                <a:lnTo>
                  <a:pt x="36" y="115"/>
                </a:lnTo>
                <a:lnTo>
                  <a:pt x="26" y="109"/>
                </a:lnTo>
                <a:lnTo>
                  <a:pt x="18" y="101"/>
                </a:lnTo>
                <a:lnTo>
                  <a:pt x="10" y="93"/>
                </a:lnTo>
                <a:lnTo>
                  <a:pt x="4" y="82"/>
                </a:lnTo>
                <a:lnTo>
                  <a:pt x="1" y="71"/>
                </a:lnTo>
                <a:lnTo>
                  <a:pt x="0" y="60"/>
                </a:lnTo>
                <a:lnTo>
                  <a:pt x="1" y="48"/>
                </a:lnTo>
                <a:lnTo>
                  <a:pt x="4" y="37"/>
                </a:lnTo>
                <a:lnTo>
                  <a:pt x="10" y="26"/>
                </a:lnTo>
                <a:lnTo>
                  <a:pt x="18" y="18"/>
                </a:lnTo>
                <a:lnTo>
                  <a:pt x="26" y="11"/>
                </a:lnTo>
                <a:lnTo>
                  <a:pt x="36" y="6"/>
                </a:lnTo>
                <a:lnTo>
                  <a:pt x="48" y="2"/>
                </a:lnTo>
                <a:lnTo>
                  <a:pt x="59" y="0"/>
                </a:lnTo>
                <a:lnTo>
                  <a:pt x="71" y="2"/>
                </a:lnTo>
                <a:lnTo>
                  <a:pt x="82" y="6"/>
                </a:lnTo>
                <a:lnTo>
                  <a:pt x="93" y="11"/>
                </a:lnTo>
                <a:lnTo>
                  <a:pt x="101" y="18"/>
                </a:lnTo>
                <a:lnTo>
                  <a:pt x="108" y="26"/>
                </a:lnTo>
                <a:lnTo>
                  <a:pt x="113" y="37"/>
                </a:lnTo>
                <a:lnTo>
                  <a:pt x="118" y="48"/>
                </a:lnTo>
                <a:lnTo>
                  <a:pt x="119" y="60"/>
                </a:lnTo>
                <a:lnTo>
                  <a:pt x="118" y="71"/>
                </a:lnTo>
                <a:lnTo>
                  <a:pt x="113" y="82"/>
                </a:lnTo>
                <a:lnTo>
                  <a:pt x="108" y="93"/>
                </a:lnTo>
                <a:lnTo>
                  <a:pt x="101" y="101"/>
                </a:lnTo>
                <a:lnTo>
                  <a:pt x="93" y="109"/>
                </a:lnTo>
                <a:lnTo>
                  <a:pt x="82" y="115"/>
                </a:lnTo>
                <a:lnTo>
                  <a:pt x="71" y="118"/>
                </a:lnTo>
                <a:lnTo>
                  <a:pt x="59" y="119"/>
                </a:lnTo>
                <a:close/>
                <a:moveTo>
                  <a:pt x="59" y="17"/>
                </a:moveTo>
                <a:lnTo>
                  <a:pt x="59" y="17"/>
                </a:lnTo>
                <a:lnTo>
                  <a:pt x="51" y="17"/>
                </a:lnTo>
                <a:lnTo>
                  <a:pt x="42" y="19"/>
                </a:lnTo>
                <a:lnTo>
                  <a:pt x="34" y="24"/>
                </a:lnTo>
                <a:lnTo>
                  <a:pt x="29" y="29"/>
                </a:lnTo>
                <a:lnTo>
                  <a:pt x="23" y="36"/>
                </a:lnTo>
                <a:lnTo>
                  <a:pt x="19" y="43"/>
                </a:lnTo>
                <a:lnTo>
                  <a:pt x="17" y="51"/>
                </a:lnTo>
                <a:lnTo>
                  <a:pt x="15" y="60"/>
                </a:lnTo>
                <a:lnTo>
                  <a:pt x="17" y="69"/>
                </a:lnTo>
                <a:lnTo>
                  <a:pt x="19" y="77"/>
                </a:lnTo>
                <a:lnTo>
                  <a:pt x="23" y="84"/>
                </a:lnTo>
                <a:lnTo>
                  <a:pt x="29" y="90"/>
                </a:lnTo>
                <a:lnTo>
                  <a:pt x="34" y="96"/>
                </a:lnTo>
                <a:lnTo>
                  <a:pt x="42" y="100"/>
                </a:lnTo>
                <a:lnTo>
                  <a:pt x="51" y="103"/>
                </a:lnTo>
                <a:lnTo>
                  <a:pt x="59" y="104"/>
                </a:lnTo>
                <a:lnTo>
                  <a:pt x="68" y="103"/>
                </a:lnTo>
                <a:lnTo>
                  <a:pt x="77" y="100"/>
                </a:lnTo>
                <a:lnTo>
                  <a:pt x="83" y="96"/>
                </a:lnTo>
                <a:lnTo>
                  <a:pt x="90" y="90"/>
                </a:lnTo>
                <a:lnTo>
                  <a:pt x="96" y="84"/>
                </a:lnTo>
                <a:lnTo>
                  <a:pt x="100" y="77"/>
                </a:lnTo>
                <a:lnTo>
                  <a:pt x="102" y="69"/>
                </a:lnTo>
                <a:lnTo>
                  <a:pt x="102" y="60"/>
                </a:lnTo>
                <a:lnTo>
                  <a:pt x="102" y="51"/>
                </a:lnTo>
                <a:lnTo>
                  <a:pt x="100" y="43"/>
                </a:lnTo>
                <a:lnTo>
                  <a:pt x="96" y="36"/>
                </a:lnTo>
                <a:lnTo>
                  <a:pt x="90" y="29"/>
                </a:lnTo>
                <a:lnTo>
                  <a:pt x="83" y="24"/>
                </a:lnTo>
                <a:lnTo>
                  <a:pt x="77" y="19"/>
                </a:lnTo>
                <a:lnTo>
                  <a:pt x="68" y="17"/>
                </a:lnTo>
                <a:lnTo>
                  <a:pt x="59"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3" name="Freeform 28"/>
          <p:cNvSpPr>
            <a:spLocks/>
          </p:cNvSpPr>
          <p:nvPr/>
        </p:nvSpPr>
        <p:spPr bwMode="auto">
          <a:xfrm>
            <a:off x="5646738" y="1281113"/>
            <a:ext cx="12700" cy="12700"/>
          </a:xfrm>
          <a:custGeom>
            <a:avLst/>
            <a:gdLst>
              <a:gd name="T0" fmla="*/ 3739874 w 23"/>
              <a:gd name="T1" fmla="*/ 7167770 h 23"/>
              <a:gd name="T2" fmla="*/ 3739874 w 23"/>
              <a:gd name="T3" fmla="*/ 7167770 h 23"/>
              <a:gd name="T4" fmla="*/ 1869661 w 23"/>
              <a:gd name="T5" fmla="*/ 6544365 h 23"/>
              <a:gd name="T6" fmla="*/ 623404 w 23"/>
              <a:gd name="T7" fmla="*/ 6232939 h 23"/>
              <a:gd name="T8" fmla="*/ 311426 w 23"/>
              <a:gd name="T9" fmla="*/ 4986130 h 23"/>
              <a:gd name="T10" fmla="*/ 0 w 23"/>
              <a:gd name="T11" fmla="*/ 3427896 h 23"/>
              <a:gd name="T12" fmla="*/ 0 w 23"/>
              <a:gd name="T13" fmla="*/ 3427896 h 23"/>
              <a:gd name="T14" fmla="*/ 311426 w 23"/>
              <a:gd name="T15" fmla="*/ 1869661 h 23"/>
              <a:gd name="T16" fmla="*/ 623404 w 23"/>
              <a:gd name="T17" fmla="*/ 623404 h 23"/>
              <a:gd name="T18" fmla="*/ 1869661 w 23"/>
              <a:gd name="T19" fmla="*/ 311426 h 23"/>
              <a:gd name="T20" fmla="*/ 3739874 w 23"/>
              <a:gd name="T21" fmla="*/ 0 h 23"/>
              <a:gd name="T22" fmla="*/ 3739874 w 23"/>
              <a:gd name="T23" fmla="*/ 0 h 23"/>
              <a:gd name="T24" fmla="*/ 4986130 w 23"/>
              <a:gd name="T25" fmla="*/ 311426 h 23"/>
              <a:gd name="T26" fmla="*/ 6232939 w 23"/>
              <a:gd name="T27" fmla="*/ 623404 h 23"/>
              <a:gd name="T28" fmla="*/ 6544365 w 23"/>
              <a:gd name="T29" fmla="*/ 1869661 h 23"/>
              <a:gd name="T30" fmla="*/ 7167770 w 23"/>
              <a:gd name="T31" fmla="*/ 3427896 h 23"/>
              <a:gd name="T32" fmla="*/ 7167770 w 23"/>
              <a:gd name="T33" fmla="*/ 3427896 h 23"/>
              <a:gd name="T34" fmla="*/ 6544365 w 23"/>
              <a:gd name="T35" fmla="*/ 4986130 h 23"/>
              <a:gd name="T36" fmla="*/ 6232939 w 23"/>
              <a:gd name="T37" fmla="*/ 6232939 h 23"/>
              <a:gd name="T38" fmla="*/ 4986130 w 23"/>
              <a:gd name="T39" fmla="*/ 6544365 h 23"/>
              <a:gd name="T40" fmla="*/ 3739874 w 23"/>
              <a:gd name="T41" fmla="*/ 7167770 h 23"/>
              <a:gd name="T42" fmla="*/ 3739874 w 23"/>
              <a:gd name="T43" fmla="*/ 716777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3">
                <a:moveTo>
                  <a:pt x="12" y="23"/>
                </a:moveTo>
                <a:lnTo>
                  <a:pt x="12" y="23"/>
                </a:lnTo>
                <a:lnTo>
                  <a:pt x="6" y="21"/>
                </a:lnTo>
                <a:lnTo>
                  <a:pt x="2" y="20"/>
                </a:lnTo>
                <a:lnTo>
                  <a:pt x="1" y="16"/>
                </a:lnTo>
                <a:lnTo>
                  <a:pt x="0" y="11"/>
                </a:lnTo>
                <a:lnTo>
                  <a:pt x="1" y="6"/>
                </a:lnTo>
                <a:lnTo>
                  <a:pt x="2" y="2"/>
                </a:lnTo>
                <a:lnTo>
                  <a:pt x="6" y="1"/>
                </a:lnTo>
                <a:lnTo>
                  <a:pt x="12" y="0"/>
                </a:lnTo>
                <a:lnTo>
                  <a:pt x="16" y="1"/>
                </a:lnTo>
                <a:lnTo>
                  <a:pt x="20" y="2"/>
                </a:lnTo>
                <a:lnTo>
                  <a:pt x="21" y="6"/>
                </a:lnTo>
                <a:lnTo>
                  <a:pt x="23" y="11"/>
                </a:lnTo>
                <a:lnTo>
                  <a:pt x="21" y="16"/>
                </a:lnTo>
                <a:lnTo>
                  <a:pt x="20" y="20"/>
                </a:lnTo>
                <a:lnTo>
                  <a:pt x="16" y="21"/>
                </a:lnTo>
                <a:lnTo>
                  <a:pt x="12"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29"/>
          <p:cNvSpPr>
            <a:spLocks/>
          </p:cNvSpPr>
          <p:nvPr/>
        </p:nvSpPr>
        <p:spPr bwMode="auto">
          <a:xfrm>
            <a:off x="5554663" y="4157663"/>
            <a:ext cx="104775" cy="146050"/>
          </a:xfrm>
          <a:custGeom>
            <a:avLst/>
            <a:gdLst>
              <a:gd name="T0" fmla="*/ 22200418 w 194"/>
              <a:gd name="T1" fmla="*/ 56759357 h 270"/>
              <a:gd name="T2" fmla="*/ 14605851 w 194"/>
              <a:gd name="T3" fmla="*/ 55881435 h 270"/>
              <a:gd name="T4" fmla="*/ 7887289 w 194"/>
              <a:gd name="T5" fmla="*/ 57344098 h 270"/>
              <a:gd name="T6" fmla="*/ 4381647 w 194"/>
              <a:gd name="T7" fmla="*/ 59684685 h 270"/>
              <a:gd name="T8" fmla="*/ 1168187 w 194"/>
              <a:gd name="T9" fmla="*/ 63781117 h 270"/>
              <a:gd name="T10" fmla="*/ 0 w 194"/>
              <a:gd name="T11" fmla="*/ 69924954 h 270"/>
              <a:gd name="T12" fmla="*/ 0 w 194"/>
              <a:gd name="T13" fmla="*/ 73728204 h 270"/>
              <a:gd name="T14" fmla="*/ 2629096 w 194"/>
              <a:gd name="T15" fmla="*/ 75776149 h 270"/>
              <a:gd name="T16" fmla="*/ 7595107 w 194"/>
              <a:gd name="T17" fmla="*/ 78116736 h 270"/>
              <a:gd name="T18" fmla="*/ 11976755 w 194"/>
              <a:gd name="T19" fmla="*/ 78994659 h 270"/>
              <a:gd name="T20" fmla="*/ 16358402 w 194"/>
              <a:gd name="T21" fmla="*/ 77824636 h 270"/>
              <a:gd name="T22" fmla="*/ 21324413 w 194"/>
              <a:gd name="T23" fmla="*/ 74606126 h 270"/>
              <a:gd name="T24" fmla="*/ 26289884 w 194"/>
              <a:gd name="T25" fmla="*/ 68462290 h 270"/>
              <a:gd name="T26" fmla="*/ 28626798 w 194"/>
              <a:gd name="T27" fmla="*/ 25453810 h 270"/>
              <a:gd name="T28" fmla="*/ 32716804 w 194"/>
              <a:gd name="T29" fmla="*/ 27501756 h 270"/>
              <a:gd name="T30" fmla="*/ 40311371 w 194"/>
              <a:gd name="T31" fmla="*/ 32768211 h 270"/>
              <a:gd name="T32" fmla="*/ 43524831 w 194"/>
              <a:gd name="T33" fmla="*/ 36278820 h 270"/>
              <a:gd name="T34" fmla="*/ 45277382 w 194"/>
              <a:gd name="T35" fmla="*/ 40667352 h 270"/>
              <a:gd name="T36" fmla="*/ 44985200 w 194"/>
              <a:gd name="T37" fmla="*/ 45933807 h 270"/>
              <a:gd name="T38" fmla="*/ 41772280 w 194"/>
              <a:gd name="T39" fmla="*/ 51492903 h 270"/>
              <a:gd name="T40" fmla="*/ 42063922 w 194"/>
              <a:gd name="T41" fmla="*/ 52662925 h 270"/>
              <a:gd name="T42" fmla="*/ 43524831 w 194"/>
              <a:gd name="T43" fmla="*/ 54126130 h 270"/>
              <a:gd name="T44" fmla="*/ 45277382 w 194"/>
              <a:gd name="T45" fmla="*/ 55003512 h 270"/>
              <a:gd name="T46" fmla="*/ 48490842 w 194"/>
              <a:gd name="T47" fmla="*/ 52955566 h 270"/>
              <a:gd name="T48" fmla="*/ 50827757 w 194"/>
              <a:gd name="T49" fmla="*/ 50614980 h 270"/>
              <a:gd name="T50" fmla="*/ 54917222 w 194"/>
              <a:gd name="T51" fmla="*/ 45056425 h 270"/>
              <a:gd name="T52" fmla="*/ 56669773 w 194"/>
              <a:gd name="T53" fmla="*/ 39789970 h 270"/>
              <a:gd name="T54" fmla="*/ 56669773 w 194"/>
              <a:gd name="T55" fmla="*/ 34230874 h 270"/>
              <a:gd name="T56" fmla="*/ 54625040 w 194"/>
              <a:gd name="T57" fmla="*/ 27794397 h 270"/>
              <a:gd name="T58" fmla="*/ 49366848 w 194"/>
              <a:gd name="T59" fmla="*/ 21357919 h 270"/>
              <a:gd name="T60" fmla="*/ 40603553 w 194"/>
              <a:gd name="T61" fmla="*/ 14336160 h 270"/>
              <a:gd name="T62" fmla="*/ 34469355 w 194"/>
              <a:gd name="T63" fmla="*/ 10825010 h 270"/>
              <a:gd name="T64" fmla="*/ 30963713 w 194"/>
              <a:gd name="T65" fmla="*/ 6436478 h 270"/>
              <a:gd name="T66" fmla="*/ 29503344 w 194"/>
              <a:gd name="T67" fmla="*/ 3218509 h 270"/>
              <a:gd name="T68" fmla="*/ 27458611 w 194"/>
              <a:gd name="T69" fmla="*/ 292641 h 270"/>
              <a:gd name="T70" fmla="*/ 25121697 w 194"/>
              <a:gd name="T71" fmla="*/ 0 h 270"/>
              <a:gd name="T72" fmla="*/ 23369146 w 194"/>
              <a:gd name="T73" fmla="*/ 2047946 h 270"/>
              <a:gd name="T74" fmla="*/ 22784782 w 194"/>
              <a:gd name="T75" fmla="*/ 5559096 h 270"/>
              <a:gd name="T76" fmla="*/ 22200418 w 194"/>
              <a:gd name="T77" fmla="*/ 56759357 h 2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4" h="270">
                <a:moveTo>
                  <a:pt x="76" y="194"/>
                </a:moveTo>
                <a:lnTo>
                  <a:pt x="76" y="194"/>
                </a:lnTo>
                <a:lnTo>
                  <a:pt x="63" y="191"/>
                </a:lnTo>
                <a:lnTo>
                  <a:pt x="50" y="191"/>
                </a:lnTo>
                <a:lnTo>
                  <a:pt x="35" y="194"/>
                </a:lnTo>
                <a:lnTo>
                  <a:pt x="27" y="196"/>
                </a:lnTo>
                <a:lnTo>
                  <a:pt x="20" y="199"/>
                </a:lnTo>
                <a:lnTo>
                  <a:pt x="15" y="204"/>
                </a:lnTo>
                <a:lnTo>
                  <a:pt x="8" y="210"/>
                </a:lnTo>
                <a:lnTo>
                  <a:pt x="4" y="218"/>
                </a:lnTo>
                <a:lnTo>
                  <a:pt x="1" y="228"/>
                </a:lnTo>
                <a:lnTo>
                  <a:pt x="0" y="239"/>
                </a:lnTo>
                <a:lnTo>
                  <a:pt x="0" y="252"/>
                </a:lnTo>
                <a:lnTo>
                  <a:pt x="2" y="254"/>
                </a:lnTo>
                <a:lnTo>
                  <a:pt x="9" y="259"/>
                </a:lnTo>
                <a:lnTo>
                  <a:pt x="20" y="265"/>
                </a:lnTo>
                <a:lnTo>
                  <a:pt x="26" y="267"/>
                </a:lnTo>
                <a:lnTo>
                  <a:pt x="32" y="269"/>
                </a:lnTo>
                <a:lnTo>
                  <a:pt x="41" y="270"/>
                </a:lnTo>
                <a:lnTo>
                  <a:pt x="48" y="269"/>
                </a:lnTo>
                <a:lnTo>
                  <a:pt x="56" y="266"/>
                </a:lnTo>
                <a:lnTo>
                  <a:pt x="64" y="262"/>
                </a:lnTo>
                <a:lnTo>
                  <a:pt x="73" y="255"/>
                </a:lnTo>
                <a:lnTo>
                  <a:pt x="82" y="247"/>
                </a:lnTo>
                <a:lnTo>
                  <a:pt x="90" y="234"/>
                </a:lnTo>
                <a:lnTo>
                  <a:pt x="99" y="219"/>
                </a:lnTo>
                <a:lnTo>
                  <a:pt x="98" y="87"/>
                </a:lnTo>
                <a:lnTo>
                  <a:pt x="112" y="94"/>
                </a:lnTo>
                <a:lnTo>
                  <a:pt x="124" y="101"/>
                </a:lnTo>
                <a:lnTo>
                  <a:pt x="138" y="112"/>
                </a:lnTo>
                <a:lnTo>
                  <a:pt x="143" y="117"/>
                </a:lnTo>
                <a:lnTo>
                  <a:pt x="149" y="124"/>
                </a:lnTo>
                <a:lnTo>
                  <a:pt x="153" y="131"/>
                </a:lnTo>
                <a:lnTo>
                  <a:pt x="155" y="139"/>
                </a:lnTo>
                <a:lnTo>
                  <a:pt x="155" y="147"/>
                </a:lnTo>
                <a:lnTo>
                  <a:pt x="154" y="157"/>
                </a:lnTo>
                <a:lnTo>
                  <a:pt x="150" y="166"/>
                </a:lnTo>
                <a:lnTo>
                  <a:pt x="143" y="176"/>
                </a:lnTo>
                <a:lnTo>
                  <a:pt x="144" y="180"/>
                </a:lnTo>
                <a:lnTo>
                  <a:pt x="146" y="183"/>
                </a:lnTo>
                <a:lnTo>
                  <a:pt x="149" y="185"/>
                </a:lnTo>
                <a:lnTo>
                  <a:pt x="151" y="188"/>
                </a:lnTo>
                <a:lnTo>
                  <a:pt x="155" y="188"/>
                </a:lnTo>
                <a:lnTo>
                  <a:pt x="161" y="187"/>
                </a:lnTo>
                <a:lnTo>
                  <a:pt x="166" y="181"/>
                </a:lnTo>
                <a:lnTo>
                  <a:pt x="174" y="173"/>
                </a:lnTo>
                <a:lnTo>
                  <a:pt x="184" y="161"/>
                </a:lnTo>
                <a:lnTo>
                  <a:pt x="188" y="154"/>
                </a:lnTo>
                <a:lnTo>
                  <a:pt x="191" y="146"/>
                </a:lnTo>
                <a:lnTo>
                  <a:pt x="194" y="136"/>
                </a:lnTo>
                <a:lnTo>
                  <a:pt x="194" y="127"/>
                </a:lnTo>
                <a:lnTo>
                  <a:pt x="194" y="117"/>
                </a:lnTo>
                <a:lnTo>
                  <a:pt x="191" y="106"/>
                </a:lnTo>
                <a:lnTo>
                  <a:pt x="187" y="95"/>
                </a:lnTo>
                <a:lnTo>
                  <a:pt x="179" y="84"/>
                </a:lnTo>
                <a:lnTo>
                  <a:pt x="169" y="73"/>
                </a:lnTo>
                <a:lnTo>
                  <a:pt x="155" y="61"/>
                </a:lnTo>
                <a:lnTo>
                  <a:pt x="139" y="49"/>
                </a:lnTo>
                <a:lnTo>
                  <a:pt x="118" y="37"/>
                </a:lnTo>
                <a:lnTo>
                  <a:pt x="112" y="30"/>
                </a:lnTo>
                <a:lnTo>
                  <a:pt x="106" y="22"/>
                </a:lnTo>
                <a:lnTo>
                  <a:pt x="101" y="11"/>
                </a:lnTo>
                <a:lnTo>
                  <a:pt x="97" y="4"/>
                </a:lnTo>
                <a:lnTo>
                  <a:pt x="94" y="1"/>
                </a:lnTo>
                <a:lnTo>
                  <a:pt x="90" y="0"/>
                </a:lnTo>
                <a:lnTo>
                  <a:pt x="86" y="0"/>
                </a:lnTo>
                <a:lnTo>
                  <a:pt x="83" y="3"/>
                </a:lnTo>
                <a:lnTo>
                  <a:pt x="80" y="7"/>
                </a:lnTo>
                <a:lnTo>
                  <a:pt x="79" y="12"/>
                </a:lnTo>
                <a:lnTo>
                  <a:pt x="78" y="19"/>
                </a:lnTo>
                <a:lnTo>
                  <a:pt x="76" y="1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5" name="Freeform 30"/>
          <p:cNvSpPr>
            <a:spLocks noEditPoints="1"/>
          </p:cNvSpPr>
          <p:nvPr/>
        </p:nvSpPr>
        <p:spPr bwMode="auto">
          <a:xfrm>
            <a:off x="4970463" y="1206500"/>
            <a:ext cx="87312" cy="146050"/>
          </a:xfrm>
          <a:custGeom>
            <a:avLst/>
            <a:gdLst>
              <a:gd name="T0" fmla="*/ 10920508 w 161"/>
              <a:gd name="T1" fmla="*/ 0 h 273"/>
              <a:gd name="T2" fmla="*/ 8559288 w 161"/>
              <a:gd name="T3" fmla="*/ 576710 h 273"/>
              <a:gd name="T4" fmla="*/ 5017457 w 161"/>
              <a:gd name="T5" fmla="*/ 2017951 h 273"/>
              <a:gd name="T6" fmla="*/ 1770644 w 161"/>
              <a:gd name="T7" fmla="*/ 4900967 h 273"/>
              <a:gd name="T8" fmla="*/ 0 w 161"/>
              <a:gd name="T9" fmla="*/ 8649049 h 273"/>
              <a:gd name="T10" fmla="*/ 0 w 161"/>
              <a:gd name="T11" fmla="*/ 68037901 h 273"/>
              <a:gd name="T12" fmla="*/ 0 w 161"/>
              <a:gd name="T13" fmla="*/ 70632562 h 273"/>
              <a:gd name="T14" fmla="*/ 1770644 w 161"/>
              <a:gd name="T15" fmla="*/ 74092288 h 273"/>
              <a:gd name="T16" fmla="*/ 5017457 w 161"/>
              <a:gd name="T17" fmla="*/ 76975305 h 273"/>
              <a:gd name="T18" fmla="*/ 8559288 w 161"/>
              <a:gd name="T19" fmla="*/ 78416545 h 273"/>
              <a:gd name="T20" fmla="*/ 36892845 w 161"/>
              <a:gd name="T21" fmla="*/ 78704901 h 273"/>
              <a:gd name="T22" fmla="*/ 39254065 w 161"/>
              <a:gd name="T23" fmla="*/ 78416545 h 273"/>
              <a:gd name="T24" fmla="*/ 42795353 w 161"/>
              <a:gd name="T25" fmla="*/ 76975305 h 273"/>
              <a:gd name="T26" fmla="*/ 46042166 w 161"/>
              <a:gd name="T27" fmla="*/ 74092288 h 273"/>
              <a:gd name="T28" fmla="*/ 47517793 w 161"/>
              <a:gd name="T29" fmla="*/ 70632562 h 273"/>
              <a:gd name="T30" fmla="*/ 47517793 w 161"/>
              <a:gd name="T31" fmla="*/ 10667000 h 273"/>
              <a:gd name="T32" fmla="*/ 47517793 w 161"/>
              <a:gd name="T33" fmla="*/ 8649049 h 273"/>
              <a:gd name="T34" fmla="*/ 46042166 w 161"/>
              <a:gd name="T35" fmla="*/ 4900967 h 273"/>
              <a:gd name="T36" fmla="*/ 42795353 w 161"/>
              <a:gd name="T37" fmla="*/ 2017951 h 273"/>
              <a:gd name="T38" fmla="*/ 39254065 w 161"/>
              <a:gd name="T39" fmla="*/ 576710 h 273"/>
              <a:gd name="T40" fmla="*/ 36892845 w 161"/>
              <a:gd name="T41" fmla="*/ 0 h 273"/>
              <a:gd name="T42" fmla="*/ 22726066 w 161"/>
              <a:gd name="T43" fmla="*/ 73803933 h 273"/>
              <a:gd name="T44" fmla="*/ 21545456 w 161"/>
              <a:gd name="T45" fmla="*/ 73803933 h 273"/>
              <a:gd name="T46" fmla="*/ 19774270 w 161"/>
              <a:gd name="T47" fmla="*/ 72074338 h 273"/>
              <a:gd name="T48" fmla="*/ 19774270 w 161"/>
              <a:gd name="T49" fmla="*/ 70920917 h 273"/>
              <a:gd name="T50" fmla="*/ 20659863 w 161"/>
              <a:gd name="T51" fmla="*/ 68902966 h 273"/>
              <a:gd name="T52" fmla="*/ 22726066 w 161"/>
              <a:gd name="T53" fmla="*/ 67749546 h 273"/>
              <a:gd name="T54" fmla="*/ 25382303 w 161"/>
              <a:gd name="T55" fmla="*/ 67749546 h 273"/>
              <a:gd name="T56" fmla="*/ 27447964 w 161"/>
              <a:gd name="T57" fmla="*/ 68902966 h 273"/>
              <a:gd name="T58" fmla="*/ 28333557 w 161"/>
              <a:gd name="T59" fmla="*/ 70920917 h 273"/>
              <a:gd name="T60" fmla="*/ 28038541 w 161"/>
              <a:gd name="T61" fmla="*/ 72074338 h 273"/>
              <a:gd name="T62" fmla="*/ 26267354 w 161"/>
              <a:gd name="T63" fmla="*/ 73803933 h 273"/>
              <a:gd name="T64" fmla="*/ 25382303 w 161"/>
              <a:gd name="T65" fmla="*/ 73803933 h 273"/>
              <a:gd name="T66" fmla="*/ 6493084 w 161"/>
              <a:gd name="T67" fmla="*/ 63136934 h 273"/>
              <a:gd name="T68" fmla="*/ 41319726 w 161"/>
              <a:gd name="T69" fmla="*/ 6342743 h 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1" h="273">
                <a:moveTo>
                  <a:pt x="125" y="0"/>
                </a:moveTo>
                <a:lnTo>
                  <a:pt x="37" y="0"/>
                </a:lnTo>
                <a:lnTo>
                  <a:pt x="29" y="2"/>
                </a:lnTo>
                <a:lnTo>
                  <a:pt x="22" y="3"/>
                </a:lnTo>
                <a:lnTo>
                  <a:pt x="17" y="7"/>
                </a:lnTo>
                <a:lnTo>
                  <a:pt x="11" y="11"/>
                </a:lnTo>
                <a:lnTo>
                  <a:pt x="6" y="17"/>
                </a:lnTo>
                <a:lnTo>
                  <a:pt x="3" y="24"/>
                </a:lnTo>
                <a:lnTo>
                  <a:pt x="0" y="30"/>
                </a:lnTo>
                <a:lnTo>
                  <a:pt x="0" y="37"/>
                </a:lnTo>
                <a:lnTo>
                  <a:pt x="0" y="236"/>
                </a:lnTo>
                <a:lnTo>
                  <a:pt x="0" y="245"/>
                </a:lnTo>
                <a:lnTo>
                  <a:pt x="3" y="252"/>
                </a:lnTo>
                <a:lnTo>
                  <a:pt x="6" y="257"/>
                </a:lnTo>
                <a:lnTo>
                  <a:pt x="11" y="262"/>
                </a:lnTo>
                <a:lnTo>
                  <a:pt x="17" y="267"/>
                </a:lnTo>
                <a:lnTo>
                  <a:pt x="22" y="271"/>
                </a:lnTo>
                <a:lnTo>
                  <a:pt x="29" y="272"/>
                </a:lnTo>
                <a:lnTo>
                  <a:pt x="37" y="273"/>
                </a:lnTo>
                <a:lnTo>
                  <a:pt x="125" y="273"/>
                </a:lnTo>
                <a:lnTo>
                  <a:pt x="133" y="272"/>
                </a:lnTo>
                <a:lnTo>
                  <a:pt x="140" y="271"/>
                </a:lnTo>
                <a:lnTo>
                  <a:pt x="145" y="267"/>
                </a:lnTo>
                <a:lnTo>
                  <a:pt x="151" y="262"/>
                </a:lnTo>
                <a:lnTo>
                  <a:pt x="156" y="257"/>
                </a:lnTo>
                <a:lnTo>
                  <a:pt x="159" y="252"/>
                </a:lnTo>
                <a:lnTo>
                  <a:pt x="161" y="245"/>
                </a:lnTo>
                <a:lnTo>
                  <a:pt x="161" y="236"/>
                </a:lnTo>
                <a:lnTo>
                  <a:pt x="161" y="37"/>
                </a:lnTo>
                <a:lnTo>
                  <a:pt x="161" y="30"/>
                </a:lnTo>
                <a:lnTo>
                  <a:pt x="159" y="24"/>
                </a:lnTo>
                <a:lnTo>
                  <a:pt x="156" y="17"/>
                </a:lnTo>
                <a:lnTo>
                  <a:pt x="151" y="11"/>
                </a:lnTo>
                <a:lnTo>
                  <a:pt x="145" y="7"/>
                </a:lnTo>
                <a:lnTo>
                  <a:pt x="140" y="3"/>
                </a:lnTo>
                <a:lnTo>
                  <a:pt x="133" y="2"/>
                </a:lnTo>
                <a:lnTo>
                  <a:pt x="125" y="0"/>
                </a:lnTo>
                <a:close/>
                <a:moveTo>
                  <a:pt x="86" y="256"/>
                </a:moveTo>
                <a:lnTo>
                  <a:pt x="77" y="256"/>
                </a:lnTo>
                <a:lnTo>
                  <a:pt x="73" y="256"/>
                </a:lnTo>
                <a:lnTo>
                  <a:pt x="70" y="253"/>
                </a:lnTo>
                <a:lnTo>
                  <a:pt x="67" y="250"/>
                </a:lnTo>
                <a:lnTo>
                  <a:pt x="67" y="246"/>
                </a:lnTo>
                <a:lnTo>
                  <a:pt x="67" y="242"/>
                </a:lnTo>
                <a:lnTo>
                  <a:pt x="70" y="239"/>
                </a:lnTo>
                <a:lnTo>
                  <a:pt x="73" y="236"/>
                </a:lnTo>
                <a:lnTo>
                  <a:pt x="77" y="235"/>
                </a:lnTo>
                <a:lnTo>
                  <a:pt x="86" y="235"/>
                </a:lnTo>
                <a:lnTo>
                  <a:pt x="89" y="236"/>
                </a:lnTo>
                <a:lnTo>
                  <a:pt x="93" y="239"/>
                </a:lnTo>
                <a:lnTo>
                  <a:pt x="95" y="242"/>
                </a:lnTo>
                <a:lnTo>
                  <a:pt x="96" y="246"/>
                </a:lnTo>
                <a:lnTo>
                  <a:pt x="95" y="250"/>
                </a:lnTo>
                <a:lnTo>
                  <a:pt x="93" y="253"/>
                </a:lnTo>
                <a:lnTo>
                  <a:pt x="89" y="256"/>
                </a:lnTo>
                <a:lnTo>
                  <a:pt x="86" y="256"/>
                </a:lnTo>
                <a:close/>
                <a:moveTo>
                  <a:pt x="140" y="219"/>
                </a:moveTo>
                <a:lnTo>
                  <a:pt x="22" y="219"/>
                </a:lnTo>
                <a:lnTo>
                  <a:pt x="22" y="22"/>
                </a:lnTo>
                <a:lnTo>
                  <a:pt x="140" y="22"/>
                </a:lnTo>
                <a:lnTo>
                  <a:pt x="140" y="2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6" name="Freeform 31"/>
          <p:cNvSpPr>
            <a:spLocks noEditPoints="1"/>
          </p:cNvSpPr>
          <p:nvPr/>
        </p:nvSpPr>
        <p:spPr bwMode="auto">
          <a:xfrm>
            <a:off x="5235575" y="911225"/>
            <a:ext cx="147638" cy="146050"/>
          </a:xfrm>
          <a:custGeom>
            <a:avLst/>
            <a:gdLst>
              <a:gd name="T0" fmla="*/ 79851456 w 271"/>
              <a:gd name="T1" fmla="*/ 12973306 h 273"/>
              <a:gd name="T2" fmla="*/ 67430252 w 271"/>
              <a:gd name="T3" fmla="*/ 288355 h 273"/>
              <a:gd name="T4" fmla="*/ 67430252 w 271"/>
              <a:gd name="T5" fmla="*/ 288355 h 273"/>
              <a:gd name="T6" fmla="*/ 66838610 w 271"/>
              <a:gd name="T7" fmla="*/ 0 h 273"/>
              <a:gd name="T8" fmla="*/ 66246968 w 271"/>
              <a:gd name="T9" fmla="*/ 0 h 273"/>
              <a:gd name="T10" fmla="*/ 65360051 w 271"/>
              <a:gd name="T11" fmla="*/ 0 h 273"/>
              <a:gd name="T12" fmla="*/ 64768409 w 271"/>
              <a:gd name="T13" fmla="*/ 288355 h 273"/>
              <a:gd name="T14" fmla="*/ 14787226 w 271"/>
              <a:gd name="T15" fmla="*/ 48145677 h 273"/>
              <a:gd name="T16" fmla="*/ 295821 w 271"/>
              <a:gd name="T17" fmla="*/ 75821884 h 273"/>
              <a:gd name="T18" fmla="*/ 295821 w 271"/>
              <a:gd name="T19" fmla="*/ 75821884 h 273"/>
              <a:gd name="T20" fmla="*/ 0 w 271"/>
              <a:gd name="T21" fmla="*/ 76975305 h 273"/>
              <a:gd name="T22" fmla="*/ 591642 w 271"/>
              <a:gd name="T23" fmla="*/ 78128190 h 273"/>
              <a:gd name="T24" fmla="*/ 591642 w 271"/>
              <a:gd name="T25" fmla="*/ 78128190 h 273"/>
              <a:gd name="T26" fmla="*/ 1182738 w 271"/>
              <a:gd name="T27" fmla="*/ 78704901 h 273"/>
              <a:gd name="T28" fmla="*/ 2070201 w 271"/>
              <a:gd name="T29" fmla="*/ 78704901 h 273"/>
              <a:gd name="T30" fmla="*/ 2070201 w 271"/>
              <a:gd name="T31" fmla="*/ 78704901 h 273"/>
              <a:gd name="T32" fmla="*/ 2661842 w 271"/>
              <a:gd name="T33" fmla="*/ 78128190 h 273"/>
              <a:gd name="T34" fmla="*/ 30166093 w 271"/>
              <a:gd name="T35" fmla="*/ 63136934 h 273"/>
              <a:gd name="T36" fmla="*/ 30461914 w 271"/>
              <a:gd name="T37" fmla="*/ 63136934 h 273"/>
              <a:gd name="T38" fmla="*/ 79555635 w 271"/>
              <a:gd name="T39" fmla="*/ 15567967 h 273"/>
              <a:gd name="T40" fmla="*/ 79555635 w 271"/>
              <a:gd name="T41" fmla="*/ 15567967 h 273"/>
              <a:gd name="T42" fmla="*/ 79851456 w 271"/>
              <a:gd name="T43" fmla="*/ 14702902 h 273"/>
              <a:gd name="T44" fmla="*/ 80147277 w 271"/>
              <a:gd name="T45" fmla="*/ 14126726 h 273"/>
              <a:gd name="T46" fmla="*/ 79851456 w 271"/>
              <a:gd name="T47" fmla="*/ 13550016 h 273"/>
              <a:gd name="T48" fmla="*/ 79851456 w 271"/>
              <a:gd name="T49" fmla="*/ 12973306 h 273"/>
              <a:gd name="T50" fmla="*/ 79851456 w 271"/>
              <a:gd name="T51" fmla="*/ 12973306 h 273"/>
              <a:gd name="T52" fmla="*/ 66246968 w 271"/>
              <a:gd name="T53" fmla="*/ 4324257 h 273"/>
              <a:gd name="T54" fmla="*/ 70979011 w 271"/>
              <a:gd name="T55" fmla="*/ 9225224 h 273"/>
              <a:gd name="T56" fmla="*/ 27504251 w 271"/>
              <a:gd name="T57" fmla="*/ 51893223 h 273"/>
              <a:gd name="T58" fmla="*/ 22181111 w 271"/>
              <a:gd name="T59" fmla="*/ 46703901 h 273"/>
              <a:gd name="T60" fmla="*/ 66246968 w 271"/>
              <a:gd name="T61" fmla="*/ 4324257 h 273"/>
              <a:gd name="T62" fmla="*/ 28095893 w 271"/>
              <a:gd name="T63" fmla="*/ 60542272 h 273"/>
              <a:gd name="T64" fmla="*/ 15970509 w 271"/>
              <a:gd name="T65" fmla="*/ 67172835 h 273"/>
              <a:gd name="T66" fmla="*/ 15970509 w 271"/>
              <a:gd name="T67" fmla="*/ 67172835 h 273"/>
              <a:gd name="T68" fmla="*/ 14195584 w 271"/>
              <a:gd name="T69" fmla="*/ 66019950 h 273"/>
              <a:gd name="T70" fmla="*/ 12717025 w 271"/>
              <a:gd name="T71" fmla="*/ 64866529 h 273"/>
              <a:gd name="T72" fmla="*/ 12125384 w 271"/>
              <a:gd name="T73" fmla="*/ 63713644 h 273"/>
              <a:gd name="T74" fmla="*/ 11534287 w 271"/>
              <a:gd name="T75" fmla="*/ 62560223 h 273"/>
              <a:gd name="T76" fmla="*/ 17744889 w 271"/>
              <a:gd name="T77" fmla="*/ 50740338 h 273"/>
              <a:gd name="T78" fmla="*/ 20997828 w 271"/>
              <a:gd name="T79" fmla="*/ 47857322 h 273"/>
              <a:gd name="T80" fmla="*/ 31053556 w 271"/>
              <a:gd name="T81" fmla="*/ 57659256 h 273"/>
              <a:gd name="T82" fmla="*/ 28095893 w 271"/>
              <a:gd name="T83" fmla="*/ 60542272 h 273"/>
              <a:gd name="T84" fmla="*/ 32236294 w 271"/>
              <a:gd name="T85" fmla="*/ 56505836 h 273"/>
              <a:gd name="T86" fmla="*/ 28095893 w 271"/>
              <a:gd name="T87" fmla="*/ 52469934 h 273"/>
              <a:gd name="T88" fmla="*/ 72162295 w 271"/>
              <a:gd name="T89" fmla="*/ 10378645 h 273"/>
              <a:gd name="T90" fmla="*/ 75711055 w 271"/>
              <a:gd name="T91" fmla="*/ 14126726 h 273"/>
              <a:gd name="T92" fmla="*/ 32236294 w 271"/>
              <a:gd name="T93" fmla="*/ 56505836 h 2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1" h="273">
                <a:moveTo>
                  <a:pt x="270" y="45"/>
                </a:moveTo>
                <a:lnTo>
                  <a:pt x="228" y="1"/>
                </a:lnTo>
                <a:lnTo>
                  <a:pt x="226" y="0"/>
                </a:lnTo>
                <a:lnTo>
                  <a:pt x="224" y="0"/>
                </a:lnTo>
                <a:lnTo>
                  <a:pt x="221" y="0"/>
                </a:lnTo>
                <a:lnTo>
                  <a:pt x="219" y="1"/>
                </a:lnTo>
                <a:lnTo>
                  <a:pt x="50" y="167"/>
                </a:lnTo>
                <a:lnTo>
                  <a:pt x="1" y="263"/>
                </a:lnTo>
                <a:lnTo>
                  <a:pt x="0" y="267"/>
                </a:lnTo>
                <a:lnTo>
                  <a:pt x="2" y="271"/>
                </a:lnTo>
                <a:lnTo>
                  <a:pt x="4" y="273"/>
                </a:lnTo>
                <a:lnTo>
                  <a:pt x="7" y="273"/>
                </a:lnTo>
                <a:lnTo>
                  <a:pt x="9" y="271"/>
                </a:lnTo>
                <a:lnTo>
                  <a:pt x="102" y="219"/>
                </a:lnTo>
                <a:lnTo>
                  <a:pt x="103" y="219"/>
                </a:lnTo>
                <a:lnTo>
                  <a:pt x="269" y="54"/>
                </a:lnTo>
                <a:lnTo>
                  <a:pt x="270" y="51"/>
                </a:lnTo>
                <a:lnTo>
                  <a:pt x="271" y="49"/>
                </a:lnTo>
                <a:lnTo>
                  <a:pt x="270" y="47"/>
                </a:lnTo>
                <a:lnTo>
                  <a:pt x="270" y="45"/>
                </a:lnTo>
                <a:close/>
                <a:moveTo>
                  <a:pt x="224" y="15"/>
                </a:moveTo>
                <a:lnTo>
                  <a:pt x="240" y="32"/>
                </a:lnTo>
                <a:lnTo>
                  <a:pt x="93" y="180"/>
                </a:lnTo>
                <a:lnTo>
                  <a:pt x="75" y="162"/>
                </a:lnTo>
                <a:lnTo>
                  <a:pt x="224" y="15"/>
                </a:lnTo>
                <a:close/>
                <a:moveTo>
                  <a:pt x="95" y="210"/>
                </a:moveTo>
                <a:lnTo>
                  <a:pt x="54" y="233"/>
                </a:lnTo>
                <a:lnTo>
                  <a:pt x="48" y="229"/>
                </a:lnTo>
                <a:lnTo>
                  <a:pt x="43" y="225"/>
                </a:lnTo>
                <a:lnTo>
                  <a:pt x="41" y="221"/>
                </a:lnTo>
                <a:lnTo>
                  <a:pt x="39" y="217"/>
                </a:lnTo>
                <a:lnTo>
                  <a:pt x="60" y="176"/>
                </a:lnTo>
                <a:lnTo>
                  <a:pt x="71" y="166"/>
                </a:lnTo>
                <a:lnTo>
                  <a:pt x="105" y="200"/>
                </a:lnTo>
                <a:lnTo>
                  <a:pt x="95" y="210"/>
                </a:lnTo>
                <a:close/>
                <a:moveTo>
                  <a:pt x="109" y="196"/>
                </a:moveTo>
                <a:lnTo>
                  <a:pt x="95" y="182"/>
                </a:lnTo>
                <a:lnTo>
                  <a:pt x="244" y="36"/>
                </a:lnTo>
                <a:lnTo>
                  <a:pt x="256" y="49"/>
                </a:lnTo>
                <a:lnTo>
                  <a:pt x="109" y="1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7" name="Freeform 32"/>
          <p:cNvSpPr>
            <a:spLocks/>
          </p:cNvSpPr>
          <p:nvPr/>
        </p:nvSpPr>
        <p:spPr bwMode="auto">
          <a:xfrm>
            <a:off x="5538788" y="911225"/>
            <a:ext cx="65087" cy="65088"/>
          </a:xfrm>
          <a:custGeom>
            <a:avLst/>
            <a:gdLst>
              <a:gd name="T0" fmla="*/ 24271384 w 118"/>
              <a:gd name="T1" fmla="*/ 34050094 h 122"/>
              <a:gd name="T2" fmla="*/ 26091613 w 118"/>
              <a:gd name="T3" fmla="*/ 30298464 h 122"/>
              <a:gd name="T4" fmla="*/ 26394985 w 118"/>
              <a:gd name="T5" fmla="*/ 29721208 h 122"/>
              <a:gd name="T6" fmla="*/ 26091613 w 118"/>
              <a:gd name="T7" fmla="*/ 29433114 h 122"/>
              <a:gd name="T8" fmla="*/ 25484870 w 118"/>
              <a:gd name="T9" fmla="*/ 29433114 h 122"/>
              <a:gd name="T10" fmla="*/ 22147231 w 118"/>
              <a:gd name="T11" fmla="*/ 31741604 h 122"/>
              <a:gd name="T12" fmla="*/ 24271384 w 118"/>
              <a:gd name="T13" fmla="*/ 28278602 h 122"/>
              <a:gd name="T14" fmla="*/ 24878127 w 118"/>
              <a:gd name="T15" fmla="*/ 27989974 h 122"/>
              <a:gd name="T16" fmla="*/ 24271384 w 118"/>
              <a:gd name="T17" fmla="*/ 27413252 h 122"/>
              <a:gd name="T18" fmla="*/ 23968012 w 118"/>
              <a:gd name="T19" fmla="*/ 27413252 h 122"/>
              <a:gd name="T20" fmla="*/ 20630373 w 118"/>
              <a:gd name="T21" fmla="*/ 30298464 h 122"/>
              <a:gd name="T22" fmla="*/ 22754526 w 118"/>
              <a:gd name="T23" fmla="*/ 26547368 h 122"/>
              <a:gd name="T24" fmla="*/ 22754526 w 118"/>
              <a:gd name="T25" fmla="*/ 26258740 h 122"/>
              <a:gd name="T26" fmla="*/ 22754526 w 118"/>
              <a:gd name="T27" fmla="*/ 25970112 h 122"/>
              <a:gd name="T28" fmla="*/ 22147231 w 118"/>
              <a:gd name="T29" fmla="*/ 25970112 h 122"/>
              <a:gd name="T30" fmla="*/ 18810143 w 118"/>
              <a:gd name="T31" fmla="*/ 28278602 h 122"/>
              <a:gd name="T32" fmla="*/ 20933744 w 118"/>
              <a:gd name="T33" fmla="*/ 24816134 h 122"/>
              <a:gd name="T34" fmla="*/ 20933744 w 118"/>
              <a:gd name="T35" fmla="*/ 24238878 h 122"/>
              <a:gd name="T36" fmla="*/ 20933744 w 118"/>
              <a:gd name="T37" fmla="*/ 23950250 h 122"/>
              <a:gd name="T38" fmla="*/ 20327001 w 118"/>
              <a:gd name="T39" fmla="*/ 23950250 h 122"/>
              <a:gd name="T40" fmla="*/ 16079799 w 118"/>
              <a:gd name="T41" fmla="*/ 25392856 h 122"/>
              <a:gd name="T42" fmla="*/ 22147231 w 118"/>
              <a:gd name="T43" fmla="*/ 20487782 h 122"/>
              <a:gd name="T44" fmla="*/ 22147231 w 118"/>
              <a:gd name="T45" fmla="*/ 19621898 h 122"/>
              <a:gd name="T46" fmla="*/ 22147231 w 118"/>
              <a:gd name="T47" fmla="*/ 19044642 h 122"/>
              <a:gd name="T48" fmla="*/ 20630373 w 118"/>
              <a:gd name="T49" fmla="*/ 18756014 h 122"/>
              <a:gd name="T50" fmla="*/ 13652826 w 118"/>
              <a:gd name="T51" fmla="*/ 23084900 h 122"/>
              <a:gd name="T52" fmla="*/ 16989913 w 118"/>
              <a:gd name="T53" fmla="*/ 20487782 h 122"/>
              <a:gd name="T54" fmla="*/ 16989913 w 118"/>
              <a:gd name="T55" fmla="*/ 19621898 h 122"/>
              <a:gd name="T56" fmla="*/ 16989913 w 118"/>
              <a:gd name="T57" fmla="*/ 19621898 h 122"/>
              <a:gd name="T58" fmla="*/ 16079799 w 118"/>
              <a:gd name="T59" fmla="*/ 19621898 h 122"/>
              <a:gd name="T60" fmla="*/ 11832044 w 118"/>
              <a:gd name="T61" fmla="*/ 21064504 h 122"/>
              <a:gd name="T62" fmla="*/ 14866312 w 118"/>
              <a:gd name="T63" fmla="*/ 18756014 h 122"/>
              <a:gd name="T64" fmla="*/ 15169684 w 118"/>
              <a:gd name="T65" fmla="*/ 17890664 h 122"/>
              <a:gd name="T66" fmla="*/ 14866312 w 118"/>
              <a:gd name="T67" fmla="*/ 17602036 h 122"/>
              <a:gd name="T68" fmla="*/ 11225301 w 118"/>
              <a:gd name="T69" fmla="*/ 20487782 h 122"/>
              <a:gd name="T70" fmla="*/ 13045531 w 118"/>
              <a:gd name="T71" fmla="*/ 16736152 h 122"/>
              <a:gd name="T72" fmla="*/ 13652826 w 118"/>
              <a:gd name="T73" fmla="*/ 16448058 h 122"/>
              <a:gd name="T74" fmla="*/ 13045531 w 118"/>
              <a:gd name="T75" fmla="*/ 16159430 h 122"/>
              <a:gd name="T76" fmla="*/ 12742159 w 118"/>
              <a:gd name="T77" fmla="*/ 16159430 h 122"/>
              <a:gd name="T78" fmla="*/ 8494957 w 118"/>
              <a:gd name="T79" fmla="*/ 17602036 h 122"/>
              <a:gd name="T80" fmla="*/ 11832044 w 118"/>
              <a:gd name="T81" fmla="*/ 14716290 h 122"/>
              <a:gd name="T82" fmla="*/ 11528673 w 118"/>
              <a:gd name="T83" fmla="*/ 14427662 h 122"/>
              <a:gd name="T84" fmla="*/ 11528673 w 118"/>
              <a:gd name="T85" fmla="*/ 14427662 h 122"/>
              <a:gd name="T86" fmla="*/ 11225301 w 118"/>
              <a:gd name="T87" fmla="*/ 14139568 h 122"/>
              <a:gd name="T88" fmla="*/ 6674727 w 118"/>
              <a:gd name="T89" fmla="*/ 15582174 h 122"/>
              <a:gd name="T90" fmla="*/ 12742159 w 118"/>
              <a:gd name="T91" fmla="*/ 10387938 h 122"/>
              <a:gd name="T92" fmla="*/ 12742159 w 118"/>
              <a:gd name="T93" fmla="*/ 9233960 h 122"/>
              <a:gd name="T94" fmla="*/ 11832044 w 118"/>
              <a:gd name="T95" fmla="*/ 8945332 h 122"/>
              <a:gd name="T96" fmla="*/ 5157869 w 118"/>
              <a:gd name="T97" fmla="*/ 14427662 h 122"/>
              <a:gd name="T98" fmla="*/ 12742159 w 118"/>
              <a:gd name="T99" fmla="*/ 2308490 h 122"/>
              <a:gd name="T100" fmla="*/ 35800056 w 118"/>
              <a:gd name="T101" fmla="*/ 23084900 h 122"/>
              <a:gd name="T102" fmla="*/ 13652826 w 118"/>
              <a:gd name="T103" fmla="*/ 288628 h 122"/>
              <a:gd name="T104" fmla="*/ 12438788 w 118"/>
              <a:gd name="T105" fmla="*/ 288628 h 122"/>
              <a:gd name="T106" fmla="*/ 303372 w 118"/>
              <a:gd name="T107" fmla="*/ 10387938 h 122"/>
              <a:gd name="T108" fmla="*/ 0 w 118"/>
              <a:gd name="T109" fmla="*/ 11253822 h 122"/>
              <a:gd name="T110" fmla="*/ 23057897 w 118"/>
              <a:gd name="T111" fmla="*/ 35204072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8" h="122">
                <a:moveTo>
                  <a:pt x="76" y="122"/>
                </a:moveTo>
                <a:lnTo>
                  <a:pt x="80" y="118"/>
                </a:lnTo>
                <a:lnTo>
                  <a:pt x="76" y="113"/>
                </a:lnTo>
                <a:lnTo>
                  <a:pt x="86" y="105"/>
                </a:lnTo>
                <a:lnTo>
                  <a:pt x="87" y="103"/>
                </a:lnTo>
                <a:lnTo>
                  <a:pt x="87" y="102"/>
                </a:lnTo>
                <a:lnTo>
                  <a:pt x="86" y="102"/>
                </a:lnTo>
                <a:lnTo>
                  <a:pt x="84" y="102"/>
                </a:lnTo>
                <a:lnTo>
                  <a:pt x="73" y="110"/>
                </a:lnTo>
                <a:lnTo>
                  <a:pt x="71" y="107"/>
                </a:lnTo>
                <a:lnTo>
                  <a:pt x="80" y="98"/>
                </a:lnTo>
                <a:lnTo>
                  <a:pt x="82" y="97"/>
                </a:lnTo>
                <a:lnTo>
                  <a:pt x="80" y="95"/>
                </a:lnTo>
                <a:lnTo>
                  <a:pt x="79" y="95"/>
                </a:lnTo>
                <a:lnTo>
                  <a:pt x="68" y="105"/>
                </a:lnTo>
                <a:lnTo>
                  <a:pt x="65" y="101"/>
                </a:lnTo>
                <a:lnTo>
                  <a:pt x="75" y="92"/>
                </a:lnTo>
                <a:lnTo>
                  <a:pt x="75" y="91"/>
                </a:lnTo>
                <a:lnTo>
                  <a:pt x="75" y="90"/>
                </a:lnTo>
                <a:lnTo>
                  <a:pt x="73" y="90"/>
                </a:lnTo>
                <a:lnTo>
                  <a:pt x="62" y="98"/>
                </a:lnTo>
                <a:lnTo>
                  <a:pt x="60" y="95"/>
                </a:lnTo>
                <a:lnTo>
                  <a:pt x="69" y="86"/>
                </a:lnTo>
                <a:lnTo>
                  <a:pt x="69" y="84"/>
                </a:lnTo>
                <a:lnTo>
                  <a:pt x="69" y="83"/>
                </a:lnTo>
                <a:lnTo>
                  <a:pt x="68" y="83"/>
                </a:lnTo>
                <a:lnTo>
                  <a:pt x="67" y="83"/>
                </a:lnTo>
                <a:lnTo>
                  <a:pt x="57" y="92"/>
                </a:lnTo>
                <a:lnTo>
                  <a:pt x="53" y="88"/>
                </a:lnTo>
                <a:lnTo>
                  <a:pt x="73" y="71"/>
                </a:lnTo>
                <a:lnTo>
                  <a:pt x="73" y="68"/>
                </a:lnTo>
                <a:lnTo>
                  <a:pt x="73" y="66"/>
                </a:lnTo>
                <a:lnTo>
                  <a:pt x="71" y="65"/>
                </a:lnTo>
                <a:lnTo>
                  <a:pt x="68" y="65"/>
                </a:lnTo>
                <a:lnTo>
                  <a:pt x="49" y="84"/>
                </a:lnTo>
                <a:lnTo>
                  <a:pt x="45" y="80"/>
                </a:lnTo>
                <a:lnTo>
                  <a:pt x="56" y="71"/>
                </a:lnTo>
                <a:lnTo>
                  <a:pt x="56" y="69"/>
                </a:lnTo>
                <a:lnTo>
                  <a:pt x="56" y="68"/>
                </a:lnTo>
                <a:lnTo>
                  <a:pt x="54" y="68"/>
                </a:lnTo>
                <a:lnTo>
                  <a:pt x="53" y="68"/>
                </a:lnTo>
                <a:lnTo>
                  <a:pt x="43" y="77"/>
                </a:lnTo>
                <a:lnTo>
                  <a:pt x="39" y="73"/>
                </a:lnTo>
                <a:lnTo>
                  <a:pt x="49" y="65"/>
                </a:lnTo>
                <a:lnTo>
                  <a:pt x="50" y="64"/>
                </a:lnTo>
                <a:lnTo>
                  <a:pt x="50" y="62"/>
                </a:lnTo>
                <a:lnTo>
                  <a:pt x="49" y="61"/>
                </a:lnTo>
                <a:lnTo>
                  <a:pt x="47" y="61"/>
                </a:lnTo>
                <a:lnTo>
                  <a:pt x="37" y="71"/>
                </a:lnTo>
                <a:lnTo>
                  <a:pt x="34" y="68"/>
                </a:lnTo>
                <a:lnTo>
                  <a:pt x="43" y="58"/>
                </a:lnTo>
                <a:lnTo>
                  <a:pt x="45" y="57"/>
                </a:lnTo>
                <a:lnTo>
                  <a:pt x="43" y="56"/>
                </a:lnTo>
                <a:lnTo>
                  <a:pt x="42" y="56"/>
                </a:lnTo>
                <a:lnTo>
                  <a:pt x="31" y="65"/>
                </a:lnTo>
                <a:lnTo>
                  <a:pt x="28" y="61"/>
                </a:lnTo>
                <a:lnTo>
                  <a:pt x="38" y="53"/>
                </a:lnTo>
                <a:lnTo>
                  <a:pt x="39" y="51"/>
                </a:lnTo>
                <a:lnTo>
                  <a:pt x="38" y="50"/>
                </a:lnTo>
                <a:lnTo>
                  <a:pt x="37" y="49"/>
                </a:lnTo>
                <a:lnTo>
                  <a:pt x="26" y="58"/>
                </a:lnTo>
                <a:lnTo>
                  <a:pt x="22" y="54"/>
                </a:lnTo>
                <a:lnTo>
                  <a:pt x="42" y="36"/>
                </a:lnTo>
                <a:lnTo>
                  <a:pt x="43" y="34"/>
                </a:lnTo>
                <a:lnTo>
                  <a:pt x="42" y="32"/>
                </a:lnTo>
                <a:lnTo>
                  <a:pt x="39" y="31"/>
                </a:lnTo>
                <a:lnTo>
                  <a:pt x="38" y="32"/>
                </a:lnTo>
                <a:lnTo>
                  <a:pt x="17" y="50"/>
                </a:lnTo>
                <a:lnTo>
                  <a:pt x="8" y="39"/>
                </a:lnTo>
                <a:lnTo>
                  <a:pt x="42" y="8"/>
                </a:lnTo>
                <a:lnTo>
                  <a:pt x="113" y="86"/>
                </a:lnTo>
                <a:lnTo>
                  <a:pt x="118" y="80"/>
                </a:lnTo>
                <a:lnTo>
                  <a:pt x="45" y="1"/>
                </a:lnTo>
                <a:lnTo>
                  <a:pt x="42" y="0"/>
                </a:lnTo>
                <a:lnTo>
                  <a:pt x="41" y="1"/>
                </a:lnTo>
                <a:lnTo>
                  <a:pt x="1" y="36"/>
                </a:lnTo>
                <a:lnTo>
                  <a:pt x="0" y="39"/>
                </a:lnTo>
                <a:lnTo>
                  <a:pt x="1" y="41"/>
                </a:lnTo>
                <a:lnTo>
                  <a:pt x="76"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8" name="Freeform 33"/>
          <p:cNvSpPr>
            <a:spLocks/>
          </p:cNvSpPr>
          <p:nvPr/>
        </p:nvSpPr>
        <p:spPr bwMode="auto">
          <a:xfrm>
            <a:off x="5608638" y="982663"/>
            <a:ext cx="69850" cy="74612"/>
          </a:xfrm>
          <a:custGeom>
            <a:avLst/>
            <a:gdLst>
              <a:gd name="T0" fmla="*/ 10875272 w 131"/>
              <a:gd name="T1" fmla="*/ 1461963 h 138"/>
              <a:gd name="T2" fmla="*/ 22895337 w 131"/>
              <a:gd name="T3" fmla="*/ 35091970 h 138"/>
              <a:gd name="T4" fmla="*/ 25757587 w 131"/>
              <a:gd name="T5" fmla="*/ 31875544 h 138"/>
              <a:gd name="T6" fmla="*/ 25757587 w 131"/>
              <a:gd name="T7" fmla="*/ 31583043 h 138"/>
              <a:gd name="T8" fmla="*/ 22036875 w 131"/>
              <a:gd name="T9" fmla="*/ 34215009 h 138"/>
              <a:gd name="T10" fmla="*/ 24040131 w 131"/>
              <a:gd name="T11" fmla="*/ 30705541 h 138"/>
              <a:gd name="T12" fmla="*/ 24040131 w 131"/>
              <a:gd name="T13" fmla="*/ 29828039 h 138"/>
              <a:gd name="T14" fmla="*/ 20605750 w 131"/>
              <a:gd name="T15" fmla="*/ 32167504 h 138"/>
              <a:gd name="T16" fmla="*/ 22609005 w 131"/>
              <a:gd name="T17" fmla="*/ 28658577 h 138"/>
              <a:gd name="T18" fmla="*/ 22609005 w 131"/>
              <a:gd name="T19" fmla="*/ 27781075 h 138"/>
              <a:gd name="T20" fmla="*/ 21750544 w 131"/>
              <a:gd name="T21" fmla="*/ 27781075 h 138"/>
              <a:gd name="T22" fmla="*/ 20892082 w 131"/>
              <a:gd name="T23" fmla="*/ 27196615 h 138"/>
              <a:gd name="T24" fmla="*/ 20892082 w 131"/>
              <a:gd name="T25" fmla="*/ 26319113 h 138"/>
              <a:gd name="T26" fmla="*/ 20605750 w 131"/>
              <a:gd name="T27" fmla="*/ 26319113 h 138"/>
              <a:gd name="T28" fmla="*/ 16312908 w 131"/>
              <a:gd name="T29" fmla="*/ 27488575 h 138"/>
              <a:gd name="T30" fmla="*/ 22036875 w 131"/>
              <a:gd name="T31" fmla="*/ 21932684 h 138"/>
              <a:gd name="T32" fmla="*/ 21750544 w 131"/>
              <a:gd name="T33" fmla="*/ 21055182 h 138"/>
              <a:gd name="T34" fmla="*/ 15168114 w 131"/>
              <a:gd name="T35" fmla="*/ 26319113 h 138"/>
              <a:gd name="T36" fmla="*/ 16599239 w 131"/>
              <a:gd name="T37" fmla="*/ 22225185 h 138"/>
              <a:gd name="T38" fmla="*/ 16599239 w 131"/>
              <a:gd name="T39" fmla="*/ 21347683 h 138"/>
              <a:gd name="T40" fmla="*/ 16312908 w 131"/>
              <a:gd name="T41" fmla="*/ 21347683 h 138"/>
              <a:gd name="T42" fmla="*/ 15168114 w 131"/>
              <a:gd name="T43" fmla="*/ 20762681 h 138"/>
              <a:gd name="T44" fmla="*/ 15168114 w 131"/>
              <a:gd name="T45" fmla="*/ 19885720 h 138"/>
              <a:gd name="T46" fmla="*/ 14882316 w 131"/>
              <a:gd name="T47" fmla="*/ 19885720 h 138"/>
              <a:gd name="T48" fmla="*/ 10875272 w 131"/>
              <a:gd name="T49" fmla="*/ 21347683 h 138"/>
              <a:gd name="T50" fmla="*/ 13451190 w 131"/>
              <a:gd name="T51" fmla="*/ 18130716 h 138"/>
              <a:gd name="T52" fmla="*/ 13164859 w 131"/>
              <a:gd name="T53" fmla="*/ 17838215 h 138"/>
              <a:gd name="T54" fmla="*/ 8872016 w 131"/>
              <a:gd name="T55" fmla="*/ 19593219 h 138"/>
              <a:gd name="T56" fmla="*/ 12020065 w 131"/>
              <a:gd name="T57" fmla="*/ 16668753 h 138"/>
              <a:gd name="T58" fmla="*/ 12020065 w 131"/>
              <a:gd name="T59" fmla="*/ 16376253 h 138"/>
              <a:gd name="T60" fmla="*/ 8585685 w 131"/>
              <a:gd name="T61" fmla="*/ 19008218 h 138"/>
              <a:gd name="T62" fmla="*/ 12878527 w 131"/>
              <a:gd name="T63" fmla="*/ 12282325 h 138"/>
              <a:gd name="T64" fmla="*/ 12878527 w 131"/>
              <a:gd name="T65" fmla="*/ 11112322 h 138"/>
              <a:gd name="T66" fmla="*/ 11733734 w 131"/>
              <a:gd name="T67" fmla="*/ 11112322 h 138"/>
              <a:gd name="T68" fmla="*/ 7727223 w 131"/>
              <a:gd name="T69" fmla="*/ 12282325 h 138"/>
              <a:gd name="T70" fmla="*/ 7727223 w 131"/>
              <a:gd name="T71" fmla="*/ 11989824 h 138"/>
              <a:gd name="T72" fmla="*/ 7440891 w 131"/>
              <a:gd name="T73" fmla="*/ 11404823 h 138"/>
              <a:gd name="T74" fmla="*/ 3434381 w 131"/>
              <a:gd name="T75" fmla="*/ 13451787 h 138"/>
              <a:gd name="T76" fmla="*/ 6010299 w 131"/>
              <a:gd name="T77" fmla="*/ 10235361 h 138"/>
              <a:gd name="T78" fmla="*/ 6010299 w 131"/>
              <a:gd name="T79" fmla="*/ 9942860 h 138"/>
              <a:gd name="T80" fmla="*/ 2575919 w 131"/>
              <a:gd name="T81" fmla="*/ 12574825 h 138"/>
              <a:gd name="T82" fmla="*/ 24612794 w 131"/>
              <a:gd name="T83" fmla="*/ 39770899 h 138"/>
              <a:gd name="T84" fmla="*/ 25184924 w 131"/>
              <a:gd name="T85" fmla="*/ 40355901 h 138"/>
              <a:gd name="T86" fmla="*/ 36919191 w 131"/>
              <a:gd name="T87" fmla="*/ 29536079 h 138"/>
              <a:gd name="T88" fmla="*/ 37491321 w 131"/>
              <a:gd name="T89" fmla="*/ 28658577 h 1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1" h="138">
                <a:moveTo>
                  <a:pt x="129" y="95"/>
                </a:moveTo>
                <a:lnTo>
                  <a:pt x="42" y="0"/>
                </a:lnTo>
                <a:lnTo>
                  <a:pt x="38" y="5"/>
                </a:lnTo>
                <a:lnTo>
                  <a:pt x="122" y="98"/>
                </a:lnTo>
                <a:lnTo>
                  <a:pt x="88" y="129"/>
                </a:lnTo>
                <a:lnTo>
                  <a:pt x="80" y="120"/>
                </a:lnTo>
                <a:lnTo>
                  <a:pt x="90" y="110"/>
                </a:lnTo>
                <a:lnTo>
                  <a:pt x="90" y="109"/>
                </a:lnTo>
                <a:lnTo>
                  <a:pt x="90" y="108"/>
                </a:lnTo>
                <a:lnTo>
                  <a:pt x="88" y="108"/>
                </a:lnTo>
                <a:lnTo>
                  <a:pt x="87" y="108"/>
                </a:lnTo>
                <a:lnTo>
                  <a:pt x="77" y="117"/>
                </a:lnTo>
                <a:lnTo>
                  <a:pt x="75" y="113"/>
                </a:lnTo>
                <a:lnTo>
                  <a:pt x="84" y="105"/>
                </a:lnTo>
                <a:lnTo>
                  <a:pt x="84" y="103"/>
                </a:lnTo>
                <a:lnTo>
                  <a:pt x="84" y="102"/>
                </a:lnTo>
                <a:lnTo>
                  <a:pt x="83" y="101"/>
                </a:lnTo>
                <a:lnTo>
                  <a:pt x="82" y="102"/>
                </a:lnTo>
                <a:lnTo>
                  <a:pt x="72" y="110"/>
                </a:lnTo>
                <a:lnTo>
                  <a:pt x="69" y="108"/>
                </a:lnTo>
                <a:lnTo>
                  <a:pt x="79" y="98"/>
                </a:lnTo>
                <a:lnTo>
                  <a:pt x="79" y="97"/>
                </a:lnTo>
                <a:lnTo>
                  <a:pt x="79" y="95"/>
                </a:lnTo>
                <a:lnTo>
                  <a:pt x="77" y="95"/>
                </a:lnTo>
                <a:lnTo>
                  <a:pt x="76" y="95"/>
                </a:lnTo>
                <a:lnTo>
                  <a:pt x="67" y="105"/>
                </a:lnTo>
                <a:lnTo>
                  <a:pt x="62" y="101"/>
                </a:lnTo>
                <a:lnTo>
                  <a:pt x="73" y="93"/>
                </a:lnTo>
                <a:lnTo>
                  <a:pt x="73" y="91"/>
                </a:lnTo>
                <a:lnTo>
                  <a:pt x="73" y="90"/>
                </a:lnTo>
                <a:lnTo>
                  <a:pt x="72" y="90"/>
                </a:lnTo>
                <a:lnTo>
                  <a:pt x="71" y="90"/>
                </a:lnTo>
                <a:lnTo>
                  <a:pt x="61" y="98"/>
                </a:lnTo>
                <a:lnTo>
                  <a:pt x="57" y="94"/>
                </a:lnTo>
                <a:lnTo>
                  <a:pt x="76" y="76"/>
                </a:lnTo>
                <a:lnTo>
                  <a:pt x="77" y="75"/>
                </a:lnTo>
                <a:lnTo>
                  <a:pt x="76" y="72"/>
                </a:lnTo>
                <a:lnTo>
                  <a:pt x="75" y="71"/>
                </a:lnTo>
                <a:lnTo>
                  <a:pt x="72" y="72"/>
                </a:lnTo>
                <a:lnTo>
                  <a:pt x="53" y="90"/>
                </a:lnTo>
                <a:lnTo>
                  <a:pt x="49" y="86"/>
                </a:lnTo>
                <a:lnTo>
                  <a:pt x="58" y="76"/>
                </a:lnTo>
                <a:lnTo>
                  <a:pt x="58" y="75"/>
                </a:lnTo>
                <a:lnTo>
                  <a:pt x="58" y="73"/>
                </a:lnTo>
                <a:lnTo>
                  <a:pt x="57" y="73"/>
                </a:lnTo>
                <a:lnTo>
                  <a:pt x="46" y="83"/>
                </a:lnTo>
                <a:lnTo>
                  <a:pt x="43" y="79"/>
                </a:lnTo>
                <a:lnTo>
                  <a:pt x="53" y="71"/>
                </a:lnTo>
                <a:lnTo>
                  <a:pt x="53" y="69"/>
                </a:lnTo>
                <a:lnTo>
                  <a:pt x="53" y="68"/>
                </a:lnTo>
                <a:lnTo>
                  <a:pt x="52" y="68"/>
                </a:lnTo>
                <a:lnTo>
                  <a:pt x="50" y="68"/>
                </a:lnTo>
                <a:lnTo>
                  <a:pt x="41" y="77"/>
                </a:lnTo>
                <a:lnTo>
                  <a:pt x="38" y="73"/>
                </a:lnTo>
                <a:lnTo>
                  <a:pt x="47" y="64"/>
                </a:lnTo>
                <a:lnTo>
                  <a:pt x="47" y="62"/>
                </a:lnTo>
                <a:lnTo>
                  <a:pt x="47" y="61"/>
                </a:lnTo>
                <a:lnTo>
                  <a:pt x="46" y="61"/>
                </a:lnTo>
                <a:lnTo>
                  <a:pt x="45" y="61"/>
                </a:lnTo>
                <a:lnTo>
                  <a:pt x="35" y="71"/>
                </a:lnTo>
                <a:lnTo>
                  <a:pt x="31" y="67"/>
                </a:lnTo>
                <a:lnTo>
                  <a:pt x="42" y="58"/>
                </a:lnTo>
                <a:lnTo>
                  <a:pt x="42" y="57"/>
                </a:lnTo>
                <a:lnTo>
                  <a:pt x="42" y="56"/>
                </a:lnTo>
                <a:lnTo>
                  <a:pt x="41" y="56"/>
                </a:lnTo>
                <a:lnTo>
                  <a:pt x="39" y="56"/>
                </a:lnTo>
                <a:lnTo>
                  <a:pt x="30" y="65"/>
                </a:lnTo>
                <a:lnTo>
                  <a:pt x="26" y="61"/>
                </a:lnTo>
                <a:lnTo>
                  <a:pt x="45" y="42"/>
                </a:lnTo>
                <a:lnTo>
                  <a:pt x="46" y="41"/>
                </a:lnTo>
                <a:lnTo>
                  <a:pt x="45" y="38"/>
                </a:lnTo>
                <a:lnTo>
                  <a:pt x="43" y="37"/>
                </a:lnTo>
                <a:lnTo>
                  <a:pt x="41" y="38"/>
                </a:lnTo>
                <a:lnTo>
                  <a:pt x="21" y="56"/>
                </a:lnTo>
                <a:lnTo>
                  <a:pt x="17" y="52"/>
                </a:lnTo>
                <a:lnTo>
                  <a:pt x="27" y="42"/>
                </a:lnTo>
                <a:lnTo>
                  <a:pt x="28" y="42"/>
                </a:lnTo>
                <a:lnTo>
                  <a:pt x="27" y="41"/>
                </a:lnTo>
                <a:lnTo>
                  <a:pt x="26" y="39"/>
                </a:lnTo>
                <a:lnTo>
                  <a:pt x="15" y="49"/>
                </a:lnTo>
                <a:lnTo>
                  <a:pt x="12" y="46"/>
                </a:lnTo>
                <a:lnTo>
                  <a:pt x="21" y="37"/>
                </a:lnTo>
                <a:lnTo>
                  <a:pt x="21" y="35"/>
                </a:lnTo>
                <a:lnTo>
                  <a:pt x="21" y="34"/>
                </a:lnTo>
                <a:lnTo>
                  <a:pt x="20" y="34"/>
                </a:lnTo>
                <a:lnTo>
                  <a:pt x="19" y="34"/>
                </a:lnTo>
                <a:lnTo>
                  <a:pt x="9" y="43"/>
                </a:lnTo>
                <a:lnTo>
                  <a:pt x="5" y="38"/>
                </a:lnTo>
                <a:lnTo>
                  <a:pt x="0" y="42"/>
                </a:lnTo>
                <a:lnTo>
                  <a:pt x="86" y="136"/>
                </a:lnTo>
                <a:lnTo>
                  <a:pt x="88" y="138"/>
                </a:lnTo>
                <a:lnTo>
                  <a:pt x="90" y="136"/>
                </a:lnTo>
                <a:lnTo>
                  <a:pt x="129" y="101"/>
                </a:lnTo>
                <a:lnTo>
                  <a:pt x="131" y="98"/>
                </a:lnTo>
                <a:lnTo>
                  <a:pt x="129" y="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9" name="Freeform 34"/>
          <p:cNvSpPr>
            <a:spLocks noEditPoints="1"/>
          </p:cNvSpPr>
          <p:nvPr/>
        </p:nvSpPr>
        <p:spPr bwMode="auto">
          <a:xfrm>
            <a:off x="5532438" y="911225"/>
            <a:ext cx="144462" cy="142875"/>
          </a:xfrm>
          <a:custGeom>
            <a:avLst/>
            <a:gdLst>
              <a:gd name="T0" fmla="*/ 77841122 w 266"/>
              <a:gd name="T1" fmla="*/ 11330095 h 266"/>
              <a:gd name="T2" fmla="*/ 66678989 w 266"/>
              <a:gd name="T3" fmla="*/ 290584 h 266"/>
              <a:gd name="T4" fmla="*/ 66678989 w 266"/>
              <a:gd name="T5" fmla="*/ 290584 h 266"/>
              <a:gd name="T6" fmla="*/ 66091365 w 266"/>
              <a:gd name="T7" fmla="*/ 0 h 266"/>
              <a:gd name="T8" fmla="*/ 65798096 w 266"/>
              <a:gd name="T9" fmla="*/ 0 h 266"/>
              <a:gd name="T10" fmla="*/ 64916661 w 266"/>
              <a:gd name="T11" fmla="*/ 0 h 266"/>
              <a:gd name="T12" fmla="*/ 64622849 w 266"/>
              <a:gd name="T13" fmla="*/ 290584 h 266"/>
              <a:gd name="T14" fmla="*/ 13218273 w 266"/>
              <a:gd name="T15" fmla="*/ 50258698 h 266"/>
              <a:gd name="T16" fmla="*/ 293812 w 266"/>
              <a:gd name="T17" fmla="*/ 74952440 h 266"/>
              <a:gd name="T18" fmla="*/ 293812 w 266"/>
              <a:gd name="T19" fmla="*/ 74952440 h 266"/>
              <a:gd name="T20" fmla="*/ 0 w 266"/>
              <a:gd name="T21" fmla="*/ 76114776 h 266"/>
              <a:gd name="T22" fmla="*/ 881435 w 266"/>
              <a:gd name="T23" fmla="*/ 76695407 h 266"/>
              <a:gd name="T24" fmla="*/ 881435 w 266"/>
              <a:gd name="T25" fmla="*/ 76695407 h 266"/>
              <a:gd name="T26" fmla="*/ 1174704 w 266"/>
              <a:gd name="T27" fmla="*/ 77276576 h 266"/>
              <a:gd name="T28" fmla="*/ 2056140 w 266"/>
              <a:gd name="T29" fmla="*/ 77276576 h 266"/>
              <a:gd name="T30" fmla="*/ 2056140 w 266"/>
              <a:gd name="T31" fmla="*/ 77276576 h 266"/>
              <a:gd name="T32" fmla="*/ 2937575 w 266"/>
              <a:gd name="T33" fmla="*/ 77276576 h 266"/>
              <a:gd name="T34" fmla="*/ 27024170 w 266"/>
              <a:gd name="T35" fmla="*/ 63622345 h 266"/>
              <a:gd name="T36" fmla="*/ 27317981 w 266"/>
              <a:gd name="T37" fmla="*/ 63331761 h 266"/>
              <a:gd name="T38" fmla="*/ 77841122 w 266"/>
              <a:gd name="T39" fmla="*/ 13654231 h 266"/>
              <a:gd name="T40" fmla="*/ 77841122 w 266"/>
              <a:gd name="T41" fmla="*/ 13654231 h 266"/>
              <a:gd name="T42" fmla="*/ 77841122 w 266"/>
              <a:gd name="T43" fmla="*/ 13363647 h 266"/>
              <a:gd name="T44" fmla="*/ 78134934 w 266"/>
              <a:gd name="T45" fmla="*/ 12491894 h 266"/>
              <a:gd name="T46" fmla="*/ 77841122 w 266"/>
              <a:gd name="T47" fmla="*/ 12201310 h 266"/>
              <a:gd name="T48" fmla="*/ 77841122 w 266"/>
              <a:gd name="T49" fmla="*/ 11330095 h 266"/>
              <a:gd name="T50" fmla="*/ 77841122 w 266"/>
              <a:gd name="T51" fmla="*/ 11330095 h 266"/>
              <a:gd name="T52" fmla="*/ 65504284 w 266"/>
              <a:gd name="T53" fmla="*/ 3776519 h 266"/>
              <a:gd name="T54" fmla="*/ 70497456 w 266"/>
              <a:gd name="T55" fmla="*/ 8715375 h 266"/>
              <a:gd name="T56" fmla="*/ 24380406 w 266"/>
              <a:gd name="T57" fmla="*/ 53454586 h 266"/>
              <a:gd name="T58" fmla="*/ 19680504 w 266"/>
              <a:gd name="T59" fmla="*/ 48515731 h 266"/>
              <a:gd name="T60" fmla="*/ 65504284 w 266"/>
              <a:gd name="T61" fmla="*/ 3776519 h 266"/>
              <a:gd name="T62" fmla="*/ 25261842 w 266"/>
              <a:gd name="T63" fmla="*/ 61007625 h 266"/>
              <a:gd name="T64" fmla="*/ 14393520 w 266"/>
              <a:gd name="T65" fmla="*/ 66818233 h 266"/>
              <a:gd name="T66" fmla="*/ 14393520 w 266"/>
              <a:gd name="T67" fmla="*/ 66818233 h 266"/>
              <a:gd name="T68" fmla="*/ 12924461 w 266"/>
              <a:gd name="T69" fmla="*/ 66237065 h 266"/>
              <a:gd name="T70" fmla="*/ 11749757 w 266"/>
              <a:gd name="T71" fmla="*/ 64784681 h 266"/>
              <a:gd name="T72" fmla="*/ 10868322 w 266"/>
              <a:gd name="T73" fmla="*/ 63622345 h 266"/>
              <a:gd name="T74" fmla="*/ 10574510 w 266"/>
              <a:gd name="T75" fmla="*/ 63041177 h 266"/>
              <a:gd name="T76" fmla="*/ 16155848 w 266"/>
              <a:gd name="T77" fmla="*/ 52292250 h 266"/>
              <a:gd name="T78" fmla="*/ 18505799 w 266"/>
              <a:gd name="T79" fmla="*/ 49968114 h 266"/>
              <a:gd name="T80" fmla="*/ 27611793 w 266"/>
              <a:gd name="T81" fmla="*/ 58683489 h 266"/>
              <a:gd name="T82" fmla="*/ 25261842 w 266"/>
              <a:gd name="T83" fmla="*/ 61007625 h 266"/>
              <a:gd name="T84" fmla="*/ 28492686 w 266"/>
              <a:gd name="T85" fmla="*/ 57231106 h 266"/>
              <a:gd name="T86" fmla="*/ 25555654 w 266"/>
              <a:gd name="T87" fmla="*/ 54616386 h 266"/>
              <a:gd name="T88" fmla="*/ 71378891 w 266"/>
              <a:gd name="T89" fmla="*/ 9877711 h 266"/>
              <a:gd name="T90" fmla="*/ 74316466 w 266"/>
              <a:gd name="T91" fmla="*/ 12491894 h 266"/>
              <a:gd name="T92" fmla="*/ 28492686 w 266"/>
              <a:gd name="T93" fmla="*/ 57231106 h 2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66" h="266">
                <a:moveTo>
                  <a:pt x="265" y="39"/>
                </a:moveTo>
                <a:lnTo>
                  <a:pt x="227" y="1"/>
                </a:lnTo>
                <a:lnTo>
                  <a:pt x="225" y="0"/>
                </a:lnTo>
                <a:lnTo>
                  <a:pt x="224" y="0"/>
                </a:lnTo>
                <a:lnTo>
                  <a:pt x="221" y="0"/>
                </a:lnTo>
                <a:lnTo>
                  <a:pt x="220" y="1"/>
                </a:lnTo>
                <a:lnTo>
                  <a:pt x="45" y="173"/>
                </a:lnTo>
                <a:lnTo>
                  <a:pt x="1" y="258"/>
                </a:lnTo>
                <a:lnTo>
                  <a:pt x="0" y="262"/>
                </a:lnTo>
                <a:lnTo>
                  <a:pt x="3" y="264"/>
                </a:lnTo>
                <a:lnTo>
                  <a:pt x="4" y="266"/>
                </a:lnTo>
                <a:lnTo>
                  <a:pt x="7" y="266"/>
                </a:lnTo>
                <a:lnTo>
                  <a:pt x="10" y="266"/>
                </a:lnTo>
                <a:lnTo>
                  <a:pt x="92" y="219"/>
                </a:lnTo>
                <a:lnTo>
                  <a:pt x="93" y="218"/>
                </a:lnTo>
                <a:lnTo>
                  <a:pt x="265" y="47"/>
                </a:lnTo>
                <a:lnTo>
                  <a:pt x="265" y="46"/>
                </a:lnTo>
                <a:lnTo>
                  <a:pt x="266" y="43"/>
                </a:lnTo>
                <a:lnTo>
                  <a:pt x="265" y="42"/>
                </a:lnTo>
                <a:lnTo>
                  <a:pt x="265" y="39"/>
                </a:lnTo>
                <a:close/>
                <a:moveTo>
                  <a:pt x="223" y="13"/>
                </a:moveTo>
                <a:lnTo>
                  <a:pt x="240" y="30"/>
                </a:lnTo>
                <a:lnTo>
                  <a:pt x="83" y="184"/>
                </a:lnTo>
                <a:lnTo>
                  <a:pt x="67" y="167"/>
                </a:lnTo>
                <a:lnTo>
                  <a:pt x="223" y="13"/>
                </a:lnTo>
                <a:close/>
                <a:moveTo>
                  <a:pt x="86" y="210"/>
                </a:moveTo>
                <a:lnTo>
                  <a:pt x="49" y="230"/>
                </a:lnTo>
                <a:lnTo>
                  <a:pt x="44" y="228"/>
                </a:lnTo>
                <a:lnTo>
                  <a:pt x="40" y="223"/>
                </a:lnTo>
                <a:lnTo>
                  <a:pt x="37" y="219"/>
                </a:lnTo>
                <a:lnTo>
                  <a:pt x="36" y="217"/>
                </a:lnTo>
                <a:lnTo>
                  <a:pt x="55" y="180"/>
                </a:lnTo>
                <a:lnTo>
                  <a:pt x="63" y="172"/>
                </a:lnTo>
                <a:lnTo>
                  <a:pt x="94" y="202"/>
                </a:lnTo>
                <a:lnTo>
                  <a:pt x="86" y="210"/>
                </a:lnTo>
                <a:close/>
                <a:moveTo>
                  <a:pt x="97" y="197"/>
                </a:moveTo>
                <a:lnTo>
                  <a:pt x="87" y="188"/>
                </a:lnTo>
                <a:lnTo>
                  <a:pt x="243" y="34"/>
                </a:lnTo>
                <a:lnTo>
                  <a:pt x="253" y="43"/>
                </a:lnTo>
                <a:lnTo>
                  <a:pt x="97" y="19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Freeform 35"/>
          <p:cNvSpPr>
            <a:spLocks noEditPoints="1"/>
          </p:cNvSpPr>
          <p:nvPr/>
        </p:nvSpPr>
        <p:spPr bwMode="auto">
          <a:xfrm>
            <a:off x="4054475" y="1803400"/>
            <a:ext cx="149225" cy="133350"/>
          </a:xfrm>
          <a:custGeom>
            <a:avLst/>
            <a:gdLst>
              <a:gd name="T0" fmla="*/ 79533113 w 274"/>
              <a:gd name="T1" fmla="*/ 24533679 h 245"/>
              <a:gd name="T2" fmla="*/ 73641448 w 274"/>
              <a:gd name="T3" fmla="*/ 13597346 h 245"/>
              <a:gd name="T4" fmla="*/ 63037215 w 274"/>
              <a:gd name="T5" fmla="*/ 5615940 h 245"/>
              <a:gd name="T6" fmla="*/ 48897874 w 274"/>
              <a:gd name="T7" fmla="*/ 591094 h 245"/>
              <a:gd name="T8" fmla="*/ 40060922 w 274"/>
              <a:gd name="T9" fmla="*/ 0 h 245"/>
              <a:gd name="T10" fmla="*/ 31813245 w 274"/>
              <a:gd name="T11" fmla="*/ 295547 h 245"/>
              <a:gd name="T12" fmla="*/ 17673904 w 274"/>
              <a:gd name="T13" fmla="*/ 4729299 h 245"/>
              <a:gd name="T14" fmla="*/ 7069671 w 274"/>
              <a:gd name="T15" fmla="*/ 12710160 h 245"/>
              <a:gd name="T16" fmla="*/ 883913 w 274"/>
              <a:gd name="T17" fmla="*/ 23351490 h 245"/>
              <a:gd name="T18" fmla="*/ 0 w 274"/>
              <a:gd name="T19" fmla="*/ 30150163 h 245"/>
              <a:gd name="T20" fmla="*/ 2356557 w 274"/>
              <a:gd name="T21" fmla="*/ 40495946 h 245"/>
              <a:gd name="T22" fmla="*/ 12371515 w 274"/>
              <a:gd name="T23" fmla="*/ 52319464 h 245"/>
              <a:gd name="T24" fmla="*/ 12371515 w 274"/>
              <a:gd name="T25" fmla="*/ 60004779 h 245"/>
              <a:gd name="T26" fmla="*/ 8836952 w 274"/>
              <a:gd name="T27" fmla="*/ 66803451 h 245"/>
              <a:gd name="T28" fmla="*/ 8836952 w 274"/>
              <a:gd name="T29" fmla="*/ 70941656 h 245"/>
              <a:gd name="T30" fmla="*/ 10898871 w 274"/>
              <a:gd name="T31" fmla="*/ 72419391 h 245"/>
              <a:gd name="T32" fmla="*/ 12077422 w 274"/>
              <a:gd name="T33" fmla="*/ 72419391 h 245"/>
              <a:gd name="T34" fmla="*/ 17673904 w 274"/>
              <a:gd name="T35" fmla="*/ 70054470 h 245"/>
              <a:gd name="T36" fmla="*/ 27984044 w 274"/>
              <a:gd name="T37" fmla="*/ 64142983 h 245"/>
              <a:gd name="T38" fmla="*/ 34169802 w 274"/>
              <a:gd name="T39" fmla="*/ 60891420 h 245"/>
              <a:gd name="T40" fmla="*/ 40944835 w 274"/>
              <a:gd name="T41" fmla="*/ 60891420 h 245"/>
              <a:gd name="T42" fmla="*/ 52727074 w 274"/>
              <a:gd name="T43" fmla="*/ 59709231 h 245"/>
              <a:gd name="T44" fmla="*/ 65983047 w 274"/>
              <a:gd name="T45" fmla="*/ 54388294 h 245"/>
              <a:gd name="T46" fmla="*/ 75408730 w 274"/>
              <a:gd name="T47" fmla="*/ 45520791 h 245"/>
              <a:gd name="T48" fmla="*/ 80416481 w 274"/>
              <a:gd name="T49" fmla="*/ 34583914 h 245"/>
              <a:gd name="T50" fmla="*/ 80711119 w 274"/>
              <a:gd name="T51" fmla="*/ 31332351 h 245"/>
              <a:gd name="T52" fmla="*/ 17968542 w 274"/>
              <a:gd name="T53" fmla="*/ 62369156 h 245"/>
              <a:gd name="T54" fmla="*/ 22092380 w 274"/>
              <a:gd name="T55" fmla="*/ 55571027 h 245"/>
              <a:gd name="T56" fmla="*/ 22092380 w 274"/>
              <a:gd name="T57" fmla="*/ 52023917 h 245"/>
              <a:gd name="T58" fmla="*/ 17379266 w 274"/>
              <a:gd name="T59" fmla="*/ 48181260 h 245"/>
              <a:gd name="T60" fmla="*/ 7953039 w 274"/>
              <a:gd name="T61" fmla="*/ 38722119 h 245"/>
              <a:gd name="T62" fmla="*/ 5891120 w 274"/>
              <a:gd name="T63" fmla="*/ 30150163 h 245"/>
              <a:gd name="T64" fmla="*/ 6775033 w 274"/>
              <a:gd name="T65" fmla="*/ 24829770 h 245"/>
              <a:gd name="T66" fmla="*/ 11488147 w 274"/>
              <a:gd name="T67" fmla="*/ 16552817 h 245"/>
              <a:gd name="T68" fmla="*/ 20914374 w 274"/>
              <a:gd name="T69" fmla="*/ 10050236 h 245"/>
              <a:gd name="T70" fmla="*/ 39766284 w 274"/>
              <a:gd name="T71" fmla="*/ 5912031 h 245"/>
              <a:gd name="T72" fmla="*/ 44184760 w 274"/>
              <a:gd name="T73" fmla="*/ 5912031 h 245"/>
              <a:gd name="T74" fmla="*/ 59796745 w 274"/>
              <a:gd name="T75" fmla="*/ 10345783 h 245"/>
              <a:gd name="T76" fmla="*/ 69222972 w 274"/>
              <a:gd name="T77" fmla="*/ 17143911 h 245"/>
              <a:gd name="T78" fmla="*/ 73936086 w 274"/>
              <a:gd name="T79" fmla="*/ 26011959 h 245"/>
              <a:gd name="T80" fmla="*/ 74819999 w 274"/>
              <a:gd name="T81" fmla="*/ 31332351 h 245"/>
              <a:gd name="T82" fmla="*/ 71874167 w 274"/>
              <a:gd name="T83" fmla="*/ 40495946 h 245"/>
              <a:gd name="T84" fmla="*/ 64804496 w 274"/>
              <a:gd name="T85" fmla="*/ 47885713 h 245"/>
              <a:gd name="T86" fmla="*/ 47425230 w 274"/>
              <a:gd name="T87" fmla="*/ 54388294 h 245"/>
              <a:gd name="T88" fmla="*/ 39766284 w 274"/>
              <a:gd name="T89" fmla="*/ 55275480 h 245"/>
              <a:gd name="T90" fmla="*/ 34169802 w 274"/>
              <a:gd name="T91" fmla="*/ 54683841 h 245"/>
              <a:gd name="T92" fmla="*/ 28572775 w 274"/>
              <a:gd name="T93" fmla="*/ 56753216 h 245"/>
              <a:gd name="T94" fmla="*/ 17968542 w 274"/>
              <a:gd name="T95" fmla="*/ 63256341 h 245"/>
              <a:gd name="T96" fmla="*/ 17968542 w 274"/>
              <a:gd name="T97" fmla="*/ 62369156 h 2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4" h="245">
                <a:moveTo>
                  <a:pt x="274" y="103"/>
                </a:moveTo>
                <a:lnTo>
                  <a:pt x="274" y="103"/>
                </a:lnTo>
                <a:lnTo>
                  <a:pt x="273" y="92"/>
                </a:lnTo>
                <a:lnTo>
                  <a:pt x="270" y="83"/>
                </a:lnTo>
                <a:lnTo>
                  <a:pt x="267" y="73"/>
                </a:lnTo>
                <a:lnTo>
                  <a:pt x="262" y="64"/>
                </a:lnTo>
                <a:lnTo>
                  <a:pt x="256" y="54"/>
                </a:lnTo>
                <a:lnTo>
                  <a:pt x="250" y="46"/>
                </a:lnTo>
                <a:lnTo>
                  <a:pt x="243" y="38"/>
                </a:lnTo>
                <a:lnTo>
                  <a:pt x="233" y="31"/>
                </a:lnTo>
                <a:lnTo>
                  <a:pt x="224" y="24"/>
                </a:lnTo>
                <a:lnTo>
                  <a:pt x="214" y="19"/>
                </a:lnTo>
                <a:lnTo>
                  <a:pt x="203" y="13"/>
                </a:lnTo>
                <a:lnTo>
                  <a:pt x="191" y="9"/>
                </a:lnTo>
                <a:lnTo>
                  <a:pt x="179" y="5"/>
                </a:lnTo>
                <a:lnTo>
                  <a:pt x="166" y="2"/>
                </a:lnTo>
                <a:lnTo>
                  <a:pt x="153" y="1"/>
                </a:lnTo>
                <a:lnTo>
                  <a:pt x="139" y="0"/>
                </a:lnTo>
                <a:lnTo>
                  <a:pt x="136" y="0"/>
                </a:lnTo>
                <a:lnTo>
                  <a:pt x="135" y="0"/>
                </a:lnTo>
                <a:lnTo>
                  <a:pt x="121" y="0"/>
                </a:lnTo>
                <a:lnTo>
                  <a:pt x="108" y="1"/>
                </a:lnTo>
                <a:lnTo>
                  <a:pt x="95" y="4"/>
                </a:lnTo>
                <a:lnTo>
                  <a:pt x="83" y="8"/>
                </a:lnTo>
                <a:lnTo>
                  <a:pt x="71" y="12"/>
                </a:lnTo>
                <a:lnTo>
                  <a:pt x="60" y="16"/>
                </a:lnTo>
                <a:lnTo>
                  <a:pt x="50" y="23"/>
                </a:lnTo>
                <a:lnTo>
                  <a:pt x="41" y="28"/>
                </a:lnTo>
                <a:lnTo>
                  <a:pt x="31" y="35"/>
                </a:lnTo>
                <a:lnTo>
                  <a:pt x="24" y="43"/>
                </a:lnTo>
                <a:lnTo>
                  <a:pt x="18" y="52"/>
                </a:lnTo>
                <a:lnTo>
                  <a:pt x="11" y="61"/>
                </a:lnTo>
                <a:lnTo>
                  <a:pt x="7" y="69"/>
                </a:lnTo>
                <a:lnTo>
                  <a:pt x="3" y="79"/>
                </a:lnTo>
                <a:lnTo>
                  <a:pt x="1" y="90"/>
                </a:lnTo>
                <a:lnTo>
                  <a:pt x="0" y="99"/>
                </a:lnTo>
                <a:lnTo>
                  <a:pt x="0" y="102"/>
                </a:lnTo>
                <a:lnTo>
                  <a:pt x="1" y="114"/>
                </a:lnTo>
                <a:lnTo>
                  <a:pt x="4" y="125"/>
                </a:lnTo>
                <a:lnTo>
                  <a:pt x="8" y="137"/>
                </a:lnTo>
                <a:lnTo>
                  <a:pt x="15" y="148"/>
                </a:lnTo>
                <a:lnTo>
                  <a:pt x="22" y="158"/>
                </a:lnTo>
                <a:lnTo>
                  <a:pt x="31" y="168"/>
                </a:lnTo>
                <a:lnTo>
                  <a:pt x="42" y="177"/>
                </a:lnTo>
                <a:lnTo>
                  <a:pt x="54" y="185"/>
                </a:lnTo>
                <a:lnTo>
                  <a:pt x="42" y="203"/>
                </a:lnTo>
                <a:lnTo>
                  <a:pt x="33" y="218"/>
                </a:lnTo>
                <a:lnTo>
                  <a:pt x="33" y="221"/>
                </a:lnTo>
                <a:lnTo>
                  <a:pt x="30" y="226"/>
                </a:lnTo>
                <a:lnTo>
                  <a:pt x="29" y="233"/>
                </a:lnTo>
                <a:lnTo>
                  <a:pt x="29" y="236"/>
                </a:lnTo>
                <a:lnTo>
                  <a:pt x="30" y="240"/>
                </a:lnTo>
                <a:lnTo>
                  <a:pt x="33" y="243"/>
                </a:lnTo>
                <a:lnTo>
                  <a:pt x="37" y="244"/>
                </a:lnTo>
                <a:lnTo>
                  <a:pt x="37" y="245"/>
                </a:lnTo>
                <a:lnTo>
                  <a:pt x="41" y="245"/>
                </a:lnTo>
                <a:lnTo>
                  <a:pt x="49" y="243"/>
                </a:lnTo>
                <a:lnTo>
                  <a:pt x="57" y="238"/>
                </a:lnTo>
                <a:lnTo>
                  <a:pt x="60" y="237"/>
                </a:lnTo>
                <a:lnTo>
                  <a:pt x="83" y="223"/>
                </a:lnTo>
                <a:lnTo>
                  <a:pt x="95" y="217"/>
                </a:lnTo>
                <a:lnTo>
                  <a:pt x="110" y="207"/>
                </a:lnTo>
                <a:lnTo>
                  <a:pt x="116" y="206"/>
                </a:lnTo>
                <a:lnTo>
                  <a:pt x="116" y="204"/>
                </a:lnTo>
                <a:lnTo>
                  <a:pt x="135" y="206"/>
                </a:lnTo>
                <a:lnTo>
                  <a:pt x="139" y="206"/>
                </a:lnTo>
                <a:lnTo>
                  <a:pt x="153" y="206"/>
                </a:lnTo>
                <a:lnTo>
                  <a:pt x="165" y="204"/>
                </a:lnTo>
                <a:lnTo>
                  <a:pt x="179" y="202"/>
                </a:lnTo>
                <a:lnTo>
                  <a:pt x="191" y="199"/>
                </a:lnTo>
                <a:lnTo>
                  <a:pt x="202" y="195"/>
                </a:lnTo>
                <a:lnTo>
                  <a:pt x="213" y="189"/>
                </a:lnTo>
                <a:lnTo>
                  <a:pt x="224" y="184"/>
                </a:lnTo>
                <a:lnTo>
                  <a:pt x="233" y="177"/>
                </a:lnTo>
                <a:lnTo>
                  <a:pt x="241" y="170"/>
                </a:lnTo>
                <a:lnTo>
                  <a:pt x="250" y="162"/>
                </a:lnTo>
                <a:lnTo>
                  <a:pt x="256" y="154"/>
                </a:lnTo>
                <a:lnTo>
                  <a:pt x="262" y="146"/>
                </a:lnTo>
                <a:lnTo>
                  <a:pt x="267" y="136"/>
                </a:lnTo>
                <a:lnTo>
                  <a:pt x="270" y="127"/>
                </a:lnTo>
                <a:lnTo>
                  <a:pt x="273" y="117"/>
                </a:lnTo>
                <a:lnTo>
                  <a:pt x="274" y="106"/>
                </a:lnTo>
                <a:lnTo>
                  <a:pt x="274" y="103"/>
                </a:lnTo>
                <a:close/>
                <a:moveTo>
                  <a:pt x="61" y="211"/>
                </a:moveTo>
                <a:lnTo>
                  <a:pt x="61" y="211"/>
                </a:lnTo>
                <a:lnTo>
                  <a:pt x="71" y="196"/>
                </a:lnTo>
                <a:lnTo>
                  <a:pt x="72" y="195"/>
                </a:lnTo>
                <a:lnTo>
                  <a:pt x="75" y="188"/>
                </a:lnTo>
                <a:lnTo>
                  <a:pt x="76" y="181"/>
                </a:lnTo>
                <a:lnTo>
                  <a:pt x="76" y="178"/>
                </a:lnTo>
                <a:lnTo>
                  <a:pt x="75" y="176"/>
                </a:lnTo>
                <a:lnTo>
                  <a:pt x="72" y="173"/>
                </a:lnTo>
                <a:lnTo>
                  <a:pt x="69" y="170"/>
                </a:lnTo>
                <a:lnTo>
                  <a:pt x="59" y="163"/>
                </a:lnTo>
                <a:lnTo>
                  <a:pt x="49" y="157"/>
                </a:lnTo>
                <a:lnTo>
                  <a:pt x="41" y="148"/>
                </a:lnTo>
                <a:lnTo>
                  <a:pt x="33" y="140"/>
                </a:lnTo>
                <a:lnTo>
                  <a:pt x="27" y="131"/>
                </a:lnTo>
                <a:lnTo>
                  <a:pt x="23" y="121"/>
                </a:lnTo>
                <a:lnTo>
                  <a:pt x="20" y="112"/>
                </a:lnTo>
                <a:lnTo>
                  <a:pt x="20" y="102"/>
                </a:lnTo>
                <a:lnTo>
                  <a:pt x="20" y="101"/>
                </a:lnTo>
                <a:lnTo>
                  <a:pt x="20" y="92"/>
                </a:lnTo>
                <a:lnTo>
                  <a:pt x="23" y="84"/>
                </a:lnTo>
                <a:lnTo>
                  <a:pt x="26" y="76"/>
                </a:lnTo>
                <a:lnTo>
                  <a:pt x="30" y="69"/>
                </a:lnTo>
                <a:lnTo>
                  <a:pt x="34" y="62"/>
                </a:lnTo>
                <a:lnTo>
                  <a:pt x="39" y="56"/>
                </a:lnTo>
                <a:lnTo>
                  <a:pt x="46" y="49"/>
                </a:lnTo>
                <a:lnTo>
                  <a:pt x="54" y="43"/>
                </a:lnTo>
                <a:lnTo>
                  <a:pt x="63" y="38"/>
                </a:lnTo>
                <a:lnTo>
                  <a:pt x="71" y="34"/>
                </a:lnTo>
                <a:lnTo>
                  <a:pt x="90" y="26"/>
                </a:lnTo>
                <a:lnTo>
                  <a:pt x="112" y="22"/>
                </a:lnTo>
                <a:lnTo>
                  <a:pt x="123" y="20"/>
                </a:lnTo>
                <a:lnTo>
                  <a:pt x="135" y="20"/>
                </a:lnTo>
                <a:lnTo>
                  <a:pt x="138" y="20"/>
                </a:lnTo>
                <a:lnTo>
                  <a:pt x="150" y="20"/>
                </a:lnTo>
                <a:lnTo>
                  <a:pt x="162" y="22"/>
                </a:lnTo>
                <a:lnTo>
                  <a:pt x="173" y="24"/>
                </a:lnTo>
                <a:lnTo>
                  <a:pt x="183" y="27"/>
                </a:lnTo>
                <a:lnTo>
                  <a:pt x="203" y="35"/>
                </a:lnTo>
                <a:lnTo>
                  <a:pt x="211" y="41"/>
                </a:lnTo>
                <a:lnTo>
                  <a:pt x="220" y="46"/>
                </a:lnTo>
                <a:lnTo>
                  <a:pt x="228" y="52"/>
                </a:lnTo>
                <a:lnTo>
                  <a:pt x="235" y="58"/>
                </a:lnTo>
                <a:lnTo>
                  <a:pt x="240" y="65"/>
                </a:lnTo>
                <a:lnTo>
                  <a:pt x="244" y="72"/>
                </a:lnTo>
                <a:lnTo>
                  <a:pt x="248" y="80"/>
                </a:lnTo>
                <a:lnTo>
                  <a:pt x="251" y="88"/>
                </a:lnTo>
                <a:lnTo>
                  <a:pt x="252" y="97"/>
                </a:lnTo>
                <a:lnTo>
                  <a:pt x="254" y="105"/>
                </a:lnTo>
                <a:lnTo>
                  <a:pt x="254" y="106"/>
                </a:lnTo>
                <a:lnTo>
                  <a:pt x="252" y="114"/>
                </a:lnTo>
                <a:lnTo>
                  <a:pt x="251" y="122"/>
                </a:lnTo>
                <a:lnTo>
                  <a:pt x="248" y="129"/>
                </a:lnTo>
                <a:lnTo>
                  <a:pt x="244" y="137"/>
                </a:lnTo>
                <a:lnTo>
                  <a:pt x="239" y="144"/>
                </a:lnTo>
                <a:lnTo>
                  <a:pt x="233" y="151"/>
                </a:lnTo>
                <a:lnTo>
                  <a:pt x="226" y="157"/>
                </a:lnTo>
                <a:lnTo>
                  <a:pt x="220" y="162"/>
                </a:lnTo>
                <a:lnTo>
                  <a:pt x="211" y="168"/>
                </a:lnTo>
                <a:lnTo>
                  <a:pt x="202" y="173"/>
                </a:lnTo>
                <a:lnTo>
                  <a:pt x="183" y="180"/>
                </a:lnTo>
                <a:lnTo>
                  <a:pt x="161" y="184"/>
                </a:lnTo>
                <a:lnTo>
                  <a:pt x="150" y="185"/>
                </a:lnTo>
                <a:lnTo>
                  <a:pt x="139" y="187"/>
                </a:lnTo>
                <a:lnTo>
                  <a:pt x="135" y="187"/>
                </a:lnTo>
                <a:lnTo>
                  <a:pt x="117" y="185"/>
                </a:lnTo>
                <a:lnTo>
                  <a:pt x="116" y="185"/>
                </a:lnTo>
                <a:lnTo>
                  <a:pt x="108" y="187"/>
                </a:lnTo>
                <a:lnTo>
                  <a:pt x="100" y="191"/>
                </a:lnTo>
                <a:lnTo>
                  <a:pt x="97" y="192"/>
                </a:lnTo>
                <a:lnTo>
                  <a:pt x="75" y="206"/>
                </a:lnTo>
                <a:lnTo>
                  <a:pt x="61" y="214"/>
                </a:lnTo>
                <a:lnTo>
                  <a:pt x="60" y="214"/>
                </a:lnTo>
                <a:lnTo>
                  <a:pt x="61" y="2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3" name="组合 32"/>
          <p:cNvGrpSpPr/>
          <p:nvPr/>
        </p:nvGrpSpPr>
        <p:grpSpPr>
          <a:xfrm>
            <a:off x="4351320" y="1810487"/>
            <a:ext cx="146040" cy="120073"/>
            <a:chOff x="4527946" y="2140013"/>
            <a:chExt cx="243599" cy="200284"/>
          </a:xfrm>
          <a:solidFill>
            <a:schemeClr val="bg1"/>
          </a:solidFill>
        </p:grpSpPr>
        <p:sp>
          <p:nvSpPr>
            <p:cNvPr id="34"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5"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grpSp>
      <p:sp>
        <p:nvSpPr>
          <p:cNvPr id="27682" name="Freeform 38"/>
          <p:cNvSpPr>
            <a:spLocks noEditPoints="1"/>
          </p:cNvSpPr>
          <p:nvPr/>
        </p:nvSpPr>
        <p:spPr bwMode="auto">
          <a:xfrm>
            <a:off x="4943475" y="2098675"/>
            <a:ext cx="139700" cy="133350"/>
          </a:xfrm>
          <a:custGeom>
            <a:avLst/>
            <a:gdLst>
              <a:gd name="T0" fmla="*/ 44807824 w 257"/>
              <a:gd name="T1" fmla="*/ 865436 h 249"/>
              <a:gd name="T2" fmla="*/ 39243741 w 257"/>
              <a:gd name="T3" fmla="*/ 15578922 h 249"/>
              <a:gd name="T4" fmla="*/ 33386126 w 257"/>
              <a:gd name="T5" fmla="*/ 21060196 h 249"/>
              <a:gd name="T6" fmla="*/ 26357639 w 257"/>
              <a:gd name="T7" fmla="*/ 21060196 h 249"/>
              <a:gd name="T8" fmla="*/ 18157739 w 257"/>
              <a:gd name="T9" fmla="*/ 27695563 h 249"/>
              <a:gd name="T10" fmla="*/ 17571760 w 257"/>
              <a:gd name="T11" fmla="*/ 29137778 h 249"/>
              <a:gd name="T12" fmla="*/ 24307800 w 257"/>
              <a:gd name="T13" fmla="*/ 44716700 h 249"/>
              <a:gd name="T14" fmla="*/ 0 w 257"/>
              <a:gd name="T15" fmla="*/ 70104077 h 249"/>
              <a:gd name="T16" fmla="*/ 585979 w 257"/>
              <a:gd name="T17" fmla="*/ 71834949 h 249"/>
              <a:gd name="T18" fmla="*/ 6443051 w 257"/>
              <a:gd name="T19" fmla="*/ 68661326 h 249"/>
              <a:gd name="T20" fmla="*/ 28115033 w 257"/>
              <a:gd name="T21" fmla="*/ 48178445 h 249"/>
              <a:gd name="T22" fmla="*/ 40122166 w 257"/>
              <a:gd name="T23" fmla="*/ 54525155 h 249"/>
              <a:gd name="T24" fmla="*/ 46565217 w 257"/>
              <a:gd name="T25" fmla="*/ 55390591 h 249"/>
              <a:gd name="T26" fmla="*/ 53301258 w 257"/>
              <a:gd name="T27" fmla="*/ 49332538 h 249"/>
              <a:gd name="T28" fmla="*/ 53593704 w 257"/>
              <a:gd name="T29" fmla="*/ 47889787 h 249"/>
              <a:gd name="T30" fmla="*/ 55644086 w 257"/>
              <a:gd name="T31" fmla="*/ 38658111 h 249"/>
              <a:gd name="T32" fmla="*/ 67358230 w 257"/>
              <a:gd name="T33" fmla="*/ 36061803 h 249"/>
              <a:gd name="T34" fmla="*/ 74387260 w 257"/>
              <a:gd name="T35" fmla="*/ 29715093 h 249"/>
              <a:gd name="T36" fmla="*/ 75265685 w 257"/>
              <a:gd name="T37" fmla="*/ 27983685 h 249"/>
              <a:gd name="T38" fmla="*/ 69701059 w 257"/>
              <a:gd name="T39" fmla="*/ 11827984 h 249"/>
              <a:gd name="T40" fmla="*/ 59743765 w 257"/>
              <a:gd name="T41" fmla="*/ 3173623 h 249"/>
              <a:gd name="T42" fmla="*/ 47736632 w 257"/>
              <a:gd name="T43" fmla="*/ 0 h 249"/>
              <a:gd name="T44" fmla="*/ 70873017 w 257"/>
              <a:gd name="T45" fmla="*/ 26830127 h 249"/>
              <a:gd name="T46" fmla="*/ 58572351 w 257"/>
              <a:gd name="T47" fmla="*/ 19329323 h 249"/>
              <a:gd name="T48" fmla="*/ 48322067 w 257"/>
              <a:gd name="T49" fmla="*/ 4039059 h 249"/>
              <a:gd name="T50" fmla="*/ 56815501 w 257"/>
              <a:gd name="T51" fmla="*/ 6346710 h 249"/>
              <a:gd name="T52" fmla="*/ 66772795 w 257"/>
              <a:gd name="T53" fmla="*/ 15001607 h 249"/>
              <a:gd name="T54" fmla="*/ 70873017 w 257"/>
              <a:gd name="T55" fmla="*/ 26830127 h 249"/>
              <a:gd name="T56" fmla="*/ 5271637 w 257"/>
              <a:gd name="T57" fmla="*/ 66353675 h 249"/>
              <a:gd name="T58" fmla="*/ 45686792 w 257"/>
              <a:gd name="T59" fmla="*/ 51352067 h 249"/>
              <a:gd name="T60" fmla="*/ 37193358 w 257"/>
              <a:gd name="T61" fmla="*/ 49332538 h 249"/>
              <a:gd name="T62" fmla="*/ 26357639 w 257"/>
              <a:gd name="T63" fmla="*/ 40677641 h 249"/>
              <a:gd name="T64" fmla="*/ 21671982 w 257"/>
              <a:gd name="T65" fmla="*/ 29715093 h 249"/>
              <a:gd name="T66" fmla="*/ 26357639 w 257"/>
              <a:gd name="T67" fmla="*/ 31734087 h 249"/>
              <a:gd name="T68" fmla="*/ 37193358 w 257"/>
              <a:gd name="T69" fmla="*/ 43851264 h 249"/>
              <a:gd name="T70" fmla="*/ 45686792 w 257"/>
              <a:gd name="T71" fmla="*/ 51352067 h 249"/>
              <a:gd name="T72" fmla="*/ 43343420 w 257"/>
              <a:gd name="T73" fmla="*/ 44716700 h 249"/>
              <a:gd name="T74" fmla="*/ 31336286 w 257"/>
              <a:gd name="T75" fmla="*/ 36061803 h 249"/>
              <a:gd name="T76" fmla="*/ 26943618 w 257"/>
              <a:gd name="T77" fmla="*/ 24810598 h 249"/>
              <a:gd name="T78" fmla="*/ 34557540 w 257"/>
              <a:gd name="T79" fmla="*/ 24521940 h 249"/>
              <a:gd name="T80" fmla="*/ 43343420 w 257"/>
              <a:gd name="T81" fmla="*/ 16732480 h 249"/>
              <a:gd name="T82" fmla="*/ 52129300 w 257"/>
              <a:gd name="T83" fmla="*/ 27695563 h 249"/>
              <a:gd name="T84" fmla="*/ 53301258 w 257"/>
              <a:gd name="T85" fmla="*/ 35484489 h 249"/>
              <a:gd name="T86" fmla="*/ 49494025 w 257"/>
              <a:gd name="T87" fmla="*/ 43851264 h 249"/>
              <a:gd name="T88" fmla="*/ 60036754 w 257"/>
              <a:gd name="T89" fmla="*/ 30580529 h 249"/>
              <a:gd name="T90" fmla="*/ 55644086 w 257"/>
              <a:gd name="T91" fmla="*/ 27983685 h 249"/>
              <a:gd name="T92" fmla="*/ 44807824 w 257"/>
              <a:gd name="T93" fmla="*/ 15867043 h 249"/>
              <a:gd name="T94" fmla="*/ 46565217 w 257"/>
              <a:gd name="T95" fmla="*/ 5193152 h 249"/>
              <a:gd name="T96" fmla="*/ 57107947 w 257"/>
              <a:gd name="T97" fmla="*/ 21060196 h 249"/>
              <a:gd name="T98" fmla="*/ 69994049 w 257"/>
              <a:gd name="T99" fmla="*/ 28849121 h 2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249">
                <a:moveTo>
                  <a:pt x="159" y="0"/>
                </a:moveTo>
                <a:lnTo>
                  <a:pt x="159" y="0"/>
                </a:lnTo>
                <a:lnTo>
                  <a:pt x="156" y="2"/>
                </a:lnTo>
                <a:lnTo>
                  <a:pt x="153" y="3"/>
                </a:lnTo>
                <a:lnTo>
                  <a:pt x="135" y="28"/>
                </a:lnTo>
                <a:lnTo>
                  <a:pt x="134" y="32"/>
                </a:lnTo>
                <a:lnTo>
                  <a:pt x="134" y="54"/>
                </a:lnTo>
                <a:lnTo>
                  <a:pt x="127" y="62"/>
                </a:lnTo>
                <a:lnTo>
                  <a:pt x="120" y="69"/>
                </a:lnTo>
                <a:lnTo>
                  <a:pt x="114" y="73"/>
                </a:lnTo>
                <a:lnTo>
                  <a:pt x="107" y="74"/>
                </a:lnTo>
                <a:lnTo>
                  <a:pt x="101" y="74"/>
                </a:lnTo>
                <a:lnTo>
                  <a:pt x="96" y="74"/>
                </a:lnTo>
                <a:lnTo>
                  <a:pt x="90" y="73"/>
                </a:lnTo>
                <a:lnTo>
                  <a:pt x="86" y="71"/>
                </a:lnTo>
                <a:lnTo>
                  <a:pt x="83" y="74"/>
                </a:lnTo>
                <a:lnTo>
                  <a:pt x="62" y="96"/>
                </a:lnTo>
                <a:lnTo>
                  <a:pt x="60" y="99"/>
                </a:lnTo>
                <a:lnTo>
                  <a:pt x="60" y="101"/>
                </a:lnTo>
                <a:lnTo>
                  <a:pt x="63" y="118"/>
                </a:lnTo>
                <a:lnTo>
                  <a:pt x="68" y="131"/>
                </a:lnTo>
                <a:lnTo>
                  <a:pt x="75" y="145"/>
                </a:lnTo>
                <a:lnTo>
                  <a:pt x="83" y="155"/>
                </a:lnTo>
                <a:lnTo>
                  <a:pt x="13" y="224"/>
                </a:lnTo>
                <a:lnTo>
                  <a:pt x="11" y="226"/>
                </a:lnTo>
                <a:lnTo>
                  <a:pt x="0" y="243"/>
                </a:lnTo>
                <a:lnTo>
                  <a:pt x="0" y="246"/>
                </a:lnTo>
                <a:lnTo>
                  <a:pt x="2" y="249"/>
                </a:lnTo>
                <a:lnTo>
                  <a:pt x="4" y="249"/>
                </a:lnTo>
                <a:lnTo>
                  <a:pt x="6" y="249"/>
                </a:lnTo>
                <a:lnTo>
                  <a:pt x="22" y="238"/>
                </a:lnTo>
                <a:lnTo>
                  <a:pt x="23" y="238"/>
                </a:lnTo>
                <a:lnTo>
                  <a:pt x="96" y="167"/>
                </a:lnTo>
                <a:lnTo>
                  <a:pt x="107" y="174"/>
                </a:lnTo>
                <a:lnTo>
                  <a:pt x="116" y="181"/>
                </a:lnTo>
                <a:lnTo>
                  <a:pt x="127" y="185"/>
                </a:lnTo>
                <a:lnTo>
                  <a:pt x="137" y="189"/>
                </a:lnTo>
                <a:lnTo>
                  <a:pt x="152" y="192"/>
                </a:lnTo>
                <a:lnTo>
                  <a:pt x="157" y="192"/>
                </a:lnTo>
                <a:lnTo>
                  <a:pt x="159" y="192"/>
                </a:lnTo>
                <a:lnTo>
                  <a:pt x="161" y="192"/>
                </a:lnTo>
                <a:lnTo>
                  <a:pt x="163" y="190"/>
                </a:lnTo>
                <a:lnTo>
                  <a:pt x="182" y="171"/>
                </a:lnTo>
                <a:lnTo>
                  <a:pt x="183" y="168"/>
                </a:lnTo>
                <a:lnTo>
                  <a:pt x="183" y="166"/>
                </a:lnTo>
                <a:lnTo>
                  <a:pt x="183" y="156"/>
                </a:lnTo>
                <a:lnTo>
                  <a:pt x="184" y="148"/>
                </a:lnTo>
                <a:lnTo>
                  <a:pt x="187" y="140"/>
                </a:lnTo>
                <a:lnTo>
                  <a:pt x="190" y="134"/>
                </a:lnTo>
                <a:lnTo>
                  <a:pt x="194" y="129"/>
                </a:lnTo>
                <a:lnTo>
                  <a:pt x="198" y="125"/>
                </a:lnTo>
                <a:lnTo>
                  <a:pt x="205" y="119"/>
                </a:lnTo>
                <a:lnTo>
                  <a:pt x="230" y="125"/>
                </a:lnTo>
                <a:lnTo>
                  <a:pt x="232" y="125"/>
                </a:lnTo>
                <a:lnTo>
                  <a:pt x="235" y="122"/>
                </a:lnTo>
                <a:lnTo>
                  <a:pt x="254" y="103"/>
                </a:lnTo>
                <a:lnTo>
                  <a:pt x="257" y="101"/>
                </a:lnTo>
                <a:lnTo>
                  <a:pt x="257" y="97"/>
                </a:lnTo>
                <a:lnTo>
                  <a:pt x="254" y="81"/>
                </a:lnTo>
                <a:lnTo>
                  <a:pt x="250" y="65"/>
                </a:lnTo>
                <a:lnTo>
                  <a:pt x="245" y="52"/>
                </a:lnTo>
                <a:lnTo>
                  <a:pt x="238" y="41"/>
                </a:lnTo>
                <a:lnTo>
                  <a:pt x="230" y="32"/>
                </a:lnTo>
                <a:lnTo>
                  <a:pt x="221" y="24"/>
                </a:lnTo>
                <a:lnTo>
                  <a:pt x="213" y="17"/>
                </a:lnTo>
                <a:lnTo>
                  <a:pt x="204" y="11"/>
                </a:lnTo>
                <a:lnTo>
                  <a:pt x="195" y="9"/>
                </a:lnTo>
                <a:lnTo>
                  <a:pt x="187" y="5"/>
                </a:lnTo>
                <a:lnTo>
                  <a:pt x="172" y="2"/>
                </a:lnTo>
                <a:lnTo>
                  <a:pt x="163" y="0"/>
                </a:lnTo>
                <a:lnTo>
                  <a:pt x="159" y="0"/>
                </a:lnTo>
                <a:close/>
                <a:moveTo>
                  <a:pt x="242" y="93"/>
                </a:moveTo>
                <a:lnTo>
                  <a:pt x="242" y="93"/>
                </a:lnTo>
                <a:lnTo>
                  <a:pt x="234" y="91"/>
                </a:lnTo>
                <a:lnTo>
                  <a:pt x="227" y="86"/>
                </a:lnTo>
                <a:lnTo>
                  <a:pt x="212" y="78"/>
                </a:lnTo>
                <a:lnTo>
                  <a:pt x="200" y="67"/>
                </a:lnTo>
                <a:lnTo>
                  <a:pt x="189" y="56"/>
                </a:lnTo>
                <a:lnTo>
                  <a:pt x="180" y="44"/>
                </a:lnTo>
                <a:lnTo>
                  <a:pt x="174" y="33"/>
                </a:lnTo>
                <a:lnTo>
                  <a:pt x="165" y="14"/>
                </a:lnTo>
                <a:lnTo>
                  <a:pt x="172" y="15"/>
                </a:lnTo>
                <a:lnTo>
                  <a:pt x="183" y="18"/>
                </a:lnTo>
                <a:lnTo>
                  <a:pt x="194" y="22"/>
                </a:lnTo>
                <a:lnTo>
                  <a:pt x="206" y="29"/>
                </a:lnTo>
                <a:lnTo>
                  <a:pt x="219" y="39"/>
                </a:lnTo>
                <a:lnTo>
                  <a:pt x="224" y="46"/>
                </a:lnTo>
                <a:lnTo>
                  <a:pt x="228" y="52"/>
                </a:lnTo>
                <a:lnTo>
                  <a:pt x="234" y="61"/>
                </a:lnTo>
                <a:lnTo>
                  <a:pt x="238" y="70"/>
                </a:lnTo>
                <a:lnTo>
                  <a:pt x="240" y="81"/>
                </a:lnTo>
                <a:lnTo>
                  <a:pt x="242" y="93"/>
                </a:lnTo>
                <a:close/>
                <a:moveTo>
                  <a:pt x="18" y="232"/>
                </a:moveTo>
                <a:lnTo>
                  <a:pt x="14" y="237"/>
                </a:lnTo>
                <a:lnTo>
                  <a:pt x="18" y="230"/>
                </a:lnTo>
                <a:lnTo>
                  <a:pt x="88" y="160"/>
                </a:lnTo>
                <a:lnTo>
                  <a:pt x="89" y="163"/>
                </a:lnTo>
                <a:lnTo>
                  <a:pt x="18" y="232"/>
                </a:lnTo>
                <a:close/>
                <a:moveTo>
                  <a:pt x="156" y="178"/>
                </a:moveTo>
                <a:lnTo>
                  <a:pt x="156" y="178"/>
                </a:lnTo>
                <a:lnTo>
                  <a:pt x="149" y="178"/>
                </a:lnTo>
                <a:lnTo>
                  <a:pt x="139" y="175"/>
                </a:lnTo>
                <a:lnTo>
                  <a:pt x="127" y="171"/>
                </a:lnTo>
                <a:lnTo>
                  <a:pt x="115" y="164"/>
                </a:lnTo>
                <a:lnTo>
                  <a:pt x="101" y="155"/>
                </a:lnTo>
                <a:lnTo>
                  <a:pt x="96" y="148"/>
                </a:lnTo>
                <a:lnTo>
                  <a:pt x="90" y="141"/>
                </a:lnTo>
                <a:lnTo>
                  <a:pt x="85" y="133"/>
                </a:lnTo>
                <a:lnTo>
                  <a:pt x="81" y="125"/>
                </a:lnTo>
                <a:lnTo>
                  <a:pt x="77" y="114"/>
                </a:lnTo>
                <a:lnTo>
                  <a:pt x="74" y="103"/>
                </a:lnTo>
                <a:lnTo>
                  <a:pt x="85" y="91"/>
                </a:lnTo>
                <a:lnTo>
                  <a:pt x="88" y="99"/>
                </a:lnTo>
                <a:lnTo>
                  <a:pt x="90" y="110"/>
                </a:lnTo>
                <a:lnTo>
                  <a:pt x="96" y="119"/>
                </a:lnTo>
                <a:lnTo>
                  <a:pt x="104" y="130"/>
                </a:lnTo>
                <a:lnTo>
                  <a:pt x="114" y="141"/>
                </a:lnTo>
                <a:lnTo>
                  <a:pt x="127" y="152"/>
                </a:lnTo>
                <a:lnTo>
                  <a:pt x="145" y="160"/>
                </a:lnTo>
                <a:lnTo>
                  <a:pt x="156" y="164"/>
                </a:lnTo>
                <a:lnTo>
                  <a:pt x="167" y="167"/>
                </a:lnTo>
                <a:lnTo>
                  <a:pt x="156" y="178"/>
                </a:lnTo>
                <a:close/>
                <a:moveTo>
                  <a:pt x="169" y="161"/>
                </a:moveTo>
                <a:lnTo>
                  <a:pt x="169" y="161"/>
                </a:lnTo>
                <a:lnTo>
                  <a:pt x="159" y="157"/>
                </a:lnTo>
                <a:lnTo>
                  <a:pt x="148" y="155"/>
                </a:lnTo>
                <a:lnTo>
                  <a:pt x="138" y="149"/>
                </a:lnTo>
                <a:lnTo>
                  <a:pt x="130" y="145"/>
                </a:lnTo>
                <a:lnTo>
                  <a:pt x="116" y="136"/>
                </a:lnTo>
                <a:lnTo>
                  <a:pt x="107" y="125"/>
                </a:lnTo>
                <a:lnTo>
                  <a:pt x="100" y="114"/>
                </a:lnTo>
                <a:lnTo>
                  <a:pt x="96" y="103"/>
                </a:lnTo>
                <a:lnTo>
                  <a:pt x="93" y="95"/>
                </a:lnTo>
                <a:lnTo>
                  <a:pt x="92" y="86"/>
                </a:lnTo>
                <a:lnTo>
                  <a:pt x="103" y="88"/>
                </a:lnTo>
                <a:lnTo>
                  <a:pt x="109" y="86"/>
                </a:lnTo>
                <a:lnTo>
                  <a:pt x="118" y="85"/>
                </a:lnTo>
                <a:lnTo>
                  <a:pt x="124" y="81"/>
                </a:lnTo>
                <a:lnTo>
                  <a:pt x="133" y="76"/>
                </a:lnTo>
                <a:lnTo>
                  <a:pt x="139" y="69"/>
                </a:lnTo>
                <a:lnTo>
                  <a:pt x="148" y="58"/>
                </a:lnTo>
                <a:lnTo>
                  <a:pt x="154" y="70"/>
                </a:lnTo>
                <a:lnTo>
                  <a:pt x="164" y="82"/>
                </a:lnTo>
                <a:lnTo>
                  <a:pt x="178" y="96"/>
                </a:lnTo>
                <a:lnTo>
                  <a:pt x="195" y="110"/>
                </a:lnTo>
                <a:lnTo>
                  <a:pt x="186" y="118"/>
                </a:lnTo>
                <a:lnTo>
                  <a:pt x="182" y="123"/>
                </a:lnTo>
                <a:lnTo>
                  <a:pt x="178" y="130"/>
                </a:lnTo>
                <a:lnTo>
                  <a:pt x="174" y="137"/>
                </a:lnTo>
                <a:lnTo>
                  <a:pt x="171" y="144"/>
                </a:lnTo>
                <a:lnTo>
                  <a:pt x="169" y="152"/>
                </a:lnTo>
                <a:lnTo>
                  <a:pt x="169" y="161"/>
                </a:lnTo>
                <a:close/>
                <a:moveTo>
                  <a:pt x="228" y="110"/>
                </a:moveTo>
                <a:lnTo>
                  <a:pt x="205" y="106"/>
                </a:lnTo>
                <a:lnTo>
                  <a:pt x="201" y="106"/>
                </a:lnTo>
                <a:lnTo>
                  <a:pt x="190" y="97"/>
                </a:lnTo>
                <a:lnTo>
                  <a:pt x="179" y="88"/>
                </a:lnTo>
                <a:lnTo>
                  <a:pt x="171" y="80"/>
                </a:lnTo>
                <a:lnTo>
                  <a:pt x="164" y="71"/>
                </a:lnTo>
                <a:lnTo>
                  <a:pt x="153" y="55"/>
                </a:lnTo>
                <a:lnTo>
                  <a:pt x="148" y="43"/>
                </a:lnTo>
                <a:lnTo>
                  <a:pt x="148" y="33"/>
                </a:lnTo>
                <a:lnTo>
                  <a:pt x="159" y="18"/>
                </a:lnTo>
                <a:lnTo>
                  <a:pt x="168" y="37"/>
                </a:lnTo>
                <a:lnTo>
                  <a:pt x="175" y="50"/>
                </a:lnTo>
                <a:lnTo>
                  <a:pt x="184" y="61"/>
                </a:lnTo>
                <a:lnTo>
                  <a:pt x="195" y="73"/>
                </a:lnTo>
                <a:lnTo>
                  <a:pt x="208" y="84"/>
                </a:lnTo>
                <a:lnTo>
                  <a:pt x="223" y="93"/>
                </a:lnTo>
                <a:lnTo>
                  <a:pt x="231" y="96"/>
                </a:lnTo>
                <a:lnTo>
                  <a:pt x="239" y="100"/>
                </a:lnTo>
                <a:lnTo>
                  <a:pt x="228" y="1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3" name="Freeform 39"/>
          <p:cNvSpPr>
            <a:spLocks noEditPoints="1"/>
          </p:cNvSpPr>
          <p:nvPr/>
        </p:nvSpPr>
        <p:spPr bwMode="auto">
          <a:xfrm>
            <a:off x="5235575" y="2095500"/>
            <a:ext cx="147638" cy="139700"/>
          </a:xfrm>
          <a:custGeom>
            <a:avLst/>
            <a:gdLst>
              <a:gd name="T0" fmla="*/ 49251604 w 273"/>
              <a:gd name="T1" fmla="*/ 871642 h 259"/>
              <a:gd name="T2" fmla="*/ 43714368 w 273"/>
              <a:gd name="T3" fmla="*/ 15402599 h 259"/>
              <a:gd name="T4" fmla="*/ 37594151 w 273"/>
              <a:gd name="T5" fmla="*/ 20923716 h 259"/>
              <a:gd name="T6" fmla="*/ 30891494 w 273"/>
              <a:gd name="T7" fmla="*/ 20923716 h 259"/>
              <a:gd name="T8" fmla="*/ 22731385 w 273"/>
              <a:gd name="T9" fmla="*/ 27898468 h 259"/>
              <a:gd name="T10" fmla="*/ 22148404 w 273"/>
              <a:gd name="T11" fmla="*/ 29351563 h 259"/>
              <a:gd name="T12" fmla="*/ 28851602 w 273"/>
              <a:gd name="T13" fmla="*/ 44754163 h 259"/>
              <a:gd name="T14" fmla="*/ 9034040 w 273"/>
              <a:gd name="T15" fmla="*/ 54053652 h 259"/>
              <a:gd name="T16" fmla="*/ 7868619 w 273"/>
              <a:gd name="T17" fmla="*/ 55216020 h 259"/>
              <a:gd name="T18" fmla="*/ 0 w 273"/>
              <a:gd name="T19" fmla="*/ 66259332 h 259"/>
              <a:gd name="T20" fmla="*/ 582981 w 273"/>
              <a:gd name="T21" fmla="*/ 67712428 h 259"/>
              <a:gd name="T22" fmla="*/ 15737237 w 273"/>
              <a:gd name="T23" fmla="*/ 74686641 h 259"/>
              <a:gd name="T24" fmla="*/ 16611709 w 273"/>
              <a:gd name="T25" fmla="*/ 75268095 h 259"/>
              <a:gd name="T26" fmla="*/ 17485639 w 273"/>
              <a:gd name="T27" fmla="*/ 74105726 h 259"/>
              <a:gd name="T28" fmla="*/ 25354258 w 273"/>
              <a:gd name="T29" fmla="*/ 62771687 h 259"/>
              <a:gd name="T30" fmla="*/ 24479786 w 273"/>
              <a:gd name="T31" fmla="*/ 61028403 h 259"/>
              <a:gd name="T32" fmla="*/ 35845749 w 273"/>
              <a:gd name="T33" fmla="*/ 50275819 h 259"/>
              <a:gd name="T34" fmla="*/ 48960114 w 273"/>
              <a:gd name="T35" fmla="*/ 55506747 h 259"/>
              <a:gd name="T36" fmla="*/ 50708515 w 273"/>
              <a:gd name="T37" fmla="*/ 55506747 h 259"/>
              <a:gd name="T38" fmla="*/ 57703204 w 273"/>
              <a:gd name="T39" fmla="*/ 49694364 h 259"/>
              <a:gd name="T40" fmla="*/ 57994153 w 273"/>
              <a:gd name="T41" fmla="*/ 45335077 h 259"/>
              <a:gd name="T42" fmla="*/ 61491497 w 273"/>
              <a:gd name="T43" fmla="*/ 37197957 h 259"/>
              <a:gd name="T44" fmla="*/ 71400008 w 273"/>
              <a:gd name="T45" fmla="*/ 36035588 h 259"/>
              <a:gd name="T46" fmla="*/ 78977136 w 273"/>
              <a:gd name="T47" fmla="*/ 29642290 h 259"/>
              <a:gd name="T48" fmla="*/ 78685646 w 273"/>
              <a:gd name="T49" fmla="*/ 23539180 h 259"/>
              <a:gd name="T50" fmla="*/ 71400008 w 273"/>
              <a:gd name="T51" fmla="*/ 9008762 h 259"/>
              <a:gd name="T52" fmla="*/ 61491497 w 273"/>
              <a:gd name="T53" fmla="*/ 2324737 h 259"/>
              <a:gd name="T54" fmla="*/ 50708515 w 273"/>
              <a:gd name="T55" fmla="*/ 0 h 259"/>
              <a:gd name="T56" fmla="*/ 73148410 w 273"/>
              <a:gd name="T57" fmla="*/ 26155184 h 259"/>
              <a:gd name="T58" fmla="*/ 60034586 w 273"/>
              <a:gd name="T59" fmla="*/ 16274241 h 259"/>
              <a:gd name="T60" fmla="*/ 52748407 w 273"/>
              <a:gd name="T61" fmla="*/ 4068560 h 259"/>
              <a:gd name="T62" fmla="*/ 65280332 w 273"/>
              <a:gd name="T63" fmla="*/ 8427847 h 259"/>
              <a:gd name="T64" fmla="*/ 72857460 w 273"/>
              <a:gd name="T65" fmla="*/ 17436610 h 259"/>
              <a:gd name="T66" fmla="*/ 75480333 w 273"/>
              <a:gd name="T67" fmla="*/ 27026826 h 259"/>
              <a:gd name="T68" fmla="*/ 30600003 w 273"/>
              <a:gd name="T69" fmla="*/ 47078900 h 259"/>
              <a:gd name="T70" fmla="*/ 48085643 w 273"/>
              <a:gd name="T71" fmla="*/ 51438187 h 259"/>
              <a:gd name="T72" fmla="*/ 34388838 w 273"/>
              <a:gd name="T73" fmla="*/ 44754163 h 259"/>
              <a:gd name="T74" fmla="*/ 28268621 w 273"/>
              <a:gd name="T75" fmla="*/ 36035588 h 259"/>
              <a:gd name="T76" fmla="*/ 29725532 w 273"/>
              <a:gd name="T77" fmla="*/ 26155184 h 259"/>
              <a:gd name="T78" fmla="*/ 34971278 w 273"/>
              <a:gd name="T79" fmla="*/ 37779411 h 259"/>
              <a:gd name="T80" fmla="*/ 50125535 w 273"/>
              <a:gd name="T81" fmla="*/ 47660354 h 259"/>
              <a:gd name="T82" fmla="*/ 53914369 w 273"/>
              <a:gd name="T83" fmla="*/ 46788173 h 259"/>
              <a:gd name="T84" fmla="*/ 42548406 w 273"/>
              <a:gd name="T85" fmla="*/ 42138698 h 259"/>
              <a:gd name="T86" fmla="*/ 32639896 w 273"/>
              <a:gd name="T87" fmla="*/ 29642290 h 259"/>
              <a:gd name="T88" fmla="*/ 34388838 w 273"/>
              <a:gd name="T89" fmla="*/ 25283003 h 259"/>
              <a:gd name="T90" fmla="*/ 43422878 w 273"/>
              <a:gd name="T91" fmla="*/ 21795897 h 259"/>
              <a:gd name="T92" fmla="*/ 49543095 w 273"/>
              <a:gd name="T93" fmla="*/ 20342801 h 259"/>
              <a:gd name="T94" fmla="*/ 61491497 w 273"/>
              <a:gd name="T95" fmla="*/ 31676301 h 259"/>
              <a:gd name="T96" fmla="*/ 55080331 w 273"/>
              <a:gd name="T97" fmla="*/ 39523234 h 259"/>
              <a:gd name="T98" fmla="*/ 53914369 w 273"/>
              <a:gd name="T99" fmla="*/ 46788173 h 259"/>
              <a:gd name="T100" fmla="*/ 63531389 w 273"/>
              <a:gd name="T101" fmla="*/ 30513932 h 259"/>
              <a:gd name="T102" fmla="*/ 54497350 w 273"/>
              <a:gd name="T103" fmla="*/ 22958266 h 259"/>
              <a:gd name="T104" fmla="*/ 47794152 w 273"/>
              <a:gd name="T105" fmla="*/ 9590216 h 259"/>
              <a:gd name="T106" fmla="*/ 55954261 w 273"/>
              <a:gd name="T107" fmla="*/ 14239691 h 259"/>
              <a:gd name="T108" fmla="*/ 69651606 w 273"/>
              <a:gd name="T109" fmla="*/ 27026826 h 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3" h="259">
                <a:moveTo>
                  <a:pt x="174" y="0"/>
                </a:moveTo>
                <a:lnTo>
                  <a:pt x="174" y="0"/>
                </a:lnTo>
                <a:lnTo>
                  <a:pt x="172" y="0"/>
                </a:lnTo>
                <a:lnTo>
                  <a:pt x="169" y="3"/>
                </a:lnTo>
                <a:lnTo>
                  <a:pt x="151" y="27"/>
                </a:lnTo>
                <a:lnTo>
                  <a:pt x="150" y="31"/>
                </a:lnTo>
                <a:lnTo>
                  <a:pt x="150" y="53"/>
                </a:lnTo>
                <a:lnTo>
                  <a:pt x="144" y="61"/>
                </a:lnTo>
                <a:lnTo>
                  <a:pt x="136" y="68"/>
                </a:lnTo>
                <a:lnTo>
                  <a:pt x="129" y="72"/>
                </a:lnTo>
                <a:lnTo>
                  <a:pt x="124" y="74"/>
                </a:lnTo>
                <a:lnTo>
                  <a:pt x="117" y="74"/>
                </a:lnTo>
                <a:lnTo>
                  <a:pt x="113" y="74"/>
                </a:lnTo>
                <a:lnTo>
                  <a:pt x="106" y="72"/>
                </a:lnTo>
                <a:lnTo>
                  <a:pt x="103" y="71"/>
                </a:lnTo>
                <a:lnTo>
                  <a:pt x="99" y="74"/>
                </a:lnTo>
                <a:lnTo>
                  <a:pt x="78" y="96"/>
                </a:lnTo>
                <a:lnTo>
                  <a:pt x="76" y="98"/>
                </a:lnTo>
                <a:lnTo>
                  <a:pt x="76" y="101"/>
                </a:lnTo>
                <a:lnTo>
                  <a:pt x="80" y="117"/>
                </a:lnTo>
                <a:lnTo>
                  <a:pt x="86" y="131"/>
                </a:lnTo>
                <a:lnTo>
                  <a:pt x="93" y="143"/>
                </a:lnTo>
                <a:lnTo>
                  <a:pt x="99" y="154"/>
                </a:lnTo>
                <a:lnTo>
                  <a:pt x="42" y="210"/>
                </a:lnTo>
                <a:lnTo>
                  <a:pt x="32" y="187"/>
                </a:lnTo>
                <a:lnTo>
                  <a:pt x="31" y="186"/>
                </a:lnTo>
                <a:lnTo>
                  <a:pt x="28" y="186"/>
                </a:lnTo>
                <a:lnTo>
                  <a:pt x="27" y="187"/>
                </a:lnTo>
                <a:lnTo>
                  <a:pt x="27" y="190"/>
                </a:lnTo>
                <a:lnTo>
                  <a:pt x="38" y="220"/>
                </a:lnTo>
                <a:lnTo>
                  <a:pt x="2" y="227"/>
                </a:lnTo>
                <a:lnTo>
                  <a:pt x="0" y="228"/>
                </a:lnTo>
                <a:lnTo>
                  <a:pt x="0" y="231"/>
                </a:lnTo>
                <a:lnTo>
                  <a:pt x="1" y="232"/>
                </a:lnTo>
                <a:lnTo>
                  <a:pt x="2" y="233"/>
                </a:lnTo>
                <a:lnTo>
                  <a:pt x="4" y="233"/>
                </a:lnTo>
                <a:lnTo>
                  <a:pt x="41" y="225"/>
                </a:lnTo>
                <a:lnTo>
                  <a:pt x="54" y="257"/>
                </a:lnTo>
                <a:lnTo>
                  <a:pt x="56" y="259"/>
                </a:lnTo>
                <a:lnTo>
                  <a:pt x="57" y="259"/>
                </a:lnTo>
                <a:lnTo>
                  <a:pt x="58" y="259"/>
                </a:lnTo>
                <a:lnTo>
                  <a:pt x="60" y="257"/>
                </a:lnTo>
                <a:lnTo>
                  <a:pt x="60" y="255"/>
                </a:lnTo>
                <a:lnTo>
                  <a:pt x="48" y="224"/>
                </a:lnTo>
                <a:lnTo>
                  <a:pt x="86" y="217"/>
                </a:lnTo>
                <a:lnTo>
                  <a:pt x="87" y="216"/>
                </a:lnTo>
                <a:lnTo>
                  <a:pt x="88" y="213"/>
                </a:lnTo>
                <a:lnTo>
                  <a:pt x="87" y="212"/>
                </a:lnTo>
                <a:lnTo>
                  <a:pt x="84" y="210"/>
                </a:lnTo>
                <a:lnTo>
                  <a:pt x="63" y="214"/>
                </a:lnTo>
                <a:lnTo>
                  <a:pt x="112" y="166"/>
                </a:lnTo>
                <a:lnTo>
                  <a:pt x="123" y="173"/>
                </a:lnTo>
                <a:lnTo>
                  <a:pt x="133" y="180"/>
                </a:lnTo>
                <a:lnTo>
                  <a:pt x="143" y="184"/>
                </a:lnTo>
                <a:lnTo>
                  <a:pt x="154" y="188"/>
                </a:lnTo>
                <a:lnTo>
                  <a:pt x="168" y="191"/>
                </a:lnTo>
                <a:lnTo>
                  <a:pt x="174" y="191"/>
                </a:lnTo>
                <a:lnTo>
                  <a:pt x="177" y="191"/>
                </a:lnTo>
                <a:lnTo>
                  <a:pt x="179" y="190"/>
                </a:lnTo>
                <a:lnTo>
                  <a:pt x="198" y="171"/>
                </a:lnTo>
                <a:lnTo>
                  <a:pt x="200" y="168"/>
                </a:lnTo>
                <a:lnTo>
                  <a:pt x="200" y="165"/>
                </a:lnTo>
                <a:lnTo>
                  <a:pt x="199" y="156"/>
                </a:lnTo>
                <a:lnTo>
                  <a:pt x="200" y="147"/>
                </a:lnTo>
                <a:lnTo>
                  <a:pt x="203" y="139"/>
                </a:lnTo>
                <a:lnTo>
                  <a:pt x="207" y="134"/>
                </a:lnTo>
                <a:lnTo>
                  <a:pt x="211" y="128"/>
                </a:lnTo>
                <a:lnTo>
                  <a:pt x="215" y="124"/>
                </a:lnTo>
                <a:lnTo>
                  <a:pt x="222" y="119"/>
                </a:lnTo>
                <a:lnTo>
                  <a:pt x="245" y="124"/>
                </a:lnTo>
                <a:lnTo>
                  <a:pt x="250" y="124"/>
                </a:lnTo>
                <a:lnTo>
                  <a:pt x="252" y="121"/>
                </a:lnTo>
                <a:lnTo>
                  <a:pt x="271" y="102"/>
                </a:lnTo>
                <a:lnTo>
                  <a:pt x="273" y="101"/>
                </a:lnTo>
                <a:lnTo>
                  <a:pt x="273" y="97"/>
                </a:lnTo>
                <a:lnTo>
                  <a:pt x="270" y="81"/>
                </a:lnTo>
                <a:lnTo>
                  <a:pt x="266" y="64"/>
                </a:lnTo>
                <a:lnTo>
                  <a:pt x="260" y="52"/>
                </a:lnTo>
                <a:lnTo>
                  <a:pt x="254" y="41"/>
                </a:lnTo>
                <a:lnTo>
                  <a:pt x="245" y="31"/>
                </a:lnTo>
                <a:lnTo>
                  <a:pt x="237" y="23"/>
                </a:lnTo>
                <a:lnTo>
                  <a:pt x="229" y="16"/>
                </a:lnTo>
                <a:lnTo>
                  <a:pt x="221" y="11"/>
                </a:lnTo>
                <a:lnTo>
                  <a:pt x="211" y="8"/>
                </a:lnTo>
                <a:lnTo>
                  <a:pt x="203" y="4"/>
                </a:lnTo>
                <a:lnTo>
                  <a:pt x="189" y="1"/>
                </a:lnTo>
                <a:lnTo>
                  <a:pt x="179" y="0"/>
                </a:lnTo>
                <a:lnTo>
                  <a:pt x="174" y="0"/>
                </a:lnTo>
                <a:close/>
                <a:moveTo>
                  <a:pt x="259" y="93"/>
                </a:moveTo>
                <a:lnTo>
                  <a:pt x="259" y="93"/>
                </a:lnTo>
                <a:lnTo>
                  <a:pt x="251" y="90"/>
                </a:lnTo>
                <a:lnTo>
                  <a:pt x="243" y="86"/>
                </a:lnTo>
                <a:lnTo>
                  <a:pt x="228" y="78"/>
                </a:lnTo>
                <a:lnTo>
                  <a:pt x="215" y="67"/>
                </a:lnTo>
                <a:lnTo>
                  <a:pt x="206" y="56"/>
                </a:lnTo>
                <a:lnTo>
                  <a:pt x="196" y="44"/>
                </a:lnTo>
                <a:lnTo>
                  <a:pt x="189" y="33"/>
                </a:lnTo>
                <a:lnTo>
                  <a:pt x="181" y="14"/>
                </a:lnTo>
                <a:lnTo>
                  <a:pt x="189" y="15"/>
                </a:lnTo>
                <a:lnTo>
                  <a:pt x="199" y="18"/>
                </a:lnTo>
                <a:lnTo>
                  <a:pt x="211" y="22"/>
                </a:lnTo>
                <a:lnTo>
                  <a:pt x="224" y="29"/>
                </a:lnTo>
                <a:lnTo>
                  <a:pt x="234" y="38"/>
                </a:lnTo>
                <a:lnTo>
                  <a:pt x="240" y="45"/>
                </a:lnTo>
                <a:lnTo>
                  <a:pt x="245" y="52"/>
                </a:lnTo>
                <a:lnTo>
                  <a:pt x="250" y="60"/>
                </a:lnTo>
                <a:lnTo>
                  <a:pt x="254" y="70"/>
                </a:lnTo>
                <a:lnTo>
                  <a:pt x="256" y="81"/>
                </a:lnTo>
                <a:lnTo>
                  <a:pt x="259" y="93"/>
                </a:lnTo>
                <a:close/>
                <a:moveTo>
                  <a:pt x="53" y="214"/>
                </a:moveTo>
                <a:lnTo>
                  <a:pt x="50" y="213"/>
                </a:lnTo>
                <a:lnTo>
                  <a:pt x="103" y="160"/>
                </a:lnTo>
                <a:lnTo>
                  <a:pt x="105" y="162"/>
                </a:lnTo>
                <a:lnTo>
                  <a:pt x="53" y="214"/>
                </a:lnTo>
                <a:close/>
                <a:moveTo>
                  <a:pt x="172" y="177"/>
                </a:moveTo>
                <a:lnTo>
                  <a:pt x="172" y="177"/>
                </a:lnTo>
                <a:lnTo>
                  <a:pt x="165" y="177"/>
                </a:lnTo>
                <a:lnTo>
                  <a:pt x="155" y="175"/>
                </a:lnTo>
                <a:lnTo>
                  <a:pt x="143" y="171"/>
                </a:lnTo>
                <a:lnTo>
                  <a:pt x="131" y="164"/>
                </a:lnTo>
                <a:lnTo>
                  <a:pt x="118" y="154"/>
                </a:lnTo>
                <a:lnTo>
                  <a:pt x="112" y="147"/>
                </a:lnTo>
                <a:lnTo>
                  <a:pt x="106" y="141"/>
                </a:lnTo>
                <a:lnTo>
                  <a:pt x="101" y="132"/>
                </a:lnTo>
                <a:lnTo>
                  <a:pt x="97" y="124"/>
                </a:lnTo>
                <a:lnTo>
                  <a:pt x="93" y="113"/>
                </a:lnTo>
                <a:lnTo>
                  <a:pt x="90" y="102"/>
                </a:lnTo>
                <a:lnTo>
                  <a:pt x="102" y="90"/>
                </a:lnTo>
                <a:lnTo>
                  <a:pt x="103" y="98"/>
                </a:lnTo>
                <a:lnTo>
                  <a:pt x="106" y="109"/>
                </a:lnTo>
                <a:lnTo>
                  <a:pt x="112" y="119"/>
                </a:lnTo>
                <a:lnTo>
                  <a:pt x="120" y="130"/>
                </a:lnTo>
                <a:lnTo>
                  <a:pt x="131" y="141"/>
                </a:lnTo>
                <a:lnTo>
                  <a:pt x="144" y="151"/>
                </a:lnTo>
                <a:lnTo>
                  <a:pt x="161" y="160"/>
                </a:lnTo>
                <a:lnTo>
                  <a:pt x="172" y="164"/>
                </a:lnTo>
                <a:lnTo>
                  <a:pt x="183" y="166"/>
                </a:lnTo>
                <a:lnTo>
                  <a:pt x="172" y="177"/>
                </a:lnTo>
                <a:close/>
                <a:moveTo>
                  <a:pt x="185" y="161"/>
                </a:moveTo>
                <a:lnTo>
                  <a:pt x="185" y="161"/>
                </a:lnTo>
                <a:lnTo>
                  <a:pt x="174" y="157"/>
                </a:lnTo>
                <a:lnTo>
                  <a:pt x="164" y="154"/>
                </a:lnTo>
                <a:lnTo>
                  <a:pt x="154" y="149"/>
                </a:lnTo>
                <a:lnTo>
                  <a:pt x="146" y="145"/>
                </a:lnTo>
                <a:lnTo>
                  <a:pt x="132" y="135"/>
                </a:lnTo>
                <a:lnTo>
                  <a:pt x="123" y="124"/>
                </a:lnTo>
                <a:lnTo>
                  <a:pt x="116" y="113"/>
                </a:lnTo>
                <a:lnTo>
                  <a:pt x="112" y="102"/>
                </a:lnTo>
                <a:lnTo>
                  <a:pt x="109" y="94"/>
                </a:lnTo>
                <a:lnTo>
                  <a:pt x="108" y="86"/>
                </a:lnTo>
                <a:lnTo>
                  <a:pt x="118" y="87"/>
                </a:lnTo>
                <a:lnTo>
                  <a:pt x="125" y="86"/>
                </a:lnTo>
                <a:lnTo>
                  <a:pt x="133" y="85"/>
                </a:lnTo>
                <a:lnTo>
                  <a:pt x="142" y="81"/>
                </a:lnTo>
                <a:lnTo>
                  <a:pt x="149" y="75"/>
                </a:lnTo>
                <a:lnTo>
                  <a:pt x="157" y="68"/>
                </a:lnTo>
                <a:lnTo>
                  <a:pt x="164" y="57"/>
                </a:lnTo>
                <a:lnTo>
                  <a:pt x="170" y="70"/>
                </a:lnTo>
                <a:lnTo>
                  <a:pt x="181" y="82"/>
                </a:lnTo>
                <a:lnTo>
                  <a:pt x="194" y="96"/>
                </a:lnTo>
                <a:lnTo>
                  <a:pt x="211" y="109"/>
                </a:lnTo>
                <a:lnTo>
                  <a:pt x="202" y="117"/>
                </a:lnTo>
                <a:lnTo>
                  <a:pt x="198" y="123"/>
                </a:lnTo>
                <a:lnTo>
                  <a:pt x="194" y="130"/>
                </a:lnTo>
                <a:lnTo>
                  <a:pt x="189" y="136"/>
                </a:lnTo>
                <a:lnTo>
                  <a:pt x="188" y="143"/>
                </a:lnTo>
                <a:lnTo>
                  <a:pt x="187" y="151"/>
                </a:lnTo>
                <a:lnTo>
                  <a:pt x="185" y="161"/>
                </a:lnTo>
                <a:close/>
                <a:moveTo>
                  <a:pt x="245" y="109"/>
                </a:moveTo>
                <a:lnTo>
                  <a:pt x="222" y="105"/>
                </a:lnTo>
                <a:lnTo>
                  <a:pt x="218" y="105"/>
                </a:lnTo>
                <a:lnTo>
                  <a:pt x="206" y="97"/>
                </a:lnTo>
                <a:lnTo>
                  <a:pt x="196" y="87"/>
                </a:lnTo>
                <a:lnTo>
                  <a:pt x="187" y="79"/>
                </a:lnTo>
                <a:lnTo>
                  <a:pt x="180" y="71"/>
                </a:lnTo>
                <a:lnTo>
                  <a:pt x="170" y="55"/>
                </a:lnTo>
                <a:lnTo>
                  <a:pt x="164" y="42"/>
                </a:lnTo>
                <a:lnTo>
                  <a:pt x="164" y="33"/>
                </a:lnTo>
                <a:lnTo>
                  <a:pt x="176" y="18"/>
                </a:lnTo>
                <a:lnTo>
                  <a:pt x="185" y="37"/>
                </a:lnTo>
                <a:lnTo>
                  <a:pt x="192" y="49"/>
                </a:lnTo>
                <a:lnTo>
                  <a:pt x="200" y="60"/>
                </a:lnTo>
                <a:lnTo>
                  <a:pt x="211" y="72"/>
                </a:lnTo>
                <a:lnTo>
                  <a:pt x="224" y="83"/>
                </a:lnTo>
                <a:lnTo>
                  <a:pt x="239" y="93"/>
                </a:lnTo>
                <a:lnTo>
                  <a:pt x="247" y="96"/>
                </a:lnTo>
                <a:lnTo>
                  <a:pt x="256" y="98"/>
                </a:lnTo>
                <a:lnTo>
                  <a:pt x="245" y="1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4" name="Freeform 40"/>
          <p:cNvSpPr>
            <a:spLocks/>
          </p:cNvSpPr>
          <p:nvPr/>
        </p:nvSpPr>
        <p:spPr bwMode="auto">
          <a:xfrm>
            <a:off x="4672013" y="1501775"/>
            <a:ext cx="101600" cy="26988"/>
          </a:xfrm>
          <a:custGeom>
            <a:avLst/>
            <a:gdLst>
              <a:gd name="T0" fmla="*/ 4627613 w 190"/>
              <a:gd name="T1" fmla="*/ 12970535 h 53"/>
              <a:gd name="T2" fmla="*/ 4627613 w 190"/>
              <a:gd name="T3" fmla="*/ 12970535 h 53"/>
              <a:gd name="T4" fmla="*/ 6652126 w 190"/>
              <a:gd name="T5" fmla="*/ 11889487 h 53"/>
              <a:gd name="T6" fmla="*/ 8676640 w 190"/>
              <a:gd name="T7" fmla="*/ 10808439 h 53"/>
              <a:gd name="T8" fmla="*/ 11569032 w 190"/>
              <a:gd name="T9" fmla="*/ 9997781 h 53"/>
              <a:gd name="T10" fmla="*/ 14172131 w 190"/>
              <a:gd name="T11" fmla="*/ 9187123 h 53"/>
              <a:gd name="T12" fmla="*/ 20824257 w 190"/>
              <a:gd name="T13" fmla="*/ 8106584 h 53"/>
              <a:gd name="T14" fmla="*/ 27476383 w 190"/>
              <a:gd name="T15" fmla="*/ 8106584 h 53"/>
              <a:gd name="T16" fmla="*/ 27476383 w 190"/>
              <a:gd name="T17" fmla="*/ 8106584 h 53"/>
              <a:gd name="T18" fmla="*/ 34417267 w 190"/>
              <a:gd name="T19" fmla="*/ 8106584 h 53"/>
              <a:gd name="T20" fmla="*/ 39912758 w 190"/>
              <a:gd name="T21" fmla="*/ 8917243 h 53"/>
              <a:gd name="T22" fmla="*/ 42515857 w 190"/>
              <a:gd name="T23" fmla="*/ 9727901 h 53"/>
              <a:gd name="T24" fmla="*/ 45118421 w 190"/>
              <a:gd name="T25" fmla="*/ 10268170 h 53"/>
              <a:gd name="T26" fmla="*/ 47432227 w 190"/>
              <a:gd name="T27" fmla="*/ 11619098 h 53"/>
              <a:gd name="T28" fmla="*/ 49457276 w 190"/>
              <a:gd name="T29" fmla="*/ 12970535 h 53"/>
              <a:gd name="T30" fmla="*/ 50903204 w 190"/>
              <a:gd name="T31" fmla="*/ 14321462 h 53"/>
              <a:gd name="T32" fmla="*/ 54952232 w 190"/>
              <a:gd name="T33" fmla="*/ 12700145 h 53"/>
              <a:gd name="T34" fmla="*/ 53217011 w 190"/>
              <a:gd name="T35" fmla="*/ 11078829 h 53"/>
              <a:gd name="T36" fmla="*/ 53217011 w 190"/>
              <a:gd name="T37" fmla="*/ 11078829 h 53"/>
              <a:gd name="T38" fmla="*/ 50903204 w 190"/>
              <a:gd name="T39" fmla="*/ 8646853 h 53"/>
              <a:gd name="T40" fmla="*/ 48010813 w 190"/>
              <a:gd name="T41" fmla="*/ 6214878 h 53"/>
              <a:gd name="T42" fmla="*/ 45407714 w 190"/>
              <a:gd name="T43" fmla="*/ 4593561 h 53"/>
              <a:gd name="T44" fmla="*/ 42226564 w 190"/>
              <a:gd name="T45" fmla="*/ 2972244 h 53"/>
              <a:gd name="T46" fmla="*/ 39044880 w 190"/>
              <a:gd name="T47" fmla="*/ 1621317 h 53"/>
              <a:gd name="T48" fmla="*/ 35574438 w 190"/>
              <a:gd name="T49" fmla="*/ 810658 h 53"/>
              <a:gd name="T50" fmla="*/ 31236118 w 190"/>
              <a:gd name="T51" fmla="*/ 0 h 53"/>
              <a:gd name="T52" fmla="*/ 26897798 w 190"/>
              <a:gd name="T53" fmla="*/ 0 h 53"/>
              <a:gd name="T54" fmla="*/ 26897798 w 190"/>
              <a:gd name="T55" fmla="*/ 0 h 53"/>
              <a:gd name="T56" fmla="*/ 22559478 w 190"/>
              <a:gd name="T57" fmla="*/ 0 h 53"/>
              <a:gd name="T58" fmla="*/ 18221158 w 190"/>
              <a:gd name="T59" fmla="*/ 810658 h 53"/>
              <a:gd name="T60" fmla="*/ 14460888 w 190"/>
              <a:gd name="T61" fmla="*/ 1891706 h 53"/>
              <a:gd name="T62" fmla="*/ 10990446 w 190"/>
              <a:gd name="T63" fmla="*/ 3513023 h 53"/>
              <a:gd name="T64" fmla="*/ 7808762 w 190"/>
              <a:gd name="T65" fmla="*/ 5134340 h 53"/>
              <a:gd name="T66" fmla="*/ 5206198 w 190"/>
              <a:gd name="T67" fmla="*/ 7025537 h 53"/>
              <a:gd name="T68" fmla="*/ 2603099 w 190"/>
              <a:gd name="T69" fmla="*/ 9187123 h 53"/>
              <a:gd name="T70" fmla="*/ 867878 w 190"/>
              <a:gd name="T71" fmla="*/ 11619098 h 53"/>
              <a:gd name="T72" fmla="*/ 0 w 190"/>
              <a:gd name="T73" fmla="*/ 12970535 h 53"/>
              <a:gd name="T74" fmla="*/ 3470442 w 190"/>
              <a:gd name="T75" fmla="*/ 14321462 h 53"/>
              <a:gd name="T76" fmla="*/ 4627613 w 190"/>
              <a:gd name="T77" fmla="*/ 12970535 h 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0" h="53">
                <a:moveTo>
                  <a:pt x="16" y="48"/>
                </a:moveTo>
                <a:lnTo>
                  <a:pt x="16" y="48"/>
                </a:lnTo>
                <a:lnTo>
                  <a:pt x="23" y="44"/>
                </a:lnTo>
                <a:lnTo>
                  <a:pt x="30" y="40"/>
                </a:lnTo>
                <a:lnTo>
                  <a:pt x="40" y="37"/>
                </a:lnTo>
                <a:lnTo>
                  <a:pt x="49" y="34"/>
                </a:lnTo>
                <a:lnTo>
                  <a:pt x="72" y="30"/>
                </a:lnTo>
                <a:lnTo>
                  <a:pt x="95" y="30"/>
                </a:lnTo>
                <a:lnTo>
                  <a:pt x="119" y="30"/>
                </a:lnTo>
                <a:lnTo>
                  <a:pt x="138" y="33"/>
                </a:lnTo>
                <a:lnTo>
                  <a:pt x="147" y="36"/>
                </a:lnTo>
                <a:lnTo>
                  <a:pt x="156" y="38"/>
                </a:lnTo>
                <a:lnTo>
                  <a:pt x="164" y="43"/>
                </a:lnTo>
                <a:lnTo>
                  <a:pt x="171" y="48"/>
                </a:lnTo>
                <a:lnTo>
                  <a:pt x="176" y="53"/>
                </a:lnTo>
                <a:lnTo>
                  <a:pt x="190" y="47"/>
                </a:lnTo>
                <a:lnTo>
                  <a:pt x="184" y="41"/>
                </a:lnTo>
                <a:lnTo>
                  <a:pt x="176" y="32"/>
                </a:lnTo>
                <a:lnTo>
                  <a:pt x="166" y="23"/>
                </a:lnTo>
                <a:lnTo>
                  <a:pt x="157" y="17"/>
                </a:lnTo>
                <a:lnTo>
                  <a:pt x="146" y="11"/>
                </a:lnTo>
                <a:lnTo>
                  <a:pt x="135" y="6"/>
                </a:lnTo>
                <a:lnTo>
                  <a:pt x="123" y="3"/>
                </a:lnTo>
                <a:lnTo>
                  <a:pt x="108" y="0"/>
                </a:lnTo>
                <a:lnTo>
                  <a:pt x="93" y="0"/>
                </a:lnTo>
                <a:lnTo>
                  <a:pt x="78" y="0"/>
                </a:lnTo>
                <a:lnTo>
                  <a:pt x="63" y="3"/>
                </a:lnTo>
                <a:lnTo>
                  <a:pt x="50" y="7"/>
                </a:lnTo>
                <a:lnTo>
                  <a:pt x="38" y="13"/>
                </a:lnTo>
                <a:lnTo>
                  <a:pt x="27" y="19"/>
                </a:lnTo>
                <a:lnTo>
                  <a:pt x="18" y="26"/>
                </a:lnTo>
                <a:lnTo>
                  <a:pt x="9" y="34"/>
                </a:lnTo>
                <a:lnTo>
                  <a:pt x="3" y="43"/>
                </a:lnTo>
                <a:lnTo>
                  <a:pt x="0" y="48"/>
                </a:lnTo>
                <a:lnTo>
                  <a:pt x="12" y="53"/>
                </a:lnTo>
                <a:lnTo>
                  <a:pt x="16"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Freeform 41"/>
          <p:cNvSpPr>
            <a:spLocks/>
          </p:cNvSpPr>
          <p:nvPr/>
        </p:nvSpPr>
        <p:spPr bwMode="auto">
          <a:xfrm>
            <a:off x="4689475" y="1533525"/>
            <a:ext cx="66675" cy="19050"/>
          </a:xfrm>
          <a:custGeom>
            <a:avLst/>
            <a:gdLst>
              <a:gd name="T0" fmla="*/ 18029802 w 121"/>
              <a:gd name="T1" fmla="*/ 0 h 34"/>
              <a:gd name="T2" fmla="*/ 18029802 w 121"/>
              <a:gd name="T3" fmla="*/ 0 h 34"/>
              <a:gd name="T4" fmla="*/ 15025018 w 121"/>
              <a:gd name="T5" fmla="*/ 0 h 34"/>
              <a:gd name="T6" fmla="*/ 12320548 w 121"/>
              <a:gd name="T7" fmla="*/ 303119 h 34"/>
              <a:gd name="T8" fmla="*/ 9616078 w 121"/>
              <a:gd name="T9" fmla="*/ 1212476 h 34"/>
              <a:gd name="T10" fmla="*/ 7211921 w 121"/>
              <a:gd name="T11" fmla="*/ 2424393 h 34"/>
              <a:gd name="T12" fmla="*/ 5108627 w 121"/>
              <a:gd name="T13" fmla="*/ 3636869 h 34"/>
              <a:gd name="T14" fmla="*/ 3605960 w 121"/>
              <a:gd name="T15" fmla="*/ 4848785 h 34"/>
              <a:gd name="T16" fmla="*/ 601177 w 121"/>
              <a:gd name="T17" fmla="*/ 8182535 h 34"/>
              <a:gd name="T18" fmla="*/ 0 w 121"/>
              <a:gd name="T19" fmla="*/ 9091332 h 34"/>
              <a:gd name="T20" fmla="*/ 2404157 w 121"/>
              <a:gd name="T21" fmla="*/ 10303809 h 34"/>
              <a:gd name="T22" fmla="*/ 3305647 w 121"/>
              <a:gd name="T23" fmla="*/ 9394451 h 34"/>
              <a:gd name="T24" fmla="*/ 3305647 w 121"/>
              <a:gd name="T25" fmla="*/ 9394451 h 34"/>
              <a:gd name="T26" fmla="*/ 4507450 w 121"/>
              <a:gd name="T27" fmla="*/ 8182535 h 34"/>
              <a:gd name="T28" fmla="*/ 6010118 w 121"/>
              <a:gd name="T29" fmla="*/ 7879416 h 34"/>
              <a:gd name="T30" fmla="*/ 9616078 w 121"/>
              <a:gd name="T31" fmla="*/ 6364381 h 34"/>
              <a:gd name="T32" fmla="*/ 13823215 w 121"/>
              <a:gd name="T33" fmla="*/ 5758143 h 34"/>
              <a:gd name="T34" fmla="*/ 18330666 w 121"/>
              <a:gd name="T35" fmla="*/ 5758143 h 34"/>
              <a:gd name="T36" fmla="*/ 18330666 w 121"/>
              <a:gd name="T37" fmla="*/ 5758143 h 34"/>
              <a:gd name="T38" fmla="*/ 22838116 w 121"/>
              <a:gd name="T39" fmla="*/ 5758143 h 34"/>
              <a:gd name="T40" fmla="*/ 26444076 w 121"/>
              <a:gd name="T41" fmla="*/ 6061262 h 34"/>
              <a:gd name="T42" fmla="*/ 29749724 w 121"/>
              <a:gd name="T43" fmla="*/ 7273178 h 34"/>
              <a:gd name="T44" fmla="*/ 31552704 w 121"/>
              <a:gd name="T45" fmla="*/ 8182535 h 34"/>
              <a:gd name="T46" fmla="*/ 32754507 w 121"/>
              <a:gd name="T47" fmla="*/ 9091332 h 34"/>
              <a:gd name="T48" fmla="*/ 33956310 w 121"/>
              <a:gd name="T49" fmla="*/ 10303809 h 34"/>
              <a:gd name="T50" fmla="*/ 36360467 w 121"/>
              <a:gd name="T51" fmla="*/ 9091332 h 34"/>
              <a:gd name="T52" fmla="*/ 35458977 w 121"/>
              <a:gd name="T53" fmla="*/ 7879416 h 34"/>
              <a:gd name="T54" fmla="*/ 35458977 w 121"/>
              <a:gd name="T55" fmla="*/ 7879416 h 34"/>
              <a:gd name="T56" fmla="*/ 32454194 w 121"/>
              <a:gd name="T57" fmla="*/ 4545666 h 34"/>
              <a:gd name="T58" fmla="*/ 30350350 w 121"/>
              <a:gd name="T59" fmla="*/ 3333750 h 34"/>
              <a:gd name="T60" fmla="*/ 28247057 w 121"/>
              <a:gd name="T61" fmla="*/ 1818154 h 34"/>
              <a:gd name="T62" fmla="*/ 26143212 w 121"/>
              <a:gd name="T63" fmla="*/ 1212476 h 34"/>
              <a:gd name="T64" fmla="*/ 23739606 w 121"/>
              <a:gd name="T65" fmla="*/ 303119 h 34"/>
              <a:gd name="T66" fmla="*/ 20734272 w 121"/>
              <a:gd name="T67" fmla="*/ 0 h 34"/>
              <a:gd name="T68" fmla="*/ 18029802 w 121"/>
              <a:gd name="T69" fmla="*/ 0 h 34"/>
              <a:gd name="T70" fmla="*/ 18029802 w 121"/>
              <a:gd name="T71" fmla="*/ 0 h 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34">
                <a:moveTo>
                  <a:pt x="60" y="0"/>
                </a:moveTo>
                <a:lnTo>
                  <a:pt x="60" y="0"/>
                </a:lnTo>
                <a:lnTo>
                  <a:pt x="50" y="0"/>
                </a:lnTo>
                <a:lnTo>
                  <a:pt x="41" y="1"/>
                </a:lnTo>
                <a:lnTo>
                  <a:pt x="32" y="4"/>
                </a:lnTo>
                <a:lnTo>
                  <a:pt x="24" y="8"/>
                </a:lnTo>
                <a:lnTo>
                  <a:pt x="17" y="12"/>
                </a:lnTo>
                <a:lnTo>
                  <a:pt x="12" y="16"/>
                </a:lnTo>
                <a:lnTo>
                  <a:pt x="2" y="27"/>
                </a:lnTo>
                <a:lnTo>
                  <a:pt x="0" y="30"/>
                </a:lnTo>
                <a:lnTo>
                  <a:pt x="8" y="34"/>
                </a:lnTo>
                <a:lnTo>
                  <a:pt x="11" y="31"/>
                </a:lnTo>
                <a:lnTo>
                  <a:pt x="15" y="27"/>
                </a:lnTo>
                <a:lnTo>
                  <a:pt x="20" y="26"/>
                </a:lnTo>
                <a:lnTo>
                  <a:pt x="32" y="21"/>
                </a:lnTo>
                <a:lnTo>
                  <a:pt x="46" y="19"/>
                </a:lnTo>
                <a:lnTo>
                  <a:pt x="61" y="19"/>
                </a:lnTo>
                <a:lnTo>
                  <a:pt x="76" y="19"/>
                </a:lnTo>
                <a:lnTo>
                  <a:pt x="88" y="20"/>
                </a:lnTo>
                <a:lnTo>
                  <a:pt x="99" y="24"/>
                </a:lnTo>
                <a:lnTo>
                  <a:pt x="105" y="27"/>
                </a:lnTo>
                <a:lnTo>
                  <a:pt x="109" y="30"/>
                </a:lnTo>
                <a:lnTo>
                  <a:pt x="113" y="34"/>
                </a:lnTo>
                <a:lnTo>
                  <a:pt x="121" y="30"/>
                </a:lnTo>
                <a:lnTo>
                  <a:pt x="118" y="26"/>
                </a:lnTo>
                <a:lnTo>
                  <a:pt x="108" y="15"/>
                </a:lnTo>
                <a:lnTo>
                  <a:pt x="101" y="11"/>
                </a:lnTo>
                <a:lnTo>
                  <a:pt x="94" y="6"/>
                </a:lnTo>
                <a:lnTo>
                  <a:pt x="87" y="4"/>
                </a:lnTo>
                <a:lnTo>
                  <a:pt x="79" y="1"/>
                </a:lnTo>
                <a:lnTo>
                  <a:pt x="69" y="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6" name="Freeform 42"/>
          <p:cNvSpPr>
            <a:spLocks/>
          </p:cNvSpPr>
          <p:nvPr/>
        </p:nvSpPr>
        <p:spPr bwMode="auto">
          <a:xfrm>
            <a:off x="4667250" y="1570038"/>
            <a:ext cx="107950" cy="33337"/>
          </a:xfrm>
          <a:custGeom>
            <a:avLst/>
            <a:gdLst>
              <a:gd name="T0" fmla="*/ 54628071 w 201"/>
              <a:gd name="T1" fmla="*/ 5407699 h 61"/>
              <a:gd name="T2" fmla="*/ 47980284 w 201"/>
              <a:gd name="T3" fmla="*/ 2403543 h 61"/>
              <a:gd name="T4" fmla="*/ 41621438 w 201"/>
              <a:gd name="T5" fmla="*/ 901192 h 61"/>
              <a:gd name="T6" fmla="*/ 33239470 w 201"/>
              <a:gd name="T7" fmla="*/ 0 h 61"/>
              <a:gd name="T8" fmla="*/ 28614806 w 201"/>
              <a:gd name="T9" fmla="*/ 0 h 61"/>
              <a:gd name="T10" fmla="*/ 22544901 w 201"/>
              <a:gd name="T11" fmla="*/ 0 h 61"/>
              <a:gd name="T12" fmla="*/ 20232838 w 201"/>
              <a:gd name="T13" fmla="*/ 300580 h 61"/>
              <a:gd name="T14" fmla="*/ 17342355 w 201"/>
              <a:gd name="T15" fmla="*/ 901192 h 61"/>
              <a:gd name="T16" fmla="*/ 13873992 w 201"/>
              <a:gd name="T17" fmla="*/ 1201772 h 61"/>
              <a:gd name="T18" fmla="*/ 9249328 w 201"/>
              <a:gd name="T19" fmla="*/ 2102964 h 61"/>
              <a:gd name="T20" fmla="*/ 4335723 w 201"/>
              <a:gd name="T21" fmla="*/ 4506507 h 61"/>
              <a:gd name="T22" fmla="*/ 1156300 w 201"/>
              <a:gd name="T23" fmla="*/ 8111821 h 61"/>
              <a:gd name="T24" fmla="*/ 0 w 201"/>
              <a:gd name="T25" fmla="*/ 13218940 h 61"/>
              <a:gd name="T26" fmla="*/ 577882 w 201"/>
              <a:gd name="T27" fmla="*/ 14420712 h 61"/>
              <a:gd name="T28" fmla="*/ 867359 w 201"/>
              <a:gd name="T29" fmla="*/ 15622483 h 61"/>
              <a:gd name="T30" fmla="*/ 2890482 w 201"/>
              <a:gd name="T31" fmla="*/ 17124834 h 61"/>
              <a:gd name="T32" fmla="*/ 4335723 w 201"/>
              <a:gd name="T33" fmla="*/ 18026026 h 61"/>
              <a:gd name="T34" fmla="*/ 8670909 w 201"/>
              <a:gd name="T35" fmla="*/ 18326606 h 61"/>
              <a:gd name="T36" fmla="*/ 12428751 w 201"/>
              <a:gd name="T37" fmla="*/ 17725993 h 61"/>
              <a:gd name="T38" fmla="*/ 15029755 w 201"/>
              <a:gd name="T39" fmla="*/ 14721291 h 61"/>
              <a:gd name="T40" fmla="*/ 15897114 w 201"/>
              <a:gd name="T41" fmla="*/ 12618328 h 61"/>
              <a:gd name="T42" fmla="*/ 15897114 w 201"/>
              <a:gd name="T43" fmla="*/ 9313593 h 61"/>
              <a:gd name="T44" fmla="*/ 16186055 w 201"/>
              <a:gd name="T45" fmla="*/ 8111821 h 61"/>
              <a:gd name="T46" fmla="*/ 19076537 w 201"/>
              <a:gd name="T47" fmla="*/ 7210629 h 61"/>
              <a:gd name="T48" fmla="*/ 25435383 w 201"/>
              <a:gd name="T49" fmla="*/ 6910050 h 61"/>
              <a:gd name="T50" fmla="*/ 28614806 w 201"/>
              <a:gd name="T51" fmla="*/ 6609470 h 61"/>
              <a:gd name="T52" fmla="*/ 38442015 w 201"/>
              <a:gd name="T53" fmla="*/ 7210629 h 61"/>
              <a:gd name="T54" fmla="*/ 39887256 w 201"/>
              <a:gd name="T55" fmla="*/ 7811242 h 61"/>
              <a:gd name="T56" fmla="*/ 41621438 w 201"/>
              <a:gd name="T57" fmla="*/ 9013013 h 61"/>
              <a:gd name="T58" fmla="*/ 41621438 w 201"/>
              <a:gd name="T59" fmla="*/ 9313593 h 61"/>
              <a:gd name="T60" fmla="*/ 41621438 w 201"/>
              <a:gd name="T61" fmla="*/ 14420712 h 61"/>
              <a:gd name="T62" fmla="*/ 42199320 w 201"/>
              <a:gd name="T63" fmla="*/ 15021871 h 61"/>
              <a:gd name="T64" fmla="*/ 49425525 w 201"/>
              <a:gd name="T65" fmla="*/ 17124834 h 61"/>
              <a:gd name="T66" fmla="*/ 54049652 w 201"/>
              <a:gd name="T67" fmla="*/ 16824255 h 61"/>
              <a:gd name="T68" fmla="*/ 57229075 w 201"/>
              <a:gd name="T69" fmla="*/ 15021871 h 61"/>
              <a:gd name="T70" fmla="*/ 58096434 w 201"/>
              <a:gd name="T71" fmla="*/ 14420712 h 61"/>
              <a:gd name="T72" fmla="*/ 58096434 w 201"/>
              <a:gd name="T73" fmla="*/ 11115977 h 61"/>
              <a:gd name="T74" fmla="*/ 56940134 w 201"/>
              <a:gd name="T75" fmla="*/ 7811242 h 61"/>
              <a:gd name="T76" fmla="*/ 54628071 w 201"/>
              <a:gd name="T77" fmla="*/ 5407699 h 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1" h="61">
                <a:moveTo>
                  <a:pt x="189" y="18"/>
                </a:moveTo>
                <a:lnTo>
                  <a:pt x="189" y="18"/>
                </a:lnTo>
                <a:lnTo>
                  <a:pt x="174" y="11"/>
                </a:lnTo>
                <a:lnTo>
                  <a:pt x="166" y="8"/>
                </a:lnTo>
                <a:lnTo>
                  <a:pt x="155" y="5"/>
                </a:lnTo>
                <a:lnTo>
                  <a:pt x="144" y="3"/>
                </a:lnTo>
                <a:lnTo>
                  <a:pt x="130" y="1"/>
                </a:lnTo>
                <a:lnTo>
                  <a:pt x="115" y="0"/>
                </a:lnTo>
                <a:lnTo>
                  <a:pt x="99" y="0"/>
                </a:lnTo>
                <a:lnTo>
                  <a:pt x="78" y="0"/>
                </a:lnTo>
                <a:lnTo>
                  <a:pt x="70" y="1"/>
                </a:lnTo>
                <a:lnTo>
                  <a:pt x="60" y="3"/>
                </a:lnTo>
                <a:lnTo>
                  <a:pt x="48" y="4"/>
                </a:lnTo>
                <a:lnTo>
                  <a:pt x="40" y="5"/>
                </a:lnTo>
                <a:lnTo>
                  <a:pt x="32" y="7"/>
                </a:lnTo>
                <a:lnTo>
                  <a:pt x="24" y="11"/>
                </a:lnTo>
                <a:lnTo>
                  <a:pt x="15" y="15"/>
                </a:lnTo>
                <a:lnTo>
                  <a:pt x="10" y="20"/>
                </a:lnTo>
                <a:lnTo>
                  <a:pt x="4" y="27"/>
                </a:lnTo>
                <a:lnTo>
                  <a:pt x="2" y="35"/>
                </a:lnTo>
                <a:lnTo>
                  <a:pt x="0" y="44"/>
                </a:lnTo>
                <a:lnTo>
                  <a:pt x="2" y="48"/>
                </a:lnTo>
                <a:lnTo>
                  <a:pt x="3" y="52"/>
                </a:lnTo>
                <a:lnTo>
                  <a:pt x="6" y="54"/>
                </a:lnTo>
                <a:lnTo>
                  <a:pt x="10" y="57"/>
                </a:lnTo>
                <a:lnTo>
                  <a:pt x="15" y="60"/>
                </a:lnTo>
                <a:lnTo>
                  <a:pt x="22" y="61"/>
                </a:lnTo>
                <a:lnTo>
                  <a:pt x="30" y="61"/>
                </a:lnTo>
                <a:lnTo>
                  <a:pt x="37" y="60"/>
                </a:lnTo>
                <a:lnTo>
                  <a:pt x="43" y="59"/>
                </a:lnTo>
                <a:lnTo>
                  <a:pt x="48" y="54"/>
                </a:lnTo>
                <a:lnTo>
                  <a:pt x="52" y="49"/>
                </a:lnTo>
                <a:lnTo>
                  <a:pt x="55" y="42"/>
                </a:lnTo>
                <a:lnTo>
                  <a:pt x="55" y="31"/>
                </a:lnTo>
                <a:lnTo>
                  <a:pt x="55" y="30"/>
                </a:lnTo>
                <a:lnTo>
                  <a:pt x="56" y="27"/>
                </a:lnTo>
                <a:lnTo>
                  <a:pt x="60" y="26"/>
                </a:lnTo>
                <a:lnTo>
                  <a:pt x="66" y="24"/>
                </a:lnTo>
                <a:lnTo>
                  <a:pt x="88" y="23"/>
                </a:lnTo>
                <a:lnTo>
                  <a:pt x="99" y="22"/>
                </a:lnTo>
                <a:lnTo>
                  <a:pt x="110" y="23"/>
                </a:lnTo>
                <a:lnTo>
                  <a:pt x="133" y="24"/>
                </a:lnTo>
                <a:lnTo>
                  <a:pt x="138" y="26"/>
                </a:lnTo>
                <a:lnTo>
                  <a:pt x="142" y="27"/>
                </a:lnTo>
                <a:lnTo>
                  <a:pt x="144" y="30"/>
                </a:lnTo>
                <a:lnTo>
                  <a:pt x="144" y="31"/>
                </a:lnTo>
                <a:lnTo>
                  <a:pt x="144" y="42"/>
                </a:lnTo>
                <a:lnTo>
                  <a:pt x="144" y="48"/>
                </a:lnTo>
                <a:lnTo>
                  <a:pt x="146" y="50"/>
                </a:lnTo>
                <a:lnTo>
                  <a:pt x="155" y="53"/>
                </a:lnTo>
                <a:lnTo>
                  <a:pt x="171" y="57"/>
                </a:lnTo>
                <a:lnTo>
                  <a:pt x="179" y="57"/>
                </a:lnTo>
                <a:lnTo>
                  <a:pt x="187" y="56"/>
                </a:lnTo>
                <a:lnTo>
                  <a:pt x="196" y="53"/>
                </a:lnTo>
                <a:lnTo>
                  <a:pt x="198" y="50"/>
                </a:lnTo>
                <a:lnTo>
                  <a:pt x="201" y="48"/>
                </a:lnTo>
                <a:lnTo>
                  <a:pt x="201" y="44"/>
                </a:lnTo>
                <a:lnTo>
                  <a:pt x="201" y="37"/>
                </a:lnTo>
                <a:lnTo>
                  <a:pt x="200" y="31"/>
                </a:lnTo>
                <a:lnTo>
                  <a:pt x="197" y="26"/>
                </a:lnTo>
                <a:lnTo>
                  <a:pt x="194" y="22"/>
                </a:lnTo>
                <a:lnTo>
                  <a:pt x="189"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43"/>
          <p:cNvSpPr>
            <a:spLocks noEditPoints="1"/>
          </p:cNvSpPr>
          <p:nvPr/>
        </p:nvSpPr>
        <p:spPr bwMode="auto">
          <a:xfrm>
            <a:off x="4686300" y="1589088"/>
            <a:ext cx="71438" cy="58737"/>
          </a:xfrm>
          <a:custGeom>
            <a:avLst/>
            <a:gdLst>
              <a:gd name="T0" fmla="*/ 28686145 w 132"/>
              <a:gd name="T1" fmla="*/ 288835 h 109"/>
              <a:gd name="T2" fmla="*/ 22539230 w 132"/>
              <a:gd name="T3" fmla="*/ 0 h 109"/>
              <a:gd name="T4" fmla="*/ 21368621 w 132"/>
              <a:gd name="T5" fmla="*/ 1732472 h 109"/>
              <a:gd name="T6" fmla="*/ 16685103 w 132"/>
              <a:gd name="T7" fmla="*/ 1732472 h 109"/>
              <a:gd name="T8" fmla="*/ 15513952 w 132"/>
              <a:gd name="T9" fmla="*/ 0 h 109"/>
              <a:gd name="T10" fmla="*/ 8781462 w 132"/>
              <a:gd name="T11" fmla="*/ 288835 h 109"/>
              <a:gd name="T12" fmla="*/ 0 w 132"/>
              <a:gd name="T13" fmla="*/ 19637557 h 109"/>
              <a:gd name="T14" fmla="*/ 292788 w 132"/>
              <a:gd name="T15" fmla="*/ 30899973 h 109"/>
              <a:gd name="T16" fmla="*/ 36882573 w 132"/>
              <a:gd name="T17" fmla="*/ 31477643 h 109"/>
              <a:gd name="T18" fmla="*/ 38638758 w 132"/>
              <a:gd name="T19" fmla="*/ 29745171 h 109"/>
              <a:gd name="T20" fmla="*/ 14928377 w 132"/>
              <a:gd name="T21" fmla="*/ 18771052 h 109"/>
              <a:gd name="T22" fmla="*/ 11708796 w 132"/>
              <a:gd name="T23" fmla="*/ 19637557 h 109"/>
              <a:gd name="T24" fmla="*/ 10537646 w 132"/>
              <a:gd name="T25" fmla="*/ 17904546 h 109"/>
              <a:gd name="T26" fmla="*/ 13757768 w 132"/>
              <a:gd name="T27" fmla="*/ 17326876 h 109"/>
              <a:gd name="T28" fmla="*/ 14928377 w 132"/>
              <a:gd name="T29" fmla="*/ 18771052 h 109"/>
              <a:gd name="T30" fmla="*/ 13757768 w 132"/>
              <a:gd name="T31" fmla="*/ 15594404 h 109"/>
              <a:gd name="T32" fmla="*/ 10537646 w 132"/>
              <a:gd name="T33" fmla="*/ 14727899 h 109"/>
              <a:gd name="T34" fmla="*/ 11708796 w 132"/>
              <a:gd name="T35" fmla="*/ 13284262 h 109"/>
              <a:gd name="T36" fmla="*/ 14928377 w 132"/>
              <a:gd name="T37" fmla="*/ 14150767 h 109"/>
              <a:gd name="T38" fmla="*/ 14636131 w 132"/>
              <a:gd name="T39" fmla="*/ 11262416 h 109"/>
              <a:gd name="T40" fmla="*/ 11123221 w 132"/>
              <a:gd name="T41" fmla="*/ 11262416 h 109"/>
              <a:gd name="T42" fmla="*/ 11123221 w 132"/>
              <a:gd name="T43" fmla="*/ 9818779 h 109"/>
              <a:gd name="T44" fmla="*/ 14636131 w 132"/>
              <a:gd name="T45" fmla="*/ 9818779 h 109"/>
              <a:gd name="T46" fmla="*/ 21368621 w 132"/>
              <a:gd name="T47" fmla="*/ 18771052 h 109"/>
              <a:gd name="T48" fmla="*/ 18734074 w 132"/>
              <a:gd name="T49" fmla="*/ 19637557 h 109"/>
              <a:gd name="T50" fmla="*/ 17562924 w 132"/>
              <a:gd name="T51" fmla="*/ 17904546 h 109"/>
              <a:gd name="T52" fmla="*/ 20490258 w 132"/>
              <a:gd name="T53" fmla="*/ 17326876 h 109"/>
              <a:gd name="T54" fmla="*/ 21368621 w 132"/>
              <a:gd name="T55" fmla="*/ 14727899 h 109"/>
              <a:gd name="T56" fmla="*/ 18734074 w 132"/>
              <a:gd name="T57" fmla="*/ 15594404 h 109"/>
              <a:gd name="T58" fmla="*/ 17562924 w 132"/>
              <a:gd name="T59" fmla="*/ 14150767 h 109"/>
              <a:gd name="T60" fmla="*/ 20490258 w 132"/>
              <a:gd name="T61" fmla="*/ 13284262 h 109"/>
              <a:gd name="T62" fmla="*/ 21368621 w 132"/>
              <a:gd name="T63" fmla="*/ 14727899 h 109"/>
              <a:gd name="T64" fmla="*/ 20490258 w 132"/>
              <a:gd name="T65" fmla="*/ 11840086 h 109"/>
              <a:gd name="T66" fmla="*/ 17562924 w 132"/>
              <a:gd name="T67" fmla="*/ 10974119 h 109"/>
              <a:gd name="T68" fmla="*/ 18734074 w 132"/>
              <a:gd name="T69" fmla="*/ 9241108 h 109"/>
              <a:gd name="T70" fmla="*/ 21368621 w 132"/>
              <a:gd name="T71" fmla="*/ 10107614 h 109"/>
              <a:gd name="T72" fmla="*/ 27808324 w 132"/>
              <a:gd name="T73" fmla="*/ 19059887 h 109"/>
              <a:gd name="T74" fmla="*/ 24295414 w 132"/>
              <a:gd name="T75" fmla="*/ 19059887 h 109"/>
              <a:gd name="T76" fmla="*/ 24295414 w 132"/>
              <a:gd name="T77" fmla="*/ 17615711 h 109"/>
              <a:gd name="T78" fmla="*/ 27808324 w 132"/>
              <a:gd name="T79" fmla="*/ 17615711 h 109"/>
              <a:gd name="T80" fmla="*/ 28101111 w 132"/>
              <a:gd name="T81" fmla="*/ 14727899 h 109"/>
              <a:gd name="T82" fmla="*/ 25173777 w 132"/>
              <a:gd name="T83" fmla="*/ 15594404 h 109"/>
              <a:gd name="T84" fmla="*/ 24295414 w 132"/>
              <a:gd name="T85" fmla="*/ 14150767 h 109"/>
              <a:gd name="T86" fmla="*/ 26929961 w 132"/>
              <a:gd name="T87" fmla="*/ 13284262 h 109"/>
              <a:gd name="T88" fmla="*/ 28101111 w 132"/>
              <a:gd name="T89" fmla="*/ 10974119 h 109"/>
              <a:gd name="T90" fmla="*/ 25173777 w 132"/>
              <a:gd name="T91" fmla="*/ 11840086 h 109"/>
              <a:gd name="T92" fmla="*/ 24295414 w 132"/>
              <a:gd name="T93" fmla="*/ 10107614 h 109"/>
              <a:gd name="T94" fmla="*/ 26929961 w 132"/>
              <a:gd name="T95" fmla="*/ 9241108 h 109"/>
              <a:gd name="T96" fmla="*/ 28101111 w 132"/>
              <a:gd name="T97" fmla="*/ 10974119 h 1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2" h="109">
                <a:moveTo>
                  <a:pt x="102" y="5"/>
                </a:moveTo>
                <a:lnTo>
                  <a:pt x="102" y="5"/>
                </a:lnTo>
                <a:lnTo>
                  <a:pt x="101" y="2"/>
                </a:lnTo>
                <a:lnTo>
                  <a:pt x="98" y="1"/>
                </a:lnTo>
                <a:lnTo>
                  <a:pt x="95" y="0"/>
                </a:lnTo>
                <a:lnTo>
                  <a:pt x="77" y="0"/>
                </a:lnTo>
                <a:lnTo>
                  <a:pt x="76" y="1"/>
                </a:lnTo>
                <a:lnTo>
                  <a:pt x="75" y="2"/>
                </a:lnTo>
                <a:lnTo>
                  <a:pt x="73" y="6"/>
                </a:lnTo>
                <a:lnTo>
                  <a:pt x="73" y="11"/>
                </a:lnTo>
                <a:lnTo>
                  <a:pt x="57" y="11"/>
                </a:lnTo>
                <a:lnTo>
                  <a:pt x="57" y="6"/>
                </a:lnTo>
                <a:lnTo>
                  <a:pt x="55" y="4"/>
                </a:lnTo>
                <a:lnTo>
                  <a:pt x="54" y="1"/>
                </a:lnTo>
                <a:lnTo>
                  <a:pt x="53" y="0"/>
                </a:lnTo>
                <a:lnTo>
                  <a:pt x="34" y="0"/>
                </a:lnTo>
                <a:lnTo>
                  <a:pt x="31" y="0"/>
                </a:lnTo>
                <a:lnTo>
                  <a:pt x="30" y="1"/>
                </a:lnTo>
                <a:lnTo>
                  <a:pt x="28" y="5"/>
                </a:lnTo>
                <a:lnTo>
                  <a:pt x="28" y="17"/>
                </a:lnTo>
                <a:lnTo>
                  <a:pt x="0" y="68"/>
                </a:lnTo>
                <a:lnTo>
                  <a:pt x="0" y="102"/>
                </a:lnTo>
                <a:lnTo>
                  <a:pt x="0" y="106"/>
                </a:lnTo>
                <a:lnTo>
                  <a:pt x="1" y="107"/>
                </a:lnTo>
                <a:lnTo>
                  <a:pt x="4" y="109"/>
                </a:lnTo>
                <a:lnTo>
                  <a:pt x="126" y="109"/>
                </a:lnTo>
                <a:lnTo>
                  <a:pt x="129" y="107"/>
                </a:lnTo>
                <a:lnTo>
                  <a:pt x="132" y="106"/>
                </a:lnTo>
                <a:lnTo>
                  <a:pt x="132" y="103"/>
                </a:lnTo>
                <a:lnTo>
                  <a:pt x="132" y="69"/>
                </a:lnTo>
                <a:lnTo>
                  <a:pt x="102" y="21"/>
                </a:lnTo>
                <a:lnTo>
                  <a:pt x="102" y="5"/>
                </a:lnTo>
                <a:close/>
                <a:moveTo>
                  <a:pt x="51" y="65"/>
                </a:moveTo>
                <a:lnTo>
                  <a:pt x="51" y="65"/>
                </a:lnTo>
                <a:lnTo>
                  <a:pt x="50" y="66"/>
                </a:lnTo>
                <a:lnTo>
                  <a:pt x="47" y="68"/>
                </a:lnTo>
                <a:lnTo>
                  <a:pt x="40" y="68"/>
                </a:lnTo>
                <a:lnTo>
                  <a:pt x="38" y="66"/>
                </a:lnTo>
                <a:lnTo>
                  <a:pt x="36" y="65"/>
                </a:lnTo>
                <a:lnTo>
                  <a:pt x="36" y="62"/>
                </a:lnTo>
                <a:lnTo>
                  <a:pt x="38" y="61"/>
                </a:lnTo>
                <a:lnTo>
                  <a:pt x="40" y="60"/>
                </a:lnTo>
                <a:lnTo>
                  <a:pt x="47" y="60"/>
                </a:lnTo>
                <a:lnTo>
                  <a:pt x="50" y="61"/>
                </a:lnTo>
                <a:lnTo>
                  <a:pt x="51" y="62"/>
                </a:lnTo>
                <a:lnTo>
                  <a:pt x="51" y="65"/>
                </a:lnTo>
                <a:close/>
                <a:moveTo>
                  <a:pt x="51" y="51"/>
                </a:moveTo>
                <a:lnTo>
                  <a:pt x="51" y="51"/>
                </a:lnTo>
                <a:lnTo>
                  <a:pt x="50" y="53"/>
                </a:lnTo>
                <a:lnTo>
                  <a:pt x="47" y="54"/>
                </a:lnTo>
                <a:lnTo>
                  <a:pt x="40" y="54"/>
                </a:lnTo>
                <a:lnTo>
                  <a:pt x="38" y="53"/>
                </a:lnTo>
                <a:lnTo>
                  <a:pt x="36" y="51"/>
                </a:lnTo>
                <a:lnTo>
                  <a:pt x="36" y="49"/>
                </a:lnTo>
                <a:lnTo>
                  <a:pt x="38" y="47"/>
                </a:lnTo>
                <a:lnTo>
                  <a:pt x="40" y="46"/>
                </a:lnTo>
                <a:lnTo>
                  <a:pt x="47" y="46"/>
                </a:lnTo>
                <a:lnTo>
                  <a:pt x="50" y="47"/>
                </a:lnTo>
                <a:lnTo>
                  <a:pt x="51" y="49"/>
                </a:lnTo>
                <a:lnTo>
                  <a:pt x="51" y="51"/>
                </a:lnTo>
                <a:close/>
                <a:moveTo>
                  <a:pt x="51" y="38"/>
                </a:moveTo>
                <a:lnTo>
                  <a:pt x="51" y="38"/>
                </a:lnTo>
                <a:lnTo>
                  <a:pt x="50" y="39"/>
                </a:lnTo>
                <a:lnTo>
                  <a:pt x="47" y="41"/>
                </a:lnTo>
                <a:lnTo>
                  <a:pt x="40" y="41"/>
                </a:lnTo>
                <a:lnTo>
                  <a:pt x="38" y="39"/>
                </a:lnTo>
                <a:lnTo>
                  <a:pt x="36" y="38"/>
                </a:lnTo>
                <a:lnTo>
                  <a:pt x="36" y="35"/>
                </a:lnTo>
                <a:lnTo>
                  <a:pt x="38" y="34"/>
                </a:lnTo>
                <a:lnTo>
                  <a:pt x="40" y="32"/>
                </a:lnTo>
                <a:lnTo>
                  <a:pt x="47" y="32"/>
                </a:lnTo>
                <a:lnTo>
                  <a:pt x="50" y="34"/>
                </a:lnTo>
                <a:lnTo>
                  <a:pt x="51" y="35"/>
                </a:lnTo>
                <a:lnTo>
                  <a:pt x="51" y="38"/>
                </a:lnTo>
                <a:close/>
                <a:moveTo>
                  <a:pt x="73" y="65"/>
                </a:moveTo>
                <a:lnTo>
                  <a:pt x="73" y="65"/>
                </a:lnTo>
                <a:lnTo>
                  <a:pt x="73" y="66"/>
                </a:lnTo>
                <a:lnTo>
                  <a:pt x="70" y="68"/>
                </a:lnTo>
                <a:lnTo>
                  <a:pt x="64" y="68"/>
                </a:lnTo>
                <a:lnTo>
                  <a:pt x="61" y="66"/>
                </a:lnTo>
                <a:lnTo>
                  <a:pt x="60" y="65"/>
                </a:lnTo>
                <a:lnTo>
                  <a:pt x="60" y="62"/>
                </a:lnTo>
                <a:lnTo>
                  <a:pt x="61" y="61"/>
                </a:lnTo>
                <a:lnTo>
                  <a:pt x="64" y="60"/>
                </a:lnTo>
                <a:lnTo>
                  <a:pt x="70" y="60"/>
                </a:lnTo>
                <a:lnTo>
                  <a:pt x="73" y="61"/>
                </a:lnTo>
                <a:lnTo>
                  <a:pt x="73" y="62"/>
                </a:lnTo>
                <a:lnTo>
                  <a:pt x="73" y="65"/>
                </a:lnTo>
                <a:close/>
                <a:moveTo>
                  <a:pt x="73" y="51"/>
                </a:moveTo>
                <a:lnTo>
                  <a:pt x="73" y="51"/>
                </a:lnTo>
                <a:lnTo>
                  <a:pt x="73" y="53"/>
                </a:lnTo>
                <a:lnTo>
                  <a:pt x="70" y="54"/>
                </a:lnTo>
                <a:lnTo>
                  <a:pt x="64" y="54"/>
                </a:lnTo>
                <a:lnTo>
                  <a:pt x="61" y="53"/>
                </a:lnTo>
                <a:lnTo>
                  <a:pt x="60" y="51"/>
                </a:lnTo>
                <a:lnTo>
                  <a:pt x="60" y="49"/>
                </a:lnTo>
                <a:lnTo>
                  <a:pt x="61" y="47"/>
                </a:lnTo>
                <a:lnTo>
                  <a:pt x="64" y="46"/>
                </a:lnTo>
                <a:lnTo>
                  <a:pt x="70" y="46"/>
                </a:lnTo>
                <a:lnTo>
                  <a:pt x="73" y="47"/>
                </a:lnTo>
                <a:lnTo>
                  <a:pt x="73" y="49"/>
                </a:lnTo>
                <a:lnTo>
                  <a:pt x="73" y="51"/>
                </a:lnTo>
                <a:close/>
                <a:moveTo>
                  <a:pt x="73" y="38"/>
                </a:moveTo>
                <a:lnTo>
                  <a:pt x="73" y="38"/>
                </a:lnTo>
                <a:lnTo>
                  <a:pt x="73" y="39"/>
                </a:lnTo>
                <a:lnTo>
                  <a:pt x="70" y="41"/>
                </a:lnTo>
                <a:lnTo>
                  <a:pt x="64" y="41"/>
                </a:lnTo>
                <a:lnTo>
                  <a:pt x="61" y="39"/>
                </a:lnTo>
                <a:lnTo>
                  <a:pt x="60" y="38"/>
                </a:lnTo>
                <a:lnTo>
                  <a:pt x="60" y="35"/>
                </a:lnTo>
                <a:lnTo>
                  <a:pt x="61" y="34"/>
                </a:lnTo>
                <a:lnTo>
                  <a:pt x="64" y="32"/>
                </a:lnTo>
                <a:lnTo>
                  <a:pt x="70" y="32"/>
                </a:lnTo>
                <a:lnTo>
                  <a:pt x="73" y="34"/>
                </a:lnTo>
                <a:lnTo>
                  <a:pt x="73" y="35"/>
                </a:lnTo>
                <a:lnTo>
                  <a:pt x="73" y="38"/>
                </a:lnTo>
                <a:close/>
                <a:moveTo>
                  <a:pt x="96" y="65"/>
                </a:moveTo>
                <a:lnTo>
                  <a:pt x="96" y="65"/>
                </a:lnTo>
                <a:lnTo>
                  <a:pt x="95" y="66"/>
                </a:lnTo>
                <a:lnTo>
                  <a:pt x="92" y="68"/>
                </a:lnTo>
                <a:lnTo>
                  <a:pt x="86" y="68"/>
                </a:lnTo>
                <a:lnTo>
                  <a:pt x="83" y="66"/>
                </a:lnTo>
                <a:lnTo>
                  <a:pt x="83" y="65"/>
                </a:lnTo>
                <a:lnTo>
                  <a:pt x="83" y="62"/>
                </a:lnTo>
                <a:lnTo>
                  <a:pt x="83" y="61"/>
                </a:lnTo>
                <a:lnTo>
                  <a:pt x="86" y="60"/>
                </a:lnTo>
                <a:lnTo>
                  <a:pt x="92" y="60"/>
                </a:lnTo>
                <a:lnTo>
                  <a:pt x="95" y="61"/>
                </a:lnTo>
                <a:lnTo>
                  <a:pt x="96" y="62"/>
                </a:lnTo>
                <a:lnTo>
                  <a:pt x="96" y="65"/>
                </a:lnTo>
                <a:close/>
                <a:moveTo>
                  <a:pt x="96" y="51"/>
                </a:moveTo>
                <a:lnTo>
                  <a:pt x="96" y="51"/>
                </a:lnTo>
                <a:lnTo>
                  <a:pt x="95" y="53"/>
                </a:lnTo>
                <a:lnTo>
                  <a:pt x="92" y="54"/>
                </a:lnTo>
                <a:lnTo>
                  <a:pt x="86" y="54"/>
                </a:lnTo>
                <a:lnTo>
                  <a:pt x="83" y="53"/>
                </a:lnTo>
                <a:lnTo>
                  <a:pt x="83" y="51"/>
                </a:lnTo>
                <a:lnTo>
                  <a:pt x="83" y="49"/>
                </a:lnTo>
                <a:lnTo>
                  <a:pt x="83" y="47"/>
                </a:lnTo>
                <a:lnTo>
                  <a:pt x="86" y="46"/>
                </a:lnTo>
                <a:lnTo>
                  <a:pt x="92" y="46"/>
                </a:lnTo>
                <a:lnTo>
                  <a:pt x="95" y="47"/>
                </a:lnTo>
                <a:lnTo>
                  <a:pt x="96" y="49"/>
                </a:lnTo>
                <a:lnTo>
                  <a:pt x="96" y="51"/>
                </a:lnTo>
                <a:close/>
                <a:moveTo>
                  <a:pt x="96" y="38"/>
                </a:moveTo>
                <a:lnTo>
                  <a:pt x="96" y="38"/>
                </a:lnTo>
                <a:lnTo>
                  <a:pt x="95" y="39"/>
                </a:lnTo>
                <a:lnTo>
                  <a:pt x="92" y="41"/>
                </a:lnTo>
                <a:lnTo>
                  <a:pt x="86" y="41"/>
                </a:lnTo>
                <a:lnTo>
                  <a:pt x="83" y="39"/>
                </a:lnTo>
                <a:lnTo>
                  <a:pt x="83" y="38"/>
                </a:lnTo>
                <a:lnTo>
                  <a:pt x="83" y="35"/>
                </a:lnTo>
                <a:lnTo>
                  <a:pt x="83" y="34"/>
                </a:lnTo>
                <a:lnTo>
                  <a:pt x="86" y="32"/>
                </a:lnTo>
                <a:lnTo>
                  <a:pt x="92" y="32"/>
                </a:lnTo>
                <a:lnTo>
                  <a:pt x="95" y="34"/>
                </a:lnTo>
                <a:lnTo>
                  <a:pt x="96" y="35"/>
                </a:lnTo>
                <a:lnTo>
                  <a:pt x="96"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44"/>
          <p:cNvSpPr>
            <a:spLocks/>
          </p:cNvSpPr>
          <p:nvPr/>
        </p:nvSpPr>
        <p:spPr bwMode="auto">
          <a:xfrm>
            <a:off x="5908675" y="3582988"/>
            <a:ext cx="50800" cy="47625"/>
          </a:xfrm>
          <a:custGeom>
            <a:avLst/>
            <a:gdLst>
              <a:gd name="T0" fmla="*/ 21062462 w 91"/>
              <a:gd name="T1" fmla="*/ 25199319 h 92"/>
              <a:gd name="T2" fmla="*/ 27778110 w 91"/>
              <a:gd name="T3" fmla="*/ 21638315 h 92"/>
              <a:gd name="T4" fmla="*/ 27778110 w 91"/>
              <a:gd name="T5" fmla="*/ 21638315 h 92"/>
              <a:gd name="T6" fmla="*/ 26251877 w 91"/>
              <a:gd name="T7" fmla="*/ 17530141 h 92"/>
              <a:gd name="T8" fmla="*/ 24420286 w 91"/>
              <a:gd name="T9" fmla="*/ 14242981 h 92"/>
              <a:gd name="T10" fmla="*/ 21978536 w 91"/>
              <a:gd name="T11" fmla="*/ 10956338 h 92"/>
              <a:gd name="T12" fmla="*/ 18925512 w 91"/>
              <a:gd name="T13" fmla="*/ 7943022 h 92"/>
              <a:gd name="T14" fmla="*/ 15567688 w 91"/>
              <a:gd name="T15" fmla="*/ 5204067 h 92"/>
              <a:gd name="T16" fmla="*/ 11905064 w 91"/>
              <a:gd name="T17" fmla="*/ 3286643 h 92"/>
              <a:gd name="T18" fmla="*/ 8241881 w 91"/>
              <a:gd name="T19" fmla="*/ 1643580 h 92"/>
              <a:gd name="T20" fmla="*/ 3968541 w 91"/>
              <a:gd name="T21" fmla="*/ 0 h 92"/>
              <a:gd name="T22" fmla="*/ 0 w 91"/>
              <a:gd name="T23" fmla="*/ 6026115 h 92"/>
              <a:gd name="T24" fmla="*/ 0 w 91"/>
              <a:gd name="T25" fmla="*/ 6026115 h 92"/>
              <a:gd name="T26" fmla="*/ 3968541 w 91"/>
              <a:gd name="T27" fmla="*/ 7121490 h 92"/>
              <a:gd name="T28" fmla="*/ 7326365 w 91"/>
              <a:gd name="T29" fmla="*/ 8765071 h 92"/>
              <a:gd name="T30" fmla="*/ 10683631 w 91"/>
              <a:gd name="T31" fmla="*/ 10408651 h 92"/>
              <a:gd name="T32" fmla="*/ 13736655 w 91"/>
              <a:gd name="T33" fmla="*/ 12873762 h 92"/>
              <a:gd name="T34" fmla="*/ 16178404 w 91"/>
              <a:gd name="T35" fmla="*/ 15338874 h 92"/>
              <a:gd name="T36" fmla="*/ 18315354 w 91"/>
              <a:gd name="T37" fmla="*/ 18351673 h 92"/>
              <a:gd name="T38" fmla="*/ 19841587 w 91"/>
              <a:gd name="T39" fmla="*/ 21638315 h 92"/>
              <a:gd name="T40" fmla="*/ 21062462 w 91"/>
              <a:gd name="T41" fmla="*/ 25199319 h 92"/>
              <a:gd name="T42" fmla="*/ 21062462 w 91"/>
              <a:gd name="T43" fmla="*/ 25199319 h 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1" h="92">
                <a:moveTo>
                  <a:pt x="69" y="92"/>
                </a:moveTo>
                <a:lnTo>
                  <a:pt x="91" y="79"/>
                </a:lnTo>
                <a:lnTo>
                  <a:pt x="86" y="64"/>
                </a:lnTo>
                <a:lnTo>
                  <a:pt x="80" y="52"/>
                </a:lnTo>
                <a:lnTo>
                  <a:pt x="72" y="40"/>
                </a:lnTo>
                <a:lnTo>
                  <a:pt x="62" y="29"/>
                </a:lnTo>
                <a:lnTo>
                  <a:pt x="51" y="19"/>
                </a:lnTo>
                <a:lnTo>
                  <a:pt x="39" y="12"/>
                </a:lnTo>
                <a:lnTo>
                  <a:pt x="27" y="6"/>
                </a:lnTo>
                <a:lnTo>
                  <a:pt x="13" y="0"/>
                </a:lnTo>
                <a:lnTo>
                  <a:pt x="0" y="22"/>
                </a:lnTo>
                <a:lnTo>
                  <a:pt x="13" y="26"/>
                </a:lnTo>
                <a:lnTo>
                  <a:pt x="24" y="32"/>
                </a:lnTo>
                <a:lnTo>
                  <a:pt x="35" y="38"/>
                </a:lnTo>
                <a:lnTo>
                  <a:pt x="45" y="47"/>
                </a:lnTo>
                <a:lnTo>
                  <a:pt x="53" y="56"/>
                </a:lnTo>
                <a:lnTo>
                  <a:pt x="60" y="67"/>
                </a:lnTo>
                <a:lnTo>
                  <a:pt x="65" y="79"/>
                </a:lnTo>
                <a:lnTo>
                  <a:pt x="69" y="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9" name="Freeform 45"/>
          <p:cNvSpPr>
            <a:spLocks/>
          </p:cNvSpPr>
          <p:nvPr/>
        </p:nvSpPr>
        <p:spPr bwMode="auto">
          <a:xfrm>
            <a:off x="5840413" y="3582988"/>
            <a:ext cx="50800" cy="47625"/>
          </a:xfrm>
          <a:custGeom>
            <a:avLst/>
            <a:gdLst>
              <a:gd name="T0" fmla="*/ 27771759 w 93"/>
              <a:gd name="T1" fmla="*/ 6026115 h 92"/>
              <a:gd name="T2" fmla="*/ 23590865 w 93"/>
              <a:gd name="T3" fmla="*/ 0 h 92"/>
              <a:gd name="T4" fmla="*/ 23590865 w 93"/>
              <a:gd name="T5" fmla="*/ 0 h 92"/>
              <a:gd name="T6" fmla="*/ 19410516 w 93"/>
              <a:gd name="T7" fmla="*/ 1095375 h 92"/>
              <a:gd name="T8" fmla="*/ 15528413 w 93"/>
              <a:gd name="T9" fmla="*/ 3012799 h 92"/>
              <a:gd name="T10" fmla="*/ 11945101 w 93"/>
              <a:gd name="T11" fmla="*/ 5204067 h 92"/>
              <a:gd name="T12" fmla="*/ 8660034 w 93"/>
              <a:gd name="T13" fmla="*/ 7943022 h 92"/>
              <a:gd name="T14" fmla="*/ 5673759 w 93"/>
              <a:gd name="T15" fmla="*/ 10956338 h 92"/>
              <a:gd name="T16" fmla="*/ 3285067 w 93"/>
              <a:gd name="T17" fmla="*/ 14242981 h 92"/>
              <a:gd name="T18" fmla="*/ 1492865 w 93"/>
              <a:gd name="T19" fmla="*/ 17530141 h 92"/>
              <a:gd name="T20" fmla="*/ 0 w 93"/>
              <a:gd name="T21" fmla="*/ 21364471 h 92"/>
              <a:gd name="T22" fmla="*/ 6569587 w 93"/>
              <a:gd name="T23" fmla="*/ 25199319 h 92"/>
              <a:gd name="T24" fmla="*/ 6569587 w 93"/>
              <a:gd name="T25" fmla="*/ 25199319 h 92"/>
              <a:gd name="T26" fmla="*/ 7764206 w 93"/>
              <a:gd name="T27" fmla="*/ 21638315 h 92"/>
              <a:gd name="T28" fmla="*/ 9257071 w 93"/>
              <a:gd name="T29" fmla="*/ 18351673 h 92"/>
              <a:gd name="T30" fmla="*/ 11347518 w 93"/>
              <a:gd name="T31" fmla="*/ 15338874 h 92"/>
              <a:gd name="T32" fmla="*/ 13736757 w 93"/>
              <a:gd name="T33" fmla="*/ 12873762 h 92"/>
              <a:gd name="T34" fmla="*/ 16723032 w 93"/>
              <a:gd name="T35" fmla="*/ 10408651 h 92"/>
              <a:gd name="T36" fmla="*/ 20007553 w 93"/>
              <a:gd name="T37" fmla="*/ 8217383 h 92"/>
              <a:gd name="T38" fmla="*/ 23590865 w 93"/>
              <a:gd name="T39" fmla="*/ 7121490 h 92"/>
              <a:gd name="T40" fmla="*/ 27771759 w 93"/>
              <a:gd name="T41" fmla="*/ 6026115 h 92"/>
              <a:gd name="T42" fmla="*/ 27771759 w 93"/>
              <a:gd name="T43" fmla="*/ 6026115 h 9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3" h="92">
                <a:moveTo>
                  <a:pt x="93" y="22"/>
                </a:moveTo>
                <a:lnTo>
                  <a:pt x="79" y="0"/>
                </a:lnTo>
                <a:lnTo>
                  <a:pt x="65" y="4"/>
                </a:lnTo>
                <a:lnTo>
                  <a:pt x="52" y="11"/>
                </a:lnTo>
                <a:lnTo>
                  <a:pt x="40" y="19"/>
                </a:lnTo>
                <a:lnTo>
                  <a:pt x="29" y="29"/>
                </a:lnTo>
                <a:lnTo>
                  <a:pt x="19" y="40"/>
                </a:lnTo>
                <a:lnTo>
                  <a:pt x="11" y="52"/>
                </a:lnTo>
                <a:lnTo>
                  <a:pt x="5" y="64"/>
                </a:lnTo>
                <a:lnTo>
                  <a:pt x="0" y="78"/>
                </a:lnTo>
                <a:lnTo>
                  <a:pt x="22" y="92"/>
                </a:lnTo>
                <a:lnTo>
                  <a:pt x="26" y="79"/>
                </a:lnTo>
                <a:lnTo>
                  <a:pt x="31" y="67"/>
                </a:lnTo>
                <a:lnTo>
                  <a:pt x="38" y="56"/>
                </a:lnTo>
                <a:lnTo>
                  <a:pt x="46" y="47"/>
                </a:lnTo>
                <a:lnTo>
                  <a:pt x="56" y="38"/>
                </a:lnTo>
                <a:lnTo>
                  <a:pt x="67" y="30"/>
                </a:lnTo>
                <a:lnTo>
                  <a:pt x="79" y="26"/>
                </a:lnTo>
                <a:lnTo>
                  <a:pt x="93"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46"/>
          <p:cNvSpPr>
            <a:spLocks/>
          </p:cNvSpPr>
          <p:nvPr/>
        </p:nvSpPr>
        <p:spPr bwMode="auto">
          <a:xfrm>
            <a:off x="5840413" y="3649663"/>
            <a:ext cx="50800" cy="49212"/>
          </a:xfrm>
          <a:custGeom>
            <a:avLst/>
            <a:gdLst>
              <a:gd name="T0" fmla="*/ 6569587 w 93"/>
              <a:gd name="T1" fmla="*/ 0 h 91"/>
              <a:gd name="T2" fmla="*/ 0 w 93"/>
              <a:gd name="T3" fmla="*/ 3548672 h 91"/>
              <a:gd name="T4" fmla="*/ 0 w 93"/>
              <a:gd name="T5" fmla="*/ 3548672 h 91"/>
              <a:gd name="T6" fmla="*/ 1492865 w 93"/>
              <a:gd name="T7" fmla="*/ 7984241 h 91"/>
              <a:gd name="T8" fmla="*/ 3583312 w 93"/>
              <a:gd name="T9" fmla="*/ 11532913 h 91"/>
              <a:gd name="T10" fmla="*/ 5972551 w 93"/>
              <a:gd name="T11" fmla="*/ 15376857 h 91"/>
              <a:gd name="T12" fmla="*/ 8958826 w 93"/>
              <a:gd name="T13" fmla="*/ 18333904 h 91"/>
              <a:gd name="T14" fmla="*/ 12243346 w 93"/>
              <a:gd name="T15" fmla="*/ 21291491 h 91"/>
              <a:gd name="T16" fmla="*/ 15826658 w 93"/>
              <a:gd name="T17" fmla="*/ 23656911 h 91"/>
              <a:gd name="T18" fmla="*/ 19410516 w 93"/>
              <a:gd name="T19" fmla="*/ 25727060 h 91"/>
              <a:gd name="T20" fmla="*/ 23889656 w 93"/>
              <a:gd name="T21" fmla="*/ 26909771 h 91"/>
              <a:gd name="T22" fmla="*/ 27771759 w 93"/>
              <a:gd name="T23" fmla="*/ 20404052 h 91"/>
              <a:gd name="T24" fmla="*/ 27771759 w 93"/>
              <a:gd name="T25" fmla="*/ 20404052 h 91"/>
              <a:gd name="T26" fmla="*/ 23889656 w 93"/>
              <a:gd name="T27" fmla="*/ 19221342 h 91"/>
              <a:gd name="T28" fmla="*/ 20306344 w 93"/>
              <a:gd name="T29" fmla="*/ 18038632 h 91"/>
              <a:gd name="T30" fmla="*/ 17021277 w 93"/>
              <a:gd name="T31" fmla="*/ 15968483 h 91"/>
              <a:gd name="T32" fmla="*/ 13736757 w 93"/>
              <a:gd name="T33" fmla="*/ 13307249 h 91"/>
              <a:gd name="T34" fmla="*/ 11347518 w 93"/>
              <a:gd name="T35" fmla="*/ 10349662 h 91"/>
              <a:gd name="T36" fmla="*/ 9257071 w 93"/>
              <a:gd name="T37" fmla="*/ 7097344 h 91"/>
              <a:gd name="T38" fmla="*/ 7764206 w 93"/>
              <a:gd name="T39" fmla="*/ 3548672 h 91"/>
              <a:gd name="T40" fmla="*/ 6569587 w 93"/>
              <a:gd name="T41" fmla="*/ 0 h 91"/>
              <a:gd name="T42" fmla="*/ 6569587 w 93"/>
              <a:gd name="T43" fmla="*/ 0 h 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3" h="91">
                <a:moveTo>
                  <a:pt x="22" y="0"/>
                </a:moveTo>
                <a:lnTo>
                  <a:pt x="0" y="12"/>
                </a:lnTo>
                <a:lnTo>
                  <a:pt x="5" y="27"/>
                </a:lnTo>
                <a:lnTo>
                  <a:pt x="12" y="39"/>
                </a:lnTo>
                <a:lnTo>
                  <a:pt x="20" y="52"/>
                </a:lnTo>
                <a:lnTo>
                  <a:pt x="30" y="62"/>
                </a:lnTo>
                <a:lnTo>
                  <a:pt x="41" y="72"/>
                </a:lnTo>
                <a:lnTo>
                  <a:pt x="53" y="80"/>
                </a:lnTo>
                <a:lnTo>
                  <a:pt x="65" y="87"/>
                </a:lnTo>
                <a:lnTo>
                  <a:pt x="80" y="91"/>
                </a:lnTo>
                <a:lnTo>
                  <a:pt x="93" y="69"/>
                </a:lnTo>
                <a:lnTo>
                  <a:pt x="80" y="65"/>
                </a:lnTo>
                <a:lnTo>
                  <a:pt x="68" y="61"/>
                </a:lnTo>
                <a:lnTo>
                  <a:pt x="57" y="54"/>
                </a:lnTo>
                <a:lnTo>
                  <a:pt x="46" y="45"/>
                </a:lnTo>
                <a:lnTo>
                  <a:pt x="38" y="35"/>
                </a:lnTo>
                <a:lnTo>
                  <a:pt x="31" y="24"/>
                </a:lnTo>
                <a:lnTo>
                  <a:pt x="26" y="12"/>
                </a:ln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1" name="Freeform 47"/>
          <p:cNvSpPr>
            <a:spLocks/>
          </p:cNvSpPr>
          <p:nvPr/>
        </p:nvSpPr>
        <p:spPr bwMode="auto">
          <a:xfrm>
            <a:off x="5908675" y="3649663"/>
            <a:ext cx="50800" cy="49212"/>
          </a:xfrm>
          <a:custGeom>
            <a:avLst/>
            <a:gdLst>
              <a:gd name="T0" fmla="*/ 0 w 91"/>
              <a:gd name="T1" fmla="*/ 20102308 h 93"/>
              <a:gd name="T2" fmla="*/ 3663182 w 91"/>
              <a:gd name="T3" fmla="*/ 26331066 h 93"/>
              <a:gd name="T4" fmla="*/ 3663182 w 91"/>
              <a:gd name="T5" fmla="*/ 26331066 h 93"/>
              <a:gd name="T6" fmla="*/ 8241881 w 91"/>
              <a:gd name="T7" fmla="*/ 24915559 h 93"/>
              <a:gd name="T8" fmla="*/ 11905064 w 91"/>
              <a:gd name="T9" fmla="*/ 22933321 h 93"/>
              <a:gd name="T10" fmla="*/ 15567688 w 91"/>
              <a:gd name="T11" fmla="*/ 20668511 h 93"/>
              <a:gd name="T12" fmla="*/ 18925512 w 91"/>
              <a:gd name="T13" fmla="*/ 17836969 h 93"/>
              <a:gd name="T14" fmla="*/ 21978536 w 91"/>
              <a:gd name="T15" fmla="*/ 14722855 h 93"/>
              <a:gd name="T16" fmla="*/ 24420286 w 91"/>
              <a:gd name="T17" fmla="*/ 11325110 h 93"/>
              <a:gd name="T18" fmla="*/ 26557235 w 91"/>
              <a:gd name="T19" fmla="*/ 7927894 h 93"/>
              <a:gd name="T20" fmla="*/ 27778110 w 91"/>
              <a:gd name="T21" fmla="*/ 3680846 h 93"/>
              <a:gd name="T22" fmla="*/ 21062462 w 91"/>
              <a:gd name="T23" fmla="*/ 0 h 93"/>
              <a:gd name="T24" fmla="*/ 21062462 w 91"/>
              <a:gd name="T25" fmla="*/ 0 h 93"/>
              <a:gd name="T26" fmla="*/ 19841587 w 91"/>
              <a:gd name="T27" fmla="*/ 3680846 h 93"/>
              <a:gd name="T28" fmla="*/ 18620712 w 91"/>
              <a:gd name="T29" fmla="*/ 7078061 h 93"/>
              <a:gd name="T30" fmla="*/ 16483763 w 91"/>
              <a:gd name="T31" fmla="*/ 10192705 h 93"/>
              <a:gd name="T32" fmla="*/ 13736655 w 91"/>
              <a:gd name="T33" fmla="*/ 13307348 h 93"/>
              <a:gd name="T34" fmla="*/ 10683631 w 91"/>
              <a:gd name="T35" fmla="*/ 15572158 h 93"/>
              <a:gd name="T36" fmla="*/ 7326365 w 91"/>
              <a:gd name="T37" fmla="*/ 17553867 h 93"/>
              <a:gd name="T38" fmla="*/ 3663182 w 91"/>
              <a:gd name="T39" fmla="*/ 18969903 h 93"/>
              <a:gd name="T40" fmla="*/ 0 w 91"/>
              <a:gd name="T41" fmla="*/ 20102308 h 93"/>
              <a:gd name="T42" fmla="*/ 0 w 91"/>
              <a:gd name="T43" fmla="*/ 20102308 h 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1" h="93">
                <a:moveTo>
                  <a:pt x="0" y="71"/>
                </a:moveTo>
                <a:lnTo>
                  <a:pt x="12" y="93"/>
                </a:lnTo>
                <a:lnTo>
                  <a:pt x="27" y="88"/>
                </a:lnTo>
                <a:lnTo>
                  <a:pt x="39" y="81"/>
                </a:lnTo>
                <a:lnTo>
                  <a:pt x="51" y="73"/>
                </a:lnTo>
                <a:lnTo>
                  <a:pt x="62" y="63"/>
                </a:lnTo>
                <a:lnTo>
                  <a:pt x="72" y="52"/>
                </a:lnTo>
                <a:lnTo>
                  <a:pt x="80" y="40"/>
                </a:lnTo>
                <a:lnTo>
                  <a:pt x="87" y="28"/>
                </a:lnTo>
                <a:lnTo>
                  <a:pt x="91" y="13"/>
                </a:lnTo>
                <a:lnTo>
                  <a:pt x="69" y="0"/>
                </a:lnTo>
                <a:lnTo>
                  <a:pt x="65" y="13"/>
                </a:lnTo>
                <a:lnTo>
                  <a:pt x="61" y="25"/>
                </a:lnTo>
                <a:lnTo>
                  <a:pt x="54" y="36"/>
                </a:lnTo>
                <a:lnTo>
                  <a:pt x="45" y="47"/>
                </a:lnTo>
                <a:lnTo>
                  <a:pt x="35" y="55"/>
                </a:lnTo>
                <a:lnTo>
                  <a:pt x="24" y="62"/>
                </a:lnTo>
                <a:lnTo>
                  <a:pt x="12" y="67"/>
                </a:lnTo>
                <a:lnTo>
                  <a:pt x="0"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Freeform 48"/>
          <p:cNvSpPr>
            <a:spLocks/>
          </p:cNvSpPr>
          <p:nvPr/>
        </p:nvSpPr>
        <p:spPr bwMode="auto">
          <a:xfrm>
            <a:off x="5826125" y="3629025"/>
            <a:ext cx="26988" cy="22225"/>
          </a:xfrm>
          <a:custGeom>
            <a:avLst/>
            <a:gdLst>
              <a:gd name="T0" fmla="*/ 14907712 w 47"/>
              <a:gd name="T1" fmla="*/ 5734050 h 43"/>
              <a:gd name="T2" fmla="*/ 3806456 w 47"/>
              <a:gd name="T3" fmla="*/ 0 h 43"/>
              <a:gd name="T4" fmla="*/ 3806456 w 47"/>
              <a:gd name="T5" fmla="*/ 3822700 h 43"/>
              <a:gd name="T6" fmla="*/ 0 w 47"/>
              <a:gd name="T7" fmla="*/ 3822700 h 43"/>
              <a:gd name="T8" fmla="*/ 0 w 47"/>
              <a:gd name="T9" fmla="*/ 7918819 h 43"/>
              <a:gd name="T10" fmla="*/ 3806456 w 47"/>
              <a:gd name="T11" fmla="*/ 7918819 h 43"/>
              <a:gd name="T12" fmla="*/ 3806456 w 47"/>
              <a:gd name="T13" fmla="*/ 11741519 h 43"/>
              <a:gd name="T14" fmla="*/ 14907712 w 47"/>
              <a:gd name="T15" fmla="*/ 573405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 h="43">
                <a:moveTo>
                  <a:pt x="47" y="21"/>
                </a:moveTo>
                <a:lnTo>
                  <a:pt x="12" y="0"/>
                </a:lnTo>
                <a:lnTo>
                  <a:pt x="12" y="14"/>
                </a:lnTo>
                <a:lnTo>
                  <a:pt x="0" y="14"/>
                </a:lnTo>
                <a:lnTo>
                  <a:pt x="0" y="29"/>
                </a:lnTo>
                <a:lnTo>
                  <a:pt x="12" y="29"/>
                </a:lnTo>
                <a:lnTo>
                  <a:pt x="12" y="43"/>
                </a:lnTo>
                <a:lnTo>
                  <a:pt x="47"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Freeform 49"/>
          <p:cNvSpPr>
            <a:spLocks/>
          </p:cNvSpPr>
          <p:nvPr/>
        </p:nvSpPr>
        <p:spPr bwMode="auto">
          <a:xfrm>
            <a:off x="5948363" y="3629025"/>
            <a:ext cx="25400" cy="22225"/>
          </a:xfrm>
          <a:custGeom>
            <a:avLst/>
            <a:gdLst>
              <a:gd name="T0" fmla="*/ 10017654 w 48"/>
              <a:gd name="T1" fmla="*/ 4204862 h 41"/>
              <a:gd name="T2" fmla="*/ 10017654 w 48"/>
              <a:gd name="T3" fmla="*/ 0 h 41"/>
              <a:gd name="T4" fmla="*/ 0 w 48"/>
              <a:gd name="T5" fmla="*/ 6307563 h 41"/>
              <a:gd name="T6" fmla="*/ 10017654 w 48"/>
              <a:gd name="T7" fmla="*/ 12314276 h 41"/>
              <a:gd name="T8" fmla="*/ 10017654 w 48"/>
              <a:gd name="T9" fmla="*/ 8710032 h 41"/>
              <a:gd name="T10" fmla="*/ 13738225 w 48"/>
              <a:gd name="T11" fmla="*/ 8710032 h 41"/>
              <a:gd name="T12" fmla="*/ 13738225 w 48"/>
              <a:gd name="T13" fmla="*/ 4204862 h 41"/>
              <a:gd name="T14" fmla="*/ 10017654 w 48"/>
              <a:gd name="T15" fmla="*/ 4204862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 h="41">
                <a:moveTo>
                  <a:pt x="35" y="14"/>
                </a:moveTo>
                <a:lnTo>
                  <a:pt x="35" y="0"/>
                </a:lnTo>
                <a:lnTo>
                  <a:pt x="0" y="21"/>
                </a:lnTo>
                <a:lnTo>
                  <a:pt x="35" y="41"/>
                </a:lnTo>
                <a:lnTo>
                  <a:pt x="35" y="29"/>
                </a:lnTo>
                <a:lnTo>
                  <a:pt x="48" y="29"/>
                </a:lnTo>
                <a:lnTo>
                  <a:pt x="48" y="14"/>
                </a:lnTo>
                <a:lnTo>
                  <a:pt x="35"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4" name="Freeform 50"/>
          <p:cNvSpPr>
            <a:spLocks/>
          </p:cNvSpPr>
          <p:nvPr/>
        </p:nvSpPr>
        <p:spPr bwMode="auto">
          <a:xfrm>
            <a:off x="5889625" y="3687763"/>
            <a:ext cx="22225" cy="26987"/>
          </a:xfrm>
          <a:custGeom>
            <a:avLst/>
            <a:gdLst>
              <a:gd name="T0" fmla="*/ 0 w 41"/>
              <a:gd name="T1" fmla="*/ 10643560 h 48"/>
              <a:gd name="T2" fmla="*/ 3718622 w 41"/>
              <a:gd name="T3" fmla="*/ 10643560 h 48"/>
              <a:gd name="T4" fmla="*/ 3718622 w 41"/>
              <a:gd name="T5" fmla="*/ 14596594 h 48"/>
              <a:gd name="T6" fmla="*/ 7722916 w 41"/>
              <a:gd name="T7" fmla="*/ 14596594 h 48"/>
              <a:gd name="T8" fmla="*/ 7722916 w 41"/>
              <a:gd name="T9" fmla="*/ 10643560 h 48"/>
              <a:gd name="T10" fmla="*/ 11727753 w 41"/>
              <a:gd name="T11" fmla="*/ 10643560 h 48"/>
              <a:gd name="T12" fmla="*/ 5721040 w 41"/>
              <a:gd name="T13" fmla="*/ 0 h 48"/>
              <a:gd name="T14" fmla="*/ 0 w 41"/>
              <a:gd name="T15" fmla="*/ 1064356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48">
                <a:moveTo>
                  <a:pt x="0" y="35"/>
                </a:moveTo>
                <a:lnTo>
                  <a:pt x="13" y="35"/>
                </a:lnTo>
                <a:lnTo>
                  <a:pt x="13" y="48"/>
                </a:lnTo>
                <a:lnTo>
                  <a:pt x="27" y="48"/>
                </a:lnTo>
                <a:lnTo>
                  <a:pt x="27" y="35"/>
                </a:lnTo>
                <a:lnTo>
                  <a:pt x="41" y="35"/>
                </a:lnTo>
                <a:lnTo>
                  <a:pt x="20" y="0"/>
                </a:lnTo>
                <a:lnTo>
                  <a:pt x="0"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5" name="Freeform 51"/>
          <p:cNvSpPr>
            <a:spLocks/>
          </p:cNvSpPr>
          <p:nvPr/>
        </p:nvSpPr>
        <p:spPr bwMode="auto">
          <a:xfrm>
            <a:off x="5889625" y="3567113"/>
            <a:ext cx="22225" cy="25400"/>
          </a:xfrm>
          <a:custGeom>
            <a:avLst/>
            <a:gdLst>
              <a:gd name="T0" fmla="*/ 11727753 w 41"/>
              <a:gd name="T1" fmla="*/ 3434821 h 48"/>
              <a:gd name="T2" fmla="*/ 7722916 w 41"/>
              <a:gd name="T3" fmla="*/ 3434821 h 48"/>
              <a:gd name="T4" fmla="*/ 7722916 w 41"/>
              <a:gd name="T5" fmla="*/ 0 h 48"/>
              <a:gd name="T6" fmla="*/ 3718622 w 41"/>
              <a:gd name="T7" fmla="*/ 0 h 48"/>
              <a:gd name="T8" fmla="*/ 3718622 w 41"/>
              <a:gd name="T9" fmla="*/ 3434821 h 48"/>
              <a:gd name="T10" fmla="*/ 0 w 41"/>
              <a:gd name="T11" fmla="*/ 3434821 h 48"/>
              <a:gd name="T12" fmla="*/ 5721040 w 41"/>
              <a:gd name="T13" fmla="*/ 13738225 h 48"/>
              <a:gd name="T14" fmla="*/ 11727753 w 41"/>
              <a:gd name="T15" fmla="*/ 3434821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48">
                <a:moveTo>
                  <a:pt x="41" y="12"/>
                </a:moveTo>
                <a:lnTo>
                  <a:pt x="27" y="12"/>
                </a:lnTo>
                <a:lnTo>
                  <a:pt x="27" y="0"/>
                </a:lnTo>
                <a:lnTo>
                  <a:pt x="13" y="0"/>
                </a:lnTo>
                <a:lnTo>
                  <a:pt x="13" y="12"/>
                </a:lnTo>
                <a:lnTo>
                  <a:pt x="0" y="12"/>
                </a:lnTo>
                <a:lnTo>
                  <a:pt x="20" y="48"/>
                </a:lnTo>
                <a:lnTo>
                  <a:pt x="41"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6" name="Freeform 52"/>
          <p:cNvSpPr>
            <a:spLocks/>
          </p:cNvSpPr>
          <p:nvPr/>
        </p:nvSpPr>
        <p:spPr bwMode="auto">
          <a:xfrm>
            <a:off x="4411663" y="1298575"/>
            <a:ext cx="23812" cy="23813"/>
          </a:xfrm>
          <a:custGeom>
            <a:avLst/>
            <a:gdLst>
              <a:gd name="T0" fmla="*/ 6436119 w 45"/>
              <a:gd name="T1" fmla="*/ 0 h 45"/>
              <a:gd name="T2" fmla="*/ 6436119 w 45"/>
              <a:gd name="T3" fmla="*/ 0 h 45"/>
              <a:gd name="T4" fmla="*/ 5037032 w 45"/>
              <a:gd name="T5" fmla="*/ 559870 h 45"/>
              <a:gd name="T6" fmla="*/ 3917868 w 45"/>
              <a:gd name="T7" fmla="*/ 839805 h 45"/>
              <a:gd name="T8" fmla="*/ 3078098 w 45"/>
              <a:gd name="T9" fmla="*/ 1119211 h 45"/>
              <a:gd name="T10" fmla="*/ 1958934 w 45"/>
              <a:gd name="T11" fmla="*/ 1959016 h 45"/>
              <a:gd name="T12" fmla="*/ 1119164 w 45"/>
              <a:gd name="T13" fmla="*/ 3078227 h 45"/>
              <a:gd name="T14" fmla="*/ 279923 w 45"/>
              <a:gd name="T15" fmla="*/ 3918032 h 45"/>
              <a:gd name="T16" fmla="*/ 279923 w 45"/>
              <a:gd name="T17" fmla="*/ 5317178 h 45"/>
              <a:gd name="T18" fmla="*/ 0 w 45"/>
              <a:gd name="T19" fmla="*/ 6716324 h 45"/>
              <a:gd name="T20" fmla="*/ 0 w 45"/>
              <a:gd name="T21" fmla="*/ 6716324 h 45"/>
              <a:gd name="T22" fmla="*/ 279923 w 45"/>
              <a:gd name="T23" fmla="*/ 7836065 h 45"/>
              <a:gd name="T24" fmla="*/ 279923 w 45"/>
              <a:gd name="T25" fmla="*/ 8955276 h 45"/>
              <a:gd name="T26" fmla="*/ 1119164 w 45"/>
              <a:gd name="T27" fmla="*/ 10074487 h 45"/>
              <a:gd name="T28" fmla="*/ 1958934 w 45"/>
              <a:gd name="T29" fmla="*/ 11194227 h 45"/>
              <a:gd name="T30" fmla="*/ 3078098 w 45"/>
              <a:gd name="T31" fmla="*/ 12033503 h 45"/>
              <a:gd name="T32" fmla="*/ 3917868 w 45"/>
              <a:gd name="T33" fmla="*/ 12313438 h 45"/>
              <a:gd name="T34" fmla="*/ 5037032 w 45"/>
              <a:gd name="T35" fmla="*/ 12593373 h 45"/>
              <a:gd name="T36" fmla="*/ 6436119 w 45"/>
              <a:gd name="T37" fmla="*/ 12593373 h 45"/>
              <a:gd name="T38" fmla="*/ 6436119 w 45"/>
              <a:gd name="T39" fmla="*/ 12593373 h 45"/>
              <a:gd name="T40" fmla="*/ 7555812 w 45"/>
              <a:gd name="T41" fmla="*/ 12593373 h 45"/>
              <a:gd name="T42" fmla="*/ 8954899 w 45"/>
              <a:gd name="T43" fmla="*/ 12313438 h 45"/>
              <a:gd name="T44" fmla="*/ 10074063 w 45"/>
              <a:gd name="T45" fmla="*/ 12033503 h 45"/>
              <a:gd name="T46" fmla="*/ 11193757 w 45"/>
              <a:gd name="T47" fmla="*/ 11194227 h 45"/>
              <a:gd name="T48" fmla="*/ 11753074 w 45"/>
              <a:gd name="T49" fmla="*/ 10074487 h 45"/>
              <a:gd name="T50" fmla="*/ 12312921 w 45"/>
              <a:gd name="T51" fmla="*/ 8955276 h 45"/>
              <a:gd name="T52" fmla="*/ 12592844 w 45"/>
              <a:gd name="T53" fmla="*/ 7836065 h 45"/>
              <a:gd name="T54" fmla="*/ 12592844 w 45"/>
              <a:gd name="T55" fmla="*/ 6716324 h 45"/>
              <a:gd name="T56" fmla="*/ 12592844 w 45"/>
              <a:gd name="T57" fmla="*/ 6716324 h 45"/>
              <a:gd name="T58" fmla="*/ 12592844 w 45"/>
              <a:gd name="T59" fmla="*/ 5317178 h 45"/>
              <a:gd name="T60" fmla="*/ 12312921 w 45"/>
              <a:gd name="T61" fmla="*/ 3918032 h 45"/>
              <a:gd name="T62" fmla="*/ 11753074 w 45"/>
              <a:gd name="T63" fmla="*/ 3078227 h 45"/>
              <a:gd name="T64" fmla="*/ 11193757 w 45"/>
              <a:gd name="T65" fmla="*/ 1959016 h 45"/>
              <a:gd name="T66" fmla="*/ 10074063 w 45"/>
              <a:gd name="T67" fmla="*/ 1119211 h 45"/>
              <a:gd name="T68" fmla="*/ 8954899 w 45"/>
              <a:gd name="T69" fmla="*/ 839805 h 45"/>
              <a:gd name="T70" fmla="*/ 7555812 w 45"/>
              <a:gd name="T71" fmla="*/ 559870 h 45"/>
              <a:gd name="T72" fmla="*/ 6436119 w 45"/>
              <a:gd name="T73" fmla="*/ 0 h 45"/>
              <a:gd name="T74" fmla="*/ 6436119 w 45"/>
              <a:gd name="T75" fmla="*/ 0 h 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 h="45">
                <a:moveTo>
                  <a:pt x="23" y="0"/>
                </a:moveTo>
                <a:lnTo>
                  <a:pt x="23" y="0"/>
                </a:lnTo>
                <a:lnTo>
                  <a:pt x="18" y="2"/>
                </a:lnTo>
                <a:lnTo>
                  <a:pt x="14" y="3"/>
                </a:lnTo>
                <a:lnTo>
                  <a:pt x="11" y="4"/>
                </a:lnTo>
                <a:lnTo>
                  <a:pt x="7" y="7"/>
                </a:lnTo>
                <a:lnTo>
                  <a:pt x="4" y="11"/>
                </a:lnTo>
                <a:lnTo>
                  <a:pt x="1" y="14"/>
                </a:lnTo>
                <a:lnTo>
                  <a:pt x="1" y="19"/>
                </a:lnTo>
                <a:lnTo>
                  <a:pt x="0" y="24"/>
                </a:lnTo>
                <a:lnTo>
                  <a:pt x="1" y="28"/>
                </a:lnTo>
                <a:lnTo>
                  <a:pt x="1" y="32"/>
                </a:lnTo>
                <a:lnTo>
                  <a:pt x="4" y="36"/>
                </a:lnTo>
                <a:lnTo>
                  <a:pt x="7" y="40"/>
                </a:lnTo>
                <a:lnTo>
                  <a:pt x="11" y="43"/>
                </a:lnTo>
                <a:lnTo>
                  <a:pt x="14" y="44"/>
                </a:lnTo>
                <a:lnTo>
                  <a:pt x="18" y="45"/>
                </a:lnTo>
                <a:lnTo>
                  <a:pt x="23" y="45"/>
                </a:lnTo>
                <a:lnTo>
                  <a:pt x="27" y="45"/>
                </a:lnTo>
                <a:lnTo>
                  <a:pt x="32" y="44"/>
                </a:lnTo>
                <a:lnTo>
                  <a:pt x="36" y="43"/>
                </a:lnTo>
                <a:lnTo>
                  <a:pt x="40" y="40"/>
                </a:lnTo>
                <a:lnTo>
                  <a:pt x="42" y="36"/>
                </a:lnTo>
                <a:lnTo>
                  <a:pt x="44" y="32"/>
                </a:lnTo>
                <a:lnTo>
                  <a:pt x="45" y="28"/>
                </a:lnTo>
                <a:lnTo>
                  <a:pt x="45" y="24"/>
                </a:lnTo>
                <a:lnTo>
                  <a:pt x="45" y="19"/>
                </a:lnTo>
                <a:lnTo>
                  <a:pt x="44" y="14"/>
                </a:lnTo>
                <a:lnTo>
                  <a:pt x="42" y="11"/>
                </a:lnTo>
                <a:lnTo>
                  <a:pt x="40" y="7"/>
                </a:lnTo>
                <a:lnTo>
                  <a:pt x="36" y="4"/>
                </a:lnTo>
                <a:lnTo>
                  <a:pt x="32" y="3"/>
                </a:lnTo>
                <a:lnTo>
                  <a:pt x="27" y="2"/>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7" name="Freeform 53"/>
          <p:cNvSpPr>
            <a:spLocks noEditPoints="1"/>
          </p:cNvSpPr>
          <p:nvPr/>
        </p:nvSpPr>
        <p:spPr bwMode="auto">
          <a:xfrm>
            <a:off x="4381500" y="1206500"/>
            <a:ext cx="84138" cy="146050"/>
          </a:xfrm>
          <a:custGeom>
            <a:avLst/>
            <a:gdLst>
              <a:gd name="T0" fmla="*/ 5614447 w 155"/>
              <a:gd name="T1" fmla="*/ 0 h 271"/>
              <a:gd name="T2" fmla="*/ 2955144 w 155"/>
              <a:gd name="T3" fmla="*/ 292639 h 271"/>
              <a:gd name="T4" fmla="*/ 295297 w 155"/>
              <a:gd name="T5" fmla="*/ 3218489 h 271"/>
              <a:gd name="T6" fmla="*/ 0 w 155"/>
              <a:gd name="T7" fmla="*/ 73727226 h 271"/>
              <a:gd name="T8" fmla="*/ 295297 w 155"/>
              <a:gd name="T9" fmla="*/ 75775159 h 271"/>
              <a:gd name="T10" fmla="*/ 2955144 w 155"/>
              <a:gd name="T11" fmla="*/ 78993110 h 271"/>
              <a:gd name="T12" fmla="*/ 40186480 w 155"/>
              <a:gd name="T13" fmla="*/ 79285749 h 271"/>
              <a:gd name="T14" fmla="*/ 42255189 w 155"/>
              <a:gd name="T15" fmla="*/ 78993110 h 271"/>
              <a:gd name="T16" fmla="*/ 45505630 w 155"/>
              <a:gd name="T17" fmla="*/ 75775159 h 271"/>
              <a:gd name="T18" fmla="*/ 45800927 w 155"/>
              <a:gd name="T19" fmla="*/ 5266423 h 271"/>
              <a:gd name="T20" fmla="*/ 45505630 w 155"/>
              <a:gd name="T21" fmla="*/ 3218489 h 271"/>
              <a:gd name="T22" fmla="*/ 42255189 w 155"/>
              <a:gd name="T23" fmla="*/ 292639 h 271"/>
              <a:gd name="T24" fmla="*/ 40186480 w 155"/>
              <a:gd name="T25" fmla="*/ 0 h 271"/>
              <a:gd name="T26" fmla="*/ 22752544 w 155"/>
              <a:gd name="T27" fmla="*/ 73727226 h 271"/>
              <a:gd name="T28" fmla="*/ 15956365 w 155"/>
              <a:gd name="T29" fmla="*/ 72264031 h 271"/>
              <a:gd name="T30" fmla="*/ 10637757 w 155"/>
              <a:gd name="T31" fmla="*/ 68460803 h 271"/>
              <a:gd name="T32" fmla="*/ 6796179 w 155"/>
              <a:gd name="T33" fmla="*/ 63487019 h 271"/>
              <a:gd name="T34" fmla="*/ 5614447 w 155"/>
              <a:gd name="T35" fmla="*/ 56757940 h 271"/>
              <a:gd name="T36" fmla="*/ 5909745 w 155"/>
              <a:gd name="T37" fmla="*/ 52954712 h 271"/>
              <a:gd name="T38" fmla="*/ 8273751 w 155"/>
              <a:gd name="T39" fmla="*/ 47103550 h 271"/>
              <a:gd name="T40" fmla="*/ 13297061 w 155"/>
              <a:gd name="T41" fmla="*/ 42129766 h 271"/>
              <a:gd name="T42" fmla="*/ 19206806 w 155"/>
              <a:gd name="T43" fmla="*/ 39789194 h 271"/>
              <a:gd name="T44" fmla="*/ 22752544 w 155"/>
              <a:gd name="T45" fmla="*/ 39496555 h 271"/>
              <a:gd name="T46" fmla="*/ 29253426 w 155"/>
              <a:gd name="T47" fmla="*/ 40959211 h 271"/>
              <a:gd name="T48" fmla="*/ 34867873 w 155"/>
              <a:gd name="T49" fmla="*/ 44762978 h 271"/>
              <a:gd name="T50" fmla="*/ 38708908 w 155"/>
              <a:gd name="T51" fmla="*/ 49736223 h 271"/>
              <a:gd name="T52" fmla="*/ 39891183 w 155"/>
              <a:gd name="T53" fmla="*/ 56757940 h 271"/>
              <a:gd name="T54" fmla="*/ 39891183 w 155"/>
              <a:gd name="T55" fmla="*/ 59683791 h 271"/>
              <a:gd name="T56" fmla="*/ 36936039 w 155"/>
              <a:gd name="T57" fmla="*/ 66120230 h 271"/>
              <a:gd name="T58" fmla="*/ 32503866 w 155"/>
              <a:gd name="T59" fmla="*/ 70508736 h 271"/>
              <a:gd name="T60" fmla="*/ 26002985 w 155"/>
              <a:gd name="T61" fmla="*/ 73434587 h 271"/>
              <a:gd name="T62" fmla="*/ 22752544 w 155"/>
              <a:gd name="T63" fmla="*/ 73727226 h 271"/>
              <a:gd name="T64" fmla="*/ 39891183 w 155"/>
              <a:gd name="T65" fmla="*/ 29841626 h 271"/>
              <a:gd name="T66" fmla="*/ 39004748 w 155"/>
              <a:gd name="T67" fmla="*/ 32767476 h 271"/>
              <a:gd name="T68" fmla="*/ 35754307 w 155"/>
              <a:gd name="T69" fmla="*/ 33938032 h 271"/>
              <a:gd name="T70" fmla="*/ 9455483 w 155"/>
              <a:gd name="T71" fmla="*/ 33938032 h 271"/>
              <a:gd name="T72" fmla="*/ 6796179 w 155"/>
              <a:gd name="T73" fmla="*/ 32767476 h 271"/>
              <a:gd name="T74" fmla="*/ 5614447 w 155"/>
              <a:gd name="T75" fmla="*/ 29841626 h 271"/>
              <a:gd name="T76" fmla="*/ 5614447 w 155"/>
              <a:gd name="T77" fmla="*/ 9654929 h 271"/>
              <a:gd name="T78" fmla="*/ 6796179 w 155"/>
              <a:gd name="T79" fmla="*/ 6729079 h 271"/>
              <a:gd name="T80" fmla="*/ 9455483 w 155"/>
              <a:gd name="T81" fmla="*/ 5558523 h 271"/>
              <a:gd name="T82" fmla="*/ 35754307 w 155"/>
              <a:gd name="T83" fmla="*/ 5558523 h 271"/>
              <a:gd name="T84" fmla="*/ 39004748 w 155"/>
              <a:gd name="T85" fmla="*/ 6729079 h 271"/>
              <a:gd name="T86" fmla="*/ 39891183 w 155"/>
              <a:gd name="T87" fmla="*/ 9654929 h 2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5" h="271">
                <a:moveTo>
                  <a:pt x="136" y="0"/>
                </a:moveTo>
                <a:lnTo>
                  <a:pt x="19" y="0"/>
                </a:lnTo>
                <a:lnTo>
                  <a:pt x="10" y="1"/>
                </a:lnTo>
                <a:lnTo>
                  <a:pt x="5" y="5"/>
                </a:lnTo>
                <a:lnTo>
                  <a:pt x="1" y="11"/>
                </a:lnTo>
                <a:lnTo>
                  <a:pt x="0" y="18"/>
                </a:lnTo>
                <a:lnTo>
                  <a:pt x="0" y="252"/>
                </a:lnTo>
                <a:lnTo>
                  <a:pt x="1" y="259"/>
                </a:lnTo>
                <a:lnTo>
                  <a:pt x="5" y="266"/>
                </a:lnTo>
                <a:lnTo>
                  <a:pt x="10" y="270"/>
                </a:lnTo>
                <a:lnTo>
                  <a:pt x="19" y="271"/>
                </a:lnTo>
                <a:lnTo>
                  <a:pt x="136" y="271"/>
                </a:lnTo>
                <a:lnTo>
                  <a:pt x="143" y="270"/>
                </a:lnTo>
                <a:lnTo>
                  <a:pt x="150" y="266"/>
                </a:lnTo>
                <a:lnTo>
                  <a:pt x="154" y="259"/>
                </a:lnTo>
                <a:lnTo>
                  <a:pt x="155" y="252"/>
                </a:lnTo>
                <a:lnTo>
                  <a:pt x="155" y="18"/>
                </a:lnTo>
                <a:lnTo>
                  <a:pt x="154" y="11"/>
                </a:lnTo>
                <a:lnTo>
                  <a:pt x="150" y="5"/>
                </a:lnTo>
                <a:lnTo>
                  <a:pt x="143" y="1"/>
                </a:lnTo>
                <a:lnTo>
                  <a:pt x="136" y="0"/>
                </a:lnTo>
                <a:close/>
                <a:moveTo>
                  <a:pt x="77" y="252"/>
                </a:moveTo>
                <a:lnTo>
                  <a:pt x="77" y="252"/>
                </a:lnTo>
                <a:lnTo>
                  <a:pt x="65" y="251"/>
                </a:lnTo>
                <a:lnTo>
                  <a:pt x="54" y="247"/>
                </a:lnTo>
                <a:lnTo>
                  <a:pt x="45" y="241"/>
                </a:lnTo>
                <a:lnTo>
                  <a:pt x="36" y="234"/>
                </a:lnTo>
                <a:lnTo>
                  <a:pt x="28" y="226"/>
                </a:lnTo>
                <a:lnTo>
                  <a:pt x="23" y="217"/>
                </a:lnTo>
                <a:lnTo>
                  <a:pt x="20" y="204"/>
                </a:lnTo>
                <a:lnTo>
                  <a:pt x="19" y="194"/>
                </a:lnTo>
                <a:lnTo>
                  <a:pt x="20" y="181"/>
                </a:lnTo>
                <a:lnTo>
                  <a:pt x="23" y="170"/>
                </a:lnTo>
                <a:lnTo>
                  <a:pt x="28" y="161"/>
                </a:lnTo>
                <a:lnTo>
                  <a:pt x="36" y="153"/>
                </a:lnTo>
                <a:lnTo>
                  <a:pt x="45" y="144"/>
                </a:lnTo>
                <a:lnTo>
                  <a:pt x="54" y="140"/>
                </a:lnTo>
                <a:lnTo>
                  <a:pt x="65" y="136"/>
                </a:lnTo>
                <a:lnTo>
                  <a:pt x="77" y="135"/>
                </a:lnTo>
                <a:lnTo>
                  <a:pt x="88" y="136"/>
                </a:lnTo>
                <a:lnTo>
                  <a:pt x="99" y="140"/>
                </a:lnTo>
                <a:lnTo>
                  <a:pt x="110" y="144"/>
                </a:lnTo>
                <a:lnTo>
                  <a:pt x="118" y="153"/>
                </a:lnTo>
                <a:lnTo>
                  <a:pt x="125" y="161"/>
                </a:lnTo>
                <a:lnTo>
                  <a:pt x="131" y="170"/>
                </a:lnTo>
                <a:lnTo>
                  <a:pt x="135" y="181"/>
                </a:lnTo>
                <a:lnTo>
                  <a:pt x="135" y="194"/>
                </a:lnTo>
                <a:lnTo>
                  <a:pt x="135" y="204"/>
                </a:lnTo>
                <a:lnTo>
                  <a:pt x="131" y="217"/>
                </a:lnTo>
                <a:lnTo>
                  <a:pt x="125" y="226"/>
                </a:lnTo>
                <a:lnTo>
                  <a:pt x="118" y="234"/>
                </a:lnTo>
                <a:lnTo>
                  <a:pt x="110" y="241"/>
                </a:lnTo>
                <a:lnTo>
                  <a:pt x="99" y="247"/>
                </a:lnTo>
                <a:lnTo>
                  <a:pt x="88" y="251"/>
                </a:lnTo>
                <a:lnTo>
                  <a:pt x="77" y="252"/>
                </a:lnTo>
                <a:close/>
                <a:moveTo>
                  <a:pt x="135" y="102"/>
                </a:moveTo>
                <a:lnTo>
                  <a:pt x="135" y="102"/>
                </a:lnTo>
                <a:lnTo>
                  <a:pt x="135" y="108"/>
                </a:lnTo>
                <a:lnTo>
                  <a:pt x="132" y="112"/>
                </a:lnTo>
                <a:lnTo>
                  <a:pt x="126" y="114"/>
                </a:lnTo>
                <a:lnTo>
                  <a:pt x="121" y="116"/>
                </a:lnTo>
                <a:lnTo>
                  <a:pt x="32" y="116"/>
                </a:lnTo>
                <a:lnTo>
                  <a:pt x="27" y="114"/>
                </a:lnTo>
                <a:lnTo>
                  <a:pt x="23" y="112"/>
                </a:lnTo>
                <a:lnTo>
                  <a:pt x="20" y="108"/>
                </a:lnTo>
                <a:lnTo>
                  <a:pt x="19" y="102"/>
                </a:lnTo>
                <a:lnTo>
                  <a:pt x="19" y="33"/>
                </a:lnTo>
                <a:lnTo>
                  <a:pt x="20" y="27"/>
                </a:lnTo>
                <a:lnTo>
                  <a:pt x="23" y="23"/>
                </a:lnTo>
                <a:lnTo>
                  <a:pt x="27" y="20"/>
                </a:lnTo>
                <a:lnTo>
                  <a:pt x="32" y="19"/>
                </a:lnTo>
                <a:lnTo>
                  <a:pt x="121" y="19"/>
                </a:lnTo>
                <a:lnTo>
                  <a:pt x="126" y="20"/>
                </a:lnTo>
                <a:lnTo>
                  <a:pt x="132" y="23"/>
                </a:lnTo>
                <a:lnTo>
                  <a:pt x="135" y="27"/>
                </a:lnTo>
                <a:lnTo>
                  <a:pt x="135" y="33"/>
                </a:lnTo>
                <a:lnTo>
                  <a:pt x="135"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8" name="Freeform 54"/>
          <p:cNvSpPr>
            <a:spLocks noEditPoints="1"/>
          </p:cNvSpPr>
          <p:nvPr/>
        </p:nvSpPr>
        <p:spPr bwMode="auto">
          <a:xfrm>
            <a:off x="4678363" y="1206500"/>
            <a:ext cx="79375" cy="146050"/>
          </a:xfrm>
          <a:custGeom>
            <a:avLst/>
            <a:gdLst>
              <a:gd name="T0" fmla="*/ 6952478 w 144"/>
              <a:gd name="T1" fmla="*/ 0 h 270"/>
              <a:gd name="T2" fmla="*/ 5743112 w 144"/>
              <a:gd name="T3" fmla="*/ 0 h 270"/>
              <a:gd name="T4" fmla="*/ 3324931 w 144"/>
              <a:gd name="T5" fmla="*/ 877923 h 270"/>
              <a:gd name="T6" fmla="*/ 1209366 w 144"/>
              <a:gd name="T7" fmla="*/ 2633227 h 270"/>
              <a:gd name="T8" fmla="*/ 302066 w 144"/>
              <a:gd name="T9" fmla="*/ 5266455 h 270"/>
              <a:gd name="T10" fmla="*/ 0 w 144"/>
              <a:gd name="T11" fmla="*/ 72558181 h 270"/>
              <a:gd name="T12" fmla="*/ 302066 w 144"/>
              <a:gd name="T13" fmla="*/ 73728204 h 270"/>
              <a:gd name="T14" fmla="*/ 1209366 w 144"/>
              <a:gd name="T15" fmla="*/ 76068790 h 270"/>
              <a:gd name="T16" fmla="*/ 3324931 w 144"/>
              <a:gd name="T17" fmla="*/ 77824636 h 270"/>
              <a:gd name="T18" fmla="*/ 5743112 w 144"/>
              <a:gd name="T19" fmla="*/ 78994659 h 270"/>
              <a:gd name="T20" fmla="*/ 36877956 w 144"/>
              <a:gd name="T21" fmla="*/ 78994659 h 270"/>
              <a:gd name="T22" fmla="*/ 38389388 w 144"/>
              <a:gd name="T23" fmla="*/ 78994659 h 270"/>
              <a:gd name="T24" fmla="*/ 40807569 w 144"/>
              <a:gd name="T25" fmla="*/ 77824636 h 270"/>
              <a:gd name="T26" fmla="*/ 42318451 w 144"/>
              <a:gd name="T27" fmla="*/ 76068790 h 270"/>
              <a:gd name="T28" fmla="*/ 43527817 w 144"/>
              <a:gd name="T29" fmla="*/ 73728204 h 270"/>
              <a:gd name="T30" fmla="*/ 43527817 w 144"/>
              <a:gd name="T31" fmla="*/ 6436478 h 270"/>
              <a:gd name="T32" fmla="*/ 43527817 w 144"/>
              <a:gd name="T33" fmla="*/ 5266455 h 270"/>
              <a:gd name="T34" fmla="*/ 42318451 w 144"/>
              <a:gd name="T35" fmla="*/ 2633227 h 270"/>
              <a:gd name="T36" fmla="*/ 40807569 w 144"/>
              <a:gd name="T37" fmla="*/ 877923 h 270"/>
              <a:gd name="T38" fmla="*/ 38389388 w 144"/>
              <a:gd name="T39" fmla="*/ 0 h 270"/>
              <a:gd name="T40" fmla="*/ 36877956 w 144"/>
              <a:gd name="T41" fmla="*/ 0 h 270"/>
              <a:gd name="T42" fmla="*/ 25995864 w 144"/>
              <a:gd name="T43" fmla="*/ 5266455 h 270"/>
              <a:gd name="T44" fmla="*/ 27204679 w 144"/>
              <a:gd name="T45" fmla="*/ 5559096 h 270"/>
              <a:gd name="T46" fmla="*/ 27204679 w 144"/>
              <a:gd name="T47" fmla="*/ 6436478 h 270"/>
              <a:gd name="T48" fmla="*/ 25995864 w 144"/>
              <a:gd name="T49" fmla="*/ 7607041 h 270"/>
              <a:gd name="T50" fmla="*/ 17531953 w 144"/>
              <a:gd name="T51" fmla="*/ 7607041 h 270"/>
              <a:gd name="T52" fmla="*/ 16323138 w 144"/>
              <a:gd name="T53" fmla="*/ 6436478 h 270"/>
              <a:gd name="T54" fmla="*/ 16927270 w 144"/>
              <a:gd name="T55" fmla="*/ 5559096 h 270"/>
              <a:gd name="T56" fmla="*/ 17531953 w 144"/>
              <a:gd name="T57" fmla="*/ 5266455 h 270"/>
              <a:gd name="T58" fmla="*/ 21764184 w 144"/>
              <a:gd name="T59" fmla="*/ 76654072 h 270"/>
              <a:gd name="T60" fmla="*/ 18741319 w 144"/>
              <a:gd name="T61" fmla="*/ 75484049 h 270"/>
              <a:gd name="T62" fmla="*/ 17531953 w 144"/>
              <a:gd name="T63" fmla="*/ 72558181 h 270"/>
              <a:gd name="T64" fmla="*/ 18136636 w 144"/>
              <a:gd name="T65" fmla="*/ 71094976 h 270"/>
              <a:gd name="T66" fmla="*/ 19950135 w 144"/>
              <a:gd name="T67" fmla="*/ 68462290 h 270"/>
              <a:gd name="T68" fmla="*/ 21764184 w 144"/>
              <a:gd name="T69" fmla="*/ 68462290 h 270"/>
              <a:gd name="T70" fmla="*/ 24484431 w 144"/>
              <a:gd name="T71" fmla="*/ 69924954 h 270"/>
              <a:gd name="T72" fmla="*/ 25995864 w 144"/>
              <a:gd name="T73" fmla="*/ 72558181 h 270"/>
              <a:gd name="T74" fmla="*/ 25391181 w 144"/>
              <a:gd name="T75" fmla="*/ 73728204 h 270"/>
              <a:gd name="T76" fmla="*/ 23275065 w 144"/>
              <a:gd name="T77" fmla="*/ 76068790 h 270"/>
              <a:gd name="T78" fmla="*/ 21764184 w 144"/>
              <a:gd name="T79" fmla="*/ 76654072 h 270"/>
              <a:gd name="T80" fmla="*/ 2720247 w 144"/>
              <a:gd name="T81" fmla="*/ 65829062 h 270"/>
              <a:gd name="T82" fmla="*/ 41109635 w 144"/>
              <a:gd name="T83" fmla="*/ 13165596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9" name="Freeform 55"/>
          <p:cNvSpPr>
            <a:spLocks noEditPoints="1"/>
          </p:cNvSpPr>
          <p:nvPr/>
        </p:nvSpPr>
        <p:spPr bwMode="auto">
          <a:xfrm>
            <a:off x="3759200" y="4198938"/>
            <a:ext cx="147638" cy="66675"/>
          </a:xfrm>
          <a:custGeom>
            <a:avLst/>
            <a:gdLst>
              <a:gd name="T0" fmla="*/ 1456911 w 273"/>
              <a:gd name="T1" fmla="*/ 0 h 123"/>
              <a:gd name="T2" fmla="*/ 874471 w 273"/>
              <a:gd name="T3" fmla="*/ 290551 h 123"/>
              <a:gd name="T4" fmla="*/ 0 w 273"/>
              <a:gd name="T5" fmla="*/ 1163289 h 123"/>
              <a:gd name="T6" fmla="*/ 0 w 273"/>
              <a:gd name="T7" fmla="*/ 34024307 h 123"/>
              <a:gd name="T8" fmla="*/ 0 w 273"/>
              <a:gd name="T9" fmla="*/ 34605951 h 123"/>
              <a:gd name="T10" fmla="*/ 874471 w 273"/>
              <a:gd name="T11" fmla="*/ 35769240 h 123"/>
              <a:gd name="T12" fmla="*/ 77520225 w 273"/>
              <a:gd name="T13" fmla="*/ 35769240 h 123"/>
              <a:gd name="T14" fmla="*/ 78394156 w 273"/>
              <a:gd name="T15" fmla="*/ 35769240 h 123"/>
              <a:gd name="T16" fmla="*/ 79268627 w 273"/>
              <a:gd name="T17" fmla="*/ 34605951 h 123"/>
              <a:gd name="T18" fmla="*/ 79560117 w 273"/>
              <a:gd name="T19" fmla="*/ 2035485 h 123"/>
              <a:gd name="T20" fmla="*/ 79268627 w 273"/>
              <a:gd name="T21" fmla="*/ 1163289 h 123"/>
              <a:gd name="T22" fmla="*/ 78394156 w 273"/>
              <a:gd name="T23" fmla="*/ 290551 h 123"/>
              <a:gd name="T24" fmla="*/ 77520225 w 273"/>
              <a:gd name="T25" fmla="*/ 0 h 123"/>
              <a:gd name="T26" fmla="*/ 11948403 w 273"/>
              <a:gd name="T27" fmla="*/ 12795637 h 123"/>
              <a:gd name="T28" fmla="*/ 18943091 w 273"/>
              <a:gd name="T29" fmla="*/ 16576055 h 123"/>
              <a:gd name="T30" fmla="*/ 11948403 w 273"/>
              <a:gd name="T31" fmla="*/ 19774829 h 123"/>
              <a:gd name="T32" fmla="*/ 8743090 w 273"/>
              <a:gd name="T33" fmla="*/ 27045115 h 123"/>
              <a:gd name="T34" fmla="*/ 20400002 w 273"/>
              <a:gd name="T35" fmla="*/ 9887415 h 123"/>
              <a:gd name="T36" fmla="*/ 34679788 w 273"/>
              <a:gd name="T37" fmla="*/ 27045115 h 123"/>
              <a:gd name="T38" fmla="*/ 32057456 w 273"/>
              <a:gd name="T39" fmla="*/ 23264696 h 123"/>
              <a:gd name="T40" fmla="*/ 30308513 w 273"/>
              <a:gd name="T41" fmla="*/ 20647025 h 123"/>
              <a:gd name="T42" fmla="*/ 29143092 w 273"/>
              <a:gd name="T43" fmla="*/ 19774829 h 123"/>
              <a:gd name="T44" fmla="*/ 26520219 w 273"/>
              <a:gd name="T45" fmla="*/ 19774829 h 123"/>
              <a:gd name="T46" fmla="*/ 23022875 w 273"/>
              <a:gd name="T47" fmla="*/ 27045115 h 123"/>
              <a:gd name="T48" fmla="*/ 30600003 w 273"/>
              <a:gd name="T49" fmla="*/ 9887415 h 123"/>
              <a:gd name="T50" fmla="*/ 32931386 w 273"/>
              <a:gd name="T51" fmla="*/ 9887415 h 123"/>
              <a:gd name="T52" fmla="*/ 34679788 w 273"/>
              <a:gd name="T53" fmla="*/ 10178508 h 123"/>
              <a:gd name="T54" fmla="*/ 36428730 w 273"/>
              <a:gd name="T55" fmla="*/ 11922899 h 123"/>
              <a:gd name="T56" fmla="*/ 37011711 w 273"/>
              <a:gd name="T57" fmla="*/ 13086188 h 123"/>
              <a:gd name="T58" fmla="*/ 37302661 w 273"/>
              <a:gd name="T59" fmla="*/ 14540571 h 123"/>
              <a:gd name="T60" fmla="*/ 36137240 w 273"/>
              <a:gd name="T61" fmla="*/ 17739345 h 123"/>
              <a:gd name="T62" fmla="*/ 34679788 w 273"/>
              <a:gd name="T63" fmla="*/ 18902634 h 123"/>
              <a:gd name="T64" fmla="*/ 32639896 w 273"/>
              <a:gd name="T65" fmla="*/ 19484278 h 123"/>
              <a:gd name="T66" fmla="*/ 34679788 w 273"/>
              <a:gd name="T67" fmla="*/ 20938118 h 123"/>
              <a:gd name="T68" fmla="*/ 38468622 w 273"/>
              <a:gd name="T69" fmla="*/ 27045115 h 123"/>
              <a:gd name="T70" fmla="*/ 53622879 w 273"/>
              <a:gd name="T71" fmla="*/ 27045115 h 123"/>
              <a:gd name="T72" fmla="*/ 40508514 w 273"/>
              <a:gd name="T73" fmla="*/ 9887415 h 123"/>
              <a:gd name="T74" fmla="*/ 53331388 w 273"/>
              <a:gd name="T75" fmla="*/ 12795637 h 123"/>
              <a:gd name="T76" fmla="*/ 44005858 w 273"/>
              <a:gd name="T77" fmla="*/ 16576055 h 123"/>
              <a:gd name="T78" fmla="*/ 52457458 w 273"/>
              <a:gd name="T79" fmla="*/ 19484278 h 123"/>
              <a:gd name="T80" fmla="*/ 44005858 w 273"/>
              <a:gd name="T81" fmla="*/ 24136892 h 123"/>
              <a:gd name="T82" fmla="*/ 53622879 w 273"/>
              <a:gd name="T83" fmla="*/ 27045115 h 123"/>
              <a:gd name="T84" fmla="*/ 56537242 w 273"/>
              <a:gd name="T85" fmla="*/ 27045115 h 123"/>
              <a:gd name="T86" fmla="*/ 69068626 w 273"/>
              <a:gd name="T87" fmla="*/ 9887415 h 123"/>
              <a:gd name="T88" fmla="*/ 60034586 w 273"/>
              <a:gd name="T89" fmla="*/ 12795637 h 123"/>
              <a:gd name="T90" fmla="*/ 68485645 w 273"/>
              <a:gd name="T91" fmla="*/ 16576055 h 123"/>
              <a:gd name="T92" fmla="*/ 60034586 w 273"/>
              <a:gd name="T93" fmla="*/ 19484278 h 123"/>
              <a:gd name="T94" fmla="*/ 69651606 w 273"/>
              <a:gd name="T95" fmla="*/ 24136892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123">
                <a:moveTo>
                  <a:pt x="266" y="0"/>
                </a:moveTo>
                <a:lnTo>
                  <a:pt x="5" y="0"/>
                </a:lnTo>
                <a:lnTo>
                  <a:pt x="3" y="1"/>
                </a:lnTo>
                <a:lnTo>
                  <a:pt x="1" y="3"/>
                </a:lnTo>
                <a:lnTo>
                  <a:pt x="0" y="4"/>
                </a:lnTo>
                <a:lnTo>
                  <a:pt x="0" y="7"/>
                </a:lnTo>
                <a:lnTo>
                  <a:pt x="0" y="117"/>
                </a:lnTo>
                <a:lnTo>
                  <a:pt x="0" y="119"/>
                </a:lnTo>
                <a:lnTo>
                  <a:pt x="1" y="121"/>
                </a:lnTo>
                <a:lnTo>
                  <a:pt x="3" y="123"/>
                </a:lnTo>
                <a:lnTo>
                  <a:pt x="5" y="123"/>
                </a:lnTo>
                <a:lnTo>
                  <a:pt x="266" y="123"/>
                </a:lnTo>
                <a:lnTo>
                  <a:pt x="269" y="123"/>
                </a:lnTo>
                <a:lnTo>
                  <a:pt x="270" y="121"/>
                </a:lnTo>
                <a:lnTo>
                  <a:pt x="272" y="119"/>
                </a:lnTo>
                <a:lnTo>
                  <a:pt x="273" y="117"/>
                </a:lnTo>
                <a:lnTo>
                  <a:pt x="273" y="7"/>
                </a:lnTo>
                <a:lnTo>
                  <a:pt x="272" y="4"/>
                </a:lnTo>
                <a:lnTo>
                  <a:pt x="270" y="3"/>
                </a:lnTo>
                <a:lnTo>
                  <a:pt x="269" y="1"/>
                </a:lnTo>
                <a:lnTo>
                  <a:pt x="266" y="0"/>
                </a:lnTo>
                <a:close/>
                <a:moveTo>
                  <a:pt x="70" y="44"/>
                </a:moveTo>
                <a:lnTo>
                  <a:pt x="41" y="44"/>
                </a:lnTo>
                <a:lnTo>
                  <a:pt x="41" y="57"/>
                </a:lnTo>
                <a:lnTo>
                  <a:pt x="65" y="57"/>
                </a:lnTo>
                <a:lnTo>
                  <a:pt x="65" y="68"/>
                </a:lnTo>
                <a:lnTo>
                  <a:pt x="41" y="68"/>
                </a:lnTo>
                <a:lnTo>
                  <a:pt x="41" y="93"/>
                </a:lnTo>
                <a:lnTo>
                  <a:pt x="30" y="93"/>
                </a:lnTo>
                <a:lnTo>
                  <a:pt x="30" y="34"/>
                </a:lnTo>
                <a:lnTo>
                  <a:pt x="70" y="34"/>
                </a:lnTo>
                <a:lnTo>
                  <a:pt x="70" y="44"/>
                </a:lnTo>
                <a:close/>
                <a:moveTo>
                  <a:pt x="119" y="93"/>
                </a:moveTo>
                <a:lnTo>
                  <a:pt x="110" y="80"/>
                </a:lnTo>
                <a:lnTo>
                  <a:pt x="104" y="71"/>
                </a:lnTo>
                <a:lnTo>
                  <a:pt x="100" y="68"/>
                </a:lnTo>
                <a:lnTo>
                  <a:pt x="94" y="68"/>
                </a:lnTo>
                <a:lnTo>
                  <a:pt x="91" y="68"/>
                </a:lnTo>
                <a:lnTo>
                  <a:pt x="91" y="93"/>
                </a:lnTo>
                <a:lnTo>
                  <a:pt x="79" y="93"/>
                </a:lnTo>
                <a:lnTo>
                  <a:pt x="79" y="34"/>
                </a:lnTo>
                <a:lnTo>
                  <a:pt x="105" y="34"/>
                </a:lnTo>
                <a:lnTo>
                  <a:pt x="113" y="34"/>
                </a:lnTo>
                <a:lnTo>
                  <a:pt x="119" y="35"/>
                </a:lnTo>
                <a:lnTo>
                  <a:pt x="123" y="38"/>
                </a:lnTo>
                <a:lnTo>
                  <a:pt x="125" y="41"/>
                </a:lnTo>
                <a:lnTo>
                  <a:pt x="127" y="45"/>
                </a:lnTo>
                <a:lnTo>
                  <a:pt x="128" y="50"/>
                </a:lnTo>
                <a:lnTo>
                  <a:pt x="127" y="56"/>
                </a:lnTo>
                <a:lnTo>
                  <a:pt x="124" y="61"/>
                </a:lnTo>
                <a:lnTo>
                  <a:pt x="119" y="65"/>
                </a:lnTo>
                <a:lnTo>
                  <a:pt x="112" y="67"/>
                </a:lnTo>
                <a:lnTo>
                  <a:pt x="119" y="72"/>
                </a:lnTo>
                <a:lnTo>
                  <a:pt x="125" y="82"/>
                </a:lnTo>
                <a:lnTo>
                  <a:pt x="132" y="93"/>
                </a:lnTo>
                <a:lnTo>
                  <a:pt x="119" y="93"/>
                </a:lnTo>
                <a:close/>
                <a:moveTo>
                  <a:pt x="184" y="93"/>
                </a:moveTo>
                <a:lnTo>
                  <a:pt x="139" y="93"/>
                </a:lnTo>
                <a:lnTo>
                  <a:pt x="139" y="34"/>
                </a:lnTo>
                <a:lnTo>
                  <a:pt x="183" y="34"/>
                </a:lnTo>
                <a:lnTo>
                  <a:pt x="183" y="44"/>
                </a:lnTo>
                <a:lnTo>
                  <a:pt x="151" y="44"/>
                </a:lnTo>
                <a:lnTo>
                  <a:pt x="151" y="57"/>
                </a:lnTo>
                <a:lnTo>
                  <a:pt x="180" y="57"/>
                </a:lnTo>
                <a:lnTo>
                  <a:pt x="180" y="67"/>
                </a:lnTo>
                <a:lnTo>
                  <a:pt x="151" y="67"/>
                </a:lnTo>
                <a:lnTo>
                  <a:pt x="151" y="83"/>
                </a:lnTo>
                <a:lnTo>
                  <a:pt x="184" y="83"/>
                </a:lnTo>
                <a:lnTo>
                  <a:pt x="184" y="93"/>
                </a:lnTo>
                <a:close/>
                <a:moveTo>
                  <a:pt x="239" y="93"/>
                </a:moveTo>
                <a:lnTo>
                  <a:pt x="194" y="93"/>
                </a:lnTo>
                <a:lnTo>
                  <a:pt x="194" y="34"/>
                </a:lnTo>
                <a:lnTo>
                  <a:pt x="237" y="34"/>
                </a:lnTo>
                <a:lnTo>
                  <a:pt x="237" y="44"/>
                </a:lnTo>
                <a:lnTo>
                  <a:pt x="206" y="44"/>
                </a:lnTo>
                <a:lnTo>
                  <a:pt x="206" y="57"/>
                </a:lnTo>
                <a:lnTo>
                  <a:pt x="235" y="57"/>
                </a:lnTo>
                <a:lnTo>
                  <a:pt x="235" y="67"/>
                </a:lnTo>
                <a:lnTo>
                  <a:pt x="206" y="67"/>
                </a:lnTo>
                <a:lnTo>
                  <a:pt x="206" y="83"/>
                </a:lnTo>
                <a:lnTo>
                  <a:pt x="239" y="83"/>
                </a:lnTo>
                <a:lnTo>
                  <a:pt x="239"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0" name="Freeform 56"/>
          <p:cNvSpPr>
            <a:spLocks/>
          </p:cNvSpPr>
          <p:nvPr/>
        </p:nvSpPr>
        <p:spPr bwMode="auto">
          <a:xfrm>
            <a:off x="3810000" y="4222750"/>
            <a:ext cx="12700" cy="7938"/>
          </a:xfrm>
          <a:custGeom>
            <a:avLst/>
            <a:gdLst>
              <a:gd name="T0" fmla="*/ 6330696 w 25"/>
              <a:gd name="T1" fmla="*/ 3205894 h 15"/>
              <a:gd name="T2" fmla="*/ 6330696 w 25"/>
              <a:gd name="T3" fmla="*/ 3205894 h 15"/>
              <a:gd name="T4" fmla="*/ 6594348 w 25"/>
              <a:gd name="T5" fmla="*/ 1602947 h 15"/>
              <a:gd name="T6" fmla="*/ 6594348 w 25"/>
              <a:gd name="T7" fmla="*/ 1602947 h 15"/>
              <a:gd name="T8" fmla="*/ 6330696 w 25"/>
              <a:gd name="T9" fmla="*/ 1335701 h 15"/>
              <a:gd name="T10" fmla="*/ 6330696 w 25"/>
              <a:gd name="T11" fmla="*/ 534492 h 15"/>
              <a:gd name="T12" fmla="*/ 6330696 w 25"/>
              <a:gd name="T13" fmla="*/ 534492 h 15"/>
              <a:gd name="T14" fmla="*/ 5539232 w 25"/>
              <a:gd name="T15" fmla="*/ 267246 h 15"/>
              <a:gd name="T16" fmla="*/ 4747768 w 25"/>
              <a:gd name="T17" fmla="*/ 0 h 15"/>
              <a:gd name="T18" fmla="*/ 4747768 w 25"/>
              <a:gd name="T19" fmla="*/ 0 h 15"/>
              <a:gd name="T20" fmla="*/ 2637536 w 25"/>
              <a:gd name="T21" fmla="*/ 0 h 15"/>
              <a:gd name="T22" fmla="*/ 0 w 25"/>
              <a:gd name="T23" fmla="*/ 0 h 15"/>
              <a:gd name="T24" fmla="*/ 0 w 25"/>
              <a:gd name="T25" fmla="*/ 4007102 h 15"/>
              <a:gd name="T26" fmla="*/ 2637536 w 25"/>
              <a:gd name="T27" fmla="*/ 4007102 h 15"/>
              <a:gd name="T28" fmla="*/ 2637536 w 25"/>
              <a:gd name="T29" fmla="*/ 4007102 h 15"/>
              <a:gd name="T30" fmla="*/ 5011928 w 25"/>
              <a:gd name="T31" fmla="*/ 4007102 h 15"/>
              <a:gd name="T32" fmla="*/ 5011928 w 25"/>
              <a:gd name="T33" fmla="*/ 4007102 h 15"/>
              <a:gd name="T34" fmla="*/ 6330696 w 25"/>
              <a:gd name="T35" fmla="*/ 3205894 h 15"/>
              <a:gd name="T36" fmla="*/ 6330696 w 25"/>
              <a:gd name="T37" fmla="*/ 3205894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 h="15">
                <a:moveTo>
                  <a:pt x="24" y="12"/>
                </a:moveTo>
                <a:lnTo>
                  <a:pt x="24" y="12"/>
                </a:lnTo>
                <a:lnTo>
                  <a:pt x="25" y="6"/>
                </a:lnTo>
                <a:lnTo>
                  <a:pt x="24" y="5"/>
                </a:lnTo>
                <a:lnTo>
                  <a:pt x="24" y="2"/>
                </a:lnTo>
                <a:lnTo>
                  <a:pt x="21" y="1"/>
                </a:lnTo>
                <a:lnTo>
                  <a:pt x="18" y="0"/>
                </a:lnTo>
                <a:lnTo>
                  <a:pt x="10" y="0"/>
                </a:lnTo>
                <a:lnTo>
                  <a:pt x="0" y="0"/>
                </a:lnTo>
                <a:lnTo>
                  <a:pt x="0" y="15"/>
                </a:lnTo>
                <a:lnTo>
                  <a:pt x="10" y="15"/>
                </a:lnTo>
                <a:lnTo>
                  <a:pt x="19" y="15"/>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57"/>
          <p:cNvSpPr>
            <a:spLocks/>
          </p:cNvSpPr>
          <p:nvPr/>
        </p:nvSpPr>
        <p:spPr bwMode="auto">
          <a:xfrm>
            <a:off x="4084638" y="4232275"/>
            <a:ext cx="117475" cy="53975"/>
          </a:xfrm>
          <a:custGeom>
            <a:avLst/>
            <a:gdLst>
              <a:gd name="T0" fmla="*/ 62079853 w 217"/>
              <a:gd name="T1" fmla="*/ 0 h 98"/>
              <a:gd name="T2" fmla="*/ 44592319 w 217"/>
              <a:gd name="T3" fmla="*/ 0 h 98"/>
              <a:gd name="T4" fmla="*/ 35848823 w 217"/>
              <a:gd name="T5" fmla="*/ 4468359 h 98"/>
              <a:gd name="T6" fmla="*/ 35848823 w 217"/>
              <a:gd name="T7" fmla="*/ 4468359 h 98"/>
              <a:gd name="T8" fmla="*/ 38471709 w 217"/>
              <a:gd name="T9" fmla="*/ 5958179 h 98"/>
              <a:gd name="T10" fmla="*/ 40512093 w 217"/>
              <a:gd name="T11" fmla="*/ 8341341 h 98"/>
              <a:gd name="T12" fmla="*/ 42260684 w 217"/>
              <a:gd name="T13" fmla="*/ 11319879 h 98"/>
              <a:gd name="T14" fmla="*/ 42260684 w 217"/>
              <a:gd name="T15" fmla="*/ 12809699 h 98"/>
              <a:gd name="T16" fmla="*/ 42551935 w 217"/>
              <a:gd name="T17" fmla="*/ 14596933 h 98"/>
              <a:gd name="T18" fmla="*/ 42551935 w 217"/>
              <a:gd name="T19" fmla="*/ 14596933 h 98"/>
              <a:gd name="T20" fmla="*/ 42260684 w 217"/>
              <a:gd name="T21" fmla="*/ 16682130 h 98"/>
              <a:gd name="T22" fmla="*/ 41677640 w 217"/>
              <a:gd name="T23" fmla="*/ 18469364 h 98"/>
              <a:gd name="T24" fmla="*/ 40512093 w 217"/>
              <a:gd name="T25" fmla="*/ 20555112 h 98"/>
              <a:gd name="T26" fmla="*/ 39346005 w 217"/>
              <a:gd name="T27" fmla="*/ 22342345 h 98"/>
              <a:gd name="T28" fmla="*/ 37889206 w 217"/>
              <a:gd name="T29" fmla="*/ 23533651 h 98"/>
              <a:gd name="T30" fmla="*/ 35848823 w 217"/>
              <a:gd name="T31" fmla="*/ 24725507 h 98"/>
              <a:gd name="T32" fmla="*/ 33808439 w 217"/>
              <a:gd name="T33" fmla="*/ 25023471 h 98"/>
              <a:gd name="T34" fmla="*/ 31768596 w 217"/>
              <a:gd name="T35" fmla="*/ 25618848 h 98"/>
              <a:gd name="T36" fmla="*/ 31768596 w 217"/>
              <a:gd name="T37" fmla="*/ 25618848 h 98"/>
              <a:gd name="T38" fmla="*/ 29436961 w 217"/>
              <a:gd name="T39" fmla="*/ 25023471 h 98"/>
              <a:gd name="T40" fmla="*/ 27396578 w 217"/>
              <a:gd name="T41" fmla="*/ 24725507 h 98"/>
              <a:gd name="T42" fmla="*/ 25939238 w 217"/>
              <a:gd name="T43" fmla="*/ 23533651 h 98"/>
              <a:gd name="T44" fmla="*/ 24190647 w 217"/>
              <a:gd name="T45" fmla="*/ 22342345 h 98"/>
              <a:gd name="T46" fmla="*/ 22733307 w 217"/>
              <a:gd name="T47" fmla="*/ 20555112 h 98"/>
              <a:gd name="T48" fmla="*/ 21859012 w 217"/>
              <a:gd name="T49" fmla="*/ 18469364 h 98"/>
              <a:gd name="T50" fmla="*/ 20984716 w 217"/>
              <a:gd name="T51" fmla="*/ 16682130 h 98"/>
              <a:gd name="T52" fmla="*/ 20984716 w 217"/>
              <a:gd name="T53" fmla="*/ 14596933 h 98"/>
              <a:gd name="T54" fmla="*/ 20984716 w 217"/>
              <a:gd name="T55" fmla="*/ 14596933 h 98"/>
              <a:gd name="T56" fmla="*/ 21567760 w 217"/>
              <a:gd name="T57" fmla="*/ 11617843 h 98"/>
              <a:gd name="T58" fmla="*/ 0 w 217"/>
              <a:gd name="T59" fmla="*/ 22342345 h 98"/>
              <a:gd name="T60" fmla="*/ 0 w 217"/>
              <a:gd name="T61" fmla="*/ 27406632 h 98"/>
              <a:gd name="T62" fmla="*/ 0 w 217"/>
              <a:gd name="T63" fmla="*/ 27406632 h 98"/>
              <a:gd name="T64" fmla="*/ 291251 w 217"/>
              <a:gd name="T65" fmla="*/ 28597938 h 98"/>
              <a:gd name="T66" fmla="*/ 1457340 w 217"/>
              <a:gd name="T67" fmla="*/ 29193866 h 98"/>
              <a:gd name="T68" fmla="*/ 62079853 w 217"/>
              <a:gd name="T69" fmla="*/ 29193866 h 98"/>
              <a:gd name="T70" fmla="*/ 62079853 w 217"/>
              <a:gd name="T71" fmla="*/ 29193866 h 98"/>
              <a:gd name="T72" fmla="*/ 62954149 w 217"/>
              <a:gd name="T73" fmla="*/ 28597938 h 98"/>
              <a:gd name="T74" fmla="*/ 63245400 w 217"/>
              <a:gd name="T75" fmla="*/ 27406632 h 98"/>
              <a:gd name="T76" fmla="*/ 63245400 w 217"/>
              <a:gd name="T77" fmla="*/ 1489269 h 98"/>
              <a:gd name="T78" fmla="*/ 63245400 w 217"/>
              <a:gd name="T79" fmla="*/ 1489269 h 98"/>
              <a:gd name="T80" fmla="*/ 62954149 w 217"/>
              <a:gd name="T81" fmla="*/ 297964 h 98"/>
              <a:gd name="T82" fmla="*/ 62079853 w 217"/>
              <a:gd name="T83" fmla="*/ 0 h 98"/>
              <a:gd name="T84" fmla="*/ 62079853 w 217"/>
              <a:gd name="T85" fmla="*/ 0 h 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7" h="98">
                <a:moveTo>
                  <a:pt x="213" y="0"/>
                </a:moveTo>
                <a:lnTo>
                  <a:pt x="153" y="0"/>
                </a:lnTo>
                <a:lnTo>
                  <a:pt x="123" y="15"/>
                </a:lnTo>
                <a:lnTo>
                  <a:pt x="132" y="20"/>
                </a:lnTo>
                <a:lnTo>
                  <a:pt x="139" y="28"/>
                </a:lnTo>
                <a:lnTo>
                  <a:pt x="145" y="38"/>
                </a:lnTo>
                <a:lnTo>
                  <a:pt x="145" y="43"/>
                </a:lnTo>
                <a:lnTo>
                  <a:pt x="146" y="49"/>
                </a:lnTo>
                <a:lnTo>
                  <a:pt x="145" y="56"/>
                </a:lnTo>
                <a:lnTo>
                  <a:pt x="143" y="62"/>
                </a:lnTo>
                <a:lnTo>
                  <a:pt x="139" y="69"/>
                </a:lnTo>
                <a:lnTo>
                  <a:pt x="135" y="75"/>
                </a:lnTo>
                <a:lnTo>
                  <a:pt x="130" y="79"/>
                </a:lnTo>
                <a:lnTo>
                  <a:pt x="123" y="83"/>
                </a:lnTo>
                <a:lnTo>
                  <a:pt x="116" y="84"/>
                </a:lnTo>
                <a:lnTo>
                  <a:pt x="109" y="86"/>
                </a:lnTo>
                <a:lnTo>
                  <a:pt x="101" y="84"/>
                </a:lnTo>
                <a:lnTo>
                  <a:pt x="94" y="83"/>
                </a:lnTo>
                <a:lnTo>
                  <a:pt x="89" y="79"/>
                </a:lnTo>
                <a:lnTo>
                  <a:pt x="83" y="75"/>
                </a:lnTo>
                <a:lnTo>
                  <a:pt x="78" y="69"/>
                </a:lnTo>
                <a:lnTo>
                  <a:pt x="75" y="62"/>
                </a:lnTo>
                <a:lnTo>
                  <a:pt x="72" y="56"/>
                </a:lnTo>
                <a:lnTo>
                  <a:pt x="72" y="49"/>
                </a:lnTo>
                <a:lnTo>
                  <a:pt x="74" y="39"/>
                </a:lnTo>
                <a:lnTo>
                  <a:pt x="0" y="75"/>
                </a:lnTo>
                <a:lnTo>
                  <a:pt x="0" y="92"/>
                </a:lnTo>
                <a:lnTo>
                  <a:pt x="1" y="96"/>
                </a:lnTo>
                <a:lnTo>
                  <a:pt x="5" y="98"/>
                </a:lnTo>
                <a:lnTo>
                  <a:pt x="213" y="98"/>
                </a:lnTo>
                <a:lnTo>
                  <a:pt x="216" y="96"/>
                </a:lnTo>
                <a:lnTo>
                  <a:pt x="217" y="92"/>
                </a:lnTo>
                <a:lnTo>
                  <a:pt x="217" y="5"/>
                </a:lnTo>
                <a:lnTo>
                  <a:pt x="216" y="1"/>
                </a:lnTo>
                <a:lnTo>
                  <a:pt x="2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Freeform 58"/>
          <p:cNvSpPr>
            <a:spLocks/>
          </p:cNvSpPr>
          <p:nvPr/>
        </p:nvSpPr>
        <p:spPr bwMode="auto">
          <a:xfrm>
            <a:off x="4132263" y="4246563"/>
            <a:ext cx="19050" cy="25400"/>
          </a:xfrm>
          <a:custGeom>
            <a:avLst/>
            <a:gdLst>
              <a:gd name="T0" fmla="*/ 6757987 w 36"/>
              <a:gd name="T1" fmla="*/ 2388140 h 47"/>
              <a:gd name="T2" fmla="*/ 6757987 w 36"/>
              <a:gd name="T3" fmla="*/ 2388140 h 47"/>
              <a:gd name="T4" fmla="*/ 8109479 w 36"/>
              <a:gd name="T5" fmla="*/ 2388140 h 47"/>
              <a:gd name="T6" fmla="*/ 8920692 w 36"/>
              <a:gd name="T7" fmla="*/ 2985311 h 47"/>
              <a:gd name="T8" fmla="*/ 9731375 w 36"/>
              <a:gd name="T9" fmla="*/ 298315 h 47"/>
              <a:gd name="T10" fmla="*/ 9731375 w 36"/>
              <a:gd name="T11" fmla="*/ 298315 h 47"/>
              <a:gd name="T12" fmla="*/ 8109479 w 36"/>
              <a:gd name="T13" fmla="*/ 0 h 47"/>
              <a:gd name="T14" fmla="*/ 7028392 w 36"/>
              <a:gd name="T15" fmla="*/ 0 h 47"/>
              <a:gd name="T16" fmla="*/ 7028392 w 36"/>
              <a:gd name="T17" fmla="*/ 0 h 47"/>
              <a:gd name="T18" fmla="*/ 5676900 w 36"/>
              <a:gd name="T19" fmla="*/ 0 h 47"/>
              <a:gd name="T20" fmla="*/ 4595283 w 36"/>
              <a:gd name="T21" fmla="*/ 298315 h 47"/>
              <a:gd name="T22" fmla="*/ 3243792 w 36"/>
              <a:gd name="T23" fmla="*/ 597170 h 47"/>
              <a:gd name="T24" fmla="*/ 2702983 w 36"/>
              <a:gd name="T25" fmla="*/ 1492655 h 47"/>
              <a:gd name="T26" fmla="*/ 2702983 w 36"/>
              <a:gd name="T27" fmla="*/ 1492655 h 47"/>
              <a:gd name="T28" fmla="*/ 1892300 w 36"/>
              <a:gd name="T29" fmla="*/ 2985311 h 47"/>
              <a:gd name="T30" fmla="*/ 1081088 w 36"/>
              <a:gd name="T31" fmla="*/ 4776281 h 47"/>
              <a:gd name="T32" fmla="*/ 0 w 36"/>
              <a:gd name="T33" fmla="*/ 4776281 h 47"/>
              <a:gd name="T34" fmla="*/ 0 w 36"/>
              <a:gd name="T35" fmla="*/ 6268936 h 47"/>
              <a:gd name="T36" fmla="*/ 1081088 w 36"/>
              <a:gd name="T37" fmla="*/ 6268936 h 47"/>
              <a:gd name="T38" fmla="*/ 1081088 w 36"/>
              <a:gd name="T39" fmla="*/ 6268936 h 47"/>
              <a:gd name="T40" fmla="*/ 1081088 w 36"/>
              <a:gd name="T41" fmla="*/ 7164421 h 47"/>
              <a:gd name="T42" fmla="*/ 1081088 w 36"/>
              <a:gd name="T43" fmla="*/ 7164421 h 47"/>
              <a:gd name="T44" fmla="*/ 1081088 w 36"/>
              <a:gd name="T45" fmla="*/ 7463277 h 47"/>
              <a:gd name="T46" fmla="*/ 0 w 36"/>
              <a:gd name="T47" fmla="*/ 7463277 h 47"/>
              <a:gd name="T48" fmla="*/ 0 w 36"/>
              <a:gd name="T49" fmla="*/ 9254247 h 47"/>
              <a:gd name="T50" fmla="*/ 1081088 w 36"/>
              <a:gd name="T51" fmla="*/ 9254247 h 47"/>
              <a:gd name="T52" fmla="*/ 1081088 w 36"/>
              <a:gd name="T53" fmla="*/ 9254247 h 47"/>
              <a:gd name="T54" fmla="*/ 1892300 w 36"/>
              <a:gd name="T55" fmla="*/ 10746902 h 47"/>
              <a:gd name="T56" fmla="*/ 2702983 w 36"/>
              <a:gd name="T57" fmla="*/ 11940702 h 47"/>
              <a:gd name="T58" fmla="*/ 2702983 w 36"/>
              <a:gd name="T59" fmla="*/ 11940702 h 47"/>
              <a:gd name="T60" fmla="*/ 3243792 w 36"/>
              <a:gd name="T61" fmla="*/ 13433357 h 47"/>
              <a:gd name="T62" fmla="*/ 4595283 w 36"/>
              <a:gd name="T63" fmla="*/ 13732213 h 47"/>
              <a:gd name="T64" fmla="*/ 5676900 w 36"/>
              <a:gd name="T65" fmla="*/ 14030528 h 47"/>
              <a:gd name="T66" fmla="*/ 6757987 w 36"/>
              <a:gd name="T67" fmla="*/ 14030528 h 47"/>
              <a:gd name="T68" fmla="*/ 6757987 w 36"/>
              <a:gd name="T69" fmla="*/ 14030528 h 47"/>
              <a:gd name="T70" fmla="*/ 8109479 w 36"/>
              <a:gd name="T71" fmla="*/ 14030528 h 47"/>
              <a:gd name="T72" fmla="*/ 9190567 w 36"/>
              <a:gd name="T73" fmla="*/ 13732213 h 47"/>
              <a:gd name="T74" fmla="*/ 9190567 w 36"/>
              <a:gd name="T75" fmla="*/ 10448047 h 47"/>
              <a:gd name="T76" fmla="*/ 9190567 w 36"/>
              <a:gd name="T77" fmla="*/ 10448047 h 47"/>
              <a:gd name="T78" fmla="*/ 8109479 w 36"/>
              <a:gd name="T79" fmla="*/ 11642387 h 47"/>
              <a:gd name="T80" fmla="*/ 6757987 w 36"/>
              <a:gd name="T81" fmla="*/ 11642387 h 47"/>
              <a:gd name="T82" fmla="*/ 6757987 w 36"/>
              <a:gd name="T83" fmla="*/ 11642387 h 47"/>
              <a:gd name="T84" fmla="*/ 5676900 w 36"/>
              <a:gd name="T85" fmla="*/ 11642387 h 47"/>
              <a:gd name="T86" fmla="*/ 4595283 w 36"/>
              <a:gd name="T87" fmla="*/ 10448047 h 47"/>
              <a:gd name="T88" fmla="*/ 4595283 w 36"/>
              <a:gd name="T89" fmla="*/ 10448047 h 47"/>
              <a:gd name="T90" fmla="*/ 3784600 w 36"/>
              <a:gd name="T91" fmla="*/ 9254247 h 47"/>
              <a:gd name="T92" fmla="*/ 7839075 w 36"/>
              <a:gd name="T93" fmla="*/ 9254247 h 47"/>
              <a:gd name="T94" fmla="*/ 8109479 w 36"/>
              <a:gd name="T95" fmla="*/ 7463277 h 47"/>
              <a:gd name="T96" fmla="*/ 3784600 w 36"/>
              <a:gd name="T97" fmla="*/ 7463277 h 47"/>
              <a:gd name="T98" fmla="*/ 3784600 w 36"/>
              <a:gd name="T99" fmla="*/ 7463277 h 47"/>
              <a:gd name="T100" fmla="*/ 3784600 w 36"/>
              <a:gd name="T101" fmla="*/ 6866106 h 47"/>
              <a:gd name="T102" fmla="*/ 3784600 w 36"/>
              <a:gd name="T103" fmla="*/ 6866106 h 47"/>
              <a:gd name="T104" fmla="*/ 3784600 w 36"/>
              <a:gd name="T105" fmla="*/ 6268936 h 47"/>
              <a:gd name="T106" fmla="*/ 8109479 w 36"/>
              <a:gd name="T107" fmla="*/ 6268936 h 47"/>
              <a:gd name="T108" fmla="*/ 8650288 w 36"/>
              <a:gd name="T109" fmla="*/ 4776281 h 47"/>
              <a:gd name="T110" fmla="*/ 3784600 w 36"/>
              <a:gd name="T111" fmla="*/ 4776281 h 47"/>
              <a:gd name="T112" fmla="*/ 3784600 w 36"/>
              <a:gd name="T113" fmla="*/ 4776281 h 47"/>
              <a:gd name="T114" fmla="*/ 4595283 w 36"/>
              <a:gd name="T115" fmla="*/ 2985311 h 47"/>
              <a:gd name="T116" fmla="*/ 4595283 w 36"/>
              <a:gd name="T117" fmla="*/ 2985311 h 47"/>
              <a:gd name="T118" fmla="*/ 5676900 w 36"/>
              <a:gd name="T119" fmla="*/ 2388140 h 47"/>
              <a:gd name="T120" fmla="*/ 6757987 w 36"/>
              <a:gd name="T121" fmla="*/ 2388140 h 47"/>
              <a:gd name="T122" fmla="*/ 6757987 w 36"/>
              <a:gd name="T123" fmla="*/ 2388140 h 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 h="47">
                <a:moveTo>
                  <a:pt x="25" y="8"/>
                </a:moveTo>
                <a:lnTo>
                  <a:pt x="25" y="8"/>
                </a:lnTo>
                <a:lnTo>
                  <a:pt x="30" y="8"/>
                </a:lnTo>
                <a:lnTo>
                  <a:pt x="33" y="10"/>
                </a:lnTo>
                <a:lnTo>
                  <a:pt x="36" y="1"/>
                </a:lnTo>
                <a:lnTo>
                  <a:pt x="30" y="0"/>
                </a:lnTo>
                <a:lnTo>
                  <a:pt x="26" y="0"/>
                </a:lnTo>
                <a:lnTo>
                  <a:pt x="21" y="0"/>
                </a:lnTo>
                <a:lnTo>
                  <a:pt x="17" y="1"/>
                </a:lnTo>
                <a:lnTo>
                  <a:pt x="12" y="2"/>
                </a:lnTo>
                <a:lnTo>
                  <a:pt x="10" y="5"/>
                </a:lnTo>
                <a:lnTo>
                  <a:pt x="7" y="10"/>
                </a:lnTo>
                <a:lnTo>
                  <a:pt x="4" y="16"/>
                </a:lnTo>
                <a:lnTo>
                  <a:pt x="0" y="16"/>
                </a:lnTo>
                <a:lnTo>
                  <a:pt x="0" y="21"/>
                </a:lnTo>
                <a:lnTo>
                  <a:pt x="4" y="21"/>
                </a:lnTo>
                <a:lnTo>
                  <a:pt x="4" y="24"/>
                </a:lnTo>
                <a:lnTo>
                  <a:pt x="4" y="25"/>
                </a:lnTo>
                <a:lnTo>
                  <a:pt x="0" y="25"/>
                </a:lnTo>
                <a:lnTo>
                  <a:pt x="0" y="31"/>
                </a:lnTo>
                <a:lnTo>
                  <a:pt x="4" y="31"/>
                </a:lnTo>
                <a:lnTo>
                  <a:pt x="7" y="36"/>
                </a:lnTo>
                <a:lnTo>
                  <a:pt x="10" y="40"/>
                </a:lnTo>
                <a:lnTo>
                  <a:pt x="12" y="45"/>
                </a:lnTo>
                <a:lnTo>
                  <a:pt x="17" y="46"/>
                </a:lnTo>
                <a:lnTo>
                  <a:pt x="21" y="47"/>
                </a:lnTo>
                <a:lnTo>
                  <a:pt x="25" y="47"/>
                </a:lnTo>
                <a:lnTo>
                  <a:pt x="30" y="47"/>
                </a:lnTo>
                <a:lnTo>
                  <a:pt x="34" y="46"/>
                </a:lnTo>
                <a:lnTo>
                  <a:pt x="34" y="35"/>
                </a:lnTo>
                <a:lnTo>
                  <a:pt x="30" y="39"/>
                </a:lnTo>
                <a:lnTo>
                  <a:pt x="25" y="39"/>
                </a:lnTo>
                <a:lnTo>
                  <a:pt x="21" y="39"/>
                </a:lnTo>
                <a:lnTo>
                  <a:pt x="17" y="35"/>
                </a:lnTo>
                <a:lnTo>
                  <a:pt x="14" y="31"/>
                </a:lnTo>
                <a:lnTo>
                  <a:pt x="29" y="31"/>
                </a:lnTo>
                <a:lnTo>
                  <a:pt x="30" y="25"/>
                </a:lnTo>
                <a:lnTo>
                  <a:pt x="14" y="25"/>
                </a:lnTo>
                <a:lnTo>
                  <a:pt x="14" y="23"/>
                </a:lnTo>
                <a:lnTo>
                  <a:pt x="14" y="21"/>
                </a:lnTo>
                <a:lnTo>
                  <a:pt x="30" y="21"/>
                </a:lnTo>
                <a:lnTo>
                  <a:pt x="32" y="16"/>
                </a:lnTo>
                <a:lnTo>
                  <a:pt x="14" y="16"/>
                </a:lnTo>
                <a:lnTo>
                  <a:pt x="17" y="10"/>
                </a:lnTo>
                <a:lnTo>
                  <a:pt x="21" y="8"/>
                </a:lnTo>
                <a:lnTo>
                  <a:pt x="25"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3" name="Freeform 59"/>
          <p:cNvSpPr>
            <a:spLocks noEditPoints="1"/>
          </p:cNvSpPr>
          <p:nvPr/>
        </p:nvSpPr>
        <p:spPr bwMode="auto">
          <a:xfrm>
            <a:off x="4054475" y="4173538"/>
            <a:ext cx="127000" cy="98425"/>
          </a:xfrm>
          <a:custGeom>
            <a:avLst/>
            <a:gdLst>
              <a:gd name="T0" fmla="*/ 69277415 w 234"/>
              <a:gd name="T1" fmla="*/ 24523221 h 179"/>
              <a:gd name="T2" fmla="*/ 58027060 w 234"/>
              <a:gd name="T3" fmla="*/ 897372 h 179"/>
              <a:gd name="T4" fmla="*/ 58027060 w 234"/>
              <a:gd name="T5" fmla="*/ 897372 h 179"/>
              <a:gd name="T6" fmla="*/ 57139145 w 234"/>
              <a:gd name="T7" fmla="*/ 0 h 179"/>
              <a:gd name="T8" fmla="*/ 55954897 w 234"/>
              <a:gd name="T9" fmla="*/ 299124 h 179"/>
              <a:gd name="T10" fmla="*/ 592124 w 234"/>
              <a:gd name="T11" fmla="*/ 27214787 h 179"/>
              <a:gd name="T12" fmla="*/ 592124 w 234"/>
              <a:gd name="T13" fmla="*/ 27214787 h 179"/>
              <a:gd name="T14" fmla="*/ 0 w 234"/>
              <a:gd name="T15" fmla="*/ 28112159 h 179"/>
              <a:gd name="T16" fmla="*/ 295791 w 234"/>
              <a:gd name="T17" fmla="*/ 29308656 h 179"/>
              <a:gd name="T18" fmla="*/ 11546145 w 234"/>
              <a:gd name="T19" fmla="*/ 52635381 h 179"/>
              <a:gd name="T20" fmla="*/ 11546145 w 234"/>
              <a:gd name="T21" fmla="*/ 52635381 h 179"/>
              <a:gd name="T22" fmla="*/ 12434603 w 234"/>
              <a:gd name="T23" fmla="*/ 53532753 h 179"/>
              <a:gd name="T24" fmla="*/ 13322517 w 234"/>
              <a:gd name="T25" fmla="*/ 53532753 h 179"/>
              <a:gd name="T26" fmla="*/ 68685291 w 234"/>
              <a:gd name="T27" fmla="*/ 26617089 h 179"/>
              <a:gd name="T28" fmla="*/ 68685291 w 234"/>
              <a:gd name="T29" fmla="*/ 26617089 h 179"/>
              <a:gd name="T30" fmla="*/ 69277415 w 234"/>
              <a:gd name="T31" fmla="*/ 25719717 h 179"/>
              <a:gd name="T32" fmla="*/ 69277415 w 234"/>
              <a:gd name="T33" fmla="*/ 24523221 h 179"/>
              <a:gd name="T34" fmla="*/ 69277415 w 234"/>
              <a:gd name="T35" fmla="*/ 24523221 h 179"/>
              <a:gd name="T36" fmla="*/ 39375427 w 234"/>
              <a:gd name="T37" fmla="*/ 36785107 h 179"/>
              <a:gd name="T38" fmla="*/ 39375427 w 234"/>
              <a:gd name="T39" fmla="*/ 36785107 h 179"/>
              <a:gd name="T40" fmla="*/ 37303265 w 234"/>
              <a:gd name="T41" fmla="*/ 37383355 h 179"/>
              <a:gd name="T42" fmla="*/ 34934769 w 234"/>
              <a:gd name="T43" fmla="*/ 37981603 h 179"/>
              <a:gd name="T44" fmla="*/ 32862607 w 234"/>
              <a:gd name="T45" fmla="*/ 37383355 h 179"/>
              <a:gd name="T46" fmla="*/ 31086235 w 234"/>
              <a:gd name="T47" fmla="*/ 37084231 h 179"/>
              <a:gd name="T48" fmla="*/ 29309863 w 234"/>
              <a:gd name="T49" fmla="*/ 36186859 h 179"/>
              <a:gd name="T50" fmla="*/ 27237158 w 234"/>
              <a:gd name="T51" fmla="*/ 34990912 h 179"/>
              <a:gd name="T52" fmla="*/ 26052910 w 234"/>
              <a:gd name="T53" fmla="*/ 33495292 h 179"/>
              <a:gd name="T54" fmla="*/ 24868662 w 234"/>
              <a:gd name="T55" fmla="*/ 31401974 h 179"/>
              <a:gd name="T56" fmla="*/ 24868662 w 234"/>
              <a:gd name="T57" fmla="*/ 31401974 h 179"/>
              <a:gd name="T58" fmla="*/ 23980748 w 234"/>
              <a:gd name="T59" fmla="*/ 29308656 h 179"/>
              <a:gd name="T60" fmla="*/ 23684415 w 234"/>
              <a:gd name="T61" fmla="*/ 27214787 h 179"/>
              <a:gd name="T62" fmla="*/ 23684415 w 234"/>
              <a:gd name="T63" fmla="*/ 25121469 h 179"/>
              <a:gd name="T64" fmla="*/ 24572872 w 234"/>
              <a:gd name="T65" fmla="*/ 23327275 h 179"/>
              <a:gd name="T66" fmla="*/ 25460786 w 234"/>
              <a:gd name="T67" fmla="*/ 21233407 h 179"/>
              <a:gd name="T68" fmla="*/ 26645034 w 234"/>
              <a:gd name="T69" fmla="*/ 19439212 h 179"/>
              <a:gd name="T70" fmla="*/ 28125615 w 234"/>
              <a:gd name="T71" fmla="*/ 17944142 h 179"/>
              <a:gd name="T72" fmla="*/ 29901987 w 234"/>
              <a:gd name="T73" fmla="*/ 16747646 h 179"/>
              <a:gd name="T74" fmla="*/ 29901987 w 234"/>
              <a:gd name="T75" fmla="*/ 16747646 h 179"/>
              <a:gd name="T76" fmla="*/ 31678359 w 234"/>
              <a:gd name="T77" fmla="*/ 16149398 h 179"/>
              <a:gd name="T78" fmla="*/ 34342645 w 234"/>
              <a:gd name="T79" fmla="*/ 15850274 h 179"/>
              <a:gd name="T80" fmla="*/ 36119017 w 234"/>
              <a:gd name="T81" fmla="*/ 15850274 h 179"/>
              <a:gd name="T82" fmla="*/ 38191179 w 234"/>
              <a:gd name="T83" fmla="*/ 16149398 h 179"/>
              <a:gd name="T84" fmla="*/ 40263885 w 234"/>
              <a:gd name="T85" fmla="*/ 17046770 h 179"/>
              <a:gd name="T86" fmla="*/ 41743923 w 234"/>
              <a:gd name="T87" fmla="*/ 18243266 h 179"/>
              <a:gd name="T88" fmla="*/ 43224504 w 234"/>
              <a:gd name="T89" fmla="*/ 20037460 h 179"/>
              <a:gd name="T90" fmla="*/ 44408752 w 234"/>
              <a:gd name="T91" fmla="*/ 21831655 h 179"/>
              <a:gd name="T92" fmla="*/ 44408752 w 234"/>
              <a:gd name="T93" fmla="*/ 21831655 h 179"/>
              <a:gd name="T94" fmla="*/ 45000876 w 234"/>
              <a:gd name="T95" fmla="*/ 23925523 h 179"/>
              <a:gd name="T96" fmla="*/ 45593000 w 234"/>
              <a:gd name="T97" fmla="*/ 26018841 h 179"/>
              <a:gd name="T98" fmla="*/ 45593000 w 234"/>
              <a:gd name="T99" fmla="*/ 28411284 h 179"/>
              <a:gd name="T100" fmla="*/ 45000876 w 234"/>
              <a:gd name="T101" fmla="*/ 30504602 h 179"/>
              <a:gd name="T102" fmla="*/ 43816628 w 234"/>
              <a:gd name="T103" fmla="*/ 32299346 h 179"/>
              <a:gd name="T104" fmla="*/ 42632380 w 234"/>
              <a:gd name="T105" fmla="*/ 33794416 h 179"/>
              <a:gd name="T106" fmla="*/ 41151799 w 234"/>
              <a:gd name="T107" fmla="*/ 35588610 h 179"/>
              <a:gd name="T108" fmla="*/ 39375427 w 234"/>
              <a:gd name="T109" fmla="*/ 36785107 h 179"/>
              <a:gd name="T110" fmla="*/ 39375427 w 234"/>
              <a:gd name="T111" fmla="*/ 36785107 h 1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4" h="179">
                <a:moveTo>
                  <a:pt x="234" y="82"/>
                </a:moveTo>
                <a:lnTo>
                  <a:pt x="196" y="3"/>
                </a:lnTo>
                <a:lnTo>
                  <a:pt x="193" y="0"/>
                </a:lnTo>
                <a:lnTo>
                  <a:pt x="189" y="1"/>
                </a:lnTo>
                <a:lnTo>
                  <a:pt x="2" y="91"/>
                </a:lnTo>
                <a:lnTo>
                  <a:pt x="0" y="94"/>
                </a:lnTo>
                <a:lnTo>
                  <a:pt x="1" y="98"/>
                </a:lnTo>
                <a:lnTo>
                  <a:pt x="39" y="176"/>
                </a:lnTo>
                <a:lnTo>
                  <a:pt x="42" y="179"/>
                </a:lnTo>
                <a:lnTo>
                  <a:pt x="45" y="179"/>
                </a:lnTo>
                <a:lnTo>
                  <a:pt x="232" y="89"/>
                </a:lnTo>
                <a:lnTo>
                  <a:pt x="234" y="86"/>
                </a:lnTo>
                <a:lnTo>
                  <a:pt x="234" y="82"/>
                </a:lnTo>
                <a:close/>
                <a:moveTo>
                  <a:pt x="133" y="123"/>
                </a:moveTo>
                <a:lnTo>
                  <a:pt x="133" y="123"/>
                </a:lnTo>
                <a:lnTo>
                  <a:pt x="126" y="125"/>
                </a:lnTo>
                <a:lnTo>
                  <a:pt x="118" y="127"/>
                </a:lnTo>
                <a:lnTo>
                  <a:pt x="111" y="125"/>
                </a:lnTo>
                <a:lnTo>
                  <a:pt x="105" y="124"/>
                </a:lnTo>
                <a:lnTo>
                  <a:pt x="99" y="121"/>
                </a:lnTo>
                <a:lnTo>
                  <a:pt x="92" y="117"/>
                </a:lnTo>
                <a:lnTo>
                  <a:pt x="88" y="112"/>
                </a:lnTo>
                <a:lnTo>
                  <a:pt x="84" y="105"/>
                </a:lnTo>
                <a:lnTo>
                  <a:pt x="81" y="98"/>
                </a:lnTo>
                <a:lnTo>
                  <a:pt x="80" y="91"/>
                </a:lnTo>
                <a:lnTo>
                  <a:pt x="80" y="84"/>
                </a:lnTo>
                <a:lnTo>
                  <a:pt x="83" y="78"/>
                </a:lnTo>
                <a:lnTo>
                  <a:pt x="86" y="71"/>
                </a:lnTo>
                <a:lnTo>
                  <a:pt x="90" y="65"/>
                </a:lnTo>
                <a:lnTo>
                  <a:pt x="95" y="60"/>
                </a:lnTo>
                <a:lnTo>
                  <a:pt x="101" y="56"/>
                </a:lnTo>
                <a:lnTo>
                  <a:pt x="107" y="54"/>
                </a:lnTo>
                <a:lnTo>
                  <a:pt x="116" y="53"/>
                </a:lnTo>
                <a:lnTo>
                  <a:pt x="122" y="53"/>
                </a:lnTo>
                <a:lnTo>
                  <a:pt x="129" y="54"/>
                </a:lnTo>
                <a:lnTo>
                  <a:pt x="136" y="57"/>
                </a:lnTo>
                <a:lnTo>
                  <a:pt x="141" y="61"/>
                </a:lnTo>
                <a:lnTo>
                  <a:pt x="146" y="67"/>
                </a:lnTo>
                <a:lnTo>
                  <a:pt x="150" y="73"/>
                </a:lnTo>
                <a:lnTo>
                  <a:pt x="152" y="80"/>
                </a:lnTo>
                <a:lnTo>
                  <a:pt x="154" y="87"/>
                </a:lnTo>
                <a:lnTo>
                  <a:pt x="154" y="95"/>
                </a:lnTo>
                <a:lnTo>
                  <a:pt x="152" y="102"/>
                </a:lnTo>
                <a:lnTo>
                  <a:pt x="148" y="108"/>
                </a:lnTo>
                <a:lnTo>
                  <a:pt x="144" y="113"/>
                </a:lnTo>
                <a:lnTo>
                  <a:pt x="139" y="119"/>
                </a:lnTo>
                <a:lnTo>
                  <a:pt x="133" y="1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4" name="Freeform 60"/>
          <p:cNvSpPr>
            <a:spLocks noEditPoints="1"/>
          </p:cNvSpPr>
          <p:nvPr/>
        </p:nvSpPr>
        <p:spPr bwMode="auto">
          <a:xfrm>
            <a:off x="4106863" y="4208463"/>
            <a:ext cx="20637" cy="26987"/>
          </a:xfrm>
          <a:custGeom>
            <a:avLst/>
            <a:gdLst>
              <a:gd name="T0" fmla="*/ 8675349 w 37"/>
              <a:gd name="T1" fmla="*/ 5775769 h 49"/>
              <a:gd name="T2" fmla="*/ 5577010 w 37"/>
              <a:gd name="T3" fmla="*/ 5775769 h 49"/>
              <a:gd name="T4" fmla="*/ 4027562 w 37"/>
              <a:gd name="T5" fmla="*/ 2432135 h 49"/>
              <a:gd name="T6" fmla="*/ 5886565 w 37"/>
              <a:gd name="T7" fmla="*/ 3343634 h 49"/>
              <a:gd name="T8" fmla="*/ 7436013 w 37"/>
              <a:gd name="T9" fmla="*/ 2128118 h 49"/>
              <a:gd name="T10" fmla="*/ 5886565 w 37"/>
              <a:gd name="T11" fmla="*/ 912050 h 49"/>
              <a:gd name="T12" fmla="*/ 4647229 w 37"/>
              <a:gd name="T13" fmla="*/ 304017 h 49"/>
              <a:gd name="T14" fmla="*/ 2788226 w 37"/>
              <a:gd name="T15" fmla="*/ 0 h 49"/>
              <a:gd name="T16" fmla="*/ 2168558 w 37"/>
              <a:gd name="T17" fmla="*/ 1216067 h 49"/>
              <a:gd name="T18" fmla="*/ 929223 w 37"/>
              <a:gd name="T19" fmla="*/ 2128118 h 49"/>
              <a:gd name="T20" fmla="*/ 309555 w 37"/>
              <a:gd name="T21" fmla="*/ 3343634 h 49"/>
              <a:gd name="T22" fmla="*/ 309555 w 37"/>
              <a:gd name="T23" fmla="*/ 6079786 h 49"/>
              <a:gd name="T24" fmla="*/ 1239336 w 37"/>
              <a:gd name="T25" fmla="*/ 6991836 h 49"/>
              <a:gd name="T26" fmla="*/ 2478671 w 37"/>
              <a:gd name="T27" fmla="*/ 7903336 h 49"/>
              <a:gd name="T28" fmla="*/ 5577010 w 37"/>
              <a:gd name="T29" fmla="*/ 8207353 h 49"/>
              <a:gd name="T30" fmla="*/ 7125900 w 37"/>
              <a:gd name="T31" fmla="*/ 11551538 h 49"/>
              <a:gd name="T32" fmla="*/ 5886565 w 37"/>
              <a:gd name="T33" fmla="*/ 11247521 h 49"/>
              <a:gd name="T34" fmla="*/ 2788226 w 37"/>
              <a:gd name="T35" fmla="*/ 11551538 h 49"/>
              <a:gd name="T36" fmla="*/ 3718007 w 37"/>
              <a:gd name="T37" fmla="*/ 12767054 h 49"/>
              <a:gd name="T38" fmla="*/ 4957342 w 37"/>
              <a:gd name="T39" fmla="*/ 13679104 h 49"/>
              <a:gd name="T40" fmla="*/ 8055681 w 37"/>
              <a:gd name="T41" fmla="*/ 13679104 h 49"/>
              <a:gd name="T42" fmla="*/ 10224239 w 37"/>
              <a:gd name="T43" fmla="*/ 14591155 h 49"/>
              <a:gd name="T44" fmla="*/ 9295016 w 37"/>
              <a:gd name="T45" fmla="*/ 12767054 h 49"/>
              <a:gd name="T46" fmla="*/ 10843907 w 37"/>
              <a:gd name="T47" fmla="*/ 10335470 h 49"/>
              <a:gd name="T48" fmla="*/ 11463575 w 37"/>
              <a:gd name="T49" fmla="*/ 9119403 h 49"/>
              <a:gd name="T50" fmla="*/ 10843907 w 37"/>
              <a:gd name="T51" fmla="*/ 7599319 h 49"/>
              <a:gd name="T52" fmla="*/ 8675349 w 37"/>
              <a:gd name="T53" fmla="*/ 5775769 h 49"/>
              <a:gd name="T54" fmla="*/ 3407894 w 37"/>
              <a:gd name="T55" fmla="*/ 5775769 h 49"/>
              <a:gd name="T56" fmla="*/ 2478671 w 37"/>
              <a:gd name="T57" fmla="*/ 4863718 h 49"/>
              <a:gd name="T58" fmla="*/ 2478671 w 37"/>
              <a:gd name="T59" fmla="*/ 4255685 h 49"/>
              <a:gd name="T60" fmla="*/ 2788226 w 37"/>
              <a:gd name="T61" fmla="*/ 2735601 h 49"/>
              <a:gd name="T62" fmla="*/ 4027562 w 37"/>
              <a:gd name="T63" fmla="*/ 5775769 h 49"/>
              <a:gd name="T64" fmla="*/ 3407894 w 37"/>
              <a:gd name="T65" fmla="*/ 5775769 h 49"/>
              <a:gd name="T66" fmla="*/ 9295016 w 37"/>
              <a:gd name="T67" fmla="*/ 10031453 h 49"/>
              <a:gd name="T68" fmla="*/ 6816345 w 37"/>
              <a:gd name="T69" fmla="*/ 7903336 h 49"/>
              <a:gd name="T70" fmla="*/ 8055681 w 37"/>
              <a:gd name="T71" fmla="*/ 8207353 h 49"/>
              <a:gd name="T72" fmla="*/ 8675349 w 37"/>
              <a:gd name="T73" fmla="*/ 8815386 h 49"/>
              <a:gd name="T74" fmla="*/ 9295016 w 37"/>
              <a:gd name="T75" fmla="*/ 10031453 h 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7" h="49">
                <a:moveTo>
                  <a:pt x="28" y="19"/>
                </a:moveTo>
                <a:lnTo>
                  <a:pt x="28" y="19"/>
                </a:lnTo>
                <a:lnTo>
                  <a:pt x="24" y="18"/>
                </a:lnTo>
                <a:lnTo>
                  <a:pt x="18" y="19"/>
                </a:lnTo>
                <a:lnTo>
                  <a:pt x="13" y="8"/>
                </a:lnTo>
                <a:lnTo>
                  <a:pt x="16" y="9"/>
                </a:lnTo>
                <a:lnTo>
                  <a:pt x="19" y="11"/>
                </a:lnTo>
                <a:lnTo>
                  <a:pt x="24" y="7"/>
                </a:lnTo>
                <a:lnTo>
                  <a:pt x="22" y="4"/>
                </a:lnTo>
                <a:lnTo>
                  <a:pt x="19" y="3"/>
                </a:lnTo>
                <a:lnTo>
                  <a:pt x="15" y="1"/>
                </a:lnTo>
                <a:lnTo>
                  <a:pt x="11" y="3"/>
                </a:lnTo>
                <a:lnTo>
                  <a:pt x="9" y="0"/>
                </a:lnTo>
                <a:lnTo>
                  <a:pt x="5" y="1"/>
                </a:lnTo>
                <a:lnTo>
                  <a:pt x="7" y="4"/>
                </a:lnTo>
                <a:lnTo>
                  <a:pt x="3" y="7"/>
                </a:lnTo>
                <a:lnTo>
                  <a:pt x="1" y="11"/>
                </a:lnTo>
                <a:lnTo>
                  <a:pt x="0" y="16"/>
                </a:lnTo>
                <a:lnTo>
                  <a:pt x="1" y="20"/>
                </a:lnTo>
                <a:lnTo>
                  <a:pt x="4" y="23"/>
                </a:lnTo>
                <a:lnTo>
                  <a:pt x="8" y="26"/>
                </a:lnTo>
                <a:lnTo>
                  <a:pt x="12" y="27"/>
                </a:lnTo>
                <a:lnTo>
                  <a:pt x="18" y="27"/>
                </a:lnTo>
                <a:lnTo>
                  <a:pt x="23" y="38"/>
                </a:lnTo>
                <a:lnTo>
                  <a:pt x="19" y="37"/>
                </a:lnTo>
                <a:lnTo>
                  <a:pt x="16" y="34"/>
                </a:lnTo>
                <a:lnTo>
                  <a:pt x="9" y="38"/>
                </a:lnTo>
                <a:lnTo>
                  <a:pt x="12" y="42"/>
                </a:lnTo>
                <a:lnTo>
                  <a:pt x="16" y="45"/>
                </a:lnTo>
                <a:lnTo>
                  <a:pt x="22" y="45"/>
                </a:lnTo>
                <a:lnTo>
                  <a:pt x="26" y="45"/>
                </a:lnTo>
                <a:lnTo>
                  <a:pt x="28" y="49"/>
                </a:lnTo>
                <a:lnTo>
                  <a:pt x="33" y="48"/>
                </a:lnTo>
                <a:lnTo>
                  <a:pt x="30" y="42"/>
                </a:lnTo>
                <a:lnTo>
                  <a:pt x="34" y="40"/>
                </a:lnTo>
                <a:lnTo>
                  <a:pt x="35" y="34"/>
                </a:lnTo>
                <a:lnTo>
                  <a:pt x="37" y="30"/>
                </a:lnTo>
                <a:lnTo>
                  <a:pt x="35" y="25"/>
                </a:lnTo>
                <a:lnTo>
                  <a:pt x="33" y="22"/>
                </a:lnTo>
                <a:lnTo>
                  <a:pt x="28" y="19"/>
                </a:lnTo>
                <a:close/>
                <a:moveTo>
                  <a:pt x="11" y="19"/>
                </a:moveTo>
                <a:lnTo>
                  <a:pt x="11" y="19"/>
                </a:lnTo>
                <a:lnTo>
                  <a:pt x="8" y="16"/>
                </a:lnTo>
                <a:lnTo>
                  <a:pt x="8" y="14"/>
                </a:lnTo>
                <a:lnTo>
                  <a:pt x="9" y="9"/>
                </a:lnTo>
                <a:lnTo>
                  <a:pt x="13" y="19"/>
                </a:lnTo>
                <a:lnTo>
                  <a:pt x="11" y="19"/>
                </a:lnTo>
                <a:close/>
                <a:moveTo>
                  <a:pt x="30" y="33"/>
                </a:moveTo>
                <a:lnTo>
                  <a:pt x="30" y="33"/>
                </a:lnTo>
                <a:lnTo>
                  <a:pt x="27" y="37"/>
                </a:lnTo>
                <a:lnTo>
                  <a:pt x="22" y="26"/>
                </a:lnTo>
                <a:lnTo>
                  <a:pt x="26" y="27"/>
                </a:lnTo>
                <a:lnTo>
                  <a:pt x="28" y="29"/>
                </a:lnTo>
                <a:lnTo>
                  <a:pt x="30" y="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5" name="Freeform 61"/>
          <p:cNvSpPr>
            <a:spLocks/>
          </p:cNvSpPr>
          <p:nvPr/>
        </p:nvSpPr>
        <p:spPr bwMode="auto">
          <a:xfrm>
            <a:off x="3176588" y="3571875"/>
            <a:ext cx="139700" cy="142875"/>
          </a:xfrm>
          <a:custGeom>
            <a:avLst/>
            <a:gdLst>
              <a:gd name="T0" fmla="*/ 74396453 w 259"/>
              <a:gd name="T1" fmla="*/ 43061873 h 263"/>
              <a:gd name="T2" fmla="*/ 74396453 w 259"/>
              <a:gd name="T3" fmla="*/ 43061873 h 263"/>
              <a:gd name="T4" fmla="*/ 31967028 w 259"/>
              <a:gd name="T5" fmla="*/ 0 h 263"/>
              <a:gd name="T6" fmla="*/ 14239691 w 259"/>
              <a:gd name="T7" fmla="*/ 294985 h 263"/>
              <a:gd name="T8" fmla="*/ 8718575 w 259"/>
              <a:gd name="T9" fmla="*/ 5898619 h 263"/>
              <a:gd name="T10" fmla="*/ 8718575 w 259"/>
              <a:gd name="T11" fmla="*/ 5898619 h 263"/>
              <a:gd name="T12" fmla="*/ 13077322 w 259"/>
              <a:gd name="T13" fmla="*/ 11797781 h 263"/>
              <a:gd name="T14" fmla="*/ 13077322 w 259"/>
              <a:gd name="T15" fmla="*/ 11797781 h 263"/>
              <a:gd name="T16" fmla="*/ 14530418 w 259"/>
              <a:gd name="T17" fmla="*/ 11207810 h 263"/>
              <a:gd name="T18" fmla="*/ 16274241 w 259"/>
              <a:gd name="T19" fmla="*/ 10912825 h 263"/>
              <a:gd name="T20" fmla="*/ 16274241 w 259"/>
              <a:gd name="T21" fmla="*/ 10912825 h 263"/>
              <a:gd name="T22" fmla="*/ 17727337 w 259"/>
              <a:gd name="T23" fmla="*/ 11207810 h 263"/>
              <a:gd name="T24" fmla="*/ 18889705 w 259"/>
              <a:gd name="T25" fmla="*/ 11797781 h 263"/>
              <a:gd name="T26" fmla="*/ 20052074 w 259"/>
              <a:gd name="T27" fmla="*/ 12092766 h 263"/>
              <a:gd name="T28" fmla="*/ 21214443 w 259"/>
              <a:gd name="T29" fmla="*/ 12977722 h 263"/>
              <a:gd name="T30" fmla="*/ 22086624 w 259"/>
              <a:gd name="T31" fmla="*/ 14157120 h 263"/>
              <a:gd name="T32" fmla="*/ 22958266 w 259"/>
              <a:gd name="T33" fmla="*/ 15337061 h 263"/>
              <a:gd name="T34" fmla="*/ 23248993 w 259"/>
              <a:gd name="T35" fmla="*/ 16517002 h 263"/>
              <a:gd name="T36" fmla="*/ 23248993 w 259"/>
              <a:gd name="T37" fmla="*/ 17991385 h 263"/>
              <a:gd name="T38" fmla="*/ 23248993 w 259"/>
              <a:gd name="T39" fmla="*/ 17991385 h 263"/>
              <a:gd name="T40" fmla="*/ 23248993 w 259"/>
              <a:gd name="T41" fmla="*/ 19761297 h 263"/>
              <a:gd name="T42" fmla="*/ 22958266 w 259"/>
              <a:gd name="T43" fmla="*/ 20941238 h 263"/>
              <a:gd name="T44" fmla="*/ 22086624 w 259"/>
              <a:gd name="T45" fmla="*/ 22120635 h 263"/>
              <a:gd name="T46" fmla="*/ 21214443 w 259"/>
              <a:gd name="T47" fmla="*/ 23300577 h 263"/>
              <a:gd name="T48" fmla="*/ 20052074 w 259"/>
              <a:gd name="T49" fmla="*/ 24185532 h 263"/>
              <a:gd name="T50" fmla="*/ 18889705 w 259"/>
              <a:gd name="T51" fmla="*/ 25070488 h 263"/>
              <a:gd name="T52" fmla="*/ 17727337 w 259"/>
              <a:gd name="T53" fmla="*/ 25364930 h 263"/>
              <a:gd name="T54" fmla="*/ 16274241 w 259"/>
              <a:gd name="T55" fmla="*/ 25364930 h 263"/>
              <a:gd name="T56" fmla="*/ 16274241 w 259"/>
              <a:gd name="T57" fmla="*/ 25364930 h 263"/>
              <a:gd name="T58" fmla="*/ 15111872 w 259"/>
              <a:gd name="T59" fmla="*/ 25364930 h 263"/>
              <a:gd name="T60" fmla="*/ 13368049 w 259"/>
              <a:gd name="T61" fmla="*/ 25070488 h 263"/>
              <a:gd name="T62" fmla="*/ 12205681 w 259"/>
              <a:gd name="T63" fmla="*/ 24185532 h 263"/>
              <a:gd name="T64" fmla="*/ 11334039 w 259"/>
              <a:gd name="T65" fmla="*/ 23300577 h 263"/>
              <a:gd name="T66" fmla="*/ 10752585 w 259"/>
              <a:gd name="T67" fmla="*/ 22120635 h 263"/>
              <a:gd name="T68" fmla="*/ 9880943 w 259"/>
              <a:gd name="T69" fmla="*/ 20941238 h 263"/>
              <a:gd name="T70" fmla="*/ 9299489 w 259"/>
              <a:gd name="T71" fmla="*/ 19761297 h 263"/>
              <a:gd name="T72" fmla="*/ 9299489 w 259"/>
              <a:gd name="T73" fmla="*/ 17991385 h 263"/>
              <a:gd name="T74" fmla="*/ 9299489 w 259"/>
              <a:gd name="T75" fmla="*/ 17991385 h 263"/>
              <a:gd name="T76" fmla="*/ 9880943 w 259"/>
              <a:gd name="T77" fmla="*/ 15632046 h 263"/>
              <a:gd name="T78" fmla="*/ 9880943 w 259"/>
              <a:gd name="T79" fmla="*/ 15632046 h 263"/>
              <a:gd name="T80" fmla="*/ 3777833 w 259"/>
              <a:gd name="T81" fmla="*/ 10912825 h 263"/>
              <a:gd name="T82" fmla="*/ 0 w 259"/>
              <a:gd name="T83" fmla="*/ 15337061 h 263"/>
              <a:gd name="T84" fmla="*/ 0 w 259"/>
              <a:gd name="T85" fmla="*/ 33918416 h 263"/>
              <a:gd name="T86" fmla="*/ 42428886 w 259"/>
              <a:gd name="T87" fmla="*/ 76980289 h 263"/>
              <a:gd name="T88" fmla="*/ 42428886 w 259"/>
              <a:gd name="T89" fmla="*/ 76980289 h 263"/>
              <a:gd name="T90" fmla="*/ 43010340 w 259"/>
              <a:gd name="T91" fmla="*/ 77275275 h 263"/>
              <a:gd name="T92" fmla="*/ 43881981 w 259"/>
              <a:gd name="T93" fmla="*/ 77570260 h 263"/>
              <a:gd name="T94" fmla="*/ 45044350 w 259"/>
              <a:gd name="T95" fmla="*/ 76980289 h 263"/>
              <a:gd name="T96" fmla="*/ 45044350 w 259"/>
              <a:gd name="T97" fmla="*/ 76980289 h 263"/>
              <a:gd name="T98" fmla="*/ 74396453 w 259"/>
              <a:gd name="T99" fmla="*/ 47191124 h 263"/>
              <a:gd name="T100" fmla="*/ 74396453 w 259"/>
              <a:gd name="T101" fmla="*/ 47191124 h 263"/>
              <a:gd name="T102" fmla="*/ 75268095 w 259"/>
              <a:gd name="T103" fmla="*/ 45421212 h 263"/>
              <a:gd name="T104" fmla="*/ 75268095 w 259"/>
              <a:gd name="T105" fmla="*/ 44241814 h 263"/>
              <a:gd name="T106" fmla="*/ 74977368 w 259"/>
              <a:gd name="T107" fmla="*/ 43946829 h 263"/>
              <a:gd name="T108" fmla="*/ 74396453 w 259"/>
              <a:gd name="T109" fmla="*/ 43061873 h 263"/>
              <a:gd name="T110" fmla="*/ 74396453 w 259"/>
              <a:gd name="T111" fmla="*/ 43061873 h 2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59" h="263">
                <a:moveTo>
                  <a:pt x="256" y="146"/>
                </a:moveTo>
                <a:lnTo>
                  <a:pt x="256" y="146"/>
                </a:lnTo>
                <a:lnTo>
                  <a:pt x="110" y="0"/>
                </a:lnTo>
                <a:lnTo>
                  <a:pt x="49" y="1"/>
                </a:lnTo>
                <a:lnTo>
                  <a:pt x="30" y="20"/>
                </a:lnTo>
                <a:lnTo>
                  <a:pt x="45" y="40"/>
                </a:lnTo>
                <a:lnTo>
                  <a:pt x="50" y="38"/>
                </a:lnTo>
                <a:lnTo>
                  <a:pt x="56" y="37"/>
                </a:lnTo>
                <a:lnTo>
                  <a:pt x="61" y="38"/>
                </a:lnTo>
                <a:lnTo>
                  <a:pt x="65" y="40"/>
                </a:lnTo>
                <a:lnTo>
                  <a:pt x="69" y="41"/>
                </a:lnTo>
                <a:lnTo>
                  <a:pt x="73" y="44"/>
                </a:lnTo>
                <a:lnTo>
                  <a:pt x="76" y="48"/>
                </a:lnTo>
                <a:lnTo>
                  <a:pt x="79" y="52"/>
                </a:lnTo>
                <a:lnTo>
                  <a:pt x="80" y="56"/>
                </a:lnTo>
                <a:lnTo>
                  <a:pt x="80" y="61"/>
                </a:lnTo>
                <a:lnTo>
                  <a:pt x="80" y="67"/>
                </a:lnTo>
                <a:lnTo>
                  <a:pt x="79" y="71"/>
                </a:lnTo>
                <a:lnTo>
                  <a:pt x="76" y="75"/>
                </a:lnTo>
                <a:lnTo>
                  <a:pt x="73" y="79"/>
                </a:lnTo>
                <a:lnTo>
                  <a:pt x="69" y="82"/>
                </a:lnTo>
                <a:lnTo>
                  <a:pt x="65" y="85"/>
                </a:lnTo>
                <a:lnTo>
                  <a:pt x="61" y="86"/>
                </a:lnTo>
                <a:lnTo>
                  <a:pt x="56" y="86"/>
                </a:lnTo>
                <a:lnTo>
                  <a:pt x="52" y="86"/>
                </a:lnTo>
                <a:lnTo>
                  <a:pt x="46" y="85"/>
                </a:lnTo>
                <a:lnTo>
                  <a:pt x="42" y="82"/>
                </a:lnTo>
                <a:lnTo>
                  <a:pt x="39" y="79"/>
                </a:lnTo>
                <a:lnTo>
                  <a:pt x="37" y="75"/>
                </a:lnTo>
                <a:lnTo>
                  <a:pt x="34" y="71"/>
                </a:lnTo>
                <a:lnTo>
                  <a:pt x="32" y="67"/>
                </a:lnTo>
                <a:lnTo>
                  <a:pt x="32" y="61"/>
                </a:lnTo>
                <a:lnTo>
                  <a:pt x="34" y="53"/>
                </a:lnTo>
                <a:lnTo>
                  <a:pt x="13" y="37"/>
                </a:lnTo>
                <a:lnTo>
                  <a:pt x="0" y="52"/>
                </a:lnTo>
                <a:lnTo>
                  <a:pt x="0" y="115"/>
                </a:lnTo>
                <a:lnTo>
                  <a:pt x="146" y="261"/>
                </a:lnTo>
                <a:lnTo>
                  <a:pt x="148" y="262"/>
                </a:lnTo>
                <a:lnTo>
                  <a:pt x="151" y="263"/>
                </a:lnTo>
                <a:lnTo>
                  <a:pt x="155" y="261"/>
                </a:lnTo>
                <a:lnTo>
                  <a:pt x="256" y="160"/>
                </a:lnTo>
                <a:lnTo>
                  <a:pt x="259" y="154"/>
                </a:lnTo>
                <a:lnTo>
                  <a:pt x="259" y="150"/>
                </a:lnTo>
                <a:lnTo>
                  <a:pt x="258" y="149"/>
                </a:lnTo>
                <a:lnTo>
                  <a:pt x="256" y="1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6" name="Freeform 62"/>
          <p:cNvSpPr>
            <a:spLocks/>
          </p:cNvSpPr>
          <p:nvPr/>
        </p:nvSpPr>
        <p:spPr bwMode="auto">
          <a:xfrm>
            <a:off x="3170238" y="3568700"/>
            <a:ext cx="31750" cy="34925"/>
          </a:xfrm>
          <a:custGeom>
            <a:avLst/>
            <a:gdLst>
              <a:gd name="T0" fmla="*/ 16599958 w 60"/>
              <a:gd name="T1" fmla="*/ 19499416 h 62"/>
              <a:gd name="T2" fmla="*/ 16599958 w 60"/>
              <a:gd name="T3" fmla="*/ 19499416 h 62"/>
              <a:gd name="T4" fmla="*/ 17172517 w 60"/>
              <a:gd name="T5" fmla="*/ 19499416 h 62"/>
              <a:gd name="T6" fmla="*/ 17172517 w 60"/>
              <a:gd name="T7" fmla="*/ 19499416 h 62"/>
              <a:gd name="T8" fmla="*/ 17172517 w 60"/>
              <a:gd name="T9" fmla="*/ 18870203 h 62"/>
              <a:gd name="T10" fmla="*/ 16313679 w 60"/>
              <a:gd name="T11" fmla="*/ 17612340 h 62"/>
              <a:gd name="T12" fmla="*/ 14023975 w 60"/>
              <a:gd name="T13" fmla="*/ 12580323 h 62"/>
              <a:gd name="T14" fmla="*/ 9158817 w 60"/>
              <a:gd name="T15" fmla="*/ 6604768 h 62"/>
              <a:gd name="T16" fmla="*/ 3434292 w 60"/>
              <a:gd name="T17" fmla="*/ 0 h 62"/>
              <a:gd name="T18" fmla="*/ 3434292 w 60"/>
              <a:gd name="T19" fmla="*/ 0 h 62"/>
              <a:gd name="T20" fmla="*/ 2289704 w 60"/>
              <a:gd name="T21" fmla="*/ 0 h 62"/>
              <a:gd name="T22" fmla="*/ 2289704 w 60"/>
              <a:gd name="T23" fmla="*/ 0 h 62"/>
              <a:gd name="T24" fmla="*/ 1144588 w 60"/>
              <a:gd name="T25" fmla="*/ 0 h 62"/>
              <a:gd name="T26" fmla="*/ 286279 w 60"/>
              <a:gd name="T27" fmla="*/ 629213 h 62"/>
              <a:gd name="T28" fmla="*/ 286279 w 60"/>
              <a:gd name="T29" fmla="*/ 629213 h 62"/>
              <a:gd name="T30" fmla="*/ 0 w 60"/>
              <a:gd name="T31" fmla="*/ 1887077 h 62"/>
              <a:gd name="T32" fmla="*/ 0 w 60"/>
              <a:gd name="T33" fmla="*/ 3144940 h 62"/>
              <a:gd name="T34" fmla="*/ 0 w 60"/>
              <a:gd name="T35" fmla="*/ 3144940 h 62"/>
              <a:gd name="T36" fmla="*/ 4579408 w 60"/>
              <a:gd name="T37" fmla="*/ 8491845 h 62"/>
              <a:gd name="T38" fmla="*/ 9730846 w 60"/>
              <a:gd name="T39" fmla="*/ 14153075 h 62"/>
              <a:gd name="T40" fmla="*/ 14023975 w 60"/>
              <a:gd name="T41" fmla="*/ 17926665 h 62"/>
              <a:gd name="T42" fmla="*/ 15455371 w 60"/>
              <a:gd name="T43" fmla="*/ 19185091 h 62"/>
              <a:gd name="T44" fmla="*/ 16599958 w 60"/>
              <a:gd name="T45" fmla="*/ 19499416 h 62"/>
              <a:gd name="T46" fmla="*/ 16599958 w 60"/>
              <a:gd name="T47" fmla="*/ 19499416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62">
                <a:moveTo>
                  <a:pt x="58" y="62"/>
                </a:moveTo>
                <a:lnTo>
                  <a:pt x="58" y="62"/>
                </a:lnTo>
                <a:lnTo>
                  <a:pt x="60" y="62"/>
                </a:lnTo>
                <a:lnTo>
                  <a:pt x="60" y="60"/>
                </a:lnTo>
                <a:lnTo>
                  <a:pt x="57" y="56"/>
                </a:lnTo>
                <a:lnTo>
                  <a:pt x="49" y="40"/>
                </a:lnTo>
                <a:lnTo>
                  <a:pt x="32" y="21"/>
                </a:lnTo>
                <a:lnTo>
                  <a:pt x="12" y="0"/>
                </a:lnTo>
                <a:lnTo>
                  <a:pt x="8" y="0"/>
                </a:lnTo>
                <a:lnTo>
                  <a:pt x="4" y="0"/>
                </a:lnTo>
                <a:lnTo>
                  <a:pt x="1" y="2"/>
                </a:lnTo>
                <a:lnTo>
                  <a:pt x="0" y="6"/>
                </a:lnTo>
                <a:lnTo>
                  <a:pt x="0" y="10"/>
                </a:lnTo>
                <a:lnTo>
                  <a:pt x="16" y="27"/>
                </a:lnTo>
                <a:lnTo>
                  <a:pt x="34" y="45"/>
                </a:lnTo>
                <a:lnTo>
                  <a:pt x="49" y="57"/>
                </a:lnTo>
                <a:lnTo>
                  <a:pt x="54" y="61"/>
                </a:lnTo>
                <a:lnTo>
                  <a:pt x="58" y="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7" name="Freeform 63"/>
          <p:cNvSpPr>
            <a:spLocks noEditPoints="1"/>
          </p:cNvSpPr>
          <p:nvPr/>
        </p:nvSpPr>
        <p:spPr bwMode="auto">
          <a:xfrm>
            <a:off x="4645025" y="4195763"/>
            <a:ext cx="147638" cy="76200"/>
          </a:xfrm>
          <a:custGeom>
            <a:avLst/>
            <a:gdLst>
              <a:gd name="T0" fmla="*/ 79560117 w 273"/>
              <a:gd name="T1" fmla="*/ 29314462 h 142"/>
              <a:gd name="T2" fmla="*/ 66445753 w 273"/>
              <a:gd name="T3" fmla="*/ 9868437 h 142"/>
              <a:gd name="T4" fmla="*/ 66445753 w 273"/>
              <a:gd name="T5" fmla="*/ 9868437 h 142"/>
              <a:gd name="T6" fmla="*/ 65862772 w 273"/>
              <a:gd name="T7" fmla="*/ 9578125 h 142"/>
              <a:gd name="T8" fmla="*/ 65571282 w 273"/>
              <a:gd name="T9" fmla="*/ 9578125 h 142"/>
              <a:gd name="T10" fmla="*/ 65571282 w 273"/>
              <a:gd name="T11" fmla="*/ 9578125 h 142"/>
              <a:gd name="T12" fmla="*/ 65280332 w 273"/>
              <a:gd name="T13" fmla="*/ 9287814 h 142"/>
              <a:gd name="T14" fmla="*/ 8743090 w 273"/>
              <a:gd name="T15" fmla="*/ 0 h 142"/>
              <a:gd name="T16" fmla="*/ 8743090 w 273"/>
              <a:gd name="T17" fmla="*/ 0 h 142"/>
              <a:gd name="T18" fmla="*/ 7577128 w 273"/>
              <a:gd name="T19" fmla="*/ 0 h 142"/>
              <a:gd name="T20" fmla="*/ 6994147 w 273"/>
              <a:gd name="T21" fmla="*/ 1160708 h 142"/>
              <a:gd name="T22" fmla="*/ 0 w 273"/>
              <a:gd name="T23" fmla="*/ 27863442 h 142"/>
              <a:gd name="T24" fmla="*/ 0 w 273"/>
              <a:gd name="T25" fmla="*/ 27863442 h 142"/>
              <a:gd name="T26" fmla="*/ 0 w 273"/>
              <a:gd name="T27" fmla="*/ 28733839 h 142"/>
              <a:gd name="T28" fmla="*/ 0 w 273"/>
              <a:gd name="T29" fmla="*/ 29314462 h 142"/>
              <a:gd name="T30" fmla="*/ 0 w 273"/>
              <a:gd name="T31" fmla="*/ 29314462 h 142"/>
              <a:gd name="T32" fmla="*/ 291490 w 273"/>
              <a:gd name="T33" fmla="*/ 29895085 h 142"/>
              <a:gd name="T34" fmla="*/ 1165962 w 273"/>
              <a:gd name="T35" fmla="*/ 29895085 h 142"/>
              <a:gd name="T36" fmla="*/ 58285644 w 273"/>
              <a:gd name="T37" fmla="*/ 41214541 h 142"/>
              <a:gd name="T38" fmla="*/ 58285644 w 273"/>
              <a:gd name="T39" fmla="*/ 41214541 h 142"/>
              <a:gd name="T40" fmla="*/ 58868625 w 273"/>
              <a:gd name="T41" fmla="*/ 41214541 h 142"/>
              <a:gd name="T42" fmla="*/ 58868625 w 273"/>
              <a:gd name="T43" fmla="*/ 41214541 h 142"/>
              <a:gd name="T44" fmla="*/ 60034586 w 273"/>
              <a:gd name="T45" fmla="*/ 40924230 h 142"/>
              <a:gd name="T46" fmla="*/ 60325536 w 273"/>
              <a:gd name="T47" fmla="*/ 40053832 h 142"/>
              <a:gd name="T48" fmla="*/ 62657459 w 273"/>
              <a:gd name="T49" fmla="*/ 29314462 h 142"/>
              <a:gd name="T50" fmla="*/ 78394156 w 273"/>
              <a:gd name="T51" fmla="*/ 31346104 h 142"/>
              <a:gd name="T52" fmla="*/ 78394156 w 273"/>
              <a:gd name="T53" fmla="*/ 31346104 h 142"/>
              <a:gd name="T54" fmla="*/ 78394156 w 273"/>
              <a:gd name="T55" fmla="*/ 31346104 h 142"/>
              <a:gd name="T56" fmla="*/ 78394156 w 273"/>
              <a:gd name="T57" fmla="*/ 31346104 h 142"/>
              <a:gd name="T58" fmla="*/ 78977136 w 273"/>
              <a:gd name="T59" fmla="*/ 31055793 h 142"/>
              <a:gd name="T60" fmla="*/ 79560117 w 273"/>
              <a:gd name="T61" fmla="*/ 30475707 h 142"/>
              <a:gd name="T62" fmla="*/ 79560117 w 273"/>
              <a:gd name="T63" fmla="*/ 30475707 h 142"/>
              <a:gd name="T64" fmla="*/ 79560117 w 273"/>
              <a:gd name="T65" fmla="*/ 30185396 h 142"/>
              <a:gd name="T66" fmla="*/ 79560117 w 273"/>
              <a:gd name="T67" fmla="*/ 29314462 h 142"/>
              <a:gd name="T68" fmla="*/ 79560117 w 273"/>
              <a:gd name="T69" fmla="*/ 29314462 h 142"/>
              <a:gd name="T70" fmla="*/ 57703204 w 273"/>
              <a:gd name="T71" fmla="*/ 37731879 h 142"/>
              <a:gd name="T72" fmla="*/ 3497344 w 273"/>
              <a:gd name="T73" fmla="*/ 26992508 h 142"/>
              <a:gd name="T74" fmla="*/ 9908511 w 273"/>
              <a:gd name="T75" fmla="*/ 3192887 h 142"/>
              <a:gd name="T76" fmla="*/ 62657459 w 273"/>
              <a:gd name="T77" fmla="*/ 12480701 h 142"/>
              <a:gd name="T78" fmla="*/ 57703204 w 273"/>
              <a:gd name="T79" fmla="*/ 37731879 h 142"/>
              <a:gd name="T80" fmla="*/ 63239899 w 273"/>
              <a:gd name="T81" fmla="*/ 26992508 h 142"/>
              <a:gd name="T82" fmla="*/ 65862772 w 273"/>
              <a:gd name="T83" fmla="*/ 13641410 h 142"/>
              <a:gd name="T84" fmla="*/ 76062773 w 273"/>
              <a:gd name="T85" fmla="*/ 28733839 h 142"/>
              <a:gd name="T86" fmla="*/ 63239899 w 273"/>
              <a:gd name="T87" fmla="*/ 26992508 h 1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3" h="142">
                <a:moveTo>
                  <a:pt x="273" y="101"/>
                </a:moveTo>
                <a:lnTo>
                  <a:pt x="228" y="34"/>
                </a:lnTo>
                <a:lnTo>
                  <a:pt x="226" y="33"/>
                </a:lnTo>
                <a:lnTo>
                  <a:pt x="225" y="33"/>
                </a:lnTo>
                <a:lnTo>
                  <a:pt x="224" y="32"/>
                </a:lnTo>
                <a:lnTo>
                  <a:pt x="30" y="0"/>
                </a:lnTo>
                <a:lnTo>
                  <a:pt x="26" y="0"/>
                </a:lnTo>
                <a:lnTo>
                  <a:pt x="24" y="4"/>
                </a:lnTo>
                <a:lnTo>
                  <a:pt x="0" y="96"/>
                </a:lnTo>
                <a:lnTo>
                  <a:pt x="0" y="99"/>
                </a:lnTo>
                <a:lnTo>
                  <a:pt x="0" y="101"/>
                </a:lnTo>
                <a:lnTo>
                  <a:pt x="1" y="103"/>
                </a:lnTo>
                <a:lnTo>
                  <a:pt x="4" y="103"/>
                </a:lnTo>
                <a:lnTo>
                  <a:pt x="200" y="142"/>
                </a:lnTo>
                <a:lnTo>
                  <a:pt x="202" y="142"/>
                </a:lnTo>
                <a:lnTo>
                  <a:pt x="206" y="141"/>
                </a:lnTo>
                <a:lnTo>
                  <a:pt x="207" y="138"/>
                </a:lnTo>
                <a:lnTo>
                  <a:pt x="215" y="101"/>
                </a:lnTo>
                <a:lnTo>
                  <a:pt x="269" y="108"/>
                </a:lnTo>
                <a:lnTo>
                  <a:pt x="271" y="107"/>
                </a:lnTo>
                <a:lnTo>
                  <a:pt x="273" y="105"/>
                </a:lnTo>
                <a:lnTo>
                  <a:pt x="273" y="104"/>
                </a:lnTo>
                <a:lnTo>
                  <a:pt x="273" y="101"/>
                </a:lnTo>
                <a:close/>
                <a:moveTo>
                  <a:pt x="198" y="130"/>
                </a:moveTo>
                <a:lnTo>
                  <a:pt x="12" y="93"/>
                </a:lnTo>
                <a:lnTo>
                  <a:pt x="34" y="11"/>
                </a:lnTo>
                <a:lnTo>
                  <a:pt x="215" y="43"/>
                </a:lnTo>
                <a:lnTo>
                  <a:pt x="198" y="130"/>
                </a:lnTo>
                <a:close/>
                <a:moveTo>
                  <a:pt x="217" y="93"/>
                </a:moveTo>
                <a:lnTo>
                  <a:pt x="226" y="47"/>
                </a:lnTo>
                <a:lnTo>
                  <a:pt x="261" y="99"/>
                </a:lnTo>
                <a:lnTo>
                  <a:pt x="217"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8" name="Freeform 64"/>
          <p:cNvSpPr>
            <a:spLocks noEditPoints="1"/>
          </p:cNvSpPr>
          <p:nvPr/>
        </p:nvSpPr>
        <p:spPr bwMode="auto">
          <a:xfrm>
            <a:off x="4664075" y="4219575"/>
            <a:ext cx="11113" cy="14288"/>
          </a:xfrm>
          <a:custGeom>
            <a:avLst/>
            <a:gdLst>
              <a:gd name="T0" fmla="*/ 6011022 w 20"/>
              <a:gd name="T1" fmla="*/ 2968200 h 27"/>
              <a:gd name="T2" fmla="*/ 6011022 w 20"/>
              <a:gd name="T3" fmla="*/ 2968200 h 27"/>
              <a:gd name="T4" fmla="*/ 6011022 w 20"/>
              <a:gd name="T5" fmla="*/ 2077581 h 27"/>
              <a:gd name="T6" fmla="*/ 5710415 w 20"/>
              <a:gd name="T7" fmla="*/ 1187492 h 27"/>
              <a:gd name="T8" fmla="*/ 5710415 w 20"/>
              <a:gd name="T9" fmla="*/ 1187492 h 27"/>
              <a:gd name="T10" fmla="*/ 4808595 w 20"/>
              <a:gd name="T11" fmla="*/ 890619 h 27"/>
              <a:gd name="T12" fmla="*/ 3606724 w 20"/>
              <a:gd name="T13" fmla="*/ 296873 h 27"/>
              <a:gd name="T14" fmla="*/ 3606724 w 20"/>
              <a:gd name="T15" fmla="*/ 296873 h 27"/>
              <a:gd name="T16" fmla="*/ 1503033 w 20"/>
              <a:gd name="T17" fmla="*/ 0 h 27"/>
              <a:gd name="T18" fmla="*/ 0 w 20"/>
              <a:gd name="T19" fmla="*/ 6826489 h 27"/>
              <a:gd name="T20" fmla="*/ 1503033 w 20"/>
              <a:gd name="T21" fmla="*/ 7420235 h 27"/>
              <a:gd name="T22" fmla="*/ 2404298 w 20"/>
              <a:gd name="T23" fmla="*/ 4452035 h 27"/>
              <a:gd name="T24" fmla="*/ 2704904 w 20"/>
              <a:gd name="T25" fmla="*/ 4748908 h 27"/>
              <a:gd name="T26" fmla="*/ 2704904 w 20"/>
              <a:gd name="T27" fmla="*/ 4748908 h 27"/>
              <a:gd name="T28" fmla="*/ 3606724 w 20"/>
              <a:gd name="T29" fmla="*/ 5342654 h 27"/>
              <a:gd name="T30" fmla="*/ 3606724 w 20"/>
              <a:gd name="T31" fmla="*/ 6233272 h 27"/>
              <a:gd name="T32" fmla="*/ 3606724 w 20"/>
              <a:gd name="T33" fmla="*/ 6233272 h 27"/>
              <a:gd name="T34" fmla="*/ 4207937 w 20"/>
              <a:gd name="T35" fmla="*/ 7717108 h 27"/>
              <a:gd name="T36" fmla="*/ 5710415 w 20"/>
              <a:gd name="T37" fmla="*/ 8013980 h 27"/>
              <a:gd name="T38" fmla="*/ 5710415 w 20"/>
              <a:gd name="T39" fmla="*/ 8013980 h 27"/>
              <a:gd name="T40" fmla="*/ 5409808 w 20"/>
              <a:gd name="T41" fmla="*/ 6233272 h 27"/>
              <a:gd name="T42" fmla="*/ 5409808 w 20"/>
              <a:gd name="T43" fmla="*/ 6233272 h 27"/>
              <a:gd name="T44" fmla="*/ 5409808 w 20"/>
              <a:gd name="T45" fmla="*/ 5342654 h 27"/>
              <a:gd name="T46" fmla="*/ 4508544 w 20"/>
              <a:gd name="T47" fmla="*/ 4452035 h 27"/>
              <a:gd name="T48" fmla="*/ 4508544 w 20"/>
              <a:gd name="T49" fmla="*/ 4452035 h 27"/>
              <a:gd name="T50" fmla="*/ 4508544 w 20"/>
              <a:gd name="T51" fmla="*/ 4452035 h 27"/>
              <a:gd name="T52" fmla="*/ 5710415 w 20"/>
              <a:gd name="T53" fmla="*/ 4155162 h 27"/>
              <a:gd name="T54" fmla="*/ 6011022 w 20"/>
              <a:gd name="T55" fmla="*/ 2968200 h 27"/>
              <a:gd name="T56" fmla="*/ 6011022 w 20"/>
              <a:gd name="T57" fmla="*/ 2968200 h 27"/>
              <a:gd name="T58" fmla="*/ 4508544 w 20"/>
              <a:gd name="T59" fmla="*/ 2968200 h 27"/>
              <a:gd name="T60" fmla="*/ 4508544 w 20"/>
              <a:gd name="T61" fmla="*/ 2968200 h 27"/>
              <a:gd name="T62" fmla="*/ 4207937 w 20"/>
              <a:gd name="T63" fmla="*/ 3561945 h 27"/>
              <a:gd name="T64" fmla="*/ 3306118 w 20"/>
              <a:gd name="T65" fmla="*/ 3561945 h 27"/>
              <a:gd name="T66" fmla="*/ 2404298 w 20"/>
              <a:gd name="T67" fmla="*/ 3561945 h 27"/>
              <a:gd name="T68" fmla="*/ 2704904 w 20"/>
              <a:gd name="T69" fmla="*/ 1780708 h 27"/>
              <a:gd name="T70" fmla="*/ 2704904 w 20"/>
              <a:gd name="T71" fmla="*/ 1780708 h 27"/>
              <a:gd name="T72" fmla="*/ 3606724 w 20"/>
              <a:gd name="T73" fmla="*/ 1780708 h 27"/>
              <a:gd name="T74" fmla="*/ 3606724 w 20"/>
              <a:gd name="T75" fmla="*/ 1780708 h 27"/>
              <a:gd name="T76" fmla="*/ 4508544 w 20"/>
              <a:gd name="T77" fmla="*/ 2077581 h 27"/>
              <a:gd name="T78" fmla="*/ 4508544 w 20"/>
              <a:gd name="T79" fmla="*/ 2968200 h 27"/>
              <a:gd name="T80" fmla="*/ 4508544 w 20"/>
              <a:gd name="T81" fmla="*/ 2968200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 h="27">
                <a:moveTo>
                  <a:pt x="20" y="10"/>
                </a:moveTo>
                <a:lnTo>
                  <a:pt x="20" y="10"/>
                </a:lnTo>
                <a:lnTo>
                  <a:pt x="20" y="7"/>
                </a:lnTo>
                <a:lnTo>
                  <a:pt x="19" y="4"/>
                </a:lnTo>
                <a:lnTo>
                  <a:pt x="16" y="3"/>
                </a:lnTo>
                <a:lnTo>
                  <a:pt x="12" y="1"/>
                </a:lnTo>
                <a:lnTo>
                  <a:pt x="5" y="0"/>
                </a:lnTo>
                <a:lnTo>
                  <a:pt x="0" y="23"/>
                </a:lnTo>
                <a:lnTo>
                  <a:pt x="5" y="25"/>
                </a:lnTo>
                <a:lnTo>
                  <a:pt x="8" y="15"/>
                </a:lnTo>
                <a:lnTo>
                  <a:pt x="9" y="16"/>
                </a:lnTo>
                <a:lnTo>
                  <a:pt x="12" y="18"/>
                </a:lnTo>
                <a:lnTo>
                  <a:pt x="12" y="21"/>
                </a:lnTo>
                <a:lnTo>
                  <a:pt x="14" y="26"/>
                </a:lnTo>
                <a:lnTo>
                  <a:pt x="19" y="27"/>
                </a:lnTo>
                <a:lnTo>
                  <a:pt x="18" y="21"/>
                </a:lnTo>
                <a:lnTo>
                  <a:pt x="18" y="18"/>
                </a:lnTo>
                <a:lnTo>
                  <a:pt x="15" y="15"/>
                </a:lnTo>
                <a:lnTo>
                  <a:pt x="19" y="14"/>
                </a:lnTo>
                <a:lnTo>
                  <a:pt x="20" y="10"/>
                </a:lnTo>
                <a:close/>
                <a:moveTo>
                  <a:pt x="15" y="10"/>
                </a:moveTo>
                <a:lnTo>
                  <a:pt x="15" y="10"/>
                </a:lnTo>
                <a:lnTo>
                  <a:pt x="14" y="12"/>
                </a:lnTo>
                <a:lnTo>
                  <a:pt x="11" y="12"/>
                </a:lnTo>
                <a:lnTo>
                  <a:pt x="8" y="12"/>
                </a:lnTo>
                <a:lnTo>
                  <a:pt x="9" y="6"/>
                </a:lnTo>
                <a:lnTo>
                  <a:pt x="12" y="6"/>
                </a:lnTo>
                <a:lnTo>
                  <a:pt x="15" y="7"/>
                </a:lnTo>
                <a:lnTo>
                  <a:pt x="15"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9" name="Freeform 65"/>
          <p:cNvSpPr>
            <a:spLocks/>
          </p:cNvSpPr>
          <p:nvPr/>
        </p:nvSpPr>
        <p:spPr bwMode="auto">
          <a:xfrm>
            <a:off x="4675188" y="4221163"/>
            <a:ext cx="11112" cy="14287"/>
          </a:xfrm>
          <a:custGeom>
            <a:avLst/>
            <a:gdLst>
              <a:gd name="T0" fmla="*/ 3005240 w 20"/>
              <a:gd name="T1" fmla="*/ 1783128 h 26"/>
              <a:gd name="T2" fmla="*/ 6010481 w 20"/>
              <a:gd name="T3" fmla="*/ 2080407 h 26"/>
              <a:gd name="T4" fmla="*/ 6010481 w 20"/>
              <a:gd name="T5" fmla="*/ 891839 h 26"/>
              <a:gd name="T6" fmla="*/ 1802922 w 20"/>
              <a:gd name="T7" fmla="*/ 0 h 26"/>
              <a:gd name="T8" fmla="*/ 0 w 20"/>
              <a:gd name="T9" fmla="*/ 6835780 h 26"/>
              <a:gd name="T10" fmla="*/ 4508138 w 20"/>
              <a:gd name="T11" fmla="*/ 7727619 h 26"/>
              <a:gd name="T12" fmla="*/ 5108742 w 20"/>
              <a:gd name="T13" fmla="*/ 6538501 h 26"/>
              <a:gd name="T14" fmla="*/ 2103502 w 20"/>
              <a:gd name="T15" fmla="*/ 6241771 h 26"/>
              <a:gd name="T16" fmla="*/ 2103502 w 20"/>
              <a:gd name="T17" fmla="*/ 4458094 h 26"/>
              <a:gd name="T18" fmla="*/ 5108742 w 20"/>
              <a:gd name="T19" fmla="*/ 5052653 h 26"/>
              <a:gd name="T20" fmla="*/ 5409322 w 20"/>
              <a:gd name="T21" fmla="*/ 3566805 h 26"/>
              <a:gd name="T22" fmla="*/ 2704661 w 20"/>
              <a:gd name="T23" fmla="*/ 3269525 h 26"/>
              <a:gd name="T24" fmla="*/ 3005240 w 20"/>
              <a:gd name="T25" fmla="*/ 1783128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26">
                <a:moveTo>
                  <a:pt x="10" y="6"/>
                </a:moveTo>
                <a:lnTo>
                  <a:pt x="20" y="7"/>
                </a:lnTo>
                <a:lnTo>
                  <a:pt x="20" y="3"/>
                </a:lnTo>
                <a:lnTo>
                  <a:pt x="6" y="0"/>
                </a:lnTo>
                <a:lnTo>
                  <a:pt x="0" y="23"/>
                </a:lnTo>
                <a:lnTo>
                  <a:pt x="15" y="26"/>
                </a:lnTo>
                <a:lnTo>
                  <a:pt x="17" y="22"/>
                </a:lnTo>
                <a:lnTo>
                  <a:pt x="7" y="21"/>
                </a:lnTo>
                <a:lnTo>
                  <a:pt x="7" y="15"/>
                </a:lnTo>
                <a:lnTo>
                  <a:pt x="17" y="17"/>
                </a:lnTo>
                <a:lnTo>
                  <a:pt x="18" y="12"/>
                </a:lnTo>
                <a:lnTo>
                  <a:pt x="9" y="11"/>
                </a:lnTo>
                <a:lnTo>
                  <a:pt x="1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0" name="Freeform 66"/>
          <p:cNvSpPr>
            <a:spLocks/>
          </p:cNvSpPr>
          <p:nvPr/>
        </p:nvSpPr>
        <p:spPr bwMode="auto">
          <a:xfrm>
            <a:off x="4684713" y="4224338"/>
            <a:ext cx="11112" cy="12700"/>
          </a:xfrm>
          <a:custGeom>
            <a:avLst/>
            <a:gdLst>
              <a:gd name="T0" fmla="*/ 3995641 w 19"/>
              <a:gd name="T1" fmla="*/ 1582420 h 25"/>
              <a:gd name="T2" fmla="*/ 3995641 w 19"/>
              <a:gd name="T3" fmla="*/ 1582420 h 25"/>
              <a:gd name="T4" fmla="*/ 5994047 w 19"/>
              <a:gd name="T5" fmla="*/ 1846580 h 25"/>
              <a:gd name="T6" fmla="*/ 6326822 w 19"/>
              <a:gd name="T7" fmla="*/ 791464 h 25"/>
              <a:gd name="T8" fmla="*/ 6326822 w 19"/>
              <a:gd name="T9" fmla="*/ 791464 h 25"/>
              <a:gd name="T10" fmla="*/ 4661776 w 19"/>
              <a:gd name="T11" fmla="*/ 0 h 25"/>
              <a:gd name="T12" fmla="*/ 4661776 w 19"/>
              <a:gd name="T13" fmla="*/ 0 h 25"/>
              <a:gd name="T14" fmla="*/ 3330091 w 19"/>
              <a:gd name="T15" fmla="*/ 0 h 25"/>
              <a:gd name="T16" fmla="*/ 2331181 w 19"/>
              <a:gd name="T17" fmla="*/ 527304 h 25"/>
              <a:gd name="T18" fmla="*/ 1331685 w 19"/>
              <a:gd name="T19" fmla="*/ 791464 h 25"/>
              <a:gd name="T20" fmla="*/ 998910 w 19"/>
              <a:gd name="T21" fmla="*/ 1582420 h 25"/>
              <a:gd name="T22" fmla="*/ 998910 w 19"/>
              <a:gd name="T23" fmla="*/ 1582420 h 25"/>
              <a:gd name="T24" fmla="*/ 998910 w 19"/>
              <a:gd name="T25" fmla="*/ 2110232 h 25"/>
              <a:gd name="T26" fmla="*/ 1331685 w 19"/>
              <a:gd name="T27" fmla="*/ 2901696 h 25"/>
              <a:gd name="T28" fmla="*/ 2663956 w 19"/>
              <a:gd name="T29" fmla="*/ 3692652 h 25"/>
              <a:gd name="T30" fmla="*/ 2663956 w 19"/>
              <a:gd name="T31" fmla="*/ 3692652 h 25"/>
              <a:gd name="T32" fmla="*/ 3662866 w 19"/>
              <a:gd name="T33" fmla="*/ 4484116 h 25"/>
              <a:gd name="T34" fmla="*/ 3662866 w 19"/>
              <a:gd name="T35" fmla="*/ 4747768 h 25"/>
              <a:gd name="T36" fmla="*/ 3662866 w 19"/>
              <a:gd name="T37" fmla="*/ 4747768 h 25"/>
              <a:gd name="T38" fmla="*/ 3662866 w 19"/>
              <a:gd name="T39" fmla="*/ 5539232 h 25"/>
              <a:gd name="T40" fmla="*/ 2331181 w 19"/>
              <a:gd name="T41" fmla="*/ 5539232 h 25"/>
              <a:gd name="T42" fmla="*/ 2331181 w 19"/>
              <a:gd name="T43" fmla="*/ 5539232 h 25"/>
              <a:gd name="T44" fmla="*/ 1331685 w 19"/>
              <a:gd name="T45" fmla="*/ 5011928 h 25"/>
              <a:gd name="T46" fmla="*/ 666135 w 19"/>
              <a:gd name="T47" fmla="*/ 4747768 h 25"/>
              <a:gd name="T48" fmla="*/ 0 w 19"/>
              <a:gd name="T49" fmla="*/ 5802884 h 25"/>
              <a:gd name="T50" fmla="*/ 0 w 19"/>
              <a:gd name="T51" fmla="*/ 5802884 h 25"/>
              <a:gd name="T52" fmla="*/ 998910 w 19"/>
              <a:gd name="T53" fmla="*/ 6067044 h 25"/>
              <a:gd name="T54" fmla="*/ 1997821 w 19"/>
              <a:gd name="T55" fmla="*/ 6594348 h 25"/>
              <a:gd name="T56" fmla="*/ 1997821 w 19"/>
              <a:gd name="T57" fmla="*/ 6594348 h 25"/>
              <a:gd name="T58" fmla="*/ 3662866 w 19"/>
              <a:gd name="T59" fmla="*/ 6594348 h 25"/>
              <a:gd name="T60" fmla="*/ 4661776 w 19"/>
              <a:gd name="T61" fmla="*/ 6067044 h 25"/>
              <a:gd name="T62" fmla="*/ 5660687 w 19"/>
              <a:gd name="T63" fmla="*/ 5802884 h 25"/>
              <a:gd name="T64" fmla="*/ 5994047 w 19"/>
              <a:gd name="T65" fmla="*/ 5011928 h 25"/>
              <a:gd name="T66" fmla="*/ 5994047 w 19"/>
              <a:gd name="T67" fmla="*/ 5011928 h 25"/>
              <a:gd name="T68" fmla="*/ 5994047 w 19"/>
              <a:gd name="T69" fmla="*/ 4484116 h 25"/>
              <a:gd name="T70" fmla="*/ 5660687 w 19"/>
              <a:gd name="T71" fmla="*/ 3956812 h 25"/>
              <a:gd name="T72" fmla="*/ 3995641 w 19"/>
              <a:gd name="T73" fmla="*/ 2901696 h 25"/>
              <a:gd name="T74" fmla="*/ 3995641 w 19"/>
              <a:gd name="T75" fmla="*/ 2901696 h 25"/>
              <a:gd name="T76" fmla="*/ 3330091 w 19"/>
              <a:gd name="T77" fmla="*/ 2110232 h 25"/>
              <a:gd name="T78" fmla="*/ 2663956 w 19"/>
              <a:gd name="T79" fmla="*/ 1846580 h 25"/>
              <a:gd name="T80" fmla="*/ 2663956 w 19"/>
              <a:gd name="T81" fmla="*/ 1846580 h 25"/>
              <a:gd name="T82" fmla="*/ 3330091 w 19"/>
              <a:gd name="T83" fmla="*/ 1582420 h 25"/>
              <a:gd name="T84" fmla="*/ 3995641 w 19"/>
              <a:gd name="T85" fmla="*/ 1582420 h 25"/>
              <a:gd name="T86" fmla="*/ 3995641 w 19"/>
              <a:gd name="T87" fmla="*/ 1582420 h 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 h="25">
                <a:moveTo>
                  <a:pt x="12" y="6"/>
                </a:moveTo>
                <a:lnTo>
                  <a:pt x="12" y="6"/>
                </a:lnTo>
                <a:lnTo>
                  <a:pt x="18" y="7"/>
                </a:lnTo>
                <a:lnTo>
                  <a:pt x="19" y="3"/>
                </a:lnTo>
                <a:lnTo>
                  <a:pt x="14" y="0"/>
                </a:lnTo>
                <a:lnTo>
                  <a:pt x="10" y="0"/>
                </a:lnTo>
                <a:lnTo>
                  <a:pt x="7" y="2"/>
                </a:lnTo>
                <a:lnTo>
                  <a:pt x="4" y="3"/>
                </a:lnTo>
                <a:lnTo>
                  <a:pt x="3" y="6"/>
                </a:lnTo>
                <a:lnTo>
                  <a:pt x="3" y="8"/>
                </a:lnTo>
                <a:lnTo>
                  <a:pt x="4" y="11"/>
                </a:lnTo>
                <a:lnTo>
                  <a:pt x="8" y="14"/>
                </a:lnTo>
                <a:lnTo>
                  <a:pt x="11" y="17"/>
                </a:lnTo>
                <a:lnTo>
                  <a:pt x="11" y="18"/>
                </a:lnTo>
                <a:lnTo>
                  <a:pt x="11" y="21"/>
                </a:lnTo>
                <a:lnTo>
                  <a:pt x="7" y="21"/>
                </a:lnTo>
                <a:lnTo>
                  <a:pt x="4" y="19"/>
                </a:lnTo>
                <a:lnTo>
                  <a:pt x="2" y="18"/>
                </a:lnTo>
                <a:lnTo>
                  <a:pt x="0" y="22"/>
                </a:lnTo>
                <a:lnTo>
                  <a:pt x="3" y="23"/>
                </a:lnTo>
                <a:lnTo>
                  <a:pt x="6" y="25"/>
                </a:lnTo>
                <a:lnTo>
                  <a:pt x="11" y="25"/>
                </a:lnTo>
                <a:lnTo>
                  <a:pt x="14" y="23"/>
                </a:lnTo>
                <a:lnTo>
                  <a:pt x="17" y="22"/>
                </a:lnTo>
                <a:lnTo>
                  <a:pt x="18" y="19"/>
                </a:lnTo>
                <a:lnTo>
                  <a:pt x="18" y="17"/>
                </a:lnTo>
                <a:lnTo>
                  <a:pt x="17" y="15"/>
                </a:lnTo>
                <a:lnTo>
                  <a:pt x="12" y="11"/>
                </a:lnTo>
                <a:lnTo>
                  <a:pt x="10" y="8"/>
                </a:lnTo>
                <a:lnTo>
                  <a:pt x="8" y="7"/>
                </a:lnTo>
                <a:lnTo>
                  <a:pt x="10" y="6"/>
                </a:lnTo>
                <a:lnTo>
                  <a:pt x="12"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1" name="Freeform 67"/>
          <p:cNvSpPr>
            <a:spLocks/>
          </p:cNvSpPr>
          <p:nvPr/>
        </p:nvSpPr>
        <p:spPr bwMode="auto">
          <a:xfrm>
            <a:off x="4695825" y="4224338"/>
            <a:ext cx="9525" cy="15875"/>
          </a:xfrm>
          <a:custGeom>
            <a:avLst/>
            <a:gdLst>
              <a:gd name="T0" fmla="*/ 2054893 w 19"/>
              <a:gd name="T1" fmla="*/ 1648648 h 27"/>
              <a:gd name="T2" fmla="*/ 4624137 w 19"/>
              <a:gd name="T3" fmla="*/ 2308343 h 27"/>
              <a:gd name="T4" fmla="*/ 4880811 w 19"/>
              <a:gd name="T5" fmla="*/ 989542 h 27"/>
              <a:gd name="T6" fmla="*/ 1027697 w 19"/>
              <a:gd name="T7" fmla="*/ 0 h 27"/>
              <a:gd name="T8" fmla="*/ 0 w 19"/>
              <a:gd name="T9" fmla="*/ 7584722 h 27"/>
              <a:gd name="T10" fmla="*/ 3853113 w 19"/>
              <a:gd name="T11" fmla="*/ 8904111 h 27"/>
              <a:gd name="T12" fmla="*/ 3853113 w 19"/>
              <a:gd name="T13" fmla="*/ 7255463 h 27"/>
              <a:gd name="T14" fmla="*/ 1541546 w 19"/>
              <a:gd name="T15" fmla="*/ 6595769 h 27"/>
              <a:gd name="T16" fmla="*/ 1798220 w 19"/>
              <a:gd name="T17" fmla="*/ 4946532 h 27"/>
              <a:gd name="T18" fmla="*/ 3853113 w 19"/>
              <a:gd name="T19" fmla="*/ 5276380 h 27"/>
              <a:gd name="T20" fmla="*/ 4366962 w 19"/>
              <a:gd name="T21" fmla="*/ 3957579 h 27"/>
              <a:gd name="T22" fmla="*/ 2054893 w 19"/>
              <a:gd name="T23" fmla="*/ 3627731 h 27"/>
              <a:gd name="T24" fmla="*/ 2054893 w 19"/>
              <a:gd name="T25" fmla="*/ 1648648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 h="27">
                <a:moveTo>
                  <a:pt x="8" y="5"/>
                </a:moveTo>
                <a:lnTo>
                  <a:pt x="18" y="7"/>
                </a:lnTo>
                <a:lnTo>
                  <a:pt x="19" y="3"/>
                </a:lnTo>
                <a:lnTo>
                  <a:pt x="4" y="0"/>
                </a:lnTo>
                <a:lnTo>
                  <a:pt x="0" y="23"/>
                </a:lnTo>
                <a:lnTo>
                  <a:pt x="15" y="27"/>
                </a:lnTo>
                <a:lnTo>
                  <a:pt x="15" y="22"/>
                </a:lnTo>
                <a:lnTo>
                  <a:pt x="6" y="20"/>
                </a:lnTo>
                <a:lnTo>
                  <a:pt x="7" y="15"/>
                </a:lnTo>
                <a:lnTo>
                  <a:pt x="15" y="16"/>
                </a:lnTo>
                <a:lnTo>
                  <a:pt x="17" y="12"/>
                </a:lnTo>
                <a:lnTo>
                  <a:pt x="8" y="11"/>
                </a:lnTo>
                <a:lnTo>
                  <a:pt x="8"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2" name="Freeform 68"/>
          <p:cNvSpPr>
            <a:spLocks noEditPoints="1"/>
          </p:cNvSpPr>
          <p:nvPr/>
        </p:nvSpPr>
        <p:spPr bwMode="auto">
          <a:xfrm>
            <a:off x="4705350" y="4227513"/>
            <a:ext cx="11113" cy="14287"/>
          </a:xfrm>
          <a:custGeom>
            <a:avLst/>
            <a:gdLst>
              <a:gd name="T0" fmla="*/ 3306118 w 20"/>
              <a:gd name="T1" fmla="*/ 0 h 27"/>
              <a:gd name="T2" fmla="*/ 3306118 w 20"/>
              <a:gd name="T3" fmla="*/ 0 h 27"/>
              <a:gd name="T4" fmla="*/ 1202427 w 20"/>
              <a:gd name="T5" fmla="*/ 0 h 27"/>
              <a:gd name="T6" fmla="*/ 0 w 20"/>
              <a:gd name="T7" fmla="*/ 6339195 h 27"/>
              <a:gd name="T8" fmla="*/ 1503033 w 20"/>
              <a:gd name="T9" fmla="*/ 6890038 h 27"/>
              <a:gd name="T10" fmla="*/ 2103691 w 20"/>
              <a:gd name="T11" fmla="*/ 4134234 h 27"/>
              <a:gd name="T12" fmla="*/ 2404298 w 20"/>
              <a:gd name="T13" fmla="*/ 4134234 h 27"/>
              <a:gd name="T14" fmla="*/ 2404298 w 20"/>
              <a:gd name="T15" fmla="*/ 4134234 h 27"/>
              <a:gd name="T16" fmla="*/ 3306118 w 20"/>
              <a:gd name="T17" fmla="*/ 4409921 h 27"/>
              <a:gd name="T18" fmla="*/ 3306118 w 20"/>
              <a:gd name="T19" fmla="*/ 5236450 h 27"/>
              <a:gd name="T20" fmla="*/ 3306118 w 20"/>
              <a:gd name="T21" fmla="*/ 5236450 h 27"/>
              <a:gd name="T22" fmla="*/ 3606724 w 20"/>
              <a:gd name="T23" fmla="*/ 7165724 h 27"/>
              <a:gd name="T24" fmla="*/ 5409808 w 20"/>
              <a:gd name="T25" fmla="*/ 7441410 h 27"/>
              <a:gd name="T26" fmla="*/ 5409808 w 20"/>
              <a:gd name="T27" fmla="*/ 7441410 h 27"/>
              <a:gd name="T28" fmla="*/ 4808595 w 20"/>
              <a:gd name="T29" fmla="*/ 5236450 h 27"/>
              <a:gd name="T30" fmla="*/ 4808595 w 20"/>
              <a:gd name="T31" fmla="*/ 5236450 h 27"/>
              <a:gd name="T32" fmla="*/ 4808595 w 20"/>
              <a:gd name="T33" fmla="*/ 4409921 h 27"/>
              <a:gd name="T34" fmla="*/ 4508544 w 20"/>
              <a:gd name="T35" fmla="*/ 4134234 h 27"/>
              <a:gd name="T36" fmla="*/ 4508544 w 20"/>
              <a:gd name="T37" fmla="*/ 4134234 h 27"/>
              <a:gd name="T38" fmla="*/ 4508544 w 20"/>
              <a:gd name="T39" fmla="*/ 4134234 h 27"/>
              <a:gd name="T40" fmla="*/ 5409808 w 20"/>
              <a:gd name="T41" fmla="*/ 3307176 h 27"/>
              <a:gd name="T42" fmla="*/ 6011022 w 20"/>
              <a:gd name="T43" fmla="*/ 2756333 h 27"/>
              <a:gd name="T44" fmla="*/ 6011022 w 20"/>
              <a:gd name="T45" fmla="*/ 2756333 h 27"/>
              <a:gd name="T46" fmla="*/ 6011022 w 20"/>
              <a:gd name="T47" fmla="*/ 1929274 h 27"/>
              <a:gd name="T48" fmla="*/ 5710415 w 20"/>
              <a:gd name="T49" fmla="*/ 1102216 h 27"/>
              <a:gd name="T50" fmla="*/ 5710415 w 20"/>
              <a:gd name="T51" fmla="*/ 1102216 h 27"/>
              <a:gd name="T52" fmla="*/ 4808595 w 20"/>
              <a:gd name="T53" fmla="*/ 275686 h 27"/>
              <a:gd name="T54" fmla="*/ 3306118 w 20"/>
              <a:gd name="T55" fmla="*/ 0 h 27"/>
              <a:gd name="T56" fmla="*/ 3306118 w 20"/>
              <a:gd name="T57" fmla="*/ 0 h 27"/>
              <a:gd name="T58" fmla="*/ 4508544 w 20"/>
              <a:gd name="T59" fmla="*/ 2204960 h 27"/>
              <a:gd name="T60" fmla="*/ 4508544 w 20"/>
              <a:gd name="T61" fmla="*/ 2204960 h 27"/>
              <a:gd name="T62" fmla="*/ 3606724 w 20"/>
              <a:gd name="T63" fmla="*/ 3031490 h 27"/>
              <a:gd name="T64" fmla="*/ 3005511 w 20"/>
              <a:gd name="T65" fmla="*/ 3031490 h 27"/>
              <a:gd name="T66" fmla="*/ 2404298 w 20"/>
              <a:gd name="T67" fmla="*/ 3031490 h 27"/>
              <a:gd name="T68" fmla="*/ 2404298 w 20"/>
              <a:gd name="T69" fmla="*/ 1102216 h 27"/>
              <a:gd name="T70" fmla="*/ 2404298 w 20"/>
              <a:gd name="T71" fmla="*/ 1102216 h 27"/>
              <a:gd name="T72" fmla="*/ 3306118 w 20"/>
              <a:gd name="T73" fmla="*/ 1102216 h 27"/>
              <a:gd name="T74" fmla="*/ 3306118 w 20"/>
              <a:gd name="T75" fmla="*/ 1102216 h 27"/>
              <a:gd name="T76" fmla="*/ 4207937 w 20"/>
              <a:gd name="T77" fmla="*/ 1653588 h 27"/>
              <a:gd name="T78" fmla="*/ 4508544 w 20"/>
              <a:gd name="T79" fmla="*/ 2204960 h 27"/>
              <a:gd name="T80" fmla="*/ 4508544 w 20"/>
              <a:gd name="T81" fmla="*/ 2204960 h 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 h="27">
                <a:moveTo>
                  <a:pt x="11" y="0"/>
                </a:moveTo>
                <a:lnTo>
                  <a:pt x="11" y="0"/>
                </a:lnTo>
                <a:lnTo>
                  <a:pt x="4" y="0"/>
                </a:lnTo>
                <a:lnTo>
                  <a:pt x="0" y="23"/>
                </a:lnTo>
                <a:lnTo>
                  <a:pt x="5" y="25"/>
                </a:lnTo>
                <a:lnTo>
                  <a:pt x="7" y="15"/>
                </a:lnTo>
                <a:lnTo>
                  <a:pt x="8" y="15"/>
                </a:lnTo>
                <a:lnTo>
                  <a:pt x="11" y="16"/>
                </a:lnTo>
                <a:lnTo>
                  <a:pt x="11" y="19"/>
                </a:lnTo>
                <a:lnTo>
                  <a:pt x="12" y="26"/>
                </a:lnTo>
                <a:lnTo>
                  <a:pt x="18" y="27"/>
                </a:lnTo>
                <a:lnTo>
                  <a:pt x="16" y="19"/>
                </a:lnTo>
                <a:lnTo>
                  <a:pt x="16" y="16"/>
                </a:lnTo>
                <a:lnTo>
                  <a:pt x="15" y="15"/>
                </a:lnTo>
                <a:lnTo>
                  <a:pt x="18" y="12"/>
                </a:lnTo>
                <a:lnTo>
                  <a:pt x="20" y="10"/>
                </a:lnTo>
                <a:lnTo>
                  <a:pt x="20" y="7"/>
                </a:lnTo>
                <a:lnTo>
                  <a:pt x="19" y="4"/>
                </a:lnTo>
                <a:lnTo>
                  <a:pt x="16" y="1"/>
                </a:lnTo>
                <a:lnTo>
                  <a:pt x="11" y="0"/>
                </a:lnTo>
                <a:close/>
                <a:moveTo>
                  <a:pt x="15" y="8"/>
                </a:moveTo>
                <a:lnTo>
                  <a:pt x="15" y="8"/>
                </a:lnTo>
                <a:lnTo>
                  <a:pt x="12" y="11"/>
                </a:lnTo>
                <a:lnTo>
                  <a:pt x="10" y="11"/>
                </a:lnTo>
                <a:lnTo>
                  <a:pt x="8" y="11"/>
                </a:lnTo>
                <a:lnTo>
                  <a:pt x="8" y="4"/>
                </a:lnTo>
                <a:lnTo>
                  <a:pt x="11" y="4"/>
                </a:lnTo>
                <a:lnTo>
                  <a:pt x="14" y="6"/>
                </a:lnTo>
                <a:lnTo>
                  <a:pt x="15"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3" name="Freeform 69"/>
          <p:cNvSpPr>
            <a:spLocks/>
          </p:cNvSpPr>
          <p:nvPr/>
        </p:nvSpPr>
        <p:spPr bwMode="auto">
          <a:xfrm>
            <a:off x="4716463" y="4229100"/>
            <a:ext cx="11112" cy="14288"/>
          </a:xfrm>
          <a:custGeom>
            <a:avLst/>
            <a:gdLst>
              <a:gd name="T0" fmla="*/ 4371562 w 22"/>
              <a:gd name="T1" fmla="*/ 891901 h 26"/>
              <a:gd name="T2" fmla="*/ 3005291 w 22"/>
              <a:gd name="T3" fmla="*/ 3567054 h 26"/>
              <a:gd name="T4" fmla="*/ 3005291 w 22"/>
              <a:gd name="T5" fmla="*/ 3567054 h 26"/>
              <a:gd name="T6" fmla="*/ 2185528 w 22"/>
              <a:gd name="T7" fmla="*/ 5944907 h 26"/>
              <a:gd name="T8" fmla="*/ 2185528 w 22"/>
              <a:gd name="T9" fmla="*/ 5944907 h 26"/>
              <a:gd name="T10" fmla="*/ 2185528 w 22"/>
              <a:gd name="T11" fmla="*/ 5944907 h 26"/>
              <a:gd name="T12" fmla="*/ 1912274 w 22"/>
              <a:gd name="T13" fmla="*/ 3567054 h 26"/>
              <a:gd name="T14" fmla="*/ 1366271 w 22"/>
              <a:gd name="T15" fmla="*/ 297300 h 26"/>
              <a:gd name="T16" fmla="*/ 0 w 22"/>
              <a:gd name="T17" fmla="*/ 0 h 26"/>
              <a:gd name="T18" fmla="*/ 819763 w 22"/>
              <a:gd name="T19" fmla="*/ 7728159 h 26"/>
              <a:gd name="T20" fmla="*/ 2458783 w 22"/>
              <a:gd name="T21" fmla="*/ 7728159 h 26"/>
              <a:gd name="T22" fmla="*/ 6010582 w 22"/>
              <a:gd name="T23" fmla="*/ 1189201 h 26"/>
              <a:gd name="T24" fmla="*/ 4371562 w 22"/>
              <a:gd name="T25" fmla="*/ 891901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26">
                <a:moveTo>
                  <a:pt x="16" y="3"/>
                </a:moveTo>
                <a:lnTo>
                  <a:pt x="11" y="12"/>
                </a:lnTo>
                <a:lnTo>
                  <a:pt x="8" y="20"/>
                </a:lnTo>
                <a:lnTo>
                  <a:pt x="7" y="12"/>
                </a:lnTo>
                <a:lnTo>
                  <a:pt x="5" y="1"/>
                </a:lnTo>
                <a:lnTo>
                  <a:pt x="0" y="0"/>
                </a:lnTo>
                <a:lnTo>
                  <a:pt x="3" y="26"/>
                </a:lnTo>
                <a:lnTo>
                  <a:pt x="9" y="26"/>
                </a:lnTo>
                <a:lnTo>
                  <a:pt x="22" y="4"/>
                </a:lnTo>
                <a:lnTo>
                  <a:pt x="16"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4" name="Freeform 70"/>
          <p:cNvSpPr>
            <a:spLocks/>
          </p:cNvSpPr>
          <p:nvPr/>
        </p:nvSpPr>
        <p:spPr bwMode="auto">
          <a:xfrm>
            <a:off x="4725988" y="4230688"/>
            <a:ext cx="11112" cy="15875"/>
          </a:xfrm>
          <a:custGeom>
            <a:avLst/>
            <a:gdLst>
              <a:gd name="T0" fmla="*/ 3330091 w 19"/>
              <a:gd name="T1" fmla="*/ 1648648 h 27"/>
              <a:gd name="T2" fmla="*/ 6326822 w 19"/>
              <a:gd name="T3" fmla="*/ 2638190 h 27"/>
              <a:gd name="T4" fmla="*/ 6326822 w 19"/>
              <a:gd name="T5" fmla="*/ 989542 h 27"/>
              <a:gd name="T6" fmla="*/ 1331685 w 19"/>
              <a:gd name="T7" fmla="*/ 0 h 27"/>
              <a:gd name="T8" fmla="*/ 0 w 19"/>
              <a:gd name="T9" fmla="*/ 7914569 h 27"/>
              <a:gd name="T10" fmla="*/ 4995136 w 19"/>
              <a:gd name="T11" fmla="*/ 8904111 h 27"/>
              <a:gd name="T12" fmla="*/ 5327912 w 19"/>
              <a:gd name="T13" fmla="*/ 7584722 h 27"/>
              <a:gd name="T14" fmla="*/ 2331181 w 19"/>
              <a:gd name="T15" fmla="*/ 6595769 h 27"/>
              <a:gd name="T16" fmla="*/ 2331181 w 19"/>
              <a:gd name="T17" fmla="*/ 4946532 h 27"/>
              <a:gd name="T18" fmla="*/ 5327912 w 19"/>
              <a:gd name="T19" fmla="*/ 5276380 h 27"/>
              <a:gd name="T20" fmla="*/ 5327912 w 19"/>
              <a:gd name="T21" fmla="*/ 3957579 h 27"/>
              <a:gd name="T22" fmla="*/ 2663956 w 19"/>
              <a:gd name="T23" fmla="*/ 3627731 h 27"/>
              <a:gd name="T24" fmla="*/ 3330091 w 19"/>
              <a:gd name="T25" fmla="*/ 1648648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 h="27">
                <a:moveTo>
                  <a:pt x="10" y="5"/>
                </a:moveTo>
                <a:lnTo>
                  <a:pt x="19" y="8"/>
                </a:lnTo>
                <a:lnTo>
                  <a:pt x="19" y="3"/>
                </a:lnTo>
                <a:lnTo>
                  <a:pt x="4" y="0"/>
                </a:lnTo>
                <a:lnTo>
                  <a:pt x="0" y="24"/>
                </a:lnTo>
                <a:lnTo>
                  <a:pt x="15" y="27"/>
                </a:lnTo>
                <a:lnTo>
                  <a:pt x="16" y="23"/>
                </a:lnTo>
                <a:lnTo>
                  <a:pt x="7" y="20"/>
                </a:lnTo>
                <a:lnTo>
                  <a:pt x="7" y="15"/>
                </a:lnTo>
                <a:lnTo>
                  <a:pt x="16" y="16"/>
                </a:lnTo>
                <a:lnTo>
                  <a:pt x="16" y="12"/>
                </a:lnTo>
                <a:lnTo>
                  <a:pt x="8" y="11"/>
                </a:lnTo>
                <a:lnTo>
                  <a:pt x="10"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5" name="Freeform 71"/>
          <p:cNvSpPr>
            <a:spLocks noEditPoints="1"/>
          </p:cNvSpPr>
          <p:nvPr/>
        </p:nvSpPr>
        <p:spPr bwMode="auto">
          <a:xfrm>
            <a:off x="4737100" y="4233863"/>
            <a:ext cx="11113" cy="14287"/>
          </a:xfrm>
          <a:custGeom>
            <a:avLst/>
            <a:gdLst>
              <a:gd name="T0" fmla="*/ 3000027 w 23"/>
              <a:gd name="T1" fmla="*/ 297280 h 26"/>
              <a:gd name="T2" fmla="*/ 3000027 w 23"/>
              <a:gd name="T3" fmla="*/ 297280 h 26"/>
              <a:gd name="T4" fmla="*/ 1249971 w 23"/>
              <a:gd name="T5" fmla="*/ 0 h 26"/>
              <a:gd name="T6" fmla="*/ 0 w 23"/>
              <a:gd name="T7" fmla="*/ 6835780 h 26"/>
              <a:gd name="T8" fmla="*/ 0 w 23"/>
              <a:gd name="T9" fmla="*/ 6835780 h 26"/>
              <a:gd name="T10" fmla="*/ 1750056 w 23"/>
              <a:gd name="T11" fmla="*/ 7430339 h 26"/>
              <a:gd name="T12" fmla="*/ 1750056 w 23"/>
              <a:gd name="T13" fmla="*/ 7430339 h 26"/>
              <a:gd name="T14" fmla="*/ 3000027 w 23"/>
              <a:gd name="T15" fmla="*/ 7727619 h 26"/>
              <a:gd name="T16" fmla="*/ 4249998 w 23"/>
              <a:gd name="T17" fmla="*/ 7430339 h 26"/>
              <a:gd name="T18" fmla="*/ 4249998 w 23"/>
              <a:gd name="T19" fmla="*/ 7430339 h 26"/>
              <a:gd name="T20" fmla="*/ 5499969 w 23"/>
              <a:gd name="T21" fmla="*/ 5944491 h 26"/>
              <a:gd name="T22" fmla="*/ 5749770 w 23"/>
              <a:gd name="T23" fmla="*/ 4458094 h 26"/>
              <a:gd name="T24" fmla="*/ 5749770 w 23"/>
              <a:gd name="T25" fmla="*/ 4458094 h 26"/>
              <a:gd name="T26" fmla="*/ 5749770 w 23"/>
              <a:gd name="T27" fmla="*/ 2972246 h 26"/>
              <a:gd name="T28" fmla="*/ 5499969 w 23"/>
              <a:gd name="T29" fmla="*/ 1485848 h 26"/>
              <a:gd name="T30" fmla="*/ 5499969 w 23"/>
              <a:gd name="T31" fmla="*/ 1485848 h 26"/>
              <a:gd name="T32" fmla="*/ 4249998 w 23"/>
              <a:gd name="T33" fmla="*/ 891839 h 26"/>
              <a:gd name="T34" fmla="*/ 3000027 w 23"/>
              <a:gd name="T35" fmla="*/ 297280 h 26"/>
              <a:gd name="T36" fmla="*/ 3000027 w 23"/>
              <a:gd name="T37" fmla="*/ 297280 h 26"/>
              <a:gd name="T38" fmla="*/ 4249998 w 23"/>
              <a:gd name="T39" fmla="*/ 4458094 h 26"/>
              <a:gd name="T40" fmla="*/ 4249998 w 23"/>
              <a:gd name="T41" fmla="*/ 4458094 h 26"/>
              <a:gd name="T42" fmla="*/ 3999714 w 23"/>
              <a:gd name="T43" fmla="*/ 5349932 h 26"/>
              <a:gd name="T44" fmla="*/ 3749913 w 23"/>
              <a:gd name="T45" fmla="*/ 5944491 h 26"/>
              <a:gd name="T46" fmla="*/ 3000027 w 23"/>
              <a:gd name="T47" fmla="*/ 6538501 h 26"/>
              <a:gd name="T48" fmla="*/ 1999857 w 23"/>
              <a:gd name="T49" fmla="*/ 6538501 h 26"/>
              <a:gd name="T50" fmla="*/ 1999857 w 23"/>
              <a:gd name="T51" fmla="*/ 6538501 h 26"/>
              <a:gd name="T52" fmla="*/ 1750056 w 23"/>
              <a:gd name="T53" fmla="*/ 5944491 h 26"/>
              <a:gd name="T54" fmla="*/ 2250141 w 23"/>
              <a:gd name="T55" fmla="*/ 1485848 h 26"/>
              <a:gd name="T56" fmla="*/ 2250141 w 23"/>
              <a:gd name="T57" fmla="*/ 1485848 h 26"/>
              <a:gd name="T58" fmla="*/ 3000027 w 23"/>
              <a:gd name="T59" fmla="*/ 1485848 h 26"/>
              <a:gd name="T60" fmla="*/ 3000027 w 23"/>
              <a:gd name="T61" fmla="*/ 1485848 h 26"/>
              <a:gd name="T62" fmla="*/ 3749913 w 23"/>
              <a:gd name="T63" fmla="*/ 2080407 h 26"/>
              <a:gd name="T64" fmla="*/ 3999714 w 23"/>
              <a:gd name="T65" fmla="*/ 2377687 h 26"/>
              <a:gd name="T66" fmla="*/ 4249998 w 23"/>
              <a:gd name="T67" fmla="*/ 3269525 h 26"/>
              <a:gd name="T68" fmla="*/ 4249998 w 23"/>
              <a:gd name="T69" fmla="*/ 4458094 h 26"/>
              <a:gd name="T70" fmla="*/ 4249998 w 23"/>
              <a:gd name="T71" fmla="*/ 4458094 h 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 h="26">
                <a:moveTo>
                  <a:pt x="12" y="1"/>
                </a:moveTo>
                <a:lnTo>
                  <a:pt x="12" y="1"/>
                </a:lnTo>
                <a:lnTo>
                  <a:pt x="5" y="0"/>
                </a:lnTo>
                <a:lnTo>
                  <a:pt x="0" y="23"/>
                </a:lnTo>
                <a:lnTo>
                  <a:pt x="7" y="25"/>
                </a:lnTo>
                <a:lnTo>
                  <a:pt x="12" y="26"/>
                </a:lnTo>
                <a:lnTo>
                  <a:pt x="17" y="25"/>
                </a:lnTo>
                <a:lnTo>
                  <a:pt x="22" y="20"/>
                </a:lnTo>
                <a:lnTo>
                  <a:pt x="23" y="15"/>
                </a:lnTo>
                <a:lnTo>
                  <a:pt x="23" y="10"/>
                </a:lnTo>
                <a:lnTo>
                  <a:pt x="22" y="5"/>
                </a:lnTo>
                <a:lnTo>
                  <a:pt x="17" y="3"/>
                </a:lnTo>
                <a:lnTo>
                  <a:pt x="12" y="1"/>
                </a:lnTo>
                <a:close/>
                <a:moveTo>
                  <a:pt x="17" y="15"/>
                </a:moveTo>
                <a:lnTo>
                  <a:pt x="17" y="15"/>
                </a:lnTo>
                <a:lnTo>
                  <a:pt x="16" y="18"/>
                </a:lnTo>
                <a:lnTo>
                  <a:pt x="15" y="20"/>
                </a:lnTo>
                <a:lnTo>
                  <a:pt x="12" y="22"/>
                </a:lnTo>
                <a:lnTo>
                  <a:pt x="8" y="22"/>
                </a:lnTo>
                <a:lnTo>
                  <a:pt x="7" y="20"/>
                </a:lnTo>
                <a:lnTo>
                  <a:pt x="9" y="5"/>
                </a:lnTo>
                <a:lnTo>
                  <a:pt x="12" y="5"/>
                </a:lnTo>
                <a:lnTo>
                  <a:pt x="15" y="7"/>
                </a:lnTo>
                <a:lnTo>
                  <a:pt x="16" y="8"/>
                </a:lnTo>
                <a:lnTo>
                  <a:pt x="17" y="11"/>
                </a:lnTo>
                <a:lnTo>
                  <a:pt x="17"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6" name="Freeform 72"/>
          <p:cNvSpPr>
            <a:spLocks noEditPoints="1"/>
          </p:cNvSpPr>
          <p:nvPr/>
        </p:nvSpPr>
        <p:spPr bwMode="auto">
          <a:xfrm>
            <a:off x="4965700" y="4183063"/>
            <a:ext cx="96838" cy="96837"/>
          </a:xfrm>
          <a:custGeom>
            <a:avLst/>
            <a:gdLst>
              <a:gd name="T0" fmla="*/ 26188761 w 180"/>
              <a:gd name="T1" fmla="*/ 52083699 h 179"/>
              <a:gd name="T2" fmla="*/ 20659849 w 180"/>
              <a:gd name="T3" fmla="*/ 51792647 h 179"/>
              <a:gd name="T4" fmla="*/ 16004093 w 180"/>
              <a:gd name="T5" fmla="*/ 50046876 h 179"/>
              <a:gd name="T6" fmla="*/ 11639390 w 180"/>
              <a:gd name="T7" fmla="*/ 47719001 h 179"/>
              <a:gd name="T8" fmla="*/ 7565738 w 180"/>
              <a:gd name="T9" fmla="*/ 44518512 h 179"/>
              <a:gd name="T10" fmla="*/ 4364704 w 180"/>
              <a:gd name="T11" fmla="*/ 40444866 h 179"/>
              <a:gd name="T12" fmla="*/ 2036826 w 180"/>
              <a:gd name="T13" fmla="*/ 36080168 h 179"/>
              <a:gd name="T14" fmla="*/ 582104 w 180"/>
              <a:gd name="T15" fmla="*/ 31424959 h 179"/>
              <a:gd name="T16" fmla="*/ 0 w 180"/>
              <a:gd name="T17" fmla="*/ 25896594 h 179"/>
              <a:gd name="T18" fmla="*/ 0 w 180"/>
              <a:gd name="T19" fmla="*/ 23568719 h 179"/>
              <a:gd name="T20" fmla="*/ 1163670 w 180"/>
              <a:gd name="T21" fmla="*/ 18330865 h 179"/>
              <a:gd name="T22" fmla="*/ 3201034 w 180"/>
              <a:gd name="T23" fmla="*/ 13675657 h 179"/>
              <a:gd name="T24" fmla="*/ 6110478 w 180"/>
              <a:gd name="T25" fmla="*/ 9602011 h 179"/>
              <a:gd name="T26" fmla="*/ 9602564 w 180"/>
              <a:gd name="T27" fmla="*/ 6110469 h 179"/>
              <a:gd name="T28" fmla="*/ 13676216 w 180"/>
              <a:gd name="T29" fmla="*/ 3200490 h 179"/>
              <a:gd name="T30" fmla="*/ 18331971 w 180"/>
              <a:gd name="T31" fmla="*/ 1163667 h 179"/>
              <a:gd name="T32" fmla="*/ 23569831 w 180"/>
              <a:gd name="T33" fmla="*/ 0 h 179"/>
              <a:gd name="T34" fmla="*/ 26188761 w 180"/>
              <a:gd name="T35" fmla="*/ 0 h 179"/>
              <a:gd name="T36" fmla="*/ 31426083 w 180"/>
              <a:gd name="T37" fmla="*/ 582104 h 179"/>
              <a:gd name="T38" fmla="*/ 36081839 w 180"/>
              <a:gd name="T39" fmla="*/ 2036823 h 179"/>
              <a:gd name="T40" fmla="*/ 40446543 w 180"/>
              <a:gd name="T41" fmla="*/ 4364698 h 179"/>
              <a:gd name="T42" fmla="*/ 44520195 w 180"/>
              <a:gd name="T43" fmla="*/ 7565188 h 179"/>
              <a:gd name="T44" fmla="*/ 47721228 w 180"/>
              <a:gd name="T45" fmla="*/ 11638834 h 179"/>
              <a:gd name="T46" fmla="*/ 50049106 w 180"/>
              <a:gd name="T47" fmla="*/ 16003531 h 179"/>
              <a:gd name="T48" fmla="*/ 51794880 w 180"/>
              <a:gd name="T49" fmla="*/ 20658740 h 179"/>
              <a:gd name="T50" fmla="*/ 52376984 w 180"/>
              <a:gd name="T51" fmla="*/ 25896594 h 179"/>
              <a:gd name="T52" fmla="*/ 52085932 w 180"/>
              <a:gd name="T53" fmla="*/ 28514980 h 179"/>
              <a:gd name="T54" fmla="*/ 51213314 w 180"/>
              <a:gd name="T55" fmla="*/ 33752834 h 179"/>
              <a:gd name="T56" fmla="*/ 49175950 w 180"/>
              <a:gd name="T57" fmla="*/ 38699095 h 179"/>
              <a:gd name="T58" fmla="*/ 46266506 w 180"/>
              <a:gd name="T59" fmla="*/ 42481689 h 179"/>
              <a:gd name="T60" fmla="*/ 43065473 w 180"/>
              <a:gd name="T61" fmla="*/ 45973231 h 179"/>
              <a:gd name="T62" fmla="*/ 38700769 w 180"/>
              <a:gd name="T63" fmla="*/ 48883209 h 179"/>
              <a:gd name="T64" fmla="*/ 33753961 w 180"/>
              <a:gd name="T65" fmla="*/ 50920032 h 179"/>
              <a:gd name="T66" fmla="*/ 28516101 w 180"/>
              <a:gd name="T67" fmla="*/ 52083699 h 179"/>
              <a:gd name="T68" fmla="*/ 26188761 w 180"/>
              <a:gd name="T69" fmla="*/ 52083699 h 179"/>
              <a:gd name="T70" fmla="*/ 26188761 w 180"/>
              <a:gd name="T71" fmla="*/ 4946261 h 179"/>
              <a:gd name="T72" fmla="*/ 18040919 w 180"/>
              <a:gd name="T73" fmla="*/ 6401521 h 179"/>
              <a:gd name="T74" fmla="*/ 11057286 w 180"/>
              <a:gd name="T75" fmla="*/ 11056730 h 179"/>
              <a:gd name="T76" fmla="*/ 6692582 w 180"/>
              <a:gd name="T77" fmla="*/ 18040354 h 179"/>
              <a:gd name="T78" fmla="*/ 4946808 w 180"/>
              <a:gd name="T79" fmla="*/ 25896594 h 179"/>
              <a:gd name="T80" fmla="*/ 5528912 w 180"/>
              <a:gd name="T81" fmla="*/ 30260751 h 179"/>
              <a:gd name="T82" fmla="*/ 8729408 w 180"/>
              <a:gd name="T83" fmla="*/ 37825939 h 179"/>
              <a:gd name="T84" fmla="*/ 14258320 w 180"/>
              <a:gd name="T85" fmla="*/ 43645356 h 179"/>
              <a:gd name="T86" fmla="*/ 21823519 w 180"/>
              <a:gd name="T87" fmla="*/ 46846386 h 179"/>
              <a:gd name="T88" fmla="*/ 26188761 w 180"/>
              <a:gd name="T89" fmla="*/ 47427949 h 179"/>
              <a:gd name="T90" fmla="*/ 34336065 w 180"/>
              <a:gd name="T91" fmla="*/ 45391127 h 179"/>
              <a:gd name="T92" fmla="*/ 41028647 w 180"/>
              <a:gd name="T93" fmla="*/ 41026970 h 179"/>
              <a:gd name="T94" fmla="*/ 45684402 w 180"/>
              <a:gd name="T95" fmla="*/ 34334397 h 179"/>
              <a:gd name="T96" fmla="*/ 47430176 w 180"/>
              <a:gd name="T97" fmla="*/ 25896594 h 179"/>
              <a:gd name="T98" fmla="*/ 46848072 w 180"/>
              <a:gd name="T99" fmla="*/ 21822948 h 179"/>
              <a:gd name="T100" fmla="*/ 43647577 w 180"/>
              <a:gd name="T101" fmla="*/ 14257761 h 179"/>
              <a:gd name="T102" fmla="*/ 37827613 w 180"/>
              <a:gd name="T103" fmla="*/ 8438344 h 179"/>
              <a:gd name="T104" fmla="*/ 30262413 w 180"/>
              <a:gd name="T105" fmla="*/ 5237313 h 179"/>
              <a:gd name="T106" fmla="*/ 26188761 w 180"/>
              <a:gd name="T107" fmla="*/ 4946261 h 1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0" h="179">
                <a:moveTo>
                  <a:pt x="90" y="179"/>
                </a:moveTo>
                <a:lnTo>
                  <a:pt x="90" y="179"/>
                </a:lnTo>
                <a:lnTo>
                  <a:pt x="81" y="179"/>
                </a:lnTo>
                <a:lnTo>
                  <a:pt x="71" y="178"/>
                </a:lnTo>
                <a:lnTo>
                  <a:pt x="63" y="175"/>
                </a:lnTo>
                <a:lnTo>
                  <a:pt x="55" y="172"/>
                </a:lnTo>
                <a:lnTo>
                  <a:pt x="47" y="168"/>
                </a:lnTo>
                <a:lnTo>
                  <a:pt x="40" y="164"/>
                </a:lnTo>
                <a:lnTo>
                  <a:pt x="33" y="158"/>
                </a:lnTo>
                <a:lnTo>
                  <a:pt x="26" y="153"/>
                </a:lnTo>
                <a:lnTo>
                  <a:pt x="21" y="146"/>
                </a:lnTo>
                <a:lnTo>
                  <a:pt x="15" y="139"/>
                </a:lnTo>
                <a:lnTo>
                  <a:pt x="11" y="133"/>
                </a:lnTo>
                <a:lnTo>
                  <a:pt x="7" y="124"/>
                </a:lnTo>
                <a:lnTo>
                  <a:pt x="4" y="116"/>
                </a:lnTo>
                <a:lnTo>
                  <a:pt x="2" y="108"/>
                </a:lnTo>
                <a:lnTo>
                  <a:pt x="0" y="98"/>
                </a:lnTo>
                <a:lnTo>
                  <a:pt x="0" y="89"/>
                </a:lnTo>
                <a:lnTo>
                  <a:pt x="0" y="81"/>
                </a:lnTo>
                <a:lnTo>
                  <a:pt x="2" y="71"/>
                </a:lnTo>
                <a:lnTo>
                  <a:pt x="4" y="63"/>
                </a:lnTo>
                <a:lnTo>
                  <a:pt x="7" y="55"/>
                </a:lnTo>
                <a:lnTo>
                  <a:pt x="11" y="47"/>
                </a:lnTo>
                <a:lnTo>
                  <a:pt x="15" y="40"/>
                </a:lnTo>
                <a:lnTo>
                  <a:pt x="21" y="33"/>
                </a:lnTo>
                <a:lnTo>
                  <a:pt x="26" y="26"/>
                </a:lnTo>
                <a:lnTo>
                  <a:pt x="33" y="21"/>
                </a:lnTo>
                <a:lnTo>
                  <a:pt x="40" y="15"/>
                </a:lnTo>
                <a:lnTo>
                  <a:pt x="47" y="11"/>
                </a:lnTo>
                <a:lnTo>
                  <a:pt x="55" y="7"/>
                </a:lnTo>
                <a:lnTo>
                  <a:pt x="63" y="4"/>
                </a:lnTo>
                <a:lnTo>
                  <a:pt x="71" y="2"/>
                </a:lnTo>
                <a:lnTo>
                  <a:pt x="81" y="0"/>
                </a:lnTo>
                <a:lnTo>
                  <a:pt x="90" y="0"/>
                </a:lnTo>
                <a:lnTo>
                  <a:pt x="98" y="0"/>
                </a:lnTo>
                <a:lnTo>
                  <a:pt x="108" y="2"/>
                </a:lnTo>
                <a:lnTo>
                  <a:pt x="116" y="4"/>
                </a:lnTo>
                <a:lnTo>
                  <a:pt x="124" y="7"/>
                </a:lnTo>
                <a:lnTo>
                  <a:pt x="133" y="11"/>
                </a:lnTo>
                <a:lnTo>
                  <a:pt x="139" y="15"/>
                </a:lnTo>
                <a:lnTo>
                  <a:pt x="148" y="21"/>
                </a:lnTo>
                <a:lnTo>
                  <a:pt x="153" y="26"/>
                </a:lnTo>
                <a:lnTo>
                  <a:pt x="159" y="33"/>
                </a:lnTo>
                <a:lnTo>
                  <a:pt x="164" y="40"/>
                </a:lnTo>
                <a:lnTo>
                  <a:pt x="169" y="47"/>
                </a:lnTo>
                <a:lnTo>
                  <a:pt x="172" y="55"/>
                </a:lnTo>
                <a:lnTo>
                  <a:pt x="176" y="63"/>
                </a:lnTo>
                <a:lnTo>
                  <a:pt x="178" y="71"/>
                </a:lnTo>
                <a:lnTo>
                  <a:pt x="179" y="81"/>
                </a:lnTo>
                <a:lnTo>
                  <a:pt x="180" y="89"/>
                </a:lnTo>
                <a:lnTo>
                  <a:pt x="179" y="98"/>
                </a:lnTo>
                <a:lnTo>
                  <a:pt x="178" y="108"/>
                </a:lnTo>
                <a:lnTo>
                  <a:pt x="176" y="116"/>
                </a:lnTo>
                <a:lnTo>
                  <a:pt x="172" y="124"/>
                </a:lnTo>
                <a:lnTo>
                  <a:pt x="169" y="133"/>
                </a:lnTo>
                <a:lnTo>
                  <a:pt x="164" y="139"/>
                </a:lnTo>
                <a:lnTo>
                  <a:pt x="159" y="146"/>
                </a:lnTo>
                <a:lnTo>
                  <a:pt x="153" y="153"/>
                </a:lnTo>
                <a:lnTo>
                  <a:pt x="148" y="158"/>
                </a:lnTo>
                <a:lnTo>
                  <a:pt x="139" y="164"/>
                </a:lnTo>
                <a:lnTo>
                  <a:pt x="133" y="168"/>
                </a:lnTo>
                <a:lnTo>
                  <a:pt x="124" y="172"/>
                </a:lnTo>
                <a:lnTo>
                  <a:pt x="116" y="175"/>
                </a:lnTo>
                <a:lnTo>
                  <a:pt x="108" y="178"/>
                </a:lnTo>
                <a:lnTo>
                  <a:pt x="98" y="179"/>
                </a:lnTo>
                <a:lnTo>
                  <a:pt x="90" y="179"/>
                </a:lnTo>
                <a:close/>
                <a:moveTo>
                  <a:pt x="90" y="17"/>
                </a:moveTo>
                <a:lnTo>
                  <a:pt x="90" y="17"/>
                </a:lnTo>
                <a:lnTo>
                  <a:pt x="75" y="18"/>
                </a:lnTo>
                <a:lnTo>
                  <a:pt x="62" y="22"/>
                </a:lnTo>
                <a:lnTo>
                  <a:pt x="49" y="29"/>
                </a:lnTo>
                <a:lnTo>
                  <a:pt x="38" y="38"/>
                </a:lnTo>
                <a:lnTo>
                  <a:pt x="30" y="49"/>
                </a:lnTo>
                <a:lnTo>
                  <a:pt x="23" y="62"/>
                </a:lnTo>
                <a:lnTo>
                  <a:pt x="19" y="75"/>
                </a:lnTo>
                <a:lnTo>
                  <a:pt x="17" y="89"/>
                </a:lnTo>
                <a:lnTo>
                  <a:pt x="19" y="104"/>
                </a:lnTo>
                <a:lnTo>
                  <a:pt x="23" y="118"/>
                </a:lnTo>
                <a:lnTo>
                  <a:pt x="30" y="130"/>
                </a:lnTo>
                <a:lnTo>
                  <a:pt x="38" y="141"/>
                </a:lnTo>
                <a:lnTo>
                  <a:pt x="49" y="150"/>
                </a:lnTo>
                <a:lnTo>
                  <a:pt x="62" y="156"/>
                </a:lnTo>
                <a:lnTo>
                  <a:pt x="75" y="161"/>
                </a:lnTo>
                <a:lnTo>
                  <a:pt x="90" y="163"/>
                </a:lnTo>
                <a:lnTo>
                  <a:pt x="104" y="161"/>
                </a:lnTo>
                <a:lnTo>
                  <a:pt x="118" y="156"/>
                </a:lnTo>
                <a:lnTo>
                  <a:pt x="130" y="150"/>
                </a:lnTo>
                <a:lnTo>
                  <a:pt x="141" y="141"/>
                </a:lnTo>
                <a:lnTo>
                  <a:pt x="150" y="130"/>
                </a:lnTo>
                <a:lnTo>
                  <a:pt x="157" y="118"/>
                </a:lnTo>
                <a:lnTo>
                  <a:pt x="161" y="104"/>
                </a:lnTo>
                <a:lnTo>
                  <a:pt x="163" y="89"/>
                </a:lnTo>
                <a:lnTo>
                  <a:pt x="161" y="75"/>
                </a:lnTo>
                <a:lnTo>
                  <a:pt x="157" y="62"/>
                </a:lnTo>
                <a:lnTo>
                  <a:pt x="150" y="49"/>
                </a:lnTo>
                <a:lnTo>
                  <a:pt x="141" y="38"/>
                </a:lnTo>
                <a:lnTo>
                  <a:pt x="130" y="29"/>
                </a:lnTo>
                <a:lnTo>
                  <a:pt x="118" y="22"/>
                </a:lnTo>
                <a:lnTo>
                  <a:pt x="104" y="18"/>
                </a:lnTo>
                <a:lnTo>
                  <a:pt x="9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7" name="Freeform 73"/>
          <p:cNvSpPr>
            <a:spLocks/>
          </p:cNvSpPr>
          <p:nvPr/>
        </p:nvSpPr>
        <p:spPr bwMode="auto">
          <a:xfrm>
            <a:off x="4940300" y="4176713"/>
            <a:ext cx="15875" cy="109537"/>
          </a:xfrm>
          <a:custGeom>
            <a:avLst/>
            <a:gdLst>
              <a:gd name="T0" fmla="*/ 7972652 w 28"/>
              <a:gd name="T1" fmla="*/ 18477590 h 202"/>
              <a:gd name="T2" fmla="*/ 8586107 w 28"/>
              <a:gd name="T3" fmla="*/ 15251129 h 202"/>
              <a:gd name="T4" fmla="*/ 8586107 w 28"/>
              <a:gd name="T5" fmla="*/ 12318574 h 202"/>
              <a:gd name="T6" fmla="*/ 8586107 w 28"/>
              <a:gd name="T7" fmla="*/ 11438483 h 202"/>
              <a:gd name="T8" fmla="*/ 8279379 w 28"/>
              <a:gd name="T9" fmla="*/ 0 h 202"/>
              <a:gd name="T10" fmla="*/ 7359763 w 28"/>
              <a:gd name="T11" fmla="*/ 11145119 h 202"/>
              <a:gd name="T12" fmla="*/ 7053036 w 28"/>
              <a:gd name="T13" fmla="*/ 12025210 h 202"/>
              <a:gd name="T14" fmla="*/ 6132853 w 28"/>
              <a:gd name="T15" fmla="*/ 11438483 h 202"/>
              <a:gd name="T16" fmla="*/ 6132853 w 28"/>
              <a:gd name="T17" fmla="*/ 9678841 h 202"/>
              <a:gd name="T18" fmla="*/ 6132853 w 28"/>
              <a:gd name="T19" fmla="*/ 0 h 202"/>
              <a:gd name="T20" fmla="*/ 4906509 w 28"/>
              <a:gd name="T21" fmla="*/ 11145119 h 202"/>
              <a:gd name="T22" fmla="*/ 4599781 w 28"/>
              <a:gd name="T23" fmla="*/ 12025210 h 202"/>
              <a:gd name="T24" fmla="*/ 3679598 w 28"/>
              <a:gd name="T25" fmla="*/ 11145119 h 202"/>
              <a:gd name="T26" fmla="*/ 3679598 w 28"/>
              <a:gd name="T27" fmla="*/ 9092113 h 202"/>
              <a:gd name="T28" fmla="*/ 3679598 w 28"/>
              <a:gd name="T29" fmla="*/ 0 h 202"/>
              <a:gd name="T30" fmla="*/ 2453254 w 28"/>
              <a:gd name="T31" fmla="*/ 11145119 h 202"/>
              <a:gd name="T32" fmla="*/ 2146527 w 28"/>
              <a:gd name="T33" fmla="*/ 11438483 h 202"/>
              <a:gd name="T34" fmla="*/ 1533071 w 28"/>
              <a:gd name="T35" fmla="*/ 11145119 h 202"/>
              <a:gd name="T36" fmla="*/ 1226344 w 28"/>
              <a:gd name="T37" fmla="*/ 8798749 h 202"/>
              <a:gd name="T38" fmla="*/ 1226344 w 28"/>
              <a:gd name="T39" fmla="*/ 0 h 202"/>
              <a:gd name="T40" fmla="*/ 613455 w 28"/>
              <a:gd name="T41" fmla="*/ 0 h 202"/>
              <a:gd name="T42" fmla="*/ 0 w 28"/>
              <a:gd name="T43" fmla="*/ 11438483 h 202"/>
              <a:gd name="T44" fmla="*/ 0 w 28"/>
              <a:gd name="T45" fmla="*/ 12318574 h 202"/>
              <a:gd name="T46" fmla="*/ 0 w 28"/>
              <a:gd name="T47" fmla="*/ 14664944 h 202"/>
              <a:gd name="T48" fmla="*/ 306728 w 28"/>
              <a:gd name="T49" fmla="*/ 16717949 h 202"/>
              <a:gd name="T50" fmla="*/ 1533071 w 28"/>
              <a:gd name="T51" fmla="*/ 18477590 h 202"/>
              <a:gd name="T52" fmla="*/ 3372871 w 28"/>
              <a:gd name="T53" fmla="*/ 19650504 h 202"/>
              <a:gd name="T54" fmla="*/ 3372871 w 28"/>
              <a:gd name="T55" fmla="*/ 19943868 h 202"/>
              <a:gd name="T56" fmla="*/ 3679598 w 28"/>
              <a:gd name="T57" fmla="*/ 23170329 h 202"/>
              <a:gd name="T58" fmla="*/ 2146527 w 28"/>
              <a:gd name="T59" fmla="*/ 54846044 h 202"/>
              <a:gd name="T60" fmla="*/ 2146527 w 28"/>
              <a:gd name="T61" fmla="*/ 56899049 h 202"/>
              <a:gd name="T62" fmla="*/ 2759982 w 28"/>
              <a:gd name="T63" fmla="*/ 58365326 h 202"/>
              <a:gd name="T64" fmla="*/ 4906509 w 28"/>
              <a:gd name="T65" fmla="*/ 59245418 h 202"/>
              <a:gd name="T66" fmla="*/ 6132853 w 28"/>
              <a:gd name="T67" fmla="*/ 59245418 h 202"/>
              <a:gd name="T68" fmla="*/ 7359763 w 28"/>
              <a:gd name="T69" fmla="*/ 58072505 h 202"/>
              <a:gd name="T70" fmla="*/ 7972652 w 28"/>
              <a:gd name="T71" fmla="*/ 56312321 h 202"/>
              <a:gd name="T72" fmla="*/ 6132853 w 28"/>
              <a:gd name="T73" fmla="*/ 21117324 h 202"/>
              <a:gd name="T74" fmla="*/ 6132853 w 28"/>
              <a:gd name="T75" fmla="*/ 19943868 h 202"/>
              <a:gd name="T76" fmla="*/ 7053036 w 28"/>
              <a:gd name="T77" fmla="*/ 19064318 h 202"/>
              <a:gd name="T78" fmla="*/ 7972652 w 28"/>
              <a:gd name="T79" fmla="*/ 18477590 h 2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 h="202">
                <a:moveTo>
                  <a:pt x="26" y="63"/>
                </a:moveTo>
                <a:lnTo>
                  <a:pt x="26" y="63"/>
                </a:lnTo>
                <a:lnTo>
                  <a:pt x="28" y="57"/>
                </a:lnTo>
                <a:lnTo>
                  <a:pt x="28" y="52"/>
                </a:lnTo>
                <a:lnTo>
                  <a:pt x="28" y="42"/>
                </a:lnTo>
                <a:lnTo>
                  <a:pt x="28" y="39"/>
                </a:lnTo>
                <a:lnTo>
                  <a:pt x="27" y="0"/>
                </a:lnTo>
                <a:lnTo>
                  <a:pt x="26" y="0"/>
                </a:lnTo>
                <a:lnTo>
                  <a:pt x="24" y="38"/>
                </a:lnTo>
                <a:lnTo>
                  <a:pt x="23" y="41"/>
                </a:lnTo>
                <a:lnTo>
                  <a:pt x="22" y="41"/>
                </a:lnTo>
                <a:lnTo>
                  <a:pt x="20" y="39"/>
                </a:lnTo>
                <a:lnTo>
                  <a:pt x="20" y="33"/>
                </a:lnTo>
                <a:lnTo>
                  <a:pt x="20" y="20"/>
                </a:lnTo>
                <a:lnTo>
                  <a:pt x="20" y="0"/>
                </a:lnTo>
                <a:lnTo>
                  <a:pt x="19" y="0"/>
                </a:lnTo>
                <a:lnTo>
                  <a:pt x="16" y="38"/>
                </a:lnTo>
                <a:lnTo>
                  <a:pt x="15" y="41"/>
                </a:lnTo>
                <a:lnTo>
                  <a:pt x="13" y="41"/>
                </a:lnTo>
                <a:lnTo>
                  <a:pt x="12" y="38"/>
                </a:lnTo>
                <a:lnTo>
                  <a:pt x="12" y="31"/>
                </a:lnTo>
                <a:lnTo>
                  <a:pt x="12" y="18"/>
                </a:lnTo>
                <a:lnTo>
                  <a:pt x="12" y="0"/>
                </a:lnTo>
                <a:lnTo>
                  <a:pt x="11" y="0"/>
                </a:lnTo>
                <a:lnTo>
                  <a:pt x="8" y="38"/>
                </a:lnTo>
                <a:lnTo>
                  <a:pt x="7" y="39"/>
                </a:lnTo>
                <a:lnTo>
                  <a:pt x="7" y="41"/>
                </a:lnTo>
                <a:lnTo>
                  <a:pt x="5" y="38"/>
                </a:lnTo>
                <a:lnTo>
                  <a:pt x="4" y="30"/>
                </a:lnTo>
                <a:lnTo>
                  <a:pt x="4" y="16"/>
                </a:lnTo>
                <a:lnTo>
                  <a:pt x="4" y="0"/>
                </a:lnTo>
                <a:lnTo>
                  <a:pt x="2" y="0"/>
                </a:lnTo>
                <a:lnTo>
                  <a:pt x="1" y="12"/>
                </a:lnTo>
                <a:lnTo>
                  <a:pt x="0" y="39"/>
                </a:lnTo>
                <a:lnTo>
                  <a:pt x="0" y="42"/>
                </a:lnTo>
                <a:lnTo>
                  <a:pt x="0" y="50"/>
                </a:lnTo>
                <a:lnTo>
                  <a:pt x="1" y="57"/>
                </a:lnTo>
                <a:lnTo>
                  <a:pt x="2" y="60"/>
                </a:lnTo>
                <a:lnTo>
                  <a:pt x="5" y="63"/>
                </a:lnTo>
                <a:lnTo>
                  <a:pt x="11" y="67"/>
                </a:lnTo>
                <a:lnTo>
                  <a:pt x="11" y="68"/>
                </a:lnTo>
                <a:lnTo>
                  <a:pt x="12" y="79"/>
                </a:lnTo>
                <a:lnTo>
                  <a:pt x="7" y="187"/>
                </a:lnTo>
                <a:lnTo>
                  <a:pt x="7" y="190"/>
                </a:lnTo>
                <a:lnTo>
                  <a:pt x="7" y="194"/>
                </a:lnTo>
                <a:lnTo>
                  <a:pt x="8" y="196"/>
                </a:lnTo>
                <a:lnTo>
                  <a:pt x="9" y="199"/>
                </a:lnTo>
                <a:lnTo>
                  <a:pt x="12" y="200"/>
                </a:lnTo>
                <a:lnTo>
                  <a:pt x="16" y="202"/>
                </a:lnTo>
                <a:lnTo>
                  <a:pt x="20" y="202"/>
                </a:lnTo>
                <a:lnTo>
                  <a:pt x="23" y="200"/>
                </a:lnTo>
                <a:lnTo>
                  <a:pt x="24" y="198"/>
                </a:lnTo>
                <a:lnTo>
                  <a:pt x="26" y="196"/>
                </a:lnTo>
                <a:lnTo>
                  <a:pt x="26" y="192"/>
                </a:lnTo>
                <a:lnTo>
                  <a:pt x="26" y="190"/>
                </a:lnTo>
                <a:lnTo>
                  <a:pt x="20" y="72"/>
                </a:lnTo>
                <a:lnTo>
                  <a:pt x="20" y="68"/>
                </a:lnTo>
                <a:lnTo>
                  <a:pt x="23" y="65"/>
                </a:lnTo>
                <a:lnTo>
                  <a:pt x="2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8" name="Freeform 74"/>
          <p:cNvSpPr>
            <a:spLocks/>
          </p:cNvSpPr>
          <p:nvPr/>
        </p:nvSpPr>
        <p:spPr bwMode="auto">
          <a:xfrm>
            <a:off x="5075238" y="4176713"/>
            <a:ext cx="12700" cy="106362"/>
          </a:xfrm>
          <a:custGeom>
            <a:avLst/>
            <a:gdLst>
              <a:gd name="T0" fmla="*/ 934830 w 23"/>
              <a:gd name="T1" fmla="*/ 575103 h 199"/>
              <a:gd name="T2" fmla="*/ 934830 w 23"/>
              <a:gd name="T3" fmla="*/ 575103 h 199"/>
              <a:gd name="T4" fmla="*/ 934830 w 23"/>
              <a:gd name="T5" fmla="*/ 287552 h 199"/>
              <a:gd name="T6" fmla="*/ 1246809 w 23"/>
              <a:gd name="T7" fmla="*/ 0 h 199"/>
              <a:gd name="T8" fmla="*/ 2181639 w 23"/>
              <a:gd name="T9" fmla="*/ 0 h 199"/>
              <a:gd name="T10" fmla="*/ 3427896 w 23"/>
              <a:gd name="T11" fmla="*/ 575103 h 199"/>
              <a:gd name="T12" fmla="*/ 3427896 w 23"/>
              <a:gd name="T13" fmla="*/ 575103 h 199"/>
              <a:gd name="T14" fmla="*/ 4362726 w 23"/>
              <a:gd name="T15" fmla="*/ 1725844 h 199"/>
              <a:gd name="T16" fmla="*/ 4674704 w 23"/>
              <a:gd name="T17" fmla="*/ 3451687 h 199"/>
              <a:gd name="T18" fmla="*/ 6544365 w 23"/>
              <a:gd name="T19" fmla="*/ 8629219 h 199"/>
              <a:gd name="T20" fmla="*/ 7167770 w 23"/>
              <a:gd name="T21" fmla="*/ 14669404 h 199"/>
              <a:gd name="T22" fmla="*/ 7167770 w 23"/>
              <a:gd name="T23" fmla="*/ 17833540 h 199"/>
              <a:gd name="T24" fmla="*/ 6856343 w 23"/>
              <a:gd name="T25" fmla="*/ 20997142 h 199"/>
              <a:gd name="T26" fmla="*/ 6856343 w 23"/>
              <a:gd name="T27" fmla="*/ 20997142 h 199"/>
              <a:gd name="T28" fmla="*/ 5609535 w 23"/>
              <a:gd name="T29" fmla="*/ 22147882 h 199"/>
              <a:gd name="T30" fmla="*/ 4362726 w 23"/>
              <a:gd name="T31" fmla="*/ 23298623 h 199"/>
              <a:gd name="T32" fmla="*/ 3739874 w 23"/>
              <a:gd name="T33" fmla="*/ 24736381 h 199"/>
              <a:gd name="T34" fmla="*/ 3739874 w 23"/>
              <a:gd name="T35" fmla="*/ 24736381 h 199"/>
              <a:gd name="T36" fmla="*/ 4674704 w 23"/>
              <a:gd name="T37" fmla="*/ 36817286 h 199"/>
              <a:gd name="T38" fmla="*/ 5920961 w 23"/>
              <a:gd name="T39" fmla="*/ 54938378 h 199"/>
              <a:gd name="T40" fmla="*/ 5920961 w 23"/>
              <a:gd name="T41" fmla="*/ 54938378 h 199"/>
              <a:gd name="T42" fmla="*/ 5920961 w 23"/>
              <a:gd name="T43" fmla="*/ 55225930 h 199"/>
              <a:gd name="T44" fmla="*/ 5609535 w 23"/>
              <a:gd name="T45" fmla="*/ 56088584 h 199"/>
              <a:gd name="T46" fmla="*/ 5298109 w 23"/>
              <a:gd name="T47" fmla="*/ 56664222 h 199"/>
              <a:gd name="T48" fmla="*/ 3427896 w 23"/>
              <a:gd name="T49" fmla="*/ 57239325 h 199"/>
              <a:gd name="T50" fmla="*/ 3427896 w 23"/>
              <a:gd name="T51" fmla="*/ 57239325 h 199"/>
              <a:gd name="T52" fmla="*/ 2181639 w 23"/>
              <a:gd name="T53" fmla="*/ 57239325 h 199"/>
              <a:gd name="T54" fmla="*/ 1246809 w 23"/>
              <a:gd name="T55" fmla="*/ 57239325 h 199"/>
              <a:gd name="T56" fmla="*/ 623404 w 23"/>
              <a:gd name="T57" fmla="*/ 56088584 h 199"/>
              <a:gd name="T58" fmla="*/ 623404 w 23"/>
              <a:gd name="T59" fmla="*/ 55225930 h 199"/>
              <a:gd name="T60" fmla="*/ 0 w 23"/>
              <a:gd name="T61" fmla="*/ 54938378 h 199"/>
              <a:gd name="T62" fmla="*/ 934830 w 23"/>
              <a:gd name="T63" fmla="*/ 575103 h 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99">
                <a:moveTo>
                  <a:pt x="3" y="2"/>
                </a:moveTo>
                <a:lnTo>
                  <a:pt x="3" y="2"/>
                </a:lnTo>
                <a:lnTo>
                  <a:pt x="3" y="1"/>
                </a:lnTo>
                <a:lnTo>
                  <a:pt x="4" y="0"/>
                </a:lnTo>
                <a:lnTo>
                  <a:pt x="7" y="0"/>
                </a:lnTo>
                <a:lnTo>
                  <a:pt x="11" y="2"/>
                </a:lnTo>
                <a:lnTo>
                  <a:pt x="14" y="6"/>
                </a:lnTo>
                <a:lnTo>
                  <a:pt x="15" y="12"/>
                </a:lnTo>
                <a:lnTo>
                  <a:pt x="21" y="30"/>
                </a:lnTo>
                <a:lnTo>
                  <a:pt x="23" y="51"/>
                </a:lnTo>
                <a:lnTo>
                  <a:pt x="23" y="62"/>
                </a:lnTo>
                <a:lnTo>
                  <a:pt x="22" y="73"/>
                </a:lnTo>
                <a:lnTo>
                  <a:pt x="18" y="77"/>
                </a:lnTo>
                <a:lnTo>
                  <a:pt x="14" y="81"/>
                </a:lnTo>
                <a:lnTo>
                  <a:pt x="12" y="86"/>
                </a:lnTo>
                <a:lnTo>
                  <a:pt x="15" y="128"/>
                </a:lnTo>
                <a:lnTo>
                  <a:pt x="19" y="191"/>
                </a:lnTo>
                <a:lnTo>
                  <a:pt x="19" y="192"/>
                </a:lnTo>
                <a:lnTo>
                  <a:pt x="18" y="195"/>
                </a:lnTo>
                <a:lnTo>
                  <a:pt x="17" y="197"/>
                </a:lnTo>
                <a:lnTo>
                  <a:pt x="11" y="199"/>
                </a:lnTo>
                <a:lnTo>
                  <a:pt x="7" y="199"/>
                </a:lnTo>
                <a:lnTo>
                  <a:pt x="4" y="199"/>
                </a:lnTo>
                <a:lnTo>
                  <a:pt x="2" y="195"/>
                </a:lnTo>
                <a:lnTo>
                  <a:pt x="2" y="192"/>
                </a:lnTo>
                <a:lnTo>
                  <a:pt x="0" y="191"/>
                </a:lnTo>
                <a:lnTo>
                  <a:pt x="3"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9" name="Freeform 75"/>
          <p:cNvSpPr>
            <a:spLocks noEditPoints="1"/>
          </p:cNvSpPr>
          <p:nvPr/>
        </p:nvSpPr>
        <p:spPr bwMode="auto">
          <a:xfrm>
            <a:off x="4054475" y="3027363"/>
            <a:ext cx="147638" cy="93662"/>
          </a:xfrm>
          <a:custGeom>
            <a:avLst/>
            <a:gdLst>
              <a:gd name="T0" fmla="*/ 77210332 w 272"/>
              <a:gd name="T1" fmla="*/ 32607833 h 174"/>
              <a:gd name="T2" fmla="*/ 79265322 w 272"/>
              <a:gd name="T3" fmla="*/ 29987450 h 174"/>
              <a:gd name="T4" fmla="*/ 74568046 w 272"/>
              <a:gd name="T5" fmla="*/ 25911538 h 174"/>
              <a:gd name="T6" fmla="*/ 66054435 w 272"/>
              <a:gd name="T7" fmla="*/ 25620325 h 174"/>
              <a:gd name="T8" fmla="*/ 65174035 w 272"/>
              <a:gd name="T9" fmla="*/ 21835627 h 174"/>
              <a:gd name="T10" fmla="*/ 55779482 w 272"/>
              <a:gd name="T11" fmla="*/ 9316678 h 174"/>
              <a:gd name="T12" fmla="*/ 57540825 w 272"/>
              <a:gd name="T13" fmla="*/ 9607891 h 174"/>
              <a:gd name="T14" fmla="*/ 58128120 w 272"/>
              <a:gd name="T15" fmla="*/ 9316678 h 174"/>
              <a:gd name="T16" fmla="*/ 58128120 w 272"/>
              <a:gd name="T17" fmla="*/ 0 h 174"/>
              <a:gd name="T18" fmla="*/ 57540825 w 272"/>
              <a:gd name="T19" fmla="*/ 0 h 174"/>
              <a:gd name="T20" fmla="*/ 54018139 w 272"/>
              <a:gd name="T21" fmla="*/ 1164316 h 174"/>
              <a:gd name="T22" fmla="*/ 51669500 w 272"/>
              <a:gd name="T23" fmla="*/ 3784698 h 174"/>
              <a:gd name="T24" fmla="*/ 48439919 w 272"/>
              <a:gd name="T25" fmla="*/ 4075912 h 174"/>
              <a:gd name="T26" fmla="*/ 47559519 w 272"/>
              <a:gd name="T27" fmla="*/ 6405081 h 174"/>
              <a:gd name="T28" fmla="*/ 44036290 w 272"/>
              <a:gd name="T29" fmla="*/ 9899104 h 174"/>
              <a:gd name="T30" fmla="*/ 48733567 w 272"/>
              <a:gd name="T31" fmla="*/ 8734251 h 174"/>
              <a:gd name="T32" fmla="*/ 53724491 w 272"/>
              <a:gd name="T33" fmla="*/ 19506457 h 174"/>
              <a:gd name="T34" fmla="*/ 49614510 w 272"/>
              <a:gd name="T35" fmla="*/ 29987450 h 174"/>
              <a:gd name="T36" fmla="*/ 51375853 w 272"/>
              <a:gd name="T37" fmla="*/ 33190260 h 174"/>
              <a:gd name="T38" fmla="*/ 47559519 w 272"/>
              <a:gd name="T39" fmla="*/ 35519429 h 174"/>
              <a:gd name="T40" fmla="*/ 37577671 w 272"/>
              <a:gd name="T41" fmla="*/ 35810643 h 174"/>
              <a:gd name="T42" fmla="*/ 33761337 w 272"/>
              <a:gd name="T43" fmla="*/ 37557385 h 174"/>
              <a:gd name="T44" fmla="*/ 34348632 w 272"/>
              <a:gd name="T45" fmla="*/ 28823135 h 174"/>
              <a:gd name="T46" fmla="*/ 32293099 w 272"/>
              <a:gd name="T47" fmla="*/ 23873583 h 174"/>
              <a:gd name="T48" fmla="*/ 34348632 w 272"/>
              <a:gd name="T49" fmla="*/ 20671311 h 174"/>
              <a:gd name="T50" fmla="*/ 31706346 w 272"/>
              <a:gd name="T51" fmla="*/ 16886074 h 174"/>
              <a:gd name="T52" fmla="*/ 9688201 w 272"/>
              <a:gd name="T53" fmla="*/ 16886074 h 174"/>
              <a:gd name="T54" fmla="*/ 6458620 w 272"/>
              <a:gd name="T55" fmla="*/ 20671311 h 174"/>
              <a:gd name="T56" fmla="*/ 5577677 w 272"/>
              <a:gd name="T57" fmla="*/ 24747223 h 174"/>
              <a:gd name="T58" fmla="*/ 1174048 w 272"/>
              <a:gd name="T59" fmla="*/ 30278664 h 174"/>
              <a:gd name="T60" fmla="*/ 293648 w 272"/>
              <a:gd name="T61" fmla="*/ 37557385 h 174"/>
              <a:gd name="T62" fmla="*/ 3522686 w 272"/>
              <a:gd name="T63" fmla="*/ 40177768 h 174"/>
              <a:gd name="T64" fmla="*/ 5871324 w 272"/>
              <a:gd name="T65" fmla="*/ 44544894 h 174"/>
              <a:gd name="T66" fmla="*/ 11449544 w 272"/>
              <a:gd name="T67" fmla="*/ 49785121 h 174"/>
              <a:gd name="T68" fmla="*/ 17320868 w 272"/>
              <a:gd name="T69" fmla="*/ 50658761 h 174"/>
              <a:gd name="T70" fmla="*/ 23485841 w 272"/>
              <a:gd name="T71" fmla="*/ 46291636 h 174"/>
              <a:gd name="T72" fmla="*/ 25540831 w 272"/>
              <a:gd name="T73" fmla="*/ 41050870 h 174"/>
              <a:gd name="T74" fmla="*/ 27302717 w 272"/>
              <a:gd name="T75" fmla="*/ 41050870 h 174"/>
              <a:gd name="T76" fmla="*/ 29945003 w 272"/>
              <a:gd name="T77" fmla="*/ 43380040 h 174"/>
              <a:gd name="T78" fmla="*/ 51669500 w 272"/>
              <a:gd name="T79" fmla="*/ 42506938 h 174"/>
              <a:gd name="T80" fmla="*/ 61357159 w 272"/>
              <a:gd name="T81" fmla="*/ 28240708 h 174"/>
              <a:gd name="T82" fmla="*/ 56366777 w 272"/>
              <a:gd name="T83" fmla="*/ 39886555 h 174"/>
              <a:gd name="T84" fmla="*/ 59302168 w 272"/>
              <a:gd name="T85" fmla="*/ 39304128 h 174"/>
              <a:gd name="T86" fmla="*/ 60183111 w 272"/>
              <a:gd name="T87" fmla="*/ 43380040 h 174"/>
              <a:gd name="T88" fmla="*/ 65760788 w 272"/>
              <a:gd name="T89" fmla="*/ 48620805 h 174"/>
              <a:gd name="T90" fmla="*/ 71632655 w 272"/>
              <a:gd name="T91" fmla="*/ 49494446 h 174"/>
              <a:gd name="T92" fmla="*/ 78091275 w 272"/>
              <a:gd name="T93" fmla="*/ 45127321 h 174"/>
              <a:gd name="T94" fmla="*/ 79852618 w 272"/>
              <a:gd name="T95" fmla="*/ 39304128 h 174"/>
              <a:gd name="T96" fmla="*/ 77210332 w 272"/>
              <a:gd name="T97" fmla="*/ 32607833 h 174"/>
              <a:gd name="T98" fmla="*/ 14091830 w 272"/>
              <a:gd name="T99" fmla="*/ 43671253 h 174"/>
              <a:gd name="T100" fmla="*/ 12036839 w 272"/>
              <a:gd name="T101" fmla="*/ 41050870 h 174"/>
              <a:gd name="T102" fmla="*/ 17614516 w 272"/>
              <a:gd name="T103" fmla="*/ 43088826 h 174"/>
              <a:gd name="T104" fmla="*/ 69577664 w 272"/>
              <a:gd name="T105" fmla="*/ 42506938 h 174"/>
              <a:gd name="T106" fmla="*/ 66348083 w 272"/>
              <a:gd name="T107" fmla="*/ 40759657 h 174"/>
              <a:gd name="T108" fmla="*/ 67229026 w 272"/>
              <a:gd name="T109" fmla="*/ 36974959 h 174"/>
              <a:gd name="T110" fmla="*/ 70751712 w 272"/>
              <a:gd name="T111" fmla="*/ 36392532 h 174"/>
              <a:gd name="T112" fmla="*/ 72806703 w 272"/>
              <a:gd name="T113" fmla="*/ 39304128 h 174"/>
              <a:gd name="T114" fmla="*/ 69577664 w 272"/>
              <a:gd name="T115" fmla="*/ 42506938 h 1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2" h="174">
                <a:moveTo>
                  <a:pt x="263" y="112"/>
                </a:moveTo>
                <a:lnTo>
                  <a:pt x="263" y="112"/>
                </a:lnTo>
                <a:lnTo>
                  <a:pt x="267" y="111"/>
                </a:lnTo>
                <a:lnTo>
                  <a:pt x="270" y="108"/>
                </a:lnTo>
                <a:lnTo>
                  <a:pt x="272" y="105"/>
                </a:lnTo>
                <a:lnTo>
                  <a:pt x="270" y="103"/>
                </a:lnTo>
                <a:lnTo>
                  <a:pt x="267" y="99"/>
                </a:lnTo>
                <a:lnTo>
                  <a:pt x="263" y="95"/>
                </a:lnTo>
                <a:lnTo>
                  <a:pt x="254" y="89"/>
                </a:lnTo>
                <a:lnTo>
                  <a:pt x="244" y="86"/>
                </a:lnTo>
                <a:lnTo>
                  <a:pt x="235" y="86"/>
                </a:lnTo>
                <a:lnTo>
                  <a:pt x="225" y="88"/>
                </a:lnTo>
                <a:lnTo>
                  <a:pt x="225" y="85"/>
                </a:lnTo>
                <a:lnTo>
                  <a:pt x="225" y="80"/>
                </a:lnTo>
                <a:lnTo>
                  <a:pt x="222" y="75"/>
                </a:lnTo>
                <a:lnTo>
                  <a:pt x="218" y="74"/>
                </a:lnTo>
                <a:lnTo>
                  <a:pt x="214" y="73"/>
                </a:lnTo>
                <a:lnTo>
                  <a:pt x="207" y="73"/>
                </a:lnTo>
                <a:lnTo>
                  <a:pt x="190" y="32"/>
                </a:lnTo>
                <a:lnTo>
                  <a:pt x="195" y="33"/>
                </a:lnTo>
                <a:lnTo>
                  <a:pt x="196" y="33"/>
                </a:lnTo>
                <a:lnTo>
                  <a:pt x="198" y="32"/>
                </a:lnTo>
                <a:lnTo>
                  <a:pt x="199" y="30"/>
                </a:lnTo>
                <a:lnTo>
                  <a:pt x="199" y="3"/>
                </a:lnTo>
                <a:lnTo>
                  <a:pt x="198" y="0"/>
                </a:lnTo>
                <a:lnTo>
                  <a:pt x="196" y="0"/>
                </a:lnTo>
                <a:lnTo>
                  <a:pt x="195" y="0"/>
                </a:lnTo>
                <a:lnTo>
                  <a:pt x="190" y="2"/>
                </a:lnTo>
                <a:lnTo>
                  <a:pt x="184" y="4"/>
                </a:lnTo>
                <a:lnTo>
                  <a:pt x="180" y="10"/>
                </a:lnTo>
                <a:lnTo>
                  <a:pt x="179" y="17"/>
                </a:lnTo>
                <a:lnTo>
                  <a:pt x="176" y="13"/>
                </a:lnTo>
                <a:lnTo>
                  <a:pt x="172" y="11"/>
                </a:lnTo>
                <a:lnTo>
                  <a:pt x="168" y="13"/>
                </a:lnTo>
                <a:lnTo>
                  <a:pt x="165" y="14"/>
                </a:lnTo>
                <a:lnTo>
                  <a:pt x="164" y="17"/>
                </a:lnTo>
                <a:lnTo>
                  <a:pt x="162" y="21"/>
                </a:lnTo>
                <a:lnTo>
                  <a:pt x="162" y="22"/>
                </a:lnTo>
                <a:lnTo>
                  <a:pt x="151" y="28"/>
                </a:lnTo>
                <a:lnTo>
                  <a:pt x="150" y="30"/>
                </a:lnTo>
                <a:lnTo>
                  <a:pt x="150" y="34"/>
                </a:lnTo>
                <a:lnTo>
                  <a:pt x="153" y="37"/>
                </a:lnTo>
                <a:lnTo>
                  <a:pt x="157" y="36"/>
                </a:lnTo>
                <a:lnTo>
                  <a:pt x="166" y="30"/>
                </a:lnTo>
                <a:lnTo>
                  <a:pt x="168" y="34"/>
                </a:lnTo>
                <a:lnTo>
                  <a:pt x="183" y="67"/>
                </a:lnTo>
                <a:lnTo>
                  <a:pt x="180" y="70"/>
                </a:lnTo>
                <a:lnTo>
                  <a:pt x="177" y="73"/>
                </a:lnTo>
                <a:lnTo>
                  <a:pt x="169" y="103"/>
                </a:lnTo>
                <a:lnTo>
                  <a:pt x="169" y="105"/>
                </a:lnTo>
                <a:lnTo>
                  <a:pt x="169" y="108"/>
                </a:lnTo>
                <a:lnTo>
                  <a:pt x="172" y="111"/>
                </a:lnTo>
                <a:lnTo>
                  <a:pt x="175" y="114"/>
                </a:lnTo>
                <a:lnTo>
                  <a:pt x="168" y="123"/>
                </a:lnTo>
                <a:lnTo>
                  <a:pt x="165" y="122"/>
                </a:lnTo>
                <a:lnTo>
                  <a:pt x="162" y="122"/>
                </a:lnTo>
                <a:lnTo>
                  <a:pt x="135" y="122"/>
                </a:lnTo>
                <a:lnTo>
                  <a:pt x="131" y="122"/>
                </a:lnTo>
                <a:lnTo>
                  <a:pt x="128" y="123"/>
                </a:lnTo>
                <a:lnTo>
                  <a:pt x="127" y="126"/>
                </a:lnTo>
                <a:lnTo>
                  <a:pt x="125" y="129"/>
                </a:lnTo>
                <a:lnTo>
                  <a:pt x="115" y="129"/>
                </a:lnTo>
                <a:lnTo>
                  <a:pt x="117" y="123"/>
                </a:lnTo>
                <a:lnTo>
                  <a:pt x="117" y="118"/>
                </a:lnTo>
                <a:lnTo>
                  <a:pt x="117" y="99"/>
                </a:lnTo>
                <a:lnTo>
                  <a:pt x="117" y="93"/>
                </a:lnTo>
                <a:lnTo>
                  <a:pt x="116" y="89"/>
                </a:lnTo>
                <a:lnTo>
                  <a:pt x="110" y="82"/>
                </a:lnTo>
                <a:lnTo>
                  <a:pt x="113" y="81"/>
                </a:lnTo>
                <a:lnTo>
                  <a:pt x="116" y="77"/>
                </a:lnTo>
                <a:lnTo>
                  <a:pt x="117" y="74"/>
                </a:lnTo>
                <a:lnTo>
                  <a:pt x="117" y="71"/>
                </a:lnTo>
                <a:lnTo>
                  <a:pt x="116" y="65"/>
                </a:lnTo>
                <a:lnTo>
                  <a:pt x="113" y="60"/>
                </a:lnTo>
                <a:lnTo>
                  <a:pt x="108" y="58"/>
                </a:lnTo>
                <a:lnTo>
                  <a:pt x="101" y="56"/>
                </a:lnTo>
                <a:lnTo>
                  <a:pt x="39" y="56"/>
                </a:lnTo>
                <a:lnTo>
                  <a:pt x="33" y="58"/>
                </a:lnTo>
                <a:lnTo>
                  <a:pt x="27" y="60"/>
                </a:lnTo>
                <a:lnTo>
                  <a:pt x="23" y="65"/>
                </a:lnTo>
                <a:lnTo>
                  <a:pt x="22" y="71"/>
                </a:lnTo>
                <a:lnTo>
                  <a:pt x="23" y="75"/>
                </a:lnTo>
                <a:lnTo>
                  <a:pt x="26" y="81"/>
                </a:lnTo>
                <a:lnTo>
                  <a:pt x="19" y="85"/>
                </a:lnTo>
                <a:lnTo>
                  <a:pt x="14" y="92"/>
                </a:lnTo>
                <a:lnTo>
                  <a:pt x="8" y="97"/>
                </a:lnTo>
                <a:lnTo>
                  <a:pt x="4" y="104"/>
                </a:lnTo>
                <a:lnTo>
                  <a:pt x="3" y="111"/>
                </a:lnTo>
                <a:lnTo>
                  <a:pt x="0" y="116"/>
                </a:lnTo>
                <a:lnTo>
                  <a:pt x="0" y="123"/>
                </a:lnTo>
                <a:lnTo>
                  <a:pt x="1" y="129"/>
                </a:lnTo>
                <a:lnTo>
                  <a:pt x="5" y="133"/>
                </a:lnTo>
                <a:lnTo>
                  <a:pt x="8" y="137"/>
                </a:lnTo>
                <a:lnTo>
                  <a:pt x="12" y="138"/>
                </a:lnTo>
                <a:lnTo>
                  <a:pt x="18" y="140"/>
                </a:lnTo>
                <a:lnTo>
                  <a:pt x="19" y="146"/>
                </a:lnTo>
                <a:lnTo>
                  <a:pt x="20" y="153"/>
                </a:lnTo>
                <a:lnTo>
                  <a:pt x="23" y="159"/>
                </a:lnTo>
                <a:lnTo>
                  <a:pt x="29" y="164"/>
                </a:lnTo>
                <a:lnTo>
                  <a:pt x="33" y="168"/>
                </a:lnTo>
                <a:lnTo>
                  <a:pt x="39" y="171"/>
                </a:lnTo>
                <a:lnTo>
                  <a:pt x="45" y="174"/>
                </a:lnTo>
                <a:lnTo>
                  <a:pt x="52" y="174"/>
                </a:lnTo>
                <a:lnTo>
                  <a:pt x="59" y="174"/>
                </a:lnTo>
                <a:lnTo>
                  <a:pt x="65" y="171"/>
                </a:lnTo>
                <a:lnTo>
                  <a:pt x="71" y="168"/>
                </a:lnTo>
                <a:lnTo>
                  <a:pt x="76" y="164"/>
                </a:lnTo>
                <a:lnTo>
                  <a:pt x="80" y="159"/>
                </a:lnTo>
                <a:lnTo>
                  <a:pt x="83" y="153"/>
                </a:lnTo>
                <a:lnTo>
                  <a:pt x="86" y="148"/>
                </a:lnTo>
                <a:lnTo>
                  <a:pt x="87" y="141"/>
                </a:lnTo>
                <a:lnTo>
                  <a:pt x="91" y="141"/>
                </a:lnTo>
                <a:lnTo>
                  <a:pt x="93" y="141"/>
                </a:lnTo>
                <a:lnTo>
                  <a:pt x="94" y="144"/>
                </a:lnTo>
                <a:lnTo>
                  <a:pt x="95" y="146"/>
                </a:lnTo>
                <a:lnTo>
                  <a:pt x="98" y="148"/>
                </a:lnTo>
                <a:lnTo>
                  <a:pt x="102" y="149"/>
                </a:lnTo>
                <a:lnTo>
                  <a:pt x="170" y="149"/>
                </a:lnTo>
                <a:lnTo>
                  <a:pt x="173" y="148"/>
                </a:lnTo>
                <a:lnTo>
                  <a:pt x="176" y="146"/>
                </a:lnTo>
                <a:lnTo>
                  <a:pt x="179" y="142"/>
                </a:lnTo>
                <a:lnTo>
                  <a:pt x="205" y="97"/>
                </a:lnTo>
                <a:lnTo>
                  <a:pt x="209" y="97"/>
                </a:lnTo>
                <a:lnTo>
                  <a:pt x="205" y="103"/>
                </a:lnTo>
                <a:lnTo>
                  <a:pt x="202" y="108"/>
                </a:lnTo>
                <a:lnTo>
                  <a:pt x="196" y="122"/>
                </a:lnTo>
                <a:lnTo>
                  <a:pt x="192" y="137"/>
                </a:lnTo>
                <a:lnTo>
                  <a:pt x="196" y="137"/>
                </a:lnTo>
                <a:lnTo>
                  <a:pt x="202" y="135"/>
                </a:lnTo>
                <a:lnTo>
                  <a:pt x="203" y="142"/>
                </a:lnTo>
                <a:lnTo>
                  <a:pt x="205" y="149"/>
                </a:lnTo>
                <a:lnTo>
                  <a:pt x="209" y="155"/>
                </a:lnTo>
                <a:lnTo>
                  <a:pt x="213" y="160"/>
                </a:lnTo>
                <a:lnTo>
                  <a:pt x="218" y="164"/>
                </a:lnTo>
                <a:lnTo>
                  <a:pt x="224" y="167"/>
                </a:lnTo>
                <a:lnTo>
                  <a:pt x="231" y="170"/>
                </a:lnTo>
                <a:lnTo>
                  <a:pt x="237" y="170"/>
                </a:lnTo>
                <a:lnTo>
                  <a:pt x="244" y="170"/>
                </a:lnTo>
                <a:lnTo>
                  <a:pt x="251" y="167"/>
                </a:lnTo>
                <a:lnTo>
                  <a:pt x="256" y="164"/>
                </a:lnTo>
                <a:lnTo>
                  <a:pt x="262" y="160"/>
                </a:lnTo>
                <a:lnTo>
                  <a:pt x="266" y="155"/>
                </a:lnTo>
                <a:lnTo>
                  <a:pt x="269" y="149"/>
                </a:lnTo>
                <a:lnTo>
                  <a:pt x="272" y="142"/>
                </a:lnTo>
                <a:lnTo>
                  <a:pt x="272" y="135"/>
                </a:lnTo>
                <a:lnTo>
                  <a:pt x="272" y="129"/>
                </a:lnTo>
                <a:lnTo>
                  <a:pt x="269" y="123"/>
                </a:lnTo>
                <a:lnTo>
                  <a:pt x="266" y="118"/>
                </a:lnTo>
                <a:lnTo>
                  <a:pt x="263" y="112"/>
                </a:lnTo>
                <a:close/>
                <a:moveTo>
                  <a:pt x="52" y="150"/>
                </a:moveTo>
                <a:lnTo>
                  <a:pt x="52" y="150"/>
                </a:lnTo>
                <a:lnTo>
                  <a:pt x="48" y="150"/>
                </a:lnTo>
                <a:lnTo>
                  <a:pt x="45" y="148"/>
                </a:lnTo>
                <a:lnTo>
                  <a:pt x="42" y="145"/>
                </a:lnTo>
                <a:lnTo>
                  <a:pt x="41" y="141"/>
                </a:lnTo>
                <a:lnTo>
                  <a:pt x="64" y="141"/>
                </a:lnTo>
                <a:lnTo>
                  <a:pt x="63" y="145"/>
                </a:lnTo>
                <a:lnTo>
                  <a:pt x="60" y="148"/>
                </a:lnTo>
                <a:lnTo>
                  <a:pt x="56" y="150"/>
                </a:lnTo>
                <a:lnTo>
                  <a:pt x="52" y="150"/>
                </a:lnTo>
                <a:close/>
                <a:moveTo>
                  <a:pt x="237" y="146"/>
                </a:moveTo>
                <a:lnTo>
                  <a:pt x="237" y="146"/>
                </a:lnTo>
                <a:lnTo>
                  <a:pt x="232" y="145"/>
                </a:lnTo>
                <a:lnTo>
                  <a:pt x="229" y="144"/>
                </a:lnTo>
                <a:lnTo>
                  <a:pt x="226" y="140"/>
                </a:lnTo>
                <a:lnTo>
                  <a:pt x="225" y="135"/>
                </a:lnTo>
                <a:lnTo>
                  <a:pt x="226" y="131"/>
                </a:lnTo>
                <a:lnTo>
                  <a:pt x="229" y="127"/>
                </a:lnTo>
                <a:lnTo>
                  <a:pt x="232" y="125"/>
                </a:lnTo>
                <a:lnTo>
                  <a:pt x="237" y="123"/>
                </a:lnTo>
                <a:lnTo>
                  <a:pt x="241" y="125"/>
                </a:lnTo>
                <a:lnTo>
                  <a:pt x="246" y="127"/>
                </a:lnTo>
                <a:lnTo>
                  <a:pt x="247" y="131"/>
                </a:lnTo>
                <a:lnTo>
                  <a:pt x="248" y="135"/>
                </a:lnTo>
                <a:lnTo>
                  <a:pt x="247" y="140"/>
                </a:lnTo>
                <a:lnTo>
                  <a:pt x="246" y="144"/>
                </a:lnTo>
                <a:lnTo>
                  <a:pt x="241" y="145"/>
                </a:lnTo>
                <a:lnTo>
                  <a:pt x="237" y="1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0" name="Freeform 76"/>
          <p:cNvSpPr>
            <a:spLocks/>
          </p:cNvSpPr>
          <p:nvPr/>
        </p:nvSpPr>
        <p:spPr bwMode="auto">
          <a:xfrm>
            <a:off x="4672013" y="2978150"/>
            <a:ext cx="57150" cy="104775"/>
          </a:xfrm>
          <a:custGeom>
            <a:avLst/>
            <a:gdLst>
              <a:gd name="T0" fmla="*/ 891870 w 104"/>
              <a:gd name="T1" fmla="*/ 56669773 h 194"/>
              <a:gd name="T2" fmla="*/ 29424557 w 104"/>
              <a:gd name="T3" fmla="*/ 56669773 h 194"/>
              <a:gd name="T4" fmla="*/ 29424557 w 104"/>
              <a:gd name="T5" fmla="*/ 56669773 h 194"/>
              <a:gd name="T6" fmla="*/ 29721847 w 104"/>
              <a:gd name="T7" fmla="*/ 56085409 h 194"/>
              <a:gd name="T8" fmla="*/ 29721847 w 104"/>
              <a:gd name="T9" fmla="*/ 56085409 h 194"/>
              <a:gd name="T10" fmla="*/ 30018587 w 104"/>
              <a:gd name="T11" fmla="*/ 55501586 h 194"/>
              <a:gd name="T12" fmla="*/ 30018587 w 104"/>
              <a:gd name="T13" fmla="*/ 55501586 h 194"/>
              <a:gd name="T14" fmla="*/ 29721847 w 104"/>
              <a:gd name="T15" fmla="*/ 52872489 h 194"/>
              <a:gd name="T16" fmla="*/ 29424557 w 104"/>
              <a:gd name="T17" fmla="*/ 48490842 h 194"/>
              <a:gd name="T18" fmla="*/ 29721847 w 104"/>
              <a:gd name="T19" fmla="*/ 34761537 h 194"/>
              <a:gd name="T20" fmla="*/ 30910457 w 104"/>
              <a:gd name="T21" fmla="*/ 876545 h 194"/>
              <a:gd name="T22" fmla="*/ 30910457 w 104"/>
              <a:gd name="T23" fmla="*/ 876545 h 194"/>
              <a:gd name="T24" fmla="*/ 30018587 w 104"/>
              <a:gd name="T25" fmla="*/ 0 h 194"/>
              <a:gd name="T26" fmla="*/ 30018587 w 104"/>
              <a:gd name="T27" fmla="*/ 0 h 194"/>
              <a:gd name="T28" fmla="*/ 29424557 w 104"/>
              <a:gd name="T29" fmla="*/ 0 h 194"/>
              <a:gd name="T30" fmla="*/ 29424557 w 104"/>
              <a:gd name="T31" fmla="*/ 0 h 194"/>
              <a:gd name="T32" fmla="*/ 25263597 w 104"/>
              <a:gd name="T33" fmla="*/ 3213460 h 194"/>
              <a:gd name="T34" fmla="*/ 21102088 w 104"/>
              <a:gd name="T35" fmla="*/ 7302926 h 194"/>
              <a:gd name="T36" fmla="*/ 17832998 w 104"/>
              <a:gd name="T37" fmla="*/ 11100209 h 194"/>
              <a:gd name="T38" fmla="*/ 14563359 w 104"/>
              <a:gd name="T39" fmla="*/ 15481856 h 194"/>
              <a:gd name="T40" fmla="*/ 11888849 w 104"/>
              <a:gd name="T41" fmla="*/ 20447867 h 194"/>
              <a:gd name="T42" fmla="*/ 9808369 w 104"/>
              <a:gd name="T43" fmla="*/ 24829515 h 194"/>
              <a:gd name="T44" fmla="*/ 7727889 w 104"/>
              <a:gd name="T45" fmla="*/ 29503344 h 194"/>
              <a:gd name="T46" fmla="*/ 5646860 w 104"/>
              <a:gd name="T47" fmla="*/ 33884991 h 194"/>
              <a:gd name="T48" fmla="*/ 3269639 w 104"/>
              <a:gd name="T49" fmla="*/ 42356104 h 194"/>
              <a:gd name="T50" fmla="*/ 1188610 w 104"/>
              <a:gd name="T51" fmla="*/ 49074666 h 194"/>
              <a:gd name="T52" fmla="*/ 0 w 104"/>
              <a:gd name="T53" fmla="*/ 55793228 h 194"/>
              <a:gd name="T54" fmla="*/ 0 w 104"/>
              <a:gd name="T55" fmla="*/ 55793228 h 194"/>
              <a:gd name="T56" fmla="*/ 594580 w 104"/>
              <a:gd name="T57" fmla="*/ 56085409 h 194"/>
              <a:gd name="T58" fmla="*/ 594580 w 104"/>
              <a:gd name="T59" fmla="*/ 56085409 h 194"/>
              <a:gd name="T60" fmla="*/ 891870 w 104"/>
              <a:gd name="T61" fmla="*/ 56669773 h 194"/>
              <a:gd name="T62" fmla="*/ 891870 w 104"/>
              <a:gd name="T63" fmla="*/ 56669773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194">
                <a:moveTo>
                  <a:pt x="3" y="194"/>
                </a:moveTo>
                <a:lnTo>
                  <a:pt x="99" y="194"/>
                </a:lnTo>
                <a:lnTo>
                  <a:pt x="100" y="192"/>
                </a:lnTo>
                <a:lnTo>
                  <a:pt x="101" y="190"/>
                </a:lnTo>
                <a:lnTo>
                  <a:pt x="100" y="181"/>
                </a:lnTo>
                <a:lnTo>
                  <a:pt x="99" y="166"/>
                </a:lnTo>
                <a:lnTo>
                  <a:pt x="100" y="119"/>
                </a:lnTo>
                <a:lnTo>
                  <a:pt x="104" y="3"/>
                </a:lnTo>
                <a:lnTo>
                  <a:pt x="101" y="0"/>
                </a:lnTo>
                <a:lnTo>
                  <a:pt x="99" y="0"/>
                </a:lnTo>
                <a:lnTo>
                  <a:pt x="85" y="11"/>
                </a:lnTo>
                <a:lnTo>
                  <a:pt x="71" y="25"/>
                </a:lnTo>
                <a:lnTo>
                  <a:pt x="60" y="38"/>
                </a:lnTo>
                <a:lnTo>
                  <a:pt x="49" y="53"/>
                </a:lnTo>
                <a:lnTo>
                  <a:pt x="40" y="70"/>
                </a:lnTo>
                <a:lnTo>
                  <a:pt x="33" y="85"/>
                </a:lnTo>
                <a:lnTo>
                  <a:pt x="26" y="101"/>
                </a:lnTo>
                <a:lnTo>
                  <a:pt x="19" y="116"/>
                </a:lnTo>
                <a:lnTo>
                  <a:pt x="11" y="145"/>
                </a:lnTo>
                <a:lnTo>
                  <a:pt x="4" y="168"/>
                </a:lnTo>
                <a:lnTo>
                  <a:pt x="0" y="191"/>
                </a:lnTo>
                <a:lnTo>
                  <a:pt x="2" y="192"/>
                </a:lnTo>
                <a:lnTo>
                  <a:pt x="3" y="1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1" name="Freeform 77"/>
          <p:cNvSpPr>
            <a:spLocks/>
          </p:cNvSpPr>
          <p:nvPr/>
        </p:nvSpPr>
        <p:spPr bwMode="auto">
          <a:xfrm>
            <a:off x="4730750" y="3005138"/>
            <a:ext cx="33338" cy="77787"/>
          </a:xfrm>
          <a:custGeom>
            <a:avLst/>
            <a:gdLst>
              <a:gd name="T0" fmla="*/ 0 w 60"/>
              <a:gd name="T1" fmla="*/ 40888024 h 142"/>
              <a:gd name="T2" fmla="*/ 0 w 60"/>
              <a:gd name="T3" fmla="*/ 40888024 h 142"/>
              <a:gd name="T4" fmla="*/ 601195 w 60"/>
              <a:gd name="T5" fmla="*/ 41480192 h 142"/>
              <a:gd name="T6" fmla="*/ 601195 w 60"/>
              <a:gd name="T7" fmla="*/ 41480192 h 142"/>
              <a:gd name="T8" fmla="*/ 901793 w 60"/>
              <a:gd name="T9" fmla="*/ 42072907 h 142"/>
              <a:gd name="T10" fmla="*/ 17730815 w 60"/>
              <a:gd name="T11" fmla="*/ 42072907 h 142"/>
              <a:gd name="T12" fmla="*/ 17730815 w 60"/>
              <a:gd name="T13" fmla="*/ 42072907 h 142"/>
              <a:gd name="T14" fmla="*/ 18031413 w 60"/>
              <a:gd name="T15" fmla="*/ 41480192 h 142"/>
              <a:gd name="T16" fmla="*/ 18031413 w 60"/>
              <a:gd name="T17" fmla="*/ 41480192 h 142"/>
              <a:gd name="T18" fmla="*/ 18031413 w 60"/>
              <a:gd name="T19" fmla="*/ 40888024 h 142"/>
              <a:gd name="T20" fmla="*/ 18031413 w 60"/>
              <a:gd name="T21" fmla="*/ 40888024 h 142"/>
              <a:gd name="T22" fmla="*/ 17129620 w 60"/>
              <a:gd name="T23" fmla="*/ 37628640 h 142"/>
              <a:gd name="T24" fmla="*/ 14124755 w 60"/>
              <a:gd name="T25" fmla="*/ 28740105 h 142"/>
              <a:gd name="T26" fmla="*/ 8715109 w 60"/>
              <a:gd name="T27" fmla="*/ 15999471 h 142"/>
              <a:gd name="T28" fmla="*/ 1803030 w 60"/>
              <a:gd name="T29" fmla="*/ 296358 h 142"/>
              <a:gd name="T30" fmla="*/ 1803030 w 60"/>
              <a:gd name="T31" fmla="*/ 296358 h 142"/>
              <a:gd name="T32" fmla="*/ 1201835 w 60"/>
              <a:gd name="T33" fmla="*/ 0 h 142"/>
              <a:gd name="T34" fmla="*/ 901793 w 60"/>
              <a:gd name="T35" fmla="*/ 0 h 142"/>
              <a:gd name="T36" fmla="*/ 901793 w 60"/>
              <a:gd name="T37" fmla="*/ 0 h 142"/>
              <a:gd name="T38" fmla="*/ 601195 w 60"/>
              <a:gd name="T39" fmla="*/ 296358 h 142"/>
              <a:gd name="T40" fmla="*/ 0 w 60"/>
              <a:gd name="T41" fmla="*/ 889073 h 142"/>
              <a:gd name="T42" fmla="*/ 0 w 60"/>
              <a:gd name="T43" fmla="*/ 889073 h 142"/>
              <a:gd name="T44" fmla="*/ 601195 w 60"/>
              <a:gd name="T45" fmla="*/ 5629697 h 142"/>
              <a:gd name="T46" fmla="*/ 1201835 w 60"/>
              <a:gd name="T47" fmla="*/ 16888544 h 142"/>
              <a:gd name="T48" fmla="*/ 1201835 w 60"/>
              <a:gd name="T49" fmla="*/ 23703123 h 142"/>
              <a:gd name="T50" fmla="*/ 1201835 w 60"/>
              <a:gd name="T51" fmla="*/ 30221345 h 142"/>
              <a:gd name="T52" fmla="*/ 901793 w 60"/>
              <a:gd name="T53" fmla="*/ 36443210 h 142"/>
              <a:gd name="T54" fmla="*/ 0 w 60"/>
              <a:gd name="T55" fmla="*/ 40888024 h 142"/>
              <a:gd name="T56" fmla="*/ 0 w 60"/>
              <a:gd name="T57" fmla="*/ 40888024 h 1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0" h="142">
                <a:moveTo>
                  <a:pt x="0" y="138"/>
                </a:moveTo>
                <a:lnTo>
                  <a:pt x="0" y="138"/>
                </a:lnTo>
                <a:lnTo>
                  <a:pt x="2" y="140"/>
                </a:lnTo>
                <a:lnTo>
                  <a:pt x="3" y="142"/>
                </a:lnTo>
                <a:lnTo>
                  <a:pt x="59" y="142"/>
                </a:lnTo>
                <a:lnTo>
                  <a:pt x="60" y="140"/>
                </a:lnTo>
                <a:lnTo>
                  <a:pt x="60" y="138"/>
                </a:lnTo>
                <a:lnTo>
                  <a:pt x="57" y="127"/>
                </a:lnTo>
                <a:lnTo>
                  <a:pt x="47" y="97"/>
                </a:lnTo>
                <a:lnTo>
                  <a:pt x="29" y="54"/>
                </a:lnTo>
                <a:lnTo>
                  <a:pt x="6" y="1"/>
                </a:lnTo>
                <a:lnTo>
                  <a:pt x="4" y="0"/>
                </a:lnTo>
                <a:lnTo>
                  <a:pt x="3" y="0"/>
                </a:lnTo>
                <a:lnTo>
                  <a:pt x="2" y="1"/>
                </a:lnTo>
                <a:lnTo>
                  <a:pt x="0" y="3"/>
                </a:lnTo>
                <a:lnTo>
                  <a:pt x="2" y="19"/>
                </a:lnTo>
                <a:lnTo>
                  <a:pt x="4" y="57"/>
                </a:lnTo>
                <a:lnTo>
                  <a:pt x="4" y="80"/>
                </a:lnTo>
                <a:lnTo>
                  <a:pt x="4" y="102"/>
                </a:lnTo>
                <a:lnTo>
                  <a:pt x="3" y="123"/>
                </a:lnTo>
                <a:lnTo>
                  <a:pt x="0" y="1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2" name="Freeform 78"/>
          <p:cNvSpPr>
            <a:spLocks/>
          </p:cNvSpPr>
          <p:nvPr/>
        </p:nvSpPr>
        <p:spPr bwMode="auto">
          <a:xfrm>
            <a:off x="4662488" y="3087688"/>
            <a:ext cx="65087" cy="11112"/>
          </a:xfrm>
          <a:custGeom>
            <a:avLst/>
            <a:gdLst>
              <a:gd name="T0" fmla="*/ 6067984 w 118"/>
              <a:gd name="T1" fmla="*/ 6611640 h 20"/>
              <a:gd name="T2" fmla="*/ 6067984 w 118"/>
              <a:gd name="T3" fmla="*/ 6611640 h 20"/>
              <a:gd name="T4" fmla="*/ 6978099 w 118"/>
              <a:gd name="T5" fmla="*/ 6281058 h 20"/>
              <a:gd name="T6" fmla="*/ 6978099 w 118"/>
              <a:gd name="T7" fmla="*/ 6281058 h 20"/>
              <a:gd name="T8" fmla="*/ 10618558 w 118"/>
              <a:gd name="T9" fmla="*/ 6281058 h 20"/>
              <a:gd name="T10" fmla="*/ 14866312 w 118"/>
              <a:gd name="T11" fmla="*/ 5950476 h 20"/>
              <a:gd name="T12" fmla="*/ 24271384 w 118"/>
              <a:gd name="T13" fmla="*/ 4628148 h 20"/>
              <a:gd name="T14" fmla="*/ 35496685 w 118"/>
              <a:gd name="T15" fmla="*/ 1652910 h 20"/>
              <a:gd name="T16" fmla="*/ 35496685 w 118"/>
              <a:gd name="T17" fmla="*/ 1652910 h 20"/>
              <a:gd name="T18" fmla="*/ 35800056 w 118"/>
              <a:gd name="T19" fmla="*/ 1322328 h 20"/>
              <a:gd name="T20" fmla="*/ 35800056 w 118"/>
              <a:gd name="T21" fmla="*/ 991746 h 20"/>
              <a:gd name="T22" fmla="*/ 35800056 w 118"/>
              <a:gd name="T23" fmla="*/ 991746 h 20"/>
              <a:gd name="T24" fmla="*/ 35496685 w 118"/>
              <a:gd name="T25" fmla="*/ 330582 h 20"/>
              <a:gd name="T26" fmla="*/ 35193313 w 118"/>
              <a:gd name="T27" fmla="*/ 0 h 20"/>
              <a:gd name="T28" fmla="*/ 606743 w 118"/>
              <a:gd name="T29" fmla="*/ 0 h 20"/>
              <a:gd name="T30" fmla="*/ 606743 w 118"/>
              <a:gd name="T31" fmla="*/ 0 h 20"/>
              <a:gd name="T32" fmla="*/ 0 w 118"/>
              <a:gd name="T33" fmla="*/ 330582 h 20"/>
              <a:gd name="T34" fmla="*/ 0 w 118"/>
              <a:gd name="T35" fmla="*/ 330582 h 20"/>
              <a:gd name="T36" fmla="*/ 0 w 118"/>
              <a:gd name="T37" fmla="*/ 1322328 h 20"/>
              <a:gd name="T38" fmla="*/ 0 w 118"/>
              <a:gd name="T39" fmla="*/ 1322328 h 20"/>
              <a:gd name="T40" fmla="*/ 606743 w 118"/>
              <a:gd name="T41" fmla="*/ 2975238 h 20"/>
              <a:gd name="T42" fmla="*/ 1516858 w 118"/>
              <a:gd name="T43" fmla="*/ 3966984 h 20"/>
              <a:gd name="T44" fmla="*/ 3033716 w 118"/>
              <a:gd name="T45" fmla="*/ 5950476 h 20"/>
              <a:gd name="T46" fmla="*/ 4854497 w 118"/>
              <a:gd name="T47" fmla="*/ 6281058 h 20"/>
              <a:gd name="T48" fmla="*/ 6067984 w 118"/>
              <a:gd name="T49" fmla="*/ 6611640 h 20"/>
              <a:gd name="T50" fmla="*/ 6067984 w 118"/>
              <a:gd name="T51" fmla="*/ 6611640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8" h="20">
                <a:moveTo>
                  <a:pt x="20" y="20"/>
                </a:moveTo>
                <a:lnTo>
                  <a:pt x="20" y="20"/>
                </a:lnTo>
                <a:lnTo>
                  <a:pt x="23" y="19"/>
                </a:lnTo>
                <a:lnTo>
                  <a:pt x="35" y="19"/>
                </a:lnTo>
                <a:lnTo>
                  <a:pt x="49" y="18"/>
                </a:lnTo>
                <a:lnTo>
                  <a:pt x="80" y="14"/>
                </a:lnTo>
                <a:lnTo>
                  <a:pt x="117" y="5"/>
                </a:lnTo>
                <a:lnTo>
                  <a:pt x="118" y="4"/>
                </a:lnTo>
                <a:lnTo>
                  <a:pt x="118" y="3"/>
                </a:lnTo>
                <a:lnTo>
                  <a:pt x="117" y="1"/>
                </a:lnTo>
                <a:lnTo>
                  <a:pt x="116" y="0"/>
                </a:lnTo>
                <a:lnTo>
                  <a:pt x="2" y="0"/>
                </a:lnTo>
                <a:lnTo>
                  <a:pt x="0" y="1"/>
                </a:lnTo>
                <a:lnTo>
                  <a:pt x="0" y="4"/>
                </a:lnTo>
                <a:lnTo>
                  <a:pt x="2" y="9"/>
                </a:lnTo>
                <a:lnTo>
                  <a:pt x="5" y="12"/>
                </a:lnTo>
                <a:lnTo>
                  <a:pt x="10" y="18"/>
                </a:lnTo>
                <a:lnTo>
                  <a:pt x="16" y="19"/>
                </a:lnTo>
                <a:lnTo>
                  <a:pt x="2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3" name="Freeform 79"/>
          <p:cNvSpPr>
            <a:spLocks/>
          </p:cNvSpPr>
          <p:nvPr/>
        </p:nvSpPr>
        <p:spPr bwMode="auto">
          <a:xfrm>
            <a:off x="4646613" y="3094038"/>
            <a:ext cx="146050" cy="17462"/>
          </a:xfrm>
          <a:custGeom>
            <a:avLst/>
            <a:gdLst>
              <a:gd name="T0" fmla="*/ 78408836 w 270"/>
              <a:gd name="T1" fmla="*/ 6105879 h 33"/>
              <a:gd name="T2" fmla="*/ 78408836 w 270"/>
              <a:gd name="T3" fmla="*/ 6105879 h 33"/>
              <a:gd name="T4" fmla="*/ 76946172 w 270"/>
              <a:gd name="T5" fmla="*/ 4718444 h 33"/>
              <a:gd name="T6" fmla="*/ 74605586 w 270"/>
              <a:gd name="T7" fmla="*/ 3053204 h 33"/>
              <a:gd name="T8" fmla="*/ 71387076 w 270"/>
              <a:gd name="T9" fmla="*/ 1943044 h 33"/>
              <a:gd name="T10" fmla="*/ 68169108 w 270"/>
              <a:gd name="T11" fmla="*/ 1110160 h 33"/>
              <a:gd name="T12" fmla="*/ 64657958 w 270"/>
              <a:gd name="T13" fmla="*/ 832884 h 33"/>
              <a:gd name="T14" fmla="*/ 60854708 w 270"/>
              <a:gd name="T15" fmla="*/ 555080 h 33"/>
              <a:gd name="T16" fmla="*/ 54125589 w 270"/>
              <a:gd name="T17" fmla="*/ 0 h 33"/>
              <a:gd name="T18" fmla="*/ 54125589 w 270"/>
              <a:gd name="T19" fmla="*/ 0 h 33"/>
              <a:gd name="T20" fmla="*/ 46518548 w 270"/>
              <a:gd name="T21" fmla="*/ 555080 h 33"/>
              <a:gd name="T22" fmla="*/ 43300579 w 270"/>
              <a:gd name="T23" fmla="*/ 832884 h 33"/>
              <a:gd name="T24" fmla="*/ 43300579 w 270"/>
              <a:gd name="T25" fmla="*/ 832884 h 33"/>
              <a:gd name="T26" fmla="*/ 37448843 w 270"/>
              <a:gd name="T27" fmla="*/ 1943044 h 33"/>
              <a:gd name="T28" fmla="*/ 31012365 w 270"/>
              <a:gd name="T29" fmla="*/ 3053204 h 33"/>
              <a:gd name="T30" fmla="*/ 24283247 w 270"/>
              <a:gd name="T31" fmla="*/ 3885560 h 33"/>
              <a:gd name="T32" fmla="*/ 18139410 w 270"/>
              <a:gd name="T33" fmla="*/ 4163364 h 33"/>
              <a:gd name="T34" fmla="*/ 7314400 w 270"/>
              <a:gd name="T35" fmla="*/ 4995719 h 33"/>
              <a:gd name="T36" fmla="*/ 1170023 w 270"/>
              <a:gd name="T37" fmla="*/ 4995719 h 33"/>
              <a:gd name="T38" fmla="*/ 585282 w 270"/>
              <a:gd name="T39" fmla="*/ 4995719 h 33"/>
              <a:gd name="T40" fmla="*/ 585282 w 270"/>
              <a:gd name="T41" fmla="*/ 4995719 h 33"/>
              <a:gd name="T42" fmla="*/ 585282 w 270"/>
              <a:gd name="T43" fmla="*/ 4995719 h 33"/>
              <a:gd name="T44" fmla="*/ 585282 w 270"/>
              <a:gd name="T45" fmla="*/ 4995719 h 33"/>
              <a:gd name="T46" fmla="*/ 0 w 270"/>
              <a:gd name="T47" fmla="*/ 4995719 h 33"/>
              <a:gd name="T48" fmla="*/ 0 w 270"/>
              <a:gd name="T49" fmla="*/ 5273524 h 33"/>
              <a:gd name="T50" fmla="*/ 0 w 270"/>
              <a:gd name="T51" fmla="*/ 5273524 h 33"/>
              <a:gd name="T52" fmla="*/ 0 w 270"/>
              <a:gd name="T53" fmla="*/ 5828604 h 33"/>
              <a:gd name="T54" fmla="*/ 0 w 270"/>
              <a:gd name="T55" fmla="*/ 6105879 h 33"/>
              <a:gd name="T56" fmla="*/ 0 w 270"/>
              <a:gd name="T57" fmla="*/ 6105879 h 33"/>
              <a:gd name="T58" fmla="*/ 2633227 w 270"/>
              <a:gd name="T59" fmla="*/ 7493844 h 33"/>
              <a:gd name="T60" fmla="*/ 5851196 w 270"/>
              <a:gd name="T61" fmla="*/ 8326199 h 33"/>
              <a:gd name="T62" fmla="*/ 10532369 w 270"/>
              <a:gd name="T63" fmla="*/ 8881279 h 33"/>
              <a:gd name="T64" fmla="*/ 16091464 w 270"/>
              <a:gd name="T65" fmla="*/ 9159084 h 33"/>
              <a:gd name="T66" fmla="*/ 16091464 w 270"/>
              <a:gd name="T67" fmla="*/ 9159084 h 33"/>
              <a:gd name="T68" fmla="*/ 22527942 w 270"/>
              <a:gd name="T69" fmla="*/ 8881279 h 33"/>
              <a:gd name="T70" fmla="*/ 29549701 w 270"/>
              <a:gd name="T71" fmla="*/ 8326199 h 33"/>
              <a:gd name="T72" fmla="*/ 36571461 w 270"/>
              <a:gd name="T73" fmla="*/ 7493844 h 33"/>
              <a:gd name="T74" fmla="*/ 43885861 w 270"/>
              <a:gd name="T75" fmla="*/ 6383684 h 33"/>
              <a:gd name="T76" fmla="*/ 43885861 w 270"/>
              <a:gd name="T77" fmla="*/ 6383684 h 33"/>
              <a:gd name="T78" fmla="*/ 49737057 w 270"/>
              <a:gd name="T79" fmla="*/ 5828604 h 33"/>
              <a:gd name="T80" fmla="*/ 56173535 w 270"/>
              <a:gd name="T81" fmla="*/ 5828604 h 33"/>
              <a:gd name="T82" fmla="*/ 56173535 w 270"/>
              <a:gd name="T83" fmla="*/ 5828604 h 33"/>
              <a:gd name="T84" fmla="*/ 64657958 w 270"/>
              <a:gd name="T85" fmla="*/ 6105879 h 33"/>
              <a:gd name="T86" fmla="*/ 71387076 w 270"/>
              <a:gd name="T87" fmla="*/ 6383684 h 33"/>
              <a:gd name="T88" fmla="*/ 77824095 w 270"/>
              <a:gd name="T89" fmla="*/ 7216039 h 33"/>
              <a:gd name="T90" fmla="*/ 77824095 w 270"/>
              <a:gd name="T91" fmla="*/ 7216039 h 33"/>
              <a:gd name="T92" fmla="*/ 78408836 w 270"/>
              <a:gd name="T93" fmla="*/ 7216039 h 33"/>
              <a:gd name="T94" fmla="*/ 78408836 w 270"/>
              <a:gd name="T95" fmla="*/ 6938764 h 33"/>
              <a:gd name="T96" fmla="*/ 78408836 w 270"/>
              <a:gd name="T97" fmla="*/ 6938764 h 33"/>
              <a:gd name="T98" fmla="*/ 78994118 w 270"/>
              <a:gd name="T99" fmla="*/ 6383684 h 33"/>
              <a:gd name="T100" fmla="*/ 78408836 w 270"/>
              <a:gd name="T101" fmla="*/ 6105879 h 33"/>
              <a:gd name="T102" fmla="*/ 78408836 w 270"/>
              <a:gd name="T103" fmla="*/ 6105879 h 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0" h="33">
                <a:moveTo>
                  <a:pt x="268" y="22"/>
                </a:moveTo>
                <a:lnTo>
                  <a:pt x="268" y="22"/>
                </a:lnTo>
                <a:lnTo>
                  <a:pt x="263" y="17"/>
                </a:lnTo>
                <a:lnTo>
                  <a:pt x="255" y="11"/>
                </a:lnTo>
                <a:lnTo>
                  <a:pt x="244" y="7"/>
                </a:lnTo>
                <a:lnTo>
                  <a:pt x="233" y="4"/>
                </a:lnTo>
                <a:lnTo>
                  <a:pt x="221" y="3"/>
                </a:lnTo>
                <a:lnTo>
                  <a:pt x="208" y="2"/>
                </a:lnTo>
                <a:lnTo>
                  <a:pt x="185" y="0"/>
                </a:lnTo>
                <a:lnTo>
                  <a:pt x="159" y="2"/>
                </a:lnTo>
                <a:lnTo>
                  <a:pt x="148" y="3"/>
                </a:lnTo>
                <a:lnTo>
                  <a:pt x="128" y="7"/>
                </a:lnTo>
                <a:lnTo>
                  <a:pt x="106" y="11"/>
                </a:lnTo>
                <a:lnTo>
                  <a:pt x="83" y="14"/>
                </a:lnTo>
                <a:lnTo>
                  <a:pt x="62" y="15"/>
                </a:lnTo>
                <a:lnTo>
                  <a:pt x="25" y="18"/>
                </a:lnTo>
                <a:lnTo>
                  <a:pt x="4" y="18"/>
                </a:lnTo>
                <a:lnTo>
                  <a:pt x="2" y="18"/>
                </a:lnTo>
                <a:lnTo>
                  <a:pt x="0" y="18"/>
                </a:lnTo>
                <a:lnTo>
                  <a:pt x="0" y="19"/>
                </a:lnTo>
                <a:lnTo>
                  <a:pt x="0" y="21"/>
                </a:lnTo>
                <a:lnTo>
                  <a:pt x="0" y="22"/>
                </a:lnTo>
                <a:lnTo>
                  <a:pt x="9" y="27"/>
                </a:lnTo>
                <a:lnTo>
                  <a:pt x="20" y="30"/>
                </a:lnTo>
                <a:lnTo>
                  <a:pt x="36" y="32"/>
                </a:lnTo>
                <a:lnTo>
                  <a:pt x="55" y="33"/>
                </a:lnTo>
                <a:lnTo>
                  <a:pt x="77" y="32"/>
                </a:lnTo>
                <a:lnTo>
                  <a:pt x="101" y="30"/>
                </a:lnTo>
                <a:lnTo>
                  <a:pt x="125" y="27"/>
                </a:lnTo>
                <a:lnTo>
                  <a:pt x="150" y="23"/>
                </a:lnTo>
                <a:lnTo>
                  <a:pt x="170" y="21"/>
                </a:lnTo>
                <a:lnTo>
                  <a:pt x="192" y="21"/>
                </a:lnTo>
                <a:lnTo>
                  <a:pt x="221" y="22"/>
                </a:lnTo>
                <a:lnTo>
                  <a:pt x="244" y="23"/>
                </a:lnTo>
                <a:lnTo>
                  <a:pt x="266" y="26"/>
                </a:lnTo>
                <a:lnTo>
                  <a:pt x="268" y="26"/>
                </a:lnTo>
                <a:lnTo>
                  <a:pt x="268" y="25"/>
                </a:lnTo>
                <a:lnTo>
                  <a:pt x="270" y="23"/>
                </a:lnTo>
                <a:lnTo>
                  <a:pt x="268"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4" name="Freeform 80"/>
          <p:cNvSpPr>
            <a:spLocks/>
          </p:cNvSpPr>
          <p:nvPr/>
        </p:nvSpPr>
        <p:spPr bwMode="auto">
          <a:xfrm>
            <a:off x="4681538" y="3111500"/>
            <a:ext cx="68262" cy="9525"/>
          </a:xfrm>
          <a:custGeom>
            <a:avLst/>
            <a:gdLst>
              <a:gd name="T0" fmla="*/ 36620652 w 125"/>
              <a:gd name="T1" fmla="*/ 1027697 h 19"/>
              <a:gd name="T2" fmla="*/ 36620652 w 125"/>
              <a:gd name="T3" fmla="*/ 1027697 h 19"/>
              <a:gd name="T4" fmla="*/ 32749923 w 125"/>
              <a:gd name="T5" fmla="*/ 513849 h 19"/>
              <a:gd name="T6" fmla="*/ 29177363 w 125"/>
              <a:gd name="T7" fmla="*/ 0 h 19"/>
              <a:gd name="T8" fmla="*/ 29177363 w 125"/>
              <a:gd name="T9" fmla="*/ 0 h 19"/>
              <a:gd name="T10" fmla="*/ 22925110 w 125"/>
              <a:gd name="T11" fmla="*/ 513849 h 19"/>
              <a:gd name="T12" fmla="*/ 16970479 w 125"/>
              <a:gd name="T13" fmla="*/ 1541546 h 19"/>
              <a:gd name="T14" fmla="*/ 16970479 w 125"/>
              <a:gd name="T15" fmla="*/ 1541546 h 19"/>
              <a:gd name="T16" fmla="*/ 11015849 w 125"/>
              <a:gd name="T17" fmla="*/ 2054893 h 19"/>
              <a:gd name="T18" fmla="*/ 4763595 w 125"/>
              <a:gd name="T19" fmla="*/ 2568742 h 19"/>
              <a:gd name="T20" fmla="*/ 4763595 w 125"/>
              <a:gd name="T21" fmla="*/ 2568742 h 19"/>
              <a:gd name="T22" fmla="*/ 595245 w 125"/>
              <a:gd name="T23" fmla="*/ 2568742 h 19"/>
              <a:gd name="T24" fmla="*/ 595245 w 125"/>
              <a:gd name="T25" fmla="*/ 2568742 h 19"/>
              <a:gd name="T26" fmla="*/ 0 w 125"/>
              <a:gd name="T27" fmla="*/ 2568742 h 19"/>
              <a:gd name="T28" fmla="*/ 0 w 125"/>
              <a:gd name="T29" fmla="*/ 2825917 h 19"/>
              <a:gd name="T30" fmla="*/ 0 w 125"/>
              <a:gd name="T31" fmla="*/ 2825917 h 19"/>
              <a:gd name="T32" fmla="*/ 0 w 125"/>
              <a:gd name="T33" fmla="*/ 3082591 h 19"/>
              <a:gd name="T34" fmla="*/ 297622 w 125"/>
              <a:gd name="T35" fmla="*/ 3596439 h 19"/>
              <a:gd name="T36" fmla="*/ 297622 w 125"/>
              <a:gd name="T37" fmla="*/ 3596439 h 19"/>
              <a:gd name="T38" fmla="*/ 2679693 w 125"/>
              <a:gd name="T39" fmla="*/ 4366962 h 19"/>
              <a:gd name="T40" fmla="*/ 8038533 w 125"/>
              <a:gd name="T41" fmla="*/ 4880811 h 19"/>
              <a:gd name="T42" fmla="*/ 8038533 w 125"/>
              <a:gd name="T43" fmla="*/ 4880811 h 19"/>
              <a:gd name="T44" fmla="*/ 11313471 w 125"/>
              <a:gd name="T45" fmla="*/ 4880811 h 19"/>
              <a:gd name="T46" fmla="*/ 11313471 w 125"/>
              <a:gd name="T47" fmla="*/ 4880811 h 19"/>
              <a:gd name="T48" fmla="*/ 13993164 w 125"/>
              <a:gd name="T49" fmla="*/ 4880811 h 19"/>
              <a:gd name="T50" fmla="*/ 16970479 w 125"/>
              <a:gd name="T51" fmla="*/ 4624137 h 19"/>
              <a:gd name="T52" fmla="*/ 22627488 w 125"/>
              <a:gd name="T53" fmla="*/ 3596439 h 19"/>
              <a:gd name="T54" fmla="*/ 22627488 w 125"/>
              <a:gd name="T55" fmla="*/ 3596439 h 19"/>
              <a:gd name="T56" fmla="*/ 28283950 w 125"/>
              <a:gd name="T57" fmla="*/ 2568742 h 19"/>
              <a:gd name="T58" fmla="*/ 30666021 w 125"/>
              <a:gd name="T59" fmla="*/ 2568742 h 19"/>
              <a:gd name="T60" fmla="*/ 33643336 w 125"/>
              <a:gd name="T61" fmla="*/ 2054893 h 19"/>
              <a:gd name="T62" fmla="*/ 33643336 w 125"/>
              <a:gd name="T63" fmla="*/ 2054893 h 19"/>
              <a:gd name="T64" fmla="*/ 36620652 w 125"/>
              <a:gd name="T65" fmla="*/ 2568742 h 19"/>
              <a:gd name="T66" fmla="*/ 36620652 w 125"/>
              <a:gd name="T67" fmla="*/ 2568742 h 19"/>
              <a:gd name="T68" fmla="*/ 36918274 w 125"/>
              <a:gd name="T69" fmla="*/ 2054893 h 19"/>
              <a:gd name="T70" fmla="*/ 37215896 w 125"/>
              <a:gd name="T71" fmla="*/ 1798220 h 19"/>
              <a:gd name="T72" fmla="*/ 37215896 w 125"/>
              <a:gd name="T73" fmla="*/ 1798220 h 19"/>
              <a:gd name="T74" fmla="*/ 36918274 w 125"/>
              <a:gd name="T75" fmla="*/ 1541546 h 19"/>
              <a:gd name="T76" fmla="*/ 36620652 w 125"/>
              <a:gd name="T77" fmla="*/ 1027697 h 19"/>
              <a:gd name="T78" fmla="*/ 36620652 w 125"/>
              <a:gd name="T79" fmla="*/ 1027697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5" h="19">
                <a:moveTo>
                  <a:pt x="123" y="4"/>
                </a:moveTo>
                <a:lnTo>
                  <a:pt x="123" y="4"/>
                </a:lnTo>
                <a:lnTo>
                  <a:pt x="110" y="2"/>
                </a:lnTo>
                <a:lnTo>
                  <a:pt x="98" y="0"/>
                </a:lnTo>
                <a:lnTo>
                  <a:pt x="77" y="2"/>
                </a:lnTo>
                <a:lnTo>
                  <a:pt x="57" y="6"/>
                </a:lnTo>
                <a:lnTo>
                  <a:pt x="37" y="8"/>
                </a:lnTo>
                <a:lnTo>
                  <a:pt x="16" y="10"/>
                </a:lnTo>
                <a:lnTo>
                  <a:pt x="2" y="10"/>
                </a:lnTo>
                <a:lnTo>
                  <a:pt x="0" y="10"/>
                </a:lnTo>
                <a:lnTo>
                  <a:pt x="0" y="11"/>
                </a:lnTo>
                <a:lnTo>
                  <a:pt x="0" y="12"/>
                </a:lnTo>
                <a:lnTo>
                  <a:pt x="1" y="14"/>
                </a:lnTo>
                <a:lnTo>
                  <a:pt x="9" y="17"/>
                </a:lnTo>
                <a:lnTo>
                  <a:pt x="27" y="19"/>
                </a:lnTo>
                <a:lnTo>
                  <a:pt x="38" y="19"/>
                </a:lnTo>
                <a:lnTo>
                  <a:pt x="47" y="19"/>
                </a:lnTo>
                <a:lnTo>
                  <a:pt x="57" y="18"/>
                </a:lnTo>
                <a:lnTo>
                  <a:pt x="76" y="14"/>
                </a:lnTo>
                <a:lnTo>
                  <a:pt x="95" y="10"/>
                </a:lnTo>
                <a:lnTo>
                  <a:pt x="103" y="10"/>
                </a:lnTo>
                <a:lnTo>
                  <a:pt x="113" y="8"/>
                </a:lnTo>
                <a:lnTo>
                  <a:pt x="123" y="10"/>
                </a:lnTo>
                <a:lnTo>
                  <a:pt x="124" y="8"/>
                </a:lnTo>
                <a:lnTo>
                  <a:pt x="125" y="7"/>
                </a:lnTo>
                <a:lnTo>
                  <a:pt x="124" y="6"/>
                </a:lnTo>
                <a:lnTo>
                  <a:pt x="123"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5" name="Freeform 81"/>
          <p:cNvSpPr>
            <a:spLocks/>
          </p:cNvSpPr>
          <p:nvPr/>
        </p:nvSpPr>
        <p:spPr bwMode="auto">
          <a:xfrm>
            <a:off x="3479800" y="1592263"/>
            <a:ext cx="41275" cy="41275"/>
          </a:xfrm>
          <a:custGeom>
            <a:avLst/>
            <a:gdLst>
              <a:gd name="T0" fmla="*/ 15382917 w 75"/>
              <a:gd name="T1" fmla="*/ 7239085 h 75"/>
              <a:gd name="T2" fmla="*/ 15382917 w 75"/>
              <a:gd name="T3" fmla="*/ 7239085 h 75"/>
              <a:gd name="T4" fmla="*/ 10858627 w 75"/>
              <a:gd name="T5" fmla="*/ 3317960 h 75"/>
              <a:gd name="T6" fmla="*/ 8143833 w 75"/>
              <a:gd name="T7" fmla="*/ 1810046 h 75"/>
              <a:gd name="T8" fmla="*/ 5731171 w 75"/>
              <a:gd name="T9" fmla="*/ 0 h 75"/>
              <a:gd name="T10" fmla="*/ 5731171 w 75"/>
              <a:gd name="T11" fmla="*/ 0 h 75"/>
              <a:gd name="T12" fmla="*/ 4524290 w 75"/>
              <a:gd name="T13" fmla="*/ 0 h 75"/>
              <a:gd name="T14" fmla="*/ 3317960 w 75"/>
              <a:gd name="T15" fmla="*/ 603165 h 75"/>
              <a:gd name="T16" fmla="*/ 1809496 w 75"/>
              <a:gd name="T17" fmla="*/ 1507913 h 75"/>
              <a:gd name="T18" fmla="*/ 603165 w 75"/>
              <a:gd name="T19" fmla="*/ 2111629 h 75"/>
              <a:gd name="T20" fmla="*/ 603165 w 75"/>
              <a:gd name="T21" fmla="*/ 2111629 h 75"/>
              <a:gd name="T22" fmla="*/ 0 w 75"/>
              <a:gd name="T23" fmla="*/ 3921125 h 75"/>
              <a:gd name="T24" fmla="*/ 0 w 75"/>
              <a:gd name="T25" fmla="*/ 5128006 h 75"/>
              <a:gd name="T26" fmla="*/ 0 w 75"/>
              <a:gd name="T27" fmla="*/ 6334337 h 75"/>
              <a:gd name="T28" fmla="*/ 603165 w 75"/>
              <a:gd name="T29" fmla="*/ 6635919 h 75"/>
              <a:gd name="T30" fmla="*/ 603165 w 75"/>
              <a:gd name="T31" fmla="*/ 6635919 h 75"/>
              <a:gd name="T32" fmla="*/ 603165 w 75"/>
              <a:gd name="T33" fmla="*/ 6635919 h 75"/>
              <a:gd name="T34" fmla="*/ 5731171 w 75"/>
              <a:gd name="T35" fmla="*/ 9652296 h 75"/>
              <a:gd name="T36" fmla="*/ 9350163 w 75"/>
              <a:gd name="T37" fmla="*/ 12970256 h 75"/>
              <a:gd name="T38" fmla="*/ 9350163 w 75"/>
              <a:gd name="T39" fmla="*/ 12970256 h 75"/>
              <a:gd name="T40" fmla="*/ 12969706 w 75"/>
              <a:gd name="T41" fmla="*/ 16891381 h 75"/>
              <a:gd name="T42" fmla="*/ 15382917 w 75"/>
              <a:gd name="T43" fmla="*/ 22019387 h 75"/>
              <a:gd name="T44" fmla="*/ 15382917 w 75"/>
              <a:gd name="T45" fmla="*/ 22019387 h 75"/>
              <a:gd name="T46" fmla="*/ 16287665 w 75"/>
              <a:gd name="T47" fmla="*/ 22622552 h 75"/>
              <a:gd name="T48" fmla="*/ 17494546 w 75"/>
              <a:gd name="T49" fmla="*/ 22622552 h 75"/>
              <a:gd name="T50" fmla="*/ 18700877 w 75"/>
              <a:gd name="T51" fmla="*/ 22622552 h 75"/>
              <a:gd name="T52" fmla="*/ 20208790 w 75"/>
              <a:gd name="T53" fmla="*/ 22019387 h 75"/>
              <a:gd name="T54" fmla="*/ 20208790 w 75"/>
              <a:gd name="T55" fmla="*/ 22019387 h 75"/>
              <a:gd name="T56" fmla="*/ 20812506 w 75"/>
              <a:gd name="T57" fmla="*/ 21114639 h 75"/>
              <a:gd name="T58" fmla="*/ 20812506 w 75"/>
              <a:gd name="T59" fmla="*/ 21114639 h 75"/>
              <a:gd name="T60" fmla="*/ 21717254 w 75"/>
              <a:gd name="T61" fmla="*/ 20209341 h 75"/>
              <a:gd name="T62" fmla="*/ 22018837 w 75"/>
              <a:gd name="T63" fmla="*/ 19003010 h 75"/>
              <a:gd name="T64" fmla="*/ 22622002 w 75"/>
              <a:gd name="T65" fmla="*/ 17796679 h 75"/>
              <a:gd name="T66" fmla="*/ 22018837 w 75"/>
              <a:gd name="T67" fmla="*/ 16891381 h 75"/>
              <a:gd name="T68" fmla="*/ 22018837 w 75"/>
              <a:gd name="T69" fmla="*/ 16891381 h 75"/>
              <a:gd name="T70" fmla="*/ 19304042 w 75"/>
              <a:gd name="T71" fmla="*/ 11763925 h 75"/>
              <a:gd name="T72" fmla="*/ 15382917 w 75"/>
              <a:gd name="T73" fmla="*/ 7239085 h 75"/>
              <a:gd name="T74" fmla="*/ 15382917 w 75"/>
              <a:gd name="T75" fmla="*/ 7239085 h 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5" h="75">
                <a:moveTo>
                  <a:pt x="51" y="24"/>
                </a:moveTo>
                <a:lnTo>
                  <a:pt x="51" y="24"/>
                </a:lnTo>
                <a:lnTo>
                  <a:pt x="36" y="11"/>
                </a:lnTo>
                <a:lnTo>
                  <a:pt x="27" y="6"/>
                </a:lnTo>
                <a:lnTo>
                  <a:pt x="19" y="0"/>
                </a:lnTo>
                <a:lnTo>
                  <a:pt x="15" y="0"/>
                </a:lnTo>
                <a:lnTo>
                  <a:pt x="11" y="2"/>
                </a:lnTo>
                <a:lnTo>
                  <a:pt x="6" y="5"/>
                </a:lnTo>
                <a:lnTo>
                  <a:pt x="2" y="7"/>
                </a:lnTo>
                <a:lnTo>
                  <a:pt x="0" y="13"/>
                </a:lnTo>
                <a:lnTo>
                  <a:pt x="0" y="17"/>
                </a:lnTo>
                <a:lnTo>
                  <a:pt x="0" y="21"/>
                </a:lnTo>
                <a:lnTo>
                  <a:pt x="2" y="22"/>
                </a:lnTo>
                <a:lnTo>
                  <a:pt x="19" y="32"/>
                </a:lnTo>
                <a:lnTo>
                  <a:pt x="31" y="43"/>
                </a:lnTo>
                <a:lnTo>
                  <a:pt x="43" y="56"/>
                </a:lnTo>
                <a:lnTo>
                  <a:pt x="51" y="73"/>
                </a:lnTo>
                <a:lnTo>
                  <a:pt x="54" y="75"/>
                </a:lnTo>
                <a:lnTo>
                  <a:pt x="58" y="75"/>
                </a:lnTo>
                <a:lnTo>
                  <a:pt x="62" y="75"/>
                </a:lnTo>
                <a:lnTo>
                  <a:pt x="67" y="73"/>
                </a:lnTo>
                <a:lnTo>
                  <a:pt x="69" y="70"/>
                </a:lnTo>
                <a:lnTo>
                  <a:pt x="72" y="67"/>
                </a:lnTo>
                <a:lnTo>
                  <a:pt x="73" y="63"/>
                </a:lnTo>
                <a:lnTo>
                  <a:pt x="75" y="59"/>
                </a:lnTo>
                <a:lnTo>
                  <a:pt x="73" y="56"/>
                </a:lnTo>
                <a:lnTo>
                  <a:pt x="64" y="39"/>
                </a:lnTo>
                <a:lnTo>
                  <a:pt x="51"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6" name="Freeform 82"/>
          <p:cNvSpPr>
            <a:spLocks/>
          </p:cNvSpPr>
          <p:nvPr/>
        </p:nvSpPr>
        <p:spPr bwMode="auto">
          <a:xfrm>
            <a:off x="3492500" y="1514475"/>
            <a:ext cx="104775" cy="104775"/>
          </a:xfrm>
          <a:custGeom>
            <a:avLst/>
            <a:gdLst>
              <a:gd name="T0" fmla="*/ 56669773 w 194"/>
              <a:gd name="T1" fmla="*/ 51356667 h 192"/>
              <a:gd name="T2" fmla="*/ 56669773 w 194"/>
              <a:gd name="T3" fmla="*/ 51356667 h 192"/>
              <a:gd name="T4" fmla="*/ 55501586 w 194"/>
              <a:gd name="T5" fmla="*/ 46634152 h 192"/>
              <a:gd name="T6" fmla="*/ 54040677 w 194"/>
              <a:gd name="T7" fmla="*/ 41616957 h 192"/>
              <a:gd name="T8" fmla="*/ 52580308 w 194"/>
              <a:gd name="T9" fmla="*/ 36894443 h 192"/>
              <a:gd name="T10" fmla="*/ 50535575 w 194"/>
              <a:gd name="T11" fmla="*/ 32467153 h 192"/>
              <a:gd name="T12" fmla="*/ 48198660 w 194"/>
              <a:gd name="T13" fmla="*/ 28039864 h 192"/>
              <a:gd name="T14" fmla="*/ 45277382 w 194"/>
              <a:gd name="T15" fmla="*/ 23907254 h 192"/>
              <a:gd name="T16" fmla="*/ 42648286 w 194"/>
              <a:gd name="T17" fmla="*/ 20365641 h 192"/>
              <a:gd name="T18" fmla="*/ 39435366 w 194"/>
              <a:gd name="T19" fmla="*/ 17118707 h 192"/>
              <a:gd name="T20" fmla="*/ 39435366 w 194"/>
              <a:gd name="T21" fmla="*/ 17118707 h 192"/>
              <a:gd name="T22" fmla="*/ 36221906 w 194"/>
              <a:gd name="T23" fmla="*/ 13872319 h 192"/>
              <a:gd name="T24" fmla="*/ 32132440 w 194"/>
              <a:gd name="T25" fmla="*/ 11215836 h 192"/>
              <a:gd name="T26" fmla="*/ 28335157 w 194"/>
              <a:gd name="T27" fmla="*/ 8264128 h 192"/>
              <a:gd name="T28" fmla="*/ 24245151 w 194"/>
              <a:gd name="T29" fmla="*/ 5902871 h 192"/>
              <a:gd name="T30" fmla="*/ 19863504 w 194"/>
              <a:gd name="T31" fmla="*/ 3836839 h 192"/>
              <a:gd name="T32" fmla="*/ 15189675 w 194"/>
              <a:gd name="T33" fmla="*/ 2361257 h 192"/>
              <a:gd name="T34" fmla="*/ 10223664 w 194"/>
              <a:gd name="T35" fmla="*/ 590451 h 192"/>
              <a:gd name="T36" fmla="*/ 5258193 w 194"/>
              <a:gd name="T37" fmla="*/ 0 h 192"/>
              <a:gd name="T38" fmla="*/ 5258193 w 194"/>
              <a:gd name="T39" fmla="*/ 0 h 192"/>
              <a:gd name="T40" fmla="*/ 3797284 w 194"/>
              <a:gd name="T41" fmla="*/ 0 h 192"/>
              <a:gd name="T42" fmla="*/ 2629096 w 194"/>
              <a:gd name="T43" fmla="*/ 295225 h 192"/>
              <a:gd name="T44" fmla="*/ 1460369 w 194"/>
              <a:gd name="T45" fmla="*/ 1475581 h 192"/>
              <a:gd name="T46" fmla="*/ 876545 w 194"/>
              <a:gd name="T47" fmla="*/ 2656483 h 192"/>
              <a:gd name="T48" fmla="*/ 876545 w 194"/>
              <a:gd name="T49" fmla="*/ 2656483 h 192"/>
              <a:gd name="T50" fmla="*/ 0 w 194"/>
              <a:gd name="T51" fmla="*/ 3836839 h 192"/>
              <a:gd name="T52" fmla="*/ 292182 w 194"/>
              <a:gd name="T53" fmla="*/ 5017740 h 192"/>
              <a:gd name="T54" fmla="*/ 876545 w 194"/>
              <a:gd name="T55" fmla="*/ 5902871 h 192"/>
              <a:gd name="T56" fmla="*/ 2044733 w 194"/>
              <a:gd name="T57" fmla="*/ 6788547 h 192"/>
              <a:gd name="T58" fmla="*/ 1460369 w 194"/>
              <a:gd name="T59" fmla="*/ 6788547 h 192"/>
              <a:gd name="T60" fmla="*/ 1460369 w 194"/>
              <a:gd name="T61" fmla="*/ 6788547 h 192"/>
              <a:gd name="T62" fmla="*/ 6426380 w 194"/>
              <a:gd name="T63" fmla="*/ 7378998 h 192"/>
              <a:gd name="T64" fmla="*/ 11100209 w 194"/>
              <a:gd name="T65" fmla="*/ 8854579 h 192"/>
              <a:gd name="T66" fmla="*/ 15481856 w 194"/>
              <a:gd name="T67" fmla="*/ 10330160 h 192"/>
              <a:gd name="T68" fmla="*/ 19571322 w 194"/>
              <a:gd name="T69" fmla="*/ 12396738 h 192"/>
              <a:gd name="T70" fmla="*/ 23369146 w 194"/>
              <a:gd name="T71" fmla="*/ 14757450 h 192"/>
              <a:gd name="T72" fmla="*/ 27166429 w 194"/>
              <a:gd name="T73" fmla="*/ 17118707 h 192"/>
              <a:gd name="T74" fmla="*/ 30671531 w 194"/>
              <a:gd name="T75" fmla="*/ 19479964 h 192"/>
              <a:gd name="T76" fmla="*/ 33884991 w 194"/>
              <a:gd name="T77" fmla="*/ 22726898 h 192"/>
              <a:gd name="T78" fmla="*/ 33884991 w 194"/>
              <a:gd name="T79" fmla="*/ 22726898 h 192"/>
              <a:gd name="T80" fmla="*/ 36514088 w 194"/>
              <a:gd name="T81" fmla="*/ 25973832 h 192"/>
              <a:gd name="T82" fmla="*/ 39435366 w 194"/>
              <a:gd name="T83" fmla="*/ 29515445 h 192"/>
              <a:gd name="T84" fmla="*/ 41772280 w 194"/>
              <a:gd name="T85" fmla="*/ 33352284 h 192"/>
              <a:gd name="T86" fmla="*/ 44109195 w 194"/>
              <a:gd name="T87" fmla="*/ 37189668 h 192"/>
              <a:gd name="T88" fmla="*/ 45861746 w 194"/>
              <a:gd name="T89" fmla="*/ 41321732 h 192"/>
              <a:gd name="T90" fmla="*/ 47322115 w 194"/>
              <a:gd name="T91" fmla="*/ 45749021 h 192"/>
              <a:gd name="T92" fmla="*/ 49074666 w 194"/>
              <a:gd name="T93" fmla="*/ 50176311 h 192"/>
              <a:gd name="T94" fmla="*/ 49659029 w 194"/>
              <a:gd name="T95" fmla="*/ 54898826 h 192"/>
              <a:gd name="T96" fmla="*/ 49659029 w 194"/>
              <a:gd name="T97" fmla="*/ 54898826 h 192"/>
              <a:gd name="T98" fmla="*/ 50243393 w 194"/>
              <a:gd name="T99" fmla="*/ 56374407 h 192"/>
              <a:gd name="T100" fmla="*/ 51411580 w 194"/>
              <a:gd name="T101" fmla="*/ 56669632 h 192"/>
              <a:gd name="T102" fmla="*/ 52580308 w 194"/>
              <a:gd name="T103" fmla="*/ 56669632 h 192"/>
              <a:gd name="T104" fmla="*/ 53748495 w 194"/>
              <a:gd name="T105" fmla="*/ 56374407 h 192"/>
              <a:gd name="T106" fmla="*/ 53748495 w 194"/>
              <a:gd name="T107" fmla="*/ 56374407 h 192"/>
              <a:gd name="T108" fmla="*/ 54917222 w 194"/>
              <a:gd name="T109" fmla="*/ 55489277 h 192"/>
              <a:gd name="T110" fmla="*/ 54917222 w 194"/>
              <a:gd name="T111" fmla="*/ 55489277 h 192"/>
              <a:gd name="T112" fmla="*/ 56085409 w 194"/>
              <a:gd name="T113" fmla="*/ 53422699 h 192"/>
              <a:gd name="T114" fmla="*/ 56669773 w 194"/>
              <a:gd name="T115" fmla="*/ 52537568 h 192"/>
              <a:gd name="T116" fmla="*/ 56669773 w 194"/>
              <a:gd name="T117" fmla="*/ 51356667 h 192"/>
              <a:gd name="T118" fmla="*/ 56669773 w 194"/>
              <a:gd name="T119" fmla="*/ 51356667 h 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4" h="192">
                <a:moveTo>
                  <a:pt x="194" y="174"/>
                </a:moveTo>
                <a:lnTo>
                  <a:pt x="194" y="174"/>
                </a:lnTo>
                <a:lnTo>
                  <a:pt x="190" y="158"/>
                </a:lnTo>
                <a:lnTo>
                  <a:pt x="185" y="141"/>
                </a:lnTo>
                <a:lnTo>
                  <a:pt x="180" y="125"/>
                </a:lnTo>
                <a:lnTo>
                  <a:pt x="173" y="110"/>
                </a:lnTo>
                <a:lnTo>
                  <a:pt x="165" y="95"/>
                </a:lnTo>
                <a:lnTo>
                  <a:pt x="155" y="81"/>
                </a:lnTo>
                <a:lnTo>
                  <a:pt x="146" y="69"/>
                </a:lnTo>
                <a:lnTo>
                  <a:pt x="135" y="58"/>
                </a:lnTo>
                <a:lnTo>
                  <a:pt x="124" y="47"/>
                </a:lnTo>
                <a:lnTo>
                  <a:pt x="110" y="38"/>
                </a:lnTo>
                <a:lnTo>
                  <a:pt x="97" y="28"/>
                </a:lnTo>
                <a:lnTo>
                  <a:pt x="83" y="20"/>
                </a:lnTo>
                <a:lnTo>
                  <a:pt x="68" y="13"/>
                </a:lnTo>
                <a:lnTo>
                  <a:pt x="52" y="8"/>
                </a:lnTo>
                <a:lnTo>
                  <a:pt x="35" y="2"/>
                </a:lnTo>
                <a:lnTo>
                  <a:pt x="18" y="0"/>
                </a:lnTo>
                <a:lnTo>
                  <a:pt x="13" y="0"/>
                </a:lnTo>
                <a:lnTo>
                  <a:pt x="9" y="1"/>
                </a:lnTo>
                <a:lnTo>
                  <a:pt x="5" y="5"/>
                </a:lnTo>
                <a:lnTo>
                  <a:pt x="3" y="9"/>
                </a:lnTo>
                <a:lnTo>
                  <a:pt x="0" y="13"/>
                </a:lnTo>
                <a:lnTo>
                  <a:pt x="1" y="17"/>
                </a:lnTo>
                <a:lnTo>
                  <a:pt x="3" y="20"/>
                </a:lnTo>
                <a:lnTo>
                  <a:pt x="7" y="23"/>
                </a:lnTo>
                <a:lnTo>
                  <a:pt x="5" y="23"/>
                </a:lnTo>
                <a:lnTo>
                  <a:pt x="22" y="25"/>
                </a:lnTo>
                <a:lnTo>
                  <a:pt x="38" y="30"/>
                </a:lnTo>
                <a:lnTo>
                  <a:pt x="53" y="35"/>
                </a:lnTo>
                <a:lnTo>
                  <a:pt x="67" y="42"/>
                </a:lnTo>
                <a:lnTo>
                  <a:pt x="80" y="50"/>
                </a:lnTo>
                <a:lnTo>
                  <a:pt x="93" y="58"/>
                </a:lnTo>
                <a:lnTo>
                  <a:pt x="105" y="66"/>
                </a:lnTo>
                <a:lnTo>
                  <a:pt x="116" y="77"/>
                </a:lnTo>
                <a:lnTo>
                  <a:pt x="125" y="88"/>
                </a:lnTo>
                <a:lnTo>
                  <a:pt x="135" y="100"/>
                </a:lnTo>
                <a:lnTo>
                  <a:pt x="143" y="113"/>
                </a:lnTo>
                <a:lnTo>
                  <a:pt x="151" y="126"/>
                </a:lnTo>
                <a:lnTo>
                  <a:pt x="157" y="140"/>
                </a:lnTo>
                <a:lnTo>
                  <a:pt x="162" y="155"/>
                </a:lnTo>
                <a:lnTo>
                  <a:pt x="168" y="170"/>
                </a:lnTo>
                <a:lnTo>
                  <a:pt x="170" y="186"/>
                </a:lnTo>
                <a:lnTo>
                  <a:pt x="172" y="191"/>
                </a:lnTo>
                <a:lnTo>
                  <a:pt x="176" y="192"/>
                </a:lnTo>
                <a:lnTo>
                  <a:pt x="180" y="192"/>
                </a:lnTo>
                <a:lnTo>
                  <a:pt x="184" y="191"/>
                </a:lnTo>
                <a:lnTo>
                  <a:pt x="188" y="188"/>
                </a:lnTo>
                <a:lnTo>
                  <a:pt x="192" y="181"/>
                </a:lnTo>
                <a:lnTo>
                  <a:pt x="194" y="178"/>
                </a:lnTo>
                <a:lnTo>
                  <a:pt x="194" y="1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7" name="Freeform 83"/>
          <p:cNvSpPr>
            <a:spLocks/>
          </p:cNvSpPr>
          <p:nvPr/>
        </p:nvSpPr>
        <p:spPr bwMode="auto">
          <a:xfrm>
            <a:off x="3490913" y="1554163"/>
            <a:ext cx="68262" cy="68262"/>
          </a:xfrm>
          <a:custGeom>
            <a:avLst/>
            <a:gdLst>
              <a:gd name="T0" fmla="*/ 24713046 w 124"/>
              <a:gd name="T1" fmla="*/ 11799417 h 124"/>
              <a:gd name="T2" fmla="*/ 24713046 w 124"/>
              <a:gd name="T3" fmla="*/ 11799417 h 124"/>
              <a:gd name="T4" fmla="*/ 20842481 w 124"/>
              <a:gd name="T5" fmla="*/ 8168870 h 124"/>
              <a:gd name="T6" fmla="*/ 16376274 w 124"/>
              <a:gd name="T7" fmla="*/ 4841097 h 124"/>
              <a:gd name="T8" fmla="*/ 11016606 w 124"/>
              <a:gd name="T9" fmla="*/ 2420549 h 124"/>
              <a:gd name="T10" fmla="*/ 5657489 w 124"/>
              <a:gd name="T11" fmla="*/ 0 h 124"/>
              <a:gd name="T12" fmla="*/ 5657489 w 124"/>
              <a:gd name="T13" fmla="*/ 0 h 124"/>
              <a:gd name="T14" fmla="*/ 4168386 w 124"/>
              <a:gd name="T15" fmla="*/ 0 h 124"/>
              <a:gd name="T16" fmla="*/ 2977655 w 124"/>
              <a:gd name="T17" fmla="*/ 302775 h 124"/>
              <a:gd name="T18" fmla="*/ 1786373 w 124"/>
              <a:gd name="T19" fmla="*/ 1209999 h 124"/>
              <a:gd name="T20" fmla="*/ 893462 w 124"/>
              <a:gd name="T21" fmla="*/ 2722773 h 124"/>
              <a:gd name="T22" fmla="*/ 893462 w 124"/>
              <a:gd name="T23" fmla="*/ 2722773 h 124"/>
              <a:gd name="T24" fmla="*/ 0 w 124"/>
              <a:gd name="T25" fmla="*/ 3933323 h 124"/>
              <a:gd name="T26" fmla="*/ 0 w 124"/>
              <a:gd name="T27" fmla="*/ 5446097 h 124"/>
              <a:gd name="T28" fmla="*/ 297821 w 124"/>
              <a:gd name="T29" fmla="*/ 6051096 h 124"/>
              <a:gd name="T30" fmla="*/ 1190732 w 124"/>
              <a:gd name="T31" fmla="*/ 6958871 h 124"/>
              <a:gd name="T32" fmla="*/ 1190732 w 124"/>
              <a:gd name="T33" fmla="*/ 6958871 h 124"/>
              <a:gd name="T34" fmla="*/ 6550400 w 124"/>
              <a:gd name="T35" fmla="*/ 9076644 h 124"/>
              <a:gd name="T36" fmla="*/ 11016606 w 124"/>
              <a:gd name="T37" fmla="*/ 11497193 h 124"/>
              <a:gd name="T38" fmla="*/ 15482813 w 124"/>
              <a:gd name="T39" fmla="*/ 14522741 h 124"/>
              <a:gd name="T40" fmla="*/ 19056108 w 124"/>
              <a:gd name="T41" fmla="*/ 17850513 h 124"/>
              <a:gd name="T42" fmla="*/ 19056108 w 124"/>
              <a:gd name="T43" fmla="*/ 17850513 h 124"/>
              <a:gd name="T44" fmla="*/ 22926674 w 124"/>
              <a:gd name="T45" fmla="*/ 21783836 h 124"/>
              <a:gd name="T46" fmla="*/ 25606508 w 124"/>
              <a:gd name="T47" fmla="*/ 26322158 h 124"/>
              <a:gd name="T48" fmla="*/ 27988521 w 124"/>
              <a:gd name="T49" fmla="*/ 30860480 h 124"/>
              <a:gd name="T50" fmla="*/ 30072714 w 124"/>
              <a:gd name="T51" fmla="*/ 36306576 h 124"/>
              <a:gd name="T52" fmla="*/ 30072714 w 124"/>
              <a:gd name="T53" fmla="*/ 36306576 h 124"/>
              <a:gd name="T54" fmla="*/ 30370535 w 124"/>
              <a:gd name="T55" fmla="*/ 37213800 h 124"/>
              <a:gd name="T56" fmla="*/ 31859087 w 124"/>
              <a:gd name="T57" fmla="*/ 37516575 h 124"/>
              <a:gd name="T58" fmla="*/ 33050369 w 124"/>
              <a:gd name="T59" fmla="*/ 37516575 h 124"/>
              <a:gd name="T60" fmla="*/ 34241100 w 124"/>
              <a:gd name="T61" fmla="*/ 36608801 h 124"/>
              <a:gd name="T62" fmla="*/ 34241100 w 124"/>
              <a:gd name="T63" fmla="*/ 36608801 h 124"/>
              <a:gd name="T64" fmla="*/ 35432382 w 124"/>
              <a:gd name="T65" fmla="*/ 36003801 h 124"/>
              <a:gd name="T66" fmla="*/ 35432382 w 124"/>
              <a:gd name="T67" fmla="*/ 36003801 h 124"/>
              <a:gd name="T68" fmla="*/ 36325293 w 124"/>
              <a:gd name="T69" fmla="*/ 35096027 h 124"/>
              <a:gd name="T70" fmla="*/ 36623114 w 124"/>
              <a:gd name="T71" fmla="*/ 33886028 h 124"/>
              <a:gd name="T72" fmla="*/ 36920934 w 124"/>
              <a:gd name="T73" fmla="*/ 32978253 h 124"/>
              <a:gd name="T74" fmla="*/ 36623114 w 124"/>
              <a:gd name="T75" fmla="*/ 31768254 h 124"/>
              <a:gd name="T76" fmla="*/ 36623114 w 124"/>
              <a:gd name="T77" fmla="*/ 31768254 h 124"/>
              <a:gd name="T78" fmla="*/ 34538921 w 124"/>
              <a:gd name="T79" fmla="*/ 26322158 h 124"/>
              <a:gd name="T80" fmla="*/ 31859087 w 124"/>
              <a:gd name="T81" fmla="*/ 20876061 h 124"/>
              <a:gd name="T82" fmla="*/ 28881432 w 124"/>
              <a:gd name="T83" fmla="*/ 16337739 h 124"/>
              <a:gd name="T84" fmla="*/ 24713046 w 124"/>
              <a:gd name="T85" fmla="*/ 11799417 h 124"/>
              <a:gd name="T86" fmla="*/ 24713046 w 124"/>
              <a:gd name="T87" fmla="*/ 11799417 h 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4" h="124">
                <a:moveTo>
                  <a:pt x="83" y="39"/>
                </a:moveTo>
                <a:lnTo>
                  <a:pt x="83" y="39"/>
                </a:lnTo>
                <a:lnTo>
                  <a:pt x="70" y="27"/>
                </a:lnTo>
                <a:lnTo>
                  <a:pt x="55" y="16"/>
                </a:lnTo>
                <a:lnTo>
                  <a:pt x="37" y="8"/>
                </a:lnTo>
                <a:lnTo>
                  <a:pt x="19" y="0"/>
                </a:lnTo>
                <a:lnTo>
                  <a:pt x="14" y="0"/>
                </a:lnTo>
                <a:lnTo>
                  <a:pt x="10" y="1"/>
                </a:lnTo>
                <a:lnTo>
                  <a:pt x="6" y="4"/>
                </a:lnTo>
                <a:lnTo>
                  <a:pt x="3" y="9"/>
                </a:lnTo>
                <a:lnTo>
                  <a:pt x="0" y="13"/>
                </a:lnTo>
                <a:lnTo>
                  <a:pt x="0" y="18"/>
                </a:lnTo>
                <a:lnTo>
                  <a:pt x="1" y="20"/>
                </a:lnTo>
                <a:lnTo>
                  <a:pt x="4" y="23"/>
                </a:lnTo>
                <a:lnTo>
                  <a:pt x="22" y="30"/>
                </a:lnTo>
                <a:lnTo>
                  <a:pt x="37" y="38"/>
                </a:lnTo>
                <a:lnTo>
                  <a:pt x="52" y="48"/>
                </a:lnTo>
                <a:lnTo>
                  <a:pt x="64" y="59"/>
                </a:lnTo>
                <a:lnTo>
                  <a:pt x="77" y="72"/>
                </a:lnTo>
                <a:lnTo>
                  <a:pt x="86" y="87"/>
                </a:lnTo>
                <a:lnTo>
                  <a:pt x="94" y="102"/>
                </a:lnTo>
                <a:lnTo>
                  <a:pt x="101" y="120"/>
                </a:lnTo>
                <a:lnTo>
                  <a:pt x="102" y="123"/>
                </a:lnTo>
                <a:lnTo>
                  <a:pt x="107" y="124"/>
                </a:lnTo>
                <a:lnTo>
                  <a:pt x="111" y="124"/>
                </a:lnTo>
                <a:lnTo>
                  <a:pt x="115" y="121"/>
                </a:lnTo>
                <a:lnTo>
                  <a:pt x="119" y="119"/>
                </a:lnTo>
                <a:lnTo>
                  <a:pt x="122" y="116"/>
                </a:lnTo>
                <a:lnTo>
                  <a:pt x="123" y="112"/>
                </a:lnTo>
                <a:lnTo>
                  <a:pt x="124" y="109"/>
                </a:lnTo>
                <a:lnTo>
                  <a:pt x="123" y="105"/>
                </a:lnTo>
                <a:lnTo>
                  <a:pt x="116" y="87"/>
                </a:lnTo>
                <a:lnTo>
                  <a:pt x="107" y="69"/>
                </a:lnTo>
                <a:lnTo>
                  <a:pt x="97" y="54"/>
                </a:lnTo>
                <a:lnTo>
                  <a:pt x="83"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8" name="Freeform 84"/>
          <p:cNvSpPr>
            <a:spLocks noEditPoints="1"/>
          </p:cNvSpPr>
          <p:nvPr/>
        </p:nvSpPr>
        <p:spPr bwMode="auto">
          <a:xfrm>
            <a:off x="4954588" y="1797050"/>
            <a:ext cx="117475" cy="146050"/>
          </a:xfrm>
          <a:custGeom>
            <a:avLst/>
            <a:gdLst>
              <a:gd name="T0" fmla="*/ 19350268 w 220"/>
              <a:gd name="T1" fmla="*/ 77251859 h 272"/>
              <a:gd name="T2" fmla="*/ 12996473 w 220"/>
              <a:gd name="T3" fmla="*/ 65634977 h 272"/>
              <a:gd name="T4" fmla="*/ 3754394 w 220"/>
              <a:gd name="T5" fmla="*/ 45305569 h 272"/>
              <a:gd name="T6" fmla="*/ 0 w 220"/>
              <a:gd name="T7" fmla="*/ 36593042 h 272"/>
              <a:gd name="T8" fmla="*/ 2021638 w 220"/>
              <a:gd name="T9" fmla="*/ 31365311 h 272"/>
              <a:gd name="T10" fmla="*/ 8375434 w 220"/>
              <a:gd name="T11" fmla="*/ 29041935 h 272"/>
              <a:gd name="T12" fmla="*/ 14152000 w 220"/>
              <a:gd name="T13" fmla="*/ 8712527 h 272"/>
              <a:gd name="T14" fmla="*/ 17039749 w 220"/>
              <a:gd name="T15" fmla="*/ 2032887 h 272"/>
              <a:gd name="T16" fmla="*/ 22238551 w 220"/>
              <a:gd name="T17" fmla="*/ 0 h 272"/>
              <a:gd name="T18" fmla="*/ 27725702 w 220"/>
              <a:gd name="T19" fmla="*/ 2032887 h 272"/>
              <a:gd name="T20" fmla="*/ 29747340 w 220"/>
              <a:gd name="T21" fmla="*/ 8712527 h 272"/>
              <a:gd name="T22" fmla="*/ 33502268 w 220"/>
              <a:gd name="T23" fmla="*/ 18006032 h 272"/>
              <a:gd name="T24" fmla="*/ 38989419 w 220"/>
              <a:gd name="T25" fmla="*/ 19457941 h 272"/>
              <a:gd name="T26" fmla="*/ 41588820 w 220"/>
              <a:gd name="T27" fmla="*/ 22362295 h 272"/>
              <a:gd name="T28" fmla="*/ 47364852 w 220"/>
              <a:gd name="T29" fmla="*/ 21781317 h 272"/>
              <a:gd name="T30" fmla="*/ 51408662 w 220"/>
              <a:gd name="T31" fmla="*/ 24395183 h 272"/>
              <a:gd name="T32" fmla="*/ 54585293 w 220"/>
              <a:gd name="T33" fmla="*/ 26137581 h 272"/>
              <a:gd name="T34" fmla="*/ 60361325 w 220"/>
              <a:gd name="T35" fmla="*/ 28171005 h 272"/>
              <a:gd name="T36" fmla="*/ 63249608 w 220"/>
              <a:gd name="T37" fmla="*/ 33688688 h 272"/>
              <a:gd name="T38" fmla="*/ 63538490 w 220"/>
              <a:gd name="T39" fmla="*/ 48209924 h 272"/>
              <a:gd name="T40" fmla="*/ 59495214 w 220"/>
              <a:gd name="T41" fmla="*/ 63892579 h 272"/>
              <a:gd name="T42" fmla="*/ 52274773 w 220"/>
              <a:gd name="T43" fmla="*/ 77251859 h 272"/>
              <a:gd name="T44" fmla="*/ 49675372 w 220"/>
              <a:gd name="T45" fmla="*/ 78994257 h 272"/>
              <a:gd name="T46" fmla="*/ 8375434 w 220"/>
              <a:gd name="T47" fmla="*/ 33688688 h 272"/>
              <a:gd name="T48" fmla="*/ 4909921 w 220"/>
              <a:gd name="T49" fmla="*/ 35431086 h 272"/>
              <a:gd name="T50" fmla="*/ 5198803 w 220"/>
              <a:gd name="T51" fmla="*/ 37754462 h 272"/>
              <a:gd name="T52" fmla="*/ 13574236 w 220"/>
              <a:gd name="T53" fmla="*/ 56050983 h 272"/>
              <a:gd name="T54" fmla="*/ 23104663 w 220"/>
              <a:gd name="T55" fmla="*/ 74347504 h 272"/>
              <a:gd name="T56" fmla="*/ 53430300 w 220"/>
              <a:gd name="T57" fmla="*/ 65634977 h 272"/>
              <a:gd name="T58" fmla="*/ 58051339 w 220"/>
              <a:gd name="T59" fmla="*/ 52566187 h 272"/>
              <a:gd name="T60" fmla="*/ 58917450 w 220"/>
              <a:gd name="T61" fmla="*/ 36593042 h 272"/>
              <a:gd name="T62" fmla="*/ 58339687 w 220"/>
              <a:gd name="T63" fmla="*/ 33688688 h 272"/>
              <a:gd name="T64" fmla="*/ 55740820 w 220"/>
              <a:gd name="T65" fmla="*/ 31074822 h 272"/>
              <a:gd name="T66" fmla="*/ 54585293 w 220"/>
              <a:gd name="T67" fmla="*/ 31074822 h 272"/>
              <a:gd name="T68" fmla="*/ 52852536 w 220"/>
              <a:gd name="T69" fmla="*/ 33107709 h 272"/>
              <a:gd name="T70" fmla="*/ 51697010 w 220"/>
              <a:gd name="T71" fmla="*/ 35721575 h 272"/>
              <a:gd name="T72" fmla="*/ 49386490 w 220"/>
              <a:gd name="T73" fmla="*/ 35721575 h 272"/>
              <a:gd name="T74" fmla="*/ 48231497 w 220"/>
              <a:gd name="T75" fmla="*/ 33688688 h 272"/>
              <a:gd name="T76" fmla="*/ 48231497 w 220"/>
              <a:gd name="T77" fmla="*/ 28171005 h 272"/>
              <a:gd name="T78" fmla="*/ 45343214 w 220"/>
              <a:gd name="T79" fmla="*/ 26137581 h 272"/>
              <a:gd name="T80" fmla="*/ 42166583 w 220"/>
              <a:gd name="T81" fmla="*/ 27590026 h 272"/>
              <a:gd name="T82" fmla="*/ 41877702 w 220"/>
              <a:gd name="T83" fmla="*/ 31946290 h 272"/>
              <a:gd name="T84" fmla="*/ 39856064 w 220"/>
              <a:gd name="T85" fmla="*/ 33398199 h 272"/>
              <a:gd name="T86" fmla="*/ 37545544 w 220"/>
              <a:gd name="T87" fmla="*/ 31365311 h 272"/>
              <a:gd name="T88" fmla="*/ 37256662 w 220"/>
              <a:gd name="T89" fmla="*/ 27009048 h 272"/>
              <a:gd name="T90" fmla="*/ 37256662 w 220"/>
              <a:gd name="T91" fmla="*/ 26718559 h 272"/>
              <a:gd name="T92" fmla="*/ 36678899 w 220"/>
              <a:gd name="T93" fmla="*/ 23524252 h 272"/>
              <a:gd name="T94" fmla="*/ 33502268 w 220"/>
              <a:gd name="T95" fmla="*/ 22652785 h 272"/>
              <a:gd name="T96" fmla="*/ 30902867 w 220"/>
              <a:gd name="T97" fmla="*/ 23814204 h 272"/>
              <a:gd name="T98" fmla="*/ 30325103 w 220"/>
              <a:gd name="T99" fmla="*/ 31074822 h 272"/>
              <a:gd name="T100" fmla="*/ 28592347 w 220"/>
              <a:gd name="T101" fmla="*/ 32527268 h 272"/>
              <a:gd name="T102" fmla="*/ 25704064 w 220"/>
              <a:gd name="T103" fmla="*/ 30493844 h 272"/>
              <a:gd name="T104" fmla="*/ 25704064 w 220"/>
              <a:gd name="T105" fmla="*/ 24976161 h 272"/>
              <a:gd name="T106" fmla="*/ 25415182 w 220"/>
              <a:gd name="T107" fmla="*/ 8422038 h 272"/>
              <a:gd name="T108" fmla="*/ 24260189 w 220"/>
              <a:gd name="T109" fmla="*/ 5227731 h 272"/>
              <a:gd name="T110" fmla="*/ 22238551 w 220"/>
              <a:gd name="T111" fmla="*/ 4356263 h 272"/>
              <a:gd name="T112" fmla="*/ 19350268 w 220"/>
              <a:gd name="T113" fmla="*/ 6389151 h 272"/>
              <a:gd name="T114" fmla="*/ 18195276 w 220"/>
              <a:gd name="T115" fmla="*/ 37463973 h 272"/>
              <a:gd name="T116" fmla="*/ 16750867 w 220"/>
              <a:gd name="T117" fmla="*/ 39206908 h 272"/>
              <a:gd name="T118" fmla="*/ 14152000 w 220"/>
              <a:gd name="T119" fmla="*/ 38625929 h 272"/>
              <a:gd name="T120" fmla="*/ 11263717 w 220"/>
              <a:gd name="T121" fmla="*/ 34560155 h 2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0" h="272">
                <a:moveTo>
                  <a:pt x="75" y="272"/>
                </a:moveTo>
                <a:lnTo>
                  <a:pt x="75" y="272"/>
                </a:lnTo>
                <a:lnTo>
                  <a:pt x="70" y="271"/>
                </a:lnTo>
                <a:lnTo>
                  <a:pt x="67" y="266"/>
                </a:lnTo>
                <a:lnTo>
                  <a:pt x="63" y="258"/>
                </a:lnTo>
                <a:lnTo>
                  <a:pt x="45" y="226"/>
                </a:lnTo>
                <a:lnTo>
                  <a:pt x="32" y="200"/>
                </a:lnTo>
                <a:lnTo>
                  <a:pt x="21" y="175"/>
                </a:lnTo>
                <a:lnTo>
                  <a:pt x="13" y="156"/>
                </a:lnTo>
                <a:lnTo>
                  <a:pt x="4" y="138"/>
                </a:lnTo>
                <a:lnTo>
                  <a:pt x="2" y="133"/>
                </a:lnTo>
                <a:lnTo>
                  <a:pt x="0" y="126"/>
                </a:lnTo>
                <a:lnTo>
                  <a:pt x="0" y="120"/>
                </a:lnTo>
                <a:lnTo>
                  <a:pt x="3" y="115"/>
                </a:lnTo>
                <a:lnTo>
                  <a:pt x="7" y="108"/>
                </a:lnTo>
                <a:lnTo>
                  <a:pt x="14" y="104"/>
                </a:lnTo>
                <a:lnTo>
                  <a:pt x="21" y="101"/>
                </a:lnTo>
                <a:lnTo>
                  <a:pt x="29" y="100"/>
                </a:lnTo>
                <a:lnTo>
                  <a:pt x="40" y="101"/>
                </a:lnTo>
                <a:lnTo>
                  <a:pt x="48" y="105"/>
                </a:lnTo>
                <a:lnTo>
                  <a:pt x="49" y="30"/>
                </a:lnTo>
                <a:lnTo>
                  <a:pt x="51" y="21"/>
                </a:lnTo>
                <a:lnTo>
                  <a:pt x="52" y="15"/>
                </a:lnTo>
                <a:lnTo>
                  <a:pt x="55" y="11"/>
                </a:lnTo>
                <a:lnTo>
                  <a:pt x="59" y="7"/>
                </a:lnTo>
                <a:lnTo>
                  <a:pt x="63" y="3"/>
                </a:lnTo>
                <a:lnTo>
                  <a:pt x="70" y="0"/>
                </a:lnTo>
                <a:lnTo>
                  <a:pt x="77" y="0"/>
                </a:lnTo>
                <a:lnTo>
                  <a:pt x="82" y="0"/>
                </a:lnTo>
                <a:lnTo>
                  <a:pt x="88" y="2"/>
                </a:lnTo>
                <a:lnTo>
                  <a:pt x="92" y="4"/>
                </a:lnTo>
                <a:lnTo>
                  <a:pt x="96" y="7"/>
                </a:lnTo>
                <a:lnTo>
                  <a:pt x="100" y="14"/>
                </a:lnTo>
                <a:lnTo>
                  <a:pt x="103" y="21"/>
                </a:lnTo>
                <a:lnTo>
                  <a:pt x="103" y="30"/>
                </a:lnTo>
                <a:lnTo>
                  <a:pt x="104" y="65"/>
                </a:lnTo>
                <a:lnTo>
                  <a:pt x="110" y="62"/>
                </a:lnTo>
                <a:lnTo>
                  <a:pt x="116" y="62"/>
                </a:lnTo>
                <a:lnTo>
                  <a:pt x="125" y="63"/>
                </a:lnTo>
                <a:lnTo>
                  <a:pt x="130" y="65"/>
                </a:lnTo>
                <a:lnTo>
                  <a:pt x="135" y="67"/>
                </a:lnTo>
                <a:lnTo>
                  <a:pt x="141" y="71"/>
                </a:lnTo>
                <a:lnTo>
                  <a:pt x="144" y="77"/>
                </a:lnTo>
                <a:lnTo>
                  <a:pt x="150" y="74"/>
                </a:lnTo>
                <a:lnTo>
                  <a:pt x="159" y="74"/>
                </a:lnTo>
                <a:lnTo>
                  <a:pt x="164" y="75"/>
                </a:lnTo>
                <a:lnTo>
                  <a:pt x="170" y="77"/>
                </a:lnTo>
                <a:lnTo>
                  <a:pt x="174" y="80"/>
                </a:lnTo>
                <a:lnTo>
                  <a:pt x="178" y="84"/>
                </a:lnTo>
                <a:lnTo>
                  <a:pt x="181" y="88"/>
                </a:lnTo>
                <a:lnTo>
                  <a:pt x="182" y="92"/>
                </a:lnTo>
                <a:lnTo>
                  <a:pt x="189" y="90"/>
                </a:lnTo>
                <a:lnTo>
                  <a:pt x="197" y="90"/>
                </a:lnTo>
                <a:lnTo>
                  <a:pt x="204" y="93"/>
                </a:lnTo>
                <a:lnTo>
                  <a:pt x="209" y="97"/>
                </a:lnTo>
                <a:lnTo>
                  <a:pt x="213" y="101"/>
                </a:lnTo>
                <a:lnTo>
                  <a:pt x="216" y="107"/>
                </a:lnTo>
                <a:lnTo>
                  <a:pt x="217" y="112"/>
                </a:lnTo>
                <a:lnTo>
                  <a:pt x="219" y="116"/>
                </a:lnTo>
                <a:lnTo>
                  <a:pt x="220" y="126"/>
                </a:lnTo>
                <a:lnTo>
                  <a:pt x="220" y="159"/>
                </a:lnTo>
                <a:lnTo>
                  <a:pt x="220" y="166"/>
                </a:lnTo>
                <a:lnTo>
                  <a:pt x="217" y="183"/>
                </a:lnTo>
                <a:lnTo>
                  <a:pt x="215" y="194"/>
                </a:lnTo>
                <a:lnTo>
                  <a:pt x="212" y="206"/>
                </a:lnTo>
                <a:lnTo>
                  <a:pt x="206" y="220"/>
                </a:lnTo>
                <a:lnTo>
                  <a:pt x="198" y="234"/>
                </a:lnTo>
                <a:lnTo>
                  <a:pt x="181" y="266"/>
                </a:lnTo>
                <a:lnTo>
                  <a:pt x="179" y="269"/>
                </a:lnTo>
                <a:lnTo>
                  <a:pt x="175" y="271"/>
                </a:lnTo>
                <a:lnTo>
                  <a:pt x="172" y="272"/>
                </a:lnTo>
                <a:lnTo>
                  <a:pt x="75" y="272"/>
                </a:lnTo>
                <a:close/>
                <a:moveTo>
                  <a:pt x="29" y="116"/>
                </a:moveTo>
                <a:lnTo>
                  <a:pt x="29" y="116"/>
                </a:lnTo>
                <a:lnTo>
                  <a:pt x="26" y="116"/>
                </a:lnTo>
                <a:lnTo>
                  <a:pt x="22" y="118"/>
                </a:lnTo>
                <a:lnTo>
                  <a:pt x="19" y="120"/>
                </a:lnTo>
                <a:lnTo>
                  <a:pt x="17" y="122"/>
                </a:lnTo>
                <a:lnTo>
                  <a:pt x="17" y="126"/>
                </a:lnTo>
                <a:lnTo>
                  <a:pt x="18" y="130"/>
                </a:lnTo>
                <a:lnTo>
                  <a:pt x="28" y="149"/>
                </a:lnTo>
                <a:lnTo>
                  <a:pt x="36" y="170"/>
                </a:lnTo>
                <a:lnTo>
                  <a:pt x="47" y="193"/>
                </a:lnTo>
                <a:lnTo>
                  <a:pt x="59" y="217"/>
                </a:lnTo>
                <a:lnTo>
                  <a:pt x="73" y="242"/>
                </a:lnTo>
                <a:lnTo>
                  <a:pt x="80" y="256"/>
                </a:lnTo>
                <a:lnTo>
                  <a:pt x="168" y="256"/>
                </a:lnTo>
                <a:lnTo>
                  <a:pt x="185" y="226"/>
                </a:lnTo>
                <a:lnTo>
                  <a:pt x="191" y="213"/>
                </a:lnTo>
                <a:lnTo>
                  <a:pt x="196" y="201"/>
                </a:lnTo>
                <a:lnTo>
                  <a:pt x="200" y="190"/>
                </a:lnTo>
                <a:lnTo>
                  <a:pt x="201" y="181"/>
                </a:lnTo>
                <a:lnTo>
                  <a:pt x="204" y="164"/>
                </a:lnTo>
                <a:lnTo>
                  <a:pt x="204" y="159"/>
                </a:lnTo>
                <a:lnTo>
                  <a:pt x="204" y="126"/>
                </a:lnTo>
                <a:lnTo>
                  <a:pt x="204" y="123"/>
                </a:lnTo>
                <a:lnTo>
                  <a:pt x="202" y="116"/>
                </a:lnTo>
                <a:lnTo>
                  <a:pt x="201" y="114"/>
                </a:lnTo>
                <a:lnTo>
                  <a:pt x="200" y="111"/>
                </a:lnTo>
                <a:lnTo>
                  <a:pt x="197" y="108"/>
                </a:lnTo>
                <a:lnTo>
                  <a:pt x="193" y="107"/>
                </a:lnTo>
                <a:lnTo>
                  <a:pt x="191" y="105"/>
                </a:lnTo>
                <a:lnTo>
                  <a:pt x="189" y="107"/>
                </a:lnTo>
                <a:lnTo>
                  <a:pt x="187" y="107"/>
                </a:lnTo>
                <a:lnTo>
                  <a:pt x="185" y="110"/>
                </a:lnTo>
                <a:lnTo>
                  <a:pt x="183" y="114"/>
                </a:lnTo>
                <a:lnTo>
                  <a:pt x="183" y="119"/>
                </a:lnTo>
                <a:lnTo>
                  <a:pt x="182" y="122"/>
                </a:lnTo>
                <a:lnTo>
                  <a:pt x="179" y="123"/>
                </a:lnTo>
                <a:lnTo>
                  <a:pt x="176" y="125"/>
                </a:lnTo>
                <a:lnTo>
                  <a:pt x="174" y="125"/>
                </a:lnTo>
                <a:lnTo>
                  <a:pt x="171" y="123"/>
                </a:lnTo>
                <a:lnTo>
                  <a:pt x="168" y="122"/>
                </a:lnTo>
                <a:lnTo>
                  <a:pt x="167" y="119"/>
                </a:lnTo>
                <a:lnTo>
                  <a:pt x="167" y="116"/>
                </a:lnTo>
                <a:lnTo>
                  <a:pt x="168" y="111"/>
                </a:lnTo>
                <a:lnTo>
                  <a:pt x="168" y="101"/>
                </a:lnTo>
                <a:lnTo>
                  <a:pt x="167" y="97"/>
                </a:lnTo>
                <a:lnTo>
                  <a:pt x="165" y="93"/>
                </a:lnTo>
                <a:lnTo>
                  <a:pt x="163" y="92"/>
                </a:lnTo>
                <a:lnTo>
                  <a:pt x="157" y="90"/>
                </a:lnTo>
                <a:lnTo>
                  <a:pt x="152" y="90"/>
                </a:lnTo>
                <a:lnTo>
                  <a:pt x="149" y="92"/>
                </a:lnTo>
                <a:lnTo>
                  <a:pt x="146" y="95"/>
                </a:lnTo>
                <a:lnTo>
                  <a:pt x="145" y="99"/>
                </a:lnTo>
                <a:lnTo>
                  <a:pt x="145" y="107"/>
                </a:lnTo>
                <a:lnTo>
                  <a:pt x="145" y="110"/>
                </a:lnTo>
                <a:lnTo>
                  <a:pt x="144" y="112"/>
                </a:lnTo>
                <a:lnTo>
                  <a:pt x="141" y="114"/>
                </a:lnTo>
                <a:lnTo>
                  <a:pt x="138" y="115"/>
                </a:lnTo>
                <a:lnTo>
                  <a:pt x="135" y="115"/>
                </a:lnTo>
                <a:lnTo>
                  <a:pt x="133" y="114"/>
                </a:lnTo>
                <a:lnTo>
                  <a:pt x="131" y="111"/>
                </a:lnTo>
                <a:lnTo>
                  <a:pt x="130" y="108"/>
                </a:lnTo>
                <a:lnTo>
                  <a:pt x="129" y="105"/>
                </a:lnTo>
                <a:lnTo>
                  <a:pt x="129" y="99"/>
                </a:lnTo>
                <a:lnTo>
                  <a:pt x="129" y="93"/>
                </a:lnTo>
                <a:lnTo>
                  <a:pt x="129" y="92"/>
                </a:lnTo>
                <a:lnTo>
                  <a:pt x="130" y="88"/>
                </a:lnTo>
                <a:lnTo>
                  <a:pt x="129" y="85"/>
                </a:lnTo>
                <a:lnTo>
                  <a:pt x="127" y="81"/>
                </a:lnTo>
                <a:lnTo>
                  <a:pt x="126" y="80"/>
                </a:lnTo>
                <a:lnTo>
                  <a:pt x="123" y="78"/>
                </a:lnTo>
                <a:lnTo>
                  <a:pt x="116" y="78"/>
                </a:lnTo>
                <a:lnTo>
                  <a:pt x="112" y="78"/>
                </a:lnTo>
                <a:lnTo>
                  <a:pt x="110" y="80"/>
                </a:lnTo>
                <a:lnTo>
                  <a:pt x="107" y="82"/>
                </a:lnTo>
                <a:lnTo>
                  <a:pt x="105" y="88"/>
                </a:lnTo>
                <a:lnTo>
                  <a:pt x="105" y="104"/>
                </a:lnTo>
                <a:lnTo>
                  <a:pt x="105" y="107"/>
                </a:lnTo>
                <a:lnTo>
                  <a:pt x="104" y="110"/>
                </a:lnTo>
                <a:lnTo>
                  <a:pt x="101" y="111"/>
                </a:lnTo>
                <a:lnTo>
                  <a:pt x="99" y="112"/>
                </a:lnTo>
                <a:lnTo>
                  <a:pt x="96" y="112"/>
                </a:lnTo>
                <a:lnTo>
                  <a:pt x="93" y="111"/>
                </a:lnTo>
                <a:lnTo>
                  <a:pt x="90" y="108"/>
                </a:lnTo>
                <a:lnTo>
                  <a:pt x="89" y="105"/>
                </a:lnTo>
                <a:lnTo>
                  <a:pt x="89" y="100"/>
                </a:lnTo>
                <a:lnTo>
                  <a:pt x="89" y="95"/>
                </a:lnTo>
                <a:lnTo>
                  <a:pt x="89" y="86"/>
                </a:lnTo>
                <a:lnTo>
                  <a:pt x="88" y="30"/>
                </a:lnTo>
                <a:lnTo>
                  <a:pt x="88" y="29"/>
                </a:lnTo>
                <a:lnTo>
                  <a:pt x="86" y="25"/>
                </a:lnTo>
                <a:lnTo>
                  <a:pt x="86" y="21"/>
                </a:lnTo>
                <a:lnTo>
                  <a:pt x="84" y="18"/>
                </a:lnTo>
                <a:lnTo>
                  <a:pt x="81" y="17"/>
                </a:lnTo>
                <a:lnTo>
                  <a:pt x="77" y="15"/>
                </a:lnTo>
                <a:lnTo>
                  <a:pt x="73" y="17"/>
                </a:lnTo>
                <a:lnTo>
                  <a:pt x="70" y="18"/>
                </a:lnTo>
                <a:lnTo>
                  <a:pt x="69" y="20"/>
                </a:lnTo>
                <a:lnTo>
                  <a:pt x="67" y="22"/>
                </a:lnTo>
                <a:lnTo>
                  <a:pt x="64" y="28"/>
                </a:lnTo>
                <a:lnTo>
                  <a:pt x="64" y="30"/>
                </a:lnTo>
                <a:lnTo>
                  <a:pt x="63" y="129"/>
                </a:lnTo>
                <a:lnTo>
                  <a:pt x="63" y="131"/>
                </a:lnTo>
                <a:lnTo>
                  <a:pt x="62" y="133"/>
                </a:lnTo>
                <a:lnTo>
                  <a:pt x="59" y="135"/>
                </a:lnTo>
                <a:lnTo>
                  <a:pt x="58" y="135"/>
                </a:lnTo>
                <a:lnTo>
                  <a:pt x="55" y="135"/>
                </a:lnTo>
                <a:lnTo>
                  <a:pt x="52" y="135"/>
                </a:lnTo>
                <a:lnTo>
                  <a:pt x="49" y="133"/>
                </a:lnTo>
                <a:lnTo>
                  <a:pt x="48" y="131"/>
                </a:lnTo>
                <a:lnTo>
                  <a:pt x="44" y="123"/>
                </a:lnTo>
                <a:lnTo>
                  <a:pt x="39" y="119"/>
                </a:lnTo>
                <a:lnTo>
                  <a:pt x="33" y="116"/>
                </a:lnTo>
                <a:lnTo>
                  <a:pt x="29"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3" name="组合 82"/>
          <p:cNvGrpSpPr/>
          <p:nvPr/>
        </p:nvGrpSpPr>
        <p:grpSpPr>
          <a:xfrm>
            <a:off x="5237268" y="1823463"/>
            <a:ext cx="144953" cy="95193"/>
            <a:chOff x="6005729" y="2161657"/>
            <a:chExt cx="241785" cy="158784"/>
          </a:xfrm>
          <a:solidFill>
            <a:schemeClr val="bg1"/>
          </a:solidFill>
        </p:grpSpPr>
        <p:sp>
          <p:nvSpPr>
            <p:cNvPr id="84" name="Freeform 85"/>
            <p:cNvSpPr>
              <a:spLocks noEditPoints="1"/>
            </p:cNvSpPr>
            <p:nvPr/>
          </p:nvSpPr>
          <p:spPr bwMode="auto">
            <a:xfrm>
              <a:off x="6005729" y="2161657"/>
              <a:ext cx="241785" cy="158784"/>
            </a:xfrm>
            <a:custGeom>
              <a:avLst/>
              <a:gdLst>
                <a:gd name="T0" fmla="*/ 268 w 269"/>
                <a:gd name="T1" fmla="*/ 79 h 175"/>
                <a:gd name="T2" fmla="*/ 238 w 269"/>
                <a:gd name="T3" fmla="*/ 44 h 175"/>
                <a:gd name="T4" fmla="*/ 205 w 269"/>
                <a:gd name="T5" fmla="*/ 19 h 175"/>
                <a:gd name="T6" fmla="*/ 172 w 269"/>
                <a:gd name="T7" fmla="*/ 4 h 175"/>
                <a:gd name="T8" fmla="*/ 138 w 269"/>
                <a:gd name="T9" fmla="*/ 0 h 175"/>
                <a:gd name="T10" fmla="*/ 124 w 269"/>
                <a:gd name="T11" fmla="*/ 0 h 175"/>
                <a:gd name="T12" fmla="*/ 97 w 269"/>
                <a:gd name="T13" fmla="*/ 7 h 175"/>
                <a:gd name="T14" fmla="*/ 72 w 269"/>
                <a:gd name="T15" fmla="*/ 18 h 175"/>
                <a:gd name="T16" fmla="*/ 41 w 269"/>
                <a:gd name="T17" fmla="*/ 38 h 175"/>
                <a:gd name="T18" fmla="*/ 12 w 269"/>
                <a:gd name="T19" fmla="*/ 65 h 175"/>
                <a:gd name="T20" fmla="*/ 1 w 269"/>
                <a:gd name="T21" fmla="*/ 79 h 175"/>
                <a:gd name="T22" fmla="*/ 1 w 269"/>
                <a:gd name="T23" fmla="*/ 86 h 175"/>
                <a:gd name="T24" fmla="*/ 18 w 269"/>
                <a:gd name="T25" fmla="*/ 108 h 175"/>
                <a:gd name="T26" fmla="*/ 51 w 269"/>
                <a:gd name="T27" fmla="*/ 140 h 175"/>
                <a:gd name="T28" fmla="*/ 85 w 269"/>
                <a:gd name="T29" fmla="*/ 162 h 175"/>
                <a:gd name="T30" fmla="*/ 119 w 269"/>
                <a:gd name="T31" fmla="*/ 173 h 175"/>
                <a:gd name="T32" fmla="*/ 137 w 269"/>
                <a:gd name="T33" fmla="*/ 175 h 175"/>
                <a:gd name="T34" fmla="*/ 164 w 269"/>
                <a:gd name="T35" fmla="*/ 170 h 175"/>
                <a:gd name="T36" fmla="*/ 190 w 269"/>
                <a:gd name="T37" fmla="*/ 161 h 175"/>
                <a:gd name="T38" fmla="*/ 212 w 269"/>
                <a:gd name="T39" fmla="*/ 147 h 175"/>
                <a:gd name="T40" fmla="*/ 231 w 269"/>
                <a:gd name="T41" fmla="*/ 132 h 175"/>
                <a:gd name="T42" fmla="*/ 258 w 269"/>
                <a:gd name="T43" fmla="*/ 101 h 175"/>
                <a:gd name="T44" fmla="*/ 269 w 269"/>
                <a:gd name="T45" fmla="*/ 86 h 175"/>
                <a:gd name="T46" fmla="*/ 268 w 269"/>
                <a:gd name="T47" fmla="*/ 79 h 175"/>
                <a:gd name="T48" fmla="*/ 137 w 269"/>
                <a:gd name="T49" fmla="*/ 161 h 175"/>
                <a:gd name="T50" fmla="*/ 120 w 269"/>
                <a:gd name="T51" fmla="*/ 160 h 175"/>
                <a:gd name="T52" fmla="*/ 90 w 269"/>
                <a:gd name="T53" fmla="*/ 150 h 175"/>
                <a:gd name="T54" fmla="*/ 60 w 269"/>
                <a:gd name="T55" fmla="*/ 131 h 175"/>
                <a:gd name="T56" fmla="*/ 30 w 269"/>
                <a:gd name="T57" fmla="*/ 101 h 175"/>
                <a:gd name="T58" fmla="*/ 15 w 269"/>
                <a:gd name="T59" fmla="*/ 83 h 175"/>
                <a:gd name="T60" fmla="*/ 42 w 269"/>
                <a:gd name="T61" fmla="*/ 54 h 175"/>
                <a:gd name="T62" fmla="*/ 75 w 269"/>
                <a:gd name="T63" fmla="*/ 31 h 175"/>
                <a:gd name="T64" fmla="*/ 105 w 269"/>
                <a:gd name="T65" fmla="*/ 18 h 175"/>
                <a:gd name="T66" fmla="*/ 127 w 269"/>
                <a:gd name="T67" fmla="*/ 14 h 175"/>
                <a:gd name="T68" fmla="*/ 138 w 269"/>
                <a:gd name="T69" fmla="*/ 14 h 175"/>
                <a:gd name="T70" fmla="*/ 168 w 269"/>
                <a:gd name="T71" fmla="*/ 18 h 175"/>
                <a:gd name="T72" fmla="*/ 198 w 269"/>
                <a:gd name="T73" fmla="*/ 30 h 175"/>
                <a:gd name="T74" fmla="*/ 227 w 269"/>
                <a:gd name="T75" fmla="*/ 52 h 175"/>
                <a:gd name="T76" fmla="*/ 254 w 269"/>
                <a:gd name="T77" fmla="*/ 83 h 175"/>
                <a:gd name="T78" fmla="*/ 240 w 269"/>
                <a:gd name="T79" fmla="*/ 102 h 175"/>
                <a:gd name="T80" fmla="*/ 214 w 269"/>
                <a:gd name="T81" fmla="*/ 128 h 175"/>
                <a:gd name="T82" fmla="*/ 188 w 269"/>
                <a:gd name="T83" fmla="*/ 146 h 175"/>
                <a:gd name="T84" fmla="*/ 169 w 269"/>
                <a:gd name="T85" fmla="*/ 155 h 175"/>
                <a:gd name="T86" fmla="*/ 148 w 269"/>
                <a:gd name="T87" fmla="*/ 161 h 175"/>
                <a:gd name="T88" fmla="*/ 137 w 269"/>
                <a:gd name="T89" fmla="*/ 16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175">
                  <a:moveTo>
                    <a:pt x="268" y="79"/>
                  </a:moveTo>
                  <a:lnTo>
                    <a:pt x="268" y="79"/>
                  </a:lnTo>
                  <a:lnTo>
                    <a:pt x="253" y="60"/>
                  </a:lnTo>
                  <a:lnTo>
                    <a:pt x="238" y="44"/>
                  </a:lnTo>
                  <a:lnTo>
                    <a:pt x="221" y="30"/>
                  </a:lnTo>
                  <a:lnTo>
                    <a:pt x="205" y="19"/>
                  </a:lnTo>
                  <a:lnTo>
                    <a:pt x="188" y="11"/>
                  </a:lnTo>
                  <a:lnTo>
                    <a:pt x="172" y="4"/>
                  </a:lnTo>
                  <a:lnTo>
                    <a:pt x="156" y="1"/>
                  </a:lnTo>
                  <a:lnTo>
                    <a:pt x="138" y="0"/>
                  </a:lnTo>
                  <a:lnTo>
                    <a:pt x="138" y="0"/>
                  </a:lnTo>
                  <a:lnTo>
                    <a:pt x="124" y="0"/>
                  </a:lnTo>
                  <a:lnTo>
                    <a:pt x="109" y="3"/>
                  </a:lnTo>
                  <a:lnTo>
                    <a:pt x="97" y="7"/>
                  </a:lnTo>
                  <a:lnTo>
                    <a:pt x="83" y="12"/>
                  </a:lnTo>
                  <a:lnTo>
                    <a:pt x="72" y="18"/>
                  </a:lnTo>
                  <a:lnTo>
                    <a:pt x="62" y="24"/>
                  </a:lnTo>
                  <a:lnTo>
                    <a:pt x="41" y="38"/>
                  </a:lnTo>
                  <a:lnTo>
                    <a:pt x="25" y="52"/>
                  </a:lnTo>
                  <a:lnTo>
                    <a:pt x="12" y="65"/>
                  </a:lnTo>
                  <a:lnTo>
                    <a:pt x="1" y="79"/>
                  </a:lnTo>
                  <a:lnTo>
                    <a:pt x="1" y="79"/>
                  </a:lnTo>
                  <a:lnTo>
                    <a:pt x="0" y="83"/>
                  </a:lnTo>
                  <a:lnTo>
                    <a:pt x="1" y="86"/>
                  </a:lnTo>
                  <a:lnTo>
                    <a:pt x="1" y="86"/>
                  </a:lnTo>
                  <a:lnTo>
                    <a:pt x="18" y="108"/>
                  </a:lnTo>
                  <a:lnTo>
                    <a:pt x="34" y="125"/>
                  </a:lnTo>
                  <a:lnTo>
                    <a:pt x="51" y="140"/>
                  </a:lnTo>
                  <a:lnTo>
                    <a:pt x="67" y="153"/>
                  </a:lnTo>
                  <a:lnTo>
                    <a:pt x="85" y="162"/>
                  </a:lnTo>
                  <a:lnTo>
                    <a:pt x="101" y="169"/>
                  </a:lnTo>
                  <a:lnTo>
                    <a:pt x="119" y="173"/>
                  </a:lnTo>
                  <a:lnTo>
                    <a:pt x="137" y="175"/>
                  </a:lnTo>
                  <a:lnTo>
                    <a:pt x="137" y="175"/>
                  </a:lnTo>
                  <a:lnTo>
                    <a:pt x="150" y="173"/>
                  </a:lnTo>
                  <a:lnTo>
                    <a:pt x="164" y="170"/>
                  </a:lnTo>
                  <a:lnTo>
                    <a:pt x="178" y="166"/>
                  </a:lnTo>
                  <a:lnTo>
                    <a:pt x="190" y="161"/>
                  </a:lnTo>
                  <a:lnTo>
                    <a:pt x="201" y="155"/>
                  </a:lnTo>
                  <a:lnTo>
                    <a:pt x="212" y="147"/>
                  </a:lnTo>
                  <a:lnTo>
                    <a:pt x="221" y="139"/>
                  </a:lnTo>
                  <a:lnTo>
                    <a:pt x="231" y="132"/>
                  </a:lnTo>
                  <a:lnTo>
                    <a:pt x="246" y="116"/>
                  </a:lnTo>
                  <a:lnTo>
                    <a:pt x="258" y="101"/>
                  </a:lnTo>
                  <a:lnTo>
                    <a:pt x="269" y="86"/>
                  </a:lnTo>
                  <a:lnTo>
                    <a:pt x="269" y="86"/>
                  </a:lnTo>
                  <a:lnTo>
                    <a:pt x="269" y="82"/>
                  </a:lnTo>
                  <a:lnTo>
                    <a:pt x="268" y="79"/>
                  </a:lnTo>
                  <a:lnTo>
                    <a:pt x="268" y="79"/>
                  </a:lnTo>
                  <a:close/>
                  <a:moveTo>
                    <a:pt x="137" y="161"/>
                  </a:moveTo>
                  <a:lnTo>
                    <a:pt x="137" y="161"/>
                  </a:lnTo>
                  <a:lnTo>
                    <a:pt x="120" y="160"/>
                  </a:lnTo>
                  <a:lnTo>
                    <a:pt x="105" y="157"/>
                  </a:lnTo>
                  <a:lnTo>
                    <a:pt x="90" y="150"/>
                  </a:lnTo>
                  <a:lnTo>
                    <a:pt x="75" y="142"/>
                  </a:lnTo>
                  <a:lnTo>
                    <a:pt x="60" y="131"/>
                  </a:lnTo>
                  <a:lnTo>
                    <a:pt x="45" y="117"/>
                  </a:lnTo>
                  <a:lnTo>
                    <a:pt x="30" y="101"/>
                  </a:lnTo>
                  <a:lnTo>
                    <a:pt x="15" y="83"/>
                  </a:lnTo>
                  <a:lnTo>
                    <a:pt x="15" y="83"/>
                  </a:lnTo>
                  <a:lnTo>
                    <a:pt x="30" y="65"/>
                  </a:lnTo>
                  <a:lnTo>
                    <a:pt x="42" y="54"/>
                  </a:lnTo>
                  <a:lnTo>
                    <a:pt x="57" y="42"/>
                  </a:lnTo>
                  <a:lnTo>
                    <a:pt x="75" y="31"/>
                  </a:lnTo>
                  <a:lnTo>
                    <a:pt x="94" y="22"/>
                  </a:lnTo>
                  <a:lnTo>
                    <a:pt x="105" y="18"/>
                  </a:lnTo>
                  <a:lnTo>
                    <a:pt x="116" y="15"/>
                  </a:lnTo>
                  <a:lnTo>
                    <a:pt x="127" y="14"/>
                  </a:lnTo>
                  <a:lnTo>
                    <a:pt x="138" y="14"/>
                  </a:lnTo>
                  <a:lnTo>
                    <a:pt x="138" y="14"/>
                  </a:lnTo>
                  <a:lnTo>
                    <a:pt x="153" y="14"/>
                  </a:lnTo>
                  <a:lnTo>
                    <a:pt x="168" y="18"/>
                  </a:lnTo>
                  <a:lnTo>
                    <a:pt x="183" y="23"/>
                  </a:lnTo>
                  <a:lnTo>
                    <a:pt x="198" y="30"/>
                  </a:lnTo>
                  <a:lnTo>
                    <a:pt x="213" y="41"/>
                  </a:lnTo>
                  <a:lnTo>
                    <a:pt x="227" y="52"/>
                  </a:lnTo>
                  <a:lnTo>
                    <a:pt x="240" y="67"/>
                  </a:lnTo>
                  <a:lnTo>
                    <a:pt x="254" y="83"/>
                  </a:lnTo>
                  <a:lnTo>
                    <a:pt x="254" y="83"/>
                  </a:lnTo>
                  <a:lnTo>
                    <a:pt x="240" y="102"/>
                  </a:lnTo>
                  <a:lnTo>
                    <a:pt x="229" y="115"/>
                  </a:lnTo>
                  <a:lnTo>
                    <a:pt x="214" y="128"/>
                  </a:lnTo>
                  <a:lnTo>
                    <a:pt x="198" y="140"/>
                  </a:lnTo>
                  <a:lnTo>
                    <a:pt x="188" y="146"/>
                  </a:lnTo>
                  <a:lnTo>
                    <a:pt x="179" y="151"/>
                  </a:lnTo>
                  <a:lnTo>
                    <a:pt x="169" y="155"/>
                  </a:lnTo>
                  <a:lnTo>
                    <a:pt x="158" y="158"/>
                  </a:lnTo>
                  <a:lnTo>
                    <a:pt x="148" y="161"/>
                  </a:lnTo>
                  <a:lnTo>
                    <a:pt x="137" y="161"/>
                  </a:lnTo>
                  <a:lnTo>
                    <a:pt x="137"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85" name="Freeform 86"/>
            <p:cNvSpPr>
              <a:spLocks noEditPoints="1"/>
            </p:cNvSpPr>
            <p:nvPr/>
          </p:nvSpPr>
          <p:spPr bwMode="auto">
            <a:xfrm>
              <a:off x="6070689" y="2185121"/>
              <a:ext cx="110067" cy="108263"/>
            </a:xfrm>
            <a:custGeom>
              <a:avLst/>
              <a:gdLst>
                <a:gd name="T0" fmla="*/ 60 w 121"/>
                <a:gd name="T1" fmla="*/ 0 h 120"/>
                <a:gd name="T2" fmla="*/ 37 w 121"/>
                <a:gd name="T3" fmla="*/ 5 h 120"/>
                <a:gd name="T4" fmla="*/ 18 w 121"/>
                <a:gd name="T5" fmla="*/ 18 h 120"/>
                <a:gd name="T6" fmla="*/ 5 w 121"/>
                <a:gd name="T7" fmla="*/ 37 h 120"/>
                <a:gd name="T8" fmla="*/ 0 w 121"/>
                <a:gd name="T9" fmla="*/ 60 h 120"/>
                <a:gd name="T10" fmla="*/ 1 w 121"/>
                <a:gd name="T11" fmla="*/ 72 h 120"/>
                <a:gd name="T12" fmla="*/ 11 w 121"/>
                <a:gd name="T13" fmla="*/ 94 h 120"/>
                <a:gd name="T14" fmla="*/ 27 w 121"/>
                <a:gd name="T15" fmla="*/ 110 h 120"/>
                <a:gd name="T16" fmla="*/ 48 w 121"/>
                <a:gd name="T17" fmla="*/ 119 h 120"/>
                <a:gd name="T18" fmla="*/ 60 w 121"/>
                <a:gd name="T19" fmla="*/ 120 h 120"/>
                <a:gd name="T20" fmla="*/ 84 w 121"/>
                <a:gd name="T21" fmla="*/ 116 h 120"/>
                <a:gd name="T22" fmla="*/ 104 w 121"/>
                <a:gd name="T23" fmla="*/ 102 h 120"/>
                <a:gd name="T24" fmla="*/ 116 w 121"/>
                <a:gd name="T25" fmla="*/ 83 h 120"/>
                <a:gd name="T26" fmla="*/ 121 w 121"/>
                <a:gd name="T27" fmla="*/ 60 h 120"/>
                <a:gd name="T28" fmla="*/ 120 w 121"/>
                <a:gd name="T29" fmla="*/ 48 h 120"/>
                <a:gd name="T30" fmla="*/ 110 w 121"/>
                <a:gd name="T31" fmla="*/ 27 h 120"/>
                <a:gd name="T32" fmla="*/ 94 w 121"/>
                <a:gd name="T33" fmla="*/ 11 h 120"/>
                <a:gd name="T34" fmla="*/ 72 w 121"/>
                <a:gd name="T35" fmla="*/ 1 h 120"/>
                <a:gd name="T36" fmla="*/ 60 w 121"/>
                <a:gd name="T37" fmla="*/ 0 h 120"/>
                <a:gd name="T38" fmla="*/ 60 w 121"/>
                <a:gd name="T39" fmla="*/ 114 h 120"/>
                <a:gd name="T40" fmla="*/ 39 w 121"/>
                <a:gd name="T41" fmla="*/ 110 h 120"/>
                <a:gd name="T42" fmla="*/ 22 w 121"/>
                <a:gd name="T43" fmla="*/ 98 h 120"/>
                <a:gd name="T44" fmla="*/ 11 w 121"/>
                <a:gd name="T45" fmla="*/ 82 h 120"/>
                <a:gd name="T46" fmla="*/ 7 w 121"/>
                <a:gd name="T47" fmla="*/ 60 h 120"/>
                <a:gd name="T48" fmla="*/ 8 w 121"/>
                <a:gd name="T49" fmla="*/ 49 h 120"/>
                <a:gd name="T50" fmla="*/ 15 w 121"/>
                <a:gd name="T51" fmla="*/ 30 h 120"/>
                <a:gd name="T52" fmla="*/ 30 w 121"/>
                <a:gd name="T53" fmla="*/ 15 h 120"/>
                <a:gd name="T54" fmla="*/ 49 w 121"/>
                <a:gd name="T55" fmla="*/ 8 h 120"/>
                <a:gd name="T56" fmla="*/ 60 w 121"/>
                <a:gd name="T57" fmla="*/ 7 h 120"/>
                <a:gd name="T58" fmla="*/ 82 w 121"/>
                <a:gd name="T59" fmla="*/ 11 h 120"/>
                <a:gd name="T60" fmla="*/ 98 w 121"/>
                <a:gd name="T61" fmla="*/ 22 h 120"/>
                <a:gd name="T62" fmla="*/ 110 w 121"/>
                <a:gd name="T63" fmla="*/ 39 h 120"/>
                <a:gd name="T64" fmla="*/ 114 w 121"/>
                <a:gd name="T65" fmla="*/ 60 h 120"/>
                <a:gd name="T66" fmla="*/ 113 w 121"/>
                <a:gd name="T67" fmla="*/ 71 h 120"/>
                <a:gd name="T68" fmla="*/ 105 w 121"/>
                <a:gd name="T69" fmla="*/ 90 h 120"/>
                <a:gd name="T70" fmla="*/ 91 w 121"/>
                <a:gd name="T71" fmla="*/ 105 h 120"/>
                <a:gd name="T72" fmla="*/ 71 w 121"/>
                <a:gd name="T73" fmla="*/ 113 h 120"/>
                <a:gd name="T74" fmla="*/ 60 w 121"/>
                <a:gd name="T75"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20">
                  <a:moveTo>
                    <a:pt x="60" y="0"/>
                  </a:moveTo>
                  <a:lnTo>
                    <a:pt x="60" y="0"/>
                  </a:lnTo>
                  <a:lnTo>
                    <a:pt x="48" y="1"/>
                  </a:lnTo>
                  <a:lnTo>
                    <a:pt x="37" y="5"/>
                  </a:lnTo>
                  <a:lnTo>
                    <a:pt x="27" y="11"/>
                  </a:lnTo>
                  <a:lnTo>
                    <a:pt x="18" y="18"/>
                  </a:lnTo>
                  <a:lnTo>
                    <a:pt x="11" y="27"/>
                  </a:lnTo>
                  <a:lnTo>
                    <a:pt x="5" y="37"/>
                  </a:lnTo>
                  <a:lnTo>
                    <a:pt x="1" y="48"/>
                  </a:lnTo>
                  <a:lnTo>
                    <a:pt x="0" y="60"/>
                  </a:lnTo>
                  <a:lnTo>
                    <a:pt x="0" y="60"/>
                  </a:lnTo>
                  <a:lnTo>
                    <a:pt x="1" y="72"/>
                  </a:lnTo>
                  <a:lnTo>
                    <a:pt x="5" y="83"/>
                  </a:lnTo>
                  <a:lnTo>
                    <a:pt x="11" y="94"/>
                  </a:lnTo>
                  <a:lnTo>
                    <a:pt x="18" y="102"/>
                  </a:lnTo>
                  <a:lnTo>
                    <a:pt x="27" y="110"/>
                  </a:lnTo>
                  <a:lnTo>
                    <a:pt x="37" y="116"/>
                  </a:lnTo>
                  <a:lnTo>
                    <a:pt x="48" y="119"/>
                  </a:lnTo>
                  <a:lnTo>
                    <a:pt x="60" y="120"/>
                  </a:lnTo>
                  <a:lnTo>
                    <a:pt x="60" y="120"/>
                  </a:lnTo>
                  <a:lnTo>
                    <a:pt x="72" y="119"/>
                  </a:lnTo>
                  <a:lnTo>
                    <a:pt x="84" y="116"/>
                  </a:lnTo>
                  <a:lnTo>
                    <a:pt x="94" y="110"/>
                  </a:lnTo>
                  <a:lnTo>
                    <a:pt x="104" y="102"/>
                  </a:lnTo>
                  <a:lnTo>
                    <a:pt x="110" y="94"/>
                  </a:lnTo>
                  <a:lnTo>
                    <a:pt x="116" y="83"/>
                  </a:lnTo>
                  <a:lnTo>
                    <a:pt x="120" y="72"/>
                  </a:lnTo>
                  <a:lnTo>
                    <a:pt x="121" y="60"/>
                  </a:lnTo>
                  <a:lnTo>
                    <a:pt x="121" y="60"/>
                  </a:lnTo>
                  <a:lnTo>
                    <a:pt x="120" y="48"/>
                  </a:lnTo>
                  <a:lnTo>
                    <a:pt x="116" y="37"/>
                  </a:lnTo>
                  <a:lnTo>
                    <a:pt x="110" y="27"/>
                  </a:lnTo>
                  <a:lnTo>
                    <a:pt x="104" y="18"/>
                  </a:lnTo>
                  <a:lnTo>
                    <a:pt x="94" y="11"/>
                  </a:lnTo>
                  <a:lnTo>
                    <a:pt x="84" y="5"/>
                  </a:lnTo>
                  <a:lnTo>
                    <a:pt x="72" y="1"/>
                  </a:lnTo>
                  <a:lnTo>
                    <a:pt x="60" y="0"/>
                  </a:lnTo>
                  <a:lnTo>
                    <a:pt x="60" y="0"/>
                  </a:lnTo>
                  <a:close/>
                  <a:moveTo>
                    <a:pt x="60" y="114"/>
                  </a:moveTo>
                  <a:lnTo>
                    <a:pt x="60" y="114"/>
                  </a:lnTo>
                  <a:lnTo>
                    <a:pt x="49" y="113"/>
                  </a:lnTo>
                  <a:lnTo>
                    <a:pt x="39" y="110"/>
                  </a:lnTo>
                  <a:lnTo>
                    <a:pt x="30" y="105"/>
                  </a:lnTo>
                  <a:lnTo>
                    <a:pt x="22" y="98"/>
                  </a:lnTo>
                  <a:lnTo>
                    <a:pt x="15" y="90"/>
                  </a:lnTo>
                  <a:lnTo>
                    <a:pt x="11" y="82"/>
                  </a:lnTo>
                  <a:lnTo>
                    <a:pt x="8" y="71"/>
                  </a:lnTo>
                  <a:lnTo>
                    <a:pt x="7" y="60"/>
                  </a:lnTo>
                  <a:lnTo>
                    <a:pt x="7" y="60"/>
                  </a:lnTo>
                  <a:lnTo>
                    <a:pt x="8" y="49"/>
                  </a:lnTo>
                  <a:lnTo>
                    <a:pt x="11" y="39"/>
                  </a:lnTo>
                  <a:lnTo>
                    <a:pt x="15" y="30"/>
                  </a:lnTo>
                  <a:lnTo>
                    <a:pt x="22" y="22"/>
                  </a:lnTo>
                  <a:lnTo>
                    <a:pt x="30" y="15"/>
                  </a:lnTo>
                  <a:lnTo>
                    <a:pt x="39" y="11"/>
                  </a:lnTo>
                  <a:lnTo>
                    <a:pt x="49" y="8"/>
                  </a:lnTo>
                  <a:lnTo>
                    <a:pt x="60" y="7"/>
                  </a:lnTo>
                  <a:lnTo>
                    <a:pt x="60" y="7"/>
                  </a:lnTo>
                  <a:lnTo>
                    <a:pt x="71" y="8"/>
                  </a:lnTo>
                  <a:lnTo>
                    <a:pt x="82" y="11"/>
                  </a:lnTo>
                  <a:lnTo>
                    <a:pt x="91" y="15"/>
                  </a:lnTo>
                  <a:lnTo>
                    <a:pt x="98" y="22"/>
                  </a:lnTo>
                  <a:lnTo>
                    <a:pt x="105" y="30"/>
                  </a:lnTo>
                  <a:lnTo>
                    <a:pt x="110" y="39"/>
                  </a:lnTo>
                  <a:lnTo>
                    <a:pt x="113" y="49"/>
                  </a:lnTo>
                  <a:lnTo>
                    <a:pt x="114" y="60"/>
                  </a:lnTo>
                  <a:lnTo>
                    <a:pt x="114" y="60"/>
                  </a:lnTo>
                  <a:lnTo>
                    <a:pt x="113" y="71"/>
                  </a:lnTo>
                  <a:lnTo>
                    <a:pt x="110" y="82"/>
                  </a:lnTo>
                  <a:lnTo>
                    <a:pt x="105" y="90"/>
                  </a:lnTo>
                  <a:lnTo>
                    <a:pt x="98" y="98"/>
                  </a:lnTo>
                  <a:lnTo>
                    <a:pt x="91" y="105"/>
                  </a:lnTo>
                  <a:lnTo>
                    <a:pt x="82" y="110"/>
                  </a:lnTo>
                  <a:lnTo>
                    <a:pt x="71" y="113"/>
                  </a:lnTo>
                  <a:lnTo>
                    <a:pt x="60" y="114"/>
                  </a:lnTo>
                  <a:lnTo>
                    <a:pt x="60"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86" name="Freeform 87"/>
            <p:cNvSpPr>
              <a:spLocks noEditPoints="1"/>
            </p:cNvSpPr>
            <p:nvPr/>
          </p:nvSpPr>
          <p:spPr bwMode="auto">
            <a:xfrm>
              <a:off x="6103155" y="2217599"/>
              <a:ext cx="45110" cy="45111"/>
            </a:xfrm>
            <a:custGeom>
              <a:avLst/>
              <a:gdLst>
                <a:gd name="T0" fmla="*/ 25 w 51"/>
                <a:gd name="T1" fmla="*/ 0 h 51"/>
                <a:gd name="T2" fmla="*/ 25 w 51"/>
                <a:gd name="T3" fmla="*/ 0 h 51"/>
                <a:gd name="T4" fmla="*/ 21 w 51"/>
                <a:gd name="T5" fmla="*/ 0 h 51"/>
                <a:gd name="T6" fmla="*/ 15 w 51"/>
                <a:gd name="T7" fmla="*/ 2 h 51"/>
                <a:gd name="T8" fmla="*/ 11 w 51"/>
                <a:gd name="T9" fmla="*/ 4 h 51"/>
                <a:gd name="T10" fmla="*/ 7 w 51"/>
                <a:gd name="T11" fmla="*/ 7 h 51"/>
                <a:gd name="T12" fmla="*/ 4 w 51"/>
                <a:gd name="T13" fmla="*/ 11 h 51"/>
                <a:gd name="T14" fmla="*/ 2 w 51"/>
                <a:gd name="T15" fmla="*/ 15 h 51"/>
                <a:gd name="T16" fmla="*/ 0 w 51"/>
                <a:gd name="T17" fmla="*/ 19 h 51"/>
                <a:gd name="T18" fmla="*/ 0 w 51"/>
                <a:gd name="T19" fmla="*/ 25 h 51"/>
                <a:gd name="T20" fmla="*/ 0 w 51"/>
                <a:gd name="T21" fmla="*/ 25 h 51"/>
                <a:gd name="T22" fmla="*/ 0 w 51"/>
                <a:gd name="T23" fmla="*/ 30 h 51"/>
                <a:gd name="T24" fmla="*/ 2 w 51"/>
                <a:gd name="T25" fmla="*/ 34 h 51"/>
                <a:gd name="T26" fmla="*/ 4 w 51"/>
                <a:gd name="T27" fmla="*/ 40 h 51"/>
                <a:gd name="T28" fmla="*/ 7 w 51"/>
                <a:gd name="T29" fmla="*/ 43 h 51"/>
                <a:gd name="T30" fmla="*/ 11 w 51"/>
                <a:gd name="T31" fmla="*/ 47 h 51"/>
                <a:gd name="T32" fmla="*/ 15 w 51"/>
                <a:gd name="T33" fmla="*/ 48 h 51"/>
                <a:gd name="T34" fmla="*/ 21 w 51"/>
                <a:gd name="T35" fmla="*/ 49 h 51"/>
                <a:gd name="T36" fmla="*/ 25 w 51"/>
                <a:gd name="T37" fmla="*/ 51 h 51"/>
                <a:gd name="T38" fmla="*/ 25 w 51"/>
                <a:gd name="T39" fmla="*/ 51 h 51"/>
                <a:gd name="T40" fmla="*/ 30 w 51"/>
                <a:gd name="T41" fmla="*/ 49 h 51"/>
                <a:gd name="T42" fmla="*/ 36 w 51"/>
                <a:gd name="T43" fmla="*/ 48 h 51"/>
                <a:gd name="T44" fmla="*/ 40 w 51"/>
                <a:gd name="T45" fmla="*/ 47 h 51"/>
                <a:gd name="T46" fmla="*/ 44 w 51"/>
                <a:gd name="T47" fmla="*/ 43 h 51"/>
                <a:gd name="T48" fmla="*/ 47 w 51"/>
                <a:gd name="T49" fmla="*/ 40 h 51"/>
                <a:gd name="T50" fmla="*/ 49 w 51"/>
                <a:gd name="T51" fmla="*/ 34 h 51"/>
                <a:gd name="T52" fmla="*/ 51 w 51"/>
                <a:gd name="T53" fmla="*/ 30 h 51"/>
                <a:gd name="T54" fmla="*/ 51 w 51"/>
                <a:gd name="T55" fmla="*/ 25 h 51"/>
                <a:gd name="T56" fmla="*/ 51 w 51"/>
                <a:gd name="T57" fmla="*/ 25 h 51"/>
                <a:gd name="T58" fmla="*/ 51 w 51"/>
                <a:gd name="T59" fmla="*/ 19 h 51"/>
                <a:gd name="T60" fmla="*/ 49 w 51"/>
                <a:gd name="T61" fmla="*/ 15 h 51"/>
                <a:gd name="T62" fmla="*/ 47 w 51"/>
                <a:gd name="T63" fmla="*/ 11 h 51"/>
                <a:gd name="T64" fmla="*/ 44 w 51"/>
                <a:gd name="T65" fmla="*/ 7 h 51"/>
                <a:gd name="T66" fmla="*/ 40 w 51"/>
                <a:gd name="T67" fmla="*/ 4 h 51"/>
                <a:gd name="T68" fmla="*/ 36 w 51"/>
                <a:gd name="T69" fmla="*/ 2 h 51"/>
                <a:gd name="T70" fmla="*/ 30 w 51"/>
                <a:gd name="T71" fmla="*/ 0 h 51"/>
                <a:gd name="T72" fmla="*/ 25 w 51"/>
                <a:gd name="T73" fmla="*/ 0 h 51"/>
                <a:gd name="T74" fmla="*/ 25 w 51"/>
                <a:gd name="T75" fmla="*/ 0 h 51"/>
                <a:gd name="T76" fmla="*/ 10 w 51"/>
                <a:gd name="T77" fmla="*/ 17 h 51"/>
                <a:gd name="T78" fmla="*/ 10 w 51"/>
                <a:gd name="T79" fmla="*/ 17 h 51"/>
                <a:gd name="T80" fmla="*/ 18 w 51"/>
                <a:gd name="T81" fmla="*/ 11 h 51"/>
                <a:gd name="T82" fmla="*/ 26 w 51"/>
                <a:gd name="T83" fmla="*/ 26 h 51"/>
                <a:gd name="T84" fmla="*/ 10 w 51"/>
                <a:gd name="T85" fmla="*/ 1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 h="51">
                  <a:moveTo>
                    <a:pt x="25" y="0"/>
                  </a:moveTo>
                  <a:lnTo>
                    <a:pt x="25" y="0"/>
                  </a:lnTo>
                  <a:lnTo>
                    <a:pt x="21" y="0"/>
                  </a:lnTo>
                  <a:lnTo>
                    <a:pt x="15" y="2"/>
                  </a:lnTo>
                  <a:lnTo>
                    <a:pt x="11" y="4"/>
                  </a:lnTo>
                  <a:lnTo>
                    <a:pt x="7" y="7"/>
                  </a:lnTo>
                  <a:lnTo>
                    <a:pt x="4" y="11"/>
                  </a:lnTo>
                  <a:lnTo>
                    <a:pt x="2" y="15"/>
                  </a:lnTo>
                  <a:lnTo>
                    <a:pt x="0" y="19"/>
                  </a:lnTo>
                  <a:lnTo>
                    <a:pt x="0" y="25"/>
                  </a:lnTo>
                  <a:lnTo>
                    <a:pt x="0" y="25"/>
                  </a:lnTo>
                  <a:lnTo>
                    <a:pt x="0" y="30"/>
                  </a:lnTo>
                  <a:lnTo>
                    <a:pt x="2" y="34"/>
                  </a:lnTo>
                  <a:lnTo>
                    <a:pt x="4" y="40"/>
                  </a:lnTo>
                  <a:lnTo>
                    <a:pt x="7" y="43"/>
                  </a:lnTo>
                  <a:lnTo>
                    <a:pt x="11" y="47"/>
                  </a:lnTo>
                  <a:lnTo>
                    <a:pt x="15" y="48"/>
                  </a:lnTo>
                  <a:lnTo>
                    <a:pt x="21" y="49"/>
                  </a:lnTo>
                  <a:lnTo>
                    <a:pt x="25" y="51"/>
                  </a:lnTo>
                  <a:lnTo>
                    <a:pt x="25" y="51"/>
                  </a:lnTo>
                  <a:lnTo>
                    <a:pt x="30" y="49"/>
                  </a:lnTo>
                  <a:lnTo>
                    <a:pt x="36" y="48"/>
                  </a:lnTo>
                  <a:lnTo>
                    <a:pt x="40" y="47"/>
                  </a:lnTo>
                  <a:lnTo>
                    <a:pt x="44" y="43"/>
                  </a:lnTo>
                  <a:lnTo>
                    <a:pt x="47" y="40"/>
                  </a:lnTo>
                  <a:lnTo>
                    <a:pt x="49" y="34"/>
                  </a:lnTo>
                  <a:lnTo>
                    <a:pt x="51" y="30"/>
                  </a:lnTo>
                  <a:lnTo>
                    <a:pt x="51" y="25"/>
                  </a:lnTo>
                  <a:lnTo>
                    <a:pt x="51" y="25"/>
                  </a:lnTo>
                  <a:lnTo>
                    <a:pt x="51" y="19"/>
                  </a:lnTo>
                  <a:lnTo>
                    <a:pt x="49" y="15"/>
                  </a:lnTo>
                  <a:lnTo>
                    <a:pt x="47" y="11"/>
                  </a:lnTo>
                  <a:lnTo>
                    <a:pt x="44" y="7"/>
                  </a:lnTo>
                  <a:lnTo>
                    <a:pt x="40" y="4"/>
                  </a:lnTo>
                  <a:lnTo>
                    <a:pt x="36" y="2"/>
                  </a:lnTo>
                  <a:lnTo>
                    <a:pt x="30" y="0"/>
                  </a:lnTo>
                  <a:lnTo>
                    <a:pt x="25" y="0"/>
                  </a:lnTo>
                  <a:lnTo>
                    <a:pt x="25" y="0"/>
                  </a:lnTo>
                  <a:close/>
                  <a:moveTo>
                    <a:pt x="10" y="17"/>
                  </a:moveTo>
                  <a:lnTo>
                    <a:pt x="10" y="17"/>
                  </a:lnTo>
                  <a:lnTo>
                    <a:pt x="18" y="11"/>
                  </a:lnTo>
                  <a:lnTo>
                    <a:pt x="26" y="26"/>
                  </a:lnTo>
                  <a:lnTo>
                    <a:pt x="1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grpSp>
      <p:sp>
        <p:nvSpPr>
          <p:cNvPr id="27730" name="Freeform 88"/>
          <p:cNvSpPr>
            <a:spLocks/>
          </p:cNvSpPr>
          <p:nvPr/>
        </p:nvSpPr>
        <p:spPr bwMode="auto">
          <a:xfrm>
            <a:off x="3221038" y="1333500"/>
            <a:ext cx="44450" cy="19050"/>
          </a:xfrm>
          <a:custGeom>
            <a:avLst/>
            <a:gdLst>
              <a:gd name="T0" fmla="*/ 3004491 w 81"/>
              <a:gd name="T1" fmla="*/ 0 h 37"/>
              <a:gd name="T2" fmla="*/ 0 w 81"/>
              <a:gd name="T3" fmla="*/ 8941658 h 37"/>
              <a:gd name="T4" fmla="*/ 0 w 81"/>
              <a:gd name="T5" fmla="*/ 8941658 h 37"/>
              <a:gd name="T6" fmla="*/ 300723 w 81"/>
              <a:gd name="T7" fmla="*/ 9754630 h 37"/>
              <a:gd name="T8" fmla="*/ 1502520 w 81"/>
              <a:gd name="T9" fmla="*/ 10025449 h 37"/>
              <a:gd name="T10" fmla="*/ 22835776 w 81"/>
              <a:gd name="T11" fmla="*/ 10025449 h 37"/>
              <a:gd name="T12" fmla="*/ 22835776 w 81"/>
              <a:gd name="T13" fmla="*/ 10025449 h 37"/>
              <a:gd name="T14" fmla="*/ 24037572 w 81"/>
              <a:gd name="T15" fmla="*/ 9754630 h 37"/>
              <a:gd name="T16" fmla="*/ 24338296 w 81"/>
              <a:gd name="T17" fmla="*/ 8941658 h 37"/>
              <a:gd name="T18" fmla="*/ 21333805 w 81"/>
              <a:gd name="T19" fmla="*/ 0 h 37"/>
              <a:gd name="T20" fmla="*/ 3004491 w 81"/>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 h="37">
                <a:moveTo>
                  <a:pt x="10" y="0"/>
                </a:moveTo>
                <a:lnTo>
                  <a:pt x="0" y="33"/>
                </a:lnTo>
                <a:lnTo>
                  <a:pt x="1" y="36"/>
                </a:lnTo>
                <a:lnTo>
                  <a:pt x="5" y="37"/>
                </a:lnTo>
                <a:lnTo>
                  <a:pt x="76" y="37"/>
                </a:lnTo>
                <a:lnTo>
                  <a:pt x="80" y="36"/>
                </a:lnTo>
                <a:lnTo>
                  <a:pt x="81" y="33"/>
                </a:lnTo>
                <a:lnTo>
                  <a:pt x="71" y="0"/>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1" name="Freeform 89"/>
          <p:cNvSpPr>
            <a:spLocks noEditPoints="1"/>
          </p:cNvSpPr>
          <p:nvPr/>
        </p:nvSpPr>
        <p:spPr bwMode="auto">
          <a:xfrm>
            <a:off x="3170238" y="1217613"/>
            <a:ext cx="146050" cy="111125"/>
          </a:xfrm>
          <a:custGeom>
            <a:avLst/>
            <a:gdLst>
              <a:gd name="T0" fmla="*/ 73184523 w 271"/>
              <a:gd name="T1" fmla="*/ 0 h 206"/>
              <a:gd name="T2" fmla="*/ 5518103 w 271"/>
              <a:gd name="T3" fmla="*/ 0 h 206"/>
              <a:gd name="T4" fmla="*/ 5518103 w 271"/>
              <a:gd name="T5" fmla="*/ 0 h 206"/>
              <a:gd name="T6" fmla="*/ 3194776 w 271"/>
              <a:gd name="T7" fmla="*/ 583676 h 206"/>
              <a:gd name="T8" fmla="*/ 1742360 w 271"/>
              <a:gd name="T9" fmla="*/ 1750488 h 206"/>
              <a:gd name="T10" fmla="*/ 580966 w 271"/>
              <a:gd name="T11" fmla="*/ 3209678 h 206"/>
              <a:gd name="T12" fmla="*/ 0 w 271"/>
              <a:gd name="T13" fmla="*/ 5543843 h 206"/>
              <a:gd name="T14" fmla="*/ 0 w 271"/>
              <a:gd name="T15" fmla="*/ 54560757 h 206"/>
              <a:gd name="T16" fmla="*/ 0 w 271"/>
              <a:gd name="T17" fmla="*/ 54560757 h 206"/>
              <a:gd name="T18" fmla="*/ 580966 w 271"/>
              <a:gd name="T19" fmla="*/ 56603623 h 206"/>
              <a:gd name="T20" fmla="*/ 1742360 w 271"/>
              <a:gd name="T21" fmla="*/ 58645949 h 206"/>
              <a:gd name="T22" fmla="*/ 3194776 w 271"/>
              <a:gd name="T23" fmla="*/ 59812762 h 206"/>
              <a:gd name="T24" fmla="*/ 5518103 w 271"/>
              <a:gd name="T25" fmla="*/ 60104600 h 206"/>
              <a:gd name="T26" fmla="*/ 73184523 w 271"/>
              <a:gd name="T27" fmla="*/ 60104600 h 206"/>
              <a:gd name="T28" fmla="*/ 73184523 w 271"/>
              <a:gd name="T29" fmla="*/ 60104600 h 206"/>
              <a:gd name="T30" fmla="*/ 75507850 w 271"/>
              <a:gd name="T31" fmla="*/ 59812762 h 206"/>
              <a:gd name="T32" fmla="*/ 76960266 w 271"/>
              <a:gd name="T33" fmla="*/ 58645949 h 206"/>
              <a:gd name="T34" fmla="*/ 78121660 w 271"/>
              <a:gd name="T35" fmla="*/ 56603623 h 206"/>
              <a:gd name="T36" fmla="*/ 78702626 w 271"/>
              <a:gd name="T37" fmla="*/ 54560757 h 206"/>
              <a:gd name="T38" fmla="*/ 78702626 w 271"/>
              <a:gd name="T39" fmla="*/ 5543843 h 206"/>
              <a:gd name="T40" fmla="*/ 78702626 w 271"/>
              <a:gd name="T41" fmla="*/ 5543843 h 206"/>
              <a:gd name="T42" fmla="*/ 78121660 w 271"/>
              <a:gd name="T43" fmla="*/ 3209678 h 206"/>
              <a:gd name="T44" fmla="*/ 76960266 w 271"/>
              <a:gd name="T45" fmla="*/ 1750488 h 206"/>
              <a:gd name="T46" fmla="*/ 75507850 w 271"/>
              <a:gd name="T47" fmla="*/ 583676 h 206"/>
              <a:gd name="T48" fmla="*/ 73184523 w 271"/>
              <a:gd name="T49" fmla="*/ 0 h 206"/>
              <a:gd name="T50" fmla="*/ 73184523 w 271"/>
              <a:gd name="T51" fmla="*/ 0 h 206"/>
              <a:gd name="T52" fmla="*/ 74346456 w 271"/>
              <a:gd name="T53" fmla="*/ 54560757 h 206"/>
              <a:gd name="T54" fmla="*/ 4065687 w 271"/>
              <a:gd name="T55" fmla="*/ 54560757 h 206"/>
              <a:gd name="T56" fmla="*/ 4065687 w 271"/>
              <a:gd name="T57" fmla="*/ 3792815 h 206"/>
              <a:gd name="T58" fmla="*/ 74346456 w 271"/>
              <a:gd name="T59" fmla="*/ 3792815 h 206"/>
              <a:gd name="T60" fmla="*/ 74346456 w 271"/>
              <a:gd name="T61" fmla="*/ 54560757 h 2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1" h="206">
                <a:moveTo>
                  <a:pt x="252" y="0"/>
                </a:moveTo>
                <a:lnTo>
                  <a:pt x="19" y="0"/>
                </a:lnTo>
                <a:lnTo>
                  <a:pt x="11" y="2"/>
                </a:lnTo>
                <a:lnTo>
                  <a:pt x="6" y="6"/>
                </a:lnTo>
                <a:lnTo>
                  <a:pt x="2" y="11"/>
                </a:lnTo>
                <a:lnTo>
                  <a:pt x="0" y="19"/>
                </a:lnTo>
                <a:lnTo>
                  <a:pt x="0" y="187"/>
                </a:lnTo>
                <a:lnTo>
                  <a:pt x="2" y="194"/>
                </a:lnTo>
                <a:lnTo>
                  <a:pt x="6" y="201"/>
                </a:lnTo>
                <a:lnTo>
                  <a:pt x="11" y="205"/>
                </a:lnTo>
                <a:lnTo>
                  <a:pt x="19" y="206"/>
                </a:lnTo>
                <a:lnTo>
                  <a:pt x="252" y="206"/>
                </a:lnTo>
                <a:lnTo>
                  <a:pt x="260" y="205"/>
                </a:lnTo>
                <a:lnTo>
                  <a:pt x="265" y="201"/>
                </a:lnTo>
                <a:lnTo>
                  <a:pt x="269" y="194"/>
                </a:lnTo>
                <a:lnTo>
                  <a:pt x="271" y="187"/>
                </a:lnTo>
                <a:lnTo>
                  <a:pt x="271" y="19"/>
                </a:lnTo>
                <a:lnTo>
                  <a:pt x="269" y="11"/>
                </a:lnTo>
                <a:lnTo>
                  <a:pt x="265" y="6"/>
                </a:lnTo>
                <a:lnTo>
                  <a:pt x="260" y="2"/>
                </a:lnTo>
                <a:lnTo>
                  <a:pt x="252" y="0"/>
                </a:lnTo>
                <a:close/>
                <a:moveTo>
                  <a:pt x="256" y="187"/>
                </a:moveTo>
                <a:lnTo>
                  <a:pt x="14" y="187"/>
                </a:lnTo>
                <a:lnTo>
                  <a:pt x="14" y="13"/>
                </a:lnTo>
                <a:lnTo>
                  <a:pt x="256" y="13"/>
                </a:lnTo>
                <a:lnTo>
                  <a:pt x="256" y="1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2" name="Freeform 90"/>
          <p:cNvSpPr>
            <a:spLocks noEditPoints="1"/>
          </p:cNvSpPr>
          <p:nvPr/>
        </p:nvSpPr>
        <p:spPr bwMode="auto">
          <a:xfrm>
            <a:off x="4054475" y="1311275"/>
            <a:ext cx="147638" cy="41275"/>
          </a:xfrm>
          <a:custGeom>
            <a:avLst/>
            <a:gdLst>
              <a:gd name="T0" fmla="*/ 79268627 w 273"/>
              <a:gd name="T1" fmla="*/ 18414920 h 79"/>
              <a:gd name="T2" fmla="*/ 79268627 w 273"/>
              <a:gd name="T3" fmla="*/ 18414920 h 79"/>
              <a:gd name="T4" fmla="*/ 77520225 w 273"/>
              <a:gd name="T5" fmla="*/ 15345418 h 79"/>
              <a:gd name="T6" fmla="*/ 74314371 w 273"/>
              <a:gd name="T7" fmla="*/ 10044454 h 79"/>
              <a:gd name="T8" fmla="*/ 67903205 w 273"/>
              <a:gd name="T9" fmla="*/ 557996 h 79"/>
              <a:gd name="T10" fmla="*/ 67903205 w 273"/>
              <a:gd name="T11" fmla="*/ 557996 h 79"/>
              <a:gd name="T12" fmla="*/ 67611714 w 273"/>
              <a:gd name="T13" fmla="*/ 0 h 79"/>
              <a:gd name="T14" fmla="*/ 67320224 w 273"/>
              <a:gd name="T15" fmla="*/ 0 h 79"/>
              <a:gd name="T16" fmla="*/ 12822874 w 273"/>
              <a:gd name="T17" fmla="*/ 0 h 79"/>
              <a:gd name="T18" fmla="*/ 12822874 w 273"/>
              <a:gd name="T19" fmla="*/ 0 h 79"/>
              <a:gd name="T20" fmla="*/ 11948403 w 273"/>
              <a:gd name="T21" fmla="*/ 0 h 79"/>
              <a:gd name="T22" fmla="*/ 11365963 w 273"/>
              <a:gd name="T23" fmla="*/ 557996 h 79"/>
              <a:gd name="T24" fmla="*/ 11365963 w 273"/>
              <a:gd name="T25" fmla="*/ 557996 h 79"/>
              <a:gd name="T26" fmla="*/ 5245746 w 273"/>
              <a:gd name="T27" fmla="*/ 10044454 h 79"/>
              <a:gd name="T28" fmla="*/ 2039892 w 273"/>
              <a:gd name="T29" fmla="*/ 15345418 h 79"/>
              <a:gd name="T30" fmla="*/ 291490 w 273"/>
              <a:gd name="T31" fmla="*/ 18414920 h 79"/>
              <a:gd name="T32" fmla="*/ 291490 w 273"/>
              <a:gd name="T33" fmla="*/ 18414920 h 79"/>
              <a:gd name="T34" fmla="*/ 0 w 273"/>
              <a:gd name="T35" fmla="*/ 19809910 h 79"/>
              <a:gd name="T36" fmla="*/ 291490 w 273"/>
              <a:gd name="T37" fmla="*/ 20646904 h 79"/>
              <a:gd name="T38" fmla="*/ 291490 w 273"/>
              <a:gd name="T39" fmla="*/ 20646904 h 79"/>
              <a:gd name="T40" fmla="*/ 1165962 w 273"/>
              <a:gd name="T41" fmla="*/ 21483899 h 79"/>
              <a:gd name="T42" fmla="*/ 2331382 w 273"/>
              <a:gd name="T43" fmla="*/ 21762897 h 79"/>
              <a:gd name="T44" fmla="*/ 5537236 w 273"/>
              <a:gd name="T45" fmla="*/ 22041895 h 79"/>
              <a:gd name="T46" fmla="*/ 74314371 w 273"/>
              <a:gd name="T47" fmla="*/ 22041895 h 79"/>
              <a:gd name="T48" fmla="*/ 74314371 w 273"/>
              <a:gd name="T49" fmla="*/ 22041895 h 79"/>
              <a:gd name="T50" fmla="*/ 77520225 w 273"/>
              <a:gd name="T51" fmla="*/ 21762897 h 79"/>
              <a:gd name="T52" fmla="*/ 78394156 w 273"/>
              <a:gd name="T53" fmla="*/ 21483899 h 79"/>
              <a:gd name="T54" fmla="*/ 79268627 w 273"/>
              <a:gd name="T55" fmla="*/ 20646904 h 79"/>
              <a:gd name="T56" fmla="*/ 79268627 w 273"/>
              <a:gd name="T57" fmla="*/ 20646904 h 79"/>
              <a:gd name="T58" fmla="*/ 79560117 w 273"/>
              <a:gd name="T59" fmla="*/ 19809910 h 79"/>
              <a:gd name="T60" fmla="*/ 79268627 w 273"/>
              <a:gd name="T61" fmla="*/ 18414920 h 79"/>
              <a:gd name="T62" fmla="*/ 79268627 w 273"/>
              <a:gd name="T63" fmla="*/ 18414920 h 79"/>
              <a:gd name="T64" fmla="*/ 77520225 w 273"/>
              <a:gd name="T65" fmla="*/ 19530912 h 79"/>
              <a:gd name="T66" fmla="*/ 77520225 w 273"/>
              <a:gd name="T67" fmla="*/ 19530912 h 79"/>
              <a:gd name="T68" fmla="*/ 76645754 w 273"/>
              <a:gd name="T69" fmla="*/ 19809910 h 79"/>
              <a:gd name="T70" fmla="*/ 74314371 w 273"/>
              <a:gd name="T71" fmla="*/ 19809910 h 79"/>
              <a:gd name="T72" fmla="*/ 5537236 w 273"/>
              <a:gd name="T73" fmla="*/ 19809910 h 79"/>
              <a:gd name="T74" fmla="*/ 5537236 w 273"/>
              <a:gd name="T75" fmla="*/ 19809910 h 79"/>
              <a:gd name="T76" fmla="*/ 2622873 w 273"/>
              <a:gd name="T77" fmla="*/ 19809910 h 79"/>
              <a:gd name="T78" fmla="*/ 2331382 w 273"/>
              <a:gd name="T79" fmla="*/ 19530912 h 79"/>
              <a:gd name="T80" fmla="*/ 2331382 w 273"/>
              <a:gd name="T81" fmla="*/ 19530912 h 79"/>
              <a:gd name="T82" fmla="*/ 2331382 w 273"/>
              <a:gd name="T83" fmla="*/ 18972916 h 79"/>
              <a:gd name="T84" fmla="*/ 2331382 w 273"/>
              <a:gd name="T85" fmla="*/ 18972916 h 79"/>
              <a:gd name="T86" fmla="*/ 2331382 w 273"/>
              <a:gd name="T87" fmla="*/ 18972916 h 79"/>
              <a:gd name="T88" fmla="*/ 2331382 w 273"/>
              <a:gd name="T89" fmla="*/ 18972916 h 79"/>
              <a:gd name="T90" fmla="*/ 4371275 w 273"/>
              <a:gd name="T91" fmla="*/ 14787422 h 79"/>
              <a:gd name="T92" fmla="*/ 9034040 w 273"/>
              <a:gd name="T93" fmla="*/ 8091467 h 79"/>
              <a:gd name="T94" fmla="*/ 70234587 w 273"/>
              <a:gd name="T95" fmla="*/ 8091467 h 79"/>
              <a:gd name="T96" fmla="*/ 70234587 w 273"/>
              <a:gd name="T97" fmla="*/ 8091467 h 79"/>
              <a:gd name="T98" fmla="*/ 75188843 w 273"/>
              <a:gd name="T99" fmla="*/ 14787422 h 79"/>
              <a:gd name="T100" fmla="*/ 77228735 w 273"/>
              <a:gd name="T101" fmla="*/ 18972916 h 79"/>
              <a:gd name="T102" fmla="*/ 77228735 w 273"/>
              <a:gd name="T103" fmla="*/ 18972916 h 79"/>
              <a:gd name="T104" fmla="*/ 77228735 w 273"/>
              <a:gd name="T105" fmla="*/ 18972916 h 79"/>
              <a:gd name="T106" fmla="*/ 77228735 w 273"/>
              <a:gd name="T107" fmla="*/ 18972916 h 79"/>
              <a:gd name="T108" fmla="*/ 77520225 w 273"/>
              <a:gd name="T109" fmla="*/ 19530912 h 79"/>
              <a:gd name="T110" fmla="*/ 77520225 w 273"/>
              <a:gd name="T111" fmla="*/ 19530912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3" h="79">
                <a:moveTo>
                  <a:pt x="272" y="66"/>
                </a:moveTo>
                <a:lnTo>
                  <a:pt x="272" y="66"/>
                </a:lnTo>
                <a:lnTo>
                  <a:pt x="266" y="55"/>
                </a:lnTo>
                <a:lnTo>
                  <a:pt x="255" y="36"/>
                </a:lnTo>
                <a:lnTo>
                  <a:pt x="233" y="2"/>
                </a:lnTo>
                <a:lnTo>
                  <a:pt x="232" y="0"/>
                </a:lnTo>
                <a:lnTo>
                  <a:pt x="231" y="0"/>
                </a:lnTo>
                <a:lnTo>
                  <a:pt x="44" y="0"/>
                </a:lnTo>
                <a:lnTo>
                  <a:pt x="41" y="0"/>
                </a:lnTo>
                <a:lnTo>
                  <a:pt x="39" y="2"/>
                </a:lnTo>
                <a:lnTo>
                  <a:pt x="18" y="36"/>
                </a:lnTo>
                <a:lnTo>
                  <a:pt x="7" y="55"/>
                </a:lnTo>
                <a:lnTo>
                  <a:pt x="1" y="66"/>
                </a:lnTo>
                <a:lnTo>
                  <a:pt x="0" y="71"/>
                </a:lnTo>
                <a:lnTo>
                  <a:pt x="1" y="74"/>
                </a:lnTo>
                <a:lnTo>
                  <a:pt x="4" y="77"/>
                </a:lnTo>
                <a:lnTo>
                  <a:pt x="8" y="78"/>
                </a:lnTo>
                <a:lnTo>
                  <a:pt x="19" y="79"/>
                </a:lnTo>
                <a:lnTo>
                  <a:pt x="255" y="79"/>
                </a:lnTo>
                <a:lnTo>
                  <a:pt x="266" y="78"/>
                </a:lnTo>
                <a:lnTo>
                  <a:pt x="269" y="77"/>
                </a:lnTo>
                <a:lnTo>
                  <a:pt x="272" y="74"/>
                </a:lnTo>
                <a:lnTo>
                  <a:pt x="273" y="71"/>
                </a:lnTo>
                <a:lnTo>
                  <a:pt x="272" y="66"/>
                </a:lnTo>
                <a:close/>
                <a:moveTo>
                  <a:pt x="266" y="70"/>
                </a:moveTo>
                <a:lnTo>
                  <a:pt x="266" y="70"/>
                </a:lnTo>
                <a:lnTo>
                  <a:pt x="263" y="71"/>
                </a:lnTo>
                <a:lnTo>
                  <a:pt x="255" y="71"/>
                </a:lnTo>
                <a:lnTo>
                  <a:pt x="19" y="71"/>
                </a:lnTo>
                <a:lnTo>
                  <a:pt x="9" y="71"/>
                </a:lnTo>
                <a:lnTo>
                  <a:pt x="8" y="70"/>
                </a:lnTo>
                <a:lnTo>
                  <a:pt x="8" y="68"/>
                </a:lnTo>
                <a:lnTo>
                  <a:pt x="15" y="53"/>
                </a:lnTo>
                <a:lnTo>
                  <a:pt x="31" y="29"/>
                </a:lnTo>
                <a:lnTo>
                  <a:pt x="241" y="29"/>
                </a:lnTo>
                <a:lnTo>
                  <a:pt x="258" y="53"/>
                </a:lnTo>
                <a:lnTo>
                  <a:pt x="265" y="68"/>
                </a:lnTo>
                <a:lnTo>
                  <a:pt x="266"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3" name="Freeform 91"/>
          <p:cNvSpPr>
            <a:spLocks/>
          </p:cNvSpPr>
          <p:nvPr/>
        </p:nvSpPr>
        <p:spPr bwMode="auto">
          <a:xfrm>
            <a:off x="4121150" y="1330325"/>
            <a:ext cx="15875" cy="11113"/>
          </a:xfrm>
          <a:custGeom>
            <a:avLst/>
            <a:gdLst>
              <a:gd name="T0" fmla="*/ 7295059 w 32"/>
              <a:gd name="T1" fmla="*/ 0 h 21"/>
              <a:gd name="T2" fmla="*/ 754559 w 32"/>
              <a:gd name="T3" fmla="*/ 0 h 21"/>
              <a:gd name="T4" fmla="*/ 754559 w 32"/>
              <a:gd name="T5" fmla="*/ 0 h 21"/>
              <a:gd name="T6" fmla="*/ 0 w 32"/>
              <a:gd name="T7" fmla="*/ 272533 h 21"/>
              <a:gd name="T8" fmla="*/ 0 w 32"/>
              <a:gd name="T9" fmla="*/ 817599 h 21"/>
              <a:gd name="T10" fmla="*/ 0 w 32"/>
              <a:gd name="T11" fmla="*/ 5179716 h 21"/>
              <a:gd name="T12" fmla="*/ 0 w 32"/>
              <a:gd name="T13" fmla="*/ 5179716 h 21"/>
              <a:gd name="T14" fmla="*/ 0 w 32"/>
              <a:gd name="T15" fmla="*/ 5724783 h 21"/>
              <a:gd name="T16" fmla="*/ 754559 w 32"/>
              <a:gd name="T17" fmla="*/ 5724783 h 21"/>
              <a:gd name="T18" fmla="*/ 7295059 w 32"/>
              <a:gd name="T19" fmla="*/ 5724783 h 21"/>
              <a:gd name="T20" fmla="*/ 7295059 w 32"/>
              <a:gd name="T21" fmla="*/ 5724783 h 21"/>
              <a:gd name="T22" fmla="*/ 8049617 w 32"/>
              <a:gd name="T23" fmla="*/ 5724783 h 21"/>
              <a:gd name="T24" fmla="*/ 8049617 w 32"/>
              <a:gd name="T25" fmla="*/ 5179716 h 21"/>
              <a:gd name="T26" fmla="*/ 8049617 w 32"/>
              <a:gd name="T27" fmla="*/ 817599 h 21"/>
              <a:gd name="T28" fmla="*/ 8049617 w 32"/>
              <a:gd name="T29" fmla="*/ 817599 h 21"/>
              <a:gd name="T30" fmla="*/ 8049617 w 32"/>
              <a:gd name="T31" fmla="*/ 272533 h 21"/>
              <a:gd name="T32" fmla="*/ 7295059 w 32"/>
              <a:gd name="T33" fmla="*/ 0 h 21"/>
              <a:gd name="T34" fmla="*/ 7295059 w 32"/>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21">
                <a:moveTo>
                  <a:pt x="29" y="0"/>
                </a:moveTo>
                <a:lnTo>
                  <a:pt x="3" y="0"/>
                </a:lnTo>
                <a:lnTo>
                  <a:pt x="0" y="1"/>
                </a:lnTo>
                <a:lnTo>
                  <a:pt x="0" y="3"/>
                </a:lnTo>
                <a:lnTo>
                  <a:pt x="0" y="19"/>
                </a:lnTo>
                <a:lnTo>
                  <a:pt x="0" y="21"/>
                </a:lnTo>
                <a:lnTo>
                  <a:pt x="3" y="21"/>
                </a:lnTo>
                <a:lnTo>
                  <a:pt x="29" y="21"/>
                </a:lnTo>
                <a:lnTo>
                  <a:pt x="32" y="21"/>
                </a:lnTo>
                <a:lnTo>
                  <a:pt x="32" y="19"/>
                </a:lnTo>
                <a:lnTo>
                  <a:pt x="32" y="3"/>
                </a:lnTo>
                <a:lnTo>
                  <a:pt x="32" y="1"/>
                </a:lnTo>
                <a:lnTo>
                  <a:pt x="2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4" name="Freeform 92"/>
          <p:cNvSpPr>
            <a:spLocks noEditPoints="1"/>
          </p:cNvSpPr>
          <p:nvPr/>
        </p:nvSpPr>
        <p:spPr bwMode="auto">
          <a:xfrm>
            <a:off x="4078288" y="1233488"/>
            <a:ext cx="101600" cy="73025"/>
          </a:xfrm>
          <a:custGeom>
            <a:avLst/>
            <a:gdLst>
              <a:gd name="T0" fmla="*/ 50901600 w 189"/>
              <a:gd name="T1" fmla="*/ 40095704 h 132"/>
              <a:gd name="T2" fmla="*/ 54661338 w 189"/>
              <a:gd name="T3" fmla="*/ 40095704 h 132"/>
              <a:gd name="T4" fmla="*/ 54661338 w 189"/>
              <a:gd name="T5" fmla="*/ 35843104 h 132"/>
              <a:gd name="T6" fmla="*/ 54661338 w 189"/>
              <a:gd name="T7" fmla="*/ 35843104 h 132"/>
              <a:gd name="T8" fmla="*/ 54661338 w 189"/>
              <a:gd name="T9" fmla="*/ 3645165 h 132"/>
              <a:gd name="T10" fmla="*/ 54661338 w 189"/>
              <a:gd name="T11" fmla="*/ 3645165 h 132"/>
              <a:gd name="T12" fmla="*/ 54661338 w 189"/>
              <a:gd name="T13" fmla="*/ 2430294 h 132"/>
              <a:gd name="T14" fmla="*/ 53793706 w 189"/>
              <a:gd name="T15" fmla="*/ 607435 h 132"/>
              <a:gd name="T16" fmla="*/ 52058442 w 189"/>
              <a:gd name="T17" fmla="*/ 0 h 132"/>
              <a:gd name="T18" fmla="*/ 50901600 w 189"/>
              <a:gd name="T19" fmla="*/ 0 h 132"/>
              <a:gd name="T20" fmla="*/ 3470527 w 189"/>
              <a:gd name="T21" fmla="*/ 0 h 132"/>
              <a:gd name="T22" fmla="*/ 3470527 w 189"/>
              <a:gd name="T23" fmla="*/ 0 h 132"/>
              <a:gd name="T24" fmla="*/ 2313685 w 189"/>
              <a:gd name="T25" fmla="*/ 0 h 132"/>
              <a:gd name="T26" fmla="*/ 867632 w 189"/>
              <a:gd name="T27" fmla="*/ 607435 h 132"/>
              <a:gd name="T28" fmla="*/ 0 w 189"/>
              <a:gd name="T29" fmla="*/ 2430294 h 132"/>
              <a:gd name="T30" fmla="*/ 0 w 189"/>
              <a:gd name="T31" fmla="*/ 3645165 h 132"/>
              <a:gd name="T32" fmla="*/ 0 w 189"/>
              <a:gd name="T33" fmla="*/ 35843104 h 132"/>
              <a:gd name="T34" fmla="*/ 0 w 189"/>
              <a:gd name="T35" fmla="*/ 35843104 h 132"/>
              <a:gd name="T36" fmla="*/ 0 w 189"/>
              <a:gd name="T37" fmla="*/ 35843104 h 132"/>
              <a:gd name="T38" fmla="*/ 0 w 189"/>
              <a:gd name="T39" fmla="*/ 40095704 h 132"/>
              <a:gd name="T40" fmla="*/ 3470527 w 189"/>
              <a:gd name="T41" fmla="*/ 40095704 h 132"/>
              <a:gd name="T42" fmla="*/ 50901600 w 189"/>
              <a:gd name="T43" fmla="*/ 40095704 h 132"/>
              <a:gd name="T44" fmla="*/ 2892106 w 189"/>
              <a:gd name="T45" fmla="*/ 2430294 h 132"/>
              <a:gd name="T46" fmla="*/ 51769232 w 189"/>
              <a:gd name="T47" fmla="*/ 2430294 h 132"/>
              <a:gd name="T48" fmla="*/ 51769232 w 189"/>
              <a:gd name="T49" fmla="*/ 35843104 h 132"/>
              <a:gd name="T50" fmla="*/ 2892106 w 189"/>
              <a:gd name="T51" fmla="*/ 35843104 h 132"/>
              <a:gd name="T52" fmla="*/ 2892106 w 189"/>
              <a:gd name="T53" fmla="*/ 2430294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9" h="132">
                <a:moveTo>
                  <a:pt x="176" y="132"/>
                </a:moveTo>
                <a:lnTo>
                  <a:pt x="189" y="132"/>
                </a:lnTo>
                <a:lnTo>
                  <a:pt x="189" y="118"/>
                </a:lnTo>
                <a:lnTo>
                  <a:pt x="189" y="12"/>
                </a:lnTo>
                <a:lnTo>
                  <a:pt x="189" y="8"/>
                </a:lnTo>
                <a:lnTo>
                  <a:pt x="186" y="2"/>
                </a:lnTo>
                <a:lnTo>
                  <a:pt x="180" y="0"/>
                </a:lnTo>
                <a:lnTo>
                  <a:pt x="176" y="0"/>
                </a:lnTo>
                <a:lnTo>
                  <a:pt x="12" y="0"/>
                </a:lnTo>
                <a:lnTo>
                  <a:pt x="8" y="0"/>
                </a:lnTo>
                <a:lnTo>
                  <a:pt x="3" y="2"/>
                </a:lnTo>
                <a:lnTo>
                  <a:pt x="0" y="8"/>
                </a:lnTo>
                <a:lnTo>
                  <a:pt x="0" y="12"/>
                </a:lnTo>
                <a:lnTo>
                  <a:pt x="0" y="118"/>
                </a:lnTo>
                <a:lnTo>
                  <a:pt x="0" y="132"/>
                </a:lnTo>
                <a:lnTo>
                  <a:pt x="12" y="132"/>
                </a:lnTo>
                <a:lnTo>
                  <a:pt x="176" y="132"/>
                </a:lnTo>
                <a:close/>
                <a:moveTo>
                  <a:pt x="10" y="8"/>
                </a:moveTo>
                <a:lnTo>
                  <a:pt x="179" y="8"/>
                </a:lnTo>
                <a:lnTo>
                  <a:pt x="179" y="118"/>
                </a:lnTo>
                <a:lnTo>
                  <a:pt x="10" y="118"/>
                </a:lnTo>
                <a:lnTo>
                  <a:pt x="10"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5" name="Freeform 93"/>
          <p:cNvSpPr>
            <a:spLocks noEditPoints="1"/>
          </p:cNvSpPr>
          <p:nvPr/>
        </p:nvSpPr>
        <p:spPr bwMode="auto">
          <a:xfrm>
            <a:off x="3187700" y="917575"/>
            <a:ext cx="106363" cy="138113"/>
          </a:xfrm>
          <a:custGeom>
            <a:avLst/>
            <a:gdLst>
              <a:gd name="T0" fmla="*/ 38845404 w 195"/>
              <a:gd name="T1" fmla="*/ 882509 h 254"/>
              <a:gd name="T2" fmla="*/ 7709954 w 195"/>
              <a:gd name="T3" fmla="*/ 0 h 254"/>
              <a:gd name="T4" fmla="*/ 4744335 w 195"/>
              <a:gd name="T5" fmla="*/ 588340 h 254"/>
              <a:gd name="T6" fmla="*/ 1186357 w 195"/>
              <a:gd name="T7" fmla="*/ 3235324 h 254"/>
              <a:gd name="T8" fmla="*/ 0 w 195"/>
              <a:gd name="T9" fmla="*/ 7352614 h 254"/>
              <a:gd name="T10" fmla="*/ 296725 w 195"/>
              <a:gd name="T11" fmla="*/ 68819424 h 254"/>
              <a:gd name="T12" fmla="*/ 2372168 w 195"/>
              <a:gd name="T13" fmla="*/ 72348374 h 254"/>
              <a:gd name="T14" fmla="*/ 5930692 w 195"/>
              <a:gd name="T15" fmla="*/ 74407019 h 254"/>
              <a:gd name="T16" fmla="*/ 50113337 w 195"/>
              <a:gd name="T17" fmla="*/ 74701189 h 254"/>
              <a:gd name="T18" fmla="*/ 54561492 w 195"/>
              <a:gd name="T19" fmla="*/ 73230884 h 254"/>
              <a:gd name="T20" fmla="*/ 56933659 w 195"/>
              <a:gd name="T21" fmla="*/ 69995560 h 254"/>
              <a:gd name="T22" fmla="*/ 57823290 w 195"/>
              <a:gd name="T23" fmla="*/ 21763129 h 254"/>
              <a:gd name="T24" fmla="*/ 56933659 w 195"/>
              <a:gd name="T25" fmla="*/ 20292823 h 254"/>
              <a:gd name="T26" fmla="*/ 53078955 w 195"/>
              <a:gd name="T27" fmla="*/ 67054405 h 254"/>
              <a:gd name="T28" fmla="*/ 51299693 w 195"/>
              <a:gd name="T29" fmla="*/ 69407220 h 254"/>
              <a:gd name="T30" fmla="*/ 7709954 w 195"/>
              <a:gd name="T31" fmla="*/ 69995560 h 254"/>
              <a:gd name="T32" fmla="*/ 5337786 w 195"/>
              <a:gd name="T33" fmla="*/ 68231085 h 254"/>
              <a:gd name="T34" fmla="*/ 4744335 w 195"/>
              <a:gd name="T35" fmla="*/ 7352614 h 254"/>
              <a:gd name="T36" fmla="*/ 6523597 w 195"/>
              <a:gd name="T37" fmla="*/ 4999799 h 254"/>
              <a:gd name="T38" fmla="*/ 23129316 w 195"/>
              <a:gd name="T39" fmla="*/ 10881564 h 254"/>
              <a:gd name="T40" fmla="*/ 17495350 w 195"/>
              <a:gd name="T41" fmla="*/ 11175734 h 254"/>
              <a:gd name="T42" fmla="*/ 17495350 w 195"/>
              <a:gd name="T43" fmla="*/ 12646040 h 254"/>
              <a:gd name="T44" fmla="*/ 23722222 w 195"/>
              <a:gd name="T45" fmla="*/ 17351669 h 254"/>
              <a:gd name="T46" fmla="*/ 18681161 w 195"/>
              <a:gd name="T47" fmla="*/ 17645839 h 254"/>
              <a:gd name="T48" fmla="*/ 18681161 w 195"/>
              <a:gd name="T49" fmla="*/ 18822518 h 254"/>
              <a:gd name="T50" fmla="*/ 24315673 w 195"/>
              <a:gd name="T51" fmla="*/ 23821774 h 254"/>
              <a:gd name="T52" fmla="*/ 20164243 w 195"/>
              <a:gd name="T53" fmla="*/ 23821774 h 254"/>
              <a:gd name="T54" fmla="*/ 20164243 w 195"/>
              <a:gd name="T55" fmla="*/ 24998453 h 254"/>
              <a:gd name="T56" fmla="*/ 24908578 w 195"/>
              <a:gd name="T57" fmla="*/ 30292422 h 254"/>
              <a:gd name="T58" fmla="*/ 21350054 w 195"/>
              <a:gd name="T59" fmla="*/ 30292422 h 254"/>
              <a:gd name="T60" fmla="*/ 21350054 w 195"/>
              <a:gd name="T61" fmla="*/ 31468558 h 254"/>
              <a:gd name="T62" fmla="*/ 26687840 w 195"/>
              <a:gd name="T63" fmla="*/ 43526801 h 254"/>
              <a:gd name="T64" fmla="*/ 31432176 w 195"/>
              <a:gd name="T65" fmla="*/ 31762727 h 254"/>
              <a:gd name="T66" fmla="*/ 32321807 w 195"/>
              <a:gd name="T67" fmla="*/ 30880218 h 254"/>
              <a:gd name="T68" fmla="*/ 28170377 w 195"/>
              <a:gd name="T69" fmla="*/ 30292422 h 254"/>
              <a:gd name="T70" fmla="*/ 32618532 w 195"/>
              <a:gd name="T71" fmla="*/ 25292623 h 254"/>
              <a:gd name="T72" fmla="*/ 33507618 w 195"/>
              <a:gd name="T73" fmla="*/ 24704283 h 254"/>
              <a:gd name="T74" fmla="*/ 29060008 w 195"/>
              <a:gd name="T75" fmla="*/ 23821774 h 254"/>
              <a:gd name="T76" fmla="*/ 34397249 w 195"/>
              <a:gd name="T77" fmla="*/ 18822518 h 254"/>
              <a:gd name="T78" fmla="*/ 35286880 w 195"/>
              <a:gd name="T79" fmla="*/ 18234179 h 254"/>
              <a:gd name="T80" fmla="*/ 29356188 w 195"/>
              <a:gd name="T81" fmla="*/ 17351669 h 254"/>
              <a:gd name="T82" fmla="*/ 35583605 w 195"/>
              <a:gd name="T83" fmla="*/ 12646040 h 254"/>
              <a:gd name="T84" fmla="*/ 36473236 w 195"/>
              <a:gd name="T85" fmla="*/ 11764074 h 254"/>
              <a:gd name="T86" fmla="*/ 30245819 w 195"/>
              <a:gd name="T87" fmla="*/ 10881564 h 254"/>
              <a:gd name="T88" fmla="*/ 53078955 w 195"/>
              <a:gd name="T89" fmla="*/ 22939808 h 2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5" h="254">
                <a:moveTo>
                  <a:pt x="192" y="69"/>
                </a:moveTo>
                <a:lnTo>
                  <a:pt x="131" y="3"/>
                </a:lnTo>
                <a:lnTo>
                  <a:pt x="128" y="0"/>
                </a:lnTo>
                <a:lnTo>
                  <a:pt x="125" y="0"/>
                </a:lnTo>
                <a:lnTo>
                  <a:pt x="26" y="0"/>
                </a:lnTo>
                <a:lnTo>
                  <a:pt x="20" y="0"/>
                </a:lnTo>
                <a:lnTo>
                  <a:pt x="16" y="2"/>
                </a:lnTo>
                <a:lnTo>
                  <a:pt x="11" y="4"/>
                </a:lnTo>
                <a:lnTo>
                  <a:pt x="8" y="7"/>
                </a:lnTo>
                <a:lnTo>
                  <a:pt x="4" y="11"/>
                </a:lnTo>
                <a:lnTo>
                  <a:pt x="3" y="15"/>
                </a:lnTo>
                <a:lnTo>
                  <a:pt x="1" y="21"/>
                </a:lnTo>
                <a:lnTo>
                  <a:pt x="0" y="25"/>
                </a:lnTo>
                <a:lnTo>
                  <a:pt x="0" y="228"/>
                </a:lnTo>
                <a:lnTo>
                  <a:pt x="1" y="234"/>
                </a:lnTo>
                <a:lnTo>
                  <a:pt x="3" y="238"/>
                </a:lnTo>
                <a:lnTo>
                  <a:pt x="4" y="242"/>
                </a:lnTo>
                <a:lnTo>
                  <a:pt x="8" y="246"/>
                </a:lnTo>
                <a:lnTo>
                  <a:pt x="11" y="249"/>
                </a:lnTo>
                <a:lnTo>
                  <a:pt x="16" y="251"/>
                </a:lnTo>
                <a:lnTo>
                  <a:pt x="20" y="253"/>
                </a:lnTo>
                <a:lnTo>
                  <a:pt x="26" y="254"/>
                </a:lnTo>
                <a:lnTo>
                  <a:pt x="169" y="254"/>
                </a:lnTo>
                <a:lnTo>
                  <a:pt x="175" y="253"/>
                </a:lnTo>
                <a:lnTo>
                  <a:pt x="179" y="251"/>
                </a:lnTo>
                <a:lnTo>
                  <a:pt x="184" y="249"/>
                </a:lnTo>
                <a:lnTo>
                  <a:pt x="187" y="246"/>
                </a:lnTo>
                <a:lnTo>
                  <a:pt x="191" y="242"/>
                </a:lnTo>
                <a:lnTo>
                  <a:pt x="192" y="238"/>
                </a:lnTo>
                <a:lnTo>
                  <a:pt x="194" y="234"/>
                </a:lnTo>
                <a:lnTo>
                  <a:pt x="195" y="228"/>
                </a:lnTo>
                <a:lnTo>
                  <a:pt x="195" y="74"/>
                </a:lnTo>
                <a:lnTo>
                  <a:pt x="194" y="71"/>
                </a:lnTo>
                <a:lnTo>
                  <a:pt x="192" y="69"/>
                </a:lnTo>
                <a:close/>
                <a:moveTo>
                  <a:pt x="179" y="228"/>
                </a:moveTo>
                <a:lnTo>
                  <a:pt x="179" y="228"/>
                </a:lnTo>
                <a:lnTo>
                  <a:pt x="177" y="232"/>
                </a:lnTo>
                <a:lnTo>
                  <a:pt x="176" y="235"/>
                </a:lnTo>
                <a:lnTo>
                  <a:pt x="173" y="236"/>
                </a:lnTo>
                <a:lnTo>
                  <a:pt x="169" y="238"/>
                </a:lnTo>
                <a:lnTo>
                  <a:pt x="26" y="238"/>
                </a:lnTo>
                <a:lnTo>
                  <a:pt x="22" y="236"/>
                </a:lnTo>
                <a:lnTo>
                  <a:pt x="19" y="235"/>
                </a:lnTo>
                <a:lnTo>
                  <a:pt x="18" y="232"/>
                </a:lnTo>
                <a:lnTo>
                  <a:pt x="16" y="228"/>
                </a:lnTo>
                <a:lnTo>
                  <a:pt x="16" y="25"/>
                </a:lnTo>
                <a:lnTo>
                  <a:pt x="18" y="22"/>
                </a:lnTo>
                <a:lnTo>
                  <a:pt x="19" y="19"/>
                </a:lnTo>
                <a:lnTo>
                  <a:pt x="22" y="17"/>
                </a:lnTo>
                <a:lnTo>
                  <a:pt x="26" y="17"/>
                </a:lnTo>
                <a:lnTo>
                  <a:pt x="75" y="17"/>
                </a:lnTo>
                <a:lnTo>
                  <a:pt x="78" y="37"/>
                </a:lnTo>
                <a:lnTo>
                  <a:pt x="60" y="37"/>
                </a:lnTo>
                <a:lnTo>
                  <a:pt x="59" y="38"/>
                </a:lnTo>
                <a:lnTo>
                  <a:pt x="57" y="40"/>
                </a:lnTo>
                <a:lnTo>
                  <a:pt x="59" y="43"/>
                </a:lnTo>
                <a:lnTo>
                  <a:pt x="60" y="43"/>
                </a:lnTo>
                <a:lnTo>
                  <a:pt x="78" y="43"/>
                </a:lnTo>
                <a:lnTo>
                  <a:pt x="80" y="59"/>
                </a:lnTo>
                <a:lnTo>
                  <a:pt x="65" y="59"/>
                </a:lnTo>
                <a:lnTo>
                  <a:pt x="63" y="60"/>
                </a:lnTo>
                <a:lnTo>
                  <a:pt x="63" y="62"/>
                </a:lnTo>
                <a:lnTo>
                  <a:pt x="63" y="64"/>
                </a:lnTo>
                <a:lnTo>
                  <a:pt x="65" y="64"/>
                </a:lnTo>
                <a:lnTo>
                  <a:pt x="80" y="64"/>
                </a:lnTo>
                <a:lnTo>
                  <a:pt x="82" y="81"/>
                </a:lnTo>
                <a:lnTo>
                  <a:pt x="69" y="81"/>
                </a:lnTo>
                <a:lnTo>
                  <a:pt x="68" y="81"/>
                </a:lnTo>
                <a:lnTo>
                  <a:pt x="67" y="84"/>
                </a:lnTo>
                <a:lnTo>
                  <a:pt x="68" y="85"/>
                </a:lnTo>
                <a:lnTo>
                  <a:pt x="69" y="86"/>
                </a:lnTo>
                <a:lnTo>
                  <a:pt x="83" y="86"/>
                </a:lnTo>
                <a:lnTo>
                  <a:pt x="84" y="103"/>
                </a:lnTo>
                <a:lnTo>
                  <a:pt x="74" y="103"/>
                </a:lnTo>
                <a:lnTo>
                  <a:pt x="72" y="103"/>
                </a:lnTo>
                <a:lnTo>
                  <a:pt x="71" y="105"/>
                </a:lnTo>
                <a:lnTo>
                  <a:pt x="72" y="107"/>
                </a:lnTo>
                <a:lnTo>
                  <a:pt x="74" y="108"/>
                </a:lnTo>
                <a:lnTo>
                  <a:pt x="86" y="108"/>
                </a:lnTo>
                <a:lnTo>
                  <a:pt x="90" y="148"/>
                </a:lnTo>
                <a:lnTo>
                  <a:pt x="94" y="108"/>
                </a:lnTo>
                <a:lnTo>
                  <a:pt x="106" y="108"/>
                </a:lnTo>
                <a:lnTo>
                  <a:pt x="108" y="107"/>
                </a:lnTo>
                <a:lnTo>
                  <a:pt x="109" y="105"/>
                </a:lnTo>
                <a:lnTo>
                  <a:pt x="108" y="103"/>
                </a:lnTo>
                <a:lnTo>
                  <a:pt x="106" y="103"/>
                </a:lnTo>
                <a:lnTo>
                  <a:pt x="95" y="103"/>
                </a:lnTo>
                <a:lnTo>
                  <a:pt x="97" y="86"/>
                </a:lnTo>
                <a:lnTo>
                  <a:pt x="110" y="86"/>
                </a:lnTo>
                <a:lnTo>
                  <a:pt x="113" y="85"/>
                </a:lnTo>
                <a:lnTo>
                  <a:pt x="113" y="84"/>
                </a:lnTo>
                <a:lnTo>
                  <a:pt x="113" y="81"/>
                </a:lnTo>
                <a:lnTo>
                  <a:pt x="110" y="81"/>
                </a:lnTo>
                <a:lnTo>
                  <a:pt x="98" y="81"/>
                </a:lnTo>
                <a:lnTo>
                  <a:pt x="99" y="64"/>
                </a:lnTo>
                <a:lnTo>
                  <a:pt x="116" y="64"/>
                </a:lnTo>
                <a:lnTo>
                  <a:pt x="119" y="64"/>
                </a:lnTo>
                <a:lnTo>
                  <a:pt x="119" y="62"/>
                </a:lnTo>
                <a:lnTo>
                  <a:pt x="119" y="60"/>
                </a:lnTo>
                <a:lnTo>
                  <a:pt x="116" y="59"/>
                </a:lnTo>
                <a:lnTo>
                  <a:pt x="99" y="59"/>
                </a:lnTo>
                <a:lnTo>
                  <a:pt x="102" y="43"/>
                </a:lnTo>
                <a:lnTo>
                  <a:pt x="120" y="43"/>
                </a:lnTo>
                <a:lnTo>
                  <a:pt x="123" y="43"/>
                </a:lnTo>
                <a:lnTo>
                  <a:pt x="123" y="40"/>
                </a:lnTo>
                <a:lnTo>
                  <a:pt x="123" y="38"/>
                </a:lnTo>
                <a:lnTo>
                  <a:pt x="120" y="37"/>
                </a:lnTo>
                <a:lnTo>
                  <a:pt x="102" y="37"/>
                </a:lnTo>
                <a:lnTo>
                  <a:pt x="105" y="17"/>
                </a:lnTo>
                <a:lnTo>
                  <a:pt x="121" y="17"/>
                </a:lnTo>
                <a:lnTo>
                  <a:pt x="179" y="78"/>
                </a:lnTo>
                <a:lnTo>
                  <a:pt x="179" y="2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6" name="Freeform 94"/>
          <p:cNvSpPr>
            <a:spLocks noEditPoints="1"/>
          </p:cNvSpPr>
          <p:nvPr/>
        </p:nvSpPr>
        <p:spPr bwMode="auto">
          <a:xfrm>
            <a:off x="4645025" y="1797050"/>
            <a:ext cx="141288" cy="146050"/>
          </a:xfrm>
          <a:custGeom>
            <a:avLst/>
            <a:gdLst>
              <a:gd name="T0" fmla="*/ 66718251 w 261"/>
              <a:gd name="T1" fmla="*/ 21943201 h 270"/>
              <a:gd name="T2" fmla="*/ 76417320 w 261"/>
              <a:gd name="T3" fmla="*/ 9654987 h 270"/>
              <a:gd name="T4" fmla="*/ 76711264 w 261"/>
              <a:gd name="T5" fmla="*/ 7899682 h 270"/>
              <a:gd name="T6" fmla="*/ 69951093 w 261"/>
              <a:gd name="T7" fmla="*/ 877923 h 270"/>
              <a:gd name="T8" fmla="*/ 68775859 w 261"/>
              <a:gd name="T9" fmla="*/ 0 h 270"/>
              <a:gd name="T10" fmla="*/ 55843405 w 261"/>
              <a:gd name="T11" fmla="*/ 9654987 h 270"/>
              <a:gd name="T12" fmla="*/ 53492395 w 261"/>
              <a:gd name="T13" fmla="*/ 16091464 h 270"/>
              <a:gd name="T14" fmla="*/ 34975547 w 261"/>
              <a:gd name="T15" fmla="*/ 29842342 h 270"/>
              <a:gd name="T16" fmla="*/ 33505827 w 261"/>
              <a:gd name="T17" fmla="*/ 29257061 h 270"/>
              <a:gd name="T18" fmla="*/ 31154816 w 261"/>
              <a:gd name="T19" fmla="*/ 28379679 h 270"/>
              <a:gd name="T20" fmla="*/ 27040141 w 261"/>
              <a:gd name="T21" fmla="*/ 30427624 h 270"/>
              <a:gd name="T22" fmla="*/ 4996507 w 261"/>
              <a:gd name="T23" fmla="*/ 55881435 h 270"/>
              <a:gd name="T24" fmla="*/ 2644955 w 261"/>
              <a:gd name="T25" fmla="*/ 58807303 h 270"/>
              <a:gd name="T26" fmla="*/ 0 w 261"/>
              <a:gd name="T27" fmla="*/ 64951140 h 270"/>
              <a:gd name="T28" fmla="*/ 1469720 w 261"/>
              <a:gd name="T29" fmla="*/ 70802876 h 270"/>
              <a:gd name="T30" fmla="*/ 5290451 w 261"/>
              <a:gd name="T31" fmla="*/ 75484049 h 270"/>
              <a:gd name="T32" fmla="*/ 11462733 w 261"/>
              <a:gd name="T33" fmla="*/ 78994659 h 270"/>
              <a:gd name="T34" fmla="*/ 13225856 w 261"/>
              <a:gd name="T35" fmla="*/ 78994659 h 270"/>
              <a:gd name="T36" fmla="*/ 17341072 w 261"/>
              <a:gd name="T37" fmla="*/ 78702018 h 270"/>
              <a:gd name="T38" fmla="*/ 22631523 w 261"/>
              <a:gd name="T39" fmla="*/ 75191408 h 270"/>
              <a:gd name="T40" fmla="*/ 42911493 w 261"/>
              <a:gd name="T41" fmla="*/ 53248207 h 270"/>
              <a:gd name="T42" fmla="*/ 48789291 w 261"/>
              <a:gd name="T43" fmla="*/ 50614980 h 270"/>
              <a:gd name="T44" fmla="*/ 49965067 w 261"/>
              <a:gd name="T45" fmla="*/ 49152316 h 270"/>
              <a:gd name="T46" fmla="*/ 49083235 w 261"/>
              <a:gd name="T47" fmla="*/ 45056425 h 270"/>
              <a:gd name="T48" fmla="*/ 44674616 w 261"/>
              <a:gd name="T49" fmla="*/ 40667352 h 270"/>
              <a:gd name="T50" fmla="*/ 56725237 w 261"/>
              <a:gd name="T51" fmla="*/ 18432051 h 270"/>
              <a:gd name="T52" fmla="*/ 68187971 w 261"/>
              <a:gd name="T53" fmla="*/ 4681173 h 270"/>
              <a:gd name="T54" fmla="*/ 59958080 w 261"/>
              <a:gd name="T55" fmla="*/ 19602615 h 270"/>
              <a:gd name="T56" fmla="*/ 41735717 w 261"/>
              <a:gd name="T57" fmla="*/ 38034666 h 270"/>
              <a:gd name="T58" fmla="*/ 41735717 w 261"/>
              <a:gd name="T59" fmla="*/ 49152316 h 270"/>
              <a:gd name="T60" fmla="*/ 40559941 w 261"/>
              <a:gd name="T61" fmla="*/ 50029698 h 270"/>
              <a:gd name="T62" fmla="*/ 19692083 w 261"/>
              <a:gd name="T63" fmla="*/ 72265540 h 270"/>
              <a:gd name="T64" fmla="*/ 14989520 w 261"/>
              <a:gd name="T65" fmla="*/ 75191408 h 270"/>
              <a:gd name="T66" fmla="*/ 12050621 w 261"/>
              <a:gd name="T67" fmla="*/ 75191408 h 270"/>
              <a:gd name="T68" fmla="*/ 7642003 w 261"/>
              <a:gd name="T69" fmla="*/ 72558181 h 270"/>
              <a:gd name="T70" fmla="*/ 4996507 w 261"/>
              <a:gd name="T71" fmla="*/ 69047031 h 270"/>
              <a:gd name="T72" fmla="*/ 4114675 w 261"/>
              <a:gd name="T73" fmla="*/ 65536421 h 270"/>
              <a:gd name="T74" fmla="*/ 6172283 w 261"/>
              <a:gd name="T75" fmla="*/ 60562608 h 270"/>
              <a:gd name="T76" fmla="*/ 7642003 w 261"/>
              <a:gd name="T77" fmla="*/ 58807303 h 270"/>
              <a:gd name="T78" fmla="*/ 29097208 w 261"/>
              <a:gd name="T79" fmla="*/ 36278820 h 270"/>
              <a:gd name="T80" fmla="*/ 29685096 w 261"/>
              <a:gd name="T81" fmla="*/ 33060852 h 270"/>
              <a:gd name="T82" fmla="*/ 31154816 w 261"/>
              <a:gd name="T83" fmla="*/ 32475570 h 270"/>
              <a:gd name="T84" fmla="*/ 35563435 w 261"/>
              <a:gd name="T85" fmla="*/ 37156743 h 270"/>
              <a:gd name="T86" fmla="*/ 35857379 w 261"/>
              <a:gd name="T87" fmla="*/ 37156743 h 270"/>
              <a:gd name="T88" fmla="*/ 44968560 w 261"/>
              <a:gd name="T89" fmla="*/ 46811730 h 270"/>
              <a:gd name="T90" fmla="*/ 45850392 w 261"/>
              <a:gd name="T91" fmla="*/ 47981752 h 270"/>
              <a:gd name="T92" fmla="*/ 41735717 w 261"/>
              <a:gd name="T93" fmla="*/ 49152316 h 2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61" h="270">
                <a:moveTo>
                  <a:pt x="152" y="139"/>
                </a:moveTo>
                <a:lnTo>
                  <a:pt x="209" y="81"/>
                </a:lnTo>
                <a:lnTo>
                  <a:pt x="227" y="75"/>
                </a:lnTo>
                <a:lnTo>
                  <a:pt x="231" y="72"/>
                </a:lnTo>
                <a:lnTo>
                  <a:pt x="260" y="33"/>
                </a:lnTo>
                <a:lnTo>
                  <a:pt x="261" y="30"/>
                </a:lnTo>
                <a:lnTo>
                  <a:pt x="261" y="27"/>
                </a:lnTo>
                <a:lnTo>
                  <a:pt x="261" y="26"/>
                </a:lnTo>
                <a:lnTo>
                  <a:pt x="260" y="23"/>
                </a:lnTo>
                <a:lnTo>
                  <a:pt x="238" y="3"/>
                </a:lnTo>
                <a:lnTo>
                  <a:pt x="235" y="1"/>
                </a:lnTo>
                <a:lnTo>
                  <a:pt x="234" y="0"/>
                </a:lnTo>
                <a:lnTo>
                  <a:pt x="231" y="1"/>
                </a:lnTo>
                <a:lnTo>
                  <a:pt x="228" y="1"/>
                </a:lnTo>
                <a:lnTo>
                  <a:pt x="190" y="33"/>
                </a:lnTo>
                <a:lnTo>
                  <a:pt x="187" y="37"/>
                </a:lnTo>
                <a:lnTo>
                  <a:pt x="182" y="55"/>
                </a:lnTo>
                <a:lnTo>
                  <a:pt x="127" y="112"/>
                </a:lnTo>
                <a:lnTo>
                  <a:pt x="119" y="102"/>
                </a:lnTo>
                <a:lnTo>
                  <a:pt x="118" y="102"/>
                </a:lnTo>
                <a:lnTo>
                  <a:pt x="114" y="100"/>
                </a:lnTo>
                <a:lnTo>
                  <a:pt x="110" y="97"/>
                </a:lnTo>
                <a:lnTo>
                  <a:pt x="106" y="97"/>
                </a:lnTo>
                <a:lnTo>
                  <a:pt x="100" y="98"/>
                </a:lnTo>
                <a:lnTo>
                  <a:pt x="95" y="101"/>
                </a:lnTo>
                <a:lnTo>
                  <a:pt x="92" y="104"/>
                </a:lnTo>
                <a:lnTo>
                  <a:pt x="89" y="108"/>
                </a:lnTo>
                <a:lnTo>
                  <a:pt x="86" y="120"/>
                </a:lnTo>
                <a:lnTo>
                  <a:pt x="17" y="191"/>
                </a:lnTo>
                <a:lnTo>
                  <a:pt x="13" y="194"/>
                </a:lnTo>
                <a:lnTo>
                  <a:pt x="9" y="201"/>
                </a:lnTo>
                <a:lnTo>
                  <a:pt x="3" y="210"/>
                </a:lnTo>
                <a:lnTo>
                  <a:pt x="2" y="217"/>
                </a:lnTo>
                <a:lnTo>
                  <a:pt x="0" y="222"/>
                </a:lnTo>
                <a:lnTo>
                  <a:pt x="2" y="232"/>
                </a:lnTo>
                <a:lnTo>
                  <a:pt x="5" y="242"/>
                </a:lnTo>
                <a:lnTo>
                  <a:pt x="10" y="250"/>
                </a:lnTo>
                <a:lnTo>
                  <a:pt x="18" y="258"/>
                </a:lnTo>
                <a:lnTo>
                  <a:pt x="24" y="263"/>
                </a:lnTo>
                <a:lnTo>
                  <a:pt x="30" y="267"/>
                </a:lnTo>
                <a:lnTo>
                  <a:pt x="39" y="270"/>
                </a:lnTo>
                <a:lnTo>
                  <a:pt x="45" y="270"/>
                </a:lnTo>
                <a:lnTo>
                  <a:pt x="52" y="270"/>
                </a:lnTo>
                <a:lnTo>
                  <a:pt x="59" y="269"/>
                </a:lnTo>
                <a:lnTo>
                  <a:pt x="65" y="266"/>
                </a:lnTo>
                <a:lnTo>
                  <a:pt x="70" y="262"/>
                </a:lnTo>
                <a:lnTo>
                  <a:pt x="77" y="257"/>
                </a:lnTo>
                <a:lnTo>
                  <a:pt x="80" y="254"/>
                </a:lnTo>
                <a:lnTo>
                  <a:pt x="146" y="182"/>
                </a:lnTo>
                <a:lnTo>
                  <a:pt x="152" y="180"/>
                </a:lnTo>
                <a:lnTo>
                  <a:pt x="159" y="177"/>
                </a:lnTo>
                <a:lnTo>
                  <a:pt x="166" y="173"/>
                </a:lnTo>
                <a:lnTo>
                  <a:pt x="167" y="171"/>
                </a:lnTo>
                <a:lnTo>
                  <a:pt x="170" y="168"/>
                </a:lnTo>
                <a:lnTo>
                  <a:pt x="170" y="164"/>
                </a:lnTo>
                <a:lnTo>
                  <a:pt x="168" y="158"/>
                </a:lnTo>
                <a:lnTo>
                  <a:pt x="167" y="154"/>
                </a:lnTo>
                <a:lnTo>
                  <a:pt x="163" y="150"/>
                </a:lnTo>
                <a:lnTo>
                  <a:pt x="152" y="139"/>
                </a:lnTo>
                <a:close/>
                <a:moveTo>
                  <a:pt x="193" y="63"/>
                </a:moveTo>
                <a:lnTo>
                  <a:pt x="193" y="63"/>
                </a:lnTo>
                <a:lnTo>
                  <a:pt x="194" y="60"/>
                </a:lnTo>
                <a:lnTo>
                  <a:pt x="200" y="42"/>
                </a:lnTo>
                <a:lnTo>
                  <a:pt x="232" y="16"/>
                </a:lnTo>
                <a:lnTo>
                  <a:pt x="246" y="29"/>
                </a:lnTo>
                <a:lnTo>
                  <a:pt x="222" y="63"/>
                </a:lnTo>
                <a:lnTo>
                  <a:pt x="204" y="67"/>
                </a:lnTo>
                <a:lnTo>
                  <a:pt x="201" y="70"/>
                </a:lnTo>
                <a:lnTo>
                  <a:pt x="142" y="130"/>
                </a:lnTo>
                <a:lnTo>
                  <a:pt x="136" y="123"/>
                </a:lnTo>
                <a:lnTo>
                  <a:pt x="193" y="63"/>
                </a:lnTo>
                <a:close/>
                <a:moveTo>
                  <a:pt x="142" y="168"/>
                </a:moveTo>
                <a:lnTo>
                  <a:pt x="142" y="168"/>
                </a:lnTo>
                <a:lnTo>
                  <a:pt x="140" y="169"/>
                </a:lnTo>
                <a:lnTo>
                  <a:pt x="138" y="171"/>
                </a:lnTo>
                <a:lnTo>
                  <a:pt x="69" y="244"/>
                </a:lnTo>
                <a:lnTo>
                  <a:pt x="67" y="247"/>
                </a:lnTo>
                <a:lnTo>
                  <a:pt x="62" y="251"/>
                </a:lnTo>
                <a:lnTo>
                  <a:pt x="55" y="255"/>
                </a:lnTo>
                <a:lnTo>
                  <a:pt x="51" y="257"/>
                </a:lnTo>
                <a:lnTo>
                  <a:pt x="45" y="257"/>
                </a:lnTo>
                <a:lnTo>
                  <a:pt x="41" y="257"/>
                </a:lnTo>
                <a:lnTo>
                  <a:pt x="36" y="255"/>
                </a:lnTo>
                <a:lnTo>
                  <a:pt x="32" y="252"/>
                </a:lnTo>
                <a:lnTo>
                  <a:pt x="26" y="248"/>
                </a:lnTo>
                <a:lnTo>
                  <a:pt x="21" y="243"/>
                </a:lnTo>
                <a:lnTo>
                  <a:pt x="17" y="236"/>
                </a:lnTo>
                <a:lnTo>
                  <a:pt x="15" y="229"/>
                </a:lnTo>
                <a:lnTo>
                  <a:pt x="14" y="224"/>
                </a:lnTo>
                <a:lnTo>
                  <a:pt x="15" y="218"/>
                </a:lnTo>
                <a:lnTo>
                  <a:pt x="17" y="214"/>
                </a:lnTo>
                <a:lnTo>
                  <a:pt x="21" y="207"/>
                </a:lnTo>
                <a:lnTo>
                  <a:pt x="26" y="201"/>
                </a:lnTo>
                <a:lnTo>
                  <a:pt x="97" y="128"/>
                </a:lnTo>
                <a:lnTo>
                  <a:pt x="99" y="124"/>
                </a:lnTo>
                <a:lnTo>
                  <a:pt x="100" y="119"/>
                </a:lnTo>
                <a:lnTo>
                  <a:pt x="101" y="113"/>
                </a:lnTo>
                <a:lnTo>
                  <a:pt x="104" y="111"/>
                </a:lnTo>
                <a:lnTo>
                  <a:pt x="106" y="111"/>
                </a:lnTo>
                <a:lnTo>
                  <a:pt x="110" y="112"/>
                </a:lnTo>
                <a:lnTo>
                  <a:pt x="121" y="127"/>
                </a:lnTo>
                <a:lnTo>
                  <a:pt x="122" y="127"/>
                </a:lnTo>
                <a:lnTo>
                  <a:pt x="138" y="145"/>
                </a:lnTo>
                <a:lnTo>
                  <a:pt x="153" y="160"/>
                </a:lnTo>
                <a:lnTo>
                  <a:pt x="156" y="164"/>
                </a:lnTo>
                <a:lnTo>
                  <a:pt x="151" y="167"/>
                </a:lnTo>
                <a:lnTo>
                  <a:pt x="142" y="1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7" name="Freeform 95"/>
          <p:cNvSpPr>
            <a:spLocks/>
          </p:cNvSpPr>
          <p:nvPr/>
        </p:nvSpPr>
        <p:spPr bwMode="auto">
          <a:xfrm>
            <a:off x="4665663" y="1881188"/>
            <a:ext cx="47625" cy="44450"/>
          </a:xfrm>
          <a:custGeom>
            <a:avLst/>
            <a:gdLst>
              <a:gd name="T0" fmla="*/ 24324603 w 89"/>
              <a:gd name="T1" fmla="*/ 293262 h 82"/>
              <a:gd name="T2" fmla="*/ 6295597 w 89"/>
              <a:gd name="T3" fmla="*/ 19936909 h 82"/>
              <a:gd name="T4" fmla="*/ 6295597 w 89"/>
              <a:gd name="T5" fmla="*/ 19936909 h 82"/>
              <a:gd name="T6" fmla="*/ 5723562 w 89"/>
              <a:gd name="T7" fmla="*/ 20816152 h 82"/>
              <a:gd name="T8" fmla="*/ 4292671 w 89"/>
              <a:gd name="T9" fmla="*/ 21695937 h 82"/>
              <a:gd name="T10" fmla="*/ 2861781 w 89"/>
              <a:gd name="T11" fmla="*/ 22282460 h 82"/>
              <a:gd name="T12" fmla="*/ 2003461 w 89"/>
              <a:gd name="T13" fmla="*/ 22282460 h 82"/>
              <a:gd name="T14" fmla="*/ 858320 w 89"/>
              <a:gd name="T15" fmla="*/ 21989198 h 82"/>
              <a:gd name="T16" fmla="*/ 858320 w 89"/>
              <a:gd name="T17" fmla="*/ 21989198 h 82"/>
              <a:gd name="T18" fmla="*/ 286285 w 89"/>
              <a:gd name="T19" fmla="*/ 21989198 h 82"/>
              <a:gd name="T20" fmla="*/ 0 w 89"/>
              <a:gd name="T21" fmla="*/ 22282460 h 82"/>
              <a:gd name="T22" fmla="*/ 0 w 89"/>
              <a:gd name="T23" fmla="*/ 22282460 h 82"/>
              <a:gd name="T24" fmla="*/ 0 w 89"/>
              <a:gd name="T25" fmla="*/ 22868983 h 82"/>
              <a:gd name="T26" fmla="*/ 0 w 89"/>
              <a:gd name="T27" fmla="*/ 23161702 h 82"/>
              <a:gd name="T28" fmla="*/ 0 w 89"/>
              <a:gd name="T29" fmla="*/ 23161702 h 82"/>
              <a:gd name="T30" fmla="*/ 1144605 w 89"/>
              <a:gd name="T31" fmla="*/ 23454964 h 82"/>
              <a:gd name="T32" fmla="*/ 2289211 w 89"/>
              <a:gd name="T33" fmla="*/ 24041487 h 82"/>
              <a:gd name="T34" fmla="*/ 2289211 w 89"/>
              <a:gd name="T35" fmla="*/ 24041487 h 82"/>
              <a:gd name="T36" fmla="*/ 4292671 w 89"/>
              <a:gd name="T37" fmla="*/ 23161702 h 82"/>
              <a:gd name="T38" fmla="*/ 5723562 w 89"/>
              <a:gd name="T39" fmla="*/ 22282460 h 82"/>
              <a:gd name="T40" fmla="*/ 7154452 w 89"/>
              <a:gd name="T41" fmla="*/ 20816152 h 82"/>
              <a:gd name="T42" fmla="*/ 24896638 w 89"/>
              <a:gd name="T43" fmla="*/ 1172504 h 82"/>
              <a:gd name="T44" fmla="*/ 24896638 w 89"/>
              <a:gd name="T45" fmla="*/ 1172504 h 82"/>
              <a:gd name="T46" fmla="*/ 25469208 w 89"/>
              <a:gd name="T47" fmla="*/ 879785 h 82"/>
              <a:gd name="T48" fmla="*/ 24896638 w 89"/>
              <a:gd name="T49" fmla="*/ 293262 h 82"/>
              <a:gd name="T50" fmla="*/ 24896638 w 89"/>
              <a:gd name="T51" fmla="*/ 293262 h 82"/>
              <a:gd name="T52" fmla="*/ 24610888 w 89"/>
              <a:gd name="T53" fmla="*/ 0 h 82"/>
              <a:gd name="T54" fmla="*/ 24324603 w 89"/>
              <a:gd name="T55" fmla="*/ 293262 h 82"/>
              <a:gd name="T56" fmla="*/ 24324603 w 89"/>
              <a:gd name="T57" fmla="*/ 293262 h 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9" h="82">
                <a:moveTo>
                  <a:pt x="85" y="1"/>
                </a:moveTo>
                <a:lnTo>
                  <a:pt x="22" y="68"/>
                </a:lnTo>
                <a:lnTo>
                  <a:pt x="20" y="71"/>
                </a:lnTo>
                <a:lnTo>
                  <a:pt x="15" y="74"/>
                </a:lnTo>
                <a:lnTo>
                  <a:pt x="10" y="76"/>
                </a:lnTo>
                <a:lnTo>
                  <a:pt x="7" y="76"/>
                </a:lnTo>
                <a:lnTo>
                  <a:pt x="3" y="75"/>
                </a:lnTo>
                <a:lnTo>
                  <a:pt x="1" y="75"/>
                </a:lnTo>
                <a:lnTo>
                  <a:pt x="0" y="76"/>
                </a:lnTo>
                <a:lnTo>
                  <a:pt x="0" y="78"/>
                </a:lnTo>
                <a:lnTo>
                  <a:pt x="0" y="79"/>
                </a:lnTo>
                <a:lnTo>
                  <a:pt x="4" y="80"/>
                </a:lnTo>
                <a:lnTo>
                  <a:pt x="8" y="82"/>
                </a:lnTo>
                <a:lnTo>
                  <a:pt x="15" y="79"/>
                </a:lnTo>
                <a:lnTo>
                  <a:pt x="20" y="76"/>
                </a:lnTo>
                <a:lnTo>
                  <a:pt x="25" y="71"/>
                </a:lnTo>
                <a:lnTo>
                  <a:pt x="87" y="4"/>
                </a:lnTo>
                <a:lnTo>
                  <a:pt x="89" y="3"/>
                </a:lnTo>
                <a:lnTo>
                  <a:pt x="87" y="1"/>
                </a:lnTo>
                <a:lnTo>
                  <a:pt x="86" y="0"/>
                </a:lnTo>
                <a:lnTo>
                  <a:pt x="85"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8" name="Freeform 96"/>
          <p:cNvSpPr>
            <a:spLocks noEditPoints="1"/>
          </p:cNvSpPr>
          <p:nvPr/>
        </p:nvSpPr>
        <p:spPr bwMode="auto">
          <a:xfrm>
            <a:off x="4746625" y="1863725"/>
            <a:ext cx="44450" cy="50800"/>
          </a:xfrm>
          <a:custGeom>
            <a:avLst/>
            <a:gdLst>
              <a:gd name="T0" fmla="*/ 20404642 w 85"/>
              <a:gd name="T1" fmla="*/ 11692106 h 94"/>
              <a:gd name="T2" fmla="*/ 20683892 w 85"/>
              <a:gd name="T3" fmla="*/ 5261583 h 94"/>
              <a:gd name="T4" fmla="*/ 19286594 w 85"/>
              <a:gd name="T5" fmla="*/ 2338421 h 94"/>
              <a:gd name="T6" fmla="*/ 17329748 w 85"/>
              <a:gd name="T7" fmla="*/ 877111 h 94"/>
              <a:gd name="T8" fmla="*/ 12019280 w 85"/>
              <a:gd name="T9" fmla="*/ 0 h 94"/>
              <a:gd name="T10" fmla="*/ 7267314 w 85"/>
              <a:gd name="T11" fmla="*/ 877111 h 94"/>
              <a:gd name="T12" fmla="*/ 3633918 w 85"/>
              <a:gd name="T13" fmla="*/ 3215532 h 94"/>
              <a:gd name="T14" fmla="*/ 1397822 w 85"/>
              <a:gd name="T15" fmla="*/ 6722894 h 94"/>
              <a:gd name="T16" fmla="*/ 0 w 85"/>
              <a:gd name="T17" fmla="*/ 11984477 h 94"/>
              <a:gd name="T18" fmla="*/ 1956846 w 85"/>
              <a:gd name="T19" fmla="*/ 17246060 h 94"/>
              <a:gd name="T20" fmla="*/ 5870015 w 85"/>
              <a:gd name="T21" fmla="*/ 19876851 h 94"/>
              <a:gd name="T22" fmla="*/ 9224159 w 85"/>
              <a:gd name="T23" fmla="*/ 21338162 h 94"/>
              <a:gd name="T24" fmla="*/ 12578304 w 85"/>
              <a:gd name="T25" fmla="*/ 26015545 h 94"/>
              <a:gd name="T26" fmla="*/ 17329748 w 85"/>
              <a:gd name="T27" fmla="*/ 27476855 h 94"/>
              <a:gd name="T28" fmla="*/ 19286594 w 85"/>
              <a:gd name="T29" fmla="*/ 27476855 h 94"/>
              <a:gd name="T30" fmla="*/ 21522690 w 85"/>
              <a:gd name="T31" fmla="*/ 26015545 h 94"/>
              <a:gd name="T32" fmla="*/ 22919989 w 85"/>
              <a:gd name="T33" fmla="*/ 23092383 h 94"/>
              <a:gd name="T34" fmla="*/ 23758786 w 85"/>
              <a:gd name="T35" fmla="*/ 18123170 h 94"/>
              <a:gd name="T36" fmla="*/ 4751966 w 85"/>
              <a:gd name="T37" fmla="*/ 5553953 h 94"/>
              <a:gd name="T38" fmla="*/ 5031217 w 85"/>
              <a:gd name="T39" fmla="*/ 4969213 h 94"/>
              <a:gd name="T40" fmla="*/ 10342208 w 85"/>
              <a:gd name="T41" fmla="*/ 2338421 h 94"/>
              <a:gd name="T42" fmla="*/ 14255376 w 85"/>
              <a:gd name="T43" fmla="*/ 2338421 h 94"/>
              <a:gd name="T44" fmla="*/ 13416579 w 85"/>
              <a:gd name="T45" fmla="*/ 3507902 h 94"/>
              <a:gd name="T46" fmla="*/ 6708289 w 85"/>
              <a:gd name="T47" fmla="*/ 6430523 h 94"/>
              <a:gd name="T48" fmla="*/ 2515870 w 85"/>
              <a:gd name="T49" fmla="*/ 11984477 h 94"/>
              <a:gd name="T50" fmla="*/ 3074894 w 85"/>
              <a:gd name="T51" fmla="*/ 8477115 h 94"/>
              <a:gd name="T52" fmla="*/ 19845618 w 85"/>
              <a:gd name="T53" fmla="*/ 23968953 h 94"/>
              <a:gd name="T54" fmla="*/ 18447796 w 85"/>
              <a:gd name="T55" fmla="*/ 25138434 h 94"/>
              <a:gd name="T56" fmla="*/ 15652675 w 85"/>
              <a:gd name="T57" fmla="*/ 25138434 h 94"/>
              <a:gd name="T58" fmla="*/ 15652675 w 85"/>
              <a:gd name="T59" fmla="*/ 23968953 h 94"/>
              <a:gd name="T60" fmla="*/ 20683892 w 85"/>
              <a:gd name="T61" fmla="*/ 19876851 h 94"/>
              <a:gd name="T62" fmla="*/ 20683892 w 85"/>
              <a:gd name="T63" fmla="*/ 19292111 h 94"/>
              <a:gd name="T64" fmla="*/ 19286594 w 85"/>
              <a:gd name="T65" fmla="*/ 20753962 h 94"/>
              <a:gd name="T66" fmla="*/ 15093651 w 85"/>
              <a:gd name="T67" fmla="*/ 23677123 h 94"/>
              <a:gd name="T68" fmla="*/ 12298531 w 85"/>
              <a:gd name="T69" fmla="*/ 21922902 h 94"/>
              <a:gd name="T70" fmla="*/ 15373425 w 85"/>
              <a:gd name="T71" fmla="*/ 20753962 h 94"/>
              <a:gd name="T72" fmla="*/ 18727569 w 85"/>
              <a:gd name="T73" fmla="*/ 17246060 h 94"/>
              <a:gd name="T74" fmla="*/ 18447796 w 85"/>
              <a:gd name="T75" fmla="*/ 16953689 h 94"/>
              <a:gd name="T76" fmla="*/ 16491473 w 85"/>
              <a:gd name="T77" fmla="*/ 19292111 h 94"/>
              <a:gd name="T78" fmla="*/ 11460256 w 85"/>
              <a:gd name="T79" fmla="*/ 21338162 h 94"/>
              <a:gd name="T80" fmla="*/ 11180482 w 85"/>
              <a:gd name="T81" fmla="*/ 20461591 h 94"/>
              <a:gd name="T82" fmla="*/ 10901232 w 85"/>
              <a:gd name="T83" fmla="*/ 19584481 h 94"/>
              <a:gd name="T84" fmla="*/ 15373425 w 85"/>
              <a:gd name="T85" fmla="*/ 17246060 h 94"/>
              <a:gd name="T86" fmla="*/ 17329748 w 85"/>
              <a:gd name="T87" fmla="*/ 15200009 h 94"/>
              <a:gd name="T88" fmla="*/ 16491473 w 85"/>
              <a:gd name="T89" fmla="*/ 14322898 h 94"/>
              <a:gd name="T90" fmla="*/ 13416579 w 85"/>
              <a:gd name="T91" fmla="*/ 16953689 h 94"/>
              <a:gd name="T92" fmla="*/ 9224159 w 85"/>
              <a:gd name="T93" fmla="*/ 18123170 h 94"/>
              <a:gd name="T94" fmla="*/ 9224159 w 85"/>
              <a:gd name="T95" fmla="*/ 18123170 h 94"/>
              <a:gd name="T96" fmla="*/ 8385362 w 85"/>
              <a:gd name="T97" fmla="*/ 18123170 h 94"/>
              <a:gd name="T98" fmla="*/ 8106111 w 85"/>
              <a:gd name="T99" fmla="*/ 18123170 h 94"/>
              <a:gd name="T100" fmla="*/ 5031217 w 85"/>
              <a:gd name="T101" fmla="*/ 16953689 h 94"/>
              <a:gd name="T102" fmla="*/ 3074894 w 85"/>
              <a:gd name="T103" fmla="*/ 15200009 h 94"/>
              <a:gd name="T104" fmla="*/ 5031217 w 85"/>
              <a:gd name="T105" fmla="*/ 10815536 h 94"/>
              <a:gd name="T106" fmla="*/ 11180482 w 85"/>
              <a:gd name="T107" fmla="*/ 6138694 h 94"/>
              <a:gd name="T108" fmla="*/ 18168545 w 85"/>
              <a:gd name="T109" fmla="*/ 4969213 h 94"/>
              <a:gd name="T110" fmla="*/ 18447796 w 85"/>
              <a:gd name="T111" fmla="*/ 9646055 h 94"/>
              <a:gd name="T112" fmla="*/ 18168545 w 85"/>
              <a:gd name="T113" fmla="*/ 12569217 h 94"/>
              <a:gd name="T114" fmla="*/ 21522690 w 85"/>
              <a:gd name="T115" fmla="*/ 18123170 h 94"/>
              <a:gd name="T116" fmla="*/ 20683892 w 85"/>
              <a:gd name="T117" fmla="*/ 22800013 h 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5" h="94">
                <a:moveTo>
                  <a:pt x="82" y="56"/>
                </a:moveTo>
                <a:lnTo>
                  <a:pt x="73" y="40"/>
                </a:lnTo>
                <a:lnTo>
                  <a:pt x="76" y="32"/>
                </a:lnTo>
                <a:lnTo>
                  <a:pt x="76" y="25"/>
                </a:lnTo>
                <a:lnTo>
                  <a:pt x="74" y="18"/>
                </a:lnTo>
                <a:lnTo>
                  <a:pt x="71" y="12"/>
                </a:lnTo>
                <a:lnTo>
                  <a:pt x="69" y="8"/>
                </a:lnTo>
                <a:lnTo>
                  <a:pt x="63" y="4"/>
                </a:lnTo>
                <a:lnTo>
                  <a:pt x="62" y="3"/>
                </a:lnTo>
                <a:lnTo>
                  <a:pt x="52" y="0"/>
                </a:lnTo>
                <a:lnTo>
                  <a:pt x="43" y="0"/>
                </a:lnTo>
                <a:lnTo>
                  <a:pt x="35" y="0"/>
                </a:lnTo>
                <a:lnTo>
                  <a:pt x="26" y="3"/>
                </a:lnTo>
                <a:lnTo>
                  <a:pt x="20" y="6"/>
                </a:lnTo>
                <a:lnTo>
                  <a:pt x="13" y="11"/>
                </a:lnTo>
                <a:lnTo>
                  <a:pt x="10" y="14"/>
                </a:lnTo>
                <a:lnTo>
                  <a:pt x="5" y="23"/>
                </a:lnTo>
                <a:lnTo>
                  <a:pt x="2" y="29"/>
                </a:lnTo>
                <a:lnTo>
                  <a:pt x="0" y="34"/>
                </a:lnTo>
                <a:lnTo>
                  <a:pt x="0" y="41"/>
                </a:lnTo>
                <a:lnTo>
                  <a:pt x="0" y="48"/>
                </a:lnTo>
                <a:lnTo>
                  <a:pt x="3" y="53"/>
                </a:lnTo>
                <a:lnTo>
                  <a:pt x="7" y="59"/>
                </a:lnTo>
                <a:lnTo>
                  <a:pt x="14" y="66"/>
                </a:lnTo>
                <a:lnTo>
                  <a:pt x="21" y="68"/>
                </a:lnTo>
                <a:lnTo>
                  <a:pt x="26" y="70"/>
                </a:lnTo>
                <a:lnTo>
                  <a:pt x="30" y="70"/>
                </a:lnTo>
                <a:lnTo>
                  <a:pt x="33" y="73"/>
                </a:lnTo>
                <a:lnTo>
                  <a:pt x="39" y="82"/>
                </a:lnTo>
                <a:lnTo>
                  <a:pt x="45" y="89"/>
                </a:lnTo>
                <a:lnTo>
                  <a:pt x="54" y="93"/>
                </a:lnTo>
                <a:lnTo>
                  <a:pt x="62" y="94"/>
                </a:lnTo>
                <a:lnTo>
                  <a:pt x="67" y="94"/>
                </a:lnTo>
                <a:lnTo>
                  <a:pt x="69" y="94"/>
                </a:lnTo>
                <a:lnTo>
                  <a:pt x="73" y="92"/>
                </a:lnTo>
                <a:lnTo>
                  <a:pt x="77" y="89"/>
                </a:lnTo>
                <a:lnTo>
                  <a:pt x="81" y="83"/>
                </a:lnTo>
                <a:lnTo>
                  <a:pt x="82" y="79"/>
                </a:lnTo>
                <a:lnTo>
                  <a:pt x="85" y="74"/>
                </a:lnTo>
                <a:lnTo>
                  <a:pt x="85" y="70"/>
                </a:lnTo>
                <a:lnTo>
                  <a:pt x="85" y="62"/>
                </a:lnTo>
                <a:lnTo>
                  <a:pt x="82" y="56"/>
                </a:lnTo>
                <a:close/>
                <a:moveTo>
                  <a:pt x="17" y="19"/>
                </a:moveTo>
                <a:lnTo>
                  <a:pt x="17" y="19"/>
                </a:lnTo>
                <a:lnTo>
                  <a:pt x="18" y="17"/>
                </a:lnTo>
                <a:lnTo>
                  <a:pt x="25" y="12"/>
                </a:lnTo>
                <a:lnTo>
                  <a:pt x="30" y="10"/>
                </a:lnTo>
                <a:lnTo>
                  <a:pt x="37" y="8"/>
                </a:lnTo>
                <a:lnTo>
                  <a:pt x="43" y="8"/>
                </a:lnTo>
                <a:lnTo>
                  <a:pt x="51" y="8"/>
                </a:lnTo>
                <a:lnTo>
                  <a:pt x="59" y="11"/>
                </a:lnTo>
                <a:lnTo>
                  <a:pt x="48" y="12"/>
                </a:lnTo>
                <a:lnTo>
                  <a:pt x="39" y="15"/>
                </a:lnTo>
                <a:lnTo>
                  <a:pt x="30" y="18"/>
                </a:lnTo>
                <a:lnTo>
                  <a:pt x="24" y="22"/>
                </a:lnTo>
                <a:lnTo>
                  <a:pt x="18" y="27"/>
                </a:lnTo>
                <a:lnTo>
                  <a:pt x="14" y="32"/>
                </a:lnTo>
                <a:lnTo>
                  <a:pt x="9" y="41"/>
                </a:lnTo>
                <a:lnTo>
                  <a:pt x="9" y="34"/>
                </a:lnTo>
                <a:lnTo>
                  <a:pt x="11" y="29"/>
                </a:lnTo>
                <a:lnTo>
                  <a:pt x="17" y="19"/>
                </a:lnTo>
                <a:close/>
                <a:moveTo>
                  <a:pt x="71" y="82"/>
                </a:moveTo>
                <a:lnTo>
                  <a:pt x="71" y="82"/>
                </a:lnTo>
                <a:lnTo>
                  <a:pt x="66" y="86"/>
                </a:lnTo>
                <a:lnTo>
                  <a:pt x="62" y="86"/>
                </a:lnTo>
                <a:lnTo>
                  <a:pt x="56" y="86"/>
                </a:lnTo>
                <a:lnTo>
                  <a:pt x="52" y="83"/>
                </a:lnTo>
                <a:lnTo>
                  <a:pt x="56" y="82"/>
                </a:lnTo>
                <a:lnTo>
                  <a:pt x="63" y="79"/>
                </a:lnTo>
                <a:lnTo>
                  <a:pt x="69" y="75"/>
                </a:lnTo>
                <a:lnTo>
                  <a:pt x="74" y="68"/>
                </a:lnTo>
                <a:lnTo>
                  <a:pt x="74" y="66"/>
                </a:lnTo>
                <a:lnTo>
                  <a:pt x="71" y="67"/>
                </a:lnTo>
                <a:lnTo>
                  <a:pt x="69" y="71"/>
                </a:lnTo>
                <a:lnTo>
                  <a:pt x="66" y="74"/>
                </a:lnTo>
                <a:lnTo>
                  <a:pt x="59" y="78"/>
                </a:lnTo>
                <a:lnTo>
                  <a:pt x="54" y="81"/>
                </a:lnTo>
                <a:lnTo>
                  <a:pt x="48" y="81"/>
                </a:lnTo>
                <a:lnTo>
                  <a:pt x="44" y="75"/>
                </a:lnTo>
                <a:lnTo>
                  <a:pt x="48" y="74"/>
                </a:lnTo>
                <a:lnTo>
                  <a:pt x="55" y="71"/>
                </a:lnTo>
                <a:lnTo>
                  <a:pt x="62" y="67"/>
                </a:lnTo>
                <a:lnTo>
                  <a:pt x="67" y="59"/>
                </a:lnTo>
                <a:lnTo>
                  <a:pt x="67" y="58"/>
                </a:lnTo>
                <a:lnTo>
                  <a:pt x="66" y="58"/>
                </a:lnTo>
                <a:lnTo>
                  <a:pt x="63" y="62"/>
                </a:lnTo>
                <a:lnTo>
                  <a:pt x="59" y="66"/>
                </a:lnTo>
                <a:lnTo>
                  <a:pt x="52" y="70"/>
                </a:lnTo>
                <a:lnTo>
                  <a:pt x="47" y="73"/>
                </a:lnTo>
                <a:lnTo>
                  <a:pt x="41" y="73"/>
                </a:lnTo>
                <a:lnTo>
                  <a:pt x="40" y="70"/>
                </a:lnTo>
                <a:lnTo>
                  <a:pt x="40" y="68"/>
                </a:lnTo>
                <a:lnTo>
                  <a:pt x="39" y="67"/>
                </a:lnTo>
                <a:lnTo>
                  <a:pt x="43" y="66"/>
                </a:lnTo>
                <a:lnTo>
                  <a:pt x="48" y="63"/>
                </a:lnTo>
                <a:lnTo>
                  <a:pt x="55" y="59"/>
                </a:lnTo>
                <a:lnTo>
                  <a:pt x="60" y="53"/>
                </a:lnTo>
                <a:lnTo>
                  <a:pt x="62" y="52"/>
                </a:lnTo>
                <a:lnTo>
                  <a:pt x="60" y="49"/>
                </a:lnTo>
                <a:lnTo>
                  <a:pt x="59" y="49"/>
                </a:lnTo>
                <a:lnTo>
                  <a:pt x="58" y="49"/>
                </a:lnTo>
                <a:lnTo>
                  <a:pt x="48" y="58"/>
                </a:lnTo>
                <a:lnTo>
                  <a:pt x="41" y="60"/>
                </a:lnTo>
                <a:lnTo>
                  <a:pt x="36" y="62"/>
                </a:lnTo>
                <a:lnTo>
                  <a:pt x="33" y="62"/>
                </a:lnTo>
                <a:lnTo>
                  <a:pt x="30" y="62"/>
                </a:lnTo>
                <a:lnTo>
                  <a:pt x="29" y="62"/>
                </a:lnTo>
                <a:lnTo>
                  <a:pt x="26" y="62"/>
                </a:lnTo>
                <a:lnTo>
                  <a:pt x="22" y="60"/>
                </a:lnTo>
                <a:lnTo>
                  <a:pt x="18" y="58"/>
                </a:lnTo>
                <a:lnTo>
                  <a:pt x="13" y="53"/>
                </a:lnTo>
                <a:lnTo>
                  <a:pt x="11" y="52"/>
                </a:lnTo>
                <a:lnTo>
                  <a:pt x="14" y="43"/>
                </a:lnTo>
                <a:lnTo>
                  <a:pt x="18" y="37"/>
                </a:lnTo>
                <a:lnTo>
                  <a:pt x="24" y="32"/>
                </a:lnTo>
                <a:lnTo>
                  <a:pt x="30" y="26"/>
                </a:lnTo>
                <a:lnTo>
                  <a:pt x="40" y="21"/>
                </a:lnTo>
                <a:lnTo>
                  <a:pt x="51" y="18"/>
                </a:lnTo>
                <a:lnTo>
                  <a:pt x="65" y="17"/>
                </a:lnTo>
                <a:lnTo>
                  <a:pt x="66" y="22"/>
                </a:lnTo>
                <a:lnTo>
                  <a:pt x="67" y="26"/>
                </a:lnTo>
                <a:lnTo>
                  <a:pt x="66" y="33"/>
                </a:lnTo>
                <a:lnTo>
                  <a:pt x="65" y="40"/>
                </a:lnTo>
                <a:lnTo>
                  <a:pt x="65" y="43"/>
                </a:lnTo>
                <a:lnTo>
                  <a:pt x="76" y="60"/>
                </a:lnTo>
                <a:lnTo>
                  <a:pt x="77" y="62"/>
                </a:lnTo>
                <a:lnTo>
                  <a:pt x="77" y="67"/>
                </a:lnTo>
                <a:lnTo>
                  <a:pt x="76" y="74"/>
                </a:lnTo>
                <a:lnTo>
                  <a:pt x="74" y="78"/>
                </a:lnTo>
                <a:lnTo>
                  <a:pt x="71" y="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39" name="Freeform 97"/>
          <p:cNvSpPr>
            <a:spLocks noEditPoints="1"/>
          </p:cNvSpPr>
          <p:nvPr/>
        </p:nvSpPr>
        <p:spPr bwMode="auto">
          <a:xfrm>
            <a:off x="4076700" y="622300"/>
            <a:ext cx="104775" cy="138113"/>
          </a:xfrm>
          <a:custGeom>
            <a:avLst/>
            <a:gdLst>
              <a:gd name="T0" fmla="*/ 38266638 w 194"/>
              <a:gd name="T1" fmla="*/ 882509 h 254"/>
              <a:gd name="T2" fmla="*/ 37390633 w 194"/>
              <a:gd name="T3" fmla="*/ 0 h 254"/>
              <a:gd name="T4" fmla="*/ 7010744 w 194"/>
              <a:gd name="T5" fmla="*/ 0 h 254"/>
              <a:gd name="T6" fmla="*/ 5842016 w 194"/>
              <a:gd name="T7" fmla="*/ 0 h 254"/>
              <a:gd name="T8" fmla="*/ 3213460 w 194"/>
              <a:gd name="T9" fmla="*/ 1470305 h 254"/>
              <a:gd name="T10" fmla="*/ 1168187 w 194"/>
              <a:gd name="T11" fmla="*/ 3235324 h 254"/>
              <a:gd name="T12" fmla="*/ 0 w 194"/>
              <a:gd name="T13" fmla="*/ 6175935 h 254"/>
              <a:gd name="T14" fmla="*/ 0 w 194"/>
              <a:gd name="T15" fmla="*/ 67054405 h 254"/>
              <a:gd name="T16" fmla="*/ 0 w 194"/>
              <a:gd name="T17" fmla="*/ 68819424 h 254"/>
              <a:gd name="T18" fmla="*/ 1168187 w 194"/>
              <a:gd name="T19" fmla="*/ 71172239 h 254"/>
              <a:gd name="T20" fmla="*/ 3213460 w 194"/>
              <a:gd name="T21" fmla="*/ 73230884 h 254"/>
              <a:gd name="T22" fmla="*/ 5842016 w 194"/>
              <a:gd name="T23" fmla="*/ 74407019 h 254"/>
              <a:gd name="T24" fmla="*/ 49366848 w 194"/>
              <a:gd name="T25" fmla="*/ 74701189 h 254"/>
              <a:gd name="T26" fmla="*/ 51119398 w 194"/>
              <a:gd name="T27" fmla="*/ 74407019 h 254"/>
              <a:gd name="T28" fmla="*/ 53456313 w 194"/>
              <a:gd name="T29" fmla="*/ 73230884 h 254"/>
              <a:gd name="T30" fmla="*/ 55501586 w 194"/>
              <a:gd name="T31" fmla="*/ 71172239 h 254"/>
              <a:gd name="T32" fmla="*/ 56669773 w 194"/>
              <a:gd name="T33" fmla="*/ 68819424 h 254"/>
              <a:gd name="T34" fmla="*/ 56669773 w 194"/>
              <a:gd name="T35" fmla="*/ 21763129 h 254"/>
              <a:gd name="T36" fmla="*/ 56669773 w 194"/>
              <a:gd name="T37" fmla="*/ 20881163 h 254"/>
              <a:gd name="T38" fmla="*/ 56085409 w 194"/>
              <a:gd name="T39" fmla="*/ 20292823 h 254"/>
              <a:gd name="T40" fmla="*/ 37390633 w 194"/>
              <a:gd name="T41" fmla="*/ 20586993 h 254"/>
              <a:gd name="T42" fmla="*/ 49659029 w 194"/>
              <a:gd name="T43" fmla="*/ 20586993 h 254"/>
              <a:gd name="T44" fmla="*/ 51703762 w 194"/>
              <a:gd name="T45" fmla="*/ 67054405 h 254"/>
              <a:gd name="T46" fmla="*/ 51119398 w 194"/>
              <a:gd name="T47" fmla="*/ 69113050 h 254"/>
              <a:gd name="T48" fmla="*/ 49366848 w 194"/>
              <a:gd name="T49" fmla="*/ 69995560 h 254"/>
              <a:gd name="T50" fmla="*/ 7010744 w 194"/>
              <a:gd name="T51" fmla="*/ 69995560 h 254"/>
              <a:gd name="T52" fmla="*/ 5550375 w 194"/>
              <a:gd name="T53" fmla="*/ 69113050 h 254"/>
              <a:gd name="T54" fmla="*/ 4673829 w 194"/>
              <a:gd name="T55" fmla="*/ 67054405 h 254"/>
              <a:gd name="T56" fmla="*/ 4673829 w 194"/>
              <a:gd name="T57" fmla="*/ 7352614 h 254"/>
              <a:gd name="T58" fmla="*/ 5550375 w 194"/>
              <a:gd name="T59" fmla="*/ 5881765 h 254"/>
              <a:gd name="T60" fmla="*/ 7010744 w 194"/>
              <a:gd name="T61" fmla="*/ 4999799 h 254"/>
              <a:gd name="T62" fmla="*/ 35345360 w 194"/>
              <a:gd name="T63" fmla="*/ 21763129 h 254"/>
              <a:gd name="T64" fmla="*/ 35929724 w 194"/>
              <a:gd name="T65" fmla="*/ 22645638 h 254"/>
              <a:gd name="T66" fmla="*/ 51703762 w 194"/>
              <a:gd name="T67" fmla="*/ 22645638 h 254"/>
              <a:gd name="T68" fmla="*/ 51703762 w 194"/>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254">
                <a:moveTo>
                  <a:pt x="192" y="69"/>
                </a:moveTo>
                <a:lnTo>
                  <a:pt x="131" y="3"/>
                </a:lnTo>
                <a:lnTo>
                  <a:pt x="128" y="0"/>
                </a:lnTo>
                <a:lnTo>
                  <a:pt x="125" y="0"/>
                </a:lnTo>
                <a:lnTo>
                  <a:pt x="24" y="0"/>
                </a:lnTo>
                <a:lnTo>
                  <a:pt x="20" y="0"/>
                </a:lnTo>
                <a:lnTo>
                  <a:pt x="15" y="2"/>
                </a:lnTo>
                <a:lnTo>
                  <a:pt x="11" y="5"/>
                </a:lnTo>
                <a:lnTo>
                  <a:pt x="7" y="7"/>
                </a:lnTo>
                <a:lnTo>
                  <a:pt x="4" y="11"/>
                </a:lnTo>
                <a:lnTo>
                  <a:pt x="1" y="15"/>
                </a:lnTo>
                <a:lnTo>
                  <a:pt x="0" y="21"/>
                </a:lnTo>
                <a:lnTo>
                  <a:pt x="0" y="25"/>
                </a:lnTo>
                <a:lnTo>
                  <a:pt x="0" y="228"/>
                </a:lnTo>
                <a:lnTo>
                  <a:pt x="0" y="234"/>
                </a:lnTo>
                <a:lnTo>
                  <a:pt x="1" y="238"/>
                </a:lnTo>
                <a:lnTo>
                  <a:pt x="4" y="242"/>
                </a:lnTo>
                <a:lnTo>
                  <a:pt x="7" y="246"/>
                </a:lnTo>
                <a:lnTo>
                  <a:pt x="11" y="249"/>
                </a:lnTo>
                <a:lnTo>
                  <a:pt x="15" y="252"/>
                </a:lnTo>
                <a:lnTo>
                  <a:pt x="20" y="253"/>
                </a:lnTo>
                <a:lnTo>
                  <a:pt x="24" y="254"/>
                </a:lnTo>
                <a:lnTo>
                  <a:pt x="169" y="254"/>
                </a:lnTo>
                <a:lnTo>
                  <a:pt x="175" y="253"/>
                </a:lnTo>
                <a:lnTo>
                  <a:pt x="179" y="252"/>
                </a:lnTo>
                <a:lnTo>
                  <a:pt x="183" y="249"/>
                </a:lnTo>
                <a:lnTo>
                  <a:pt x="187" y="246"/>
                </a:lnTo>
                <a:lnTo>
                  <a:pt x="190" y="242"/>
                </a:lnTo>
                <a:lnTo>
                  <a:pt x="192" y="238"/>
                </a:lnTo>
                <a:lnTo>
                  <a:pt x="194" y="234"/>
                </a:lnTo>
                <a:lnTo>
                  <a:pt x="194" y="228"/>
                </a:lnTo>
                <a:lnTo>
                  <a:pt x="194" y="74"/>
                </a:lnTo>
                <a:lnTo>
                  <a:pt x="194" y="71"/>
                </a:lnTo>
                <a:lnTo>
                  <a:pt x="192" y="69"/>
                </a:lnTo>
                <a:close/>
                <a:moveTo>
                  <a:pt x="170" y="70"/>
                </a:moveTo>
                <a:lnTo>
                  <a:pt x="128" y="70"/>
                </a:lnTo>
                <a:lnTo>
                  <a:pt x="128" y="25"/>
                </a:lnTo>
                <a:lnTo>
                  <a:pt x="170" y="70"/>
                </a:lnTo>
                <a:close/>
                <a:moveTo>
                  <a:pt x="177" y="228"/>
                </a:moveTo>
                <a:lnTo>
                  <a:pt x="177" y="228"/>
                </a:lnTo>
                <a:lnTo>
                  <a:pt x="177" y="232"/>
                </a:lnTo>
                <a:lnTo>
                  <a:pt x="175" y="235"/>
                </a:lnTo>
                <a:lnTo>
                  <a:pt x="172" y="237"/>
                </a:lnTo>
                <a:lnTo>
                  <a:pt x="169" y="238"/>
                </a:lnTo>
                <a:lnTo>
                  <a:pt x="24" y="238"/>
                </a:lnTo>
                <a:lnTo>
                  <a:pt x="22" y="237"/>
                </a:lnTo>
                <a:lnTo>
                  <a:pt x="19" y="235"/>
                </a:lnTo>
                <a:lnTo>
                  <a:pt x="16" y="232"/>
                </a:lnTo>
                <a:lnTo>
                  <a:pt x="16" y="228"/>
                </a:lnTo>
                <a:lnTo>
                  <a:pt x="16" y="25"/>
                </a:lnTo>
                <a:lnTo>
                  <a:pt x="16" y="22"/>
                </a:lnTo>
                <a:lnTo>
                  <a:pt x="19" y="20"/>
                </a:lnTo>
                <a:lnTo>
                  <a:pt x="22" y="17"/>
                </a:lnTo>
                <a:lnTo>
                  <a:pt x="24" y="17"/>
                </a:lnTo>
                <a:lnTo>
                  <a:pt x="121" y="17"/>
                </a:lnTo>
                <a:lnTo>
                  <a:pt x="121" y="74"/>
                </a:lnTo>
                <a:lnTo>
                  <a:pt x="123" y="77"/>
                </a:lnTo>
                <a:lnTo>
                  <a:pt x="125" y="77"/>
                </a:lnTo>
                <a:lnTo>
                  <a:pt x="177" y="77"/>
                </a:lnTo>
                <a:lnTo>
                  <a:pt x="177" y="78"/>
                </a:lnTo>
                <a:lnTo>
                  <a:pt x="177" y="2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0" name="Freeform 98"/>
          <p:cNvSpPr>
            <a:spLocks noEditPoints="1"/>
          </p:cNvSpPr>
          <p:nvPr/>
        </p:nvSpPr>
        <p:spPr bwMode="auto">
          <a:xfrm>
            <a:off x="4668838" y="622300"/>
            <a:ext cx="104775" cy="138113"/>
          </a:xfrm>
          <a:custGeom>
            <a:avLst/>
            <a:gdLst>
              <a:gd name="T0" fmla="*/ 38558820 w 194"/>
              <a:gd name="T1" fmla="*/ 882509 h 254"/>
              <a:gd name="T2" fmla="*/ 37682275 w 194"/>
              <a:gd name="T3" fmla="*/ 0 h 254"/>
              <a:gd name="T4" fmla="*/ 7302926 w 194"/>
              <a:gd name="T5" fmla="*/ 0 h 254"/>
              <a:gd name="T6" fmla="*/ 5842016 w 194"/>
              <a:gd name="T7" fmla="*/ 0 h 254"/>
              <a:gd name="T8" fmla="*/ 3213460 w 194"/>
              <a:gd name="T9" fmla="*/ 1470305 h 254"/>
              <a:gd name="T10" fmla="*/ 1460369 w 194"/>
              <a:gd name="T11" fmla="*/ 3235324 h 254"/>
              <a:gd name="T12" fmla="*/ 0 w 194"/>
              <a:gd name="T13" fmla="*/ 6175935 h 254"/>
              <a:gd name="T14" fmla="*/ 0 w 194"/>
              <a:gd name="T15" fmla="*/ 67054405 h 254"/>
              <a:gd name="T16" fmla="*/ 0 w 194"/>
              <a:gd name="T17" fmla="*/ 68819424 h 254"/>
              <a:gd name="T18" fmla="*/ 1460369 w 194"/>
              <a:gd name="T19" fmla="*/ 71172239 h 254"/>
              <a:gd name="T20" fmla="*/ 3213460 w 194"/>
              <a:gd name="T21" fmla="*/ 73230884 h 254"/>
              <a:gd name="T22" fmla="*/ 5842016 w 194"/>
              <a:gd name="T23" fmla="*/ 74407019 h 254"/>
              <a:gd name="T24" fmla="*/ 49659029 w 194"/>
              <a:gd name="T25" fmla="*/ 74701189 h 254"/>
              <a:gd name="T26" fmla="*/ 50827757 w 194"/>
              <a:gd name="T27" fmla="*/ 74407019 h 254"/>
              <a:gd name="T28" fmla="*/ 53456313 w 194"/>
              <a:gd name="T29" fmla="*/ 73230884 h 254"/>
              <a:gd name="T30" fmla="*/ 55501586 w 194"/>
              <a:gd name="T31" fmla="*/ 71172239 h 254"/>
              <a:gd name="T32" fmla="*/ 56669773 w 194"/>
              <a:gd name="T33" fmla="*/ 68819424 h 254"/>
              <a:gd name="T34" fmla="*/ 56669773 w 194"/>
              <a:gd name="T35" fmla="*/ 21763129 h 254"/>
              <a:gd name="T36" fmla="*/ 56669773 w 194"/>
              <a:gd name="T37" fmla="*/ 20881163 h 254"/>
              <a:gd name="T38" fmla="*/ 56377591 w 194"/>
              <a:gd name="T39" fmla="*/ 20292823 h 254"/>
              <a:gd name="T40" fmla="*/ 37682275 w 194"/>
              <a:gd name="T41" fmla="*/ 20586993 h 254"/>
              <a:gd name="T42" fmla="*/ 49951211 w 194"/>
              <a:gd name="T43" fmla="*/ 20586993 h 254"/>
              <a:gd name="T44" fmla="*/ 51995944 w 194"/>
              <a:gd name="T45" fmla="*/ 67054405 h 254"/>
              <a:gd name="T46" fmla="*/ 51119398 w 194"/>
              <a:gd name="T47" fmla="*/ 69113050 h 254"/>
              <a:gd name="T48" fmla="*/ 49659029 w 194"/>
              <a:gd name="T49" fmla="*/ 69995560 h 254"/>
              <a:gd name="T50" fmla="*/ 7302926 w 194"/>
              <a:gd name="T51" fmla="*/ 69995560 h 254"/>
              <a:gd name="T52" fmla="*/ 5842016 w 194"/>
              <a:gd name="T53" fmla="*/ 69113050 h 254"/>
              <a:gd name="T54" fmla="*/ 4966011 w 194"/>
              <a:gd name="T55" fmla="*/ 67054405 h 254"/>
              <a:gd name="T56" fmla="*/ 4966011 w 194"/>
              <a:gd name="T57" fmla="*/ 7352614 h 254"/>
              <a:gd name="T58" fmla="*/ 5842016 w 194"/>
              <a:gd name="T59" fmla="*/ 5881765 h 254"/>
              <a:gd name="T60" fmla="*/ 7302926 w 194"/>
              <a:gd name="T61" fmla="*/ 4999799 h 254"/>
              <a:gd name="T62" fmla="*/ 35637542 w 194"/>
              <a:gd name="T63" fmla="*/ 21763129 h 254"/>
              <a:gd name="T64" fmla="*/ 35637542 w 194"/>
              <a:gd name="T65" fmla="*/ 22645638 h 254"/>
              <a:gd name="T66" fmla="*/ 51995944 w 194"/>
              <a:gd name="T67" fmla="*/ 22645638 h 254"/>
              <a:gd name="T68" fmla="*/ 51995944 w 194"/>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254">
                <a:moveTo>
                  <a:pt x="193" y="69"/>
                </a:moveTo>
                <a:lnTo>
                  <a:pt x="132" y="3"/>
                </a:lnTo>
                <a:lnTo>
                  <a:pt x="129" y="0"/>
                </a:lnTo>
                <a:lnTo>
                  <a:pt x="125" y="0"/>
                </a:lnTo>
                <a:lnTo>
                  <a:pt x="25" y="0"/>
                </a:lnTo>
                <a:lnTo>
                  <a:pt x="20" y="0"/>
                </a:lnTo>
                <a:lnTo>
                  <a:pt x="15" y="2"/>
                </a:lnTo>
                <a:lnTo>
                  <a:pt x="11" y="5"/>
                </a:lnTo>
                <a:lnTo>
                  <a:pt x="7" y="7"/>
                </a:lnTo>
                <a:lnTo>
                  <a:pt x="5" y="11"/>
                </a:lnTo>
                <a:lnTo>
                  <a:pt x="2" y="15"/>
                </a:lnTo>
                <a:lnTo>
                  <a:pt x="0" y="21"/>
                </a:lnTo>
                <a:lnTo>
                  <a:pt x="0" y="25"/>
                </a:lnTo>
                <a:lnTo>
                  <a:pt x="0" y="228"/>
                </a:lnTo>
                <a:lnTo>
                  <a:pt x="0" y="234"/>
                </a:lnTo>
                <a:lnTo>
                  <a:pt x="2" y="238"/>
                </a:lnTo>
                <a:lnTo>
                  <a:pt x="5" y="242"/>
                </a:lnTo>
                <a:lnTo>
                  <a:pt x="7" y="246"/>
                </a:lnTo>
                <a:lnTo>
                  <a:pt x="11" y="249"/>
                </a:lnTo>
                <a:lnTo>
                  <a:pt x="15" y="252"/>
                </a:lnTo>
                <a:lnTo>
                  <a:pt x="20" y="253"/>
                </a:lnTo>
                <a:lnTo>
                  <a:pt x="25" y="254"/>
                </a:lnTo>
                <a:lnTo>
                  <a:pt x="170" y="254"/>
                </a:lnTo>
                <a:lnTo>
                  <a:pt x="174" y="253"/>
                </a:lnTo>
                <a:lnTo>
                  <a:pt x="179" y="252"/>
                </a:lnTo>
                <a:lnTo>
                  <a:pt x="183" y="249"/>
                </a:lnTo>
                <a:lnTo>
                  <a:pt x="187" y="246"/>
                </a:lnTo>
                <a:lnTo>
                  <a:pt x="190" y="242"/>
                </a:lnTo>
                <a:lnTo>
                  <a:pt x="193" y="238"/>
                </a:lnTo>
                <a:lnTo>
                  <a:pt x="194" y="234"/>
                </a:lnTo>
                <a:lnTo>
                  <a:pt x="194" y="228"/>
                </a:lnTo>
                <a:lnTo>
                  <a:pt x="194" y="74"/>
                </a:lnTo>
                <a:lnTo>
                  <a:pt x="194" y="71"/>
                </a:lnTo>
                <a:lnTo>
                  <a:pt x="193" y="69"/>
                </a:lnTo>
                <a:close/>
                <a:moveTo>
                  <a:pt x="171" y="70"/>
                </a:moveTo>
                <a:lnTo>
                  <a:pt x="129" y="70"/>
                </a:lnTo>
                <a:lnTo>
                  <a:pt x="129" y="25"/>
                </a:lnTo>
                <a:lnTo>
                  <a:pt x="171" y="70"/>
                </a:lnTo>
                <a:close/>
                <a:moveTo>
                  <a:pt x="178" y="228"/>
                </a:moveTo>
                <a:lnTo>
                  <a:pt x="178" y="228"/>
                </a:lnTo>
                <a:lnTo>
                  <a:pt x="178" y="232"/>
                </a:lnTo>
                <a:lnTo>
                  <a:pt x="175" y="235"/>
                </a:lnTo>
                <a:lnTo>
                  <a:pt x="172" y="237"/>
                </a:lnTo>
                <a:lnTo>
                  <a:pt x="170" y="238"/>
                </a:lnTo>
                <a:lnTo>
                  <a:pt x="25" y="238"/>
                </a:lnTo>
                <a:lnTo>
                  <a:pt x="22" y="237"/>
                </a:lnTo>
                <a:lnTo>
                  <a:pt x="20" y="235"/>
                </a:lnTo>
                <a:lnTo>
                  <a:pt x="17" y="232"/>
                </a:lnTo>
                <a:lnTo>
                  <a:pt x="17" y="228"/>
                </a:lnTo>
                <a:lnTo>
                  <a:pt x="17" y="25"/>
                </a:lnTo>
                <a:lnTo>
                  <a:pt x="17" y="22"/>
                </a:lnTo>
                <a:lnTo>
                  <a:pt x="20" y="20"/>
                </a:lnTo>
                <a:lnTo>
                  <a:pt x="22" y="17"/>
                </a:lnTo>
                <a:lnTo>
                  <a:pt x="25" y="17"/>
                </a:lnTo>
                <a:lnTo>
                  <a:pt x="122" y="17"/>
                </a:lnTo>
                <a:lnTo>
                  <a:pt x="122" y="74"/>
                </a:lnTo>
                <a:lnTo>
                  <a:pt x="122" y="77"/>
                </a:lnTo>
                <a:lnTo>
                  <a:pt x="125" y="77"/>
                </a:lnTo>
                <a:lnTo>
                  <a:pt x="178" y="77"/>
                </a:lnTo>
                <a:lnTo>
                  <a:pt x="178" y="78"/>
                </a:lnTo>
                <a:lnTo>
                  <a:pt x="178" y="2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1" name="Freeform 99"/>
          <p:cNvSpPr>
            <a:spLocks/>
          </p:cNvSpPr>
          <p:nvPr/>
        </p:nvSpPr>
        <p:spPr bwMode="auto">
          <a:xfrm>
            <a:off x="4694238" y="723900"/>
            <a:ext cx="53975" cy="1588"/>
          </a:xfrm>
          <a:custGeom>
            <a:avLst/>
            <a:gdLst>
              <a:gd name="T0" fmla="*/ 28045624 w 101"/>
              <a:gd name="T1" fmla="*/ 0 h 6"/>
              <a:gd name="T2" fmla="*/ 858790 w 101"/>
              <a:gd name="T3" fmla="*/ 0 h 6"/>
              <a:gd name="T4" fmla="*/ 858790 w 101"/>
              <a:gd name="T5" fmla="*/ 0 h 6"/>
              <a:gd name="T6" fmla="*/ 286442 w 101"/>
              <a:gd name="T7" fmla="*/ 95545 h 6"/>
              <a:gd name="T8" fmla="*/ 0 w 101"/>
              <a:gd name="T9" fmla="*/ 286369 h 6"/>
              <a:gd name="T10" fmla="*/ 0 w 101"/>
              <a:gd name="T11" fmla="*/ 286369 h 6"/>
              <a:gd name="T12" fmla="*/ 286442 w 101"/>
              <a:gd name="T13" fmla="*/ 572739 h 6"/>
              <a:gd name="T14" fmla="*/ 858790 w 101"/>
              <a:gd name="T15" fmla="*/ 572739 h 6"/>
              <a:gd name="T16" fmla="*/ 28045624 w 101"/>
              <a:gd name="T17" fmla="*/ 572739 h 6"/>
              <a:gd name="T18" fmla="*/ 28045624 w 101"/>
              <a:gd name="T19" fmla="*/ 572739 h 6"/>
              <a:gd name="T20" fmla="*/ 28617973 w 101"/>
              <a:gd name="T21" fmla="*/ 572739 h 6"/>
              <a:gd name="T22" fmla="*/ 28904414 w 101"/>
              <a:gd name="T23" fmla="*/ 286369 h 6"/>
              <a:gd name="T24" fmla="*/ 28904414 w 101"/>
              <a:gd name="T25" fmla="*/ 286369 h 6"/>
              <a:gd name="T26" fmla="*/ 28617973 w 101"/>
              <a:gd name="T27" fmla="*/ 95545 h 6"/>
              <a:gd name="T28" fmla="*/ 28045624 w 101"/>
              <a:gd name="T29" fmla="*/ 0 h 6"/>
              <a:gd name="T30" fmla="*/ 28045624 w 101"/>
              <a:gd name="T31" fmla="*/ 0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 h="6">
                <a:moveTo>
                  <a:pt x="98" y="0"/>
                </a:moveTo>
                <a:lnTo>
                  <a:pt x="3" y="0"/>
                </a:lnTo>
                <a:lnTo>
                  <a:pt x="1" y="1"/>
                </a:lnTo>
                <a:lnTo>
                  <a:pt x="0" y="3"/>
                </a:lnTo>
                <a:lnTo>
                  <a:pt x="1" y="6"/>
                </a:lnTo>
                <a:lnTo>
                  <a:pt x="3" y="6"/>
                </a:lnTo>
                <a:lnTo>
                  <a:pt x="98" y="6"/>
                </a:lnTo>
                <a:lnTo>
                  <a:pt x="100" y="6"/>
                </a:lnTo>
                <a:lnTo>
                  <a:pt x="101" y="3"/>
                </a:lnTo>
                <a:lnTo>
                  <a:pt x="100" y="1"/>
                </a:lnTo>
                <a:lnTo>
                  <a:pt x="9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2" name="Freeform 100"/>
          <p:cNvSpPr>
            <a:spLocks/>
          </p:cNvSpPr>
          <p:nvPr/>
        </p:nvSpPr>
        <p:spPr bwMode="auto">
          <a:xfrm>
            <a:off x="4694238" y="700088"/>
            <a:ext cx="53975" cy="3175"/>
          </a:xfrm>
          <a:custGeom>
            <a:avLst/>
            <a:gdLst>
              <a:gd name="T0" fmla="*/ 28045624 w 101"/>
              <a:gd name="T1" fmla="*/ 0 h 6"/>
              <a:gd name="T2" fmla="*/ 858790 w 101"/>
              <a:gd name="T3" fmla="*/ 0 h 6"/>
              <a:gd name="T4" fmla="*/ 858790 w 101"/>
              <a:gd name="T5" fmla="*/ 0 h 6"/>
              <a:gd name="T6" fmla="*/ 286442 w 101"/>
              <a:gd name="T7" fmla="*/ 0 h 6"/>
              <a:gd name="T8" fmla="*/ 0 w 101"/>
              <a:gd name="T9" fmla="*/ 858837 h 6"/>
              <a:gd name="T10" fmla="*/ 0 w 101"/>
              <a:gd name="T11" fmla="*/ 858837 h 6"/>
              <a:gd name="T12" fmla="*/ 286442 w 101"/>
              <a:gd name="T13" fmla="*/ 1145117 h 6"/>
              <a:gd name="T14" fmla="*/ 858790 w 101"/>
              <a:gd name="T15" fmla="*/ 1717675 h 6"/>
              <a:gd name="T16" fmla="*/ 28045624 w 101"/>
              <a:gd name="T17" fmla="*/ 1717675 h 6"/>
              <a:gd name="T18" fmla="*/ 28045624 w 101"/>
              <a:gd name="T19" fmla="*/ 1717675 h 6"/>
              <a:gd name="T20" fmla="*/ 28617973 w 101"/>
              <a:gd name="T21" fmla="*/ 1145117 h 6"/>
              <a:gd name="T22" fmla="*/ 28904414 w 101"/>
              <a:gd name="T23" fmla="*/ 858837 h 6"/>
              <a:gd name="T24" fmla="*/ 28904414 w 101"/>
              <a:gd name="T25" fmla="*/ 858837 h 6"/>
              <a:gd name="T26" fmla="*/ 28617973 w 101"/>
              <a:gd name="T27" fmla="*/ 0 h 6"/>
              <a:gd name="T28" fmla="*/ 28045624 w 101"/>
              <a:gd name="T29" fmla="*/ 0 h 6"/>
              <a:gd name="T30" fmla="*/ 28045624 w 101"/>
              <a:gd name="T31" fmla="*/ 0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 h="6">
                <a:moveTo>
                  <a:pt x="98" y="0"/>
                </a:moveTo>
                <a:lnTo>
                  <a:pt x="3" y="0"/>
                </a:lnTo>
                <a:lnTo>
                  <a:pt x="1" y="0"/>
                </a:lnTo>
                <a:lnTo>
                  <a:pt x="0" y="3"/>
                </a:lnTo>
                <a:lnTo>
                  <a:pt x="1" y="4"/>
                </a:lnTo>
                <a:lnTo>
                  <a:pt x="3" y="6"/>
                </a:lnTo>
                <a:lnTo>
                  <a:pt x="98" y="6"/>
                </a:lnTo>
                <a:lnTo>
                  <a:pt x="100" y="4"/>
                </a:lnTo>
                <a:lnTo>
                  <a:pt x="101" y="3"/>
                </a:lnTo>
                <a:lnTo>
                  <a:pt x="100" y="0"/>
                </a:lnTo>
                <a:lnTo>
                  <a:pt x="9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3" name="Freeform 101"/>
          <p:cNvSpPr>
            <a:spLocks/>
          </p:cNvSpPr>
          <p:nvPr/>
        </p:nvSpPr>
        <p:spPr bwMode="auto">
          <a:xfrm>
            <a:off x="4694238" y="677863"/>
            <a:ext cx="53975" cy="3175"/>
          </a:xfrm>
          <a:custGeom>
            <a:avLst/>
            <a:gdLst>
              <a:gd name="T0" fmla="*/ 28045624 w 101"/>
              <a:gd name="T1" fmla="*/ 0 h 5"/>
              <a:gd name="T2" fmla="*/ 858790 w 101"/>
              <a:gd name="T3" fmla="*/ 0 h 5"/>
              <a:gd name="T4" fmla="*/ 858790 w 101"/>
              <a:gd name="T5" fmla="*/ 0 h 5"/>
              <a:gd name="T6" fmla="*/ 286442 w 101"/>
              <a:gd name="T7" fmla="*/ 0 h 5"/>
              <a:gd name="T8" fmla="*/ 0 w 101"/>
              <a:gd name="T9" fmla="*/ 1236980 h 5"/>
              <a:gd name="T10" fmla="*/ 0 w 101"/>
              <a:gd name="T11" fmla="*/ 1236980 h 5"/>
              <a:gd name="T12" fmla="*/ 286442 w 101"/>
              <a:gd name="T13" fmla="*/ 1649095 h 5"/>
              <a:gd name="T14" fmla="*/ 858790 w 101"/>
              <a:gd name="T15" fmla="*/ 2061210 h 5"/>
              <a:gd name="T16" fmla="*/ 28045624 w 101"/>
              <a:gd name="T17" fmla="*/ 2061210 h 5"/>
              <a:gd name="T18" fmla="*/ 28045624 w 101"/>
              <a:gd name="T19" fmla="*/ 2061210 h 5"/>
              <a:gd name="T20" fmla="*/ 28617973 w 101"/>
              <a:gd name="T21" fmla="*/ 1649095 h 5"/>
              <a:gd name="T22" fmla="*/ 28904414 w 101"/>
              <a:gd name="T23" fmla="*/ 1236980 h 5"/>
              <a:gd name="T24" fmla="*/ 28904414 w 101"/>
              <a:gd name="T25" fmla="*/ 1236980 h 5"/>
              <a:gd name="T26" fmla="*/ 28617973 w 101"/>
              <a:gd name="T27" fmla="*/ 0 h 5"/>
              <a:gd name="T28" fmla="*/ 28045624 w 101"/>
              <a:gd name="T29" fmla="*/ 0 h 5"/>
              <a:gd name="T30" fmla="*/ 28045624 w 101"/>
              <a:gd name="T31" fmla="*/ 0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1" h="5">
                <a:moveTo>
                  <a:pt x="98" y="0"/>
                </a:moveTo>
                <a:lnTo>
                  <a:pt x="3" y="0"/>
                </a:lnTo>
                <a:lnTo>
                  <a:pt x="1" y="0"/>
                </a:lnTo>
                <a:lnTo>
                  <a:pt x="0" y="3"/>
                </a:lnTo>
                <a:lnTo>
                  <a:pt x="1" y="4"/>
                </a:lnTo>
                <a:lnTo>
                  <a:pt x="3" y="5"/>
                </a:lnTo>
                <a:lnTo>
                  <a:pt x="98" y="5"/>
                </a:lnTo>
                <a:lnTo>
                  <a:pt x="100" y="4"/>
                </a:lnTo>
                <a:lnTo>
                  <a:pt x="101" y="3"/>
                </a:lnTo>
                <a:lnTo>
                  <a:pt x="100" y="0"/>
                </a:lnTo>
                <a:lnTo>
                  <a:pt x="9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4" name="Freeform 102"/>
          <p:cNvSpPr>
            <a:spLocks noEditPoints="1"/>
          </p:cNvSpPr>
          <p:nvPr/>
        </p:nvSpPr>
        <p:spPr bwMode="auto">
          <a:xfrm>
            <a:off x="4979988" y="915988"/>
            <a:ext cx="107950" cy="109537"/>
          </a:xfrm>
          <a:custGeom>
            <a:avLst/>
            <a:gdLst>
              <a:gd name="T0" fmla="*/ 57518553 w 201"/>
              <a:gd name="T1" fmla="*/ 9091571 h 203"/>
              <a:gd name="T2" fmla="*/ 49714466 w 201"/>
              <a:gd name="T3" fmla="*/ 293538 h 203"/>
              <a:gd name="T4" fmla="*/ 49714466 w 201"/>
              <a:gd name="T5" fmla="*/ 293538 h 203"/>
              <a:gd name="T6" fmla="*/ 48558166 w 201"/>
              <a:gd name="T7" fmla="*/ 0 h 203"/>
              <a:gd name="T8" fmla="*/ 47691343 w 201"/>
              <a:gd name="T9" fmla="*/ 293538 h 203"/>
              <a:gd name="T10" fmla="*/ 9827209 w 201"/>
              <a:gd name="T11" fmla="*/ 38713505 h 203"/>
              <a:gd name="T12" fmla="*/ 0 w 201"/>
              <a:gd name="T13" fmla="*/ 57777260 h 203"/>
              <a:gd name="T14" fmla="*/ 0 w 201"/>
              <a:gd name="T15" fmla="*/ 57777260 h 203"/>
              <a:gd name="T16" fmla="*/ 0 w 201"/>
              <a:gd name="T17" fmla="*/ 58363796 h 203"/>
              <a:gd name="T18" fmla="*/ 288941 w 201"/>
              <a:gd name="T19" fmla="*/ 58950331 h 203"/>
              <a:gd name="T20" fmla="*/ 288941 w 201"/>
              <a:gd name="T21" fmla="*/ 58950331 h 203"/>
              <a:gd name="T22" fmla="*/ 1156300 w 201"/>
              <a:gd name="T23" fmla="*/ 59536867 h 203"/>
              <a:gd name="T24" fmla="*/ 1156300 w 201"/>
              <a:gd name="T25" fmla="*/ 59536867 h 203"/>
              <a:gd name="T26" fmla="*/ 1734182 w 201"/>
              <a:gd name="T27" fmla="*/ 59536867 h 203"/>
              <a:gd name="T28" fmla="*/ 19654419 w 201"/>
              <a:gd name="T29" fmla="*/ 48978687 h 203"/>
              <a:gd name="T30" fmla="*/ 20232838 w 201"/>
              <a:gd name="T31" fmla="*/ 48685150 h 203"/>
              <a:gd name="T32" fmla="*/ 57518553 w 201"/>
              <a:gd name="T33" fmla="*/ 10558180 h 203"/>
              <a:gd name="T34" fmla="*/ 57518553 w 201"/>
              <a:gd name="T35" fmla="*/ 10558180 h 203"/>
              <a:gd name="T36" fmla="*/ 58096434 w 201"/>
              <a:gd name="T37" fmla="*/ 9971644 h 203"/>
              <a:gd name="T38" fmla="*/ 57518553 w 201"/>
              <a:gd name="T39" fmla="*/ 9091571 h 203"/>
              <a:gd name="T40" fmla="*/ 57518553 w 201"/>
              <a:gd name="T41" fmla="*/ 9091571 h 203"/>
              <a:gd name="T42" fmla="*/ 48558166 w 201"/>
              <a:gd name="T43" fmla="*/ 2932678 h 203"/>
              <a:gd name="T44" fmla="*/ 52604948 w 201"/>
              <a:gd name="T45" fmla="*/ 7038966 h 203"/>
              <a:gd name="T46" fmla="*/ 18209178 w 201"/>
              <a:gd name="T47" fmla="*/ 41059648 h 203"/>
              <a:gd name="T48" fmla="*/ 14162933 w 201"/>
              <a:gd name="T49" fmla="*/ 37540434 h 203"/>
              <a:gd name="T50" fmla="*/ 48558166 w 201"/>
              <a:gd name="T51" fmla="*/ 2932678 h 203"/>
              <a:gd name="T52" fmla="*/ 18498119 w 201"/>
              <a:gd name="T53" fmla="*/ 47219080 h 203"/>
              <a:gd name="T54" fmla="*/ 10405091 w 201"/>
              <a:gd name="T55" fmla="*/ 51618367 h 203"/>
              <a:gd name="T56" fmla="*/ 10405091 w 201"/>
              <a:gd name="T57" fmla="*/ 51618367 h 203"/>
              <a:gd name="T58" fmla="*/ 9249328 w 201"/>
              <a:gd name="T59" fmla="*/ 51031831 h 203"/>
              <a:gd name="T60" fmla="*/ 8381968 w 201"/>
              <a:gd name="T61" fmla="*/ 50151758 h 203"/>
              <a:gd name="T62" fmla="*/ 7515146 w 201"/>
              <a:gd name="T63" fmla="*/ 48392152 h 203"/>
              <a:gd name="T64" fmla="*/ 11561391 w 201"/>
              <a:gd name="T65" fmla="*/ 40180114 h 203"/>
              <a:gd name="T66" fmla="*/ 13584514 w 201"/>
              <a:gd name="T67" fmla="*/ 38420507 h 203"/>
              <a:gd name="T68" fmla="*/ 20521778 w 201"/>
              <a:gd name="T69" fmla="*/ 45165936 h 203"/>
              <a:gd name="T70" fmla="*/ 18498119 w 201"/>
              <a:gd name="T71" fmla="*/ 47219080 h 203"/>
              <a:gd name="T72" fmla="*/ 20810719 w 201"/>
              <a:gd name="T73" fmla="*/ 44285863 h 203"/>
              <a:gd name="T74" fmla="*/ 19076537 w 201"/>
              <a:gd name="T75" fmla="*/ 41939721 h 203"/>
              <a:gd name="T76" fmla="*/ 52893889 w 201"/>
              <a:gd name="T77" fmla="*/ 7331964 h 203"/>
              <a:gd name="T78" fmla="*/ 55205952 w 201"/>
              <a:gd name="T79" fmla="*/ 9971644 h 203"/>
              <a:gd name="T80" fmla="*/ 20810719 w 201"/>
              <a:gd name="T81" fmla="*/ 44285863 h 20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1" h="203">
                <a:moveTo>
                  <a:pt x="199" y="31"/>
                </a:moveTo>
                <a:lnTo>
                  <a:pt x="172" y="1"/>
                </a:lnTo>
                <a:lnTo>
                  <a:pt x="168" y="0"/>
                </a:lnTo>
                <a:lnTo>
                  <a:pt x="165" y="1"/>
                </a:lnTo>
                <a:lnTo>
                  <a:pt x="34" y="132"/>
                </a:lnTo>
                <a:lnTo>
                  <a:pt x="0" y="197"/>
                </a:lnTo>
                <a:lnTo>
                  <a:pt x="0" y="199"/>
                </a:lnTo>
                <a:lnTo>
                  <a:pt x="1" y="201"/>
                </a:lnTo>
                <a:lnTo>
                  <a:pt x="4" y="203"/>
                </a:lnTo>
                <a:lnTo>
                  <a:pt x="6" y="203"/>
                </a:lnTo>
                <a:lnTo>
                  <a:pt x="68" y="167"/>
                </a:lnTo>
                <a:lnTo>
                  <a:pt x="70" y="166"/>
                </a:lnTo>
                <a:lnTo>
                  <a:pt x="199" y="36"/>
                </a:lnTo>
                <a:lnTo>
                  <a:pt x="201" y="34"/>
                </a:lnTo>
                <a:lnTo>
                  <a:pt x="199" y="31"/>
                </a:lnTo>
                <a:close/>
                <a:moveTo>
                  <a:pt x="168" y="10"/>
                </a:moveTo>
                <a:lnTo>
                  <a:pt x="182" y="24"/>
                </a:lnTo>
                <a:lnTo>
                  <a:pt x="63" y="140"/>
                </a:lnTo>
                <a:lnTo>
                  <a:pt x="49" y="128"/>
                </a:lnTo>
                <a:lnTo>
                  <a:pt x="168" y="10"/>
                </a:lnTo>
                <a:close/>
                <a:moveTo>
                  <a:pt x="64" y="161"/>
                </a:moveTo>
                <a:lnTo>
                  <a:pt x="36" y="176"/>
                </a:lnTo>
                <a:lnTo>
                  <a:pt x="32" y="174"/>
                </a:lnTo>
                <a:lnTo>
                  <a:pt x="29" y="171"/>
                </a:lnTo>
                <a:lnTo>
                  <a:pt x="26" y="165"/>
                </a:lnTo>
                <a:lnTo>
                  <a:pt x="40" y="137"/>
                </a:lnTo>
                <a:lnTo>
                  <a:pt x="47" y="131"/>
                </a:lnTo>
                <a:lnTo>
                  <a:pt x="71" y="154"/>
                </a:lnTo>
                <a:lnTo>
                  <a:pt x="64" y="161"/>
                </a:lnTo>
                <a:close/>
                <a:moveTo>
                  <a:pt x="72" y="151"/>
                </a:moveTo>
                <a:lnTo>
                  <a:pt x="66" y="143"/>
                </a:lnTo>
                <a:lnTo>
                  <a:pt x="183" y="25"/>
                </a:lnTo>
                <a:lnTo>
                  <a:pt x="191" y="34"/>
                </a:lnTo>
                <a:lnTo>
                  <a:pt x="72"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5" name="Freeform 103"/>
          <p:cNvSpPr>
            <a:spLocks/>
          </p:cNvSpPr>
          <p:nvPr/>
        </p:nvSpPr>
        <p:spPr bwMode="auto">
          <a:xfrm>
            <a:off x="4960938" y="1022350"/>
            <a:ext cx="15875" cy="3175"/>
          </a:xfrm>
          <a:custGeom>
            <a:avLst/>
            <a:gdLst>
              <a:gd name="T0" fmla="*/ 989542 w 27"/>
              <a:gd name="T1" fmla="*/ 0 h 4"/>
              <a:gd name="T2" fmla="*/ 989542 w 27"/>
              <a:gd name="T3" fmla="*/ 0 h 4"/>
              <a:gd name="T4" fmla="*/ 329847 w 27"/>
              <a:gd name="T5" fmla="*/ 0 h 4"/>
              <a:gd name="T6" fmla="*/ 0 w 27"/>
              <a:gd name="T7" fmla="*/ 1288256 h 4"/>
              <a:gd name="T8" fmla="*/ 0 w 27"/>
              <a:gd name="T9" fmla="*/ 1288256 h 4"/>
              <a:gd name="T10" fmla="*/ 329847 w 27"/>
              <a:gd name="T11" fmla="*/ 1717675 h 4"/>
              <a:gd name="T12" fmla="*/ 989542 w 27"/>
              <a:gd name="T13" fmla="*/ 1717675 h 4"/>
              <a:gd name="T14" fmla="*/ 8244417 w 27"/>
              <a:gd name="T15" fmla="*/ 1717675 h 4"/>
              <a:gd name="T16" fmla="*/ 8244417 w 27"/>
              <a:gd name="T17" fmla="*/ 1717675 h 4"/>
              <a:gd name="T18" fmla="*/ 8574264 w 27"/>
              <a:gd name="T19" fmla="*/ 1717675 h 4"/>
              <a:gd name="T20" fmla="*/ 8904111 w 27"/>
              <a:gd name="T21" fmla="*/ 1288256 h 4"/>
              <a:gd name="T22" fmla="*/ 8904111 w 27"/>
              <a:gd name="T23" fmla="*/ 1288256 h 4"/>
              <a:gd name="T24" fmla="*/ 8574264 w 27"/>
              <a:gd name="T25" fmla="*/ 0 h 4"/>
              <a:gd name="T26" fmla="*/ 8244417 w 27"/>
              <a:gd name="T27" fmla="*/ 0 h 4"/>
              <a:gd name="T28" fmla="*/ 989542 w 27"/>
              <a:gd name="T29" fmla="*/ 0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 h="4">
                <a:moveTo>
                  <a:pt x="3" y="0"/>
                </a:moveTo>
                <a:lnTo>
                  <a:pt x="3" y="0"/>
                </a:lnTo>
                <a:lnTo>
                  <a:pt x="1" y="0"/>
                </a:lnTo>
                <a:lnTo>
                  <a:pt x="0" y="3"/>
                </a:lnTo>
                <a:lnTo>
                  <a:pt x="1" y="4"/>
                </a:lnTo>
                <a:lnTo>
                  <a:pt x="3" y="4"/>
                </a:lnTo>
                <a:lnTo>
                  <a:pt x="25" y="4"/>
                </a:lnTo>
                <a:lnTo>
                  <a:pt x="26" y="4"/>
                </a:lnTo>
                <a:lnTo>
                  <a:pt x="27" y="3"/>
                </a:lnTo>
                <a:lnTo>
                  <a:pt x="26" y="0"/>
                </a:lnTo>
                <a:lnTo>
                  <a:pt x="25" y="0"/>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6" name="Freeform 104"/>
          <p:cNvSpPr>
            <a:spLocks/>
          </p:cNvSpPr>
          <p:nvPr/>
        </p:nvSpPr>
        <p:spPr bwMode="auto">
          <a:xfrm>
            <a:off x="4960938" y="1003300"/>
            <a:ext cx="20637" cy="3175"/>
          </a:xfrm>
          <a:custGeom>
            <a:avLst/>
            <a:gdLst>
              <a:gd name="T0" fmla="*/ 11161902 w 38"/>
              <a:gd name="T1" fmla="*/ 1932781 h 4"/>
              <a:gd name="T2" fmla="*/ 11161902 w 38"/>
              <a:gd name="T3" fmla="*/ 1932781 h 4"/>
              <a:gd name="T4" fmla="*/ 10868096 w 38"/>
              <a:gd name="T5" fmla="*/ 644525 h 4"/>
              <a:gd name="T6" fmla="*/ 10280484 w 38"/>
              <a:gd name="T7" fmla="*/ 0 h 4"/>
              <a:gd name="T8" fmla="*/ 881417 w 38"/>
              <a:gd name="T9" fmla="*/ 0 h 4"/>
              <a:gd name="T10" fmla="*/ 881417 w 38"/>
              <a:gd name="T11" fmla="*/ 0 h 4"/>
              <a:gd name="T12" fmla="*/ 293806 w 38"/>
              <a:gd name="T13" fmla="*/ 644525 h 4"/>
              <a:gd name="T14" fmla="*/ 0 w 38"/>
              <a:gd name="T15" fmla="*/ 1932781 h 4"/>
              <a:gd name="T16" fmla="*/ 0 w 38"/>
              <a:gd name="T17" fmla="*/ 1932781 h 4"/>
              <a:gd name="T18" fmla="*/ 293806 w 38"/>
              <a:gd name="T19" fmla="*/ 2576513 h 4"/>
              <a:gd name="T20" fmla="*/ 881417 w 38"/>
              <a:gd name="T21" fmla="*/ 2576513 h 4"/>
              <a:gd name="T22" fmla="*/ 10280484 w 38"/>
              <a:gd name="T23" fmla="*/ 2576513 h 4"/>
              <a:gd name="T24" fmla="*/ 10280484 w 38"/>
              <a:gd name="T25" fmla="*/ 2576513 h 4"/>
              <a:gd name="T26" fmla="*/ 10868096 w 38"/>
              <a:gd name="T27" fmla="*/ 2576513 h 4"/>
              <a:gd name="T28" fmla="*/ 11161902 w 38"/>
              <a:gd name="T29" fmla="*/ 1932781 h 4"/>
              <a:gd name="T30" fmla="*/ 11161902 w 38"/>
              <a:gd name="T31" fmla="*/ 1932781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 h="4">
                <a:moveTo>
                  <a:pt x="38" y="3"/>
                </a:moveTo>
                <a:lnTo>
                  <a:pt x="38" y="3"/>
                </a:lnTo>
                <a:lnTo>
                  <a:pt x="37" y="1"/>
                </a:lnTo>
                <a:lnTo>
                  <a:pt x="35" y="0"/>
                </a:lnTo>
                <a:lnTo>
                  <a:pt x="3" y="0"/>
                </a:lnTo>
                <a:lnTo>
                  <a:pt x="1" y="1"/>
                </a:lnTo>
                <a:lnTo>
                  <a:pt x="0" y="3"/>
                </a:lnTo>
                <a:lnTo>
                  <a:pt x="1" y="4"/>
                </a:lnTo>
                <a:lnTo>
                  <a:pt x="3" y="4"/>
                </a:lnTo>
                <a:lnTo>
                  <a:pt x="35" y="4"/>
                </a:lnTo>
                <a:lnTo>
                  <a:pt x="37" y="4"/>
                </a:lnTo>
                <a:lnTo>
                  <a:pt x="38"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7" name="Freeform 105"/>
          <p:cNvSpPr>
            <a:spLocks/>
          </p:cNvSpPr>
          <p:nvPr/>
        </p:nvSpPr>
        <p:spPr bwMode="auto">
          <a:xfrm>
            <a:off x="4960938" y="985838"/>
            <a:ext cx="30162" cy="1587"/>
          </a:xfrm>
          <a:custGeom>
            <a:avLst/>
            <a:gdLst>
              <a:gd name="T0" fmla="*/ 16017119 w 55"/>
              <a:gd name="T1" fmla="*/ 643925 h 4"/>
              <a:gd name="T2" fmla="*/ 16017119 w 55"/>
              <a:gd name="T3" fmla="*/ 643925 h 4"/>
              <a:gd name="T4" fmla="*/ 16017119 w 55"/>
              <a:gd name="T5" fmla="*/ 214642 h 4"/>
              <a:gd name="T6" fmla="*/ 15143518 w 55"/>
              <a:gd name="T7" fmla="*/ 0 h 4"/>
              <a:gd name="T8" fmla="*/ 873601 w 55"/>
              <a:gd name="T9" fmla="*/ 0 h 4"/>
              <a:gd name="T10" fmla="*/ 873601 w 55"/>
              <a:gd name="T11" fmla="*/ 0 h 4"/>
              <a:gd name="T12" fmla="*/ 291200 w 55"/>
              <a:gd name="T13" fmla="*/ 214642 h 4"/>
              <a:gd name="T14" fmla="*/ 0 w 55"/>
              <a:gd name="T15" fmla="*/ 643925 h 4"/>
              <a:gd name="T16" fmla="*/ 0 w 55"/>
              <a:gd name="T17" fmla="*/ 643925 h 4"/>
              <a:gd name="T18" fmla="*/ 291200 w 55"/>
              <a:gd name="T19" fmla="*/ 858567 h 4"/>
              <a:gd name="T20" fmla="*/ 873601 w 55"/>
              <a:gd name="T21" fmla="*/ 858567 h 4"/>
              <a:gd name="T22" fmla="*/ 15143518 w 55"/>
              <a:gd name="T23" fmla="*/ 858567 h 4"/>
              <a:gd name="T24" fmla="*/ 15143518 w 55"/>
              <a:gd name="T25" fmla="*/ 858567 h 4"/>
              <a:gd name="T26" fmla="*/ 16017119 w 55"/>
              <a:gd name="T27" fmla="*/ 858567 h 4"/>
              <a:gd name="T28" fmla="*/ 16017119 w 55"/>
              <a:gd name="T29" fmla="*/ 643925 h 4"/>
              <a:gd name="T30" fmla="*/ 16017119 w 55"/>
              <a:gd name="T31" fmla="*/ 643925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 h="4">
                <a:moveTo>
                  <a:pt x="55" y="3"/>
                </a:moveTo>
                <a:lnTo>
                  <a:pt x="55" y="3"/>
                </a:lnTo>
                <a:lnTo>
                  <a:pt x="55" y="1"/>
                </a:lnTo>
                <a:lnTo>
                  <a:pt x="52" y="0"/>
                </a:lnTo>
                <a:lnTo>
                  <a:pt x="3" y="0"/>
                </a:lnTo>
                <a:lnTo>
                  <a:pt x="1" y="1"/>
                </a:lnTo>
                <a:lnTo>
                  <a:pt x="0" y="3"/>
                </a:lnTo>
                <a:lnTo>
                  <a:pt x="1" y="4"/>
                </a:lnTo>
                <a:lnTo>
                  <a:pt x="3" y="4"/>
                </a:lnTo>
                <a:lnTo>
                  <a:pt x="52" y="4"/>
                </a:lnTo>
                <a:lnTo>
                  <a:pt x="55" y="4"/>
                </a:lnTo>
                <a:lnTo>
                  <a:pt x="55"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8" name="Freeform 106"/>
          <p:cNvSpPr>
            <a:spLocks/>
          </p:cNvSpPr>
          <p:nvPr/>
        </p:nvSpPr>
        <p:spPr bwMode="auto">
          <a:xfrm>
            <a:off x="4940300" y="941388"/>
            <a:ext cx="85725" cy="111125"/>
          </a:xfrm>
          <a:custGeom>
            <a:avLst/>
            <a:gdLst>
              <a:gd name="T0" fmla="*/ 42257542 w 158"/>
              <a:gd name="T1" fmla="*/ 53977620 h 206"/>
              <a:gd name="T2" fmla="*/ 42257542 w 158"/>
              <a:gd name="T3" fmla="*/ 53977620 h 206"/>
              <a:gd name="T4" fmla="*/ 42257542 w 158"/>
              <a:gd name="T5" fmla="*/ 54852595 h 206"/>
              <a:gd name="T6" fmla="*/ 41964015 w 158"/>
              <a:gd name="T7" fmla="*/ 55728109 h 206"/>
              <a:gd name="T8" fmla="*/ 41083435 w 158"/>
              <a:gd name="T9" fmla="*/ 56019947 h 206"/>
              <a:gd name="T10" fmla="*/ 40496924 w 158"/>
              <a:gd name="T11" fmla="*/ 56019947 h 206"/>
              <a:gd name="T12" fmla="*/ 5868907 w 158"/>
              <a:gd name="T13" fmla="*/ 56019947 h 206"/>
              <a:gd name="T14" fmla="*/ 5868907 w 158"/>
              <a:gd name="T15" fmla="*/ 56019947 h 206"/>
              <a:gd name="T16" fmla="*/ 5282396 w 158"/>
              <a:gd name="T17" fmla="*/ 56019947 h 206"/>
              <a:gd name="T18" fmla="*/ 4695343 w 158"/>
              <a:gd name="T19" fmla="*/ 55728109 h 206"/>
              <a:gd name="T20" fmla="*/ 4401816 w 158"/>
              <a:gd name="T21" fmla="*/ 54852595 h 206"/>
              <a:gd name="T22" fmla="*/ 3814763 w 158"/>
              <a:gd name="T23" fmla="*/ 53977620 h 206"/>
              <a:gd name="T24" fmla="*/ 3814763 w 158"/>
              <a:gd name="T25" fmla="*/ 5835141 h 206"/>
              <a:gd name="T26" fmla="*/ 3814763 w 158"/>
              <a:gd name="T27" fmla="*/ 5835141 h 206"/>
              <a:gd name="T28" fmla="*/ 4401816 w 158"/>
              <a:gd name="T29" fmla="*/ 4960167 h 206"/>
              <a:gd name="T30" fmla="*/ 4695343 w 158"/>
              <a:gd name="T31" fmla="*/ 4668329 h 206"/>
              <a:gd name="T32" fmla="*/ 5282396 w 158"/>
              <a:gd name="T33" fmla="*/ 4376491 h 206"/>
              <a:gd name="T34" fmla="*/ 5868907 w 158"/>
              <a:gd name="T35" fmla="*/ 3792815 h 206"/>
              <a:gd name="T36" fmla="*/ 29052094 w 158"/>
              <a:gd name="T37" fmla="*/ 3792815 h 206"/>
              <a:gd name="T38" fmla="*/ 29052094 w 158"/>
              <a:gd name="T39" fmla="*/ 17505964 h 206"/>
              <a:gd name="T40" fmla="*/ 29052094 w 158"/>
              <a:gd name="T41" fmla="*/ 17505964 h 206"/>
              <a:gd name="T42" fmla="*/ 29052094 w 158"/>
              <a:gd name="T43" fmla="*/ 18089640 h 206"/>
              <a:gd name="T44" fmla="*/ 29932132 w 158"/>
              <a:gd name="T45" fmla="*/ 18089640 h 206"/>
              <a:gd name="T46" fmla="*/ 31986819 w 158"/>
              <a:gd name="T47" fmla="*/ 18089640 h 206"/>
              <a:gd name="T48" fmla="*/ 33453910 w 158"/>
              <a:gd name="T49" fmla="*/ 16630989 h 206"/>
              <a:gd name="T50" fmla="*/ 30812712 w 158"/>
              <a:gd name="T51" fmla="*/ 16630989 h 206"/>
              <a:gd name="T52" fmla="*/ 30812712 w 158"/>
              <a:gd name="T53" fmla="*/ 5835141 h 206"/>
              <a:gd name="T54" fmla="*/ 37268672 w 158"/>
              <a:gd name="T55" fmla="*/ 12546336 h 206"/>
              <a:gd name="T56" fmla="*/ 39909871 w 158"/>
              <a:gd name="T57" fmla="*/ 10212172 h 206"/>
              <a:gd name="T58" fmla="*/ 31106239 w 158"/>
              <a:gd name="T59" fmla="*/ 583676 h 206"/>
              <a:gd name="T60" fmla="*/ 31106239 w 158"/>
              <a:gd name="T61" fmla="*/ 583676 h 206"/>
              <a:gd name="T62" fmla="*/ 30812712 w 158"/>
              <a:gd name="T63" fmla="*/ 291838 h 206"/>
              <a:gd name="T64" fmla="*/ 29932132 w 158"/>
              <a:gd name="T65" fmla="*/ 0 h 206"/>
              <a:gd name="T66" fmla="*/ 5868907 w 158"/>
              <a:gd name="T67" fmla="*/ 0 h 206"/>
              <a:gd name="T68" fmla="*/ 5868907 w 158"/>
              <a:gd name="T69" fmla="*/ 0 h 206"/>
              <a:gd name="T70" fmla="*/ 4695343 w 158"/>
              <a:gd name="T71" fmla="*/ 291838 h 206"/>
              <a:gd name="T72" fmla="*/ 3814763 w 158"/>
              <a:gd name="T73" fmla="*/ 583676 h 206"/>
              <a:gd name="T74" fmla="*/ 2054145 w 158"/>
              <a:gd name="T75" fmla="*/ 1750488 h 206"/>
              <a:gd name="T76" fmla="*/ 587053 w 158"/>
              <a:gd name="T77" fmla="*/ 3792815 h 206"/>
              <a:gd name="T78" fmla="*/ 293527 w 158"/>
              <a:gd name="T79" fmla="*/ 4668329 h 206"/>
              <a:gd name="T80" fmla="*/ 0 w 158"/>
              <a:gd name="T81" fmla="*/ 5835141 h 206"/>
              <a:gd name="T82" fmla="*/ 0 w 158"/>
              <a:gd name="T83" fmla="*/ 53977620 h 206"/>
              <a:gd name="T84" fmla="*/ 0 w 158"/>
              <a:gd name="T85" fmla="*/ 53977620 h 206"/>
              <a:gd name="T86" fmla="*/ 293527 w 158"/>
              <a:gd name="T87" fmla="*/ 55144433 h 206"/>
              <a:gd name="T88" fmla="*/ 587053 w 158"/>
              <a:gd name="T89" fmla="*/ 56311785 h 206"/>
              <a:gd name="T90" fmla="*/ 2054145 w 158"/>
              <a:gd name="T91" fmla="*/ 58354111 h 206"/>
              <a:gd name="T92" fmla="*/ 3814763 w 158"/>
              <a:gd name="T93" fmla="*/ 59520924 h 206"/>
              <a:gd name="T94" fmla="*/ 4695343 w 158"/>
              <a:gd name="T95" fmla="*/ 60104600 h 206"/>
              <a:gd name="T96" fmla="*/ 5868907 w 158"/>
              <a:gd name="T97" fmla="*/ 60104600 h 206"/>
              <a:gd name="T98" fmla="*/ 40496924 w 158"/>
              <a:gd name="T99" fmla="*/ 60104600 h 206"/>
              <a:gd name="T100" fmla="*/ 40496924 w 158"/>
              <a:gd name="T101" fmla="*/ 60104600 h 206"/>
              <a:gd name="T102" fmla="*/ 41670488 w 158"/>
              <a:gd name="T103" fmla="*/ 60104600 h 206"/>
              <a:gd name="T104" fmla="*/ 42844595 w 158"/>
              <a:gd name="T105" fmla="*/ 59520924 h 206"/>
              <a:gd name="T106" fmla="*/ 44898740 w 158"/>
              <a:gd name="T107" fmla="*/ 58354111 h 206"/>
              <a:gd name="T108" fmla="*/ 46072304 w 158"/>
              <a:gd name="T109" fmla="*/ 56311785 h 206"/>
              <a:gd name="T110" fmla="*/ 46365831 w 158"/>
              <a:gd name="T111" fmla="*/ 55144433 h 206"/>
              <a:gd name="T112" fmla="*/ 46365831 w 158"/>
              <a:gd name="T113" fmla="*/ 53977620 h 206"/>
              <a:gd name="T114" fmla="*/ 46365831 w 158"/>
              <a:gd name="T115" fmla="*/ 35596143 h 206"/>
              <a:gd name="T116" fmla="*/ 42257542 w 158"/>
              <a:gd name="T117" fmla="*/ 39388958 h 206"/>
              <a:gd name="T118" fmla="*/ 42257542 w 158"/>
              <a:gd name="T119" fmla="*/ 53977620 h 2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 h="206">
                <a:moveTo>
                  <a:pt x="144" y="185"/>
                </a:moveTo>
                <a:lnTo>
                  <a:pt x="144" y="185"/>
                </a:lnTo>
                <a:lnTo>
                  <a:pt x="144" y="188"/>
                </a:lnTo>
                <a:lnTo>
                  <a:pt x="143" y="191"/>
                </a:lnTo>
                <a:lnTo>
                  <a:pt x="140" y="192"/>
                </a:lnTo>
                <a:lnTo>
                  <a:pt x="138" y="192"/>
                </a:lnTo>
                <a:lnTo>
                  <a:pt x="20" y="192"/>
                </a:lnTo>
                <a:lnTo>
                  <a:pt x="18" y="192"/>
                </a:lnTo>
                <a:lnTo>
                  <a:pt x="16" y="191"/>
                </a:lnTo>
                <a:lnTo>
                  <a:pt x="15" y="188"/>
                </a:lnTo>
                <a:lnTo>
                  <a:pt x="13" y="185"/>
                </a:lnTo>
                <a:lnTo>
                  <a:pt x="13" y="20"/>
                </a:lnTo>
                <a:lnTo>
                  <a:pt x="15" y="17"/>
                </a:lnTo>
                <a:lnTo>
                  <a:pt x="16" y="16"/>
                </a:lnTo>
                <a:lnTo>
                  <a:pt x="18" y="15"/>
                </a:lnTo>
                <a:lnTo>
                  <a:pt x="20" y="13"/>
                </a:lnTo>
                <a:lnTo>
                  <a:pt x="99" y="13"/>
                </a:lnTo>
                <a:lnTo>
                  <a:pt x="99" y="60"/>
                </a:lnTo>
                <a:lnTo>
                  <a:pt x="99" y="62"/>
                </a:lnTo>
                <a:lnTo>
                  <a:pt x="102" y="62"/>
                </a:lnTo>
                <a:lnTo>
                  <a:pt x="109" y="62"/>
                </a:lnTo>
                <a:lnTo>
                  <a:pt x="114" y="57"/>
                </a:lnTo>
                <a:lnTo>
                  <a:pt x="105" y="57"/>
                </a:lnTo>
                <a:lnTo>
                  <a:pt x="105" y="20"/>
                </a:lnTo>
                <a:lnTo>
                  <a:pt x="127" y="43"/>
                </a:lnTo>
                <a:lnTo>
                  <a:pt x="136" y="35"/>
                </a:lnTo>
                <a:lnTo>
                  <a:pt x="106" y="2"/>
                </a:lnTo>
                <a:lnTo>
                  <a:pt x="105" y="1"/>
                </a:lnTo>
                <a:lnTo>
                  <a:pt x="102" y="0"/>
                </a:lnTo>
                <a:lnTo>
                  <a:pt x="20" y="0"/>
                </a:lnTo>
                <a:lnTo>
                  <a:pt x="16" y="1"/>
                </a:lnTo>
                <a:lnTo>
                  <a:pt x="13" y="2"/>
                </a:lnTo>
                <a:lnTo>
                  <a:pt x="7" y="6"/>
                </a:lnTo>
                <a:lnTo>
                  <a:pt x="2" y="13"/>
                </a:lnTo>
                <a:lnTo>
                  <a:pt x="1" y="16"/>
                </a:lnTo>
                <a:lnTo>
                  <a:pt x="0" y="20"/>
                </a:lnTo>
                <a:lnTo>
                  <a:pt x="0" y="185"/>
                </a:lnTo>
                <a:lnTo>
                  <a:pt x="1" y="189"/>
                </a:lnTo>
                <a:lnTo>
                  <a:pt x="2" y="193"/>
                </a:lnTo>
                <a:lnTo>
                  <a:pt x="7" y="200"/>
                </a:lnTo>
                <a:lnTo>
                  <a:pt x="13" y="204"/>
                </a:lnTo>
                <a:lnTo>
                  <a:pt x="16" y="206"/>
                </a:lnTo>
                <a:lnTo>
                  <a:pt x="20" y="206"/>
                </a:lnTo>
                <a:lnTo>
                  <a:pt x="138" y="206"/>
                </a:lnTo>
                <a:lnTo>
                  <a:pt x="142" y="206"/>
                </a:lnTo>
                <a:lnTo>
                  <a:pt x="146" y="204"/>
                </a:lnTo>
                <a:lnTo>
                  <a:pt x="153" y="200"/>
                </a:lnTo>
                <a:lnTo>
                  <a:pt x="157" y="193"/>
                </a:lnTo>
                <a:lnTo>
                  <a:pt x="158" y="189"/>
                </a:lnTo>
                <a:lnTo>
                  <a:pt x="158" y="185"/>
                </a:lnTo>
                <a:lnTo>
                  <a:pt x="158" y="122"/>
                </a:lnTo>
                <a:lnTo>
                  <a:pt x="144" y="135"/>
                </a:lnTo>
                <a:lnTo>
                  <a:pt x="144" y="1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49" name="Freeform 107"/>
          <p:cNvSpPr>
            <a:spLocks/>
          </p:cNvSpPr>
          <p:nvPr/>
        </p:nvSpPr>
        <p:spPr bwMode="auto">
          <a:xfrm>
            <a:off x="5002213" y="700088"/>
            <a:ext cx="11112" cy="9525"/>
          </a:xfrm>
          <a:custGeom>
            <a:avLst/>
            <a:gdLst>
              <a:gd name="T0" fmla="*/ 5108742 w 20"/>
              <a:gd name="T1" fmla="*/ 322064 h 16"/>
              <a:gd name="T2" fmla="*/ 5108742 w 20"/>
              <a:gd name="T3" fmla="*/ 322064 h 16"/>
              <a:gd name="T4" fmla="*/ 3906979 w 20"/>
              <a:gd name="T5" fmla="*/ 322064 h 16"/>
              <a:gd name="T6" fmla="*/ 3906979 w 20"/>
              <a:gd name="T7" fmla="*/ 322064 h 16"/>
              <a:gd name="T8" fmla="*/ 3005240 w 20"/>
              <a:gd name="T9" fmla="*/ 0 h 16"/>
              <a:gd name="T10" fmla="*/ 0 w 20"/>
              <a:gd name="T11" fmla="*/ 0 h 16"/>
              <a:gd name="T12" fmla="*/ 0 w 20"/>
              <a:gd name="T13" fmla="*/ 5151834 h 16"/>
              <a:gd name="T14" fmla="*/ 3005240 w 20"/>
              <a:gd name="T15" fmla="*/ 5151834 h 16"/>
              <a:gd name="T16" fmla="*/ 3005240 w 20"/>
              <a:gd name="T17" fmla="*/ 5151834 h 16"/>
              <a:gd name="T18" fmla="*/ 3906979 w 20"/>
              <a:gd name="T19" fmla="*/ 4829770 h 16"/>
              <a:gd name="T20" fmla="*/ 3906979 w 20"/>
              <a:gd name="T21" fmla="*/ 4829770 h 16"/>
              <a:gd name="T22" fmla="*/ 5108742 w 20"/>
              <a:gd name="T23" fmla="*/ 4829770 h 16"/>
              <a:gd name="T24" fmla="*/ 5108742 w 20"/>
              <a:gd name="T25" fmla="*/ 4829770 h 16"/>
              <a:gd name="T26" fmla="*/ 5409322 w 20"/>
              <a:gd name="T27" fmla="*/ 3864173 h 16"/>
              <a:gd name="T28" fmla="*/ 5409322 w 20"/>
              <a:gd name="T29" fmla="*/ 3864173 h 16"/>
              <a:gd name="T30" fmla="*/ 6010481 w 20"/>
              <a:gd name="T31" fmla="*/ 2575917 h 16"/>
              <a:gd name="T32" fmla="*/ 6010481 w 20"/>
              <a:gd name="T33" fmla="*/ 2575917 h 16"/>
              <a:gd name="T34" fmla="*/ 5409322 w 20"/>
              <a:gd name="T35" fmla="*/ 1288256 h 16"/>
              <a:gd name="T36" fmla="*/ 5409322 w 20"/>
              <a:gd name="T37" fmla="*/ 1288256 h 16"/>
              <a:gd name="T38" fmla="*/ 5108742 w 20"/>
              <a:gd name="T39" fmla="*/ 322064 h 16"/>
              <a:gd name="T40" fmla="*/ 5108742 w 20"/>
              <a:gd name="T41" fmla="*/ 322064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 h="16">
                <a:moveTo>
                  <a:pt x="17" y="1"/>
                </a:moveTo>
                <a:lnTo>
                  <a:pt x="17" y="1"/>
                </a:lnTo>
                <a:lnTo>
                  <a:pt x="13" y="1"/>
                </a:lnTo>
                <a:lnTo>
                  <a:pt x="10" y="0"/>
                </a:lnTo>
                <a:lnTo>
                  <a:pt x="0" y="0"/>
                </a:lnTo>
                <a:lnTo>
                  <a:pt x="0" y="16"/>
                </a:lnTo>
                <a:lnTo>
                  <a:pt x="10" y="16"/>
                </a:lnTo>
                <a:lnTo>
                  <a:pt x="13" y="15"/>
                </a:lnTo>
                <a:lnTo>
                  <a:pt x="17" y="15"/>
                </a:lnTo>
                <a:lnTo>
                  <a:pt x="18" y="12"/>
                </a:lnTo>
                <a:lnTo>
                  <a:pt x="20" y="8"/>
                </a:lnTo>
                <a:lnTo>
                  <a:pt x="18" y="4"/>
                </a:lnTo>
                <a:lnTo>
                  <a:pt x="17"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0" name="Freeform 108"/>
          <p:cNvSpPr>
            <a:spLocks/>
          </p:cNvSpPr>
          <p:nvPr/>
        </p:nvSpPr>
        <p:spPr bwMode="auto">
          <a:xfrm>
            <a:off x="5029200" y="701675"/>
            <a:ext cx="12700" cy="17463"/>
          </a:xfrm>
          <a:custGeom>
            <a:avLst/>
            <a:gdLst>
              <a:gd name="T0" fmla="*/ 6511471 w 21"/>
              <a:gd name="T1" fmla="*/ 1388044 h 33"/>
              <a:gd name="T2" fmla="*/ 6511471 w 21"/>
              <a:gd name="T3" fmla="*/ 1388044 h 33"/>
              <a:gd name="T4" fmla="*/ 5140476 w 21"/>
              <a:gd name="T5" fmla="*/ 555112 h 33"/>
              <a:gd name="T6" fmla="*/ 5140476 w 21"/>
              <a:gd name="T7" fmla="*/ 555112 h 33"/>
              <a:gd name="T8" fmla="*/ 2056190 w 21"/>
              <a:gd name="T9" fmla="*/ 0 h 33"/>
              <a:gd name="T10" fmla="*/ 0 w 21"/>
              <a:gd name="T11" fmla="*/ 0 h 33"/>
              <a:gd name="T12" fmla="*/ 0 w 21"/>
              <a:gd name="T13" fmla="*/ 9159608 h 33"/>
              <a:gd name="T14" fmla="*/ 3084286 w 21"/>
              <a:gd name="T15" fmla="*/ 9159608 h 33"/>
              <a:gd name="T16" fmla="*/ 3084286 w 21"/>
              <a:gd name="T17" fmla="*/ 9159608 h 33"/>
              <a:gd name="T18" fmla="*/ 4455281 w 21"/>
              <a:gd name="T19" fmla="*/ 8881788 h 33"/>
              <a:gd name="T20" fmla="*/ 4455281 w 21"/>
              <a:gd name="T21" fmla="*/ 8881788 h 33"/>
              <a:gd name="T22" fmla="*/ 5825671 w 21"/>
              <a:gd name="T23" fmla="*/ 8049385 h 33"/>
              <a:gd name="T24" fmla="*/ 5825671 w 21"/>
              <a:gd name="T25" fmla="*/ 8049385 h 33"/>
              <a:gd name="T26" fmla="*/ 7196667 w 21"/>
              <a:gd name="T27" fmla="*/ 6939161 h 33"/>
              <a:gd name="T28" fmla="*/ 7196667 w 21"/>
              <a:gd name="T29" fmla="*/ 6939161 h 33"/>
              <a:gd name="T30" fmla="*/ 7196667 w 21"/>
              <a:gd name="T31" fmla="*/ 4718714 h 33"/>
              <a:gd name="T32" fmla="*/ 7196667 w 21"/>
              <a:gd name="T33" fmla="*/ 4718714 h 33"/>
              <a:gd name="T34" fmla="*/ 7196667 w 21"/>
              <a:gd name="T35" fmla="*/ 2775559 h 33"/>
              <a:gd name="T36" fmla="*/ 7196667 w 21"/>
              <a:gd name="T37" fmla="*/ 2775559 h 33"/>
              <a:gd name="T38" fmla="*/ 6511471 w 21"/>
              <a:gd name="T39" fmla="*/ 1388044 h 33"/>
              <a:gd name="T40" fmla="*/ 6511471 w 21"/>
              <a:gd name="T41" fmla="*/ 1388044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33">
                <a:moveTo>
                  <a:pt x="19" y="5"/>
                </a:moveTo>
                <a:lnTo>
                  <a:pt x="19" y="5"/>
                </a:lnTo>
                <a:lnTo>
                  <a:pt x="15" y="2"/>
                </a:lnTo>
                <a:lnTo>
                  <a:pt x="6" y="0"/>
                </a:lnTo>
                <a:lnTo>
                  <a:pt x="0" y="0"/>
                </a:lnTo>
                <a:lnTo>
                  <a:pt x="0" y="33"/>
                </a:lnTo>
                <a:lnTo>
                  <a:pt x="9" y="33"/>
                </a:lnTo>
                <a:lnTo>
                  <a:pt x="13" y="32"/>
                </a:lnTo>
                <a:lnTo>
                  <a:pt x="17" y="29"/>
                </a:lnTo>
                <a:lnTo>
                  <a:pt x="21" y="25"/>
                </a:lnTo>
                <a:lnTo>
                  <a:pt x="21" y="17"/>
                </a:lnTo>
                <a:lnTo>
                  <a:pt x="21" y="10"/>
                </a:ln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1" name="Freeform 109"/>
          <p:cNvSpPr>
            <a:spLocks noEditPoints="1"/>
          </p:cNvSpPr>
          <p:nvPr/>
        </p:nvSpPr>
        <p:spPr bwMode="auto">
          <a:xfrm>
            <a:off x="4983163" y="682625"/>
            <a:ext cx="103187" cy="53975"/>
          </a:xfrm>
          <a:custGeom>
            <a:avLst/>
            <a:gdLst>
              <a:gd name="T0" fmla="*/ 2906524 w 191"/>
              <a:gd name="T1" fmla="*/ 0 h 99"/>
              <a:gd name="T2" fmla="*/ 1743914 w 191"/>
              <a:gd name="T3" fmla="*/ 583911 h 99"/>
              <a:gd name="T4" fmla="*/ 0 w 191"/>
              <a:gd name="T5" fmla="*/ 2043417 h 99"/>
              <a:gd name="T6" fmla="*/ 0 w 191"/>
              <a:gd name="T7" fmla="*/ 25687738 h 99"/>
              <a:gd name="T8" fmla="*/ 0 w 191"/>
              <a:gd name="T9" fmla="*/ 26855561 h 99"/>
              <a:gd name="T10" fmla="*/ 1743914 w 191"/>
              <a:gd name="T11" fmla="*/ 28898978 h 99"/>
              <a:gd name="T12" fmla="*/ 51739907 w 191"/>
              <a:gd name="T13" fmla="*/ 28898978 h 99"/>
              <a:gd name="T14" fmla="*/ 52902516 w 191"/>
              <a:gd name="T15" fmla="*/ 28898978 h 99"/>
              <a:gd name="T16" fmla="*/ 54937083 w 191"/>
              <a:gd name="T17" fmla="*/ 26855561 h 99"/>
              <a:gd name="T18" fmla="*/ 55518388 w 191"/>
              <a:gd name="T19" fmla="*/ 3794606 h 99"/>
              <a:gd name="T20" fmla="*/ 54937083 w 191"/>
              <a:gd name="T21" fmla="*/ 2043417 h 99"/>
              <a:gd name="T22" fmla="*/ 52902516 w 191"/>
              <a:gd name="T23" fmla="*/ 583911 h 99"/>
              <a:gd name="T24" fmla="*/ 51739907 w 191"/>
              <a:gd name="T25" fmla="*/ 0 h 99"/>
              <a:gd name="T26" fmla="*/ 18893486 w 191"/>
              <a:gd name="T27" fmla="*/ 13719464 h 99"/>
              <a:gd name="T28" fmla="*/ 18021529 w 191"/>
              <a:gd name="T29" fmla="*/ 15179515 h 99"/>
              <a:gd name="T30" fmla="*/ 16568267 w 191"/>
              <a:gd name="T31" fmla="*/ 16346792 h 99"/>
              <a:gd name="T32" fmla="*/ 10464026 w 191"/>
              <a:gd name="T33" fmla="*/ 16930704 h 99"/>
              <a:gd name="T34" fmla="*/ 7557502 w 191"/>
              <a:gd name="T35" fmla="*/ 22477044 h 99"/>
              <a:gd name="T36" fmla="*/ 14243047 w 191"/>
              <a:gd name="T37" fmla="*/ 7297529 h 99"/>
              <a:gd name="T38" fmla="*/ 16568267 w 191"/>
              <a:gd name="T39" fmla="*/ 7589757 h 99"/>
              <a:gd name="T40" fmla="*/ 18021529 w 191"/>
              <a:gd name="T41" fmla="*/ 8757035 h 99"/>
              <a:gd name="T42" fmla="*/ 18893486 w 191"/>
              <a:gd name="T43" fmla="*/ 9924858 h 99"/>
              <a:gd name="T44" fmla="*/ 19184138 w 191"/>
              <a:gd name="T45" fmla="*/ 11968275 h 99"/>
              <a:gd name="T46" fmla="*/ 18893486 w 191"/>
              <a:gd name="T47" fmla="*/ 13719464 h 99"/>
              <a:gd name="T48" fmla="*/ 34299143 w 191"/>
              <a:gd name="T49" fmla="*/ 17514615 h 99"/>
              <a:gd name="T50" fmla="*/ 33717838 w 191"/>
              <a:gd name="T51" fmla="*/ 18974121 h 99"/>
              <a:gd name="T52" fmla="*/ 32845881 w 191"/>
              <a:gd name="T53" fmla="*/ 20141943 h 99"/>
              <a:gd name="T54" fmla="*/ 30811314 w 191"/>
              <a:gd name="T55" fmla="*/ 21601449 h 99"/>
              <a:gd name="T56" fmla="*/ 29648705 w 191"/>
              <a:gd name="T57" fmla="*/ 21893132 h 99"/>
              <a:gd name="T58" fmla="*/ 21219245 w 191"/>
              <a:gd name="T59" fmla="*/ 22477044 h 99"/>
              <a:gd name="T60" fmla="*/ 27613598 w 191"/>
              <a:gd name="T61" fmla="*/ 7297529 h 99"/>
              <a:gd name="T62" fmla="*/ 29358052 w 191"/>
              <a:gd name="T63" fmla="*/ 7297529 h 99"/>
              <a:gd name="T64" fmla="*/ 30520662 w 191"/>
              <a:gd name="T65" fmla="*/ 7589757 h 99"/>
              <a:gd name="T66" fmla="*/ 32845881 w 191"/>
              <a:gd name="T67" fmla="*/ 9340946 h 99"/>
              <a:gd name="T68" fmla="*/ 33717838 w 191"/>
              <a:gd name="T69" fmla="*/ 9924858 h 99"/>
              <a:gd name="T70" fmla="*/ 34008490 w 191"/>
              <a:gd name="T71" fmla="*/ 11384363 h 99"/>
              <a:gd name="T72" fmla="*/ 34880447 w 191"/>
              <a:gd name="T73" fmla="*/ 14887286 h 99"/>
              <a:gd name="T74" fmla="*/ 34299143 w 191"/>
              <a:gd name="T75" fmla="*/ 17514615 h 99"/>
              <a:gd name="T76" fmla="*/ 47379581 w 191"/>
              <a:gd name="T77" fmla="*/ 9924858 h 99"/>
              <a:gd name="T78" fmla="*/ 40403383 w 191"/>
              <a:gd name="T79" fmla="*/ 13719464 h 99"/>
              <a:gd name="T80" fmla="*/ 46216971 w 191"/>
              <a:gd name="T81" fmla="*/ 16055109 h 99"/>
              <a:gd name="T82" fmla="*/ 40403383 w 191"/>
              <a:gd name="T83" fmla="*/ 22477044 h 99"/>
              <a:gd name="T84" fmla="*/ 36915554 w 191"/>
              <a:gd name="T85" fmla="*/ 7297529 h 99"/>
              <a:gd name="T86" fmla="*/ 47379581 w 191"/>
              <a:gd name="T87" fmla="*/ 9924858 h 9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1" h="99">
                <a:moveTo>
                  <a:pt x="178" y="0"/>
                </a:moveTo>
                <a:lnTo>
                  <a:pt x="10" y="0"/>
                </a:lnTo>
                <a:lnTo>
                  <a:pt x="6" y="2"/>
                </a:lnTo>
                <a:lnTo>
                  <a:pt x="2" y="4"/>
                </a:lnTo>
                <a:lnTo>
                  <a:pt x="0" y="7"/>
                </a:lnTo>
                <a:lnTo>
                  <a:pt x="0" y="13"/>
                </a:lnTo>
                <a:lnTo>
                  <a:pt x="0" y="88"/>
                </a:lnTo>
                <a:lnTo>
                  <a:pt x="0" y="92"/>
                </a:lnTo>
                <a:lnTo>
                  <a:pt x="2" y="96"/>
                </a:lnTo>
                <a:lnTo>
                  <a:pt x="6" y="99"/>
                </a:lnTo>
                <a:lnTo>
                  <a:pt x="10" y="99"/>
                </a:lnTo>
                <a:lnTo>
                  <a:pt x="178" y="99"/>
                </a:lnTo>
                <a:lnTo>
                  <a:pt x="182" y="99"/>
                </a:lnTo>
                <a:lnTo>
                  <a:pt x="187" y="96"/>
                </a:lnTo>
                <a:lnTo>
                  <a:pt x="189" y="92"/>
                </a:lnTo>
                <a:lnTo>
                  <a:pt x="191" y="88"/>
                </a:lnTo>
                <a:lnTo>
                  <a:pt x="191" y="13"/>
                </a:lnTo>
                <a:lnTo>
                  <a:pt x="189" y="7"/>
                </a:lnTo>
                <a:lnTo>
                  <a:pt x="187" y="4"/>
                </a:lnTo>
                <a:lnTo>
                  <a:pt x="182" y="2"/>
                </a:lnTo>
                <a:lnTo>
                  <a:pt x="178" y="0"/>
                </a:lnTo>
                <a:close/>
                <a:moveTo>
                  <a:pt x="65" y="47"/>
                </a:moveTo>
                <a:lnTo>
                  <a:pt x="65" y="47"/>
                </a:lnTo>
                <a:lnTo>
                  <a:pt x="62" y="52"/>
                </a:lnTo>
                <a:lnTo>
                  <a:pt x="57" y="56"/>
                </a:lnTo>
                <a:lnTo>
                  <a:pt x="49" y="58"/>
                </a:lnTo>
                <a:lnTo>
                  <a:pt x="36" y="58"/>
                </a:lnTo>
                <a:lnTo>
                  <a:pt x="36" y="77"/>
                </a:lnTo>
                <a:lnTo>
                  <a:pt x="26" y="77"/>
                </a:lnTo>
                <a:lnTo>
                  <a:pt x="26" y="25"/>
                </a:lnTo>
                <a:lnTo>
                  <a:pt x="49" y="25"/>
                </a:lnTo>
                <a:lnTo>
                  <a:pt x="57" y="26"/>
                </a:lnTo>
                <a:lnTo>
                  <a:pt x="62" y="30"/>
                </a:lnTo>
                <a:lnTo>
                  <a:pt x="65" y="34"/>
                </a:lnTo>
                <a:lnTo>
                  <a:pt x="66" y="41"/>
                </a:lnTo>
                <a:lnTo>
                  <a:pt x="65" y="47"/>
                </a:lnTo>
                <a:close/>
                <a:moveTo>
                  <a:pt x="118" y="60"/>
                </a:moveTo>
                <a:lnTo>
                  <a:pt x="118" y="60"/>
                </a:lnTo>
                <a:lnTo>
                  <a:pt x="116" y="65"/>
                </a:lnTo>
                <a:lnTo>
                  <a:pt x="113" y="69"/>
                </a:lnTo>
                <a:lnTo>
                  <a:pt x="110" y="71"/>
                </a:lnTo>
                <a:lnTo>
                  <a:pt x="106" y="74"/>
                </a:lnTo>
                <a:lnTo>
                  <a:pt x="102" y="75"/>
                </a:lnTo>
                <a:lnTo>
                  <a:pt x="95" y="77"/>
                </a:lnTo>
                <a:lnTo>
                  <a:pt x="73" y="77"/>
                </a:lnTo>
                <a:lnTo>
                  <a:pt x="73" y="25"/>
                </a:lnTo>
                <a:lnTo>
                  <a:pt x="95" y="25"/>
                </a:lnTo>
                <a:lnTo>
                  <a:pt x="101" y="25"/>
                </a:lnTo>
                <a:lnTo>
                  <a:pt x="105" y="26"/>
                </a:lnTo>
                <a:lnTo>
                  <a:pt x="109" y="28"/>
                </a:lnTo>
                <a:lnTo>
                  <a:pt x="113" y="32"/>
                </a:lnTo>
                <a:lnTo>
                  <a:pt x="116" y="34"/>
                </a:lnTo>
                <a:lnTo>
                  <a:pt x="117" y="39"/>
                </a:lnTo>
                <a:lnTo>
                  <a:pt x="118" y="44"/>
                </a:lnTo>
                <a:lnTo>
                  <a:pt x="120" y="51"/>
                </a:lnTo>
                <a:lnTo>
                  <a:pt x="118" y="60"/>
                </a:lnTo>
                <a:close/>
                <a:moveTo>
                  <a:pt x="163" y="34"/>
                </a:moveTo>
                <a:lnTo>
                  <a:pt x="139" y="34"/>
                </a:lnTo>
                <a:lnTo>
                  <a:pt x="139" y="47"/>
                </a:lnTo>
                <a:lnTo>
                  <a:pt x="159" y="47"/>
                </a:lnTo>
                <a:lnTo>
                  <a:pt x="159" y="55"/>
                </a:lnTo>
                <a:lnTo>
                  <a:pt x="139" y="55"/>
                </a:lnTo>
                <a:lnTo>
                  <a:pt x="139" y="77"/>
                </a:lnTo>
                <a:lnTo>
                  <a:pt x="127" y="77"/>
                </a:lnTo>
                <a:lnTo>
                  <a:pt x="127" y="25"/>
                </a:lnTo>
                <a:lnTo>
                  <a:pt x="163" y="25"/>
                </a:lnTo>
                <a:lnTo>
                  <a:pt x="163"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2" name="Freeform 110"/>
          <p:cNvSpPr>
            <a:spLocks noEditPoints="1"/>
          </p:cNvSpPr>
          <p:nvPr/>
        </p:nvSpPr>
        <p:spPr bwMode="auto">
          <a:xfrm>
            <a:off x="4943475" y="622300"/>
            <a:ext cx="106363" cy="138113"/>
          </a:xfrm>
          <a:custGeom>
            <a:avLst/>
            <a:gdLst>
              <a:gd name="T0" fmla="*/ 52782230 w 195"/>
              <a:gd name="T1" fmla="*/ 67054405 h 254"/>
              <a:gd name="T2" fmla="*/ 52189324 w 195"/>
              <a:gd name="T3" fmla="*/ 69113050 h 254"/>
              <a:gd name="T4" fmla="*/ 50113337 w 195"/>
              <a:gd name="T5" fmla="*/ 69995560 h 254"/>
              <a:gd name="T6" fmla="*/ 7709954 w 195"/>
              <a:gd name="T7" fmla="*/ 69995560 h 254"/>
              <a:gd name="T8" fmla="*/ 5633966 w 195"/>
              <a:gd name="T9" fmla="*/ 69113050 h 254"/>
              <a:gd name="T10" fmla="*/ 4744335 w 195"/>
              <a:gd name="T11" fmla="*/ 67054405 h 254"/>
              <a:gd name="T12" fmla="*/ 4744335 w 195"/>
              <a:gd name="T13" fmla="*/ 7352614 h 254"/>
              <a:gd name="T14" fmla="*/ 5633966 w 195"/>
              <a:gd name="T15" fmla="*/ 5881765 h 254"/>
              <a:gd name="T16" fmla="*/ 7709954 w 195"/>
              <a:gd name="T17" fmla="*/ 4999799 h 254"/>
              <a:gd name="T18" fmla="*/ 36176511 w 195"/>
              <a:gd name="T19" fmla="*/ 5293969 h 254"/>
              <a:gd name="T20" fmla="*/ 36176511 w 195"/>
              <a:gd name="T21" fmla="*/ 21763129 h 254"/>
              <a:gd name="T22" fmla="*/ 37659047 w 195"/>
              <a:gd name="T23" fmla="*/ 22645638 h 254"/>
              <a:gd name="T24" fmla="*/ 52782230 w 195"/>
              <a:gd name="T25" fmla="*/ 22939808 h 254"/>
              <a:gd name="T26" fmla="*/ 57823290 w 195"/>
              <a:gd name="T27" fmla="*/ 31468558 h 254"/>
              <a:gd name="T28" fmla="*/ 57823290 w 195"/>
              <a:gd name="T29" fmla="*/ 21763129 h 254"/>
              <a:gd name="T30" fmla="*/ 56933659 w 195"/>
              <a:gd name="T31" fmla="*/ 20292823 h 254"/>
              <a:gd name="T32" fmla="*/ 39142129 w 195"/>
              <a:gd name="T33" fmla="*/ 882509 h 254"/>
              <a:gd name="T34" fmla="*/ 37066142 w 195"/>
              <a:gd name="T35" fmla="*/ 0 h 254"/>
              <a:gd name="T36" fmla="*/ 7709954 w 195"/>
              <a:gd name="T37" fmla="*/ 0 h 254"/>
              <a:gd name="T38" fmla="*/ 4744335 w 195"/>
              <a:gd name="T39" fmla="*/ 588340 h 254"/>
              <a:gd name="T40" fmla="*/ 2372168 w 195"/>
              <a:gd name="T41" fmla="*/ 2058645 h 254"/>
              <a:gd name="T42" fmla="*/ 592906 w 195"/>
              <a:gd name="T43" fmla="*/ 4411460 h 254"/>
              <a:gd name="T44" fmla="*/ 0 w 195"/>
              <a:gd name="T45" fmla="*/ 7352614 h 254"/>
              <a:gd name="T46" fmla="*/ 0 w 195"/>
              <a:gd name="T47" fmla="*/ 67054405 h 254"/>
              <a:gd name="T48" fmla="*/ 592906 w 195"/>
              <a:gd name="T49" fmla="*/ 69995560 h 254"/>
              <a:gd name="T50" fmla="*/ 2372168 w 195"/>
              <a:gd name="T51" fmla="*/ 72348374 h 254"/>
              <a:gd name="T52" fmla="*/ 4744335 w 195"/>
              <a:gd name="T53" fmla="*/ 74112850 h 254"/>
              <a:gd name="T54" fmla="*/ 7709954 w 195"/>
              <a:gd name="T55" fmla="*/ 74701189 h 254"/>
              <a:gd name="T56" fmla="*/ 50113337 w 195"/>
              <a:gd name="T57" fmla="*/ 74701189 h 254"/>
              <a:gd name="T58" fmla="*/ 53375135 w 195"/>
              <a:gd name="T59" fmla="*/ 74112850 h 254"/>
              <a:gd name="T60" fmla="*/ 55747848 w 195"/>
              <a:gd name="T61" fmla="*/ 72348374 h 254"/>
              <a:gd name="T62" fmla="*/ 56933659 w 195"/>
              <a:gd name="T63" fmla="*/ 69995560 h 254"/>
              <a:gd name="T64" fmla="*/ 57823290 w 195"/>
              <a:gd name="T65" fmla="*/ 67054405 h 254"/>
              <a:gd name="T66" fmla="*/ 52782230 w 195"/>
              <a:gd name="T67" fmla="*/ 63525455 h 254"/>
              <a:gd name="T68" fmla="*/ 38845404 w 195"/>
              <a:gd name="T69" fmla="*/ 7646784 h 254"/>
              <a:gd name="T70" fmla="*/ 38845404 w 195"/>
              <a:gd name="T71" fmla="*/ 20586993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5" h="254">
                <a:moveTo>
                  <a:pt x="178" y="228"/>
                </a:moveTo>
                <a:lnTo>
                  <a:pt x="178" y="228"/>
                </a:lnTo>
                <a:lnTo>
                  <a:pt x="177" y="232"/>
                </a:lnTo>
                <a:lnTo>
                  <a:pt x="176" y="235"/>
                </a:lnTo>
                <a:lnTo>
                  <a:pt x="173" y="237"/>
                </a:lnTo>
                <a:lnTo>
                  <a:pt x="169" y="238"/>
                </a:lnTo>
                <a:lnTo>
                  <a:pt x="26" y="238"/>
                </a:lnTo>
                <a:lnTo>
                  <a:pt x="21" y="237"/>
                </a:lnTo>
                <a:lnTo>
                  <a:pt x="19" y="235"/>
                </a:lnTo>
                <a:lnTo>
                  <a:pt x="17" y="232"/>
                </a:lnTo>
                <a:lnTo>
                  <a:pt x="16" y="228"/>
                </a:lnTo>
                <a:lnTo>
                  <a:pt x="16" y="25"/>
                </a:lnTo>
                <a:lnTo>
                  <a:pt x="17" y="22"/>
                </a:lnTo>
                <a:lnTo>
                  <a:pt x="19" y="20"/>
                </a:lnTo>
                <a:lnTo>
                  <a:pt x="21" y="17"/>
                </a:lnTo>
                <a:lnTo>
                  <a:pt x="26" y="17"/>
                </a:lnTo>
                <a:lnTo>
                  <a:pt x="121" y="17"/>
                </a:lnTo>
                <a:lnTo>
                  <a:pt x="122" y="18"/>
                </a:lnTo>
                <a:lnTo>
                  <a:pt x="122" y="74"/>
                </a:lnTo>
                <a:lnTo>
                  <a:pt x="124" y="77"/>
                </a:lnTo>
                <a:lnTo>
                  <a:pt x="127" y="77"/>
                </a:lnTo>
                <a:lnTo>
                  <a:pt x="178" y="77"/>
                </a:lnTo>
                <a:lnTo>
                  <a:pt x="178" y="78"/>
                </a:lnTo>
                <a:lnTo>
                  <a:pt x="178" y="107"/>
                </a:lnTo>
                <a:lnTo>
                  <a:pt x="195" y="107"/>
                </a:lnTo>
                <a:lnTo>
                  <a:pt x="195" y="74"/>
                </a:lnTo>
                <a:lnTo>
                  <a:pt x="195" y="71"/>
                </a:lnTo>
                <a:lnTo>
                  <a:pt x="192" y="69"/>
                </a:lnTo>
                <a:lnTo>
                  <a:pt x="132" y="3"/>
                </a:lnTo>
                <a:lnTo>
                  <a:pt x="129" y="0"/>
                </a:lnTo>
                <a:lnTo>
                  <a:pt x="125" y="0"/>
                </a:lnTo>
                <a:lnTo>
                  <a:pt x="26" y="0"/>
                </a:lnTo>
                <a:lnTo>
                  <a:pt x="20" y="0"/>
                </a:lnTo>
                <a:lnTo>
                  <a:pt x="16" y="2"/>
                </a:lnTo>
                <a:lnTo>
                  <a:pt x="12" y="5"/>
                </a:lnTo>
                <a:lnTo>
                  <a:pt x="8" y="7"/>
                </a:lnTo>
                <a:lnTo>
                  <a:pt x="5" y="11"/>
                </a:lnTo>
                <a:lnTo>
                  <a:pt x="2" y="15"/>
                </a:lnTo>
                <a:lnTo>
                  <a:pt x="1" y="21"/>
                </a:lnTo>
                <a:lnTo>
                  <a:pt x="0" y="25"/>
                </a:lnTo>
                <a:lnTo>
                  <a:pt x="0" y="228"/>
                </a:lnTo>
                <a:lnTo>
                  <a:pt x="1" y="234"/>
                </a:lnTo>
                <a:lnTo>
                  <a:pt x="2" y="238"/>
                </a:lnTo>
                <a:lnTo>
                  <a:pt x="5" y="242"/>
                </a:lnTo>
                <a:lnTo>
                  <a:pt x="8" y="246"/>
                </a:lnTo>
                <a:lnTo>
                  <a:pt x="12" y="249"/>
                </a:lnTo>
                <a:lnTo>
                  <a:pt x="16" y="252"/>
                </a:lnTo>
                <a:lnTo>
                  <a:pt x="20" y="253"/>
                </a:lnTo>
                <a:lnTo>
                  <a:pt x="26" y="254"/>
                </a:lnTo>
                <a:lnTo>
                  <a:pt x="169" y="254"/>
                </a:lnTo>
                <a:lnTo>
                  <a:pt x="174" y="253"/>
                </a:lnTo>
                <a:lnTo>
                  <a:pt x="180" y="252"/>
                </a:lnTo>
                <a:lnTo>
                  <a:pt x="184" y="249"/>
                </a:lnTo>
                <a:lnTo>
                  <a:pt x="188" y="246"/>
                </a:lnTo>
                <a:lnTo>
                  <a:pt x="191" y="242"/>
                </a:lnTo>
                <a:lnTo>
                  <a:pt x="192" y="238"/>
                </a:lnTo>
                <a:lnTo>
                  <a:pt x="195" y="234"/>
                </a:lnTo>
                <a:lnTo>
                  <a:pt x="195" y="228"/>
                </a:lnTo>
                <a:lnTo>
                  <a:pt x="195" y="216"/>
                </a:lnTo>
                <a:lnTo>
                  <a:pt x="178" y="216"/>
                </a:lnTo>
                <a:lnTo>
                  <a:pt x="178" y="228"/>
                </a:lnTo>
                <a:close/>
                <a:moveTo>
                  <a:pt x="131" y="26"/>
                </a:moveTo>
                <a:lnTo>
                  <a:pt x="170" y="70"/>
                </a:lnTo>
                <a:lnTo>
                  <a:pt x="131" y="70"/>
                </a:lnTo>
                <a:lnTo>
                  <a:pt x="131"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3" name="Freeform 111"/>
          <p:cNvSpPr>
            <a:spLocks/>
          </p:cNvSpPr>
          <p:nvPr/>
        </p:nvSpPr>
        <p:spPr bwMode="auto">
          <a:xfrm>
            <a:off x="5292725" y="701675"/>
            <a:ext cx="14288" cy="17463"/>
          </a:xfrm>
          <a:custGeom>
            <a:avLst/>
            <a:gdLst>
              <a:gd name="T0" fmla="*/ 7362669 w 23"/>
              <a:gd name="T1" fmla="*/ 1388044 h 33"/>
              <a:gd name="T2" fmla="*/ 7362669 w 23"/>
              <a:gd name="T3" fmla="*/ 1388044 h 33"/>
              <a:gd name="T4" fmla="*/ 5259226 w 23"/>
              <a:gd name="T5" fmla="*/ 555112 h 33"/>
              <a:gd name="T6" fmla="*/ 5259226 w 23"/>
              <a:gd name="T7" fmla="*/ 555112 h 33"/>
              <a:gd name="T8" fmla="*/ 2804797 w 23"/>
              <a:gd name="T9" fmla="*/ 0 h 33"/>
              <a:gd name="T10" fmla="*/ 0 w 23"/>
              <a:gd name="T11" fmla="*/ 0 h 33"/>
              <a:gd name="T12" fmla="*/ 0 w 23"/>
              <a:gd name="T13" fmla="*/ 9159608 h 33"/>
              <a:gd name="T14" fmla="*/ 3856518 w 23"/>
              <a:gd name="T15" fmla="*/ 9159608 h 33"/>
              <a:gd name="T16" fmla="*/ 3856518 w 23"/>
              <a:gd name="T17" fmla="*/ 9159608 h 33"/>
              <a:gd name="T18" fmla="*/ 5259226 w 23"/>
              <a:gd name="T19" fmla="*/ 8881788 h 33"/>
              <a:gd name="T20" fmla="*/ 5259226 w 23"/>
              <a:gd name="T21" fmla="*/ 8881788 h 33"/>
              <a:gd name="T22" fmla="*/ 6661314 w 23"/>
              <a:gd name="T23" fmla="*/ 8049385 h 33"/>
              <a:gd name="T24" fmla="*/ 6661314 w 23"/>
              <a:gd name="T25" fmla="*/ 8049385 h 33"/>
              <a:gd name="T26" fmla="*/ 7713656 w 23"/>
              <a:gd name="T27" fmla="*/ 6939161 h 33"/>
              <a:gd name="T28" fmla="*/ 7713656 w 23"/>
              <a:gd name="T29" fmla="*/ 6939161 h 33"/>
              <a:gd name="T30" fmla="*/ 8064023 w 23"/>
              <a:gd name="T31" fmla="*/ 4718714 h 33"/>
              <a:gd name="T32" fmla="*/ 8064023 w 23"/>
              <a:gd name="T33" fmla="*/ 4718714 h 33"/>
              <a:gd name="T34" fmla="*/ 8064023 w 23"/>
              <a:gd name="T35" fmla="*/ 2775559 h 33"/>
              <a:gd name="T36" fmla="*/ 8064023 w 23"/>
              <a:gd name="T37" fmla="*/ 2775559 h 33"/>
              <a:gd name="T38" fmla="*/ 7362669 w 23"/>
              <a:gd name="T39" fmla="*/ 1388044 h 33"/>
              <a:gd name="T40" fmla="*/ 7362669 w 23"/>
              <a:gd name="T41" fmla="*/ 1388044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 h="33">
                <a:moveTo>
                  <a:pt x="21" y="5"/>
                </a:moveTo>
                <a:lnTo>
                  <a:pt x="21" y="5"/>
                </a:lnTo>
                <a:lnTo>
                  <a:pt x="15" y="2"/>
                </a:lnTo>
                <a:lnTo>
                  <a:pt x="8" y="0"/>
                </a:lnTo>
                <a:lnTo>
                  <a:pt x="0" y="0"/>
                </a:lnTo>
                <a:lnTo>
                  <a:pt x="0" y="33"/>
                </a:lnTo>
                <a:lnTo>
                  <a:pt x="11" y="33"/>
                </a:lnTo>
                <a:lnTo>
                  <a:pt x="15" y="32"/>
                </a:lnTo>
                <a:lnTo>
                  <a:pt x="19" y="29"/>
                </a:lnTo>
                <a:lnTo>
                  <a:pt x="22" y="25"/>
                </a:lnTo>
                <a:lnTo>
                  <a:pt x="23" y="17"/>
                </a:lnTo>
                <a:lnTo>
                  <a:pt x="23" y="10"/>
                </a:lnTo>
                <a:lnTo>
                  <a:pt x="2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4" name="Freeform 112"/>
          <p:cNvSpPr>
            <a:spLocks/>
          </p:cNvSpPr>
          <p:nvPr/>
        </p:nvSpPr>
        <p:spPr bwMode="auto">
          <a:xfrm>
            <a:off x="5321300" y="700088"/>
            <a:ext cx="15875" cy="20637"/>
          </a:xfrm>
          <a:custGeom>
            <a:avLst/>
            <a:gdLst>
              <a:gd name="T0" fmla="*/ 8244417 w 27"/>
              <a:gd name="T1" fmla="*/ 1860196 h 36"/>
              <a:gd name="T2" fmla="*/ 8244417 w 27"/>
              <a:gd name="T3" fmla="*/ 1860196 h 36"/>
              <a:gd name="T4" fmla="*/ 6925616 w 27"/>
              <a:gd name="T5" fmla="*/ 310128 h 36"/>
              <a:gd name="T6" fmla="*/ 6925616 w 27"/>
              <a:gd name="T7" fmla="*/ 310128 h 36"/>
              <a:gd name="T8" fmla="*/ 5936074 w 27"/>
              <a:gd name="T9" fmla="*/ 0 h 36"/>
              <a:gd name="T10" fmla="*/ 4616685 w 27"/>
              <a:gd name="T11" fmla="*/ 0 h 36"/>
              <a:gd name="T12" fmla="*/ 4616685 w 27"/>
              <a:gd name="T13" fmla="*/ 0 h 36"/>
              <a:gd name="T14" fmla="*/ 3627731 w 27"/>
              <a:gd name="T15" fmla="*/ 0 h 36"/>
              <a:gd name="T16" fmla="*/ 2308343 w 27"/>
              <a:gd name="T17" fmla="*/ 310128 h 36"/>
              <a:gd name="T18" fmla="*/ 2308343 w 27"/>
              <a:gd name="T19" fmla="*/ 310128 h 36"/>
              <a:gd name="T20" fmla="*/ 989542 w 27"/>
              <a:gd name="T21" fmla="*/ 1860196 h 36"/>
              <a:gd name="T22" fmla="*/ 989542 w 27"/>
              <a:gd name="T23" fmla="*/ 1860196 h 36"/>
              <a:gd name="T24" fmla="*/ 0 w 27"/>
              <a:gd name="T25" fmla="*/ 3410838 h 36"/>
              <a:gd name="T26" fmla="*/ 0 w 27"/>
              <a:gd name="T27" fmla="*/ 3410838 h 36"/>
              <a:gd name="T28" fmla="*/ 0 w 27"/>
              <a:gd name="T29" fmla="*/ 5581162 h 36"/>
              <a:gd name="T30" fmla="*/ 0 w 27"/>
              <a:gd name="T31" fmla="*/ 5581162 h 36"/>
              <a:gd name="T32" fmla="*/ 0 w 27"/>
              <a:gd name="T33" fmla="*/ 7131230 h 36"/>
              <a:gd name="T34" fmla="*/ 0 w 27"/>
              <a:gd name="T35" fmla="*/ 7131230 h 36"/>
              <a:gd name="T36" fmla="*/ 989542 w 27"/>
              <a:gd name="T37" fmla="*/ 9302128 h 36"/>
              <a:gd name="T38" fmla="*/ 989542 w 27"/>
              <a:gd name="T39" fmla="*/ 9302128 h 36"/>
              <a:gd name="T40" fmla="*/ 2308343 w 27"/>
              <a:gd name="T41" fmla="*/ 10231939 h 36"/>
              <a:gd name="T42" fmla="*/ 2308343 w 27"/>
              <a:gd name="T43" fmla="*/ 10231939 h 36"/>
              <a:gd name="T44" fmla="*/ 3627731 w 27"/>
              <a:gd name="T45" fmla="*/ 10542068 h 36"/>
              <a:gd name="T46" fmla="*/ 4616685 w 27"/>
              <a:gd name="T47" fmla="*/ 11162324 h 36"/>
              <a:gd name="T48" fmla="*/ 4616685 w 27"/>
              <a:gd name="T49" fmla="*/ 11162324 h 36"/>
              <a:gd name="T50" fmla="*/ 5936074 w 27"/>
              <a:gd name="T51" fmla="*/ 10542068 h 36"/>
              <a:gd name="T52" fmla="*/ 6925616 w 27"/>
              <a:gd name="T53" fmla="*/ 10231939 h 36"/>
              <a:gd name="T54" fmla="*/ 6925616 w 27"/>
              <a:gd name="T55" fmla="*/ 10231939 h 36"/>
              <a:gd name="T56" fmla="*/ 8244417 w 27"/>
              <a:gd name="T57" fmla="*/ 9302128 h 36"/>
              <a:gd name="T58" fmla="*/ 8244417 w 27"/>
              <a:gd name="T59" fmla="*/ 9302128 h 36"/>
              <a:gd name="T60" fmla="*/ 8904111 w 27"/>
              <a:gd name="T61" fmla="*/ 7131230 h 36"/>
              <a:gd name="T62" fmla="*/ 8904111 w 27"/>
              <a:gd name="T63" fmla="*/ 7131230 h 36"/>
              <a:gd name="T64" fmla="*/ 8904111 w 27"/>
              <a:gd name="T65" fmla="*/ 5581162 h 36"/>
              <a:gd name="T66" fmla="*/ 8904111 w 27"/>
              <a:gd name="T67" fmla="*/ 5581162 h 36"/>
              <a:gd name="T68" fmla="*/ 8904111 w 27"/>
              <a:gd name="T69" fmla="*/ 3410838 h 36"/>
              <a:gd name="T70" fmla="*/ 8904111 w 27"/>
              <a:gd name="T71" fmla="*/ 3410838 h 36"/>
              <a:gd name="T72" fmla="*/ 8244417 w 27"/>
              <a:gd name="T73" fmla="*/ 1860196 h 36"/>
              <a:gd name="T74" fmla="*/ 8244417 w 27"/>
              <a:gd name="T75" fmla="*/ 1860196 h 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7" h="36">
                <a:moveTo>
                  <a:pt x="25" y="6"/>
                </a:moveTo>
                <a:lnTo>
                  <a:pt x="25" y="6"/>
                </a:lnTo>
                <a:lnTo>
                  <a:pt x="21" y="1"/>
                </a:lnTo>
                <a:lnTo>
                  <a:pt x="18" y="0"/>
                </a:lnTo>
                <a:lnTo>
                  <a:pt x="14" y="0"/>
                </a:lnTo>
                <a:lnTo>
                  <a:pt x="11" y="0"/>
                </a:lnTo>
                <a:lnTo>
                  <a:pt x="7" y="1"/>
                </a:lnTo>
                <a:lnTo>
                  <a:pt x="3" y="6"/>
                </a:lnTo>
                <a:lnTo>
                  <a:pt x="0" y="11"/>
                </a:lnTo>
                <a:lnTo>
                  <a:pt x="0" y="18"/>
                </a:lnTo>
                <a:lnTo>
                  <a:pt x="0" y="23"/>
                </a:lnTo>
                <a:lnTo>
                  <a:pt x="3" y="30"/>
                </a:lnTo>
                <a:lnTo>
                  <a:pt x="7" y="33"/>
                </a:lnTo>
                <a:lnTo>
                  <a:pt x="11" y="34"/>
                </a:lnTo>
                <a:lnTo>
                  <a:pt x="14" y="36"/>
                </a:lnTo>
                <a:lnTo>
                  <a:pt x="18" y="34"/>
                </a:lnTo>
                <a:lnTo>
                  <a:pt x="21" y="33"/>
                </a:lnTo>
                <a:lnTo>
                  <a:pt x="25" y="30"/>
                </a:lnTo>
                <a:lnTo>
                  <a:pt x="27" y="23"/>
                </a:lnTo>
                <a:lnTo>
                  <a:pt x="27" y="18"/>
                </a:lnTo>
                <a:lnTo>
                  <a:pt x="27" y="11"/>
                </a:lnTo>
                <a:lnTo>
                  <a:pt x="25"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5" name="Freeform 113"/>
          <p:cNvSpPr>
            <a:spLocks noEditPoints="1"/>
          </p:cNvSpPr>
          <p:nvPr/>
        </p:nvSpPr>
        <p:spPr bwMode="auto">
          <a:xfrm>
            <a:off x="5278438" y="682625"/>
            <a:ext cx="103187" cy="53975"/>
          </a:xfrm>
          <a:custGeom>
            <a:avLst/>
            <a:gdLst>
              <a:gd name="T0" fmla="*/ 2906524 w 191"/>
              <a:gd name="T1" fmla="*/ 0 h 99"/>
              <a:gd name="T2" fmla="*/ 0 w 191"/>
              <a:gd name="T3" fmla="*/ 2043417 h 99"/>
              <a:gd name="T4" fmla="*/ 0 w 191"/>
              <a:gd name="T5" fmla="*/ 25687738 h 99"/>
              <a:gd name="T6" fmla="*/ 1743914 w 191"/>
              <a:gd name="T7" fmla="*/ 28898978 h 99"/>
              <a:gd name="T8" fmla="*/ 51739907 w 191"/>
              <a:gd name="T9" fmla="*/ 28898978 h 99"/>
              <a:gd name="T10" fmla="*/ 54937083 w 191"/>
              <a:gd name="T11" fmla="*/ 26855561 h 99"/>
              <a:gd name="T12" fmla="*/ 55518388 w 191"/>
              <a:gd name="T13" fmla="*/ 3794606 h 99"/>
              <a:gd name="T14" fmla="*/ 52902516 w 191"/>
              <a:gd name="T15" fmla="*/ 583911 h 99"/>
              <a:gd name="T16" fmla="*/ 17730876 w 191"/>
              <a:gd name="T17" fmla="*/ 17514615 h 99"/>
              <a:gd name="T18" fmla="*/ 16568267 w 191"/>
              <a:gd name="T19" fmla="*/ 20141943 h 99"/>
              <a:gd name="T20" fmla="*/ 14533700 w 191"/>
              <a:gd name="T21" fmla="*/ 21601449 h 99"/>
              <a:gd name="T22" fmla="*/ 11335983 w 191"/>
              <a:gd name="T23" fmla="*/ 22477044 h 99"/>
              <a:gd name="T24" fmla="*/ 11335983 w 191"/>
              <a:gd name="T25" fmla="*/ 7297529 h 99"/>
              <a:gd name="T26" fmla="*/ 14243047 w 191"/>
              <a:gd name="T27" fmla="*/ 7589757 h 99"/>
              <a:gd name="T28" fmla="*/ 16568267 w 191"/>
              <a:gd name="T29" fmla="*/ 9340946 h 99"/>
              <a:gd name="T30" fmla="*/ 17730876 w 191"/>
              <a:gd name="T31" fmla="*/ 11384363 h 99"/>
              <a:gd name="T32" fmla="*/ 18021529 w 191"/>
              <a:gd name="T33" fmla="*/ 14887286 h 99"/>
              <a:gd name="T34" fmla="*/ 17730876 w 191"/>
              <a:gd name="T35" fmla="*/ 17514615 h 99"/>
              <a:gd name="T36" fmla="*/ 33717838 w 191"/>
              <a:gd name="T37" fmla="*/ 19265804 h 99"/>
              <a:gd name="T38" fmla="*/ 31683271 w 191"/>
              <a:gd name="T39" fmla="*/ 21309221 h 99"/>
              <a:gd name="T40" fmla="*/ 28776747 w 191"/>
              <a:gd name="T41" fmla="*/ 22477044 h 99"/>
              <a:gd name="T42" fmla="*/ 25579031 w 191"/>
              <a:gd name="T43" fmla="*/ 22477044 h 99"/>
              <a:gd name="T44" fmla="*/ 22963159 w 191"/>
              <a:gd name="T45" fmla="*/ 21309221 h 99"/>
              <a:gd name="T46" fmla="*/ 20928593 w 191"/>
              <a:gd name="T47" fmla="*/ 19265804 h 99"/>
              <a:gd name="T48" fmla="*/ 20056635 w 191"/>
              <a:gd name="T49" fmla="*/ 16346792 h 99"/>
              <a:gd name="T50" fmla="*/ 20056635 w 191"/>
              <a:gd name="T51" fmla="*/ 13136097 h 99"/>
              <a:gd name="T52" fmla="*/ 20928593 w 191"/>
              <a:gd name="T53" fmla="*/ 10508769 h 99"/>
              <a:gd name="T54" fmla="*/ 22963159 w 191"/>
              <a:gd name="T55" fmla="*/ 8173669 h 99"/>
              <a:gd name="T56" fmla="*/ 25579031 w 191"/>
              <a:gd name="T57" fmla="*/ 7005846 h 99"/>
              <a:gd name="T58" fmla="*/ 28776747 w 191"/>
              <a:gd name="T59" fmla="*/ 7005846 h 99"/>
              <a:gd name="T60" fmla="*/ 31683271 w 191"/>
              <a:gd name="T61" fmla="*/ 8173669 h 99"/>
              <a:gd name="T62" fmla="*/ 33717838 w 191"/>
              <a:gd name="T63" fmla="*/ 10508769 h 99"/>
              <a:gd name="T64" fmla="*/ 34299143 w 191"/>
              <a:gd name="T65" fmla="*/ 13136097 h 99"/>
              <a:gd name="T66" fmla="*/ 34299143 w 191"/>
              <a:gd name="T67" fmla="*/ 16346792 h 99"/>
              <a:gd name="T68" fmla="*/ 49414147 w 191"/>
              <a:gd name="T69" fmla="*/ 18974121 h 99"/>
              <a:gd name="T70" fmla="*/ 48251538 w 191"/>
              <a:gd name="T71" fmla="*/ 20725310 h 99"/>
              <a:gd name="T72" fmla="*/ 43600559 w 191"/>
              <a:gd name="T73" fmla="*/ 22477044 h 99"/>
              <a:gd name="T74" fmla="*/ 40403383 w 191"/>
              <a:gd name="T75" fmla="*/ 21893132 h 99"/>
              <a:gd name="T76" fmla="*/ 38368816 w 191"/>
              <a:gd name="T77" fmla="*/ 20433627 h 99"/>
              <a:gd name="T78" fmla="*/ 36624902 w 191"/>
              <a:gd name="T79" fmla="*/ 18098526 h 99"/>
              <a:gd name="T80" fmla="*/ 36334250 w 191"/>
              <a:gd name="T81" fmla="*/ 14887286 h 99"/>
              <a:gd name="T82" fmla="*/ 36624902 w 191"/>
              <a:gd name="T83" fmla="*/ 11676592 h 99"/>
              <a:gd name="T84" fmla="*/ 38368816 w 191"/>
              <a:gd name="T85" fmla="*/ 9340946 h 99"/>
              <a:gd name="T86" fmla="*/ 40403383 w 191"/>
              <a:gd name="T87" fmla="*/ 7589757 h 99"/>
              <a:gd name="T88" fmla="*/ 43600559 w 191"/>
              <a:gd name="T89" fmla="*/ 7005846 h 99"/>
              <a:gd name="T90" fmla="*/ 45926319 w 191"/>
              <a:gd name="T91" fmla="*/ 7297529 h 99"/>
              <a:gd name="T92" fmla="*/ 49414147 w 191"/>
              <a:gd name="T93" fmla="*/ 9924858 h 99"/>
              <a:gd name="T94" fmla="*/ 49995452 w 191"/>
              <a:gd name="T95" fmla="*/ 12552186 h 99"/>
              <a:gd name="T96" fmla="*/ 46798276 w 191"/>
              <a:gd name="T97" fmla="*/ 11384363 h 99"/>
              <a:gd name="T98" fmla="*/ 45926319 w 191"/>
              <a:gd name="T99" fmla="*/ 10508769 h 99"/>
              <a:gd name="T100" fmla="*/ 43600559 w 191"/>
              <a:gd name="T101" fmla="*/ 9633174 h 99"/>
              <a:gd name="T102" fmla="*/ 41565993 w 191"/>
              <a:gd name="T103" fmla="*/ 9924858 h 99"/>
              <a:gd name="T104" fmla="*/ 40403383 w 191"/>
              <a:gd name="T105" fmla="*/ 11384363 h 99"/>
              <a:gd name="T106" fmla="*/ 39531426 w 191"/>
              <a:gd name="T107" fmla="*/ 14887286 h 99"/>
              <a:gd name="T108" fmla="*/ 39822078 w 191"/>
              <a:gd name="T109" fmla="*/ 16346792 h 99"/>
              <a:gd name="T110" fmla="*/ 41565993 w 191"/>
              <a:gd name="T111" fmla="*/ 19265804 h 99"/>
              <a:gd name="T112" fmla="*/ 43600559 w 191"/>
              <a:gd name="T113" fmla="*/ 20141943 h 99"/>
              <a:gd name="T114" fmla="*/ 45926319 w 191"/>
              <a:gd name="T115" fmla="*/ 18974121 h 99"/>
              <a:gd name="T116" fmla="*/ 47088928 w 191"/>
              <a:gd name="T117" fmla="*/ 16346792 h 99"/>
              <a:gd name="T118" fmla="*/ 49414147 w 191"/>
              <a:gd name="T119" fmla="*/ 18974121 h 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1" h="99">
                <a:moveTo>
                  <a:pt x="178" y="0"/>
                </a:moveTo>
                <a:lnTo>
                  <a:pt x="10" y="0"/>
                </a:lnTo>
                <a:lnTo>
                  <a:pt x="6" y="2"/>
                </a:lnTo>
                <a:lnTo>
                  <a:pt x="2" y="4"/>
                </a:lnTo>
                <a:lnTo>
                  <a:pt x="0" y="7"/>
                </a:lnTo>
                <a:lnTo>
                  <a:pt x="0" y="13"/>
                </a:lnTo>
                <a:lnTo>
                  <a:pt x="0" y="88"/>
                </a:lnTo>
                <a:lnTo>
                  <a:pt x="0" y="92"/>
                </a:lnTo>
                <a:lnTo>
                  <a:pt x="2" y="96"/>
                </a:lnTo>
                <a:lnTo>
                  <a:pt x="6" y="99"/>
                </a:lnTo>
                <a:lnTo>
                  <a:pt x="10" y="99"/>
                </a:lnTo>
                <a:lnTo>
                  <a:pt x="178" y="99"/>
                </a:lnTo>
                <a:lnTo>
                  <a:pt x="182" y="99"/>
                </a:lnTo>
                <a:lnTo>
                  <a:pt x="187" y="96"/>
                </a:lnTo>
                <a:lnTo>
                  <a:pt x="189" y="92"/>
                </a:lnTo>
                <a:lnTo>
                  <a:pt x="191" y="88"/>
                </a:lnTo>
                <a:lnTo>
                  <a:pt x="191" y="13"/>
                </a:lnTo>
                <a:lnTo>
                  <a:pt x="189" y="7"/>
                </a:lnTo>
                <a:lnTo>
                  <a:pt x="187" y="4"/>
                </a:lnTo>
                <a:lnTo>
                  <a:pt x="182" y="2"/>
                </a:lnTo>
                <a:lnTo>
                  <a:pt x="178" y="0"/>
                </a:lnTo>
                <a:close/>
                <a:moveTo>
                  <a:pt x="61" y="60"/>
                </a:moveTo>
                <a:lnTo>
                  <a:pt x="61" y="60"/>
                </a:lnTo>
                <a:lnTo>
                  <a:pt x="60" y="65"/>
                </a:lnTo>
                <a:lnTo>
                  <a:pt x="57" y="69"/>
                </a:lnTo>
                <a:lnTo>
                  <a:pt x="54" y="71"/>
                </a:lnTo>
                <a:lnTo>
                  <a:pt x="50" y="74"/>
                </a:lnTo>
                <a:lnTo>
                  <a:pt x="45" y="75"/>
                </a:lnTo>
                <a:lnTo>
                  <a:pt x="39" y="77"/>
                </a:lnTo>
                <a:lnTo>
                  <a:pt x="17" y="77"/>
                </a:lnTo>
                <a:lnTo>
                  <a:pt x="17" y="25"/>
                </a:lnTo>
                <a:lnTo>
                  <a:pt x="39" y="25"/>
                </a:lnTo>
                <a:lnTo>
                  <a:pt x="45" y="25"/>
                </a:lnTo>
                <a:lnTo>
                  <a:pt x="49" y="26"/>
                </a:lnTo>
                <a:lnTo>
                  <a:pt x="53" y="28"/>
                </a:lnTo>
                <a:lnTo>
                  <a:pt x="57" y="32"/>
                </a:lnTo>
                <a:lnTo>
                  <a:pt x="60" y="34"/>
                </a:lnTo>
                <a:lnTo>
                  <a:pt x="61" y="39"/>
                </a:lnTo>
                <a:lnTo>
                  <a:pt x="62" y="44"/>
                </a:lnTo>
                <a:lnTo>
                  <a:pt x="62" y="51"/>
                </a:lnTo>
                <a:lnTo>
                  <a:pt x="61" y="60"/>
                </a:lnTo>
                <a:close/>
                <a:moveTo>
                  <a:pt x="117" y="62"/>
                </a:moveTo>
                <a:lnTo>
                  <a:pt x="117" y="62"/>
                </a:lnTo>
                <a:lnTo>
                  <a:pt x="116" y="66"/>
                </a:lnTo>
                <a:lnTo>
                  <a:pt x="113" y="70"/>
                </a:lnTo>
                <a:lnTo>
                  <a:pt x="109" y="73"/>
                </a:lnTo>
                <a:lnTo>
                  <a:pt x="105" y="75"/>
                </a:lnTo>
                <a:lnTo>
                  <a:pt x="99" y="77"/>
                </a:lnTo>
                <a:lnTo>
                  <a:pt x="94" y="77"/>
                </a:lnTo>
                <a:lnTo>
                  <a:pt x="88" y="77"/>
                </a:lnTo>
                <a:lnTo>
                  <a:pt x="83" y="75"/>
                </a:lnTo>
                <a:lnTo>
                  <a:pt x="79" y="73"/>
                </a:lnTo>
                <a:lnTo>
                  <a:pt x="76" y="70"/>
                </a:lnTo>
                <a:lnTo>
                  <a:pt x="72" y="66"/>
                </a:lnTo>
                <a:lnTo>
                  <a:pt x="71" y="62"/>
                </a:lnTo>
                <a:lnTo>
                  <a:pt x="69" y="56"/>
                </a:lnTo>
                <a:lnTo>
                  <a:pt x="69" y="51"/>
                </a:lnTo>
                <a:lnTo>
                  <a:pt x="69" y="45"/>
                </a:lnTo>
                <a:lnTo>
                  <a:pt x="71" y="40"/>
                </a:lnTo>
                <a:lnTo>
                  <a:pt x="72" y="36"/>
                </a:lnTo>
                <a:lnTo>
                  <a:pt x="76" y="32"/>
                </a:lnTo>
                <a:lnTo>
                  <a:pt x="79" y="28"/>
                </a:lnTo>
                <a:lnTo>
                  <a:pt x="83" y="26"/>
                </a:lnTo>
                <a:lnTo>
                  <a:pt x="88" y="24"/>
                </a:lnTo>
                <a:lnTo>
                  <a:pt x="94" y="24"/>
                </a:lnTo>
                <a:lnTo>
                  <a:pt x="99" y="24"/>
                </a:lnTo>
                <a:lnTo>
                  <a:pt x="105" y="26"/>
                </a:lnTo>
                <a:lnTo>
                  <a:pt x="109" y="28"/>
                </a:lnTo>
                <a:lnTo>
                  <a:pt x="113" y="32"/>
                </a:lnTo>
                <a:lnTo>
                  <a:pt x="116" y="36"/>
                </a:lnTo>
                <a:lnTo>
                  <a:pt x="117" y="40"/>
                </a:lnTo>
                <a:lnTo>
                  <a:pt x="118" y="45"/>
                </a:lnTo>
                <a:lnTo>
                  <a:pt x="120" y="51"/>
                </a:lnTo>
                <a:lnTo>
                  <a:pt x="118" y="56"/>
                </a:lnTo>
                <a:lnTo>
                  <a:pt x="117" y="62"/>
                </a:lnTo>
                <a:close/>
                <a:moveTo>
                  <a:pt x="170" y="65"/>
                </a:moveTo>
                <a:lnTo>
                  <a:pt x="170" y="65"/>
                </a:lnTo>
                <a:lnTo>
                  <a:pt x="166" y="71"/>
                </a:lnTo>
                <a:lnTo>
                  <a:pt x="159" y="75"/>
                </a:lnTo>
                <a:lnTo>
                  <a:pt x="150" y="77"/>
                </a:lnTo>
                <a:lnTo>
                  <a:pt x="144" y="77"/>
                </a:lnTo>
                <a:lnTo>
                  <a:pt x="139" y="75"/>
                </a:lnTo>
                <a:lnTo>
                  <a:pt x="135" y="73"/>
                </a:lnTo>
                <a:lnTo>
                  <a:pt x="132" y="70"/>
                </a:lnTo>
                <a:lnTo>
                  <a:pt x="129" y="66"/>
                </a:lnTo>
                <a:lnTo>
                  <a:pt x="126" y="62"/>
                </a:lnTo>
                <a:lnTo>
                  <a:pt x="125" y="56"/>
                </a:lnTo>
                <a:lnTo>
                  <a:pt x="125" y="51"/>
                </a:lnTo>
                <a:lnTo>
                  <a:pt x="125" y="45"/>
                </a:lnTo>
                <a:lnTo>
                  <a:pt x="126" y="40"/>
                </a:lnTo>
                <a:lnTo>
                  <a:pt x="129" y="36"/>
                </a:lnTo>
                <a:lnTo>
                  <a:pt x="132" y="32"/>
                </a:lnTo>
                <a:lnTo>
                  <a:pt x="135" y="28"/>
                </a:lnTo>
                <a:lnTo>
                  <a:pt x="139" y="26"/>
                </a:lnTo>
                <a:lnTo>
                  <a:pt x="144" y="24"/>
                </a:lnTo>
                <a:lnTo>
                  <a:pt x="150" y="24"/>
                </a:lnTo>
                <a:lnTo>
                  <a:pt x="158" y="25"/>
                </a:lnTo>
                <a:lnTo>
                  <a:pt x="165" y="28"/>
                </a:lnTo>
                <a:lnTo>
                  <a:pt x="170" y="34"/>
                </a:lnTo>
                <a:lnTo>
                  <a:pt x="172" y="37"/>
                </a:lnTo>
                <a:lnTo>
                  <a:pt x="172" y="43"/>
                </a:lnTo>
                <a:lnTo>
                  <a:pt x="161" y="43"/>
                </a:lnTo>
                <a:lnTo>
                  <a:pt x="161" y="39"/>
                </a:lnTo>
                <a:lnTo>
                  <a:pt x="158" y="36"/>
                </a:lnTo>
                <a:lnTo>
                  <a:pt x="154" y="33"/>
                </a:lnTo>
                <a:lnTo>
                  <a:pt x="150" y="33"/>
                </a:lnTo>
                <a:lnTo>
                  <a:pt x="147" y="33"/>
                </a:lnTo>
                <a:lnTo>
                  <a:pt x="143" y="34"/>
                </a:lnTo>
                <a:lnTo>
                  <a:pt x="139" y="39"/>
                </a:lnTo>
                <a:lnTo>
                  <a:pt x="137" y="44"/>
                </a:lnTo>
                <a:lnTo>
                  <a:pt x="136" y="51"/>
                </a:lnTo>
                <a:lnTo>
                  <a:pt x="137" y="56"/>
                </a:lnTo>
                <a:lnTo>
                  <a:pt x="139" y="63"/>
                </a:lnTo>
                <a:lnTo>
                  <a:pt x="143" y="66"/>
                </a:lnTo>
                <a:lnTo>
                  <a:pt x="147" y="67"/>
                </a:lnTo>
                <a:lnTo>
                  <a:pt x="150" y="69"/>
                </a:lnTo>
                <a:lnTo>
                  <a:pt x="155" y="67"/>
                </a:lnTo>
                <a:lnTo>
                  <a:pt x="158" y="65"/>
                </a:lnTo>
                <a:lnTo>
                  <a:pt x="161" y="60"/>
                </a:lnTo>
                <a:lnTo>
                  <a:pt x="162" y="56"/>
                </a:lnTo>
                <a:lnTo>
                  <a:pt x="173" y="56"/>
                </a:lnTo>
                <a:lnTo>
                  <a:pt x="170" y="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6" name="Freeform 114"/>
          <p:cNvSpPr>
            <a:spLocks noEditPoints="1"/>
          </p:cNvSpPr>
          <p:nvPr/>
        </p:nvSpPr>
        <p:spPr bwMode="auto">
          <a:xfrm>
            <a:off x="5238750" y="622300"/>
            <a:ext cx="106363" cy="138113"/>
          </a:xfrm>
          <a:custGeom>
            <a:avLst/>
            <a:gdLst>
              <a:gd name="T0" fmla="*/ 52782230 w 195"/>
              <a:gd name="T1" fmla="*/ 67054405 h 254"/>
              <a:gd name="T2" fmla="*/ 52189324 w 195"/>
              <a:gd name="T3" fmla="*/ 69113050 h 254"/>
              <a:gd name="T4" fmla="*/ 50113337 w 195"/>
              <a:gd name="T5" fmla="*/ 69995560 h 254"/>
              <a:gd name="T6" fmla="*/ 7413228 w 195"/>
              <a:gd name="T7" fmla="*/ 69995560 h 254"/>
              <a:gd name="T8" fmla="*/ 5633966 w 195"/>
              <a:gd name="T9" fmla="*/ 69113050 h 254"/>
              <a:gd name="T10" fmla="*/ 4744335 w 195"/>
              <a:gd name="T11" fmla="*/ 67054405 h 254"/>
              <a:gd name="T12" fmla="*/ 4744335 w 195"/>
              <a:gd name="T13" fmla="*/ 7352614 h 254"/>
              <a:gd name="T14" fmla="*/ 5633966 w 195"/>
              <a:gd name="T15" fmla="*/ 5881765 h 254"/>
              <a:gd name="T16" fmla="*/ 7413228 w 195"/>
              <a:gd name="T17" fmla="*/ 4999799 h 254"/>
              <a:gd name="T18" fmla="*/ 35583605 w 195"/>
              <a:gd name="T19" fmla="*/ 21763129 h 254"/>
              <a:gd name="T20" fmla="*/ 35880331 w 195"/>
              <a:gd name="T21" fmla="*/ 22645638 h 254"/>
              <a:gd name="T22" fmla="*/ 52782230 w 195"/>
              <a:gd name="T23" fmla="*/ 22645638 h 254"/>
              <a:gd name="T24" fmla="*/ 52782230 w 195"/>
              <a:gd name="T25" fmla="*/ 31468558 h 254"/>
              <a:gd name="T26" fmla="*/ 57823290 w 195"/>
              <a:gd name="T27" fmla="*/ 21763129 h 254"/>
              <a:gd name="T28" fmla="*/ 57823290 w 195"/>
              <a:gd name="T29" fmla="*/ 20881163 h 254"/>
              <a:gd name="T30" fmla="*/ 39142129 w 195"/>
              <a:gd name="T31" fmla="*/ 882509 h 254"/>
              <a:gd name="T32" fmla="*/ 38252498 w 195"/>
              <a:gd name="T33" fmla="*/ 0 h 254"/>
              <a:gd name="T34" fmla="*/ 7413228 w 195"/>
              <a:gd name="T35" fmla="*/ 0 h 254"/>
              <a:gd name="T36" fmla="*/ 5930692 w 195"/>
              <a:gd name="T37" fmla="*/ 0 h 254"/>
              <a:gd name="T38" fmla="*/ 3558524 w 195"/>
              <a:gd name="T39" fmla="*/ 1470305 h 254"/>
              <a:gd name="T40" fmla="*/ 1482537 w 195"/>
              <a:gd name="T41" fmla="*/ 3235324 h 254"/>
              <a:gd name="T42" fmla="*/ 296725 w 195"/>
              <a:gd name="T43" fmla="*/ 6175935 h 254"/>
              <a:gd name="T44" fmla="*/ 0 w 195"/>
              <a:gd name="T45" fmla="*/ 67054405 h 254"/>
              <a:gd name="T46" fmla="*/ 296725 w 195"/>
              <a:gd name="T47" fmla="*/ 68819424 h 254"/>
              <a:gd name="T48" fmla="*/ 1482537 w 195"/>
              <a:gd name="T49" fmla="*/ 71172239 h 254"/>
              <a:gd name="T50" fmla="*/ 3558524 w 195"/>
              <a:gd name="T51" fmla="*/ 73230884 h 254"/>
              <a:gd name="T52" fmla="*/ 5930692 w 195"/>
              <a:gd name="T53" fmla="*/ 74407019 h 254"/>
              <a:gd name="T54" fmla="*/ 50113337 w 195"/>
              <a:gd name="T55" fmla="*/ 74701189 h 254"/>
              <a:gd name="T56" fmla="*/ 51596419 w 195"/>
              <a:gd name="T57" fmla="*/ 74407019 h 254"/>
              <a:gd name="T58" fmla="*/ 54561492 w 195"/>
              <a:gd name="T59" fmla="*/ 73230884 h 254"/>
              <a:gd name="T60" fmla="*/ 56636934 w 195"/>
              <a:gd name="T61" fmla="*/ 71172239 h 254"/>
              <a:gd name="T62" fmla="*/ 57823290 w 195"/>
              <a:gd name="T63" fmla="*/ 68819424 h 254"/>
              <a:gd name="T64" fmla="*/ 57823290 w 195"/>
              <a:gd name="T65" fmla="*/ 63525455 h 254"/>
              <a:gd name="T66" fmla="*/ 52782230 w 195"/>
              <a:gd name="T67" fmla="*/ 67054405 h 254"/>
              <a:gd name="T68" fmla="*/ 50410062 w 195"/>
              <a:gd name="T69" fmla="*/ 20586993 h 254"/>
              <a:gd name="T70" fmla="*/ 37955773 w 195"/>
              <a:gd name="T71" fmla="*/ 7058444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95" h="254">
                <a:moveTo>
                  <a:pt x="178" y="228"/>
                </a:moveTo>
                <a:lnTo>
                  <a:pt x="178" y="228"/>
                </a:lnTo>
                <a:lnTo>
                  <a:pt x="177" y="232"/>
                </a:lnTo>
                <a:lnTo>
                  <a:pt x="176" y="235"/>
                </a:lnTo>
                <a:lnTo>
                  <a:pt x="173" y="237"/>
                </a:lnTo>
                <a:lnTo>
                  <a:pt x="169" y="238"/>
                </a:lnTo>
                <a:lnTo>
                  <a:pt x="25" y="238"/>
                </a:lnTo>
                <a:lnTo>
                  <a:pt x="21" y="237"/>
                </a:lnTo>
                <a:lnTo>
                  <a:pt x="19" y="235"/>
                </a:lnTo>
                <a:lnTo>
                  <a:pt x="17" y="232"/>
                </a:lnTo>
                <a:lnTo>
                  <a:pt x="16" y="228"/>
                </a:lnTo>
                <a:lnTo>
                  <a:pt x="16" y="25"/>
                </a:lnTo>
                <a:lnTo>
                  <a:pt x="17" y="22"/>
                </a:lnTo>
                <a:lnTo>
                  <a:pt x="19" y="20"/>
                </a:lnTo>
                <a:lnTo>
                  <a:pt x="21" y="17"/>
                </a:lnTo>
                <a:lnTo>
                  <a:pt x="25" y="17"/>
                </a:lnTo>
                <a:lnTo>
                  <a:pt x="120" y="17"/>
                </a:lnTo>
                <a:lnTo>
                  <a:pt x="120" y="74"/>
                </a:lnTo>
                <a:lnTo>
                  <a:pt x="121" y="77"/>
                </a:lnTo>
                <a:lnTo>
                  <a:pt x="124" y="77"/>
                </a:lnTo>
                <a:lnTo>
                  <a:pt x="178" y="77"/>
                </a:lnTo>
                <a:lnTo>
                  <a:pt x="178" y="78"/>
                </a:lnTo>
                <a:lnTo>
                  <a:pt x="178" y="107"/>
                </a:lnTo>
                <a:lnTo>
                  <a:pt x="195" y="107"/>
                </a:lnTo>
                <a:lnTo>
                  <a:pt x="195" y="74"/>
                </a:lnTo>
                <a:lnTo>
                  <a:pt x="195" y="71"/>
                </a:lnTo>
                <a:lnTo>
                  <a:pt x="192" y="69"/>
                </a:lnTo>
                <a:lnTo>
                  <a:pt x="132" y="3"/>
                </a:lnTo>
                <a:lnTo>
                  <a:pt x="129" y="0"/>
                </a:lnTo>
                <a:lnTo>
                  <a:pt x="125" y="0"/>
                </a:lnTo>
                <a:lnTo>
                  <a:pt x="25" y="0"/>
                </a:lnTo>
                <a:lnTo>
                  <a:pt x="20" y="0"/>
                </a:lnTo>
                <a:lnTo>
                  <a:pt x="16" y="2"/>
                </a:lnTo>
                <a:lnTo>
                  <a:pt x="12" y="5"/>
                </a:lnTo>
                <a:lnTo>
                  <a:pt x="8" y="7"/>
                </a:lnTo>
                <a:lnTo>
                  <a:pt x="5" y="11"/>
                </a:lnTo>
                <a:lnTo>
                  <a:pt x="2" y="15"/>
                </a:lnTo>
                <a:lnTo>
                  <a:pt x="1" y="21"/>
                </a:lnTo>
                <a:lnTo>
                  <a:pt x="0" y="25"/>
                </a:lnTo>
                <a:lnTo>
                  <a:pt x="0" y="228"/>
                </a:lnTo>
                <a:lnTo>
                  <a:pt x="1" y="234"/>
                </a:lnTo>
                <a:lnTo>
                  <a:pt x="2" y="238"/>
                </a:lnTo>
                <a:lnTo>
                  <a:pt x="5" y="242"/>
                </a:lnTo>
                <a:lnTo>
                  <a:pt x="8" y="246"/>
                </a:lnTo>
                <a:lnTo>
                  <a:pt x="12" y="249"/>
                </a:lnTo>
                <a:lnTo>
                  <a:pt x="16" y="252"/>
                </a:lnTo>
                <a:lnTo>
                  <a:pt x="20" y="253"/>
                </a:lnTo>
                <a:lnTo>
                  <a:pt x="25" y="254"/>
                </a:lnTo>
                <a:lnTo>
                  <a:pt x="169" y="254"/>
                </a:lnTo>
                <a:lnTo>
                  <a:pt x="174" y="253"/>
                </a:lnTo>
                <a:lnTo>
                  <a:pt x="180" y="252"/>
                </a:lnTo>
                <a:lnTo>
                  <a:pt x="184" y="249"/>
                </a:lnTo>
                <a:lnTo>
                  <a:pt x="188" y="246"/>
                </a:lnTo>
                <a:lnTo>
                  <a:pt x="191" y="242"/>
                </a:lnTo>
                <a:lnTo>
                  <a:pt x="192" y="238"/>
                </a:lnTo>
                <a:lnTo>
                  <a:pt x="195" y="234"/>
                </a:lnTo>
                <a:lnTo>
                  <a:pt x="195" y="228"/>
                </a:lnTo>
                <a:lnTo>
                  <a:pt x="195" y="216"/>
                </a:lnTo>
                <a:lnTo>
                  <a:pt x="178" y="216"/>
                </a:lnTo>
                <a:lnTo>
                  <a:pt x="178" y="228"/>
                </a:lnTo>
                <a:close/>
                <a:moveTo>
                  <a:pt x="128" y="24"/>
                </a:moveTo>
                <a:lnTo>
                  <a:pt x="170" y="70"/>
                </a:lnTo>
                <a:lnTo>
                  <a:pt x="128" y="70"/>
                </a:lnTo>
                <a:lnTo>
                  <a:pt x="128"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7" name="Freeform 115"/>
          <p:cNvSpPr>
            <a:spLocks/>
          </p:cNvSpPr>
          <p:nvPr/>
        </p:nvSpPr>
        <p:spPr bwMode="auto">
          <a:xfrm>
            <a:off x="3582988" y="995363"/>
            <a:ext cx="9525" cy="9525"/>
          </a:xfrm>
          <a:custGeom>
            <a:avLst/>
            <a:gdLst>
              <a:gd name="T0" fmla="*/ 4281738 w 19"/>
              <a:gd name="T1" fmla="*/ 322064 h 16"/>
              <a:gd name="T2" fmla="*/ 4281738 w 19"/>
              <a:gd name="T3" fmla="*/ 322064 h 16"/>
              <a:gd name="T4" fmla="*/ 3710739 w 19"/>
              <a:gd name="T5" fmla="*/ 322064 h 16"/>
              <a:gd name="T6" fmla="*/ 3710739 w 19"/>
              <a:gd name="T7" fmla="*/ 322064 h 16"/>
              <a:gd name="T8" fmla="*/ 2568742 w 19"/>
              <a:gd name="T9" fmla="*/ 0 h 16"/>
              <a:gd name="T10" fmla="*/ 0 w 19"/>
              <a:gd name="T11" fmla="*/ 0 h 16"/>
              <a:gd name="T12" fmla="*/ 0 w 19"/>
              <a:gd name="T13" fmla="*/ 5151834 h 16"/>
              <a:gd name="T14" fmla="*/ 2568742 w 19"/>
              <a:gd name="T15" fmla="*/ 5151834 h 16"/>
              <a:gd name="T16" fmla="*/ 2568742 w 19"/>
              <a:gd name="T17" fmla="*/ 5151834 h 16"/>
              <a:gd name="T18" fmla="*/ 3710739 w 19"/>
              <a:gd name="T19" fmla="*/ 4829770 h 16"/>
              <a:gd name="T20" fmla="*/ 3710739 w 19"/>
              <a:gd name="T21" fmla="*/ 4829770 h 16"/>
              <a:gd name="T22" fmla="*/ 4281738 w 19"/>
              <a:gd name="T23" fmla="*/ 4829770 h 16"/>
              <a:gd name="T24" fmla="*/ 4281738 w 19"/>
              <a:gd name="T25" fmla="*/ 4829770 h 16"/>
              <a:gd name="T26" fmla="*/ 5137986 w 19"/>
              <a:gd name="T27" fmla="*/ 3864173 h 16"/>
              <a:gd name="T28" fmla="*/ 5137986 w 19"/>
              <a:gd name="T29" fmla="*/ 3864173 h 16"/>
              <a:gd name="T30" fmla="*/ 5423234 w 19"/>
              <a:gd name="T31" fmla="*/ 2575917 h 16"/>
              <a:gd name="T32" fmla="*/ 5423234 w 19"/>
              <a:gd name="T33" fmla="*/ 2575917 h 16"/>
              <a:gd name="T34" fmla="*/ 5137986 w 19"/>
              <a:gd name="T35" fmla="*/ 1288256 h 16"/>
              <a:gd name="T36" fmla="*/ 5137986 w 19"/>
              <a:gd name="T37" fmla="*/ 1288256 h 16"/>
              <a:gd name="T38" fmla="*/ 4281738 w 19"/>
              <a:gd name="T39" fmla="*/ 322064 h 16"/>
              <a:gd name="T40" fmla="*/ 4281738 w 19"/>
              <a:gd name="T41" fmla="*/ 322064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6">
                <a:moveTo>
                  <a:pt x="15" y="1"/>
                </a:moveTo>
                <a:lnTo>
                  <a:pt x="15" y="1"/>
                </a:lnTo>
                <a:lnTo>
                  <a:pt x="13" y="1"/>
                </a:lnTo>
                <a:lnTo>
                  <a:pt x="9" y="0"/>
                </a:lnTo>
                <a:lnTo>
                  <a:pt x="0" y="0"/>
                </a:lnTo>
                <a:lnTo>
                  <a:pt x="0" y="16"/>
                </a:lnTo>
                <a:lnTo>
                  <a:pt x="9" y="16"/>
                </a:lnTo>
                <a:lnTo>
                  <a:pt x="13" y="15"/>
                </a:lnTo>
                <a:lnTo>
                  <a:pt x="15" y="15"/>
                </a:lnTo>
                <a:lnTo>
                  <a:pt x="18" y="12"/>
                </a:lnTo>
                <a:lnTo>
                  <a:pt x="19" y="8"/>
                </a:lnTo>
                <a:lnTo>
                  <a:pt x="18" y="4"/>
                </a:lnTo>
                <a:lnTo>
                  <a:pt x="15"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8" name="Freeform 116"/>
          <p:cNvSpPr>
            <a:spLocks noEditPoints="1"/>
          </p:cNvSpPr>
          <p:nvPr/>
        </p:nvSpPr>
        <p:spPr bwMode="auto">
          <a:xfrm>
            <a:off x="3525838" y="977900"/>
            <a:ext cx="84137" cy="53975"/>
          </a:xfrm>
          <a:custGeom>
            <a:avLst/>
            <a:gdLst>
              <a:gd name="T0" fmla="*/ 3640032 w 152"/>
              <a:gd name="T1" fmla="*/ 0 h 98"/>
              <a:gd name="T2" fmla="*/ 1820016 w 152"/>
              <a:gd name="T3" fmla="*/ 595928 h 98"/>
              <a:gd name="T4" fmla="*/ 303336 w 152"/>
              <a:gd name="T5" fmla="*/ 2085197 h 98"/>
              <a:gd name="T6" fmla="*/ 0 w 152"/>
              <a:gd name="T7" fmla="*/ 25916812 h 98"/>
              <a:gd name="T8" fmla="*/ 303336 w 152"/>
              <a:gd name="T9" fmla="*/ 27406632 h 98"/>
              <a:gd name="T10" fmla="*/ 1820016 w 152"/>
              <a:gd name="T11" fmla="*/ 29193866 h 98"/>
              <a:gd name="T12" fmla="*/ 43072609 w 152"/>
              <a:gd name="T13" fmla="*/ 29193866 h 98"/>
              <a:gd name="T14" fmla="*/ 44285953 w 152"/>
              <a:gd name="T15" fmla="*/ 29193866 h 98"/>
              <a:gd name="T16" fmla="*/ 46105969 w 152"/>
              <a:gd name="T17" fmla="*/ 27406632 h 98"/>
              <a:gd name="T18" fmla="*/ 46105969 w 152"/>
              <a:gd name="T19" fmla="*/ 3575018 h 98"/>
              <a:gd name="T20" fmla="*/ 46105969 w 152"/>
              <a:gd name="T21" fmla="*/ 2085197 h 98"/>
              <a:gd name="T22" fmla="*/ 44285953 w 152"/>
              <a:gd name="T23" fmla="*/ 595928 h 98"/>
              <a:gd name="T24" fmla="*/ 43072609 w 152"/>
              <a:gd name="T25" fmla="*/ 0 h 98"/>
              <a:gd name="T26" fmla="*/ 6066721 w 152"/>
              <a:gd name="T27" fmla="*/ 22938273 h 98"/>
              <a:gd name="T28" fmla="*/ 14862912 w 152"/>
              <a:gd name="T29" fmla="*/ 10128574 h 98"/>
              <a:gd name="T30" fmla="*/ 6976729 w 152"/>
              <a:gd name="T31" fmla="*/ 7447448 h 98"/>
              <a:gd name="T32" fmla="*/ 19412952 w 152"/>
              <a:gd name="T33" fmla="*/ 9830610 h 98"/>
              <a:gd name="T34" fmla="*/ 19412952 w 152"/>
              <a:gd name="T35" fmla="*/ 19959184 h 98"/>
              <a:gd name="T36" fmla="*/ 24873001 w 152"/>
              <a:gd name="T37" fmla="*/ 22938273 h 98"/>
              <a:gd name="T38" fmla="*/ 21536304 w 152"/>
              <a:gd name="T39" fmla="*/ 7447448 h 98"/>
              <a:gd name="T40" fmla="*/ 24873001 w 152"/>
              <a:gd name="T41" fmla="*/ 22938273 h 98"/>
              <a:gd name="T42" fmla="*/ 40039248 w 152"/>
              <a:gd name="T43" fmla="*/ 14001005 h 98"/>
              <a:gd name="T44" fmla="*/ 39129240 w 152"/>
              <a:gd name="T45" fmla="*/ 15490825 h 98"/>
              <a:gd name="T46" fmla="*/ 37612560 w 152"/>
              <a:gd name="T47" fmla="*/ 16682130 h 98"/>
              <a:gd name="T48" fmla="*/ 31243057 w 152"/>
              <a:gd name="T49" fmla="*/ 16980094 h 98"/>
              <a:gd name="T50" fmla="*/ 27906361 w 152"/>
              <a:gd name="T51" fmla="*/ 22938273 h 98"/>
              <a:gd name="T52" fmla="*/ 35185872 w 152"/>
              <a:gd name="T53" fmla="*/ 7447448 h 98"/>
              <a:gd name="T54" fmla="*/ 37612560 w 152"/>
              <a:gd name="T55" fmla="*/ 7745413 h 98"/>
              <a:gd name="T56" fmla="*/ 39129240 w 152"/>
              <a:gd name="T57" fmla="*/ 8936718 h 98"/>
              <a:gd name="T58" fmla="*/ 40039248 w 152"/>
              <a:gd name="T59" fmla="*/ 10128574 h 98"/>
              <a:gd name="T60" fmla="*/ 40342584 w 152"/>
              <a:gd name="T61" fmla="*/ 12213771 h 98"/>
              <a:gd name="T62" fmla="*/ 40039248 w 152"/>
              <a:gd name="T63" fmla="*/ 14001005 h 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2" h="98">
                <a:moveTo>
                  <a:pt x="142" y="0"/>
                </a:moveTo>
                <a:lnTo>
                  <a:pt x="12" y="0"/>
                </a:lnTo>
                <a:lnTo>
                  <a:pt x="6" y="2"/>
                </a:lnTo>
                <a:lnTo>
                  <a:pt x="4" y="4"/>
                </a:lnTo>
                <a:lnTo>
                  <a:pt x="1" y="7"/>
                </a:lnTo>
                <a:lnTo>
                  <a:pt x="0" y="12"/>
                </a:lnTo>
                <a:lnTo>
                  <a:pt x="0" y="87"/>
                </a:lnTo>
                <a:lnTo>
                  <a:pt x="1" y="92"/>
                </a:lnTo>
                <a:lnTo>
                  <a:pt x="4" y="96"/>
                </a:lnTo>
                <a:lnTo>
                  <a:pt x="6" y="98"/>
                </a:lnTo>
                <a:lnTo>
                  <a:pt x="12" y="98"/>
                </a:lnTo>
                <a:lnTo>
                  <a:pt x="142" y="98"/>
                </a:lnTo>
                <a:lnTo>
                  <a:pt x="146" y="98"/>
                </a:lnTo>
                <a:lnTo>
                  <a:pt x="150" y="96"/>
                </a:lnTo>
                <a:lnTo>
                  <a:pt x="152" y="92"/>
                </a:lnTo>
                <a:lnTo>
                  <a:pt x="152" y="87"/>
                </a:lnTo>
                <a:lnTo>
                  <a:pt x="152" y="12"/>
                </a:lnTo>
                <a:lnTo>
                  <a:pt x="152" y="7"/>
                </a:lnTo>
                <a:lnTo>
                  <a:pt x="150" y="4"/>
                </a:lnTo>
                <a:lnTo>
                  <a:pt x="146" y="2"/>
                </a:lnTo>
                <a:lnTo>
                  <a:pt x="142" y="0"/>
                </a:lnTo>
                <a:close/>
                <a:moveTo>
                  <a:pt x="64" y="77"/>
                </a:moveTo>
                <a:lnTo>
                  <a:pt x="20" y="77"/>
                </a:lnTo>
                <a:lnTo>
                  <a:pt x="20" y="67"/>
                </a:lnTo>
                <a:lnTo>
                  <a:pt x="49" y="34"/>
                </a:lnTo>
                <a:lnTo>
                  <a:pt x="23" y="34"/>
                </a:lnTo>
                <a:lnTo>
                  <a:pt x="23" y="25"/>
                </a:lnTo>
                <a:lnTo>
                  <a:pt x="64" y="25"/>
                </a:lnTo>
                <a:lnTo>
                  <a:pt x="64" y="33"/>
                </a:lnTo>
                <a:lnTo>
                  <a:pt x="35" y="67"/>
                </a:lnTo>
                <a:lnTo>
                  <a:pt x="64" y="67"/>
                </a:lnTo>
                <a:lnTo>
                  <a:pt x="64" y="77"/>
                </a:lnTo>
                <a:close/>
                <a:moveTo>
                  <a:pt x="82" y="77"/>
                </a:moveTo>
                <a:lnTo>
                  <a:pt x="71" y="77"/>
                </a:lnTo>
                <a:lnTo>
                  <a:pt x="71" y="25"/>
                </a:lnTo>
                <a:lnTo>
                  <a:pt x="82" y="25"/>
                </a:lnTo>
                <a:lnTo>
                  <a:pt x="82" y="77"/>
                </a:lnTo>
                <a:close/>
                <a:moveTo>
                  <a:pt x="132" y="47"/>
                </a:moveTo>
                <a:lnTo>
                  <a:pt x="132" y="47"/>
                </a:lnTo>
                <a:lnTo>
                  <a:pt x="129" y="52"/>
                </a:lnTo>
                <a:lnTo>
                  <a:pt x="124" y="56"/>
                </a:lnTo>
                <a:lnTo>
                  <a:pt x="116" y="57"/>
                </a:lnTo>
                <a:lnTo>
                  <a:pt x="103" y="57"/>
                </a:lnTo>
                <a:lnTo>
                  <a:pt x="103" y="77"/>
                </a:lnTo>
                <a:lnTo>
                  <a:pt x="92" y="77"/>
                </a:lnTo>
                <a:lnTo>
                  <a:pt x="92" y="25"/>
                </a:lnTo>
                <a:lnTo>
                  <a:pt x="116" y="25"/>
                </a:lnTo>
                <a:lnTo>
                  <a:pt x="124" y="26"/>
                </a:lnTo>
                <a:lnTo>
                  <a:pt x="129" y="30"/>
                </a:lnTo>
                <a:lnTo>
                  <a:pt x="132" y="34"/>
                </a:lnTo>
                <a:lnTo>
                  <a:pt x="133" y="41"/>
                </a:lnTo>
                <a:lnTo>
                  <a:pt x="132" y="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9" name="Freeform 117"/>
          <p:cNvSpPr>
            <a:spLocks noEditPoints="1"/>
          </p:cNvSpPr>
          <p:nvPr/>
        </p:nvSpPr>
        <p:spPr bwMode="auto">
          <a:xfrm>
            <a:off x="3467100" y="917575"/>
            <a:ext cx="106363" cy="138113"/>
          </a:xfrm>
          <a:custGeom>
            <a:avLst/>
            <a:gdLst>
              <a:gd name="T0" fmla="*/ 52485504 w 195"/>
              <a:gd name="T1" fmla="*/ 68231085 h 254"/>
              <a:gd name="T2" fmla="*/ 50113337 w 195"/>
              <a:gd name="T3" fmla="*/ 69995560 h 254"/>
              <a:gd name="T4" fmla="*/ 6523597 w 195"/>
              <a:gd name="T5" fmla="*/ 69407220 h 254"/>
              <a:gd name="T6" fmla="*/ 4744335 w 195"/>
              <a:gd name="T7" fmla="*/ 67054405 h 254"/>
              <a:gd name="T8" fmla="*/ 5337786 w 195"/>
              <a:gd name="T9" fmla="*/ 6470105 h 254"/>
              <a:gd name="T10" fmla="*/ 7116503 w 195"/>
              <a:gd name="T11" fmla="*/ 4999799 h 254"/>
              <a:gd name="T12" fmla="*/ 10971753 w 195"/>
              <a:gd name="T13" fmla="*/ 10881564 h 254"/>
              <a:gd name="T14" fmla="*/ 10082121 w 195"/>
              <a:gd name="T15" fmla="*/ 11764074 h 254"/>
              <a:gd name="T16" fmla="*/ 10971753 w 195"/>
              <a:gd name="T17" fmla="*/ 12646040 h 254"/>
              <a:gd name="T18" fmla="*/ 12454289 w 195"/>
              <a:gd name="T19" fmla="*/ 17351669 h 254"/>
              <a:gd name="T20" fmla="*/ 11564658 w 195"/>
              <a:gd name="T21" fmla="*/ 18234179 h 254"/>
              <a:gd name="T22" fmla="*/ 12454289 w 195"/>
              <a:gd name="T23" fmla="*/ 18822518 h 254"/>
              <a:gd name="T24" fmla="*/ 13640100 w 195"/>
              <a:gd name="T25" fmla="*/ 23821774 h 254"/>
              <a:gd name="T26" fmla="*/ 12751015 w 195"/>
              <a:gd name="T27" fmla="*/ 24704283 h 254"/>
              <a:gd name="T28" fmla="*/ 13640100 w 195"/>
              <a:gd name="T29" fmla="*/ 25292623 h 254"/>
              <a:gd name="T30" fmla="*/ 15419362 w 195"/>
              <a:gd name="T31" fmla="*/ 30292422 h 254"/>
              <a:gd name="T32" fmla="*/ 14529731 w 195"/>
              <a:gd name="T33" fmla="*/ 30880218 h 254"/>
              <a:gd name="T34" fmla="*/ 15419362 w 195"/>
              <a:gd name="T35" fmla="*/ 31762727 h 254"/>
              <a:gd name="T36" fmla="*/ 21053874 w 195"/>
              <a:gd name="T37" fmla="*/ 31762727 h 254"/>
              <a:gd name="T38" fmla="*/ 24908578 w 195"/>
              <a:gd name="T39" fmla="*/ 31468558 h 254"/>
              <a:gd name="T40" fmla="*/ 24908578 w 195"/>
              <a:gd name="T41" fmla="*/ 30292422 h 254"/>
              <a:gd name="T42" fmla="*/ 21646780 w 195"/>
              <a:gd name="T43" fmla="*/ 25292623 h 254"/>
              <a:gd name="T44" fmla="*/ 26687840 w 195"/>
              <a:gd name="T45" fmla="*/ 24998453 h 254"/>
              <a:gd name="T46" fmla="*/ 26687840 w 195"/>
              <a:gd name="T47" fmla="*/ 23821774 h 254"/>
              <a:gd name="T48" fmla="*/ 22536411 w 195"/>
              <a:gd name="T49" fmla="*/ 18822518 h 254"/>
              <a:gd name="T50" fmla="*/ 28170377 w 195"/>
              <a:gd name="T51" fmla="*/ 18822518 h 254"/>
              <a:gd name="T52" fmla="*/ 28170377 w 195"/>
              <a:gd name="T53" fmla="*/ 17645839 h 254"/>
              <a:gd name="T54" fmla="*/ 23426042 w 195"/>
              <a:gd name="T55" fmla="*/ 12646040 h 254"/>
              <a:gd name="T56" fmla="*/ 29356188 w 195"/>
              <a:gd name="T57" fmla="*/ 12646040 h 254"/>
              <a:gd name="T58" fmla="*/ 29356188 w 195"/>
              <a:gd name="T59" fmla="*/ 11175734 h 254"/>
              <a:gd name="T60" fmla="*/ 24315673 w 195"/>
              <a:gd name="T61" fmla="*/ 4999799 h 254"/>
              <a:gd name="T62" fmla="*/ 35583605 w 195"/>
              <a:gd name="T63" fmla="*/ 21763129 h 254"/>
              <a:gd name="T64" fmla="*/ 52485504 w 195"/>
              <a:gd name="T65" fmla="*/ 22645638 h 254"/>
              <a:gd name="T66" fmla="*/ 57823290 w 195"/>
              <a:gd name="T67" fmla="*/ 31468558 h 254"/>
              <a:gd name="T68" fmla="*/ 57526565 w 195"/>
              <a:gd name="T69" fmla="*/ 20881163 h 254"/>
              <a:gd name="T70" fmla="*/ 38845404 w 195"/>
              <a:gd name="T71" fmla="*/ 882509 h 254"/>
              <a:gd name="T72" fmla="*/ 7116503 w 195"/>
              <a:gd name="T73" fmla="*/ 0 h 254"/>
              <a:gd name="T74" fmla="*/ 4448155 w 195"/>
              <a:gd name="T75" fmla="*/ 588340 h 254"/>
              <a:gd name="T76" fmla="*/ 1186357 w 195"/>
              <a:gd name="T77" fmla="*/ 3235324 h 254"/>
              <a:gd name="T78" fmla="*/ 0 w 195"/>
              <a:gd name="T79" fmla="*/ 7352614 h 254"/>
              <a:gd name="T80" fmla="*/ 0 w 195"/>
              <a:gd name="T81" fmla="*/ 68819424 h 254"/>
              <a:gd name="T82" fmla="*/ 2075442 w 195"/>
              <a:gd name="T83" fmla="*/ 72348374 h 254"/>
              <a:gd name="T84" fmla="*/ 5930692 w 195"/>
              <a:gd name="T85" fmla="*/ 74407019 h 254"/>
              <a:gd name="T86" fmla="*/ 50113337 w 195"/>
              <a:gd name="T87" fmla="*/ 74701189 h 254"/>
              <a:gd name="T88" fmla="*/ 54264766 w 195"/>
              <a:gd name="T89" fmla="*/ 73230884 h 254"/>
              <a:gd name="T90" fmla="*/ 56933659 w 195"/>
              <a:gd name="T91" fmla="*/ 69995560 h 254"/>
              <a:gd name="T92" fmla="*/ 57823290 w 195"/>
              <a:gd name="T93" fmla="*/ 63525455 h 254"/>
              <a:gd name="T94" fmla="*/ 37659047 w 195"/>
              <a:gd name="T95" fmla="*/ 6764274 h 254"/>
              <a:gd name="T96" fmla="*/ 37659047 w 195"/>
              <a:gd name="T97" fmla="*/ 6764274 h 2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5" h="254">
                <a:moveTo>
                  <a:pt x="179" y="228"/>
                </a:moveTo>
                <a:lnTo>
                  <a:pt x="179" y="228"/>
                </a:lnTo>
                <a:lnTo>
                  <a:pt x="177" y="232"/>
                </a:lnTo>
                <a:lnTo>
                  <a:pt x="176" y="235"/>
                </a:lnTo>
                <a:lnTo>
                  <a:pt x="173" y="236"/>
                </a:lnTo>
                <a:lnTo>
                  <a:pt x="169" y="238"/>
                </a:lnTo>
                <a:lnTo>
                  <a:pt x="24" y="238"/>
                </a:lnTo>
                <a:lnTo>
                  <a:pt x="22" y="236"/>
                </a:lnTo>
                <a:lnTo>
                  <a:pt x="19" y="235"/>
                </a:lnTo>
                <a:lnTo>
                  <a:pt x="18" y="232"/>
                </a:lnTo>
                <a:lnTo>
                  <a:pt x="16" y="228"/>
                </a:lnTo>
                <a:lnTo>
                  <a:pt x="16" y="25"/>
                </a:lnTo>
                <a:lnTo>
                  <a:pt x="18" y="22"/>
                </a:lnTo>
                <a:lnTo>
                  <a:pt x="19" y="19"/>
                </a:lnTo>
                <a:lnTo>
                  <a:pt x="22" y="17"/>
                </a:lnTo>
                <a:lnTo>
                  <a:pt x="24" y="17"/>
                </a:lnTo>
                <a:lnTo>
                  <a:pt x="52" y="17"/>
                </a:lnTo>
                <a:lnTo>
                  <a:pt x="54" y="37"/>
                </a:lnTo>
                <a:lnTo>
                  <a:pt x="37" y="37"/>
                </a:lnTo>
                <a:lnTo>
                  <a:pt x="35" y="38"/>
                </a:lnTo>
                <a:lnTo>
                  <a:pt x="34" y="40"/>
                </a:lnTo>
                <a:lnTo>
                  <a:pt x="35" y="43"/>
                </a:lnTo>
                <a:lnTo>
                  <a:pt x="37" y="43"/>
                </a:lnTo>
                <a:lnTo>
                  <a:pt x="54" y="43"/>
                </a:lnTo>
                <a:lnTo>
                  <a:pt x="57" y="59"/>
                </a:lnTo>
                <a:lnTo>
                  <a:pt x="42" y="59"/>
                </a:lnTo>
                <a:lnTo>
                  <a:pt x="39" y="60"/>
                </a:lnTo>
                <a:lnTo>
                  <a:pt x="39" y="62"/>
                </a:lnTo>
                <a:lnTo>
                  <a:pt x="39" y="64"/>
                </a:lnTo>
                <a:lnTo>
                  <a:pt x="42" y="64"/>
                </a:lnTo>
                <a:lnTo>
                  <a:pt x="57" y="64"/>
                </a:lnTo>
                <a:lnTo>
                  <a:pt x="58" y="81"/>
                </a:lnTo>
                <a:lnTo>
                  <a:pt x="46" y="81"/>
                </a:lnTo>
                <a:lnTo>
                  <a:pt x="45" y="81"/>
                </a:lnTo>
                <a:lnTo>
                  <a:pt x="43" y="84"/>
                </a:lnTo>
                <a:lnTo>
                  <a:pt x="45" y="85"/>
                </a:lnTo>
                <a:lnTo>
                  <a:pt x="46" y="86"/>
                </a:lnTo>
                <a:lnTo>
                  <a:pt x="60" y="86"/>
                </a:lnTo>
                <a:lnTo>
                  <a:pt x="61" y="103"/>
                </a:lnTo>
                <a:lnTo>
                  <a:pt x="52" y="103"/>
                </a:lnTo>
                <a:lnTo>
                  <a:pt x="49" y="103"/>
                </a:lnTo>
                <a:lnTo>
                  <a:pt x="49" y="105"/>
                </a:lnTo>
                <a:lnTo>
                  <a:pt x="49" y="107"/>
                </a:lnTo>
                <a:lnTo>
                  <a:pt x="52" y="108"/>
                </a:lnTo>
                <a:lnTo>
                  <a:pt x="63" y="108"/>
                </a:lnTo>
                <a:lnTo>
                  <a:pt x="67" y="148"/>
                </a:lnTo>
                <a:lnTo>
                  <a:pt x="71" y="108"/>
                </a:lnTo>
                <a:lnTo>
                  <a:pt x="83" y="108"/>
                </a:lnTo>
                <a:lnTo>
                  <a:pt x="84" y="107"/>
                </a:lnTo>
                <a:lnTo>
                  <a:pt x="86" y="105"/>
                </a:lnTo>
                <a:lnTo>
                  <a:pt x="84" y="103"/>
                </a:lnTo>
                <a:lnTo>
                  <a:pt x="83" y="103"/>
                </a:lnTo>
                <a:lnTo>
                  <a:pt x="72" y="103"/>
                </a:lnTo>
                <a:lnTo>
                  <a:pt x="73" y="86"/>
                </a:lnTo>
                <a:lnTo>
                  <a:pt x="87" y="86"/>
                </a:lnTo>
                <a:lnTo>
                  <a:pt x="90" y="85"/>
                </a:lnTo>
                <a:lnTo>
                  <a:pt x="90" y="84"/>
                </a:lnTo>
                <a:lnTo>
                  <a:pt x="90" y="81"/>
                </a:lnTo>
                <a:lnTo>
                  <a:pt x="87" y="81"/>
                </a:lnTo>
                <a:lnTo>
                  <a:pt x="75" y="81"/>
                </a:lnTo>
                <a:lnTo>
                  <a:pt x="76" y="64"/>
                </a:lnTo>
                <a:lnTo>
                  <a:pt x="93" y="64"/>
                </a:lnTo>
                <a:lnTo>
                  <a:pt x="95" y="64"/>
                </a:lnTo>
                <a:lnTo>
                  <a:pt x="95" y="62"/>
                </a:lnTo>
                <a:lnTo>
                  <a:pt x="95" y="60"/>
                </a:lnTo>
                <a:lnTo>
                  <a:pt x="93" y="59"/>
                </a:lnTo>
                <a:lnTo>
                  <a:pt x="76" y="59"/>
                </a:lnTo>
                <a:lnTo>
                  <a:pt x="79" y="43"/>
                </a:lnTo>
                <a:lnTo>
                  <a:pt x="97" y="43"/>
                </a:lnTo>
                <a:lnTo>
                  <a:pt x="99" y="43"/>
                </a:lnTo>
                <a:lnTo>
                  <a:pt x="99" y="40"/>
                </a:lnTo>
                <a:lnTo>
                  <a:pt x="99" y="38"/>
                </a:lnTo>
                <a:lnTo>
                  <a:pt x="97" y="37"/>
                </a:lnTo>
                <a:lnTo>
                  <a:pt x="79" y="37"/>
                </a:lnTo>
                <a:lnTo>
                  <a:pt x="82" y="17"/>
                </a:lnTo>
                <a:lnTo>
                  <a:pt x="120" y="17"/>
                </a:lnTo>
                <a:lnTo>
                  <a:pt x="120" y="74"/>
                </a:lnTo>
                <a:lnTo>
                  <a:pt x="121" y="77"/>
                </a:lnTo>
                <a:lnTo>
                  <a:pt x="124" y="77"/>
                </a:lnTo>
                <a:lnTo>
                  <a:pt x="177" y="77"/>
                </a:lnTo>
                <a:lnTo>
                  <a:pt x="179" y="78"/>
                </a:lnTo>
                <a:lnTo>
                  <a:pt x="179" y="107"/>
                </a:lnTo>
                <a:lnTo>
                  <a:pt x="195" y="107"/>
                </a:lnTo>
                <a:lnTo>
                  <a:pt x="195" y="74"/>
                </a:lnTo>
                <a:lnTo>
                  <a:pt x="194" y="71"/>
                </a:lnTo>
                <a:lnTo>
                  <a:pt x="192" y="69"/>
                </a:lnTo>
                <a:lnTo>
                  <a:pt x="131" y="3"/>
                </a:lnTo>
                <a:lnTo>
                  <a:pt x="128" y="0"/>
                </a:lnTo>
                <a:lnTo>
                  <a:pt x="125" y="0"/>
                </a:lnTo>
                <a:lnTo>
                  <a:pt x="24" y="0"/>
                </a:lnTo>
                <a:lnTo>
                  <a:pt x="20" y="0"/>
                </a:lnTo>
                <a:lnTo>
                  <a:pt x="15" y="2"/>
                </a:lnTo>
                <a:lnTo>
                  <a:pt x="11" y="4"/>
                </a:lnTo>
                <a:lnTo>
                  <a:pt x="7" y="7"/>
                </a:lnTo>
                <a:lnTo>
                  <a:pt x="4" y="11"/>
                </a:lnTo>
                <a:lnTo>
                  <a:pt x="1" y="15"/>
                </a:lnTo>
                <a:lnTo>
                  <a:pt x="0" y="21"/>
                </a:lnTo>
                <a:lnTo>
                  <a:pt x="0" y="25"/>
                </a:lnTo>
                <a:lnTo>
                  <a:pt x="0" y="228"/>
                </a:lnTo>
                <a:lnTo>
                  <a:pt x="0" y="234"/>
                </a:lnTo>
                <a:lnTo>
                  <a:pt x="1" y="238"/>
                </a:lnTo>
                <a:lnTo>
                  <a:pt x="4" y="242"/>
                </a:lnTo>
                <a:lnTo>
                  <a:pt x="7" y="246"/>
                </a:lnTo>
                <a:lnTo>
                  <a:pt x="11" y="249"/>
                </a:lnTo>
                <a:lnTo>
                  <a:pt x="15" y="251"/>
                </a:lnTo>
                <a:lnTo>
                  <a:pt x="20" y="253"/>
                </a:lnTo>
                <a:lnTo>
                  <a:pt x="24" y="254"/>
                </a:lnTo>
                <a:lnTo>
                  <a:pt x="169" y="254"/>
                </a:lnTo>
                <a:lnTo>
                  <a:pt x="174" y="253"/>
                </a:lnTo>
                <a:lnTo>
                  <a:pt x="179" y="251"/>
                </a:lnTo>
                <a:lnTo>
                  <a:pt x="183" y="249"/>
                </a:lnTo>
                <a:lnTo>
                  <a:pt x="187" y="246"/>
                </a:lnTo>
                <a:lnTo>
                  <a:pt x="190" y="242"/>
                </a:lnTo>
                <a:lnTo>
                  <a:pt x="192" y="238"/>
                </a:lnTo>
                <a:lnTo>
                  <a:pt x="194" y="234"/>
                </a:lnTo>
                <a:lnTo>
                  <a:pt x="195" y="228"/>
                </a:lnTo>
                <a:lnTo>
                  <a:pt x="195" y="216"/>
                </a:lnTo>
                <a:lnTo>
                  <a:pt x="179" y="216"/>
                </a:lnTo>
                <a:lnTo>
                  <a:pt x="179" y="228"/>
                </a:lnTo>
                <a:close/>
                <a:moveTo>
                  <a:pt x="127" y="23"/>
                </a:moveTo>
                <a:lnTo>
                  <a:pt x="170" y="70"/>
                </a:lnTo>
                <a:lnTo>
                  <a:pt x="127" y="70"/>
                </a:lnTo>
                <a:lnTo>
                  <a:pt x="127"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0" name="Freeform 118"/>
          <p:cNvSpPr>
            <a:spLocks/>
          </p:cNvSpPr>
          <p:nvPr/>
        </p:nvSpPr>
        <p:spPr bwMode="auto">
          <a:xfrm>
            <a:off x="5581650" y="685800"/>
            <a:ext cx="7938" cy="7938"/>
          </a:xfrm>
          <a:custGeom>
            <a:avLst/>
            <a:gdLst>
              <a:gd name="T0" fmla="*/ 1870193 w 15"/>
              <a:gd name="T1" fmla="*/ 0 h 14"/>
              <a:gd name="T2" fmla="*/ 1870193 w 15"/>
              <a:gd name="T3" fmla="*/ 0 h 14"/>
              <a:gd name="T4" fmla="*/ 1068455 w 15"/>
              <a:gd name="T5" fmla="*/ 0 h 14"/>
              <a:gd name="T6" fmla="*/ 801209 w 15"/>
              <a:gd name="T7" fmla="*/ 613494 h 14"/>
              <a:gd name="T8" fmla="*/ 267246 w 15"/>
              <a:gd name="T9" fmla="*/ 1226421 h 14"/>
              <a:gd name="T10" fmla="*/ 0 w 15"/>
              <a:gd name="T11" fmla="*/ 2146662 h 14"/>
              <a:gd name="T12" fmla="*/ 0 w 15"/>
              <a:gd name="T13" fmla="*/ 2146662 h 14"/>
              <a:gd name="T14" fmla="*/ 267246 w 15"/>
              <a:gd name="T15" fmla="*/ 3066903 h 14"/>
              <a:gd name="T16" fmla="*/ 801209 w 15"/>
              <a:gd name="T17" fmla="*/ 3679830 h 14"/>
              <a:gd name="T18" fmla="*/ 1068455 w 15"/>
              <a:gd name="T19" fmla="*/ 4293324 h 14"/>
              <a:gd name="T20" fmla="*/ 1870193 w 15"/>
              <a:gd name="T21" fmla="*/ 4293324 h 14"/>
              <a:gd name="T22" fmla="*/ 1870193 w 15"/>
              <a:gd name="T23" fmla="*/ 4293324 h 14"/>
              <a:gd name="T24" fmla="*/ 2404156 w 15"/>
              <a:gd name="T25" fmla="*/ 4293324 h 14"/>
              <a:gd name="T26" fmla="*/ 3205894 w 15"/>
              <a:gd name="T27" fmla="*/ 3679830 h 14"/>
              <a:gd name="T28" fmla="*/ 3739856 w 15"/>
              <a:gd name="T29" fmla="*/ 3066903 h 14"/>
              <a:gd name="T30" fmla="*/ 4007102 w 15"/>
              <a:gd name="T31" fmla="*/ 2146662 h 14"/>
              <a:gd name="T32" fmla="*/ 4007102 w 15"/>
              <a:gd name="T33" fmla="*/ 2146662 h 14"/>
              <a:gd name="T34" fmla="*/ 3739856 w 15"/>
              <a:gd name="T35" fmla="*/ 1226421 h 14"/>
              <a:gd name="T36" fmla="*/ 3205894 w 15"/>
              <a:gd name="T37" fmla="*/ 613494 h 14"/>
              <a:gd name="T38" fmla="*/ 2404156 w 15"/>
              <a:gd name="T39" fmla="*/ 0 h 14"/>
              <a:gd name="T40" fmla="*/ 1870193 w 15"/>
              <a:gd name="T41" fmla="*/ 0 h 14"/>
              <a:gd name="T42" fmla="*/ 1870193 w 15"/>
              <a:gd name="T43" fmla="*/ 0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 h="14">
                <a:moveTo>
                  <a:pt x="7" y="0"/>
                </a:moveTo>
                <a:lnTo>
                  <a:pt x="7" y="0"/>
                </a:lnTo>
                <a:lnTo>
                  <a:pt x="4" y="0"/>
                </a:lnTo>
                <a:lnTo>
                  <a:pt x="3" y="2"/>
                </a:lnTo>
                <a:lnTo>
                  <a:pt x="1" y="4"/>
                </a:lnTo>
                <a:lnTo>
                  <a:pt x="0" y="7"/>
                </a:lnTo>
                <a:lnTo>
                  <a:pt x="1" y="10"/>
                </a:lnTo>
                <a:lnTo>
                  <a:pt x="3" y="12"/>
                </a:lnTo>
                <a:lnTo>
                  <a:pt x="4" y="14"/>
                </a:lnTo>
                <a:lnTo>
                  <a:pt x="7" y="14"/>
                </a:lnTo>
                <a:lnTo>
                  <a:pt x="9" y="14"/>
                </a:lnTo>
                <a:lnTo>
                  <a:pt x="12" y="12"/>
                </a:lnTo>
                <a:lnTo>
                  <a:pt x="14" y="10"/>
                </a:lnTo>
                <a:lnTo>
                  <a:pt x="15" y="7"/>
                </a:lnTo>
                <a:lnTo>
                  <a:pt x="14" y="4"/>
                </a:lnTo>
                <a:lnTo>
                  <a:pt x="12" y="2"/>
                </a:lnTo>
                <a:lnTo>
                  <a:pt x="9"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1" name="Freeform 119"/>
          <p:cNvSpPr>
            <a:spLocks/>
          </p:cNvSpPr>
          <p:nvPr/>
        </p:nvSpPr>
        <p:spPr bwMode="auto">
          <a:xfrm>
            <a:off x="5605463" y="685800"/>
            <a:ext cx="7937" cy="7938"/>
          </a:xfrm>
          <a:custGeom>
            <a:avLst/>
            <a:gdLst>
              <a:gd name="T0" fmla="*/ 2146392 w 14"/>
              <a:gd name="T1" fmla="*/ 0 h 14"/>
              <a:gd name="T2" fmla="*/ 2146392 w 14"/>
              <a:gd name="T3" fmla="*/ 0 h 14"/>
              <a:gd name="T4" fmla="*/ 1226267 w 14"/>
              <a:gd name="T5" fmla="*/ 0 h 14"/>
              <a:gd name="T6" fmla="*/ 306708 w 14"/>
              <a:gd name="T7" fmla="*/ 613494 h 14"/>
              <a:gd name="T8" fmla="*/ 0 w 14"/>
              <a:gd name="T9" fmla="*/ 1226421 h 14"/>
              <a:gd name="T10" fmla="*/ 0 w 14"/>
              <a:gd name="T11" fmla="*/ 2146662 h 14"/>
              <a:gd name="T12" fmla="*/ 0 w 14"/>
              <a:gd name="T13" fmla="*/ 2146662 h 14"/>
              <a:gd name="T14" fmla="*/ 0 w 14"/>
              <a:gd name="T15" fmla="*/ 3066903 h 14"/>
              <a:gd name="T16" fmla="*/ 306708 w 14"/>
              <a:gd name="T17" fmla="*/ 3679830 h 14"/>
              <a:gd name="T18" fmla="*/ 1226267 w 14"/>
              <a:gd name="T19" fmla="*/ 4293324 h 14"/>
              <a:gd name="T20" fmla="*/ 2146392 w 14"/>
              <a:gd name="T21" fmla="*/ 4293324 h 14"/>
              <a:gd name="T22" fmla="*/ 2146392 w 14"/>
              <a:gd name="T23" fmla="*/ 4293324 h 14"/>
              <a:gd name="T24" fmla="*/ 2759808 w 14"/>
              <a:gd name="T25" fmla="*/ 4293324 h 14"/>
              <a:gd name="T26" fmla="*/ 3679366 w 14"/>
              <a:gd name="T27" fmla="*/ 3679830 h 14"/>
              <a:gd name="T28" fmla="*/ 4292783 w 14"/>
              <a:gd name="T29" fmla="*/ 3066903 h 14"/>
              <a:gd name="T30" fmla="*/ 4292783 w 14"/>
              <a:gd name="T31" fmla="*/ 2146662 h 14"/>
              <a:gd name="T32" fmla="*/ 4292783 w 14"/>
              <a:gd name="T33" fmla="*/ 2146662 h 14"/>
              <a:gd name="T34" fmla="*/ 4292783 w 14"/>
              <a:gd name="T35" fmla="*/ 1226421 h 14"/>
              <a:gd name="T36" fmla="*/ 3679366 w 14"/>
              <a:gd name="T37" fmla="*/ 613494 h 14"/>
              <a:gd name="T38" fmla="*/ 2759808 w 14"/>
              <a:gd name="T39" fmla="*/ 0 h 14"/>
              <a:gd name="T40" fmla="*/ 2146392 w 14"/>
              <a:gd name="T41" fmla="*/ 0 h 14"/>
              <a:gd name="T42" fmla="*/ 2146392 w 14"/>
              <a:gd name="T43" fmla="*/ 0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 h="14">
                <a:moveTo>
                  <a:pt x="7" y="0"/>
                </a:moveTo>
                <a:lnTo>
                  <a:pt x="7" y="0"/>
                </a:lnTo>
                <a:lnTo>
                  <a:pt x="4" y="0"/>
                </a:lnTo>
                <a:lnTo>
                  <a:pt x="1" y="2"/>
                </a:lnTo>
                <a:lnTo>
                  <a:pt x="0" y="4"/>
                </a:lnTo>
                <a:lnTo>
                  <a:pt x="0" y="7"/>
                </a:lnTo>
                <a:lnTo>
                  <a:pt x="0" y="10"/>
                </a:lnTo>
                <a:lnTo>
                  <a:pt x="1" y="12"/>
                </a:lnTo>
                <a:lnTo>
                  <a:pt x="4" y="14"/>
                </a:lnTo>
                <a:lnTo>
                  <a:pt x="7" y="14"/>
                </a:lnTo>
                <a:lnTo>
                  <a:pt x="9" y="14"/>
                </a:lnTo>
                <a:lnTo>
                  <a:pt x="12" y="12"/>
                </a:lnTo>
                <a:lnTo>
                  <a:pt x="14" y="10"/>
                </a:lnTo>
                <a:lnTo>
                  <a:pt x="14" y="7"/>
                </a:lnTo>
                <a:lnTo>
                  <a:pt x="14" y="4"/>
                </a:lnTo>
                <a:lnTo>
                  <a:pt x="12" y="2"/>
                </a:lnTo>
                <a:lnTo>
                  <a:pt x="9"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2" name="Freeform 120"/>
          <p:cNvSpPr>
            <a:spLocks noEditPoints="1"/>
          </p:cNvSpPr>
          <p:nvPr/>
        </p:nvSpPr>
        <p:spPr bwMode="auto">
          <a:xfrm>
            <a:off x="5573713" y="677863"/>
            <a:ext cx="58737" cy="49212"/>
          </a:xfrm>
          <a:custGeom>
            <a:avLst/>
            <a:gdLst>
              <a:gd name="T0" fmla="*/ 22942457 w 109"/>
              <a:gd name="T1" fmla="*/ 14156652 h 93"/>
              <a:gd name="T2" fmla="*/ 21766100 w 109"/>
              <a:gd name="T3" fmla="*/ 12174414 h 93"/>
              <a:gd name="T4" fmla="*/ 23236681 w 109"/>
              <a:gd name="T5" fmla="*/ 11608211 h 93"/>
              <a:gd name="T6" fmla="*/ 25589933 w 109"/>
              <a:gd name="T7" fmla="*/ 8494097 h 93"/>
              <a:gd name="T8" fmla="*/ 26177841 w 109"/>
              <a:gd name="T9" fmla="*/ 6511859 h 93"/>
              <a:gd name="T10" fmla="*/ 25589933 w 109"/>
              <a:gd name="T11" fmla="*/ 3680846 h 93"/>
              <a:gd name="T12" fmla="*/ 24118813 w 109"/>
              <a:gd name="T13" fmla="*/ 1981709 h 93"/>
              <a:gd name="T14" fmla="*/ 22060324 w 109"/>
              <a:gd name="T15" fmla="*/ 849304 h 93"/>
              <a:gd name="T16" fmla="*/ 19707072 w 109"/>
              <a:gd name="T17" fmla="*/ 0 h 93"/>
              <a:gd name="T18" fmla="*/ 18530715 w 109"/>
              <a:gd name="T19" fmla="*/ 283101 h 93"/>
              <a:gd name="T20" fmla="*/ 14706883 w 109"/>
              <a:gd name="T21" fmla="*/ 1981709 h 93"/>
              <a:gd name="T22" fmla="*/ 13236302 w 109"/>
              <a:gd name="T23" fmla="*/ 5096352 h 93"/>
              <a:gd name="T24" fmla="*/ 12942078 w 109"/>
              <a:gd name="T25" fmla="*/ 6228758 h 93"/>
              <a:gd name="T26" fmla="*/ 12353631 w 109"/>
              <a:gd name="T27" fmla="*/ 3680846 h 93"/>
              <a:gd name="T28" fmla="*/ 8824022 w 109"/>
              <a:gd name="T29" fmla="*/ 849304 h 93"/>
              <a:gd name="T30" fmla="*/ 6470770 w 109"/>
              <a:gd name="T31" fmla="*/ 0 h 93"/>
              <a:gd name="T32" fmla="*/ 5294413 w 109"/>
              <a:gd name="T33" fmla="*/ 283101 h 93"/>
              <a:gd name="T34" fmla="*/ 2647476 w 109"/>
              <a:gd name="T35" fmla="*/ 1132405 h 93"/>
              <a:gd name="T36" fmla="*/ 882672 w 109"/>
              <a:gd name="T37" fmla="*/ 3114643 h 93"/>
              <a:gd name="T38" fmla="*/ 0 w 109"/>
              <a:gd name="T39" fmla="*/ 5379454 h 93"/>
              <a:gd name="T40" fmla="*/ 0 w 109"/>
              <a:gd name="T41" fmla="*/ 6511859 h 93"/>
              <a:gd name="T42" fmla="*/ 882672 w 109"/>
              <a:gd name="T43" fmla="*/ 9909603 h 93"/>
              <a:gd name="T44" fmla="*/ 4118056 w 109"/>
              <a:gd name="T45" fmla="*/ 12174414 h 93"/>
              <a:gd name="T46" fmla="*/ 1176357 w 109"/>
              <a:gd name="T47" fmla="*/ 17836969 h 93"/>
              <a:gd name="T48" fmla="*/ 4412280 w 109"/>
              <a:gd name="T49" fmla="*/ 25764863 h 93"/>
              <a:gd name="T50" fmla="*/ 22354009 w 109"/>
              <a:gd name="T51" fmla="*/ 22650220 h 93"/>
              <a:gd name="T52" fmla="*/ 30590122 w 109"/>
              <a:gd name="T53" fmla="*/ 26331066 h 93"/>
              <a:gd name="T54" fmla="*/ 32060702 w 109"/>
              <a:gd name="T55" fmla="*/ 10475806 h 93"/>
              <a:gd name="T56" fmla="*/ 26177841 w 109"/>
              <a:gd name="T57" fmla="*/ 14156652 h 93"/>
              <a:gd name="T58" fmla="*/ 2647476 w 109"/>
              <a:gd name="T59" fmla="*/ 6511859 h 93"/>
              <a:gd name="T60" fmla="*/ 4118056 w 109"/>
              <a:gd name="T61" fmla="*/ 3680846 h 93"/>
              <a:gd name="T62" fmla="*/ 6470770 w 109"/>
              <a:gd name="T63" fmla="*/ 2547912 h 93"/>
              <a:gd name="T64" fmla="*/ 7941889 w 109"/>
              <a:gd name="T65" fmla="*/ 3114643 h 93"/>
              <a:gd name="T66" fmla="*/ 10000378 w 109"/>
              <a:gd name="T67" fmla="*/ 5096352 h 93"/>
              <a:gd name="T68" fmla="*/ 10294602 w 109"/>
              <a:gd name="T69" fmla="*/ 6511859 h 93"/>
              <a:gd name="T70" fmla="*/ 9118246 w 109"/>
              <a:gd name="T71" fmla="*/ 9343401 h 93"/>
              <a:gd name="T72" fmla="*/ 6470770 w 109"/>
              <a:gd name="T73" fmla="*/ 10475806 h 93"/>
              <a:gd name="T74" fmla="*/ 5294413 w 109"/>
              <a:gd name="T75" fmla="*/ 9909603 h 93"/>
              <a:gd name="T76" fmla="*/ 3235385 w 109"/>
              <a:gd name="T77" fmla="*/ 7927894 h 93"/>
              <a:gd name="T78" fmla="*/ 2647476 w 109"/>
              <a:gd name="T79" fmla="*/ 6511859 h 93"/>
              <a:gd name="T80" fmla="*/ 8824022 w 109"/>
              <a:gd name="T81" fmla="*/ 12174414 h 93"/>
              <a:gd name="T82" fmla="*/ 10294602 w 109"/>
              <a:gd name="T83" fmla="*/ 11608211 h 93"/>
              <a:gd name="T84" fmla="*/ 12353631 w 109"/>
              <a:gd name="T85" fmla="*/ 8777198 h 93"/>
              <a:gd name="T86" fmla="*/ 12942078 w 109"/>
              <a:gd name="T87" fmla="*/ 6794960 h 93"/>
              <a:gd name="T88" fmla="*/ 14412659 w 109"/>
              <a:gd name="T89" fmla="*/ 10475806 h 93"/>
              <a:gd name="T90" fmla="*/ 17648044 w 109"/>
              <a:gd name="T91" fmla="*/ 12174414 h 93"/>
              <a:gd name="T92" fmla="*/ 15589015 w 109"/>
              <a:gd name="T93" fmla="*/ 6511859 h 93"/>
              <a:gd name="T94" fmla="*/ 15883239 w 109"/>
              <a:gd name="T95" fmla="*/ 5096352 h 93"/>
              <a:gd name="T96" fmla="*/ 17942267 w 109"/>
              <a:gd name="T97" fmla="*/ 3114643 h 93"/>
              <a:gd name="T98" fmla="*/ 19707072 w 109"/>
              <a:gd name="T99" fmla="*/ 2547912 h 93"/>
              <a:gd name="T100" fmla="*/ 22354009 w 109"/>
              <a:gd name="T101" fmla="*/ 3680846 h 93"/>
              <a:gd name="T102" fmla="*/ 23530904 w 109"/>
              <a:gd name="T103" fmla="*/ 6511859 h 93"/>
              <a:gd name="T104" fmla="*/ 23236681 w 109"/>
              <a:gd name="T105" fmla="*/ 7927894 h 93"/>
              <a:gd name="T106" fmla="*/ 21177652 w 109"/>
              <a:gd name="T107" fmla="*/ 9909603 h 93"/>
              <a:gd name="T108" fmla="*/ 19707072 w 109"/>
              <a:gd name="T109" fmla="*/ 10475806 h 93"/>
              <a:gd name="T110" fmla="*/ 16765911 w 109"/>
              <a:gd name="T111" fmla="*/ 9343401 h 93"/>
              <a:gd name="T112" fmla="*/ 15589015 w 109"/>
              <a:gd name="T113" fmla="*/ 6511859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9" h="93">
                <a:moveTo>
                  <a:pt x="89" y="50"/>
                </a:moveTo>
                <a:lnTo>
                  <a:pt x="78" y="50"/>
                </a:lnTo>
                <a:lnTo>
                  <a:pt x="78" y="43"/>
                </a:lnTo>
                <a:lnTo>
                  <a:pt x="74" y="43"/>
                </a:lnTo>
                <a:lnTo>
                  <a:pt x="79" y="41"/>
                </a:lnTo>
                <a:lnTo>
                  <a:pt x="84" y="37"/>
                </a:lnTo>
                <a:lnTo>
                  <a:pt x="87" y="30"/>
                </a:lnTo>
                <a:lnTo>
                  <a:pt x="89" y="23"/>
                </a:lnTo>
                <a:lnTo>
                  <a:pt x="89" y="19"/>
                </a:lnTo>
                <a:lnTo>
                  <a:pt x="87" y="13"/>
                </a:lnTo>
                <a:lnTo>
                  <a:pt x="84" y="11"/>
                </a:lnTo>
                <a:lnTo>
                  <a:pt x="82" y="7"/>
                </a:lnTo>
                <a:lnTo>
                  <a:pt x="79" y="4"/>
                </a:lnTo>
                <a:lnTo>
                  <a:pt x="75" y="3"/>
                </a:lnTo>
                <a:lnTo>
                  <a:pt x="71" y="1"/>
                </a:lnTo>
                <a:lnTo>
                  <a:pt x="67" y="0"/>
                </a:lnTo>
                <a:lnTo>
                  <a:pt x="63" y="1"/>
                </a:lnTo>
                <a:lnTo>
                  <a:pt x="59" y="3"/>
                </a:lnTo>
                <a:lnTo>
                  <a:pt x="50" y="7"/>
                </a:lnTo>
                <a:lnTo>
                  <a:pt x="46" y="13"/>
                </a:lnTo>
                <a:lnTo>
                  <a:pt x="45" y="18"/>
                </a:lnTo>
                <a:lnTo>
                  <a:pt x="44" y="22"/>
                </a:lnTo>
                <a:lnTo>
                  <a:pt x="44" y="18"/>
                </a:lnTo>
                <a:lnTo>
                  <a:pt x="42" y="13"/>
                </a:lnTo>
                <a:lnTo>
                  <a:pt x="37" y="7"/>
                </a:lnTo>
                <a:lnTo>
                  <a:pt x="30" y="3"/>
                </a:lnTo>
                <a:lnTo>
                  <a:pt x="26" y="1"/>
                </a:lnTo>
                <a:lnTo>
                  <a:pt x="22" y="0"/>
                </a:lnTo>
                <a:lnTo>
                  <a:pt x="18" y="1"/>
                </a:lnTo>
                <a:lnTo>
                  <a:pt x="14" y="3"/>
                </a:lnTo>
                <a:lnTo>
                  <a:pt x="9" y="4"/>
                </a:lnTo>
                <a:lnTo>
                  <a:pt x="5" y="7"/>
                </a:lnTo>
                <a:lnTo>
                  <a:pt x="3" y="11"/>
                </a:lnTo>
                <a:lnTo>
                  <a:pt x="1" y="13"/>
                </a:lnTo>
                <a:lnTo>
                  <a:pt x="0" y="19"/>
                </a:lnTo>
                <a:lnTo>
                  <a:pt x="0" y="23"/>
                </a:lnTo>
                <a:lnTo>
                  <a:pt x="0" y="30"/>
                </a:lnTo>
                <a:lnTo>
                  <a:pt x="3" y="35"/>
                </a:lnTo>
                <a:lnTo>
                  <a:pt x="8" y="41"/>
                </a:lnTo>
                <a:lnTo>
                  <a:pt x="14" y="43"/>
                </a:lnTo>
                <a:lnTo>
                  <a:pt x="4" y="43"/>
                </a:lnTo>
                <a:lnTo>
                  <a:pt x="4" y="63"/>
                </a:lnTo>
                <a:lnTo>
                  <a:pt x="4" y="91"/>
                </a:lnTo>
                <a:lnTo>
                  <a:pt x="15" y="91"/>
                </a:lnTo>
                <a:lnTo>
                  <a:pt x="76" y="91"/>
                </a:lnTo>
                <a:lnTo>
                  <a:pt x="76" y="80"/>
                </a:lnTo>
                <a:lnTo>
                  <a:pt x="89" y="80"/>
                </a:lnTo>
                <a:lnTo>
                  <a:pt x="104" y="93"/>
                </a:lnTo>
                <a:lnTo>
                  <a:pt x="109" y="93"/>
                </a:lnTo>
                <a:lnTo>
                  <a:pt x="109" y="37"/>
                </a:lnTo>
                <a:lnTo>
                  <a:pt x="102" y="37"/>
                </a:lnTo>
                <a:lnTo>
                  <a:pt x="89" y="50"/>
                </a:lnTo>
                <a:close/>
                <a:moveTo>
                  <a:pt x="9" y="23"/>
                </a:moveTo>
                <a:lnTo>
                  <a:pt x="9" y="23"/>
                </a:lnTo>
                <a:lnTo>
                  <a:pt x="11" y="18"/>
                </a:lnTo>
                <a:lnTo>
                  <a:pt x="14" y="13"/>
                </a:lnTo>
                <a:lnTo>
                  <a:pt x="18" y="11"/>
                </a:lnTo>
                <a:lnTo>
                  <a:pt x="22" y="9"/>
                </a:lnTo>
                <a:lnTo>
                  <a:pt x="27" y="11"/>
                </a:lnTo>
                <a:lnTo>
                  <a:pt x="31" y="13"/>
                </a:lnTo>
                <a:lnTo>
                  <a:pt x="34" y="18"/>
                </a:lnTo>
                <a:lnTo>
                  <a:pt x="35" y="23"/>
                </a:lnTo>
                <a:lnTo>
                  <a:pt x="34" y="28"/>
                </a:lnTo>
                <a:lnTo>
                  <a:pt x="31" y="33"/>
                </a:lnTo>
                <a:lnTo>
                  <a:pt x="27" y="35"/>
                </a:lnTo>
                <a:lnTo>
                  <a:pt x="22" y="37"/>
                </a:lnTo>
                <a:lnTo>
                  <a:pt x="18" y="35"/>
                </a:lnTo>
                <a:lnTo>
                  <a:pt x="14" y="33"/>
                </a:lnTo>
                <a:lnTo>
                  <a:pt x="11" y="28"/>
                </a:lnTo>
                <a:lnTo>
                  <a:pt x="9" y="23"/>
                </a:lnTo>
                <a:close/>
                <a:moveTo>
                  <a:pt x="53" y="43"/>
                </a:moveTo>
                <a:lnTo>
                  <a:pt x="30" y="43"/>
                </a:lnTo>
                <a:lnTo>
                  <a:pt x="35" y="41"/>
                </a:lnTo>
                <a:lnTo>
                  <a:pt x="39" y="37"/>
                </a:lnTo>
                <a:lnTo>
                  <a:pt x="42" y="31"/>
                </a:lnTo>
                <a:lnTo>
                  <a:pt x="44" y="24"/>
                </a:lnTo>
                <a:lnTo>
                  <a:pt x="45" y="31"/>
                </a:lnTo>
                <a:lnTo>
                  <a:pt x="49" y="37"/>
                </a:lnTo>
                <a:lnTo>
                  <a:pt x="53" y="41"/>
                </a:lnTo>
                <a:lnTo>
                  <a:pt x="60" y="43"/>
                </a:lnTo>
                <a:lnTo>
                  <a:pt x="53" y="43"/>
                </a:lnTo>
                <a:close/>
                <a:moveTo>
                  <a:pt x="53" y="23"/>
                </a:moveTo>
                <a:lnTo>
                  <a:pt x="53" y="23"/>
                </a:lnTo>
                <a:lnTo>
                  <a:pt x="54" y="18"/>
                </a:lnTo>
                <a:lnTo>
                  <a:pt x="57" y="13"/>
                </a:lnTo>
                <a:lnTo>
                  <a:pt x="61" y="11"/>
                </a:lnTo>
                <a:lnTo>
                  <a:pt x="67" y="9"/>
                </a:lnTo>
                <a:lnTo>
                  <a:pt x="72" y="11"/>
                </a:lnTo>
                <a:lnTo>
                  <a:pt x="76" y="13"/>
                </a:lnTo>
                <a:lnTo>
                  <a:pt x="79" y="18"/>
                </a:lnTo>
                <a:lnTo>
                  <a:pt x="80" y="23"/>
                </a:lnTo>
                <a:lnTo>
                  <a:pt x="79" y="28"/>
                </a:lnTo>
                <a:lnTo>
                  <a:pt x="76" y="33"/>
                </a:lnTo>
                <a:lnTo>
                  <a:pt x="72" y="35"/>
                </a:lnTo>
                <a:lnTo>
                  <a:pt x="67" y="37"/>
                </a:lnTo>
                <a:lnTo>
                  <a:pt x="61" y="35"/>
                </a:lnTo>
                <a:lnTo>
                  <a:pt x="57" y="33"/>
                </a:lnTo>
                <a:lnTo>
                  <a:pt x="54" y="28"/>
                </a:lnTo>
                <a:lnTo>
                  <a:pt x="53"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3" name="Freeform 121"/>
          <p:cNvSpPr>
            <a:spLocks noEditPoints="1"/>
          </p:cNvSpPr>
          <p:nvPr/>
        </p:nvSpPr>
        <p:spPr bwMode="auto">
          <a:xfrm>
            <a:off x="5551488" y="622300"/>
            <a:ext cx="104775" cy="138113"/>
          </a:xfrm>
          <a:custGeom>
            <a:avLst/>
            <a:gdLst>
              <a:gd name="T0" fmla="*/ 38265442 w 195"/>
              <a:gd name="T1" fmla="*/ 882509 h 254"/>
              <a:gd name="T2" fmla="*/ 37389093 w 195"/>
              <a:gd name="T3" fmla="*/ 0 h 254"/>
              <a:gd name="T4" fmla="*/ 7302549 w 195"/>
              <a:gd name="T5" fmla="*/ 0 h 254"/>
              <a:gd name="T6" fmla="*/ 5842147 w 195"/>
              <a:gd name="T7" fmla="*/ 0 h 254"/>
              <a:gd name="T8" fmla="*/ 2920805 w 195"/>
              <a:gd name="T9" fmla="*/ 1470305 h 254"/>
              <a:gd name="T10" fmla="*/ 1460402 w 195"/>
              <a:gd name="T11" fmla="*/ 3235324 h 254"/>
              <a:gd name="T12" fmla="*/ 292295 w 195"/>
              <a:gd name="T13" fmla="*/ 6175935 h 254"/>
              <a:gd name="T14" fmla="*/ 0 w 195"/>
              <a:gd name="T15" fmla="*/ 67054405 h 254"/>
              <a:gd name="T16" fmla="*/ 292295 w 195"/>
              <a:gd name="T17" fmla="*/ 68819424 h 254"/>
              <a:gd name="T18" fmla="*/ 1460402 w 195"/>
              <a:gd name="T19" fmla="*/ 71172239 h 254"/>
              <a:gd name="T20" fmla="*/ 2920805 w 195"/>
              <a:gd name="T21" fmla="*/ 73230884 h 254"/>
              <a:gd name="T22" fmla="*/ 5842147 w 195"/>
              <a:gd name="T23" fmla="*/ 74407019 h 254"/>
              <a:gd name="T24" fmla="*/ 49365144 w 195"/>
              <a:gd name="T25" fmla="*/ 74701189 h 254"/>
              <a:gd name="T26" fmla="*/ 50826084 w 195"/>
              <a:gd name="T27" fmla="*/ 74407019 h 254"/>
              <a:gd name="T28" fmla="*/ 53746888 w 195"/>
              <a:gd name="T29" fmla="*/ 73230884 h 254"/>
              <a:gd name="T30" fmla="*/ 55791344 w 195"/>
              <a:gd name="T31" fmla="*/ 71172239 h 254"/>
              <a:gd name="T32" fmla="*/ 56375935 w 195"/>
              <a:gd name="T33" fmla="*/ 68819424 h 254"/>
              <a:gd name="T34" fmla="*/ 56959988 w 195"/>
              <a:gd name="T35" fmla="*/ 21763129 h 254"/>
              <a:gd name="T36" fmla="*/ 56375935 w 195"/>
              <a:gd name="T37" fmla="*/ 20881163 h 254"/>
              <a:gd name="T38" fmla="*/ 56083640 w 195"/>
              <a:gd name="T39" fmla="*/ 20292823 h 254"/>
              <a:gd name="T40" fmla="*/ 49657440 w 195"/>
              <a:gd name="T41" fmla="*/ 20586993 h 254"/>
              <a:gd name="T42" fmla="*/ 36512744 w 195"/>
              <a:gd name="T43" fmla="*/ 5881765 h 254"/>
              <a:gd name="T44" fmla="*/ 51994191 w 195"/>
              <a:gd name="T45" fmla="*/ 67054405 h 254"/>
              <a:gd name="T46" fmla="*/ 51410137 w 195"/>
              <a:gd name="T47" fmla="*/ 69113050 h 254"/>
              <a:gd name="T48" fmla="*/ 49365144 w 195"/>
              <a:gd name="T49" fmla="*/ 69995560 h 254"/>
              <a:gd name="T50" fmla="*/ 7302549 w 195"/>
              <a:gd name="T51" fmla="*/ 69995560 h 254"/>
              <a:gd name="T52" fmla="*/ 5549851 w 195"/>
              <a:gd name="T53" fmla="*/ 69113050 h 254"/>
              <a:gd name="T54" fmla="*/ 4673502 w 195"/>
              <a:gd name="T55" fmla="*/ 67054405 h 254"/>
              <a:gd name="T56" fmla="*/ 4673502 w 195"/>
              <a:gd name="T57" fmla="*/ 7352614 h 254"/>
              <a:gd name="T58" fmla="*/ 5549851 w 195"/>
              <a:gd name="T59" fmla="*/ 5881765 h 254"/>
              <a:gd name="T60" fmla="*/ 7302549 w 195"/>
              <a:gd name="T61" fmla="*/ 4999799 h 254"/>
              <a:gd name="T62" fmla="*/ 34175993 w 195"/>
              <a:gd name="T63" fmla="*/ 21763129 h 254"/>
              <a:gd name="T64" fmla="*/ 34468288 w 195"/>
              <a:gd name="T65" fmla="*/ 22645638 h 254"/>
              <a:gd name="T66" fmla="*/ 51994191 w 195"/>
              <a:gd name="T67" fmla="*/ 22645638 h 254"/>
              <a:gd name="T68" fmla="*/ 51994191 w 195"/>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5" h="254">
                <a:moveTo>
                  <a:pt x="192" y="69"/>
                </a:moveTo>
                <a:lnTo>
                  <a:pt x="131" y="3"/>
                </a:lnTo>
                <a:lnTo>
                  <a:pt x="128" y="0"/>
                </a:lnTo>
                <a:lnTo>
                  <a:pt x="125" y="0"/>
                </a:lnTo>
                <a:lnTo>
                  <a:pt x="25" y="0"/>
                </a:lnTo>
                <a:lnTo>
                  <a:pt x="20" y="0"/>
                </a:lnTo>
                <a:lnTo>
                  <a:pt x="16" y="2"/>
                </a:lnTo>
                <a:lnTo>
                  <a:pt x="10" y="5"/>
                </a:lnTo>
                <a:lnTo>
                  <a:pt x="8" y="7"/>
                </a:lnTo>
                <a:lnTo>
                  <a:pt x="5" y="11"/>
                </a:lnTo>
                <a:lnTo>
                  <a:pt x="2" y="15"/>
                </a:lnTo>
                <a:lnTo>
                  <a:pt x="1" y="21"/>
                </a:lnTo>
                <a:lnTo>
                  <a:pt x="0" y="25"/>
                </a:lnTo>
                <a:lnTo>
                  <a:pt x="0" y="228"/>
                </a:lnTo>
                <a:lnTo>
                  <a:pt x="1" y="234"/>
                </a:lnTo>
                <a:lnTo>
                  <a:pt x="2" y="238"/>
                </a:lnTo>
                <a:lnTo>
                  <a:pt x="5" y="242"/>
                </a:lnTo>
                <a:lnTo>
                  <a:pt x="8" y="246"/>
                </a:lnTo>
                <a:lnTo>
                  <a:pt x="10" y="249"/>
                </a:lnTo>
                <a:lnTo>
                  <a:pt x="16" y="252"/>
                </a:lnTo>
                <a:lnTo>
                  <a:pt x="20" y="253"/>
                </a:lnTo>
                <a:lnTo>
                  <a:pt x="25" y="254"/>
                </a:lnTo>
                <a:lnTo>
                  <a:pt x="169" y="254"/>
                </a:lnTo>
                <a:lnTo>
                  <a:pt x="174" y="253"/>
                </a:lnTo>
                <a:lnTo>
                  <a:pt x="180" y="252"/>
                </a:lnTo>
                <a:lnTo>
                  <a:pt x="184" y="249"/>
                </a:lnTo>
                <a:lnTo>
                  <a:pt x="187" y="246"/>
                </a:lnTo>
                <a:lnTo>
                  <a:pt x="191" y="242"/>
                </a:lnTo>
                <a:lnTo>
                  <a:pt x="192" y="238"/>
                </a:lnTo>
                <a:lnTo>
                  <a:pt x="193" y="234"/>
                </a:lnTo>
                <a:lnTo>
                  <a:pt x="195" y="228"/>
                </a:lnTo>
                <a:lnTo>
                  <a:pt x="195" y="74"/>
                </a:lnTo>
                <a:lnTo>
                  <a:pt x="193" y="71"/>
                </a:lnTo>
                <a:lnTo>
                  <a:pt x="192" y="69"/>
                </a:lnTo>
                <a:close/>
                <a:moveTo>
                  <a:pt x="125" y="20"/>
                </a:moveTo>
                <a:lnTo>
                  <a:pt x="170" y="70"/>
                </a:lnTo>
                <a:lnTo>
                  <a:pt x="125" y="70"/>
                </a:lnTo>
                <a:lnTo>
                  <a:pt x="125" y="20"/>
                </a:lnTo>
                <a:close/>
                <a:moveTo>
                  <a:pt x="178" y="228"/>
                </a:moveTo>
                <a:lnTo>
                  <a:pt x="178" y="228"/>
                </a:lnTo>
                <a:lnTo>
                  <a:pt x="177" y="232"/>
                </a:lnTo>
                <a:lnTo>
                  <a:pt x="176" y="235"/>
                </a:lnTo>
                <a:lnTo>
                  <a:pt x="173" y="237"/>
                </a:lnTo>
                <a:lnTo>
                  <a:pt x="169" y="238"/>
                </a:lnTo>
                <a:lnTo>
                  <a:pt x="25" y="238"/>
                </a:lnTo>
                <a:lnTo>
                  <a:pt x="21" y="237"/>
                </a:lnTo>
                <a:lnTo>
                  <a:pt x="19" y="235"/>
                </a:lnTo>
                <a:lnTo>
                  <a:pt x="17" y="232"/>
                </a:lnTo>
                <a:lnTo>
                  <a:pt x="16" y="228"/>
                </a:lnTo>
                <a:lnTo>
                  <a:pt x="16" y="25"/>
                </a:lnTo>
                <a:lnTo>
                  <a:pt x="17" y="22"/>
                </a:lnTo>
                <a:lnTo>
                  <a:pt x="19" y="20"/>
                </a:lnTo>
                <a:lnTo>
                  <a:pt x="21" y="17"/>
                </a:lnTo>
                <a:lnTo>
                  <a:pt x="25" y="17"/>
                </a:lnTo>
                <a:lnTo>
                  <a:pt x="117" y="17"/>
                </a:lnTo>
                <a:lnTo>
                  <a:pt x="117" y="74"/>
                </a:lnTo>
                <a:lnTo>
                  <a:pt x="118" y="77"/>
                </a:lnTo>
                <a:lnTo>
                  <a:pt x="121" y="77"/>
                </a:lnTo>
                <a:lnTo>
                  <a:pt x="178" y="77"/>
                </a:lnTo>
                <a:lnTo>
                  <a:pt x="178" y="78"/>
                </a:lnTo>
                <a:lnTo>
                  <a:pt x="178" y="2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4" name="Freeform 122"/>
          <p:cNvSpPr>
            <a:spLocks noEditPoints="1"/>
          </p:cNvSpPr>
          <p:nvPr/>
        </p:nvSpPr>
        <p:spPr bwMode="auto">
          <a:xfrm>
            <a:off x="4391025" y="615950"/>
            <a:ext cx="93663" cy="122238"/>
          </a:xfrm>
          <a:custGeom>
            <a:avLst/>
            <a:gdLst>
              <a:gd name="T0" fmla="*/ 49785653 w 174"/>
              <a:gd name="T1" fmla="*/ 17709298 h 225"/>
              <a:gd name="T2" fmla="*/ 34354942 w 174"/>
              <a:gd name="T3" fmla="*/ 590545 h 225"/>
              <a:gd name="T4" fmla="*/ 34354942 w 174"/>
              <a:gd name="T5" fmla="*/ 590545 h 225"/>
              <a:gd name="T6" fmla="*/ 33481831 w 174"/>
              <a:gd name="T7" fmla="*/ 0 h 225"/>
              <a:gd name="T8" fmla="*/ 32316965 w 174"/>
              <a:gd name="T9" fmla="*/ 0 h 225"/>
              <a:gd name="T10" fmla="*/ 6696366 w 174"/>
              <a:gd name="T11" fmla="*/ 0 h 225"/>
              <a:gd name="T12" fmla="*/ 6696366 w 174"/>
              <a:gd name="T13" fmla="*/ 0 h 225"/>
              <a:gd name="T14" fmla="*/ 5240822 w 174"/>
              <a:gd name="T15" fmla="*/ 0 h 225"/>
              <a:gd name="T16" fmla="*/ 4075955 w 174"/>
              <a:gd name="T17" fmla="*/ 295001 h 225"/>
              <a:gd name="T18" fmla="*/ 2911627 w 174"/>
              <a:gd name="T19" fmla="*/ 1180547 h 225"/>
              <a:gd name="T20" fmla="*/ 2037978 w 174"/>
              <a:gd name="T21" fmla="*/ 1771093 h 225"/>
              <a:gd name="T22" fmla="*/ 1164328 w 174"/>
              <a:gd name="T23" fmla="*/ 2656096 h 225"/>
              <a:gd name="T24" fmla="*/ 582433 w 174"/>
              <a:gd name="T25" fmla="*/ 3837187 h 225"/>
              <a:gd name="T26" fmla="*/ 0 w 174"/>
              <a:gd name="T27" fmla="*/ 5017734 h 225"/>
              <a:gd name="T28" fmla="*/ 0 w 174"/>
              <a:gd name="T29" fmla="*/ 6788284 h 225"/>
              <a:gd name="T30" fmla="*/ 0 w 174"/>
              <a:gd name="T31" fmla="*/ 10034925 h 225"/>
              <a:gd name="T32" fmla="*/ 4949605 w 174"/>
              <a:gd name="T33" fmla="*/ 10034925 h 225"/>
              <a:gd name="T34" fmla="*/ 4949605 w 174"/>
              <a:gd name="T35" fmla="*/ 6788284 h 225"/>
              <a:gd name="T36" fmla="*/ 4949605 w 174"/>
              <a:gd name="T37" fmla="*/ 6788284 h 225"/>
              <a:gd name="T38" fmla="*/ 4949605 w 174"/>
              <a:gd name="T39" fmla="*/ 5903280 h 225"/>
              <a:gd name="T40" fmla="*/ 5240822 w 174"/>
              <a:gd name="T41" fmla="*/ 5017734 h 225"/>
              <a:gd name="T42" fmla="*/ 6113933 w 174"/>
              <a:gd name="T43" fmla="*/ 4722190 h 225"/>
              <a:gd name="T44" fmla="*/ 6696366 w 174"/>
              <a:gd name="T45" fmla="*/ 4722190 h 225"/>
              <a:gd name="T46" fmla="*/ 30278987 w 174"/>
              <a:gd name="T47" fmla="*/ 4722190 h 225"/>
              <a:gd name="T48" fmla="*/ 30278987 w 174"/>
              <a:gd name="T49" fmla="*/ 21250940 h 225"/>
              <a:gd name="T50" fmla="*/ 30278987 w 174"/>
              <a:gd name="T51" fmla="*/ 21250940 h 225"/>
              <a:gd name="T52" fmla="*/ 30570204 w 174"/>
              <a:gd name="T53" fmla="*/ 22136487 h 225"/>
              <a:gd name="T54" fmla="*/ 31443853 w 174"/>
              <a:gd name="T55" fmla="*/ 22431488 h 225"/>
              <a:gd name="T56" fmla="*/ 45709697 w 174"/>
              <a:gd name="T57" fmla="*/ 22431488 h 225"/>
              <a:gd name="T58" fmla="*/ 45709697 w 174"/>
              <a:gd name="T59" fmla="*/ 59620634 h 225"/>
              <a:gd name="T60" fmla="*/ 45709697 w 174"/>
              <a:gd name="T61" fmla="*/ 59620634 h 225"/>
              <a:gd name="T62" fmla="*/ 45418481 w 174"/>
              <a:gd name="T63" fmla="*/ 60210636 h 225"/>
              <a:gd name="T64" fmla="*/ 45127802 w 174"/>
              <a:gd name="T65" fmla="*/ 60801181 h 225"/>
              <a:gd name="T66" fmla="*/ 44545369 w 174"/>
              <a:gd name="T67" fmla="*/ 61096182 h 225"/>
              <a:gd name="T68" fmla="*/ 43671719 w 174"/>
              <a:gd name="T69" fmla="*/ 61391183 h 225"/>
              <a:gd name="T70" fmla="*/ 37849003 w 174"/>
              <a:gd name="T71" fmla="*/ 61391183 h 225"/>
              <a:gd name="T72" fmla="*/ 37849003 w 174"/>
              <a:gd name="T73" fmla="*/ 66408917 h 225"/>
              <a:gd name="T74" fmla="*/ 43671719 w 174"/>
              <a:gd name="T75" fmla="*/ 66408917 h 225"/>
              <a:gd name="T76" fmla="*/ 43671719 w 174"/>
              <a:gd name="T77" fmla="*/ 66408917 h 225"/>
              <a:gd name="T78" fmla="*/ 45127802 w 174"/>
              <a:gd name="T79" fmla="*/ 66408917 h 225"/>
              <a:gd name="T80" fmla="*/ 46292130 w 174"/>
              <a:gd name="T81" fmla="*/ 65818372 h 225"/>
              <a:gd name="T82" fmla="*/ 47456458 w 174"/>
              <a:gd name="T83" fmla="*/ 65228370 h 225"/>
              <a:gd name="T84" fmla="*/ 48621325 w 174"/>
              <a:gd name="T85" fmla="*/ 64342824 h 225"/>
              <a:gd name="T86" fmla="*/ 49494974 w 174"/>
              <a:gd name="T87" fmla="*/ 63162276 h 225"/>
              <a:gd name="T88" fmla="*/ 49785653 w 174"/>
              <a:gd name="T89" fmla="*/ 62276730 h 225"/>
              <a:gd name="T90" fmla="*/ 50076869 w 174"/>
              <a:gd name="T91" fmla="*/ 60801181 h 225"/>
              <a:gd name="T92" fmla="*/ 50659302 w 174"/>
              <a:gd name="T93" fmla="*/ 59620634 h 225"/>
              <a:gd name="T94" fmla="*/ 50659302 w 174"/>
              <a:gd name="T95" fmla="*/ 19479848 h 225"/>
              <a:gd name="T96" fmla="*/ 50659302 w 174"/>
              <a:gd name="T97" fmla="*/ 19479848 h 225"/>
              <a:gd name="T98" fmla="*/ 50076869 w 174"/>
              <a:gd name="T99" fmla="*/ 18299300 h 225"/>
              <a:gd name="T100" fmla="*/ 49785653 w 174"/>
              <a:gd name="T101" fmla="*/ 17709298 h 225"/>
              <a:gd name="T102" fmla="*/ 49785653 w 174"/>
              <a:gd name="T103" fmla="*/ 17709298 h 225"/>
              <a:gd name="T104" fmla="*/ 32608181 w 174"/>
              <a:gd name="T105" fmla="*/ 5903280 h 225"/>
              <a:gd name="T106" fmla="*/ 45418481 w 174"/>
              <a:gd name="T107" fmla="*/ 20070393 h 225"/>
              <a:gd name="T108" fmla="*/ 32608181 w 174"/>
              <a:gd name="T109" fmla="*/ 20070393 h 225"/>
              <a:gd name="T110" fmla="*/ 32608181 w 174"/>
              <a:gd name="T111" fmla="*/ 5903280 h 22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4" h="225">
                <a:moveTo>
                  <a:pt x="171" y="60"/>
                </a:moveTo>
                <a:lnTo>
                  <a:pt x="118" y="2"/>
                </a:lnTo>
                <a:lnTo>
                  <a:pt x="115" y="0"/>
                </a:lnTo>
                <a:lnTo>
                  <a:pt x="111" y="0"/>
                </a:lnTo>
                <a:lnTo>
                  <a:pt x="23" y="0"/>
                </a:lnTo>
                <a:lnTo>
                  <a:pt x="18" y="0"/>
                </a:lnTo>
                <a:lnTo>
                  <a:pt x="14" y="1"/>
                </a:lnTo>
                <a:lnTo>
                  <a:pt x="10" y="4"/>
                </a:lnTo>
                <a:lnTo>
                  <a:pt x="7" y="6"/>
                </a:lnTo>
                <a:lnTo>
                  <a:pt x="4" y="9"/>
                </a:lnTo>
                <a:lnTo>
                  <a:pt x="2" y="13"/>
                </a:lnTo>
                <a:lnTo>
                  <a:pt x="0" y="17"/>
                </a:lnTo>
                <a:lnTo>
                  <a:pt x="0" y="23"/>
                </a:lnTo>
                <a:lnTo>
                  <a:pt x="0" y="34"/>
                </a:lnTo>
                <a:lnTo>
                  <a:pt x="17" y="34"/>
                </a:lnTo>
                <a:lnTo>
                  <a:pt x="17" y="23"/>
                </a:lnTo>
                <a:lnTo>
                  <a:pt x="17" y="20"/>
                </a:lnTo>
                <a:lnTo>
                  <a:pt x="18" y="17"/>
                </a:lnTo>
                <a:lnTo>
                  <a:pt x="21" y="16"/>
                </a:lnTo>
                <a:lnTo>
                  <a:pt x="23" y="16"/>
                </a:lnTo>
                <a:lnTo>
                  <a:pt x="104" y="16"/>
                </a:lnTo>
                <a:lnTo>
                  <a:pt x="104" y="72"/>
                </a:lnTo>
                <a:lnTo>
                  <a:pt x="105" y="75"/>
                </a:lnTo>
                <a:lnTo>
                  <a:pt x="108" y="76"/>
                </a:lnTo>
                <a:lnTo>
                  <a:pt x="157" y="76"/>
                </a:lnTo>
                <a:lnTo>
                  <a:pt x="157" y="202"/>
                </a:lnTo>
                <a:lnTo>
                  <a:pt x="156" y="204"/>
                </a:lnTo>
                <a:lnTo>
                  <a:pt x="155" y="206"/>
                </a:lnTo>
                <a:lnTo>
                  <a:pt x="153" y="207"/>
                </a:lnTo>
                <a:lnTo>
                  <a:pt x="150" y="208"/>
                </a:lnTo>
                <a:lnTo>
                  <a:pt x="130" y="208"/>
                </a:lnTo>
                <a:lnTo>
                  <a:pt x="130" y="225"/>
                </a:lnTo>
                <a:lnTo>
                  <a:pt x="150" y="225"/>
                </a:lnTo>
                <a:lnTo>
                  <a:pt x="155" y="225"/>
                </a:lnTo>
                <a:lnTo>
                  <a:pt x="159" y="223"/>
                </a:lnTo>
                <a:lnTo>
                  <a:pt x="163" y="221"/>
                </a:lnTo>
                <a:lnTo>
                  <a:pt x="167" y="218"/>
                </a:lnTo>
                <a:lnTo>
                  <a:pt x="170" y="214"/>
                </a:lnTo>
                <a:lnTo>
                  <a:pt x="171" y="211"/>
                </a:lnTo>
                <a:lnTo>
                  <a:pt x="172" y="206"/>
                </a:lnTo>
                <a:lnTo>
                  <a:pt x="174" y="202"/>
                </a:lnTo>
                <a:lnTo>
                  <a:pt x="174" y="66"/>
                </a:lnTo>
                <a:lnTo>
                  <a:pt x="172" y="62"/>
                </a:lnTo>
                <a:lnTo>
                  <a:pt x="171" y="60"/>
                </a:lnTo>
                <a:close/>
                <a:moveTo>
                  <a:pt x="112" y="20"/>
                </a:moveTo>
                <a:lnTo>
                  <a:pt x="156" y="68"/>
                </a:lnTo>
                <a:lnTo>
                  <a:pt x="112" y="68"/>
                </a:lnTo>
                <a:lnTo>
                  <a:pt x="112"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5" name="Freeform 123"/>
          <p:cNvSpPr>
            <a:spLocks noEditPoints="1"/>
          </p:cNvSpPr>
          <p:nvPr/>
        </p:nvSpPr>
        <p:spPr bwMode="auto">
          <a:xfrm>
            <a:off x="4362450" y="638175"/>
            <a:ext cx="95250" cy="122238"/>
          </a:xfrm>
          <a:custGeom>
            <a:avLst/>
            <a:gdLst>
              <a:gd name="T0" fmla="*/ 34246457 w 175"/>
              <a:gd name="T1" fmla="*/ 885546 h 225"/>
              <a:gd name="T2" fmla="*/ 32782873 w 175"/>
              <a:gd name="T3" fmla="*/ 0 h 225"/>
              <a:gd name="T4" fmla="*/ 6732270 w 175"/>
              <a:gd name="T5" fmla="*/ 0 h 225"/>
              <a:gd name="T6" fmla="*/ 4390753 w 175"/>
              <a:gd name="T7" fmla="*/ 295001 h 225"/>
              <a:gd name="T8" fmla="*/ 2048691 w 175"/>
              <a:gd name="T9" fmla="*/ 2066094 h 225"/>
              <a:gd name="T10" fmla="*/ 877933 w 175"/>
              <a:gd name="T11" fmla="*/ 4132188 h 225"/>
              <a:gd name="T12" fmla="*/ 0 w 175"/>
              <a:gd name="T13" fmla="*/ 6788284 h 225"/>
              <a:gd name="T14" fmla="*/ 0 w 175"/>
              <a:gd name="T15" fmla="*/ 59620634 h 225"/>
              <a:gd name="T16" fmla="*/ 877933 w 175"/>
              <a:gd name="T17" fmla="*/ 62276730 h 225"/>
              <a:gd name="T18" fmla="*/ 2048691 w 175"/>
              <a:gd name="T19" fmla="*/ 64342824 h 225"/>
              <a:gd name="T20" fmla="*/ 4390753 w 175"/>
              <a:gd name="T21" fmla="*/ 66113916 h 225"/>
              <a:gd name="T22" fmla="*/ 6732270 w 175"/>
              <a:gd name="T23" fmla="*/ 66408917 h 225"/>
              <a:gd name="T24" fmla="*/ 43905896 w 175"/>
              <a:gd name="T25" fmla="*/ 66408917 h 225"/>
              <a:gd name="T26" fmla="*/ 46832520 w 175"/>
              <a:gd name="T27" fmla="*/ 66113916 h 225"/>
              <a:gd name="T28" fmla="*/ 49174581 w 175"/>
              <a:gd name="T29" fmla="*/ 64342824 h 225"/>
              <a:gd name="T30" fmla="*/ 50345340 w 175"/>
              <a:gd name="T31" fmla="*/ 62276730 h 225"/>
              <a:gd name="T32" fmla="*/ 51223273 w 175"/>
              <a:gd name="T33" fmla="*/ 59620634 h 225"/>
              <a:gd name="T34" fmla="*/ 51223273 w 175"/>
              <a:gd name="T35" fmla="*/ 19774849 h 225"/>
              <a:gd name="T36" fmla="*/ 50345340 w 175"/>
              <a:gd name="T37" fmla="*/ 18004299 h 225"/>
              <a:gd name="T38" fmla="*/ 45076654 w 175"/>
              <a:gd name="T39" fmla="*/ 19774849 h 225"/>
              <a:gd name="T40" fmla="*/ 34246457 w 175"/>
              <a:gd name="T41" fmla="*/ 7673830 h 225"/>
              <a:gd name="T42" fmla="*/ 43905896 w 175"/>
              <a:gd name="T43" fmla="*/ 61686728 h 225"/>
              <a:gd name="T44" fmla="*/ 6732270 w 175"/>
              <a:gd name="T45" fmla="*/ 61686728 h 225"/>
              <a:gd name="T46" fmla="*/ 5561511 w 175"/>
              <a:gd name="T47" fmla="*/ 61096182 h 225"/>
              <a:gd name="T48" fmla="*/ 5268686 w 175"/>
              <a:gd name="T49" fmla="*/ 59620634 h 225"/>
              <a:gd name="T50" fmla="*/ 5268686 w 175"/>
              <a:gd name="T51" fmla="*/ 6788284 h 225"/>
              <a:gd name="T52" fmla="*/ 5561511 w 175"/>
              <a:gd name="T53" fmla="*/ 5607736 h 225"/>
              <a:gd name="T54" fmla="*/ 6732270 w 175"/>
              <a:gd name="T55" fmla="*/ 4722190 h 225"/>
              <a:gd name="T56" fmla="*/ 31904940 w 175"/>
              <a:gd name="T57" fmla="*/ 5312735 h 225"/>
              <a:gd name="T58" fmla="*/ 31904940 w 175"/>
              <a:gd name="T59" fmla="*/ 20365394 h 225"/>
              <a:gd name="T60" fmla="*/ 33075699 w 175"/>
              <a:gd name="T61" fmla="*/ 21840943 h 225"/>
              <a:gd name="T62" fmla="*/ 45954587 w 175"/>
              <a:gd name="T63" fmla="*/ 59620634 h 225"/>
              <a:gd name="T64" fmla="*/ 45954587 w 175"/>
              <a:gd name="T65" fmla="*/ 60505637 h 225"/>
              <a:gd name="T66" fmla="*/ 44783829 w 175"/>
              <a:gd name="T67" fmla="*/ 61686728 h 225"/>
              <a:gd name="T68" fmla="*/ 43905896 w 175"/>
              <a:gd name="T69" fmla="*/ 61686728 h 2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5" h="225">
                <a:moveTo>
                  <a:pt x="117" y="3"/>
                </a:moveTo>
                <a:lnTo>
                  <a:pt x="117" y="3"/>
                </a:lnTo>
                <a:lnTo>
                  <a:pt x="115" y="1"/>
                </a:lnTo>
                <a:lnTo>
                  <a:pt x="112" y="0"/>
                </a:lnTo>
                <a:lnTo>
                  <a:pt x="23" y="0"/>
                </a:lnTo>
                <a:lnTo>
                  <a:pt x="19" y="0"/>
                </a:lnTo>
                <a:lnTo>
                  <a:pt x="15" y="1"/>
                </a:lnTo>
                <a:lnTo>
                  <a:pt x="11" y="4"/>
                </a:lnTo>
                <a:lnTo>
                  <a:pt x="7" y="7"/>
                </a:lnTo>
                <a:lnTo>
                  <a:pt x="4" y="11"/>
                </a:lnTo>
                <a:lnTo>
                  <a:pt x="3" y="14"/>
                </a:lnTo>
                <a:lnTo>
                  <a:pt x="1" y="19"/>
                </a:lnTo>
                <a:lnTo>
                  <a:pt x="0" y="23"/>
                </a:lnTo>
                <a:lnTo>
                  <a:pt x="0" y="202"/>
                </a:lnTo>
                <a:lnTo>
                  <a:pt x="1" y="207"/>
                </a:lnTo>
                <a:lnTo>
                  <a:pt x="3" y="211"/>
                </a:lnTo>
                <a:lnTo>
                  <a:pt x="4" y="215"/>
                </a:lnTo>
                <a:lnTo>
                  <a:pt x="7" y="218"/>
                </a:lnTo>
                <a:lnTo>
                  <a:pt x="11" y="221"/>
                </a:lnTo>
                <a:lnTo>
                  <a:pt x="15" y="224"/>
                </a:lnTo>
                <a:lnTo>
                  <a:pt x="19" y="225"/>
                </a:lnTo>
                <a:lnTo>
                  <a:pt x="23" y="225"/>
                </a:lnTo>
                <a:lnTo>
                  <a:pt x="150" y="225"/>
                </a:lnTo>
                <a:lnTo>
                  <a:pt x="156" y="225"/>
                </a:lnTo>
                <a:lnTo>
                  <a:pt x="160" y="224"/>
                </a:lnTo>
                <a:lnTo>
                  <a:pt x="164" y="221"/>
                </a:lnTo>
                <a:lnTo>
                  <a:pt x="168" y="218"/>
                </a:lnTo>
                <a:lnTo>
                  <a:pt x="171" y="215"/>
                </a:lnTo>
                <a:lnTo>
                  <a:pt x="172" y="211"/>
                </a:lnTo>
                <a:lnTo>
                  <a:pt x="173" y="207"/>
                </a:lnTo>
                <a:lnTo>
                  <a:pt x="175" y="202"/>
                </a:lnTo>
                <a:lnTo>
                  <a:pt x="175" y="67"/>
                </a:lnTo>
                <a:lnTo>
                  <a:pt x="173" y="64"/>
                </a:lnTo>
                <a:lnTo>
                  <a:pt x="172" y="61"/>
                </a:lnTo>
                <a:lnTo>
                  <a:pt x="117" y="3"/>
                </a:lnTo>
                <a:close/>
                <a:moveTo>
                  <a:pt x="154" y="67"/>
                </a:moveTo>
                <a:lnTo>
                  <a:pt x="117" y="67"/>
                </a:lnTo>
                <a:lnTo>
                  <a:pt x="117" y="26"/>
                </a:lnTo>
                <a:lnTo>
                  <a:pt x="154" y="67"/>
                </a:lnTo>
                <a:close/>
                <a:moveTo>
                  <a:pt x="150" y="209"/>
                </a:moveTo>
                <a:lnTo>
                  <a:pt x="23" y="209"/>
                </a:lnTo>
                <a:lnTo>
                  <a:pt x="22" y="209"/>
                </a:lnTo>
                <a:lnTo>
                  <a:pt x="19" y="207"/>
                </a:lnTo>
                <a:lnTo>
                  <a:pt x="18" y="205"/>
                </a:lnTo>
                <a:lnTo>
                  <a:pt x="18" y="202"/>
                </a:lnTo>
                <a:lnTo>
                  <a:pt x="18" y="23"/>
                </a:lnTo>
                <a:lnTo>
                  <a:pt x="18" y="20"/>
                </a:lnTo>
                <a:lnTo>
                  <a:pt x="19" y="19"/>
                </a:lnTo>
                <a:lnTo>
                  <a:pt x="22" y="18"/>
                </a:lnTo>
                <a:lnTo>
                  <a:pt x="23" y="16"/>
                </a:lnTo>
                <a:lnTo>
                  <a:pt x="108" y="16"/>
                </a:lnTo>
                <a:lnTo>
                  <a:pt x="109" y="18"/>
                </a:lnTo>
                <a:lnTo>
                  <a:pt x="109" y="69"/>
                </a:lnTo>
                <a:lnTo>
                  <a:pt x="111" y="72"/>
                </a:lnTo>
                <a:lnTo>
                  <a:pt x="113" y="74"/>
                </a:lnTo>
                <a:lnTo>
                  <a:pt x="157" y="74"/>
                </a:lnTo>
                <a:lnTo>
                  <a:pt x="157" y="202"/>
                </a:lnTo>
                <a:lnTo>
                  <a:pt x="157" y="205"/>
                </a:lnTo>
                <a:lnTo>
                  <a:pt x="156" y="207"/>
                </a:lnTo>
                <a:lnTo>
                  <a:pt x="153" y="209"/>
                </a:lnTo>
                <a:lnTo>
                  <a:pt x="150" y="2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6" name="Freeform 124"/>
          <p:cNvSpPr>
            <a:spLocks noEditPoints="1"/>
          </p:cNvSpPr>
          <p:nvPr/>
        </p:nvSpPr>
        <p:spPr bwMode="auto">
          <a:xfrm>
            <a:off x="3802063" y="917575"/>
            <a:ext cx="104775" cy="138113"/>
          </a:xfrm>
          <a:custGeom>
            <a:avLst/>
            <a:gdLst>
              <a:gd name="T0" fmla="*/ 38266638 w 194"/>
              <a:gd name="T1" fmla="*/ 882509 h 254"/>
              <a:gd name="T2" fmla="*/ 37390633 w 194"/>
              <a:gd name="T3" fmla="*/ 0 h 254"/>
              <a:gd name="T4" fmla="*/ 7010744 w 194"/>
              <a:gd name="T5" fmla="*/ 0 h 254"/>
              <a:gd name="T6" fmla="*/ 5550375 w 194"/>
              <a:gd name="T7" fmla="*/ 0 h 254"/>
              <a:gd name="T8" fmla="*/ 3213460 w 194"/>
              <a:gd name="T9" fmla="*/ 1176136 h 254"/>
              <a:gd name="T10" fmla="*/ 1168187 w 194"/>
              <a:gd name="T11" fmla="*/ 3235324 h 254"/>
              <a:gd name="T12" fmla="*/ 0 w 194"/>
              <a:gd name="T13" fmla="*/ 6175935 h 254"/>
              <a:gd name="T14" fmla="*/ 0 w 194"/>
              <a:gd name="T15" fmla="*/ 19410314 h 254"/>
              <a:gd name="T16" fmla="*/ 4673829 w 194"/>
              <a:gd name="T17" fmla="*/ 7352614 h 254"/>
              <a:gd name="T18" fmla="*/ 4673829 w 194"/>
              <a:gd name="T19" fmla="*/ 6470105 h 254"/>
              <a:gd name="T20" fmla="*/ 6426380 w 194"/>
              <a:gd name="T21" fmla="*/ 4999799 h 254"/>
              <a:gd name="T22" fmla="*/ 35345360 w 194"/>
              <a:gd name="T23" fmla="*/ 4999799 h 254"/>
              <a:gd name="T24" fmla="*/ 35345360 w 194"/>
              <a:gd name="T25" fmla="*/ 21763129 h 254"/>
              <a:gd name="T26" fmla="*/ 36221906 w 194"/>
              <a:gd name="T27" fmla="*/ 22645638 h 254"/>
              <a:gd name="T28" fmla="*/ 51703762 w 194"/>
              <a:gd name="T29" fmla="*/ 22939808 h 254"/>
              <a:gd name="T30" fmla="*/ 51703762 w 194"/>
              <a:gd name="T31" fmla="*/ 67054405 h 254"/>
              <a:gd name="T32" fmla="*/ 50827757 w 194"/>
              <a:gd name="T33" fmla="*/ 69113050 h 254"/>
              <a:gd name="T34" fmla="*/ 49366848 w 194"/>
              <a:gd name="T35" fmla="*/ 69995560 h 254"/>
              <a:gd name="T36" fmla="*/ 7010744 w 194"/>
              <a:gd name="T37" fmla="*/ 69995560 h 254"/>
              <a:gd name="T38" fmla="*/ 5550375 w 194"/>
              <a:gd name="T39" fmla="*/ 69113050 h 254"/>
              <a:gd name="T40" fmla="*/ 4673829 w 194"/>
              <a:gd name="T41" fmla="*/ 67054405 h 254"/>
              <a:gd name="T42" fmla="*/ 4673829 w 194"/>
              <a:gd name="T43" fmla="*/ 54702536 h 254"/>
              <a:gd name="T44" fmla="*/ 0 w 194"/>
              <a:gd name="T45" fmla="*/ 67054405 h 254"/>
              <a:gd name="T46" fmla="*/ 0 w 194"/>
              <a:gd name="T47" fmla="*/ 68819424 h 254"/>
              <a:gd name="T48" fmla="*/ 1168187 w 194"/>
              <a:gd name="T49" fmla="*/ 71172239 h 254"/>
              <a:gd name="T50" fmla="*/ 3213460 w 194"/>
              <a:gd name="T51" fmla="*/ 73230884 h 254"/>
              <a:gd name="T52" fmla="*/ 5550375 w 194"/>
              <a:gd name="T53" fmla="*/ 74407019 h 254"/>
              <a:gd name="T54" fmla="*/ 49366848 w 194"/>
              <a:gd name="T55" fmla="*/ 74701189 h 254"/>
              <a:gd name="T56" fmla="*/ 50827757 w 194"/>
              <a:gd name="T57" fmla="*/ 74407019 h 254"/>
              <a:gd name="T58" fmla="*/ 53456313 w 194"/>
              <a:gd name="T59" fmla="*/ 73230884 h 254"/>
              <a:gd name="T60" fmla="*/ 55209404 w 194"/>
              <a:gd name="T61" fmla="*/ 71172239 h 254"/>
              <a:gd name="T62" fmla="*/ 56669773 w 194"/>
              <a:gd name="T63" fmla="*/ 68819424 h 254"/>
              <a:gd name="T64" fmla="*/ 56669773 w 194"/>
              <a:gd name="T65" fmla="*/ 21763129 h 254"/>
              <a:gd name="T66" fmla="*/ 56669773 w 194"/>
              <a:gd name="T67" fmla="*/ 20881163 h 254"/>
              <a:gd name="T68" fmla="*/ 56085409 w 194"/>
              <a:gd name="T69" fmla="*/ 20292823 h 254"/>
              <a:gd name="T70" fmla="*/ 37390633 w 194"/>
              <a:gd name="T71" fmla="*/ 7352614 h 254"/>
              <a:gd name="T72" fmla="*/ 37390633 w 194"/>
              <a:gd name="T73" fmla="*/ 20586993 h 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4" h="254">
                <a:moveTo>
                  <a:pt x="192" y="69"/>
                </a:moveTo>
                <a:lnTo>
                  <a:pt x="131" y="3"/>
                </a:lnTo>
                <a:lnTo>
                  <a:pt x="128" y="0"/>
                </a:lnTo>
                <a:lnTo>
                  <a:pt x="124" y="0"/>
                </a:lnTo>
                <a:lnTo>
                  <a:pt x="24" y="0"/>
                </a:lnTo>
                <a:lnTo>
                  <a:pt x="19" y="0"/>
                </a:lnTo>
                <a:lnTo>
                  <a:pt x="15" y="2"/>
                </a:lnTo>
                <a:lnTo>
                  <a:pt x="11" y="4"/>
                </a:lnTo>
                <a:lnTo>
                  <a:pt x="7" y="7"/>
                </a:lnTo>
                <a:lnTo>
                  <a:pt x="4" y="11"/>
                </a:lnTo>
                <a:lnTo>
                  <a:pt x="1" y="15"/>
                </a:lnTo>
                <a:lnTo>
                  <a:pt x="0" y="21"/>
                </a:lnTo>
                <a:lnTo>
                  <a:pt x="0" y="25"/>
                </a:lnTo>
                <a:lnTo>
                  <a:pt x="0" y="66"/>
                </a:lnTo>
                <a:lnTo>
                  <a:pt x="16" y="79"/>
                </a:lnTo>
                <a:lnTo>
                  <a:pt x="16" y="25"/>
                </a:lnTo>
                <a:lnTo>
                  <a:pt x="16" y="22"/>
                </a:lnTo>
                <a:lnTo>
                  <a:pt x="19" y="19"/>
                </a:lnTo>
                <a:lnTo>
                  <a:pt x="22" y="17"/>
                </a:lnTo>
                <a:lnTo>
                  <a:pt x="24" y="17"/>
                </a:lnTo>
                <a:lnTo>
                  <a:pt x="121" y="17"/>
                </a:lnTo>
                <a:lnTo>
                  <a:pt x="121" y="74"/>
                </a:lnTo>
                <a:lnTo>
                  <a:pt x="121" y="77"/>
                </a:lnTo>
                <a:lnTo>
                  <a:pt x="124" y="77"/>
                </a:lnTo>
                <a:lnTo>
                  <a:pt x="177" y="77"/>
                </a:lnTo>
                <a:lnTo>
                  <a:pt x="177" y="78"/>
                </a:lnTo>
                <a:lnTo>
                  <a:pt x="177" y="228"/>
                </a:lnTo>
                <a:lnTo>
                  <a:pt x="177" y="232"/>
                </a:lnTo>
                <a:lnTo>
                  <a:pt x="174" y="235"/>
                </a:lnTo>
                <a:lnTo>
                  <a:pt x="172" y="236"/>
                </a:lnTo>
                <a:lnTo>
                  <a:pt x="169" y="238"/>
                </a:lnTo>
                <a:lnTo>
                  <a:pt x="24" y="238"/>
                </a:lnTo>
                <a:lnTo>
                  <a:pt x="22" y="236"/>
                </a:lnTo>
                <a:lnTo>
                  <a:pt x="19" y="235"/>
                </a:lnTo>
                <a:lnTo>
                  <a:pt x="16" y="232"/>
                </a:lnTo>
                <a:lnTo>
                  <a:pt x="16" y="228"/>
                </a:lnTo>
                <a:lnTo>
                  <a:pt x="16" y="186"/>
                </a:lnTo>
                <a:lnTo>
                  <a:pt x="0" y="198"/>
                </a:lnTo>
                <a:lnTo>
                  <a:pt x="0" y="228"/>
                </a:lnTo>
                <a:lnTo>
                  <a:pt x="0" y="234"/>
                </a:lnTo>
                <a:lnTo>
                  <a:pt x="1" y="238"/>
                </a:lnTo>
                <a:lnTo>
                  <a:pt x="4" y="242"/>
                </a:lnTo>
                <a:lnTo>
                  <a:pt x="7" y="246"/>
                </a:lnTo>
                <a:lnTo>
                  <a:pt x="11" y="249"/>
                </a:lnTo>
                <a:lnTo>
                  <a:pt x="15" y="251"/>
                </a:lnTo>
                <a:lnTo>
                  <a:pt x="19" y="253"/>
                </a:lnTo>
                <a:lnTo>
                  <a:pt x="24" y="254"/>
                </a:lnTo>
                <a:lnTo>
                  <a:pt x="169" y="254"/>
                </a:lnTo>
                <a:lnTo>
                  <a:pt x="174" y="253"/>
                </a:lnTo>
                <a:lnTo>
                  <a:pt x="179" y="251"/>
                </a:lnTo>
                <a:lnTo>
                  <a:pt x="183" y="249"/>
                </a:lnTo>
                <a:lnTo>
                  <a:pt x="187" y="246"/>
                </a:lnTo>
                <a:lnTo>
                  <a:pt x="189" y="242"/>
                </a:lnTo>
                <a:lnTo>
                  <a:pt x="192" y="238"/>
                </a:lnTo>
                <a:lnTo>
                  <a:pt x="194" y="234"/>
                </a:lnTo>
                <a:lnTo>
                  <a:pt x="194" y="228"/>
                </a:lnTo>
                <a:lnTo>
                  <a:pt x="194" y="74"/>
                </a:lnTo>
                <a:lnTo>
                  <a:pt x="194" y="71"/>
                </a:lnTo>
                <a:lnTo>
                  <a:pt x="192" y="69"/>
                </a:lnTo>
                <a:close/>
                <a:moveTo>
                  <a:pt x="128" y="70"/>
                </a:moveTo>
                <a:lnTo>
                  <a:pt x="128" y="25"/>
                </a:lnTo>
                <a:lnTo>
                  <a:pt x="170" y="70"/>
                </a:lnTo>
                <a:lnTo>
                  <a:pt x="128"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7" name="Freeform 125"/>
          <p:cNvSpPr>
            <a:spLocks noEditPoints="1"/>
          </p:cNvSpPr>
          <p:nvPr/>
        </p:nvSpPr>
        <p:spPr bwMode="auto">
          <a:xfrm>
            <a:off x="3759200" y="950913"/>
            <a:ext cx="74613" cy="76200"/>
          </a:xfrm>
          <a:custGeom>
            <a:avLst/>
            <a:gdLst>
              <a:gd name="T0" fmla="*/ 40355901 w 138"/>
              <a:gd name="T1" fmla="*/ 20904565 h 139"/>
              <a:gd name="T2" fmla="*/ 39478387 w 138"/>
              <a:gd name="T3" fmla="*/ 18814273 h 139"/>
              <a:gd name="T4" fmla="*/ 39186423 w 138"/>
              <a:gd name="T5" fmla="*/ 18814273 h 139"/>
              <a:gd name="T6" fmla="*/ 16668977 w 138"/>
              <a:gd name="T7" fmla="*/ 298770 h 139"/>
              <a:gd name="T8" fmla="*/ 15206454 w 138"/>
              <a:gd name="T9" fmla="*/ 0 h 139"/>
              <a:gd name="T10" fmla="*/ 14036976 w 138"/>
              <a:gd name="T11" fmla="*/ 298770 h 139"/>
              <a:gd name="T12" fmla="*/ 13159462 w 138"/>
              <a:gd name="T13" fmla="*/ 1792071 h 139"/>
              <a:gd name="T14" fmla="*/ 13159462 w 138"/>
              <a:gd name="T15" fmla="*/ 2986601 h 139"/>
              <a:gd name="T16" fmla="*/ 2632001 w 138"/>
              <a:gd name="T17" fmla="*/ 13438610 h 139"/>
              <a:gd name="T18" fmla="*/ 1169478 w 138"/>
              <a:gd name="T19" fmla="*/ 13737380 h 139"/>
              <a:gd name="T20" fmla="*/ 292505 w 138"/>
              <a:gd name="T21" fmla="*/ 14633141 h 139"/>
              <a:gd name="T22" fmla="*/ 0 w 138"/>
              <a:gd name="T23" fmla="*/ 16723433 h 139"/>
              <a:gd name="T24" fmla="*/ 0 w 138"/>
              <a:gd name="T25" fmla="*/ 24488158 h 139"/>
              <a:gd name="T26" fmla="*/ 877514 w 138"/>
              <a:gd name="T27" fmla="*/ 26877220 h 139"/>
              <a:gd name="T28" fmla="*/ 2046991 w 138"/>
              <a:gd name="T29" fmla="*/ 27772981 h 139"/>
              <a:gd name="T30" fmla="*/ 2339496 w 138"/>
              <a:gd name="T31" fmla="*/ 28071751 h 139"/>
              <a:gd name="T32" fmla="*/ 13159462 w 138"/>
              <a:gd name="T33" fmla="*/ 40017060 h 139"/>
              <a:gd name="T34" fmla="*/ 13159462 w 138"/>
              <a:gd name="T35" fmla="*/ 40614600 h 139"/>
              <a:gd name="T36" fmla="*/ 14036976 w 138"/>
              <a:gd name="T37" fmla="*/ 41211591 h 139"/>
              <a:gd name="T38" fmla="*/ 15206454 w 138"/>
              <a:gd name="T39" fmla="*/ 41510361 h 139"/>
              <a:gd name="T40" fmla="*/ 17253445 w 138"/>
              <a:gd name="T41" fmla="*/ 40315830 h 139"/>
              <a:gd name="T42" fmla="*/ 39478387 w 138"/>
              <a:gd name="T43" fmla="*/ 22696088 h 139"/>
              <a:gd name="T44" fmla="*/ 39770892 w 138"/>
              <a:gd name="T45" fmla="*/ 22397866 h 139"/>
              <a:gd name="T46" fmla="*/ 40355901 w 138"/>
              <a:gd name="T47" fmla="*/ 20904565 h 139"/>
              <a:gd name="T48" fmla="*/ 16376472 w 138"/>
              <a:gd name="T49" fmla="*/ 25981459 h 139"/>
              <a:gd name="T50" fmla="*/ 16083968 w 138"/>
              <a:gd name="T51" fmla="*/ 25682689 h 139"/>
              <a:gd name="T52" fmla="*/ 15498958 w 138"/>
              <a:gd name="T53" fmla="*/ 24786928 h 139"/>
              <a:gd name="T54" fmla="*/ 14621445 w 138"/>
              <a:gd name="T55" fmla="*/ 24488158 h 139"/>
              <a:gd name="T56" fmla="*/ 14621445 w 138"/>
              <a:gd name="T57" fmla="*/ 24488158 h 139"/>
              <a:gd name="T58" fmla="*/ 2632001 w 138"/>
              <a:gd name="T59" fmla="*/ 24786928 h 139"/>
              <a:gd name="T60" fmla="*/ 3217010 w 138"/>
              <a:gd name="T61" fmla="*/ 16723433 h 139"/>
              <a:gd name="T62" fmla="*/ 14621445 w 138"/>
              <a:gd name="T63" fmla="*/ 16723433 h 139"/>
              <a:gd name="T64" fmla="*/ 16083968 w 138"/>
              <a:gd name="T65" fmla="*/ 16425212 h 139"/>
              <a:gd name="T66" fmla="*/ 16376472 w 138"/>
              <a:gd name="T67" fmla="*/ 15230681 h 139"/>
              <a:gd name="T68" fmla="*/ 36554423 w 138"/>
              <a:gd name="T69" fmla="*/ 20904565 h 139"/>
              <a:gd name="T70" fmla="*/ 16376472 w 138"/>
              <a:gd name="T71" fmla="*/ 37031007 h 1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8" h="139">
                <a:moveTo>
                  <a:pt x="138" y="70"/>
                </a:moveTo>
                <a:lnTo>
                  <a:pt x="138" y="70"/>
                </a:lnTo>
                <a:lnTo>
                  <a:pt x="138" y="67"/>
                </a:lnTo>
                <a:lnTo>
                  <a:pt x="135" y="63"/>
                </a:lnTo>
                <a:lnTo>
                  <a:pt x="134" y="63"/>
                </a:lnTo>
                <a:lnTo>
                  <a:pt x="57" y="1"/>
                </a:lnTo>
                <a:lnTo>
                  <a:pt x="55" y="0"/>
                </a:lnTo>
                <a:lnTo>
                  <a:pt x="52" y="0"/>
                </a:lnTo>
                <a:lnTo>
                  <a:pt x="48" y="1"/>
                </a:lnTo>
                <a:lnTo>
                  <a:pt x="46" y="3"/>
                </a:lnTo>
                <a:lnTo>
                  <a:pt x="45" y="6"/>
                </a:lnTo>
                <a:lnTo>
                  <a:pt x="45" y="10"/>
                </a:lnTo>
                <a:lnTo>
                  <a:pt x="45" y="45"/>
                </a:lnTo>
                <a:lnTo>
                  <a:pt x="9" y="45"/>
                </a:lnTo>
                <a:lnTo>
                  <a:pt x="4" y="46"/>
                </a:lnTo>
                <a:lnTo>
                  <a:pt x="1" y="49"/>
                </a:lnTo>
                <a:lnTo>
                  <a:pt x="0" y="53"/>
                </a:lnTo>
                <a:lnTo>
                  <a:pt x="0" y="56"/>
                </a:lnTo>
                <a:lnTo>
                  <a:pt x="0" y="82"/>
                </a:lnTo>
                <a:lnTo>
                  <a:pt x="0" y="87"/>
                </a:lnTo>
                <a:lnTo>
                  <a:pt x="3" y="90"/>
                </a:lnTo>
                <a:lnTo>
                  <a:pt x="4" y="93"/>
                </a:lnTo>
                <a:lnTo>
                  <a:pt x="7" y="93"/>
                </a:lnTo>
                <a:lnTo>
                  <a:pt x="8" y="94"/>
                </a:lnTo>
                <a:lnTo>
                  <a:pt x="45" y="93"/>
                </a:lnTo>
                <a:lnTo>
                  <a:pt x="45" y="134"/>
                </a:lnTo>
                <a:lnTo>
                  <a:pt x="45" y="136"/>
                </a:lnTo>
                <a:lnTo>
                  <a:pt x="48" y="138"/>
                </a:lnTo>
                <a:lnTo>
                  <a:pt x="52" y="139"/>
                </a:lnTo>
                <a:lnTo>
                  <a:pt x="56" y="138"/>
                </a:lnTo>
                <a:lnTo>
                  <a:pt x="59" y="135"/>
                </a:lnTo>
                <a:lnTo>
                  <a:pt x="135" y="76"/>
                </a:lnTo>
                <a:lnTo>
                  <a:pt x="136" y="75"/>
                </a:lnTo>
                <a:lnTo>
                  <a:pt x="138" y="70"/>
                </a:lnTo>
                <a:close/>
                <a:moveTo>
                  <a:pt x="56" y="124"/>
                </a:moveTo>
                <a:lnTo>
                  <a:pt x="56" y="87"/>
                </a:lnTo>
                <a:lnTo>
                  <a:pt x="55" y="86"/>
                </a:lnTo>
                <a:lnTo>
                  <a:pt x="53" y="83"/>
                </a:lnTo>
                <a:lnTo>
                  <a:pt x="52" y="83"/>
                </a:lnTo>
                <a:lnTo>
                  <a:pt x="50" y="82"/>
                </a:lnTo>
                <a:lnTo>
                  <a:pt x="9" y="83"/>
                </a:lnTo>
                <a:lnTo>
                  <a:pt x="11" y="82"/>
                </a:lnTo>
                <a:lnTo>
                  <a:pt x="11" y="56"/>
                </a:lnTo>
                <a:lnTo>
                  <a:pt x="50" y="56"/>
                </a:lnTo>
                <a:lnTo>
                  <a:pt x="53" y="56"/>
                </a:lnTo>
                <a:lnTo>
                  <a:pt x="55" y="55"/>
                </a:lnTo>
                <a:lnTo>
                  <a:pt x="56" y="52"/>
                </a:lnTo>
                <a:lnTo>
                  <a:pt x="56" y="51"/>
                </a:lnTo>
                <a:lnTo>
                  <a:pt x="56" y="15"/>
                </a:lnTo>
                <a:lnTo>
                  <a:pt x="125" y="70"/>
                </a:lnTo>
                <a:lnTo>
                  <a:pt x="56" y="1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8" name="Freeform 126"/>
          <p:cNvSpPr>
            <a:spLocks noEditPoints="1"/>
          </p:cNvSpPr>
          <p:nvPr/>
        </p:nvSpPr>
        <p:spPr bwMode="auto">
          <a:xfrm>
            <a:off x="4391025" y="917575"/>
            <a:ext cx="106363" cy="138113"/>
          </a:xfrm>
          <a:custGeom>
            <a:avLst/>
            <a:gdLst>
              <a:gd name="T0" fmla="*/ 38845404 w 195"/>
              <a:gd name="T1" fmla="*/ 882509 h 254"/>
              <a:gd name="T2" fmla="*/ 38252498 w 195"/>
              <a:gd name="T3" fmla="*/ 0 h 254"/>
              <a:gd name="T4" fmla="*/ 7709954 w 195"/>
              <a:gd name="T5" fmla="*/ 0 h 254"/>
              <a:gd name="T6" fmla="*/ 6226872 w 195"/>
              <a:gd name="T7" fmla="*/ 0 h 254"/>
              <a:gd name="T8" fmla="*/ 3261799 w 195"/>
              <a:gd name="T9" fmla="*/ 1176136 h 254"/>
              <a:gd name="T10" fmla="*/ 1186357 w 195"/>
              <a:gd name="T11" fmla="*/ 3235324 h 254"/>
              <a:gd name="T12" fmla="*/ 592906 w 195"/>
              <a:gd name="T13" fmla="*/ 6175935 h 254"/>
              <a:gd name="T14" fmla="*/ 0 w 195"/>
              <a:gd name="T15" fmla="*/ 15587194 h 254"/>
              <a:gd name="T16" fmla="*/ 2075442 w 195"/>
              <a:gd name="T17" fmla="*/ 16469703 h 254"/>
              <a:gd name="T18" fmla="*/ 3261799 w 195"/>
              <a:gd name="T19" fmla="*/ 17351669 h 254"/>
              <a:gd name="T20" fmla="*/ 3261799 w 195"/>
              <a:gd name="T21" fmla="*/ 17645839 h 254"/>
              <a:gd name="T22" fmla="*/ 5041061 w 195"/>
              <a:gd name="T23" fmla="*/ 7352614 h 254"/>
              <a:gd name="T24" fmla="*/ 5337786 w 195"/>
              <a:gd name="T25" fmla="*/ 6470105 h 254"/>
              <a:gd name="T26" fmla="*/ 6523597 w 195"/>
              <a:gd name="T27" fmla="*/ 4999799 h 254"/>
              <a:gd name="T28" fmla="*/ 36176511 w 195"/>
              <a:gd name="T29" fmla="*/ 4999799 h 254"/>
              <a:gd name="T30" fmla="*/ 36176511 w 195"/>
              <a:gd name="T31" fmla="*/ 21763129 h 254"/>
              <a:gd name="T32" fmla="*/ 37362867 w 195"/>
              <a:gd name="T33" fmla="*/ 22645638 h 254"/>
              <a:gd name="T34" fmla="*/ 53078955 w 195"/>
              <a:gd name="T35" fmla="*/ 22939808 h 254"/>
              <a:gd name="T36" fmla="*/ 53078955 w 195"/>
              <a:gd name="T37" fmla="*/ 67054405 h 254"/>
              <a:gd name="T38" fmla="*/ 52189324 w 195"/>
              <a:gd name="T39" fmla="*/ 69113050 h 254"/>
              <a:gd name="T40" fmla="*/ 50410062 w 195"/>
              <a:gd name="T41" fmla="*/ 69995560 h 254"/>
              <a:gd name="T42" fmla="*/ 7709954 w 195"/>
              <a:gd name="T43" fmla="*/ 69995560 h 254"/>
              <a:gd name="T44" fmla="*/ 5633966 w 195"/>
              <a:gd name="T45" fmla="*/ 69113050 h 254"/>
              <a:gd name="T46" fmla="*/ 5041061 w 195"/>
              <a:gd name="T47" fmla="*/ 67054405 h 254"/>
              <a:gd name="T48" fmla="*/ 5041061 w 195"/>
              <a:gd name="T49" fmla="*/ 61760980 h 254"/>
              <a:gd name="T50" fmla="*/ 2075442 w 195"/>
              <a:gd name="T51" fmla="*/ 62642946 h 254"/>
              <a:gd name="T52" fmla="*/ 0 w 195"/>
              <a:gd name="T53" fmla="*/ 67054405 h 254"/>
              <a:gd name="T54" fmla="*/ 592906 w 195"/>
              <a:gd name="T55" fmla="*/ 68819424 h 254"/>
              <a:gd name="T56" fmla="*/ 1186357 w 195"/>
              <a:gd name="T57" fmla="*/ 71172239 h 254"/>
              <a:gd name="T58" fmla="*/ 3261799 w 195"/>
              <a:gd name="T59" fmla="*/ 73230884 h 254"/>
              <a:gd name="T60" fmla="*/ 6226872 w 195"/>
              <a:gd name="T61" fmla="*/ 74407019 h 254"/>
              <a:gd name="T62" fmla="*/ 50410062 w 195"/>
              <a:gd name="T63" fmla="*/ 74701189 h 254"/>
              <a:gd name="T64" fmla="*/ 51892599 w 195"/>
              <a:gd name="T65" fmla="*/ 74407019 h 254"/>
              <a:gd name="T66" fmla="*/ 54858217 w 195"/>
              <a:gd name="T67" fmla="*/ 73230884 h 254"/>
              <a:gd name="T68" fmla="*/ 56636934 w 195"/>
              <a:gd name="T69" fmla="*/ 71172239 h 254"/>
              <a:gd name="T70" fmla="*/ 57526565 w 195"/>
              <a:gd name="T71" fmla="*/ 68819424 h 254"/>
              <a:gd name="T72" fmla="*/ 57823290 w 195"/>
              <a:gd name="T73" fmla="*/ 21763129 h 254"/>
              <a:gd name="T74" fmla="*/ 57526565 w 195"/>
              <a:gd name="T75" fmla="*/ 20881163 h 254"/>
              <a:gd name="T76" fmla="*/ 57230385 w 195"/>
              <a:gd name="T77" fmla="*/ 20292823 h 254"/>
              <a:gd name="T78" fmla="*/ 38548678 w 195"/>
              <a:gd name="T79" fmla="*/ 7352614 h 254"/>
              <a:gd name="T80" fmla="*/ 38548678 w 195"/>
              <a:gd name="T81" fmla="*/ 20586993 h 2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254">
                <a:moveTo>
                  <a:pt x="193" y="69"/>
                </a:moveTo>
                <a:lnTo>
                  <a:pt x="131" y="3"/>
                </a:lnTo>
                <a:lnTo>
                  <a:pt x="129" y="0"/>
                </a:lnTo>
                <a:lnTo>
                  <a:pt x="126" y="0"/>
                </a:lnTo>
                <a:lnTo>
                  <a:pt x="26" y="0"/>
                </a:lnTo>
                <a:lnTo>
                  <a:pt x="21" y="0"/>
                </a:lnTo>
                <a:lnTo>
                  <a:pt x="17" y="2"/>
                </a:lnTo>
                <a:lnTo>
                  <a:pt x="11" y="4"/>
                </a:lnTo>
                <a:lnTo>
                  <a:pt x="8" y="7"/>
                </a:lnTo>
                <a:lnTo>
                  <a:pt x="4" y="11"/>
                </a:lnTo>
                <a:lnTo>
                  <a:pt x="3" y="15"/>
                </a:lnTo>
                <a:lnTo>
                  <a:pt x="2" y="21"/>
                </a:lnTo>
                <a:lnTo>
                  <a:pt x="0" y="25"/>
                </a:lnTo>
                <a:lnTo>
                  <a:pt x="0" y="53"/>
                </a:lnTo>
                <a:lnTo>
                  <a:pt x="7" y="56"/>
                </a:lnTo>
                <a:lnTo>
                  <a:pt x="10" y="59"/>
                </a:lnTo>
                <a:lnTo>
                  <a:pt x="11" y="59"/>
                </a:lnTo>
                <a:lnTo>
                  <a:pt x="11" y="60"/>
                </a:lnTo>
                <a:lnTo>
                  <a:pt x="17" y="69"/>
                </a:lnTo>
                <a:lnTo>
                  <a:pt x="17" y="25"/>
                </a:lnTo>
                <a:lnTo>
                  <a:pt x="18" y="22"/>
                </a:lnTo>
                <a:lnTo>
                  <a:pt x="19" y="19"/>
                </a:lnTo>
                <a:lnTo>
                  <a:pt x="22" y="17"/>
                </a:lnTo>
                <a:lnTo>
                  <a:pt x="26" y="17"/>
                </a:lnTo>
                <a:lnTo>
                  <a:pt x="122" y="17"/>
                </a:lnTo>
                <a:lnTo>
                  <a:pt x="122" y="74"/>
                </a:lnTo>
                <a:lnTo>
                  <a:pt x="123" y="77"/>
                </a:lnTo>
                <a:lnTo>
                  <a:pt x="126" y="77"/>
                </a:lnTo>
                <a:lnTo>
                  <a:pt x="178" y="77"/>
                </a:lnTo>
                <a:lnTo>
                  <a:pt x="179" y="78"/>
                </a:lnTo>
                <a:lnTo>
                  <a:pt x="179" y="228"/>
                </a:lnTo>
                <a:lnTo>
                  <a:pt x="178" y="232"/>
                </a:lnTo>
                <a:lnTo>
                  <a:pt x="176" y="235"/>
                </a:lnTo>
                <a:lnTo>
                  <a:pt x="174" y="236"/>
                </a:lnTo>
                <a:lnTo>
                  <a:pt x="170" y="238"/>
                </a:lnTo>
                <a:lnTo>
                  <a:pt x="26" y="238"/>
                </a:lnTo>
                <a:lnTo>
                  <a:pt x="22" y="236"/>
                </a:lnTo>
                <a:lnTo>
                  <a:pt x="19" y="235"/>
                </a:lnTo>
                <a:lnTo>
                  <a:pt x="18" y="232"/>
                </a:lnTo>
                <a:lnTo>
                  <a:pt x="17" y="228"/>
                </a:lnTo>
                <a:lnTo>
                  <a:pt x="17" y="210"/>
                </a:lnTo>
                <a:lnTo>
                  <a:pt x="13" y="212"/>
                </a:lnTo>
                <a:lnTo>
                  <a:pt x="7" y="213"/>
                </a:lnTo>
                <a:lnTo>
                  <a:pt x="0" y="213"/>
                </a:lnTo>
                <a:lnTo>
                  <a:pt x="0" y="228"/>
                </a:lnTo>
                <a:lnTo>
                  <a:pt x="2" y="234"/>
                </a:lnTo>
                <a:lnTo>
                  <a:pt x="3" y="238"/>
                </a:lnTo>
                <a:lnTo>
                  <a:pt x="4" y="242"/>
                </a:lnTo>
                <a:lnTo>
                  <a:pt x="8" y="246"/>
                </a:lnTo>
                <a:lnTo>
                  <a:pt x="11" y="249"/>
                </a:lnTo>
                <a:lnTo>
                  <a:pt x="17" y="251"/>
                </a:lnTo>
                <a:lnTo>
                  <a:pt x="21" y="253"/>
                </a:lnTo>
                <a:lnTo>
                  <a:pt x="26" y="254"/>
                </a:lnTo>
                <a:lnTo>
                  <a:pt x="170" y="254"/>
                </a:lnTo>
                <a:lnTo>
                  <a:pt x="175" y="253"/>
                </a:lnTo>
                <a:lnTo>
                  <a:pt x="180" y="251"/>
                </a:lnTo>
                <a:lnTo>
                  <a:pt x="185" y="249"/>
                </a:lnTo>
                <a:lnTo>
                  <a:pt x="187" y="246"/>
                </a:lnTo>
                <a:lnTo>
                  <a:pt x="191" y="242"/>
                </a:lnTo>
                <a:lnTo>
                  <a:pt x="193" y="238"/>
                </a:lnTo>
                <a:lnTo>
                  <a:pt x="194" y="234"/>
                </a:lnTo>
                <a:lnTo>
                  <a:pt x="195" y="228"/>
                </a:lnTo>
                <a:lnTo>
                  <a:pt x="195" y="74"/>
                </a:lnTo>
                <a:lnTo>
                  <a:pt x="194" y="71"/>
                </a:lnTo>
                <a:lnTo>
                  <a:pt x="193" y="69"/>
                </a:lnTo>
                <a:close/>
                <a:moveTo>
                  <a:pt x="130" y="70"/>
                </a:moveTo>
                <a:lnTo>
                  <a:pt x="130" y="25"/>
                </a:lnTo>
                <a:lnTo>
                  <a:pt x="171" y="70"/>
                </a:lnTo>
                <a:lnTo>
                  <a:pt x="130"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9" name="Freeform 127"/>
          <p:cNvSpPr>
            <a:spLocks noEditPoints="1"/>
          </p:cNvSpPr>
          <p:nvPr/>
        </p:nvSpPr>
        <p:spPr bwMode="auto">
          <a:xfrm>
            <a:off x="4351338" y="950913"/>
            <a:ext cx="74612" cy="76200"/>
          </a:xfrm>
          <a:custGeom>
            <a:avLst/>
            <a:gdLst>
              <a:gd name="T0" fmla="*/ 23635364 w 139"/>
              <a:gd name="T1" fmla="*/ 41510361 h 139"/>
              <a:gd name="T2" fmla="*/ 24500112 w 139"/>
              <a:gd name="T3" fmla="*/ 41211591 h 139"/>
              <a:gd name="T4" fmla="*/ 24788361 w 139"/>
              <a:gd name="T5" fmla="*/ 41211591 h 139"/>
              <a:gd name="T6" fmla="*/ 25364859 w 139"/>
              <a:gd name="T7" fmla="*/ 41211591 h 139"/>
              <a:gd name="T8" fmla="*/ 25653109 w 139"/>
              <a:gd name="T9" fmla="*/ 41211591 h 139"/>
              <a:gd name="T10" fmla="*/ 26806106 w 139"/>
              <a:gd name="T11" fmla="*/ 39121299 h 139"/>
              <a:gd name="T12" fmla="*/ 27094355 w 139"/>
              <a:gd name="T13" fmla="*/ 38822529 h 139"/>
              <a:gd name="T14" fmla="*/ 38623787 w 139"/>
              <a:gd name="T15" fmla="*/ 28071751 h 139"/>
              <a:gd name="T16" fmla="*/ 39488535 w 139"/>
              <a:gd name="T17" fmla="*/ 27772981 h 139"/>
              <a:gd name="T18" fmla="*/ 39776784 w 139"/>
              <a:gd name="T19" fmla="*/ 26877220 h 139"/>
              <a:gd name="T20" fmla="*/ 40065034 w 139"/>
              <a:gd name="T21" fmla="*/ 25682689 h 139"/>
              <a:gd name="T22" fmla="*/ 38912037 w 139"/>
              <a:gd name="T23" fmla="*/ 23592397 h 139"/>
              <a:gd name="T24" fmla="*/ 22770616 w 139"/>
              <a:gd name="T25" fmla="*/ 1792071 h 139"/>
              <a:gd name="T26" fmla="*/ 22194118 w 139"/>
              <a:gd name="T27" fmla="*/ 895761 h 139"/>
              <a:gd name="T28" fmla="*/ 21617619 w 139"/>
              <a:gd name="T29" fmla="*/ 298770 h 139"/>
              <a:gd name="T30" fmla="*/ 20176373 w 139"/>
              <a:gd name="T31" fmla="*/ 0 h 139"/>
              <a:gd name="T32" fmla="*/ 18159165 w 139"/>
              <a:gd name="T33" fmla="*/ 895761 h 139"/>
              <a:gd name="T34" fmla="*/ 18159165 w 139"/>
              <a:gd name="T35" fmla="*/ 1194531 h 139"/>
              <a:gd name="T36" fmla="*/ 576498 w 139"/>
              <a:gd name="T37" fmla="*/ 24189388 h 139"/>
              <a:gd name="T38" fmla="*/ 0 w 139"/>
              <a:gd name="T39" fmla="*/ 25682689 h 139"/>
              <a:gd name="T40" fmla="*/ 576498 w 139"/>
              <a:gd name="T41" fmla="*/ 26877220 h 139"/>
              <a:gd name="T42" fmla="*/ 2017745 w 139"/>
              <a:gd name="T43" fmla="*/ 27772981 h 139"/>
              <a:gd name="T44" fmla="*/ 2882492 w 139"/>
              <a:gd name="T45" fmla="*/ 27772981 h 139"/>
              <a:gd name="T46" fmla="*/ 12970679 w 139"/>
              <a:gd name="T47" fmla="*/ 38225538 h 139"/>
              <a:gd name="T48" fmla="*/ 13547177 w 139"/>
              <a:gd name="T49" fmla="*/ 40017060 h 139"/>
              <a:gd name="T50" fmla="*/ 14123676 w 139"/>
              <a:gd name="T51" fmla="*/ 40614600 h 139"/>
              <a:gd name="T52" fmla="*/ 16141421 w 139"/>
              <a:gd name="T53" fmla="*/ 41510361 h 139"/>
              <a:gd name="T54" fmla="*/ 23635364 w 139"/>
              <a:gd name="T55" fmla="*/ 41510361 h 139"/>
              <a:gd name="T56" fmla="*/ 16141421 w 139"/>
              <a:gd name="T57" fmla="*/ 25981459 h 139"/>
              <a:gd name="T58" fmla="*/ 16141421 w 139"/>
              <a:gd name="T59" fmla="*/ 25682689 h 139"/>
              <a:gd name="T60" fmla="*/ 15276673 w 139"/>
              <a:gd name="T61" fmla="*/ 24488158 h 139"/>
              <a:gd name="T62" fmla="*/ 4323739 w 139"/>
              <a:gd name="T63" fmla="*/ 24488158 h 139"/>
              <a:gd name="T64" fmla="*/ 20176373 w 139"/>
              <a:gd name="T65" fmla="*/ 3583593 h 139"/>
              <a:gd name="T66" fmla="*/ 25364859 w 139"/>
              <a:gd name="T67" fmla="*/ 24786928 h 139"/>
              <a:gd name="T68" fmla="*/ 24788361 w 139"/>
              <a:gd name="T69" fmla="*/ 24786928 h 139"/>
              <a:gd name="T70" fmla="*/ 23923613 w 139"/>
              <a:gd name="T71" fmla="*/ 25383919 h 139"/>
              <a:gd name="T72" fmla="*/ 23635364 w 139"/>
              <a:gd name="T73" fmla="*/ 26578450 h 139"/>
              <a:gd name="T74" fmla="*/ 23923613 w 139"/>
              <a:gd name="T75" fmla="*/ 38225538 h 139"/>
              <a:gd name="T76" fmla="*/ 23635364 w 139"/>
              <a:gd name="T77" fmla="*/ 38225538 h 1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9" h="139">
                <a:moveTo>
                  <a:pt x="82" y="139"/>
                </a:moveTo>
                <a:lnTo>
                  <a:pt x="82" y="139"/>
                </a:lnTo>
                <a:lnTo>
                  <a:pt x="85" y="138"/>
                </a:lnTo>
                <a:lnTo>
                  <a:pt x="86" y="138"/>
                </a:lnTo>
                <a:lnTo>
                  <a:pt x="88" y="138"/>
                </a:lnTo>
                <a:lnTo>
                  <a:pt x="89" y="138"/>
                </a:lnTo>
                <a:lnTo>
                  <a:pt x="92" y="134"/>
                </a:lnTo>
                <a:lnTo>
                  <a:pt x="93" y="131"/>
                </a:lnTo>
                <a:lnTo>
                  <a:pt x="94" y="130"/>
                </a:lnTo>
                <a:lnTo>
                  <a:pt x="93" y="94"/>
                </a:lnTo>
                <a:lnTo>
                  <a:pt x="134" y="94"/>
                </a:lnTo>
                <a:lnTo>
                  <a:pt x="137" y="93"/>
                </a:lnTo>
                <a:lnTo>
                  <a:pt x="138" y="90"/>
                </a:lnTo>
                <a:lnTo>
                  <a:pt x="139" y="86"/>
                </a:lnTo>
                <a:lnTo>
                  <a:pt x="139" y="83"/>
                </a:lnTo>
                <a:lnTo>
                  <a:pt x="135" y="79"/>
                </a:lnTo>
                <a:lnTo>
                  <a:pt x="79" y="6"/>
                </a:lnTo>
                <a:lnTo>
                  <a:pt x="77" y="3"/>
                </a:lnTo>
                <a:lnTo>
                  <a:pt x="75" y="1"/>
                </a:lnTo>
                <a:lnTo>
                  <a:pt x="70" y="0"/>
                </a:lnTo>
                <a:lnTo>
                  <a:pt x="67" y="1"/>
                </a:lnTo>
                <a:lnTo>
                  <a:pt x="63" y="3"/>
                </a:lnTo>
                <a:lnTo>
                  <a:pt x="63" y="4"/>
                </a:lnTo>
                <a:lnTo>
                  <a:pt x="2" y="81"/>
                </a:lnTo>
                <a:lnTo>
                  <a:pt x="0" y="83"/>
                </a:lnTo>
                <a:lnTo>
                  <a:pt x="0" y="86"/>
                </a:lnTo>
                <a:lnTo>
                  <a:pt x="2" y="90"/>
                </a:lnTo>
                <a:lnTo>
                  <a:pt x="3" y="91"/>
                </a:lnTo>
                <a:lnTo>
                  <a:pt x="7" y="93"/>
                </a:lnTo>
                <a:lnTo>
                  <a:pt x="10" y="93"/>
                </a:lnTo>
                <a:lnTo>
                  <a:pt x="45" y="93"/>
                </a:lnTo>
                <a:lnTo>
                  <a:pt x="45" y="128"/>
                </a:lnTo>
                <a:lnTo>
                  <a:pt x="47" y="134"/>
                </a:lnTo>
                <a:lnTo>
                  <a:pt x="49" y="136"/>
                </a:lnTo>
                <a:lnTo>
                  <a:pt x="53" y="139"/>
                </a:lnTo>
                <a:lnTo>
                  <a:pt x="56" y="139"/>
                </a:lnTo>
                <a:lnTo>
                  <a:pt x="75" y="139"/>
                </a:lnTo>
                <a:lnTo>
                  <a:pt x="82" y="139"/>
                </a:lnTo>
                <a:close/>
                <a:moveTo>
                  <a:pt x="56" y="128"/>
                </a:moveTo>
                <a:lnTo>
                  <a:pt x="56" y="87"/>
                </a:lnTo>
                <a:lnTo>
                  <a:pt x="56" y="86"/>
                </a:lnTo>
                <a:lnTo>
                  <a:pt x="55" y="83"/>
                </a:lnTo>
                <a:lnTo>
                  <a:pt x="53" y="82"/>
                </a:lnTo>
                <a:lnTo>
                  <a:pt x="51" y="82"/>
                </a:lnTo>
                <a:lnTo>
                  <a:pt x="15" y="82"/>
                </a:lnTo>
                <a:lnTo>
                  <a:pt x="70" y="12"/>
                </a:lnTo>
                <a:lnTo>
                  <a:pt x="124" y="83"/>
                </a:lnTo>
                <a:lnTo>
                  <a:pt x="88" y="83"/>
                </a:lnTo>
                <a:lnTo>
                  <a:pt x="86" y="83"/>
                </a:lnTo>
                <a:lnTo>
                  <a:pt x="83" y="85"/>
                </a:lnTo>
                <a:lnTo>
                  <a:pt x="82" y="89"/>
                </a:lnTo>
                <a:lnTo>
                  <a:pt x="83" y="128"/>
                </a:lnTo>
                <a:lnTo>
                  <a:pt x="82" y="128"/>
                </a:lnTo>
                <a:lnTo>
                  <a:pt x="56"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0" name="Freeform 128"/>
          <p:cNvSpPr>
            <a:spLocks noEditPoints="1"/>
          </p:cNvSpPr>
          <p:nvPr/>
        </p:nvSpPr>
        <p:spPr bwMode="auto">
          <a:xfrm>
            <a:off x="4645025" y="950913"/>
            <a:ext cx="76200" cy="76200"/>
          </a:xfrm>
          <a:custGeom>
            <a:avLst/>
            <a:gdLst>
              <a:gd name="T0" fmla="*/ 22373409 w 140"/>
              <a:gd name="T1" fmla="*/ 40614600 h 139"/>
              <a:gd name="T2" fmla="*/ 22961781 w 140"/>
              <a:gd name="T3" fmla="*/ 40315830 h 139"/>
              <a:gd name="T4" fmla="*/ 40624941 w 140"/>
              <a:gd name="T5" fmla="*/ 17619742 h 139"/>
              <a:gd name="T6" fmla="*/ 40919400 w 140"/>
              <a:gd name="T7" fmla="*/ 16723433 h 139"/>
              <a:gd name="T8" fmla="*/ 41213859 w 140"/>
              <a:gd name="T9" fmla="*/ 15827672 h 139"/>
              <a:gd name="T10" fmla="*/ 40036569 w 140"/>
              <a:gd name="T11" fmla="*/ 14334371 h 139"/>
              <a:gd name="T12" fmla="*/ 39447651 w 140"/>
              <a:gd name="T13" fmla="*/ 13737380 h 139"/>
              <a:gd name="T14" fmla="*/ 27966489 w 140"/>
              <a:gd name="T15" fmla="*/ 13737380 h 139"/>
              <a:gd name="T16" fmla="*/ 27966489 w 140"/>
              <a:gd name="T17" fmla="*/ 3284823 h 139"/>
              <a:gd name="T18" fmla="*/ 26789199 w 140"/>
              <a:gd name="T19" fmla="*/ 895761 h 139"/>
              <a:gd name="T20" fmla="*/ 26494740 w 140"/>
              <a:gd name="T21" fmla="*/ 298770 h 139"/>
              <a:gd name="T22" fmla="*/ 26200281 w 140"/>
              <a:gd name="T23" fmla="*/ 298770 h 139"/>
              <a:gd name="T24" fmla="*/ 25611364 w 140"/>
              <a:gd name="T25" fmla="*/ 0 h 139"/>
              <a:gd name="T26" fmla="*/ 25611364 w 140"/>
              <a:gd name="T27" fmla="*/ 0 h 139"/>
              <a:gd name="T28" fmla="*/ 25316906 w 140"/>
              <a:gd name="T29" fmla="*/ 0 h 139"/>
              <a:gd name="T30" fmla="*/ 25316906 w 140"/>
              <a:gd name="T31" fmla="*/ 0 h 139"/>
              <a:gd name="T32" fmla="*/ 25316906 w 140"/>
              <a:gd name="T33" fmla="*/ 0 h 139"/>
              <a:gd name="T34" fmla="*/ 24728533 w 140"/>
              <a:gd name="T35" fmla="*/ 0 h 139"/>
              <a:gd name="T36" fmla="*/ 16779784 w 140"/>
              <a:gd name="T37" fmla="*/ 0 h 139"/>
              <a:gd name="T38" fmla="*/ 15602494 w 140"/>
              <a:gd name="T39" fmla="*/ 298770 h 139"/>
              <a:gd name="T40" fmla="*/ 14130201 w 140"/>
              <a:gd name="T41" fmla="*/ 1792071 h 139"/>
              <a:gd name="T42" fmla="*/ 13541829 w 140"/>
              <a:gd name="T43" fmla="*/ 2389062 h 139"/>
              <a:gd name="T44" fmla="*/ 13541829 w 140"/>
              <a:gd name="T45" fmla="*/ 13438610 h 139"/>
              <a:gd name="T46" fmla="*/ 2060666 w 140"/>
              <a:gd name="T47" fmla="*/ 13438610 h 139"/>
              <a:gd name="T48" fmla="*/ 1177290 w 140"/>
              <a:gd name="T49" fmla="*/ 13737380 h 139"/>
              <a:gd name="T50" fmla="*/ 0 w 140"/>
              <a:gd name="T51" fmla="*/ 15528902 h 139"/>
              <a:gd name="T52" fmla="*/ 294459 w 140"/>
              <a:gd name="T53" fmla="*/ 16723433 h 139"/>
              <a:gd name="T54" fmla="*/ 1177290 w 140"/>
              <a:gd name="T55" fmla="*/ 17917964 h 139"/>
              <a:gd name="T56" fmla="*/ 18545991 w 140"/>
              <a:gd name="T57" fmla="*/ 40315830 h 139"/>
              <a:gd name="T58" fmla="*/ 20312743 w 140"/>
              <a:gd name="T59" fmla="*/ 41510361 h 139"/>
              <a:gd name="T60" fmla="*/ 21195574 w 140"/>
              <a:gd name="T61" fmla="*/ 41211591 h 139"/>
              <a:gd name="T62" fmla="*/ 22373409 w 140"/>
              <a:gd name="T63" fmla="*/ 40614600 h 139"/>
              <a:gd name="T64" fmla="*/ 20312743 w 140"/>
              <a:gd name="T65" fmla="*/ 37926768 h 139"/>
              <a:gd name="T66" fmla="*/ 15308036 w 140"/>
              <a:gd name="T67" fmla="*/ 16723433 h 139"/>
              <a:gd name="T68" fmla="*/ 15896953 w 140"/>
              <a:gd name="T69" fmla="*/ 16723433 h 139"/>
              <a:gd name="T70" fmla="*/ 16485326 w 140"/>
              <a:gd name="T71" fmla="*/ 16425212 h 139"/>
              <a:gd name="T72" fmla="*/ 16779784 w 140"/>
              <a:gd name="T73" fmla="*/ 15230681 h 139"/>
              <a:gd name="T74" fmla="*/ 16779784 w 140"/>
              <a:gd name="T75" fmla="*/ 3284823 h 139"/>
              <a:gd name="T76" fmla="*/ 16779784 w 140"/>
              <a:gd name="T77" fmla="*/ 3284823 h 139"/>
              <a:gd name="T78" fmla="*/ 24728533 w 140"/>
              <a:gd name="T79" fmla="*/ 15528902 h 139"/>
              <a:gd name="T80" fmla="*/ 24728533 w 140"/>
              <a:gd name="T81" fmla="*/ 15827672 h 139"/>
              <a:gd name="T82" fmla="*/ 25611364 w 140"/>
              <a:gd name="T83" fmla="*/ 16723433 h 139"/>
              <a:gd name="T84" fmla="*/ 36798069 w 140"/>
              <a:gd name="T85" fmla="*/ 17022203 h 1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139">
                <a:moveTo>
                  <a:pt x="76" y="136"/>
                </a:moveTo>
                <a:lnTo>
                  <a:pt x="76" y="136"/>
                </a:lnTo>
                <a:lnTo>
                  <a:pt x="78" y="135"/>
                </a:lnTo>
                <a:lnTo>
                  <a:pt x="138" y="59"/>
                </a:lnTo>
                <a:lnTo>
                  <a:pt x="139" y="56"/>
                </a:lnTo>
                <a:lnTo>
                  <a:pt x="140" y="53"/>
                </a:lnTo>
                <a:lnTo>
                  <a:pt x="139" y="49"/>
                </a:lnTo>
                <a:lnTo>
                  <a:pt x="136" y="48"/>
                </a:lnTo>
                <a:lnTo>
                  <a:pt x="134" y="46"/>
                </a:lnTo>
                <a:lnTo>
                  <a:pt x="131" y="46"/>
                </a:lnTo>
                <a:lnTo>
                  <a:pt x="95" y="46"/>
                </a:lnTo>
                <a:lnTo>
                  <a:pt x="95" y="11"/>
                </a:lnTo>
                <a:lnTo>
                  <a:pt x="94" y="6"/>
                </a:lnTo>
                <a:lnTo>
                  <a:pt x="91" y="3"/>
                </a:lnTo>
                <a:lnTo>
                  <a:pt x="90" y="1"/>
                </a:lnTo>
                <a:lnTo>
                  <a:pt x="89" y="1"/>
                </a:lnTo>
                <a:lnTo>
                  <a:pt x="87" y="0"/>
                </a:lnTo>
                <a:lnTo>
                  <a:pt x="86" y="0"/>
                </a:lnTo>
                <a:lnTo>
                  <a:pt x="84" y="0"/>
                </a:lnTo>
                <a:lnTo>
                  <a:pt x="76" y="0"/>
                </a:lnTo>
                <a:lnTo>
                  <a:pt x="57" y="0"/>
                </a:lnTo>
                <a:lnTo>
                  <a:pt x="53" y="1"/>
                </a:lnTo>
                <a:lnTo>
                  <a:pt x="50" y="3"/>
                </a:lnTo>
                <a:lnTo>
                  <a:pt x="48" y="6"/>
                </a:lnTo>
                <a:lnTo>
                  <a:pt x="46" y="8"/>
                </a:lnTo>
                <a:lnTo>
                  <a:pt x="46" y="10"/>
                </a:lnTo>
                <a:lnTo>
                  <a:pt x="46" y="45"/>
                </a:lnTo>
                <a:lnTo>
                  <a:pt x="7" y="45"/>
                </a:lnTo>
                <a:lnTo>
                  <a:pt x="4" y="46"/>
                </a:lnTo>
                <a:lnTo>
                  <a:pt x="1" y="49"/>
                </a:lnTo>
                <a:lnTo>
                  <a:pt x="0" y="52"/>
                </a:lnTo>
                <a:lnTo>
                  <a:pt x="1" y="56"/>
                </a:lnTo>
                <a:lnTo>
                  <a:pt x="4" y="60"/>
                </a:lnTo>
                <a:lnTo>
                  <a:pt x="63" y="135"/>
                </a:lnTo>
                <a:lnTo>
                  <a:pt x="65" y="138"/>
                </a:lnTo>
                <a:lnTo>
                  <a:pt x="69" y="139"/>
                </a:lnTo>
                <a:lnTo>
                  <a:pt x="72" y="138"/>
                </a:lnTo>
                <a:lnTo>
                  <a:pt x="76" y="136"/>
                </a:lnTo>
                <a:close/>
                <a:moveTo>
                  <a:pt x="69" y="127"/>
                </a:moveTo>
                <a:lnTo>
                  <a:pt x="69" y="127"/>
                </a:lnTo>
                <a:lnTo>
                  <a:pt x="15" y="56"/>
                </a:lnTo>
                <a:lnTo>
                  <a:pt x="52" y="56"/>
                </a:lnTo>
                <a:lnTo>
                  <a:pt x="54" y="56"/>
                </a:lnTo>
                <a:lnTo>
                  <a:pt x="56" y="55"/>
                </a:lnTo>
                <a:lnTo>
                  <a:pt x="57" y="51"/>
                </a:lnTo>
                <a:lnTo>
                  <a:pt x="57" y="11"/>
                </a:lnTo>
                <a:lnTo>
                  <a:pt x="84" y="11"/>
                </a:lnTo>
                <a:lnTo>
                  <a:pt x="84" y="52"/>
                </a:lnTo>
                <a:lnTo>
                  <a:pt x="84" y="53"/>
                </a:lnTo>
                <a:lnTo>
                  <a:pt x="86" y="56"/>
                </a:lnTo>
                <a:lnTo>
                  <a:pt x="87" y="56"/>
                </a:lnTo>
                <a:lnTo>
                  <a:pt x="90" y="57"/>
                </a:lnTo>
                <a:lnTo>
                  <a:pt x="125" y="57"/>
                </a:lnTo>
                <a:lnTo>
                  <a:pt x="69" y="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1" name="Freeform 129"/>
          <p:cNvSpPr>
            <a:spLocks noEditPoints="1"/>
          </p:cNvSpPr>
          <p:nvPr/>
        </p:nvSpPr>
        <p:spPr bwMode="auto">
          <a:xfrm>
            <a:off x="4686300" y="917575"/>
            <a:ext cx="104775" cy="138113"/>
          </a:xfrm>
          <a:custGeom>
            <a:avLst/>
            <a:gdLst>
              <a:gd name="T0" fmla="*/ 38266638 w 194"/>
              <a:gd name="T1" fmla="*/ 882509 h 254"/>
              <a:gd name="T2" fmla="*/ 37682275 w 194"/>
              <a:gd name="T3" fmla="*/ 0 h 254"/>
              <a:gd name="T4" fmla="*/ 7302926 w 194"/>
              <a:gd name="T5" fmla="*/ 0 h 254"/>
              <a:gd name="T6" fmla="*/ 6134198 w 194"/>
              <a:gd name="T7" fmla="*/ 0 h 254"/>
              <a:gd name="T8" fmla="*/ 3213460 w 194"/>
              <a:gd name="T9" fmla="*/ 1176136 h 254"/>
              <a:gd name="T10" fmla="*/ 1168187 w 194"/>
              <a:gd name="T11" fmla="*/ 3235324 h 254"/>
              <a:gd name="T12" fmla="*/ 0 w 194"/>
              <a:gd name="T13" fmla="*/ 6175935 h 254"/>
              <a:gd name="T14" fmla="*/ 0 w 194"/>
              <a:gd name="T15" fmla="*/ 15293024 h 254"/>
              <a:gd name="T16" fmla="*/ 2044733 w 194"/>
              <a:gd name="T17" fmla="*/ 15293024 h 254"/>
              <a:gd name="T18" fmla="*/ 2921278 w 194"/>
              <a:gd name="T19" fmla="*/ 15293024 h 254"/>
              <a:gd name="T20" fmla="*/ 4966011 w 194"/>
              <a:gd name="T21" fmla="*/ 7352614 h 254"/>
              <a:gd name="T22" fmla="*/ 4966011 w 194"/>
              <a:gd name="T23" fmla="*/ 6470105 h 254"/>
              <a:gd name="T24" fmla="*/ 6426380 w 194"/>
              <a:gd name="T25" fmla="*/ 4999799 h 254"/>
              <a:gd name="T26" fmla="*/ 35637542 w 194"/>
              <a:gd name="T27" fmla="*/ 4999799 h 254"/>
              <a:gd name="T28" fmla="*/ 35637542 w 194"/>
              <a:gd name="T29" fmla="*/ 21763129 h 254"/>
              <a:gd name="T30" fmla="*/ 36806269 w 194"/>
              <a:gd name="T31" fmla="*/ 22645638 h 254"/>
              <a:gd name="T32" fmla="*/ 51995944 w 194"/>
              <a:gd name="T33" fmla="*/ 22939808 h 254"/>
              <a:gd name="T34" fmla="*/ 51995944 w 194"/>
              <a:gd name="T35" fmla="*/ 67054405 h 254"/>
              <a:gd name="T36" fmla="*/ 51411580 w 194"/>
              <a:gd name="T37" fmla="*/ 69113050 h 254"/>
              <a:gd name="T38" fmla="*/ 49366848 w 194"/>
              <a:gd name="T39" fmla="*/ 69995560 h 254"/>
              <a:gd name="T40" fmla="*/ 7302926 w 194"/>
              <a:gd name="T41" fmla="*/ 69995560 h 254"/>
              <a:gd name="T42" fmla="*/ 5550375 w 194"/>
              <a:gd name="T43" fmla="*/ 69113050 h 254"/>
              <a:gd name="T44" fmla="*/ 4966011 w 194"/>
              <a:gd name="T45" fmla="*/ 67054405 h 254"/>
              <a:gd name="T46" fmla="*/ 2921278 w 194"/>
              <a:gd name="T47" fmla="*/ 60290131 h 254"/>
              <a:gd name="T48" fmla="*/ 2336915 w 194"/>
              <a:gd name="T49" fmla="*/ 60584301 h 254"/>
              <a:gd name="T50" fmla="*/ 1168187 w 194"/>
              <a:gd name="T51" fmla="*/ 61466810 h 254"/>
              <a:gd name="T52" fmla="*/ 0 w 194"/>
              <a:gd name="T53" fmla="*/ 67054405 h 254"/>
              <a:gd name="T54" fmla="*/ 0 w 194"/>
              <a:gd name="T55" fmla="*/ 68819424 h 254"/>
              <a:gd name="T56" fmla="*/ 1168187 w 194"/>
              <a:gd name="T57" fmla="*/ 71172239 h 254"/>
              <a:gd name="T58" fmla="*/ 3213460 w 194"/>
              <a:gd name="T59" fmla="*/ 73230884 h 254"/>
              <a:gd name="T60" fmla="*/ 6134198 w 194"/>
              <a:gd name="T61" fmla="*/ 74407019 h 254"/>
              <a:gd name="T62" fmla="*/ 49366848 w 194"/>
              <a:gd name="T63" fmla="*/ 74701189 h 254"/>
              <a:gd name="T64" fmla="*/ 51119398 w 194"/>
              <a:gd name="T65" fmla="*/ 74407019 h 254"/>
              <a:gd name="T66" fmla="*/ 53456313 w 194"/>
              <a:gd name="T67" fmla="*/ 73230884 h 254"/>
              <a:gd name="T68" fmla="*/ 55501586 w 194"/>
              <a:gd name="T69" fmla="*/ 71172239 h 254"/>
              <a:gd name="T70" fmla="*/ 56669773 w 194"/>
              <a:gd name="T71" fmla="*/ 68819424 h 254"/>
              <a:gd name="T72" fmla="*/ 56669773 w 194"/>
              <a:gd name="T73" fmla="*/ 21763129 h 254"/>
              <a:gd name="T74" fmla="*/ 56669773 w 194"/>
              <a:gd name="T75" fmla="*/ 20881163 h 254"/>
              <a:gd name="T76" fmla="*/ 56377591 w 194"/>
              <a:gd name="T77" fmla="*/ 20292823 h 254"/>
              <a:gd name="T78" fmla="*/ 37974457 w 194"/>
              <a:gd name="T79" fmla="*/ 7352614 h 254"/>
              <a:gd name="T80" fmla="*/ 37974457 w 194"/>
              <a:gd name="T81" fmla="*/ 20586993 h 2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4" h="254">
                <a:moveTo>
                  <a:pt x="193" y="69"/>
                </a:moveTo>
                <a:lnTo>
                  <a:pt x="131" y="3"/>
                </a:lnTo>
                <a:lnTo>
                  <a:pt x="129" y="0"/>
                </a:lnTo>
                <a:lnTo>
                  <a:pt x="126" y="0"/>
                </a:lnTo>
                <a:lnTo>
                  <a:pt x="25" y="0"/>
                </a:lnTo>
                <a:lnTo>
                  <a:pt x="21" y="0"/>
                </a:lnTo>
                <a:lnTo>
                  <a:pt x="15" y="2"/>
                </a:lnTo>
                <a:lnTo>
                  <a:pt x="11" y="4"/>
                </a:lnTo>
                <a:lnTo>
                  <a:pt x="7" y="7"/>
                </a:lnTo>
                <a:lnTo>
                  <a:pt x="4" y="11"/>
                </a:lnTo>
                <a:lnTo>
                  <a:pt x="2" y="15"/>
                </a:lnTo>
                <a:lnTo>
                  <a:pt x="0" y="21"/>
                </a:lnTo>
                <a:lnTo>
                  <a:pt x="0" y="25"/>
                </a:lnTo>
                <a:lnTo>
                  <a:pt x="0" y="52"/>
                </a:lnTo>
                <a:lnTo>
                  <a:pt x="7" y="52"/>
                </a:lnTo>
                <a:lnTo>
                  <a:pt x="10" y="52"/>
                </a:lnTo>
                <a:lnTo>
                  <a:pt x="17" y="53"/>
                </a:lnTo>
                <a:lnTo>
                  <a:pt x="17" y="25"/>
                </a:lnTo>
                <a:lnTo>
                  <a:pt x="17" y="22"/>
                </a:lnTo>
                <a:lnTo>
                  <a:pt x="19" y="19"/>
                </a:lnTo>
                <a:lnTo>
                  <a:pt x="22" y="17"/>
                </a:lnTo>
                <a:lnTo>
                  <a:pt x="25" y="17"/>
                </a:lnTo>
                <a:lnTo>
                  <a:pt x="122" y="17"/>
                </a:lnTo>
                <a:lnTo>
                  <a:pt x="122" y="74"/>
                </a:lnTo>
                <a:lnTo>
                  <a:pt x="123" y="77"/>
                </a:lnTo>
                <a:lnTo>
                  <a:pt x="126" y="77"/>
                </a:lnTo>
                <a:lnTo>
                  <a:pt x="178" y="77"/>
                </a:lnTo>
                <a:lnTo>
                  <a:pt x="178" y="78"/>
                </a:lnTo>
                <a:lnTo>
                  <a:pt x="178" y="228"/>
                </a:lnTo>
                <a:lnTo>
                  <a:pt x="178" y="232"/>
                </a:lnTo>
                <a:lnTo>
                  <a:pt x="176" y="235"/>
                </a:lnTo>
                <a:lnTo>
                  <a:pt x="174" y="236"/>
                </a:lnTo>
                <a:lnTo>
                  <a:pt x="169" y="238"/>
                </a:lnTo>
                <a:lnTo>
                  <a:pt x="25" y="238"/>
                </a:lnTo>
                <a:lnTo>
                  <a:pt x="22" y="236"/>
                </a:lnTo>
                <a:lnTo>
                  <a:pt x="19" y="235"/>
                </a:lnTo>
                <a:lnTo>
                  <a:pt x="17" y="232"/>
                </a:lnTo>
                <a:lnTo>
                  <a:pt x="17" y="228"/>
                </a:lnTo>
                <a:lnTo>
                  <a:pt x="17" y="197"/>
                </a:lnTo>
                <a:lnTo>
                  <a:pt x="10" y="205"/>
                </a:lnTo>
                <a:lnTo>
                  <a:pt x="8" y="206"/>
                </a:lnTo>
                <a:lnTo>
                  <a:pt x="4" y="209"/>
                </a:lnTo>
                <a:lnTo>
                  <a:pt x="0" y="212"/>
                </a:lnTo>
                <a:lnTo>
                  <a:pt x="0" y="228"/>
                </a:lnTo>
                <a:lnTo>
                  <a:pt x="0" y="234"/>
                </a:lnTo>
                <a:lnTo>
                  <a:pt x="2" y="238"/>
                </a:lnTo>
                <a:lnTo>
                  <a:pt x="4" y="242"/>
                </a:lnTo>
                <a:lnTo>
                  <a:pt x="7" y="246"/>
                </a:lnTo>
                <a:lnTo>
                  <a:pt x="11" y="249"/>
                </a:lnTo>
                <a:lnTo>
                  <a:pt x="15" y="251"/>
                </a:lnTo>
                <a:lnTo>
                  <a:pt x="21" y="253"/>
                </a:lnTo>
                <a:lnTo>
                  <a:pt x="25" y="254"/>
                </a:lnTo>
                <a:lnTo>
                  <a:pt x="169" y="254"/>
                </a:lnTo>
                <a:lnTo>
                  <a:pt x="175" y="253"/>
                </a:lnTo>
                <a:lnTo>
                  <a:pt x="179" y="251"/>
                </a:lnTo>
                <a:lnTo>
                  <a:pt x="183" y="249"/>
                </a:lnTo>
                <a:lnTo>
                  <a:pt x="187" y="246"/>
                </a:lnTo>
                <a:lnTo>
                  <a:pt x="190" y="242"/>
                </a:lnTo>
                <a:lnTo>
                  <a:pt x="193" y="238"/>
                </a:lnTo>
                <a:lnTo>
                  <a:pt x="194" y="234"/>
                </a:lnTo>
                <a:lnTo>
                  <a:pt x="194" y="228"/>
                </a:lnTo>
                <a:lnTo>
                  <a:pt x="194" y="74"/>
                </a:lnTo>
                <a:lnTo>
                  <a:pt x="194" y="71"/>
                </a:lnTo>
                <a:lnTo>
                  <a:pt x="193" y="69"/>
                </a:lnTo>
                <a:close/>
                <a:moveTo>
                  <a:pt x="130" y="70"/>
                </a:moveTo>
                <a:lnTo>
                  <a:pt x="130" y="25"/>
                </a:lnTo>
                <a:lnTo>
                  <a:pt x="171" y="70"/>
                </a:lnTo>
                <a:lnTo>
                  <a:pt x="130"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2" name="Freeform 130"/>
          <p:cNvSpPr>
            <a:spLocks noEditPoints="1"/>
          </p:cNvSpPr>
          <p:nvPr/>
        </p:nvSpPr>
        <p:spPr bwMode="auto">
          <a:xfrm>
            <a:off x="4098925" y="917575"/>
            <a:ext cx="104775" cy="138113"/>
          </a:xfrm>
          <a:custGeom>
            <a:avLst/>
            <a:gdLst>
              <a:gd name="T0" fmla="*/ 37875357 w 195"/>
              <a:gd name="T1" fmla="*/ 882509 h 254"/>
              <a:gd name="T2" fmla="*/ 37007605 w 195"/>
              <a:gd name="T3" fmla="*/ 0 h 254"/>
              <a:gd name="T4" fmla="*/ 7517472 w 195"/>
              <a:gd name="T5" fmla="*/ 0 h 254"/>
              <a:gd name="T6" fmla="*/ 6071577 w 195"/>
              <a:gd name="T7" fmla="*/ 0 h 254"/>
              <a:gd name="T8" fmla="*/ 3180324 w 195"/>
              <a:gd name="T9" fmla="*/ 1176136 h 254"/>
              <a:gd name="T10" fmla="*/ 1156286 w 195"/>
              <a:gd name="T11" fmla="*/ 3235324 h 254"/>
              <a:gd name="T12" fmla="*/ 289072 w 195"/>
              <a:gd name="T13" fmla="*/ 6175935 h 254"/>
              <a:gd name="T14" fmla="*/ 0 w 195"/>
              <a:gd name="T15" fmla="*/ 15587194 h 254"/>
              <a:gd name="T16" fmla="*/ 1156286 w 195"/>
              <a:gd name="T17" fmla="*/ 15293024 h 254"/>
              <a:gd name="T18" fmla="*/ 2024038 w 195"/>
              <a:gd name="T19" fmla="*/ 15293024 h 254"/>
              <a:gd name="T20" fmla="*/ 4626219 w 195"/>
              <a:gd name="T21" fmla="*/ 16469703 h 254"/>
              <a:gd name="T22" fmla="*/ 4626219 w 195"/>
              <a:gd name="T23" fmla="*/ 7352614 h 254"/>
              <a:gd name="T24" fmla="*/ 5493434 w 195"/>
              <a:gd name="T25" fmla="*/ 5588139 h 254"/>
              <a:gd name="T26" fmla="*/ 7517472 w 195"/>
              <a:gd name="T27" fmla="*/ 4999799 h 254"/>
              <a:gd name="T28" fmla="*/ 35273175 w 195"/>
              <a:gd name="T29" fmla="*/ 21763129 h 254"/>
              <a:gd name="T30" fmla="*/ 35562247 w 195"/>
              <a:gd name="T31" fmla="*/ 22645638 h 254"/>
              <a:gd name="T32" fmla="*/ 51174797 w 195"/>
              <a:gd name="T33" fmla="*/ 22645638 h 254"/>
              <a:gd name="T34" fmla="*/ 51752940 w 195"/>
              <a:gd name="T35" fmla="*/ 67054405 h 254"/>
              <a:gd name="T36" fmla="*/ 51174797 w 195"/>
              <a:gd name="T37" fmla="*/ 68231085 h 254"/>
              <a:gd name="T38" fmla="*/ 50018510 w 195"/>
              <a:gd name="T39" fmla="*/ 69407220 h 254"/>
              <a:gd name="T40" fmla="*/ 7517472 w 195"/>
              <a:gd name="T41" fmla="*/ 69995560 h 254"/>
              <a:gd name="T42" fmla="*/ 6360648 w 195"/>
              <a:gd name="T43" fmla="*/ 69407220 h 254"/>
              <a:gd name="T44" fmla="*/ 5204362 w 195"/>
              <a:gd name="T45" fmla="*/ 68231085 h 254"/>
              <a:gd name="T46" fmla="*/ 4626219 w 195"/>
              <a:gd name="T47" fmla="*/ 61760980 h 254"/>
              <a:gd name="T48" fmla="*/ 3469396 w 195"/>
              <a:gd name="T49" fmla="*/ 62348776 h 254"/>
              <a:gd name="T50" fmla="*/ 2313110 w 195"/>
              <a:gd name="T51" fmla="*/ 62642946 h 254"/>
              <a:gd name="T52" fmla="*/ 0 w 195"/>
              <a:gd name="T53" fmla="*/ 61760980 h 254"/>
              <a:gd name="T54" fmla="*/ 0 w 195"/>
              <a:gd name="T55" fmla="*/ 67054405 h 254"/>
              <a:gd name="T56" fmla="*/ 867215 w 195"/>
              <a:gd name="T57" fmla="*/ 69995560 h 254"/>
              <a:gd name="T58" fmla="*/ 2313110 w 195"/>
              <a:gd name="T59" fmla="*/ 72348374 h 254"/>
              <a:gd name="T60" fmla="*/ 4336610 w 195"/>
              <a:gd name="T61" fmla="*/ 73818680 h 254"/>
              <a:gd name="T62" fmla="*/ 7517472 w 195"/>
              <a:gd name="T63" fmla="*/ 74701189 h 254"/>
              <a:gd name="T64" fmla="*/ 48861687 w 195"/>
              <a:gd name="T65" fmla="*/ 74701189 h 254"/>
              <a:gd name="T66" fmla="*/ 51752940 w 195"/>
              <a:gd name="T67" fmla="*/ 73818680 h 254"/>
              <a:gd name="T68" fmla="*/ 54066049 w 195"/>
              <a:gd name="T69" fmla="*/ 72348374 h 254"/>
              <a:gd name="T70" fmla="*/ 55801016 w 195"/>
              <a:gd name="T71" fmla="*/ 69995560 h 254"/>
              <a:gd name="T72" fmla="*/ 56379159 w 195"/>
              <a:gd name="T73" fmla="*/ 67054405 h 254"/>
              <a:gd name="T74" fmla="*/ 56379159 w 195"/>
              <a:gd name="T75" fmla="*/ 21763129 h 254"/>
              <a:gd name="T76" fmla="*/ 55801016 w 195"/>
              <a:gd name="T77" fmla="*/ 20292823 h 254"/>
              <a:gd name="T78" fmla="*/ 37586285 w 195"/>
              <a:gd name="T79" fmla="*/ 20586993 h 254"/>
              <a:gd name="T80" fmla="*/ 49440367 w 195"/>
              <a:gd name="T81" fmla="*/ 20586993 h 2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254">
                <a:moveTo>
                  <a:pt x="193" y="69"/>
                </a:moveTo>
                <a:lnTo>
                  <a:pt x="131" y="3"/>
                </a:lnTo>
                <a:lnTo>
                  <a:pt x="128" y="0"/>
                </a:lnTo>
                <a:lnTo>
                  <a:pt x="126" y="0"/>
                </a:lnTo>
                <a:lnTo>
                  <a:pt x="26" y="0"/>
                </a:lnTo>
                <a:lnTo>
                  <a:pt x="21" y="0"/>
                </a:lnTo>
                <a:lnTo>
                  <a:pt x="15" y="2"/>
                </a:lnTo>
                <a:lnTo>
                  <a:pt x="11" y="4"/>
                </a:lnTo>
                <a:lnTo>
                  <a:pt x="8" y="7"/>
                </a:lnTo>
                <a:lnTo>
                  <a:pt x="4" y="11"/>
                </a:lnTo>
                <a:lnTo>
                  <a:pt x="3" y="15"/>
                </a:lnTo>
                <a:lnTo>
                  <a:pt x="1" y="21"/>
                </a:lnTo>
                <a:lnTo>
                  <a:pt x="0" y="25"/>
                </a:lnTo>
                <a:lnTo>
                  <a:pt x="0" y="53"/>
                </a:lnTo>
                <a:lnTo>
                  <a:pt x="4" y="52"/>
                </a:lnTo>
                <a:lnTo>
                  <a:pt x="7" y="52"/>
                </a:lnTo>
                <a:lnTo>
                  <a:pt x="12" y="53"/>
                </a:lnTo>
                <a:lnTo>
                  <a:pt x="16" y="56"/>
                </a:lnTo>
                <a:lnTo>
                  <a:pt x="16" y="25"/>
                </a:lnTo>
                <a:lnTo>
                  <a:pt x="18" y="22"/>
                </a:lnTo>
                <a:lnTo>
                  <a:pt x="19" y="19"/>
                </a:lnTo>
                <a:lnTo>
                  <a:pt x="22" y="17"/>
                </a:lnTo>
                <a:lnTo>
                  <a:pt x="26" y="17"/>
                </a:lnTo>
                <a:lnTo>
                  <a:pt x="122" y="17"/>
                </a:lnTo>
                <a:lnTo>
                  <a:pt x="122" y="74"/>
                </a:lnTo>
                <a:lnTo>
                  <a:pt x="123" y="77"/>
                </a:lnTo>
                <a:lnTo>
                  <a:pt x="126" y="77"/>
                </a:lnTo>
                <a:lnTo>
                  <a:pt x="177" y="77"/>
                </a:lnTo>
                <a:lnTo>
                  <a:pt x="179" y="78"/>
                </a:lnTo>
                <a:lnTo>
                  <a:pt x="179" y="228"/>
                </a:lnTo>
                <a:lnTo>
                  <a:pt x="177" y="232"/>
                </a:lnTo>
                <a:lnTo>
                  <a:pt x="176" y="235"/>
                </a:lnTo>
                <a:lnTo>
                  <a:pt x="173" y="236"/>
                </a:lnTo>
                <a:lnTo>
                  <a:pt x="169" y="238"/>
                </a:lnTo>
                <a:lnTo>
                  <a:pt x="26" y="238"/>
                </a:lnTo>
                <a:lnTo>
                  <a:pt x="22" y="236"/>
                </a:lnTo>
                <a:lnTo>
                  <a:pt x="19" y="235"/>
                </a:lnTo>
                <a:lnTo>
                  <a:pt x="18" y="232"/>
                </a:lnTo>
                <a:lnTo>
                  <a:pt x="16" y="228"/>
                </a:lnTo>
                <a:lnTo>
                  <a:pt x="16" y="210"/>
                </a:lnTo>
                <a:lnTo>
                  <a:pt x="12" y="212"/>
                </a:lnTo>
                <a:lnTo>
                  <a:pt x="8" y="213"/>
                </a:lnTo>
                <a:lnTo>
                  <a:pt x="4" y="213"/>
                </a:lnTo>
                <a:lnTo>
                  <a:pt x="0" y="210"/>
                </a:lnTo>
                <a:lnTo>
                  <a:pt x="0" y="228"/>
                </a:lnTo>
                <a:lnTo>
                  <a:pt x="1" y="234"/>
                </a:lnTo>
                <a:lnTo>
                  <a:pt x="3" y="238"/>
                </a:lnTo>
                <a:lnTo>
                  <a:pt x="4" y="242"/>
                </a:lnTo>
                <a:lnTo>
                  <a:pt x="8" y="246"/>
                </a:lnTo>
                <a:lnTo>
                  <a:pt x="11" y="249"/>
                </a:lnTo>
                <a:lnTo>
                  <a:pt x="15" y="251"/>
                </a:lnTo>
                <a:lnTo>
                  <a:pt x="21" y="253"/>
                </a:lnTo>
                <a:lnTo>
                  <a:pt x="26" y="254"/>
                </a:lnTo>
                <a:lnTo>
                  <a:pt x="169" y="254"/>
                </a:lnTo>
                <a:lnTo>
                  <a:pt x="175" y="253"/>
                </a:lnTo>
                <a:lnTo>
                  <a:pt x="179" y="251"/>
                </a:lnTo>
                <a:lnTo>
                  <a:pt x="184" y="249"/>
                </a:lnTo>
                <a:lnTo>
                  <a:pt x="187" y="246"/>
                </a:lnTo>
                <a:lnTo>
                  <a:pt x="191" y="242"/>
                </a:lnTo>
                <a:lnTo>
                  <a:pt x="193" y="238"/>
                </a:lnTo>
                <a:lnTo>
                  <a:pt x="194" y="234"/>
                </a:lnTo>
                <a:lnTo>
                  <a:pt x="195" y="228"/>
                </a:lnTo>
                <a:lnTo>
                  <a:pt x="195" y="74"/>
                </a:lnTo>
                <a:lnTo>
                  <a:pt x="194" y="71"/>
                </a:lnTo>
                <a:lnTo>
                  <a:pt x="193" y="69"/>
                </a:lnTo>
                <a:close/>
                <a:moveTo>
                  <a:pt x="130" y="70"/>
                </a:moveTo>
                <a:lnTo>
                  <a:pt x="130" y="25"/>
                </a:lnTo>
                <a:lnTo>
                  <a:pt x="171" y="70"/>
                </a:lnTo>
                <a:lnTo>
                  <a:pt x="130"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3" name="Freeform 131"/>
          <p:cNvSpPr>
            <a:spLocks noEditPoints="1"/>
          </p:cNvSpPr>
          <p:nvPr/>
        </p:nvSpPr>
        <p:spPr bwMode="auto">
          <a:xfrm>
            <a:off x="4054475" y="950913"/>
            <a:ext cx="76200" cy="76200"/>
          </a:xfrm>
          <a:custGeom>
            <a:avLst/>
            <a:gdLst>
              <a:gd name="T0" fmla="*/ 25981459 w 139"/>
              <a:gd name="T1" fmla="*/ 41510361 h 139"/>
              <a:gd name="T2" fmla="*/ 27772981 w 139"/>
              <a:gd name="T3" fmla="*/ 40614600 h 139"/>
              <a:gd name="T4" fmla="*/ 28071751 w 139"/>
              <a:gd name="T5" fmla="*/ 40017060 h 139"/>
              <a:gd name="T6" fmla="*/ 38822529 w 139"/>
              <a:gd name="T7" fmla="*/ 28071751 h 139"/>
              <a:gd name="T8" fmla="*/ 39420069 w 139"/>
              <a:gd name="T9" fmla="*/ 27772981 h 139"/>
              <a:gd name="T10" fmla="*/ 40017060 w 139"/>
              <a:gd name="T11" fmla="*/ 27772981 h 139"/>
              <a:gd name="T12" fmla="*/ 41211591 w 139"/>
              <a:gd name="T13" fmla="*/ 25981459 h 139"/>
              <a:gd name="T14" fmla="*/ 41510361 w 139"/>
              <a:gd name="T15" fmla="*/ 16723433 h 139"/>
              <a:gd name="T16" fmla="*/ 41510361 w 139"/>
              <a:gd name="T17" fmla="*/ 15827672 h 139"/>
              <a:gd name="T18" fmla="*/ 41211591 w 139"/>
              <a:gd name="T19" fmla="*/ 14633141 h 139"/>
              <a:gd name="T20" fmla="*/ 38225538 w 139"/>
              <a:gd name="T21" fmla="*/ 13438610 h 139"/>
              <a:gd name="T22" fmla="*/ 27772981 w 139"/>
              <a:gd name="T23" fmla="*/ 13438610 h 139"/>
              <a:gd name="T24" fmla="*/ 27772981 w 139"/>
              <a:gd name="T25" fmla="*/ 2986601 h 139"/>
              <a:gd name="T26" fmla="*/ 27772981 w 139"/>
              <a:gd name="T27" fmla="*/ 1792071 h 139"/>
              <a:gd name="T28" fmla="*/ 26877220 w 139"/>
              <a:gd name="T29" fmla="*/ 298770 h 139"/>
              <a:gd name="T30" fmla="*/ 25682689 w 139"/>
              <a:gd name="T31" fmla="*/ 0 h 139"/>
              <a:gd name="T32" fmla="*/ 23890619 w 139"/>
              <a:gd name="T33" fmla="*/ 298770 h 139"/>
              <a:gd name="T34" fmla="*/ 23592397 w 139"/>
              <a:gd name="T35" fmla="*/ 895761 h 139"/>
              <a:gd name="T36" fmla="*/ 1194531 w 139"/>
              <a:gd name="T37" fmla="*/ 18814273 h 139"/>
              <a:gd name="T38" fmla="*/ 1194531 w 139"/>
              <a:gd name="T39" fmla="*/ 18814273 h 139"/>
              <a:gd name="T40" fmla="*/ 0 w 139"/>
              <a:gd name="T41" fmla="*/ 20904565 h 139"/>
              <a:gd name="T42" fmla="*/ 298770 w 139"/>
              <a:gd name="T43" fmla="*/ 22397866 h 139"/>
              <a:gd name="T44" fmla="*/ 1194531 w 139"/>
              <a:gd name="T45" fmla="*/ 22696088 h 139"/>
              <a:gd name="T46" fmla="*/ 23592397 w 139"/>
              <a:gd name="T47" fmla="*/ 40315830 h 139"/>
              <a:gd name="T48" fmla="*/ 25383919 w 139"/>
              <a:gd name="T49" fmla="*/ 41510361 h 139"/>
              <a:gd name="T50" fmla="*/ 25981459 w 139"/>
              <a:gd name="T51" fmla="*/ 41510361 h 139"/>
              <a:gd name="T52" fmla="*/ 3583593 w 139"/>
              <a:gd name="T53" fmla="*/ 20904565 h 139"/>
              <a:gd name="T54" fmla="*/ 23592397 w 139"/>
              <a:gd name="T55" fmla="*/ 5375663 h 139"/>
              <a:gd name="T56" fmla="*/ 24488158 w 139"/>
              <a:gd name="T57" fmla="*/ 15230681 h 139"/>
              <a:gd name="T58" fmla="*/ 24786928 w 139"/>
              <a:gd name="T59" fmla="*/ 15528902 h 139"/>
              <a:gd name="T60" fmla="*/ 25682689 w 139"/>
              <a:gd name="T61" fmla="*/ 16723433 h 139"/>
              <a:gd name="T62" fmla="*/ 28370521 w 139"/>
              <a:gd name="T63" fmla="*/ 16723433 h 139"/>
              <a:gd name="T64" fmla="*/ 38225538 w 139"/>
              <a:gd name="T65" fmla="*/ 24488158 h 139"/>
              <a:gd name="T66" fmla="*/ 38225538 w 139"/>
              <a:gd name="T67" fmla="*/ 24786928 h 139"/>
              <a:gd name="T68" fmla="*/ 28370521 w 139"/>
              <a:gd name="T69" fmla="*/ 24488158 h 139"/>
              <a:gd name="T70" fmla="*/ 26578450 w 139"/>
              <a:gd name="T71" fmla="*/ 24488158 h 139"/>
              <a:gd name="T72" fmla="*/ 26578450 w 139"/>
              <a:gd name="T73" fmla="*/ 24488158 h 139"/>
              <a:gd name="T74" fmla="*/ 25383919 w 139"/>
              <a:gd name="T75" fmla="*/ 24786928 h 139"/>
              <a:gd name="T76" fmla="*/ 24786928 w 139"/>
              <a:gd name="T77" fmla="*/ 25682689 h 139"/>
              <a:gd name="T78" fmla="*/ 24786928 w 139"/>
              <a:gd name="T79" fmla="*/ 37031007 h 139"/>
              <a:gd name="T80" fmla="*/ 23890619 w 139"/>
              <a:gd name="T81" fmla="*/ 36732237 h 139"/>
              <a:gd name="T82" fmla="*/ 23592397 w 139"/>
              <a:gd name="T83" fmla="*/ 36134698 h 139"/>
              <a:gd name="T84" fmla="*/ 23592397 w 139"/>
              <a:gd name="T85" fmla="*/ 36134698 h 139"/>
              <a:gd name="T86" fmla="*/ 23592397 w 139"/>
              <a:gd name="T87" fmla="*/ 36134698 h 139"/>
              <a:gd name="T88" fmla="*/ 3583593 w 139"/>
              <a:gd name="T89" fmla="*/ 20904565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9" h="139">
                <a:moveTo>
                  <a:pt x="87" y="139"/>
                </a:moveTo>
                <a:lnTo>
                  <a:pt x="87" y="139"/>
                </a:lnTo>
                <a:lnTo>
                  <a:pt x="91" y="138"/>
                </a:lnTo>
                <a:lnTo>
                  <a:pt x="93" y="136"/>
                </a:lnTo>
                <a:lnTo>
                  <a:pt x="94" y="134"/>
                </a:lnTo>
                <a:lnTo>
                  <a:pt x="94" y="93"/>
                </a:lnTo>
                <a:lnTo>
                  <a:pt x="130" y="94"/>
                </a:lnTo>
                <a:lnTo>
                  <a:pt x="132" y="93"/>
                </a:lnTo>
                <a:lnTo>
                  <a:pt x="134" y="93"/>
                </a:lnTo>
                <a:lnTo>
                  <a:pt x="136" y="90"/>
                </a:lnTo>
                <a:lnTo>
                  <a:pt x="138" y="87"/>
                </a:lnTo>
                <a:lnTo>
                  <a:pt x="139" y="82"/>
                </a:lnTo>
                <a:lnTo>
                  <a:pt x="139" y="56"/>
                </a:lnTo>
                <a:lnTo>
                  <a:pt x="139" y="53"/>
                </a:lnTo>
                <a:lnTo>
                  <a:pt x="138" y="49"/>
                </a:lnTo>
                <a:lnTo>
                  <a:pt x="134" y="46"/>
                </a:lnTo>
                <a:lnTo>
                  <a:pt x="128" y="45"/>
                </a:lnTo>
                <a:lnTo>
                  <a:pt x="95" y="45"/>
                </a:lnTo>
                <a:lnTo>
                  <a:pt x="93" y="45"/>
                </a:lnTo>
                <a:lnTo>
                  <a:pt x="93" y="10"/>
                </a:lnTo>
                <a:lnTo>
                  <a:pt x="93" y="6"/>
                </a:lnTo>
                <a:lnTo>
                  <a:pt x="91" y="3"/>
                </a:lnTo>
                <a:lnTo>
                  <a:pt x="90" y="1"/>
                </a:lnTo>
                <a:lnTo>
                  <a:pt x="86" y="0"/>
                </a:lnTo>
                <a:lnTo>
                  <a:pt x="83" y="0"/>
                </a:lnTo>
                <a:lnTo>
                  <a:pt x="80" y="1"/>
                </a:lnTo>
                <a:lnTo>
                  <a:pt x="79" y="3"/>
                </a:lnTo>
                <a:lnTo>
                  <a:pt x="4" y="63"/>
                </a:lnTo>
                <a:lnTo>
                  <a:pt x="1" y="67"/>
                </a:lnTo>
                <a:lnTo>
                  <a:pt x="0" y="70"/>
                </a:lnTo>
                <a:lnTo>
                  <a:pt x="1" y="75"/>
                </a:lnTo>
                <a:lnTo>
                  <a:pt x="4" y="76"/>
                </a:lnTo>
                <a:lnTo>
                  <a:pt x="79" y="135"/>
                </a:lnTo>
                <a:lnTo>
                  <a:pt x="82" y="138"/>
                </a:lnTo>
                <a:lnTo>
                  <a:pt x="85" y="139"/>
                </a:lnTo>
                <a:lnTo>
                  <a:pt x="87" y="139"/>
                </a:lnTo>
                <a:close/>
                <a:moveTo>
                  <a:pt x="12" y="70"/>
                </a:moveTo>
                <a:lnTo>
                  <a:pt x="79" y="18"/>
                </a:lnTo>
                <a:lnTo>
                  <a:pt x="82" y="15"/>
                </a:lnTo>
                <a:lnTo>
                  <a:pt x="82" y="51"/>
                </a:lnTo>
                <a:lnTo>
                  <a:pt x="83" y="52"/>
                </a:lnTo>
                <a:lnTo>
                  <a:pt x="85" y="55"/>
                </a:lnTo>
                <a:lnTo>
                  <a:pt x="86" y="56"/>
                </a:lnTo>
                <a:lnTo>
                  <a:pt x="87" y="56"/>
                </a:lnTo>
                <a:lnTo>
                  <a:pt x="95" y="56"/>
                </a:lnTo>
                <a:lnTo>
                  <a:pt x="128" y="56"/>
                </a:lnTo>
                <a:lnTo>
                  <a:pt x="128" y="82"/>
                </a:lnTo>
                <a:lnTo>
                  <a:pt x="128" y="83"/>
                </a:lnTo>
                <a:lnTo>
                  <a:pt x="95" y="82"/>
                </a:lnTo>
                <a:lnTo>
                  <a:pt x="89" y="82"/>
                </a:lnTo>
                <a:lnTo>
                  <a:pt x="86" y="83"/>
                </a:lnTo>
                <a:lnTo>
                  <a:pt x="85" y="83"/>
                </a:lnTo>
                <a:lnTo>
                  <a:pt x="83" y="86"/>
                </a:lnTo>
                <a:lnTo>
                  <a:pt x="83" y="87"/>
                </a:lnTo>
                <a:lnTo>
                  <a:pt x="83" y="124"/>
                </a:lnTo>
                <a:lnTo>
                  <a:pt x="80" y="123"/>
                </a:lnTo>
                <a:lnTo>
                  <a:pt x="79" y="121"/>
                </a:lnTo>
                <a:lnTo>
                  <a:pt x="12"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4" name="Freeform 132"/>
          <p:cNvSpPr>
            <a:spLocks/>
          </p:cNvSpPr>
          <p:nvPr/>
        </p:nvSpPr>
        <p:spPr bwMode="auto">
          <a:xfrm>
            <a:off x="3817938" y="1558925"/>
            <a:ext cx="31750" cy="11113"/>
          </a:xfrm>
          <a:custGeom>
            <a:avLst/>
            <a:gdLst>
              <a:gd name="T0" fmla="*/ 17474197 w 57"/>
              <a:gd name="T1" fmla="*/ 4207937 h 20"/>
              <a:gd name="T2" fmla="*/ 17474197 w 57"/>
              <a:gd name="T3" fmla="*/ 4207937 h 20"/>
              <a:gd name="T4" fmla="*/ 17474197 w 57"/>
              <a:gd name="T5" fmla="*/ 3606724 h 20"/>
              <a:gd name="T6" fmla="*/ 17474197 w 57"/>
              <a:gd name="T7" fmla="*/ 3606724 h 20"/>
              <a:gd name="T8" fmla="*/ 17167838 w 57"/>
              <a:gd name="T9" fmla="*/ 2103691 h 20"/>
              <a:gd name="T10" fmla="*/ 16554561 w 57"/>
              <a:gd name="T11" fmla="*/ 1503033 h 20"/>
              <a:gd name="T12" fmla="*/ 16248202 w 57"/>
              <a:gd name="T13" fmla="*/ 1202427 h 20"/>
              <a:gd name="T14" fmla="*/ 16248202 w 57"/>
              <a:gd name="T15" fmla="*/ 1202427 h 20"/>
              <a:gd name="T16" fmla="*/ 12569101 w 57"/>
              <a:gd name="T17" fmla="*/ 300607 h 20"/>
              <a:gd name="T18" fmla="*/ 8583640 w 57"/>
              <a:gd name="T19" fmla="*/ 0 h 20"/>
              <a:gd name="T20" fmla="*/ 8583640 w 57"/>
              <a:gd name="T21" fmla="*/ 0 h 20"/>
              <a:gd name="T22" fmla="*/ 4905096 w 57"/>
              <a:gd name="T23" fmla="*/ 300607 h 20"/>
              <a:gd name="T24" fmla="*/ 1532912 w 57"/>
              <a:gd name="T25" fmla="*/ 1202427 h 20"/>
              <a:gd name="T26" fmla="*/ 1532912 w 57"/>
              <a:gd name="T27" fmla="*/ 1202427 h 20"/>
              <a:gd name="T28" fmla="*/ 613276 w 57"/>
              <a:gd name="T29" fmla="*/ 1503033 h 20"/>
              <a:gd name="T30" fmla="*/ 306360 w 57"/>
              <a:gd name="T31" fmla="*/ 2404298 h 20"/>
              <a:gd name="T32" fmla="*/ 0 w 57"/>
              <a:gd name="T33" fmla="*/ 3306118 h 20"/>
              <a:gd name="T34" fmla="*/ 306360 w 57"/>
              <a:gd name="T35" fmla="*/ 4207937 h 20"/>
              <a:gd name="T36" fmla="*/ 306360 w 57"/>
              <a:gd name="T37" fmla="*/ 4207937 h 20"/>
              <a:gd name="T38" fmla="*/ 306360 w 57"/>
              <a:gd name="T39" fmla="*/ 5409808 h 20"/>
              <a:gd name="T40" fmla="*/ 613276 w 57"/>
              <a:gd name="T41" fmla="*/ 5710415 h 20"/>
              <a:gd name="T42" fmla="*/ 1532912 w 57"/>
              <a:gd name="T43" fmla="*/ 6011022 h 20"/>
              <a:gd name="T44" fmla="*/ 2452548 w 57"/>
              <a:gd name="T45" fmla="*/ 6011022 h 20"/>
              <a:gd name="T46" fmla="*/ 2452548 w 57"/>
              <a:gd name="T47" fmla="*/ 6011022 h 20"/>
              <a:gd name="T48" fmla="*/ 2452548 w 57"/>
              <a:gd name="T49" fmla="*/ 6011022 h 20"/>
              <a:gd name="T50" fmla="*/ 5211456 w 57"/>
              <a:gd name="T51" fmla="*/ 5409808 h 20"/>
              <a:gd name="T52" fmla="*/ 8583640 w 57"/>
              <a:gd name="T53" fmla="*/ 4808595 h 20"/>
              <a:gd name="T54" fmla="*/ 8583640 w 57"/>
              <a:gd name="T55" fmla="*/ 4808595 h 20"/>
              <a:gd name="T56" fmla="*/ 11955825 w 57"/>
              <a:gd name="T57" fmla="*/ 5409808 h 20"/>
              <a:gd name="T58" fmla="*/ 15328009 w 57"/>
              <a:gd name="T59" fmla="*/ 6011022 h 20"/>
              <a:gd name="T60" fmla="*/ 15328009 w 57"/>
              <a:gd name="T61" fmla="*/ 6011022 h 20"/>
              <a:gd name="T62" fmla="*/ 16248202 w 57"/>
              <a:gd name="T63" fmla="*/ 6011022 h 20"/>
              <a:gd name="T64" fmla="*/ 16554561 w 57"/>
              <a:gd name="T65" fmla="*/ 5710415 h 20"/>
              <a:gd name="T66" fmla="*/ 17167838 w 57"/>
              <a:gd name="T67" fmla="*/ 5409808 h 20"/>
              <a:gd name="T68" fmla="*/ 17474197 w 57"/>
              <a:gd name="T69" fmla="*/ 4207937 h 20"/>
              <a:gd name="T70" fmla="*/ 17474197 w 57"/>
              <a:gd name="T71" fmla="*/ 4207937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20">
                <a:moveTo>
                  <a:pt x="57" y="14"/>
                </a:moveTo>
                <a:lnTo>
                  <a:pt x="57" y="14"/>
                </a:lnTo>
                <a:lnTo>
                  <a:pt x="57" y="12"/>
                </a:lnTo>
                <a:lnTo>
                  <a:pt x="56" y="7"/>
                </a:lnTo>
                <a:lnTo>
                  <a:pt x="54" y="5"/>
                </a:lnTo>
                <a:lnTo>
                  <a:pt x="53" y="4"/>
                </a:lnTo>
                <a:lnTo>
                  <a:pt x="41" y="1"/>
                </a:lnTo>
                <a:lnTo>
                  <a:pt x="28" y="0"/>
                </a:lnTo>
                <a:lnTo>
                  <a:pt x="16" y="1"/>
                </a:lnTo>
                <a:lnTo>
                  <a:pt x="5" y="4"/>
                </a:lnTo>
                <a:lnTo>
                  <a:pt x="2" y="5"/>
                </a:lnTo>
                <a:lnTo>
                  <a:pt x="1" y="8"/>
                </a:lnTo>
                <a:lnTo>
                  <a:pt x="0" y="11"/>
                </a:lnTo>
                <a:lnTo>
                  <a:pt x="1" y="14"/>
                </a:lnTo>
                <a:lnTo>
                  <a:pt x="1" y="18"/>
                </a:lnTo>
                <a:lnTo>
                  <a:pt x="2" y="19"/>
                </a:lnTo>
                <a:lnTo>
                  <a:pt x="5" y="20"/>
                </a:lnTo>
                <a:lnTo>
                  <a:pt x="8" y="20"/>
                </a:lnTo>
                <a:lnTo>
                  <a:pt x="17" y="18"/>
                </a:lnTo>
                <a:lnTo>
                  <a:pt x="28" y="16"/>
                </a:lnTo>
                <a:lnTo>
                  <a:pt x="39" y="18"/>
                </a:lnTo>
                <a:lnTo>
                  <a:pt x="50" y="20"/>
                </a:lnTo>
                <a:lnTo>
                  <a:pt x="53" y="20"/>
                </a:lnTo>
                <a:lnTo>
                  <a:pt x="54" y="19"/>
                </a:lnTo>
                <a:lnTo>
                  <a:pt x="56" y="18"/>
                </a:lnTo>
                <a:lnTo>
                  <a:pt x="57"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5" name="Freeform 133"/>
          <p:cNvSpPr>
            <a:spLocks/>
          </p:cNvSpPr>
          <p:nvPr/>
        </p:nvSpPr>
        <p:spPr bwMode="auto">
          <a:xfrm>
            <a:off x="3789363" y="1508125"/>
            <a:ext cx="87312" cy="23813"/>
          </a:xfrm>
          <a:custGeom>
            <a:avLst/>
            <a:gdLst>
              <a:gd name="T0" fmla="*/ 2331935 w 161"/>
              <a:gd name="T1" fmla="*/ 13171424 h 42"/>
              <a:gd name="T2" fmla="*/ 2331935 w 161"/>
              <a:gd name="T3" fmla="*/ 13171424 h 42"/>
              <a:gd name="T4" fmla="*/ 2331935 w 161"/>
              <a:gd name="T5" fmla="*/ 13171424 h 42"/>
              <a:gd name="T6" fmla="*/ 7578790 w 161"/>
              <a:gd name="T7" fmla="*/ 9638028 h 42"/>
              <a:gd name="T8" fmla="*/ 12825645 w 161"/>
              <a:gd name="T9" fmla="*/ 7388834 h 42"/>
              <a:gd name="T10" fmla="*/ 18364262 w 161"/>
              <a:gd name="T11" fmla="*/ 6104066 h 42"/>
              <a:gd name="T12" fmla="*/ 23319896 w 161"/>
              <a:gd name="T13" fmla="*/ 5782590 h 42"/>
              <a:gd name="T14" fmla="*/ 23319896 w 161"/>
              <a:gd name="T15" fmla="*/ 5782590 h 42"/>
              <a:gd name="T16" fmla="*/ 29149735 w 161"/>
              <a:gd name="T17" fmla="*/ 6104066 h 42"/>
              <a:gd name="T18" fmla="*/ 34105369 w 161"/>
              <a:gd name="T19" fmla="*/ 7388834 h 42"/>
              <a:gd name="T20" fmla="*/ 39352223 w 161"/>
              <a:gd name="T21" fmla="*/ 9638028 h 42"/>
              <a:gd name="T22" fmla="*/ 44599078 w 161"/>
              <a:gd name="T23" fmla="*/ 13171424 h 42"/>
              <a:gd name="T24" fmla="*/ 44599078 w 161"/>
              <a:gd name="T25" fmla="*/ 13171424 h 42"/>
              <a:gd name="T26" fmla="*/ 45182062 w 161"/>
              <a:gd name="T27" fmla="*/ 13492899 h 42"/>
              <a:gd name="T28" fmla="*/ 45765046 w 161"/>
              <a:gd name="T29" fmla="*/ 13171424 h 42"/>
              <a:gd name="T30" fmla="*/ 46639250 w 161"/>
              <a:gd name="T31" fmla="*/ 12529040 h 42"/>
              <a:gd name="T32" fmla="*/ 46931013 w 161"/>
              <a:gd name="T33" fmla="*/ 11886656 h 42"/>
              <a:gd name="T34" fmla="*/ 46931013 w 161"/>
              <a:gd name="T35" fmla="*/ 11886656 h 42"/>
              <a:gd name="T36" fmla="*/ 46931013 w 161"/>
              <a:gd name="T37" fmla="*/ 10922796 h 42"/>
              <a:gd name="T38" fmla="*/ 46931013 w 161"/>
              <a:gd name="T39" fmla="*/ 10922796 h 42"/>
              <a:gd name="T40" fmla="*/ 46931013 w 161"/>
              <a:gd name="T41" fmla="*/ 9316553 h 42"/>
              <a:gd name="T42" fmla="*/ 46056267 w 161"/>
              <a:gd name="T43" fmla="*/ 8352693 h 42"/>
              <a:gd name="T44" fmla="*/ 46056267 w 161"/>
              <a:gd name="T45" fmla="*/ 8352693 h 42"/>
              <a:gd name="T46" fmla="*/ 40518191 w 161"/>
              <a:gd name="T47" fmla="*/ 4818731 h 42"/>
              <a:gd name="T48" fmla="*/ 34979573 w 161"/>
              <a:gd name="T49" fmla="*/ 2248628 h 42"/>
              <a:gd name="T50" fmla="*/ 29440956 w 161"/>
              <a:gd name="T51" fmla="*/ 321476 h 42"/>
              <a:gd name="T52" fmla="*/ 23319896 w 161"/>
              <a:gd name="T53" fmla="*/ 0 h 42"/>
              <a:gd name="T54" fmla="*/ 23319896 w 161"/>
              <a:gd name="T55" fmla="*/ 0 h 42"/>
              <a:gd name="T56" fmla="*/ 17781279 w 161"/>
              <a:gd name="T57" fmla="*/ 321476 h 42"/>
              <a:gd name="T58" fmla="*/ 12242661 w 161"/>
              <a:gd name="T59" fmla="*/ 2248628 h 42"/>
              <a:gd name="T60" fmla="*/ 6704585 w 161"/>
              <a:gd name="T61" fmla="*/ 4818731 h 42"/>
              <a:gd name="T62" fmla="*/ 1165968 w 161"/>
              <a:gd name="T63" fmla="*/ 8352693 h 42"/>
              <a:gd name="T64" fmla="*/ 1165968 w 161"/>
              <a:gd name="T65" fmla="*/ 8352693 h 42"/>
              <a:gd name="T66" fmla="*/ 874747 w 161"/>
              <a:gd name="T67" fmla="*/ 8674169 h 42"/>
              <a:gd name="T68" fmla="*/ 291763 w 161"/>
              <a:gd name="T69" fmla="*/ 9638028 h 42"/>
              <a:gd name="T70" fmla="*/ 0 w 161"/>
              <a:gd name="T71" fmla="*/ 10922796 h 42"/>
              <a:gd name="T72" fmla="*/ 291763 w 161"/>
              <a:gd name="T73" fmla="*/ 11886656 h 42"/>
              <a:gd name="T74" fmla="*/ 291763 w 161"/>
              <a:gd name="T75" fmla="*/ 11886656 h 42"/>
              <a:gd name="T76" fmla="*/ 874747 w 161"/>
              <a:gd name="T77" fmla="*/ 12529040 h 42"/>
              <a:gd name="T78" fmla="*/ 1165968 w 161"/>
              <a:gd name="T79" fmla="*/ 13171424 h 42"/>
              <a:gd name="T80" fmla="*/ 2040715 w 161"/>
              <a:gd name="T81" fmla="*/ 13492899 h 42"/>
              <a:gd name="T82" fmla="*/ 2331935 w 161"/>
              <a:gd name="T83" fmla="*/ 13171424 h 42"/>
              <a:gd name="T84" fmla="*/ 2331935 w 161"/>
              <a:gd name="T85" fmla="*/ 13171424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1" h="42">
                <a:moveTo>
                  <a:pt x="8" y="41"/>
                </a:moveTo>
                <a:lnTo>
                  <a:pt x="8" y="41"/>
                </a:lnTo>
                <a:lnTo>
                  <a:pt x="26" y="30"/>
                </a:lnTo>
                <a:lnTo>
                  <a:pt x="44" y="23"/>
                </a:lnTo>
                <a:lnTo>
                  <a:pt x="63" y="19"/>
                </a:lnTo>
                <a:lnTo>
                  <a:pt x="80" y="18"/>
                </a:lnTo>
                <a:lnTo>
                  <a:pt x="100" y="19"/>
                </a:lnTo>
                <a:lnTo>
                  <a:pt x="117" y="23"/>
                </a:lnTo>
                <a:lnTo>
                  <a:pt x="135" y="30"/>
                </a:lnTo>
                <a:lnTo>
                  <a:pt x="153" y="41"/>
                </a:lnTo>
                <a:lnTo>
                  <a:pt x="155" y="42"/>
                </a:lnTo>
                <a:lnTo>
                  <a:pt x="157" y="41"/>
                </a:lnTo>
                <a:lnTo>
                  <a:pt x="160" y="39"/>
                </a:lnTo>
                <a:lnTo>
                  <a:pt x="161" y="37"/>
                </a:lnTo>
                <a:lnTo>
                  <a:pt x="161" y="34"/>
                </a:lnTo>
                <a:lnTo>
                  <a:pt x="161" y="29"/>
                </a:lnTo>
                <a:lnTo>
                  <a:pt x="158" y="26"/>
                </a:lnTo>
                <a:lnTo>
                  <a:pt x="139" y="15"/>
                </a:lnTo>
                <a:lnTo>
                  <a:pt x="120" y="7"/>
                </a:lnTo>
                <a:lnTo>
                  <a:pt x="101" y="1"/>
                </a:lnTo>
                <a:lnTo>
                  <a:pt x="80" y="0"/>
                </a:lnTo>
                <a:lnTo>
                  <a:pt x="61" y="1"/>
                </a:lnTo>
                <a:lnTo>
                  <a:pt x="42" y="7"/>
                </a:lnTo>
                <a:lnTo>
                  <a:pt x="23" y="15"/>
                </a:lnTo>
                <a:lnTo>
                  <a:pt x="4" y="26"/>
                </a:lnTo>
                <a:lnTo>
                  <a:pt x="3" y="27"/>
                </a:lnTo>
                <a:lnTo>
                  <a:pt x="1" y="30"/>
                </a:lnTo>
                <a:lnTo>
                  <a:pt x="0" y="34"/>
                </a:lnTo>
                <a:lnTo>
                  <a:pt x="1" y="37"/>
                </a:lnTo>
                <a:lnTo>
                  <a:pt x="3" y="39"/>
                </a:lnTo>
                <a:lnTo>
                  <a:pt x="4" y="41"/>
                </a:lnTo>
                <a:lnTo>
                  <a:pt x="7" y="42"/>
                </a:lnTo>
                <a:lnTo>
                  <a:pt x="8"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6" name="Freeform 134"/>
          <p:cNvSpPr>
            <a:spLocks/>
          </p:cNvSpPr>
          <p:nvPr/>
        </p:nvSpPr>
        <p:spPr bwMode="auto">
          <a:xfrm>
            <a:off x="3806825" y="1533525"/>
            <a:ext cx="53975" cy="15875"/>
          </a:xfrm>
          <a:custGeom>
            <a:avLst/>
            <a:gdLst>
              <a:gd name="T0" fmla="*/ 27465179 w 100"/>
              <a:gd name="T1" fmla="*/ 3627731 h 27"/>
              <a:gd name="T2" fmla="*/ 27465179 w 100"/>
              <a:gd name="T3" fmla="*/ 3627731 h 27"/>
              <a:gd name="T4" fmla="*/ 24317897 w 100"/>
              <a:gd name="T5" fmla="*/ 1978495 h 27"/>
              <a:gd name="T6" fmla="*/ 20885087 w 100"/>
              <a:gd name="T7" fmla="*/ 659694 h 27"/>
              <a:gd name="T8" fmla="*/ 17737804 w 100"/>
              <a:gd name="T9" fmla="*/ 0 h 27"/>
              <a:gd name="T10" fmla="*/ 14018387 w 100"/>
              <a:gd name="T11" fmla="*/ 0 h 27"/>
              <a:gd name="T12" fmla="*/ 14018387 w 100"/>
              <a:gd name="T13" fmla="*/ 0 h 27"/>
              <a:gd name="T14" fmla="*/ 10871645 w 100"/>
              <a:gd name="T15" fmla="*/ 0 h 27"/>
              <a:gd name="T16" fmla="*/ 7438295 w 100"/>
              <a:gd name="T17" fmla="*/ 659694 h 27"/>
              <a:gd name="T18" fmla="*/ 4291552 w 100"/>
              <a:gd name="T19" fmla="*/ 1978495 h 27"/>
              <a:gd name="T20" fmla="*/ 1144270 w 100"/>
              <a:gd name="T21" fmla="*/ 3627731 h 27"/>
              <a:gd name="T22" fmla="*/ 1144270 w 100"/>
              <a:gd name="T23" fmla="*/ 3627731 h 27"/>
              <a:gd name="T24" fmla="*/ 572135 w 100"/>
              <a:gd name="T25" fmla="*/ 3957579 h 27"/>
              <a:gd name="T26" fmla="*/ 0 w 100"/>
              <a:gd name="T27" fmla="*/ 4946532 h 27"/>
              <a:gd name="T28" fmla="*/ 0 w 100"/>
              <a:gd name="T29" fmla="*/ 6265921 h 27"/>
              <a:gd name="T30" fmla="*/ 0 w 100"/>
              <a:gd name="T31" fmla="*/ 6925616 h 27"/>
              <a:gd name="T32" fmla="*/ 0 w 100"/>
              <a:gd name="T33" fmla="*/ 6925616 h 27"/>
              <a:gd name="T34" fmla="*/ 572135 w 100"/>
              <a:gd name="T35" fmla="*/ 7914569 h 27"/>
              <a:gd name="T36" fmla="*/ 858203 w 100"/>
              <a:gd name="T37" fmla="*/ 8904111 h 27"/>
              <a:gd name="T38" fmla="*/ 1716405 w 100"/>
              <a:gd name="T39" fmla="*/ 8904111 h 27"/>
              <a:gd name="T40" fmla="*/ 2002473 w 100"/>
              <a:gd name="T41" fmla="*/ 8904111 h 27"/>
              <a:gd name="T42" fmla="*/ 2002473 w 100"/>
              <a:gd name="T43" fmla="*/ 8904111 h 27"/>
              <a:gd name="T44" fmla="*/ 5149755 w 100"/>
              <a:gd name="T45" fmla="*/ 7584722 h 27"/>
              <a:gd name="T46" fmla="*/ 8296497 w 100"/>
              <a:gd name="T47" fmla="*/ 6265921 h 27"/>
              <a:gd name="T48" fmla="*/ 10871645 w 100"/>
              <a:gd name="T49" fmla="*/ 5606227 h 27"/>
              <a:gd name="T50" fmla="*/ 14018387 w 100"/>
              <a:gd name="T51" fmla="*/ 5276380 h 27"/>
              <a:gd name="T52" fmla="*/ 14018387 w 100"/>
              <a:gd name="T53" fmla="*/ 5276380 h 27"/>
              <a:gd name="T54" fmla="*/ 17165669 w 100"/>
              <a:gd name="T55" fmla="*/ 5606227 h 27"/>
              <a:gd name="T56" fmla="*/ 20312952 w 100"/>
              <a:gd name="T57" fmla="*/ 6265921 h 27"/>
              <a:gd name="T58" fmla="*/ 23459694 w 100"/>
              <a:gd name="T59" fmla="*/ 7584722 h 27"/>
              <a:gd name="T60" fmla="*/ 26320909 w 100"/>
              <a:gd name="T61" fmla="*/ 8904111 h 27"/>
              <a:gd name="T62" fmla="*/ 26320909 w 100"/>
              <a:gd name="T63" fmla="*/ 8904111 h 27"/>
              <a:gd name="T64" fmla="*/ 26893044 w 100"/>
              <a:gd name="T65" fmla="*/ 8904111 h 27"/>
              <a:gd name="T66" fmla="*/ 27751246 w 100"/>
              <a:gd name="T67" fmla="*/ 8904111 h 27"/>
              <a:gd name="T68" fmla="*/ 28323381 w 100"/>
              <a:gd name="T69" fmla="*/ 7914569 h 27"/>
              <a:gd name="T70" fmla="*/ 28609449 w 100"/>
              <a:gd name="T71" fmla="*/ 6925616 h 27"/>
              <a:gd name="T72" fmla="*/ 28609449 w 100"/>
              <a:gd name="T73" fmla="*/ 6925616 h 27"/>
              <a:gd name="T74" fmla="*/ 28609449 w 100"/>
              <a:gd name="T75" fmla="*/ 6265921 h 27"/>
              <a:gd name="T76" fmla="*/ 28609449 w 100"/>
              <a:gd name="T77" fmla="*/ 6265921 h 27"/>
              <a:gd name="T78" fmla="*/ 28323381 w 100"/>
              <a:gd name="T79" fmla="*/ 4946532 h 27"/>
              <a:gd name="T80" fmla="*/ 27465179 w 100"/>
              <a:gd name="T81" fmla="*/ 3627731 h 27"/>
              <a:gd name="T82" fmla="*/ 27465179 w 100"/>
              <a:gd name="T83" fmla="*/ 3627731 h 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0" h="27">
                <a:moveTo>
                  <a:pt x="96" y="11"/>
                </a:moveTo>
                <a:lnTo>
                  <a:pt x="96" y="11"/>
                </a:lnTo>
                <a:lnTo>
                  <a:pt x="85" y="6"/>
                </a:lnTo>
                <a:lnTo>
                  <a:pt x="73" y="2"/>
                </a:lnTo>
                <a:lnTo>
                  <a:pt x="62" y="0"/>
                </a:lnTo>
                <a:lnTo>
                  <a:pt x="49" y="0"/>
                </a:lnTo>
                <a:lnTo>
                  <a:pt x="38" y="0"/>
                </a:lnTo>
                <a:lnTo>
                  <a:pt x="26" y="2"/>
                </a:lnTo>
                <a:lnTo>
                  <a:pt x="15" y="6"/>
                </a:lnTo>
                <a:lnTo>
                  <a:pt x="4" y="11"/>
                </a:lnTo>
                <a:lnTo>
                  <a:pt x="2" y="12"/>
                </a:lnTo>
                <a:lnTo>
                  <a:pt x="0" y="15"/>
                </a:lnTo>
                <a:lnTo>
                  <a:pt x="0" y="19"/>
                </a:lnTo>
                <a:lnTo>
                  <a:pt x="0" y="21"/>
                </a:lnTo>
                <a:lnTo>
                  <a:pt x="2" y="24"/>
                </a:lnTo>
                <a:lnTo>
                  <a:pt x="3" y="27"/>
                </a:lnTo>
                <a:lnTo>
                  <a:pt x="6" y="27"/>
                </a:lnTo>
                <a:lnTo>
                  <a:pt x="7" y="27"/>
                </a:lnTo>
                <a:lnTo>
                  <a:pt x="18" y="23"/>
                </a:lnTo>
                <a:lnTo>
                  <a:pt x="29" y="19"/>
                </a:lnTo>
                <a:lnTo>
                  <a:pt x="38" y="17"/>
                </a:lnTo>
                <a:lnTo>
                  <a:pt x="49" y="16"/>
                </a:lnTo>
                <a:lnTo>
                  <a:pt x="60" y="17"/>
                </a:lnTo>
                <a:lnTo>
                  <a:pt x="71" y="19"/>
                </a:lnTo>
                <a:lnTo>
                  <a:pt x="82" y="23"/>
                </a:lnTo>
                <a:lnTo>
                  <a:pt x="92" y="27"/>
                </a:lnTo>
                <a:lnTo>
                  <a:pt x="94" y="27"/>
                </a:lnTo>
                <a:lnTo>
                  <a:pt x="97" y="27"/>
                </a:lnTo>
                <a:lnTo>
                  <a:pt x="99" y="24"/>
                </a:lnTo>
                <a:lnTo>
                  <a:pt x="100" y="21"/>
                </a:lnTo>
                <a:lnTo>
                  <a:pt x="100" y="19"/>
                </a:lnTo>
                <a:lnTo>
                  <a:pt x="99" y="15"/>
                </a:lnTo>
                <a:lnTo>
                  <a:pt x="96"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7" name="Freeform 135"/>
          <p:cNvSpPr>
            <a:spLocks/>
          </p:cNvSpPr>
          <p:nvPr/>
        </p:nvSpPr>
        <p:spPr bwMode="auto">
          <a:xfrm>
            <a:off x="3759200" y="1592263"/>
            <a:ext cx="57150" cy="44450"/>
          </a:xfrm>
          <a:custGeom>
            <a:avLst/>
            <a:gdLst>
              <a:gd name="T0" fmla="*/ 22160313 w 107"/>
              <a:gd name="T1" fmla="*/ 16311543 h 83"/>
              <a:gd name="T2" fmla="*/ 22160313 w 107"/>
              <a:gd name="T3" fmla="*/ 16311543 h 83"/>
              <a:gd name="T4" fmla="*/ 18078094 w 107"/>
              <a:gd name="T5" fmla="*/ 0 h 83"/>
              <a:gd name="T6" fmla="*/ 13121533 w 107"/>
              <a:gd name="T7" fmla="*/ 0 h 83"/>
              <a:gd name="T8" fmla="*/ 9039314 w 107"/>
              <a:gd name="T9" fmla="*/ 16025564 h 83"/>
              <a:gd name="T10" fmla="*/ 9039314 w 107"/>
              <a:gd name="T11" fmla="*/ 16025564 h 83"/>
              <a:gd name="T12" fmla="*/ 4957095 w 107"/>
              <a:gd name="T13" fmla="*/ 0 h 83"/>
              <a:gd name="T14" fmla="*/ 0 w 107"/>
              <a:gd name="T15" fmla="*/ 0 h 83"/>
              <a:gd name="T16" fmla="*/ 6123062 w 107"/>
              <a:gd name="T17" fmla="*/ 23751831 h 83"/>
              <a:gd name="T18" fmla="*/ 11371782 w 107"/>
              <a:gd name="T19" fmla="*/ 23751831 h 83"/>
              <a:gd name="T20" fmla="*/ 15454001 w 107"/>
              <a:gd name="T21" fmla="*/ 7726267 h 83"/>
              <a:gd name="T22" fmla="*/ 15454001 w 107"/>
              <a:gd name="T23" fmla="*/ 7726267 h 83"/>
              <a:gd name="T24" fmla="*/ 19827845 w 107"/>
              <a:gd name="T25" fmla="*/ 23751831 h 83"/>
              <a:gd name="T26" fmla="*/ 25076565 w 107"/>
              <a:gd name="T27" fmla="*/ 23751831 h 83"/>
              <a:gd name="T28" fmla="*/ 31199627 w 107"/>
              <a:gd name="T29" fmla="*/ 0 h 83"/>
              <a:gd name="T30" fmla="*/ 26242532 w 107"/>
              <a:gd name="T31" fmla="*/ 0 h 83"/>
              <a:gd name="T32" fmla="*/ 22160313 w 107"/>
              <a:gd name="T33" fmla="*/ 16311543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7" h="83">
                <a:moveTo>
                  <a:pt x="76" y="57"/>
                </a:moveTo>
                <a:lnTo>
                  <a:pt x="76" y="57"/>
                </a:lnTo>
                <a:lnTo>
                  <a:pt x="62" y="0"/>
                </a:lnTo>
                <a:lnTo>
                  <a:pt x="45" y="0"/>
                </a:lnTo>
                <a:lnTo>
                  <a:pt x="31" y="56"/>
                </a:lnTo>
                <a:lnTo>
                  <a:pt x="17" y="0"/>
                </a:lnTo>
                <a:lnTo>
                  <a:pt x="0" y="0"/>
                </a:lnTo>
                <a:lnTo>
                  <a:pt x="21" y="83"/>
                </a:lnTo>
                <a:lnTo>
                  <a:pt x="39" y="83"/>
                </a:lnTo>
                <a:lnTo>
                  <a:pt x="53" y="27"/>
                </a:lnTo>
                <a:lnTo>
                  <a:pt x="68" y="83"/>
                </a:lnTo>
                <a:lnTo>
                  <a:pt x="86" y="83"/>
                </a:lnTo>
                <a:lnTo>
                  <a:pt x="107" y="0"/>
                </a:lnTo>
                <a:lnTo>
                  <a:pt x="90" y="0"/>
                </a:lnTo>
                <a:lnTo>
                  <a:pt x="76"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78" name="Rectangle 136"/>
          <p:cNvSpPr>
            <a:spLocks noChangeArrowheads="1"/>
          </p:cNvSpPr>
          <p:nvPr/>
        </p:nvSpPr>
        <p:spPr bwMode="auto">
          <a:xfrm>
            <a:off x="3819525" y="1592263"/>
            <a:ext cx="11113"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79" name="Rectangle 137"/>
          <p:cNvSpPr>
            <a:spLocks noChangeArrowheads="1"/>
          </p:cNvSpPr>
          <p:nvPr/>
        </p:nvSpPr>
        <p:spPr bwMode="auto">
          <a:xfrm>
            <a:off x="3835400" y="1614488"/>
            <a:ext cx="19050"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80" name="Freeform 138"/>
          <p:cNvSpPr>
            <a:spLocks/>
          </p:cNvSpPr>
          <p:nvPr/>
        </p:nvSpPr>
        <p:spPr bwMode="auto">
          <a:xfrm>
            <a:off x="3860800" y="1592263"/>
            <a:ext cx="30163" cy="44450"/>
          </a:xfrm>
          <a:custGeom>
            <a:avLst/>
            <a:gdLst>
              <a:gd name="T0" fmla="*/ 0 w 57"/>
              <a:gd name="T1" fmla="*/ 23751831 h 83"/>
              <a:gd name="T2" fmla="*/ 5242541 w 57"/>
              <a:gd name="T3" fmla="*/ 23751831 h 83"/>
              <a:gd name="T4" fmla="*/ 5242541 w 57"/>
              <a:gd name="T5" fmla="*/ 14022101 h 83"/>
              <a:gd name="T6" fmla="*/ 15144472 w 57"/>
              <a:gd name="T7" fmla="*/ 14022101 h 83"/>
              <a:gd name="T8" fmla="*/ 15144472 w 57"/>
              <a:gd name="T9" fmla="*/ 9729730 h 83"/>
              <a:gd name="T10" fmla="*/ 5242541 w 57"/>
              <a:gd name="T11" fmla="*/ 9729730 h 83"/>
              <a:gd name="T12" fmla="*/ 5242541 w 57"/>
              <a:gd name="T13" fmla="*/ 4292370 h 83"/>
              <a:gd name="T14" fmla="*/ 16600763 w 57"/>
              <a:gd name="T15" fmla="*/ 4292370 h 83"/>
              <a:gd name="T16" fmla="*/ 16600763 w 57"/>
              <a:gd name="T17" fmla="*/ 0 h 83"/>
              <a:gd name="T18" fmla="*/ 0 w 57"/>
              <a:gd name="T19" fmla="*/ 0 h 83"/>
              <a:gd name="T20" fmla="*/ 0 w 57"/>
              <a:gd name="T21" fmla="*/ 23751831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83">
                <a:moveTo>
                  <a:pt x="0" y="83"/>
                </a:moveTo>
                <a:lnTo>
                  <a:pt x="18" y="83"/>
                </a:lnTo>
                <a:lnTo>
                  <a:pt x="18" y="49"/>
                </a:lnTo>
                <a:lnTo>
                  <a:pt x="52" y="49"/>
                </a:lnTo>
                <a:lnTo>
                  <a:pt x="52" y="34"/>
                </a:lnTo>
                <a:lnTo>
                  <a:pt x="18" y="34"/>
                </a:lnTo>
                <a:lnTo>
                  <a:pt x="18" y="15"/>
                </a:lnTo>
                <a:lnTo>
                  <a:pt x="57" y="15"/>
                </a:lnTo>
                <a:lnTo>
                  <a:pt x="57" y="0"/>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1" name="Rectangle 139"/>
          <p:cNvSpPr>
            <a:spLocks noChangeArrowheads="1"/>
          </p:cNvSpPr>
          <p:nvPr/>
        </p:nvSpPr>
        <p:spPr bwMode="auto">
          <a:xfrm>
            <a:off x="3895725" y="1592263"/>
            <a:ext cx="9525"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82" name="Freeform 140"/>
          <p:cNvSpPr>
            <a:spLocks/>
          </p:cNvSpPr>
          <p:nvPr/>
        </p:nvSpPr>
        <p:spPr bwMode="auto">
          <a:xfrm>
            <a:off x="3275013" y="2768600"/>
            <a:ext cx="41275" cy="3175"/>
          </a:xfrm>
          <a:custGeom>
            <a:avLst/>
            <a:gdLst>
              <a:gd name="T0" fmla="*/ 2714794 w 75"/>
              <a:gd name="T1" fmla="*/ 1717278 h 8"/>
              <a:gd name="T2" fmla="*/ 22622002 w 75"/>
              <a:gd name="T3" fmla="*/ 1717278 h 8"/>
              <a:gd name="T4" fmla="*/ 22622002 w 75"/>
              <a:gd name="T5" fmla="*/ 0 h 8"/>
              <a:gd name="T6" fmla="*/ 0 w 75"/>
              <a:gd name="T7" fmla="*/ 0 h 8"/>
              <a:gd name="T8" fmla="*/ 2714794 w 75"/>
              <a:gd name="T9" fmla="*/ 1717278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
                <a:moveTo>
                  <a:pt x="9" y="8"/>
                </a:moveTo>
                <a:lnTo>
                  <a:pt x="75" y="8"/>
                </a:lnTo>
                <a:lnTo>
                  <a:pt x="75" y="0"/>
                </a:lnTo>
                <a:lnTo>
                  <a:pt x="0" y="0"/>
                </a:lnTo>
                <a:lnTo>
                  <a:pt x="9"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3" name="Freeform 141"/>
          <p:cNvSpPr>
            <a:spLocks/>
          </p:cNvSpPr>
          <p:nvPr/>
        </p:nvSpPr>
        <p:spPr bwMode="auto">
          <a:xfrm>
            <a:off x="3168650" y="2709863"/>
            <a:ext cx="147638" cy="63500"/>
          </a:xfrm>
          <a:custGeom>
            <a:avLst/>
            <a:gdLst>
              <a:gd name="T0" fmla="*/ 78685646 w 273"/>
              <a:gd name="T1" fmla="*/ 0 h 116"/>
              <a:gd name="T2" fmla="*/ 874471 w 273"/>
              <a:gd name="T3" fmla="*/ 0 h 116"/>
              <a:gd name="T4" fmla="*/ 874471 w 273"/>
              <a:gd name="T5" fmla="*/ 0 h 116"/>
              <a:gd name="T6" fmla="*/ 291490 w 273"/>
              <a:gd name="T7" fmla="*/ 296151 h 116"/>
              <a:gd name="T8" fmla="*/ 0 w 273"/>
              <a:gd name="T9" fmla="*/ 592302 h 116"/>
              <a:gd name="T10" fmla="*/ 0 w 273"/>
              <a:gd name="T11" fmla="*/ 33456836 h 116"/>
              <a:gd name="T12" fmla="*/ 0 w 273"/>
              <a:gd name="T13" fmla="*/ 33456836 h 116"/>
              <a:gd name="T14" fmla="*/ 291490 w 273"/>
              <a:gd name="T15" fmla="*/ 33752987 h 116"/>
              <a:gd name="T16" fmla="*/ 874471 w 273"/>
              <a:gd name="T17" fmla="*/ 34345289 h 116"/>
              <a:gd name="T18" fmla="*/ 47211712 w 273"/>
              <a:gd name="T19" fmla="*/ 34345289 h 116"/>
              <a:gd name="T20" fmla="*/ 47211712 w 273"/>
              <a:gd name="T21" fmla="*/ 34345289 h 116"/>
              <a:gd name="T22" fmla="*/ 47794152 w 273"/>
              <a:gd name="T23" fmla="*/ 33752987 h 116"/>
              <a:gd name="T24" fmla="*/ 47794152 w 273"/>
              <a:gd name="T25" fmla="*/ 33752987 h 116"/>
              <a:gd name="T26" fmla="*/ 48085643 w 273"/>
              <a:gd name="T27" fmla="*/ 33456836 h 116"/>
              <a:gd name="T28" fmla="*/ 47794152 w 273"/>
              <a:gd name="T29" fmla="*/ 31680478 h 116"/>
              <a:gd name="T30" fmla="*/ 47794152 w 273"/>
              <a:gd name="T31" fmla="*/ 31680478 h 116"/>
              <a:gd name="T32" fmla="*/ 47211712 w 273"/>
              <a:gd name="T33" fmla="*/ 31088177 h 116"/>
              <a:gd name="T34" fmla="*/ 46920222 w 273"/>
              <a:gd name="T35" fmla="*/ 31088177 h 116"/>
              <a:gd name="T36" fmla="*/ 3205854 w 273"/>
              <a:gd name="T37" fmla="*/ 31088177 h 116"/>
              <a:gd name="T38" fmla="*/ 3205854 w 273"/>
              <a:gd name="T39" fmla="*/ 3257112 h 116"/>
              <a:gd name="T40" fmla="*/ 78685646 w 273"/>
              <a:gd name="T41" fmla="*/ 3257112 h 116"/>
              <a:gd name="T42" fmla="*/ 78685646 w 273"/>
              <a:gd name="T43" fmla="*/ 3257112 h 116"/>
              <a:gd name="T44" fmla="*/ 79560117 w 273"/>
              <a:gd name="T45" fmla="*/ 2664810 h 116"/>
              <a:gd name="T46" fmla="*/ 79560117 w 273"/>
              <a:gd name="T47" fmla="*/ 2368659 h 116"/>
              <a:gd name="T48" fmla="*/ 79560117 w 273"/>
              <a:gd name="T49" fmla="*/ 592302 h 116"/>
              <a:gd name="T50" fmla="*/ 79560117 w 273"/>
              <a:gd name="T51" fmla="*/ 592302 h 116"/>
              <a:gd name="T52" fmla="*/ 79560117 w 273"/>
              <a:gd name="T53" fmla="*/ 296151 h 116"/>
              <a:gd name="T54" fmla="*/ 78685646 w 273"/>
              <a:gd name="T55" fmla="*/ 0 h 116"/>
              <a:gd name="T56" fmla="*/ 78685646 w 273"/>
              <a:gd name="T57" fmla="*/ 0 h 1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3" h="116">
                <a:moveTo>
                  <a:pt x="270" y="0"/>
                </a:moveTo>
                <a:lnTo>
                  <a:pt x="3" y="0"/>
                </a:lnTo>
                <a:lnTo>
                  <a:pt x="1" y="1"/>
                </a:lnTo>
                <a:lnTo>
                  <a:pt x="0" y="2"/>
                </a:lnTo>
                <a:lnTo>
                  <a:pt x="0" y="113"/>
                </a:lnTo>
                <a:lnTo>
                  <a:pt x="1" y="114"/>
                </a:lnTo>
                <a:lnTo>
                  <a:pt x="3" y="116"/>
                </a:lnTo>
                <a:lnTo>
                  <a:pt x="162" y="116"/>
                </a:lnTo>
                <a:lnTo>
                  <a:pt x="164" y="114"/>
                </a:lnTo>
                <a:lnTo>
                  <a:pt x="165" y="113"/>
                </a:lnTo>
                <a:lnTo>
                  <a:pt x="164" y="107"/>
                </a:lnTo>
                <a:lnTo>
                  <a:pt x="162" y="105"/>
                </a:lnTo>
                <a:lnTo>
                  <a:pt x="161" y="105"/>
                </a:lnTo>
                <a:lnTo>
                  <a:pt x="11" y="105"/>
                </a:lnTo>
                <a:lnTo>
                  <a:pt x="11" y="11"/>
                </a:lnTo>
                <a:lnTo>
                  <a:pt x="270" y="11"/>
                </a:lnTo>
                <a:lnTo>
                  <a:pt x="273" y="9"/>
                </a:lnTo>
                <a:lnTo>
                  <a:pt x="273" y="8"/>
                </a:lnTo>
                <a:lnTo>
                  <a:pt x="273" y="2"/>
                </a:lnTo>
                <a:lnTo>
                  <a:pt x="273" y="1"/>
                </a:lnTo>
                <a:lnTo>
                  <a:pt x="27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4" name="Rectangle 142"/>
          <p:cNvSpPr>
            <a:spLocks noChangeArrowheads="1"/>
          </p:cNvSpPr>
          <p:nvPr/>
        </p:nvSpPr>
        <p:spPr bwMode="auto">
          <a:xfrm>
            <a:off x="3300413" y="2720975"/>
            <a:ext cx="1587" cy="39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85" name="Freeform 143"/>
          <p:cNvSpPr>
            <a:spLocks/>
          </p:cNvSpPr>
          <p:nvPr/>
        </p:nvSpPr>
        <p:spPr bwMode="auto">
          <a:xfrm>
            <a:off x="3260725" y="2760663"/>
            <a:ext cx="33338" cy="49212"/>
          </a:xfrm>
          <a:custGeom>
            <a:avLst/>
            <a:gdLst>
              <a:gd name="T0" fmla="*/ 0 w 58"/>
              <a:gd name="T1" fmla="*/ 0 h 92"/>
              <a:gd name="T2" fmla="*/ 4181045 w 58"/>
              <a:gd name="T3" fmla="*/ 22566911 h 92"/>
              <a:gd name="T4" fmla="*/ 8683399 w 58"/>
              <a:gd name="T5" fmla="*/ 18227162 h 92"/>
              <a:gd name="T6" fmla="*/ 13828947 w 58"/>
              <a:gd name="T7" fmla="*/ 26617273 h 92"/>
              <a:gd name="T8" fmla="*/ 18653186 w 58"/>
              <a:gd name="T9" fmla="*/ 23723928 h 92"/>
              <a:gd name="T10" fmla="*/ 12542560 w 58"/>
              <a:gd name="T11" fmla="*/ 16780222 h 92"/>
              <a:gd name="T12" fmla="*/ 18653186 w 58"/>
              <a:gd name="T13" fmla="*/ 15623205 h 92"/>
              <a:gd name="T14" fmla="*/ 0 w 58"/>
              <a:gd name="T15" fmla="*/ 0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92">
                <a:moveTo>
                  <a:pt x="0" y="0"/>
                </a:moveTo>
                <a:lnTo>
                  <a:pt x="13" y="78"/>
                </a:lnTo>
                <a:lnTo>
                  <a:pt x="27" y="63"/>
                </a:lnTo>
                <a:lnTo>
                  <a:pt x="43" y="92"/>
                </a:lnTo>
                <a:lnTo>
                  <a:pt x="58" y="82"/>
                </a:lnTo>
                <a:lnTo>
                  <a:pt x="39" y="58"/>
                </a:lnTo>
                <a:lnTo>
                  <a:pt x="58" y="54"/>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6" name="Freeform 144"/>
          <p:cNvSpPr>
            <a:spLocks/>
          </p:cNvSpPr>
          <p:nvPr/>
        </p:nvSpPr>
        <p:spPr bwMode="auto">
          <a:xfrm>
            <a:off x="3184525" y="2733675"/>
            <a:ext cx="104775" cy="22225"/>
          </a:xfrm>
          <a:custGeom>
            <a:avLst/>
            <a:gdLst>
              <a:gd name="T0" fmla="*/ 50827757 w 194"/>
              <a:gd name="T1" fmla="*/ 8300508 h 42"/>
              <a:gd name="T2" fmla="*/ 50827757 w 194"/>
              <a:gd name="T3" fmla="*/ 8300508 h 42"/>
              <a:gd name="T4" fmla="*/ 48782484 w 194"/>
              <a:gd name="T5" fmla="*/ 0 h 42"/>
              <a:gd name="T6" fmla="*/ 45569564 w 194"/>
              <a:gd name="T7" fmla="*/ 0 h 42"/>
              <a:gd name="T8" fmla="*/ 43524831 w 194"/>
              <a:gd name="T9" fmla="*/ 8300508 h 42"/>
              <a:gd name="T10" fmla="*/ 43232649 w 194"/>
              <a:gd name="T11" fmla="*/ 8300508 h 42"/>
              <a:gd name="T12" fmla="*/ 41187917 w 194"/>
              <a:gd name="T13" fmla="*/ 0 h 42"/>
              <a:gd name="T14" fmla="*/ 37974457 w 194"/>
              <a:gd name="T15" fmla="*/ 0 h 42"/>
              <a:gd name="T16" fmla="*/ 37682275 w 194"/>
              <a:gd name="T17" fmla="*/ 0 h 42"/>
              <a:gd name="T18" fmla="*/ 34469355 w 194"/>
              <a:gd name="T19" fmla="*/ 0 h 42"/>
              <a:gd name="T20" fmla="*/ 31840258 w 194"/>
              <a:gd name="T21" fmla="*/ 8300508 h 42"/>
              <a:gd name="T22" fmla="*/ 31840258 w 194"/>
              <a:gd name="T23" fmla="*/ 8300508 h 42"/>
              <a:gd name="T24" fmla="*/ 30087707 w 194"/>
              <a:gd name="T25" fmla="*/ 0 h 42"/>
              <a:gd name="T26" fmla="*/ 26874247 w 194"/>
              <a:gd name="T27" fmla="*/ 0 h 42"/>
              <a:gd name="T28" fmla="*/ 24829515 w 194"/>
              <a:gd name="T29" fmla="*/ 8300508 h 42"/>
              <a:gd name="T30" fmla="*/ 24829515 w 194"/>
              <a:gd name="T31" fmla="*/ 8300508 h 42"/>
              <a:gd name="T32" fmla="*/ 22492600 w 194"/>
              <a:gd name="T33" fmla="*/ 0 h 42"/>
              <a:gd name="T34" fmla="*/ 19279140 w 194"/>
              <a:gd name="T35" fmla="*/ 0 h 42"/>
              <a:gd name="T36" fmla="*/ 18695316 w 194"/>
              <a:gd name="T37" fmla="*/ 0 h 42"/>
              <a:gd name="T38" fmla="*/ 15774038 w 194"/>
              <a:gd name="T39" fmla="*/ 0 h 42"/>
              <a:gd name="T40" fmla="*/ 13729306 w 194"/>
              <a:gd name="T41" fmla="*/ 8300508 h 42"/>
              <a:gd name="T42" fmla="*/ 13144942 w 194"/>
              <a:gd name="T43" fmla="*/ 8300508 h 42"/>
              <a:gd name="T44" fmla="*/ 11392391 w 194"/>
              <a:gd name="T45" fmla="*/ 0 h 42"/>
              <a:gd name="T46" fmla="*/ 8178931 w 194"/>
              <a:gd name="T47" fmla="*/ 0 h 42"/>
              <a:gd name="T48" fmla="*/ 6134198 w 194"/>
              <a:gd name="T49" fmla="*/ 8300508 h 42"/>
              <a:gd name="T50" fmla="*/ 6134198 w 194"/>
              <a:gd name="T51" fmla="*/ 8300508 h 42"/>
              <a:gd name="T52" fmla="*/ 3797284 w 194"/>
              <a:gd name="T53" fmla="*/ 0 h 42"/>
              <a:gd name="T54" fmla="*/ 0 w 194"/>
              <a:gd name="T55" fmla="*/ 0 h 42"/>
              <a:gd name="T56" fmla="*/ 4089465 w 194"/>
              <a:gd name="T57" fmla="*/ 12021079 h 42"/>
              <a:gd name="T58" fmla="*/ 7595107 w 194"/>
              <a:gd name="T59" fmla="*/ 12021079 h 42"/>
              <a:gd name="T60" fmla="*/ 9639840 w 194"/>
              <a:gd name="T61" fmla="*/ 4006850 h 42"/>
              <a:gd name="T62" fmla="*/ 9639840 w 194"/>
              <a:gd name="T63" fmla="*/ 4006850 h 42"/>
              <a:gd name="T64" fmla="*/ 11684573 w 194"/>
              <a:gd name="T65" fmla="*/ 12021079 h 42"/>
              <a:gd name="T66" fmla="*/ 15189675 w 194"/>
              <a:gd name="T67" fmla="*/ 12021079 h 42"/>
              <a:gd name="T68" fmla="*/ 18695316 w 194"/>
              <a:gd name="T69" fmla="*/ 286279 h 42"/>
              <a:gd name="T70" fmla="*/ 22784782 w 194"/>
              <a:gd name="T71" fmla="*/ 12021079 h 42"/>
              <a:gd name="T72" fmla="*/ 26289884 w 194"/>
              <a:gd name="T73" fmla="*/ 12021079 h 42"/>
              <a:gd name="T74" fmla="*/ 28335157 w 194"/>
              <a:gd name="T75" fmla="*/ 4006850 h 42"/>
              <a:gd name="T76" fmla="*/ 28335157 w 194"/>
              <a:gd name="T77" fmla="*/ 4006850 h 42"/>
              <a:gd name="T78" fmla="*/ 30379889 w 194"/>
              <a:gd name="T79" fmla="*/ 12021079 h 42"/>
              <a:gd name="T80" fmla="*/ 33884991 w 194"/>
              <a:gd name="T81" fmla="*/ 12021079 h 42"/>
              <a:gd name="T82" fmla="*/ 37682275 w 194"/>
              <a:gd name="T83" fmla="*/ 286279 h 42"/>
              <a:gd name="T84" fmla="*/ 41480098 w 194"/>
              <a:gd name="T85" fmla="*/ 12021079 h 42"/>
              <a:gd name="T86" fmla="*/ 44693018 w 194"/>
              <a:gd name="T87" fmla="*/ 12021079 h 42"/>
              <a:gd name="T88" fmla="*/ 47029933 w 194"/>
              <a:gd name="T89" fmla="*/ 4006850 h 42"/>
              <a:gd name="T90" fmla="*/ 47029933 w 194"/>
              <a:gd name="T91" fmla="*/ 4006850 h 42"/>
              <a:gd name="T92" fmla="*/ 49074666 w 194"/>
              <a:gd name="T93" fmla="*/ 12021079 h 42"/>
              <a:gd name="T94" fmla="*/ 52580308 w 194"/>
              <a:gd name="T95" fmla="*/ 12021079 h 42"/>
              <a:gd name="T96" fmla="*/ 56669773 w 194"/>
              <a:gd name="T97" fmla="*/ 0 h 42"/>
              <a:gd name="T98" fmla="*/ 53164671 w 194"/>
              <a:gd name="T99" fmla="*/ 0 h 42"/>
              <a:gd name="T100" fmla="*/ 50827757 w 194"/>
              <a:gd name="T101" fmla="*/ 8300508 h 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4" h="42">
                <a:moveTo>
                  <a:pt x="174" y="29"/>
                </a:moveTo>
                <a:lnTo>
                  <a:pt x="174" y="29"/>
                </a:lnTo>
                <a:lnTo>
                  <a:pt x="167" y="0"/>
                </a:lnTo>
                <a:lnTo>
                  <a:pt x="156" y="0"/>
                </a:lnTo>
                <a:lnTo>
                  <a:pt x="149" y="29"/>
                </a:lnTo>
                <a:lnTo>
                  <a:pt x="148" y="29"/>
                </a:lnTo>
                <a:lnTo>
                  <a:pt x="141" y="0"/>
                </a:lnTo>
                <a:lnTo>
                  <a:pt x="130" y="0"/>
                </a:lnTo>
                <a:lnTo>
                  <a:pt x="129" y="0"/>
                </a:lnTo>
                <a:lnTo>
                  <a:pt x="118" y="0"/>
                </a:lnTo>
                <a:lnTo>
                  <a:pt x="109" y="29"/>
                </a:lnTo>
                <a:lnTo>
                  <a:pt x="103" y="0"/>
                </a:lnTo>
                <a:lnTo>
                  <a:pt x="92" y="0"/>
                </a:lnTo>
                <a:lnTo>
                  <a:pt x="85" y="29"/>
                </a:lnTo>
                <a:lnTo>
                  <a:pt x="77" y="0"/>
                </a:lnTo>
                <a:lnTo>
                  <a:pt x="66" y="0"/>
                </a:lnTo>
                <a:lnTo>
                  <a:pt x="64" y="0"/>
                </a:lnTo>
                <a:lnTo>
                  <a:pt x="54" y="0"/>
                </a:lnTo>
                <a:lnTo>
                  <a:pt x="47" y="29"/>
                </a:lnTo>
                <a:lnTo>
                  <a:pt x="45" y="29"/>
                </a:lnTo>
                <a:lnTo>
                  <a:pt x="39" y="0"/>
                </a:lnTo>
                <a:lnTo>
                  <a:pt x="28" y="0"/>
                </a:lnTo>
                <a:lnTo>
                  <a:pt x="21" y="29"/>
                </a:lnTo>
                <a:lnTo>
                  <a:pt x="13" y="0"/>
                </a:lnTo>
                <a:lnTo>
                  <a:pt x="0" y="0"/>
                </a:lnTo>
                <a:lnTo>
                  <a:pt x="14" y="42"/>
                </a:lnTo>
                <a:lnTo>
                  <a:pt x="26" y="42"/>
                </a:lnTo>
                <a:lnTo>
                  <a:pt x="33" y="14"/>
                </a:lnTo>
                <a:lnTo>
                  <a:pt x="40" y="42"/>
                </a:lnTo>
                <a:lnTo>
                  <a:pt x="52" y="42"/>
                </a:lnTo>
                <a:lnTo>
                  <a:pt x="64" y="1"/>
                </a:lnTo>
                <a:lnTo>
                  <a:pt x="78" y="42"/>
                </a:lnTo>
                <a:lnTo>
                  <a:pt x="90" y="42"/>
                </a:lnTo>
                <a:lnTo>
                  <a:pt x="97" y="14"/>
                </a:lnTo>
                <a:lnTo>
                  <a:pt x="104" y="42"/>
                </a:lnTo>
                <a:lnTo>
                  <a:pt x="116" y="42"/>
                </a:lnTo>
                <a:lnTo>
                  <a:pt x="129" y="1"/>
                </a:lnTo>
                <a:lnTo>
                  <a:pt x="142" y="42"/>
                </a:lnTo>
                <a:lnTo>
                  <a:pt x="153" y="42"/>
                </a:lnTo>
                <a:lnTo>
                  <a:pt x="161" y="14"/>
                </a:lnTo>
                <a:lnTo>
                  <a:pt x="168" y="42"/>
                </a:lnTo>
                <a:lnTo>
                  <a:pt x="180" y="42"/>
                </a:lnTo>
                <a:lnTo>
                  <a:pt x="194" y="0"/>
                </a:lnTo>
                <a:lnTo>
                  <a:pt x="182" y="0"/>
                </a:lnTo>
                <a:lnTo>
                  <a:pt x="174"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7" name="Rectangle 145"/>
          <p:cNvSpPr>
            <a:spLocks noChangeArrowheads="1"/>
          </p:cNvSpPr>
          <p:nvPr/>
        </p:nvSpPr>
        <p:spPr bwMode="auto">
          <a:xfrm>
            <a:off x="3287713" y="2749550"/>
            <a:ext cx="6350" cy="6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88" name="Freeform 146"/>
          <p:cNvSpPr>
            <a:spLocks noEditPoints="1"/>
          </p:cNvSpPr>
          <p:nvPr/>
        </p:nvSpPr>
        <p:spPr bwMode="auto">
          <a:xfrm>
            <a:off x="3168650" y="2428875"/>
            <a:ext cx="147638" cy="77788"/>
          </a:xfrm>
          <a:custGeom>
            <a:avLst/>
            <a:gdLst>
              <a:gd name="T0" fmla="*/ 77228735 w 273"/>
              <a:gd name="T1" fmla="*/ 11939135 h 147"/>
              <a:gd name="T2" fmla="*/ 73731391 w 273"/>
              <a:gd name="T3" fmla="*/ 11939135 h 147"/>
              <a:gd name="T4" fmla="*/ 73731391 w 273"/>
              <a:gd name="T5" fmla="*/ 3126866 h 147"/>
              <a:gd name="T6" fmla="*/ 73731391 w 273"/>
              <a:gd name="T7" fmla="*/ 3126866 h 147"/>
              <a:gd name="T8" fmla="*/ 73148410 w 273"/>
              <a:gd name="T9" fmla="*/ 1989679 h 147"/>
              <a:gd name="T10" fmla="*/ 72857460 w 273"/>
              <a:gd name="T11" fmla="*/ 1137186 h 147"/>
              <a:gd name="T12" fmla="*/ 71691499 w 273"/>
              <a:gd name="T13" fmla="*/ 284164 h 147"/>
              <a:gd name="T14" fmla="*/ 70526078 w 273"/>
              <a:gd name="T15" fmla="*/ 0 h 147"/>
              <a:gd name="T16" fmla="*/ 3205854 w 273"/>
              <a:gd name="T17" fmla="*/ 0 h 147"/>
              <a:gd name="T18" fmla="*/ 3205854 w 273"/>
              <a:gd name="T19" fmla="*/ 0 h 147"/>
              <a:gd name="T20" fmla="*/ 2039892 w 273"/>
              <a:gd name="T21" fmla="*/ 284164 h 147"/>
              <a:gd name="T22" fmla="*/ 1165962 w 273"/>
              <a:gd name="T23" fmla="*/ 1137186 h 147"/>
              <a:gd name="T24" fmla="*/ 291490 w 273"/>
              <a:gd name="T25" fmla="*/ 1989679 h 147"/>
              <a:gd name="T26" fmla="*/ 0 w 273"/>
              <a:gd name="T27" fmla="*/ 3126866 h 147"/>
              <a:gd name="T28" fmla="*/ 0 w 273"/>
              <a:gd name="T29" fmla="*/ 38660107 h 147"/>
              <a:gd name="T30" fmla="*/ 0 w 273"/>
              <a:gd name="T31" fmla="*/ 38660107 h 147"/>
              <a:gd name="T32" fmla="*/ 291490 w 273"/>
              <a:gd name="T33" fmla="*/ 40081458 h 147"/>
              <a:gd name="T34" fmla="*/ 1165962 w 273"/>
              <a:gd name="T35" fmla="*/ 41218644 h 147"/>
              <a:gd name="T36" fmla="*/ 2039892 w 273"/>
              <a:gd name="T37" fmla="*/ 41786973 h 147"/>
              <a:gd name="T38" fmla="*/ 3205854 w 273"/>
              <a:gd name="T39" fmla="*/ 41786973 h 147"/>
              <a:gd name="T40" fmla="*/ 70526078 w 273"/>
              <a:gd name="T41" fmla="*/ 41786973 h 147"/>
              <a:gd name="T42" fmla="*/ 70526078 w 273"/>
              <a:gd name="T43" fmla="*/ 41786973 h 147"/>
              <a:gd name="T44" fmla="*/ 71691499 w 273"/>
              <a:gd name="T45" fmla="*/ 41786973 h 147"/>
              <a:gd name="T46" fmla="*/ 72857460 w 273"/>
              <a:gd name="T47" fmla="*/ 41218644 h 147"/>
              <a:gd name="T48" fmla="*/ 73148410 w 273"/>
              <a:gd name="T49" fmla="*/ 40081458 h 147"/>
              <a:gd name="T50" fmla="*/ 73731391 w 273"/>
              <a:gd name="T51" fmla="*/ 38660107 h 147"/>
              <a:gd name="T52" fmla="*/ 73731391 w 273"/>
              <a:gd name="T53" fmla="*/ 29847838 h 147"/>
              <a:gd name="T54" fmla="*/ 77228735 w 273"/>
              <a:gd name="T55" fmla="*/ 29847838 h 147"/>
              <a:gd name="T56" fmla="*/ 77228735 w 273"/>
              <a:gd name="T57" fmla="*/ 29847838 h 147"/>
              <a:gd name="T58" fmla="*/ 78103206 w 273"/>
              <a:gd name="T59" fmla="*/ 29847838 h 147"/>
              <a:gd name="T60" fmla="*/ 78685646 w 273"/>
              <a:gd name="T61" fmla="*/ 28994816 h 147"/>
              <a:gd name="T62" fmla="*/ 79560117 w 273"/>
              <a:gd name="T63" fmla="*/ 28426487 h 147"/>
              <a:gd name="T64" fmla="*/ 79560117 w 273"/>
              <a:gd name="T65" fmla="*/ 27573465 h 147"/>
              <a:gd name="T66" fmla="*/ 79560117 w 273"/>
              <a:gd name="T67" fmla="*/ 14781837 h 147"/>
              <a:gd name="T68" fmla="*/ 79560117 w 273"/>
              <a:gd name="T69" fmla="*/ 14781837 h 147"/>
              <a:gd name="T70" fmla="*/ 79560117 w 273"/>
              <a:gd name="T71" fmla="*/ 13644650 h 147"/>
              <a:gd name="T72" fmla="*/ 78685646 w 273"/>
              <a:gd name="T73" fmla="*/ 12792157 h 147"/>
              <a:gd name="T74" fmla="*/ 78103206 w 273"/>
              <a:gd name="T75" fmla="*/ 12507464 h 147"/>
              <a:gd name="T76" fmla="*/ 77228735 w 273"/>
              <a:gd name="T77" fmla="*/ 11939135 h 147"/>
              <a:gd name="T78" fmla="*/ 77228735 w 273"/>
              <a:gd name="T79" fmla="*/ 11939135 h 147"/>
              <a:gd name="T80" fmla="*/ 67320224 w 273"/>
              <a:gd name="T81" fmla="*/ 36101570 h 147"/>
              <a:gd name="T82" fmla="*/ 6411707 w 273"/>
              <a:gd name="T83" fmla="*/ 36101570 h 147"/>
              <a:gd name="T84" fmla="*/ 641170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5" y="42"/>
                </a:moveTo>
                <a:lnTo>
                  <a:pt x="253" y="42"/>
                </a:lnTo>
                <a:lnTo>
                  <a:pt x="253" y="11"/>
                </a:lnTo>
                <a:lnTo>
                  <a:pt x="251" y="7"/>
                </a:lnTo>
                <a:lnTo>
                  <a:pt x="250" y="4"/>
                </a:lnTo>
                <a:lnTo>
                  <a:pt x="246" y="1"/>
                </a:lnTo>
                <a:lnTo>
                  <a:pt x="242" y="0"/>
                </a:lnTo>
                <a:lnTo>
                  <a:pt x="11" y="0"/>
                </a:lnTo>
                <a:lnTo>
                  <a:pt x="7" y="1"/>
                </a:lnTo>
                <a:lnTo>
                  <a:pt x="4" y="4"/>
                </a:lnTo>
                <a:lnTo>
                  <a:pt x="1" y="7"/>
                </a:lnTo>
                <a:lnTo>
                  <a:pt x="0" y="11"/>
                </a:lnTo>
                <a:lnTo>
                  <a:pt x="0" y="136"/>
                </a:lnTo>
                <a:lnTo>
                  <a:pt x="1" y="141"/>
                </a:lnTo>
                <a:lnTo>
                  <a:pt x="4" y="145"/>
                </a:lnTo>
                <a:lnTo>
                  <a:pt x="7" y="147"/>
                </a:lnTo>
                <a:lnTo>
                  <a:pt x="11" y="147"/>
                </a:lnTo>
                <a:lnTo>
                  <a:pt x="242" y="147"/>
                </a:lnTo>
                <a:lnTo>
                  <a:pt x="246" y="147"/>
                </a:lnTo>
                <a:lnTo>
                  <a:pt x="250" y="145"/>
                </a:lnTo>
                <a:lnTo>
                  <a:pt x="251" y="141"/>
                </a:lnTo>
                <a:lnTo>
                  <a:pt x="253" y="136"/>
                </a:lnTo>
                <a:lnTo>
                  <a:pt x="253" y="105"/>
                </a:lnTo>
                <a:lnTo>
                  <a:pt x="265" y="105"/>
                </a:lnTo>
                <a:lnTo>
                  <a:pt x="268" y="105"/>
                </a:lnTo>
                <a:lnTo>
                  <a:pt x="270" y="102"/>
                </a:lnTo>
                <a:lnTo>
                  <a:pt x="273" y="100"/>
                </a:lnTo>
                <a:lnTo>
                  <a:pt x="273" y="97"/>
                </a:lnTo>
                <a:lnTo>
                  <a:pt x="273" y="52"/>
                </a:lnTo>
                <a:lnTo>
                  <a:pt x="273" y="48"/>
                </a:lnTo>
                <a:lnTo>
                  <a:pt x="270" y="45"/>
                </a:lnTo>
                <a:lnTo>
                  <a:pt x="268" y="44"/>
                </a:lnTo>
                <a:lnTo>
                  <a:pt x="265" y="42"/>
                </a:lnTo>
                <a:close/>
                <a:moveTo>
                  <a:pt x="231" y="127"/>
                </a:moveTo>
                <a:lnTo>
                  <a:pt x="22" y="127"/>
                </a:lnTo>
                <a:lnTo>
                  <a:pt x="22"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89" name="Rectangle 147"/>
          <p:cNvSpPr>
            <a:spLocks noChangeArrowheads="1"/>
          </p:cNvSpPr>
          <p:nvPr/>
        </p:nvSpPr>
        <p:spPr bwMode="auto">
          <a:xfrm>
            <a:off x="3482975"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0" name="Freeform 148"/>
          <p:cNvSpPr>
            <a:spLocks noEditPoints="1"/>
          </p:cNvSpPr>
          <p:nvPr/>
        </p:nvSpPr>
        <p:spPr bwMode="auto">
          <a:xfrm>
            <a:off x="3463925" y="2428875"/>
            <a:ext cx="147638" cy="77788"/>
          </a:xfrm>
          <a:custGeom>
            <a:avLst/>
            <a:gdLst>
              <a:gd name="T0" fmla="*/ 77228735 w 273"/>
              <a:gd name="T1" fmla="*/ 11939135 h 147"/>
              <a:gd name="T2" fmla="*/ 73439900 w 273"/>
              <a:gd name="T3" fmla="*/ 11939135 h 147"/>
              <a:gd name="T4" fmla="*/ 73439900 w 273"/>
              <a:gd name="T5" fmla="*/ 3126866 h 147"/>
              <a:gd name="T6" fmla="*/ 73439900 w 273"/>
              <a:gd name="T7" fmla="*/ 3126866 h 147"/>
              <a:gd name="T8" fmla="*/ 73148410 w 273"/>
              <a:gd name="T9" fmla="*/ 1989679 h 147"/>
              <a:gd name="T10" fmla="*/ 72857460 w 273"/>
              <a:gd name="T11" fmla="*/ 1137186 h 147"/>
              <a:gd name="T12" fmla="*/ 71691499 w 273"/>
              <a:gd name="T13" fmla="*/ 284164 h 147"/>
              <a:gd name="T14" fmla="*/ 70526078 w 273"/>
              <a:gd name="T15" fmla="*/ 0 h 147"/>
              <a:gd name="T16" fmla="*/ 3205854 w 273"/>
              <a:gd name="T17" fmla="*/ 0 h 147"/>
              <a:gd name="T18" fmla="*/ 3205854 w 273"/>
              <a:gd name="T19" fmla="*/ 0 h 147"/>
              <a:gd name="T20" fmla="*/ 2039892 w 273"/>
              <a:gd name="T21" fmla="*/ 284164 h 147"/>
              <a:gd name="T22" fmla="*/ 1165962 w 273"/>
              <a:gd name="T23" fmla="*/ 1137186 h 147"/>
              <a:gd name="T24" fmla="*/ 291490 w 273"/>
              <a:gd name="T25" fmla="*/ 1989679 h 147"/>
              <a:gd name="T26" fmla="*/ 0 w 273"/>
              <a:gd name="T27" fmla="*/ 3126866 h 147"/>
              <a:gd name="T28" fmla="*/ 0 w 273"/>
              <a:gd name="T29" fmla="*/ 38660107 h 147"/>
              <a:gd name="T30" fmla="*/ 0 w 273"/>
              <a:gd name="T31" fmla="*/ 38660107 h 147"/>
              <a:gd name="T32" fmla="*/ 291490 w 273"/>
              <a:gd name="T33" fmla="*/ 40081458 h 147"/>
              <a:gd name="T34" fmla="*/ 1165962 w 273"/>
              <a:gd name="T35" fmla="*/ 41218644 h 147"/>
              <a:gd name="T36" fmla="*/ 2039892 w 273"/>
              <a:gd name="T37" fmla="*/ 41786973 h 147"/>
              <a:gd name="T38" fmla="*/ 3205854 w 273"/>
              <a:gd name="T39" fmla="*/ 41786973 h 147"/>
              <a:gd name="T40" fmla="*/ 70526078 w 273"/>
              <a:gd name="T41" fmla="*/ 41786973 h 147"/>
              <a:gd name="T42" fmla="*/ 70526078 w 273"/>
              <a:gd name="T43" fmla="*/ 41786973 h 147"/>
              <a:gd name="T44" fmla="*/ 71691499 w 273"/>
              <a:gd name="T45" fmla="*/ 41786973 h 147"/>
              <a:gd name="T46" fmla="*/ 72857460 w 273"/>
              <a:gd name="T47" fmla="*/ 41218644 h 147"/>
              <a:gd name="T48" fmla="*/ 73148410 w 273"/>
              <a:gd name="T49" fmla="*/ 40081458 h 147"/>
              <a:gd name="T50" fmla="*/ 73439900 w 273"/>
              <a:gd name="T51" fmla="*/ 38660107 h 147"/>
              <a:gd name="T52" fmla="*/ 73439900 w 273"/>
              <a:gd name="T53" fmla="*/ 29847838 h 147"/>
              <a:gd name="T54" fmla="*/ 77228735 w 273"/>
              <a:gd name="T55" fmla="*/ 29847838 h 147"/>
              <a:gd name="T56" fmla="*/ 77228735 w 273"/>
              <a:gd name="T57" fmla="*/ 29847838 h 147"/>
              <a:gd name="T58" fmla="*/ 77811716 w 273"/>
              <a:gd name="T59" fmla="*/ 29847838 h 147"/>
              <a:gd name="T60" fmla="*/ 78685646 w 273"/>
              <a:gd name="T61" fmla="*/ 28994816 h 147"/>
              <a:gd name="T62" fmla="*/ 79560117 w 273"/>
              <a:gd name="T63" fmla="*/ 28426487 h 147"/>
              <a:gd name="T64" fmla="*/ 79560117 w 273"/>
              <a:gd name="T65" fmla="*/ 27573465 h 147"/>
              <a:gd name="T66" fmla="*/ 79560117 w 273"/>
              <a:gd name="T67" fmla="*/ 14781837 h 147"/>
              <a:gd name="T68" fmla="*/ 79560117 w 273"/>
              <a:gd name="T69" fmla="*/ 14781837 h 147"/>
              <a:gd name="T70" fmla="*/ 79560117 w 273"/>
              <a:gd name="T71" fmla="*/ 13644650 h 147"/>
              <a:gd name="T72" fmla="*/ 78685646 w 273"/>
              <a:gd name="T73" fmla="*/ 12792157 h 147"/>
              <a:gd name="T74" fmla="*/ 77811716 w 273"/>
              <a:gd name="T75" fmla="*/ 12507464 h 147"/>
              <a:gd name="T76" fmla="*/ 77228735 w 273"/>
              <a:gd name="T77" fmla="*/ 11939135 h 147"/>
              <a:gd name="T78" fmla="*/ 77228735 w 273"/>
              <a:gd name="T79" fmla="*/ 11939135 h 147"/>
              <a:gd name="T80" fmla="*/ 67320224 w 273"/>
              <a:gd name="T81" fmla="*/ 36101570 h 147"/>
              <a:gd name="T82" fmla="*/ 6411707 w 273"/>
              <a:gd name="T83" fmla="*/ 36101570 h 147"/>
              <a:gd name="T84" fmla="*/ 641170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5" y="42"/>
                </a:moveTo>
                <a:lnTo>
                  <a:pt x="252" y="42"/>
                </a:lnTo>
                <a:lnTo>
                  <a:pt x="252" y="11"/>
                </a:lnTo>
                <a:lnTo>
                  <a:pt x="251" y="7"/>
                </a:lnTo>
                <a:lnTo>
                  <a:pt x="250" y="4"/>
                </a:lnTo>
                <a:lnTo>
                  <a:pt x="246" y="1"/>
                </a:lnTo>
                <a:lnTo>
                  <a:pt x="242" y="0"/>
                </a:lnTo>
                <a:lnTo>
                  <a:pt x="11" y="0"/>
                </a:lnTo>
                <a:lnTo>
                  <a:pt x="7" y="1"/>
                </a:lnTo>
                <a:lnTo>
                  <a:pt x="4" y="4"/>
                </a:lnTo>
                <a:lnTo>
                  <a:pt x="1" y="7"/>
                </a:lnTo>
                <a:lnTo>
                  <a:pt x="0" y="11"/>
                </a:lnTo>
                <a:lnTo>
                  <a:pt x="0" y="136"/>
                </a:lnTo>
                <a:lnTo>
                  <a:pt x="1" y="141"/>
                </a:lnTo>
                <a:lnTo>
                  <a:pt x="4" y="145"/>
                </a:lnTo>
                <a:lnTo>
                  <a:pt x="7" y="147"/>
                </a:lnTo>
                <a:lnTo>
                  <a:pt x="11" y="147"/>
                </a:lnTo>
                <a:lnTo>
                  <a:pt x="242" y="147"/>
                </a:lnTo>
                <a:lnTo>
                  <a:pt x="246" y="147"/>
                </a:lnTo>
                <a:lnTo>
                  <a:pt x="250" y="145"/>
                </a:lnTo>
                <a:lnTo>
                  <a:pt x="251" y="141"/>
                </a:lnTo>
                <a:lnTo>
                  <a:pt x="252" y="136"/>
                </a:lnTo>
                <a:lnTo>
                  <a:pt x="252" y="105"/>
                </a:lnTo>
                <a:lnTo>
                  <a:pt x="265" y="105"/>
                </a:lnTo>
                <a:lnTo>
                  <a:pt x="267" y="105"/>
                </a:lnTo>
                <a:lnTo>
                  <a:pt x="270" y="102"/>
                </a:lnTo>
                <a:lnTo>
                  <a:pt x="273" y="100"/>
                </a:lnTo>
                <a:lnTo>
                  <a:pt x="273" y="97"/>
                </a:lnTo>
                <a:lnTo>
                  <a:pt x="273" y="52"/>
                </a:lnTo>
                <a:lnTo>
                  <a:pt x="273" y="48"/>
                </a:lnTo>
                <a:lnTo>
                  <a:pt x="270" y="45"/>
                </a:lnTo>
                <a:lnTo>
                  <a:pt x="267" y="44"/>
                </a:lnTo>
                <a:lnTo>
                  <a:pt x="265" y="42"/>
                </a:lnTo>
                <a:close/>
                <a:moveTo>
                  <a:pt x="231" y="127"/>
                </a:moveTo>
                <a:lnTo>
                  <a:pt x="22" y="127"/>
                </a:lnTo>
                <a:lnTo>
                  <a:pt x="22"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91" name="Rectangle 149"/>
          <p:cNvSpPr>
            <a:spLocks noChangeArrowheads="1"/>
          </p:cNvSpPr>
          <p:nvPr/>
        </p:nvSpPr>
        <p:spPr bwMode="auto">
          <a:xfrm>
            <a:off x="3779838"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2" name="Rectangle 150"/>
          <p:cNvSpPr>
            <a:spLocks noChangeArrowheads="1"/>
          </p:cNvSpPr>
          <p:nvPr/>
        </p:nvSpPr>
        <p:spPr bwMode="auto">
          <a:xfrm>
            <a:off x="3805238"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3" name="Freeform 151"/>
          <p:cNvSpPr>
            <a:spLocks noEditPoints="1"/>
          </p:cNvSpPr>
          <p:nvPr/>
        </p:nvSpPr>
        <p:spPr bwMode="auto">
          <a:xfrm>
            <a:off x="3760788" y="2428875"/>
            <a:ext cx="147637" cy="77788"/>
          </a:xfrm>
          <a:custGeom>
            <a:avLst/>
            <a:gdLst>
              <a:gd name="T0" fmla="*/ 76936723 w 273"/>
              <a:gd name="T1" fmla="*/ 11939135 h 147"/>
              <a:gd name="T2" fmla="*/ 73730891 w 273"/>
              <a:gd name="T3" fmla="*/ 11939135 h 147"/>
              <a:gd name="T4" fmla="*/ 73730891 w 273"/>
              <a:gd name="T5" fmla="*/ 3126866 h 147"/>
              <a:gd name="T6" fmla="*/ 73730891 w 273"/>
              <a:gd name="T7" fmla="*/ 3126866 h 147"/>
              <a:gd name="T8" fmla="*/ 73147914 w 273"/>
              <a:gd name="T9" fmla="*/ 1989679 h 147"/>
              <a:gd name="T10" fmla="*/ 72565478 w 273"/>
              <a:gd name="T11" fmla="*/ 1137186 h 147"/>
              <a:gd name="T12" fmla="*/ 71691013 w 273"/>
              <a:gd name="T13" fmla="*/ 284164 h 147"/>
              <a:gd name="T14" fmla="*/ 70525600 w 273"/>
              <a:gd name="T15" fmla="*/ 0 h 147"/>
              <a:gd name="T16" fmla="*/ 3205832 w 273"/>
              <a:gd name="T17" fmla="*/ 0 h 147"/>
              <a:gd name="T18" fmla="*/ 3205832 w 273"/>
              <a:gd name="T19" fmla="*/ 0 h 147"/>
              <a:gd name="T20" fmla="*/ 2039878 w 273"/>
              <a:gd name="T21" fmla="*/ 284164 h 147"/>
              <a:gd name="T22" fmla="*/ 874465 w 273"/>
              <a:gd name="T23" fmla="*/ 1137186 h 147"/>
              <a:gd name="T24" fmla="*/ 582977 w 273"/>
              <a:gd name="T25" fmla="*/ 1989679 h 147"/>
              <a:gd name="T26" fmla="*/ 0 w 273"/>
              <a:gd name="T27" fmla="*/ 3126866 h 147"/>
              <a:gd name="T28" fmla="*/ 0 w 273"/>
              <a:gd name="T29" fmla="*/ 38660107 h 147"/>
              <a:gd name="T30" fmla="*/ 0 w 273"/>
              <a:gd name="T31" fmla="*/ 38660107 h 147"/>
              <a:gd name="T32" fmla="*/ 582977 w 273"/>
              <a:gd name="T33" fmla="*/ 40081458 h 147"/>
              <a:gd name="T34" fmla="*/ 874465 w 273"/>
              <a:gd name="T35" fmla="*/ 41218644 h 147"/>
              <a:gd name="T36" fmla="*/ 2039878 w 273"/>
              <a:gd name="T37" fmla="*/ 41786973 h 147"/>
              <a:gd name="T38" fmla="*/ 3205832 w 273"/>
              <a:gd name="T39" fmla="*/ 41786973 h 147"/>
              <a:gd name="T40" fmla="*/ 70525600 w 273"/>
              <a:gd name="T41" fmla="*/ 41786973 h 147"/>
              <a:gd name="T42" fmla="*/ 70525600 w 273"/>
              <a:gd name="T43" fmla="*/ 41786973 h 147"/>
              <a:gd name="T44" fmla="*/ 71691013 w 273"/>
              <a:gd name="T45" fmla="*/ 41786973 h 147"/>
              <a:gd name="T46" fmla="*/ 72565478 w 273"/>
              <a:gd name="T47" fmla="*/ 41218644 h 147"/>
              <a:gd name="T48" fmla="*/ 73147914 w 273"/>
              <a:gd name="T49" fmla="*/ 40081458 h 147"/>
              <a:gd name="T50" fmla="*/ 73730891 w 273"/>
              <a:gd name="T51" fmla="*/ 38660107 h 147"/>
              <a:gd name="T52" fmla="*/ 73730891 w 273"/>
              <a:gd name="T53" fmla="*/ 29847838 h 147"/>
              <a:gd name="T54" fmla="*/ 76936723 w 273"/>
              <a:gd name="T55" fmla="*/ 29847838 h 147"/>
              <a:gd name="T56" fmla="*/ 76936723 w 273"/>
              <a:gd name="T57" fmla="*/ 29847838 h 147"/>
              <a:gd name="T58" fmla="*/ 78102677 w 273"/>
              <a:gd name="T59" fmla="*/ 29847838 h 147"/>
              <a:gd name="T60" fmla="*/ 78976601 w 273"/>
              <a:gd name="T61" fmla="*/ 28994816 h 147"/>
              <a:gd name="T62" fmla="*/ 79268090 w 273"/>
              <a:gd name="T63" fmla="*/ 28426487 h 147"/>
              <a:gd name="T64" fmla="*/ 79559578 w 273"/>
              <a:gd name="T65" fmla="*/ 27573465 h 147"/>
              <a:gd name="T66" fmla="*/ 79559578 w 273"/>
              <a:gd name="T67" fmla="*/ 14781837 h 147"/>
              <a:gd name="T68" fmla="*/ 79559578 w 273"/>
              <a:gd name="T69" fmla="*/ 14781837 h 147"/>
              <a:gd name="T70" fmla="*/ 79268090 w 273"/>
              <a:gd name="T71" fmla="*/ 13644650 h 147"/>
              <a:gd name="T72" fmla="*/ 78976601 w 273"/>
              <a:gd name="T73" fmla="*/ 12792157 h 147"/>
              <a:gd name="T74" fmla="*/ 78102677 w 273"/>
              <a:gd name="T75" fmla="*/ 12507464 h 147"/>
              <a:gd name="T76" fmla="*/ 76936723 w 273"/>
              <a:gd name="T77" fmla="*/ 11939135 h 147"/>
              <a:gd name="T78" fmla="*/ 76936723 w 273"/>
              <a:gd name="T79" fmla="*/ 11939135 h 147"/>
              <a:gd name="T80" fmla="*/ 67319768 w 273"/>
              <a:gd name="T81" fmla="*/ 36101570 h 147"/>
              <a:gd name="T82" fmla="*/ 6120176 w 273"/>
              <a:gd name="T83" fmla="*/ 36101570 h 147"/>
              <a:gd name="T84" fmla="*/ 6120176 w 273"/>
              <a:gd name="T85" fmla="*/ 6253732 h 147"/>
              <a:gd name="T86" fmla="*/ 67319768 w 273"/>
              <a:gd name="T87" fmla="*/ 6253732 h 147"/>
              <a:gd name="T88" fmla="*/ 67319768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4" y="42"/>
                </a:moveTo>
                <a:lnTo>
                  <a:pt x="253" y="42"/>
                </a:lnTo>
                <a:lnTo>
                  <a:pt x="253" y="11"/>
                </a:lnTo>
                <a:lnTo>
                  <a:pt x="251" y="7"/>
                </a:lnTo>
                <a:lnTo>
                  <a:pt x="249" y="4"/>
                </a:lnTo>
                <a:lnTo>
                  <a:pt x="246" y="1"/>
                </a:lnTo>
                <a:lnTo>
                  <a:pt x="242" y="0"/>
                </a:lnTo>
                <a:lnTo>
                  <a:pt x="11" y="0"/>
                </a:lnTo>
                <a:lnTo>
                  <a:pt x="7" y="1"/>
                </a:lnTo>
                <a:lnTo>
                  <a:pt x="3" y="4"/>
                </a:lnTo>
                <a:lnTo>
                  <a:pt x="2" y="7"/>
                </a:lnTo>
                <a:lnTo>
                  <a:pt x="0" y="11"/>
                </a:lnTo>
                <a:lnTo>
                  <a:pt x="0" y="136"/>
                </a:lnTo>
                <a:lnTo>
                  <a:pt x="2" y="141"/>
                </a:lnTo>
                <a:lnTo>
                  <a:pt x="3" y="145"/>
                </a:lnTo>
                <a:lnTo>
                  <a:pt x="7" y="147"/>
                </a:lnTo>
                <a:lnTo>
                  <a:pt x="11" y="147"/>
                </a:lnTo>
                <a:lnTo>
                  <a:pt x="242" y="147"/>
                </a:lnTo>
                <a:lnTo>
                  <a:pt x="246" y="147"/>
                </a:lnTo>
                <a:lnTo>
                  <a:pt x="249" y="145"/>
                </a:lnTo>
                <a:lnTo>
                  <a:pt x="251" y="141"/>
                </a:lnTo>
                <a:lnTo>
                  <a:pt x="253" y="136"/>
                </a:lnTo>
                <a:lnTo>
                  <a:pt x="253" y="105"/>
                </a:lnTo>
                <a:lnTo>
                  <a:pt x="264" y="105"/>
                </a:lnTo>
                <a:lnTo>
                  <a:pt x="268" y="105"/>
                </a:lnTo>
                <a:lnTo>
                  <a:pt x="271" y="102"/>
                </a:lnTo>
                <a:lnTo>
                  <a:pt x="272" y="100"/>
                </a:lnTo>
                <a:lnTo>
                  <a:pt x="273" y="97"/>
                </a:lnTo>
                <a:lnTo>
                  <a:pt x="273" y="52"/>
                </a:lnTo>
                <a:lnTo>
                  <a:pt x="272" y="48"/>
                </a:lnTo>
                <a:lnTo>
                  <a:pt x="271" y="45"/>
                </a:lnTo>
                <a:lnTo>
                  <a:pt x="268" y="44"/>
                </a:lnTo>
                <a:lnTo>
                  <a:pt x="264" y="42"/>
                </a:lnTo>
                <a:close/>
                <a:moveTo>
                  <a:pt x="231" y="127"/>
                </a:moveTo>
                <a:lnTo>
                  <a:pt x="21" y="127"/>
                </a:lnTo>
                <a:lnTo>
                  <a:pt x="21"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94" name="Rectangle 152"/>
          <p:cNvSpPr>
            <a:spLocks noChangeArrowheads="1"/>
          </p:cNvSpPr>
          <p:nvPr/>
        </p:nvSpPr>
        <p:spPr bwMode="auto">
          <a:xfrm>
            <a:off x="4073525"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5" name="Rectangle 153"/>
          <p:cNvSpPr>
            <a:spLocks noChangeArrowheads="1"/>
          </p:cNvSpPr>
          <p:nvPr/>
        </p:nvSpPr>
        <p:spPr bwMode="auto">
          <a:xfrm>
            <a:off x="4100513"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6" name="Rectangle 154"/>
          <p:cNvSpPr>
            <a:spLocks noChangeArrowheads="1"/>
          </p:cNvSpPr>
          <p:nvPr/>
        </p:nvSpPr>
        <p:spPr bwMode="auto">
          <a:xfrm>
            <a:off x="4125913" y="2449513"/>
            <a:ext cx="2063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7" name="Freeform 155"/>
          <p:cNvSpPr>
            <a:spLocks noEditPoints="1"/>
          </p:cNvSpPr>
          <p:nvPr/>
        </p:nvSpPr>
        <p:spPr bwMode="auto">
          <a:xfrm>
            <a:off x="4054475" y="2428875"/>
            <a:ext cx="147638" cy="77788"/>
          </a:xfrm>
          <a:custGeom>
            <a:avLst/>
            <a:gdLst>
              <a:gd name="T0" fmla="*/ 77228735 w 273"/>
              <a:gd name="T1" fmla="*/ 11939135 h 147"/>
              <a:gd name="T2" fmla="*/ 73439900 w 273"/>
              <a:gd name="T3" fmla="*/ 11939135 h 147"/>
              <a:gd name="T4" fmla="*/ 73439900 w 273"/>
              <a:gd name="T5" fmla="*/ 3126866 h 147"/>
              <a:gd name="T6" fmla="*/ 73439900 w 273"/>
              <a:gd name="T7" fmla="*/ 3126866 h 147"/>
              <a:gd name="T8" fmla="*/ 73148410 w 273"/>
              <a:gd name="T9" fmla="*/ 1989679 h 147"/>
              <a:gd name="T10" fmla="*/ 72857460 w 273"/>
              <a:gd name="T11" fmla="*/ 1137186 h 147"/>
              <a:gd name="T12" fmla="*/ 71691499 w 273"/>
              <a:gd name="T13" fmla="*/ 284164 h 147"/>
              <a:gd name="T14" fmla="*/ 70234587 w 273"/>
              <a:gd name="T15" fmla="*/ 0 h 147"/>
              <a:gd name="T16" fmla="*/ 3205854 w 273"/>
              <a:gd name="T17" fmla="*/ 0 h 147"/>
              <a:gd name="T18" fmla="*/ 3205854 w 273"/>
              <a:gd name="T19" fmla="*/ 0 h 147"/>
              <a:gd name="T20" fmla="*/ 2039892 w 273"/>
              <a:gd name="T21" fmla="*/ 284164 h 147"/>
              <a:gd name="T22" fmla="*/ 1165962 w 273"/>
              <a:gd name="T23" fmla="*/ 1137186 h 147"/>
              <a:gd name="T24" fmla="*/ 291490 w 273"/>
              <a:gd name="T25" fmla="*/ 1989679 h 147"/>
              <a:gd name="T26" fmla="*/ 0 w 273"/>
              <a:gd name="T27" fmla="*/ 3126866 h 147"/>
              <a:gd name="T28" fmla="*/ 0 w 273"/>
              <a:gd name="T29" fmla="*/ 38660107 h 147"/>
              <a:gd name="T30" fmla="*/ 0 w 273"/>
              <a:gd name="T31" fmla="*/ 38660107 h 147"/>
              <a:gd name="T32" fmla="*/ 291490 w 273"/>
              <a:gd name="T33" fmla="*/ 40081458 h 147"/>
              <a:gd name="T34" fmla="*/ 1165962 w 273"/>
              <a:gd name="T35" fmla="*/ 41218644 h 147"/>
              <a:gd name="T36" fmla="*/ 2039892 w 273"/>
              <a:gd name="T37" fmla="*/ 41786973 h 147"/>
              <a:gd name="T38" fmla="*/ 3205854 w 273"/>
              <a:gd name="T39" fmla="*/ 41786973 h 147"/>
              <a:gd name="T40" fmla="*/ 70234587 w 273"/>
              <a:gd name="T41" fmla="*/ 41786973 h 147"/>
              <a:gd name="T42" fmla="*/ 70234587 w 273"/>
              <a:gd name="T43" fmla="*/ 41786973 h 147"/>
              <a:gd name="T44" fmla="*/ 71691499 w 273"/>
              <a:gd name="T45" fmla="*/ 41786973 h 147"/>
              <a:gd name="T46" fmla="*/ 72857460 w 273"/>
              <a:gd name="T47" fmla="*/ 41218644 h 147"/>
              <a:gd name="T48" fmla="*/ 73148410 w 273"/>
              <a:gd name="T49" fmla="*/ 40081458 h 147"/>
              <a:gd name="T50" fmla="*/ 73439900 w 273"/>
              <a:gd name="T51" fmla="*/ 38660107 h 147"/>
              <a:gd name="T52" fmla="*/ 73439900 w 273"/>
              <a:gd name="T53" fmla="*/ 29847838 h 147"/>
              <a:gd name="T54" fmla="*/ 77228735 w 273"/>
              <a:gd name="T55" fmla="*/ 29847838 h 147"/>
              <a:gd name="T56" fmla="*/ 77228735 w 273"/>
              <a:gd name="T57" fmla="*/ 29847838 h 147"/>
              <a:gd name="T58" fmla="*/ 77811716 w 273"/>
              <a:gd name="T59" fmla="*/ 29847838 h 147"/>
              <a:gd name="T60" fmla="*/ 78685646 w 273"/>
              <a:gd name="T61" fmla="*/ 28994816 h 147"/>
              <a:gd name="T62" fmla="*/ 79560117 w 273"/>
              <a:gd name="T63" fmla="*/ 28426487 h 147"/>
              <a:gd name="T64" fmla="*/ 79560117 w 273"/>
              <a:gd name="T65" fmla="*/ 27573465 h 147"/>
              <a:gd name="T66" fmla="*/ 79560117 w 273"/>
              <a:gd name="T67" fmla="*/ 14781837 h 147"/>
              <a:gd name="T68" fmla="*/ 79560117 w 273"/>
              <a:gd name="T69" fmla="*/ 14781837 h 147"/>
              <a:gd name="T70" fmla="*/ 79560117 w 273"/>
              <a:gd name="T71" fmla="*/ 13644650 h 147"/>
              <a:gd name="T72" fmla="*/ 78685646 w 273"/>
              <a:gd name="T73" fmla="*/ 12792157 h 147"/>
              <a:gd name="T74" fmla="*/ 77811716 w 273"/>
              <a:gd name="T75" fmla="*/ 12507464 h 147"/>
              <a:gd name="T76" fmla="*/ 77228735 w 273"/>
              <a:gd name="T77" fmla="*/ 11939135 h 147"/>
              <a:gd name="T78" fmla="*/ 77228735 w 273"/>
              <a:gd name="T79" fmla="*/ 11939135 h 147"/>
              <a:gd name="T80" fmla="*/ 67320224 w 273"/>
              <a:gd name="T81" fmla="*/ 36101570 h 147"/>
              <a:gd name="T82" fmla="*/ 6411707 w 273"/>
              <a:gd name="T83" fmla="*/ 36101570 h 147"/>
              <a:gd name="T84" fmla="*/ 641170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5" y="42"/>
                </a:moveTo>
                <a:lnTo>
                  <a:pt x="252" y="42"/>
                </a:lnTo>
                <a:lnTo>
                  <a:pt x="252" y="11"/>
                </a:lnTo>
                <a:lnTo>
                  <a:pt x="251" y="7"/>
                </a:lnTo>
                <a:lnTo>
                  <a:pt x="250" y="4"/>
                </a:lnTo>
                <a:lnTo>
                  <a:pt x="246" y="1"/>
                </a:lnTo>
                <a:lnTo>
                  <a:pt x="241" y="0"/>
                </a:lnTo>
                <a:lnTo>
                  <a:pt x="11" y="0"/>
                </a:lnTo>
                <a:lnTo>
                  <a:pt x="7" y="1"/>
                </a:lnTo>
                <a:lnTo>
                  <a:pt x="4" y="4"/>
                </a:lnTo>
                <a:lnTo>
                  <a:pt x="1" y="7"/>
                </a:lnTo>
                <a:lnTo>
                  <a:pt x="0" y="11"/>
                </a:lnTo>
                <a:lnTo>
                  <a:pt x="0" y="136"/>
                </a:lnTo>
                <a:lnTo>
                  <a:pt x="1" y="141"/>
                </a:lnTo>
                <a:lnTo>
                  <a:pt x="4" y="145"/>
                </a:lnTo>
                <a:lnTo>
                  <a:pt x="7" y="147"/>
                </a:lnTo>
                <a:lnTo>
                  <a:pt x="11" y="147"/>
                </a:lnTo>
                <a:lnTo>
                  <a:pt x="241" y="147"/>
                </a:lnTo>
                <a:lnTo>
                  <a:pt x="246" y="147"/>
                </a:lnTo>
                <a:lnTo>
                  <a:pt x="250" y="145"/>
                </a:lnTo>
                <a:lnTo>
                  <a:pt x="251" y="141"/>
                </a:lnTo>
                <a:lnTo>
                  <a:pt x="252" y="136"/>
                </a:lnTo>
                <a:lnTo>
                  <a:pt x="252" y="105"/>
                </a:lnTo>
                <a:lnTo>
                  <a:pt x="265" y="105"/>
                </a:lnTo>
                <a:lnTo>
                  <a:pt x="267" y="105"/>
                </a:lnTo>
                <a:lnTo>
                  <a:pt x="270" y="102"/>
                </a:lnTo>
                <a:lnTo>
                  <a:pt x="273" y="100"/>
                </a:lnTo>
                <a:lnTo>
                  <a:pt x="273" y="97"/>
                </a:lnTo>
                <a:lnTo>
                  <a:pt x="273" y="52"/>
                </a:lnTo>
                <a:lnTo>
                  <a:pt x="273" y="48"/>
                </a:lnTo>
                <a:lnTo>
                  <a:pt x="270" y="45"/>
                </a:lnTo>
                <a:lnTo>
                  <a:pt x="267" y="44"/>
                </a:lnTo>
                <a:lnTo>
                  <a:pt x="265" y="42"/>
                </a:lnTo>
                <a:close/>
                <a:moveTo>
                  <a:pt x="231" y="127"/>
                </a:moveTo>
                <a:lnTo>
                  <a:pt x="22" y="127"/>
                </a:lnTo>
                <a:lnTo>
                  <a:pt x="22"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98" name="Rectangle 156"/>
          <p:cNvSpPr>
            <a:spLocks noChangeArrowheads="1"/>
          </p:cNvSpPr>
          <p:nvPr/>
        </p:nvSpPr>
        <p:spPr bwMode="auto">
          <a:xfrm>
            <a:off x="4368800"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799" name="Rectangle 157"/>
          <p:cNvSpPr>
            <a:spLocks noChangeArrowheads="1"/>
          </p:cNvSpPr>
          <p:nvPr/>
        </p:nvSpPr>
        <p:spPr bwMode="auto">
          <a:xfrm>
            <a:off x="4395788"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800" name="Rectangle 158"/>
          <p:cNvSpPr>
            <a:spLocks noChangeArrowheads="1"/>
          </p:cNvSpPr>
          <p:nvPr/>
        </p:nvSpPr>
        <p:spPr bwMode="auto">
          <a:xfrm>
            <a:off x="4421188" y="2449513"/>
            <a:ext cx="2063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801" name="Rectangle 159"/>
          <p:cNvSpPr>
            <a:spLocks noChangeArrowheads="1"/>
          </p:cNvSpPr>
          <p:nvPr/>
        </p:nvSpPr>
        <p:spPr bwMode="auto">
          <a:xfrm>
            <a:off x="4448175" y="2449513"/>
            <a:ext cx="19050"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eaLnBrk="1" hangingPunct="1"/>
            <a:endParaRPr lang="zh-CN" altLang="en-US" sz="1800">
              <a:solidFill>
                <a:schemeClr val="bg1"/>
              </a:solidFill>
              <a:latin typeface="Impact" pitchFamily="34" charset="0"/>
              <a:ea typeface="微软雅黑" pitchFamily="34" charset="-122"/>
            </a:endParaRPr>
          </a:p>
        </p:txBody>
      </p:sp>
      <p:sp>
        <p:nvSpPr>
          <p:cNvPr id="27802" name="Freeform 160"/>
          <p:cNvSpPr>
            <a:spLocks noEditPoints="1"/>
          </p:cNvSpPr>
          <p:nvPr/>
        </p:nvSpPr>
        <p:spPr bwMode="auto">
          <a:xfrm>
            <a:off x="4349750" y="2428875"/>
            <a:ext cx="147638" cy="77788"/>
          </a:xfrm>
          <a:custGeom>
            <a:avLst/>
            <a:gdLst>
              <a:gd name="T0" fmla="*/ 76645754 w 273"/>
              <a:gd name="T1" fmla="*/ 11939135 h 147"/>
              <a:gd name="T2" fmla="*/ 73148410 w 273"/>
              <a:gd name="T3" fmla="*/ 11939135 h 147"/>
              <a:gd name="T4" fmla="*/ 73148410 w 273"/>
              <a:gd name="T5" fmla="*/ 3126866 h 147"/>
              <a:gd name="T6" fmla="*/ 73148410 w 273"/>
              <a:gd name="T7" fmla="*/ 3126866 h 147"/>
              <a:gd name="T8" fmla="*/ 73148410 w 273"/>
              <a:gd name="T9" fmla="*/ 1989679 h 147"/>
              <a:gd name="T10" fmla="*/ 72274479 w 273"/>
              <a:gd name="T11" fmla="*/ 1137186 h 147"/>
              <a:gd name="T12" fmla="*/ 71691499 w 273"/>
              <a:gd name="T13" fmla="*/ 284164 h 147"/>
              <a:gd name="T14" fmla="*/ 70234587 w 273"/>
              <a:gd name="T15" fmla="*/ 0 h 147"/>
              <a:gd name="T16" fmla="*/ 2622873 w 273"/>
              <a:gd name="T17" fmla="*/ 0 h 147"/>
              <a:gd name="T18" fmla="*/ 2622873 w 273"/>
              <a:gd name="T19" fmla="*/ 0 h 147"/>
              <a:gd name="T20" fmla="*/ 1456911 w 273"/>
              <a:gd name="T21" fmla="*/ 284164 h 147"/>
              <a:gd name="T22" fmla="*/ 874471 w 273"/>
              <a:gd name="T23" fmla="*/ 1137186 h 147"/>
              <a:gd name="T24" fmla="*/ 0 w 273"/>
              <a:gd name="T25" fmla="*/ 1989679 h 147"/>
              <a:gd name="T26" fmla="*/ 0 w 273"/>
              <a:gd name="T27" fmla="*/ 3126866 h 147"/>
              <a:gd name="T28" fmla="*/ 0 w 273"/>
              <a:gd name="T29" fmla="*/ 38660107 h 147"/>
              <a:gd name="T30" fmla="*/ 0 w 273"/>
              <a:gd name="T31" fmla="*/ 38660107 h 147"/>
              <a:gd name="T32" fmla="*/ 0 w 273"/>
              <a:gd name="T33" fmla="*/ 40081458 h 147"/>
              <a:gd name="T34" fmla="*/ 874471 w 273"/>
              <a:gd name="T35" fmla="*/ 41218644 h 147"/>
              <a:gd name="T36" fmla="*/ 1456911 w 273"/>
              <a:gd name="T37" fmla="*/ 41786973 h 147"/>
              <a:gd name="T38" fmla="*/ 2622873 w 273"/>
              <a:gd name="T39" fmla="*/ 41786973 h 147"/>
              <a:gd name="T40" fmla="*/ 70234587 w 273"/>
              <a:gd name="T41" fmla="*/ 41786973 h 147"/>
              <a:gd name="T42" fmla="*/ 70234587 w 273"/>
              <a:gd name="T43" fmla="*/ 41786973 h 147"/>
              <a:gd name="T44" fmla="*/ 71691499 w 273"/>
              <a:gd name="T45" fmla="*/ 41786973 h 147"/>
              <a:gd name="T46" fmla="*/ 72274479 w 273"/>
              <a:gd name="T47" fmla="*/ 41218644 h 147"/>
              <a:gd name="T48" fmla="*/ 73148410 w 273"/>
              <a:gd name="T49" fmla="*/ 40081458 h 147"/>
              <a:gd name="T50" fmla="*/ 73148410 w 273"/>
              <a:gd name="T51" fmla="*/ 38660107 h 147"/>
              <a:gd name="T52" fmla="*/ 73148410 w 273"/>
              <a:gd name="T53" fmla="*/ 29847838 h 147"/>
              <a:gd name="T54" fmla="*/ 76645754 w 273"/>
              <a:gd name="T55" fmla="*/ 29847838 h 147"/>
              <a:gd name="T56" fmla="*/ 76645754 w 273"/>
              <a:gd name="T57" fmla="*/ 29847838 h 147"/>
              <a:gd name="T58" fmla="*/ 77811716 w 273"/>
              <a:gd name="T59" fmla="*/ 29847838 h 147"/>
              <a:gd name="T60" fmla="*/ 78685646 w 273"/>
              <a:gd name="T61" fmla="*/ 28994816 h 147"/>
              <a:gd name="T62" fmla="*/ 78977136 w 273"/>
              <a:gd name="T63" fmla="*/ 28426487 h 147"/>
              <a:gd name="T64" fmla="*/ 79560117 w 273"/>
              <a:gd name="T65" fmla="*/ 27573465 h 147"/>
              <a:gd name="T66" fmla="*/ 79560117 w 273"/>
              <a:gd name="T67" fmla="*/ 14781837 h 147"/>
              <a:gd name="T68" fmla="*/ 79560117 w 273"/>
              <a:gd name="T69" fmla="*/ 14781837 h 147"/>
              <a:gd name="T70" fmla="*/ 78977136 w 273"/>
              <a:gd name="T71" fmla="*/ 13644650 h 147"/>
              <a:gd name="T72" fmla="*/ 78685646 w 273"/>
              <a:gd name="T73" fmla="*/ 12792157 h 147"/>
              <a:gd name="T74" fmla="*/ 77811716 w 273"/>
              <a:gd name="T75" fmla="*/ 12507464 h 147"/>
              <a:gd name="T76" fmla="*/ 76645754 w 273"/>
              <a:gd name="T77" fmla="*/ 11939135 h 147"/>
              <a:gd name="T78" fmla="*/ 76645754 w 273"/>
              <a:gd name="T79" fmla="*/ 11939135 h 147"/>
              <a:gd name="T80" fmla="*/ 67320224 w 273"/>
              <a:gd name="T81" fmla="*/ 36101570 h 147"/>
              <a:gd name="T82" fmla="*/ 5828727 w 273"/>
              <a:gd name="T83" fmla="*/ 36101570 h 147"/>
              <a:gd name="T84" fmla="*/ 5828727 w 273"/>
              <a:gd name="T85" fmla="*/ 6253732 h 147"/>
              <a:gd name="T86" fmla="*/ 67320224 w 273"/>
              <a:gd name="T87" fmla="*/ 6253732 h 147"/>
              <a:gd name="T88" fmla="*/ 67320224 w 273"/>
              <a:gd name="T89" fmla="*/ 36101570 h 1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3" h="147">
                <a:moveTo>
                  <a:pt x="263" y="42"/>
                </a:moveTo>
                <a:lnTo>
                  <a:pt x="251" y="42"/>
                </a:lnTo>
                <a:lnTo>
                  <a:pt x="251" y="11"/>
                </a:lnTo>
                <a:lnTo>
                  <a:pt x="251" y="7"/>
                </a:lnTo>
                <a:lnTo>
                  <a:pt x="248" y="4"/>
                </a:lnTo>
                <a:lnTo>
                  <a:pt x="246" y="1"/>
                </a:lnTo>
                <a:lnTo>
                  <a:pt x="241" y="0"/>
                </a:lnTo>
                <a:lnTo>
                  <a:pt x="9" y="0"/>
                </a:lnTo>
                <a:lnTo>
                  <a:pt x="5" y="1"/>
                </a:lnTo>
                <a:lnTo>
                  <a:pt x="3" y="4"/>
                </a:lnTo>
                <a:lnTo>
                  <a:pt x="0" y="7"/>
                </a:lnTo>
                <a:lnTo>
                  <a:pt x="0" y="11"/>
                </a:lnTo>
                <a:lnTo>
                  <a:pt x="0" y="136"/>
                </a:lnTo>
                <a:lnTo>
                  <a:pt x="0" y="141"/>
                </a:lnTo>
                <a:lnTo>
                  <a:pt x="3" y="145"/>
                </a:lnTo>
                <a:lnTo>
                  <a:pt x="5" y="147"/>
                </a:lnTo>
                <a:lnTo>
                  <a:pt x="9" y="147"/>
                </a:lnTo>
                <a:lnTo>
                  <a:pt x="241" y="147"/>
                </a:lnTo>
                <a:lnTo>
                  <a:pt x="246" y="147"/>
                </a:lnTo>
                <a:lnTo>
                  <a:pt x="248" y="145"/>
                </a:lnTo>
                <a:lnTo>
                  <a:pt x="251" y="141"/>
                </a:lnTo>
                <a:lnTo>
                  <a:pt x="251" y="136"/>
                </a:lnTo>
                <a:lnTo>
                  <a:pt x="251" y="105"/>
                </a:lnTo>
                <a:lnTo>
                  <a:pt x="263" y="105"/>
                </a:lnTo>
                <a:lnTo>
                  <a:pt x="267" y="105"/>
                </a:lnTo>
                <a:lnTo>
                  <a:pt x="270" y="102"/>
                </a:lnTo>
                <a:lnTo>
                  <a:pt x="271" y="100"/>
                </a:lnTo>
                <a:lnTo>
                  <a:pt x="273" y="97"/>
                </a:lnTo>
                <a:lnTo>
                  <a:pt x="273" y="52"/>
                </a:lnTo>
                <a:lnTo>
                  <a:pt x="271" y="48"/>
                </a:lnTo>
                <a:lnTo>
                  <a:pt x="270" y="45"/>
                </a:lnTo>
                <a:lnTo>
                  <a:pt x="267" y="44"/>
                </a:lnTo>
                <a:lnTo>
                  <a:pt x="263" y="42"/>
                </a:lnTo>
                <a:close/>
                <a:moveTo>
                  <a:pt x="231" y="127"/>
                </a:moveTo>
                <a:lnTo>
                  <a:pt x="20" y="127"/>
                </a:lnTo>
                <a:lnTo>
                  <a:pt x="20" y="22"/>
                </a:lnTo>
                <a:lnTo>
                  <a:pt x="231" y="22"/>
                </a:lnTo>
                <a:lnTo>
                  <a:pt x="231" y="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3" name="Freeform 161"/>
          <p:cNvSpPr>
            <a:spLocks/>
          </p:cNvSpPr>
          <p:nvPr/>
        </p:nvSpPr>
        <p:spPr bwMode="auto">
          <a:xfrm>
            <a:off x="4686300" y="2400300"/>
            <a:ext cx="60325" cy="123825"/>
          </a:xfrm>
          <a:custGeom>
            <a:avLst/>
            <a:gdLst>
              <a:gd name="T0" fmla="*/ 25756640 w 113"/>
              <a:gd name="T1" fmla="*/ 40242582 h 228"/>
              <a:gd name="T2" fmla="*/ 16312841 w 113"/>
              <a:gd name="T3" fmla="*/ 40242582 h 228"/>
              <a:gd name="T4" fmla="*/ 32339005 w 113"/>
              <a:gd name="T5" fmla="*/ 16155904 h 228"/>
              <a:gd name="T6" fmla="*/ 23180815 w 113"/>
              <a:gd name="T7" fmla="*/ 16155904 h 228"/>
              <a:gd name="T8" fmla="*/ 29477037 w 113"/>
              <a:gd name="T9" fmla="*/ 0 h 228"/>
              <a:gd name="T10" fmla="*/ 9730476 w 113"/>
              <a:gd name="T11" fmla="*/ 0 h 228"/>
              <a:gd name="T12" fmla="*/ 0 w 113"/>
              <a:gd name="T13" fmla="*/ 24380491 h 228"/>
              <a:gd name="T14" fmla="*/ 8871512 w 113"/>
              <a:gd name="T15" fmla="*/ 24380491 h 228"/>
              <a:gd name="T16" fmla="*/ 0 w 113"/>
              <a:gd name="T17" fmla="*/ 48467169 h 228"/>
              <a:gd name="T18" fmla="*/ 9730476 w 113"/>
              <a:gd name="T19" fmla="*/ 48467169 h 228"/>
              <a:gd name="T20" fmla="*/ 9730476 w 113"/>
              <a:gd name="T21" fmla="*/ 66973032 h 228"/>
              <a:gd name="T22" fmla="*/ 25756640 w 113"/>
              <a:gd name="T23" fmla="*/ 40242582 h 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3" h="228">
                <a:moveTo>
                  <a:pt x="90" y="137"/>
                </a:moveTo>
                <a:lnTo>
                  <a:pt x="57" y="137"/>
                </a:lnTo>
                <a:lnTo>
                  <a:pt x="113" y="55"/>
                </a:lnTo>
                <a:lnTo>
                  <a:pt x="81" y="55"/>
                </a:lnTo>
                <a:lnTo>
                  <a:pt x="103" y="0"/>
                </a:lnTo>
                <a:lnTo>
                  <a:pt x="34" y="0"/>
                </a:lnTo>
                <a:lnTo>
                  <a:pt x="0" y="83"/>
                </a:lnTo>
                <a:lnTo>
                  <a:pt x="31" y="83"/>
                </a:lnTo>
                <a:lnTo>
                  <a:pt x="0" y="165"/>
                </a:lnTo>
                <a:lnTo>
                  <a:pt x="34" y="165"/>
                </a:lnTo>
                <a:lnTo>
                  <a:pt x="34" y="228"/>
                </a:lnTo>
                <a:lnTo>
                  <a:pt x="90" y="1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4" name="Freeform 162"/>
          <p:cNvSpPr>
            <a:spLocks/>
          </p:cNvSpPr>
          <p:nvPr/>
        </p:nvSpPr>
        <p:spPr bwMode="auto">
          <a:xfrm>
            <a:off x="4646613" y="2428875"/>
            <a:ext cx="49212" cy="77788"/>
          </a:xfrm>
          <a:custGeom>
            <a:avLst/>
            <a:gdLst>
              <a:gd name="T0" fmla="*/ 6210554 w 90"/>
              <a:gd name="T1" fmla="*/ 6253732 h 147"/>
              <a:gd name="T2" fmla="*/ 17745300 w 90"/>
              <a:gd name="T3" fmla="*/ 6253732 h 147"/>
              <a:gd name="T4" fmla="*/ 20111304 w 90"/>
              <a:gd name="T5" fmla="*/ 0 h 147"/>
              <a:gd name="T6" fmla="*/ 3253460 w 90"/>
              <a:gd name="T7" fmla="*/ 0 h 147"/>
              <a:gd name="T8" fmla="*/ 3253460 w 90"/>
              <a:gd name="T9" fmla="*/ 0 h 147"/>
              <a:gd name="T10" fmla="*/ 2070185 w 90"/>
              <a:gd name="T11" fmla="*/ 284164 h 147"/>
              <a:gd name="T12" fmla="*/ 887456 w 90"/>
              <a:gd name="T13" fmla="*/ 1137186 h 147"/>
              <a:gd name="T14" fmla="*/ 591638 w 90"/>
              <a:gd name="T15" fmla="*/ 1989679 h 147"/>
              <a:gd name="T16" fmla="*/ 0 w 90"/>
              <a:gd name="T17" fmla="*/ 3126866 h 147"/>
              <a:gd name="T18" fmla="*/ 0 w 90"/>
              <a:gd name="T19" fmla="*/ 38660107 h 147"/>
              <a:gd name="T20" fmla="*/ 0 w 90"/>
              <a:gd name="T21" fmla="*/ 38660107 h 147"/>
              <a:gd name="T22" fmla="*/ 591638 w 90"/>
              <a:gd name="T23" fmla="*/ 40081458 h 147"/>
              <a:gd name="T24" fmla="*/ 887456 w 90"/>
              <a:gd name="T25" fmla="*/ 41218644 h 147"/>
              <a:gd name="T26" fmla="*/ 2070185 w 90"/>
              <a:gd name="T27" fmla="*/ 41786973 h 147"/>
              <a:gd name="T28" fmla="*/ 3253460 w 90"/>
              <a:gd name="T29" fmla="*/ 41786973 h 147"/>
              <a:gd name="T30" fmla="*/ 26617677 w 90"/>
              <a:gd name="T31" fmla="*/ 41786973 h 147"/>
              <a:gd name="T32" fmla="*/ 26617677 w 90"/>
              <a:gd name="T33" fmla="*/ 36101570 h 147"/>
              <a:gd name="T34" fmla="*/ 6210554 w 90"/>
              <a:gd name="T35" fmla="*/ 36101570 h 147"/>
              <a:gd name="T36" fmla="*/ 6210554 w 90"/>
              <a:gd name="T37" fmla="*/ 6253732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147">
                <a:moveTo>
                  <a:pt x="21" y="22"/>
                </a:moveTo>
                <a:lnTo>
                  <a:pt x="60" y="22"/>
                </a:lnTo>
                <a:lnTo>
                  <a:pt x="68" y="0"/>
                </a:lnTo>
                <a:lnTo>
                  <a:pt x="11" y="0"/>
                </a:lnTo>
                <a:lnTo>
                  <a:pt x="7" y="1"/>
                </a:lnTo>
                <a:lnTo>
                  <a:pt x="3" y="4"/>
                </a:lnTo>
                <a:lnTo>
                  <a:pt x="2" y="7"/>
                </a:lnTo>
                <a:lnTo>
                  <a:pt x="0" y="11"/>
                </a:lnTo>
                <a:lnTo>
                  <a:pt x="0" y="136"/>
                </a:lnTo>
                <a:lnTo>
                  <a:pt x="2" y="141"/>
                </a:lnTo>
                <a:lnTo>
                  <a:pt x="3" y="145"/>
                </a:lnTo>
                <a:lnTo>
                  <a:pt x="7" y="147"/>
                </a:lnTo>
                <a:lnTo>
                  <a:pt x="11" y="147"/>
                </a:lnTo>
                <a:lnTo>
                  <a:pt x="90" y="147"/>
                </a:lnTo>
                <a:lnTo>
                  <a:pt x="90" y="127"/>
                </a:lnTo>
                <a:lnTo>
                  <a:pt x="21" y="127"/>
                </a:lnTo>
                <a:lnTo>
                  <a:pt x="21"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5" name="Freeform 163"/>
          <p:cNvSpPr>
            <a:spLocks/>
          </p:cNvSpPr>
          <p:nvPr/>
        </p:nvSpPr>
        <p:spPr bwMode="auto">
          <a:xfrm>
            <a:off x="4722813" y="2428875"/>
            <a:ext cx="71437" cy="77788"/>
          </a:xfrm>
          <a:custGeom>
            <a:avLst/>
            <a:gdLst>
              <a:gd name="T0" fmla="*/ 35708684 w 131"/>
              <a:gd name="T1" fmla="*/ 11939135 h 147"/>
              <a:gd name="T2" fmla="*/ 31903982 w 131"/>
              <a:gd name="T3" fmla="*/ 11939135 h 147"/>
              <a:gd name="T4" fmla="*/ 31903982 w 131"/>
              <a:gd name="T5" fmla="*/ 3126866 h 147"/>
              <a:gd name="T6" fmla="*/ 31903982 w 131"/>
              <a:gd name="T7" fmla="*/ 3126866 h 147"/>
              <a:gd name="T8" fmla="*/ 31903982 w 131"/>
              <a:gd name="T9" fmla="*/ 1989679 h 147"/>
              <a:gd name="T10" fmla="*/ 31318308 w 131"/>
              <a:gd name="T11" fmla="*/ 1137186 h 147"/>
              <a:gd name="T12" fmla="*/ 30440342 w 131"/>
              <a:gd name="T13" fmla="*/ 284164 h 147"/>
              <a:gd name="T14" fmla="*/ 29269538 w 131"/>
              <a:gd name="T15" fmla="*/ 0 h 147"/>
              <a:gd name="T16" fmla="*/ 18732308 w 131"/>
              <a:gd name="T17" fmla="*/ 0 h 147"/>
              <a:gd name="T18" fmla="*/ 17269213 w 131"/>
              <a:gd name="T19" fmla="*/ 2842702 h 147"/>
              <a:gd name="T20" fmla="*/ 14927606 w 131"/>
              <a:gd name="T21" fmla="*/ 6253732 h 147"/>
              <a:gd name="T22" fmla="*/ 26049966 w 131"/>
              <a:gd name="T23" fmla="*/ 6253732 h 147"/>
              <a:gd name="T24" fmla="*/ 26049966 w 131"/>
              <a:gd name="T25" fmla="*/ 36101570 h 147"/>
              <a:gd name="T26" fmla="*/ 4097539 w 131"/>
              <a:gd name="T27" fmla="*/ 36101570 h 147"/>
              <a:gd name="T28" fmla="*/ 0 w 131"/>
              <a:gd name="T29" fmla="*/ 41786973 h 147"/>
              <a:gd name="T30" fmla="*/ 29269538 w 131"/>
              <a:gd name="T31" fmla="*/ 41786973 h 147"/>
              <a:gd name="T32" fmla="*/ 29269538 w 131"/>
              <a:gd name="T33" fmla="*/ 41786973 h 147"/>
              <a:gd name="T34" fmla="*/ 30440342 w 131"/>
              <a:gd name="T35" fmla="*/ 41786973 h 147"/>
              <a:gd name="T36" fmla="*/ 31318308 w 131"/>
              <a:gd name="T37" fmla="*/ 41218644 h 147"/>
              <a:gd name="T38" fmla="*/ 31903982 w 131"/>
              <a:gd name="T39" fmla="*/ 40081458 h 147"/>
              <a:gd name="T40" fmla="*/ 31903982 w 131"/>
              <a:gd name="T41" fmla="*/ 38660107 h 147"/>
              <a:gd name="T42" fmla="*/ 31903982 w 131"/>
              <a:gd name="T43" fmla="*/ 29847838 h 147"/>
              <a:gd name="T44" fmla="*/ 35708684 w 131"/>
              <a:gd name="T45" fmla="*/ 29847838 h 147"/>
              <a:gd name="T46" fmla="*/ 35708684 w 131"/>
              <a:gd name="T47" fmla="*/ 29847838 h 147"/>
              <a:gd name="T48" fmla="*/ 36879488 w 131"/>
              <a:gd name="T49" fmla="*/ 29847838 h 147"/>
              <a:gd name="T50" fmla="*/ 37465162 w 131"/>
              <a:gd name="T51" fmla="*/ 28994816 h 147"/>
              <a:gd name="T52" fmla="*/ 38050291 w 131"/>
              <a:gd name="T53" fmla="*/ 28426487 h 147"/>
              <a:gd name="T54" fmla="*/ 38343128 w 131"/>
              <a:gd name="T55" fmla="*/ 27573465 h 147"/>
              <a:gd name="T56" fmla="*/ 38343128 w 131"/>
              <a:gd name="T57" fmla="*/ 14781837 h 147"/>
              <a:gd name="T58" fmla="*/ 38343128 w 131"/>
              <a:gd name="T59" fmla="*/ 14781837 h 147"/>
              <a:gd name="T60" fmla="*/ 38050291 w 131"/>
              <a:gd name="T61" fmla="*/ 13644650 h 147"/>
              <a:gd name="T62" fmla="*/ 37465162 w 131"/>
              <a:gd name="T63" fmla="*/ 12792157 h 147"/>
              <a:gd name="T64" fmla="*/ 36879488 w 131"/>
              <a:gd name="T65" fmla="*/ 12507464 h 147"/>
              <a:gd name="T66" fmla="*/ 35708684 w 131"/>
              <a:gd name="T67" fmla="*/ 11939135 h 147"/>
              <a:gd name="T68" fmla="*/ 35708684 w 131"/>
              <a:gd name="T69" fmla="*/ 11939135 h 1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1" h="147">
                <a:moveTo>
                  <a:pt x="122" y="42"/>
                </a:moveTo>
                <a:lnTo>
                  <a:pt x="109" y="42"/>
                </a:lnTo>
                <a:lnTo>
                  <a:pt x="109" y="11"/>
                </a:lnTo>
                <a:lnTo>
                  <a:pt x="109" y="7"/>
                </a:lnTo>
                <a:lnTo>
                  <a:pt x="107" y="4"/>
                </a:lnTo>
                <a:lnTo>
                  <a:pt x="104" y="1"/>
                </a:lnTo>
                <a:lnTo>
                  <a:pt x="100" y="0"/>
                </a:lnTo>
                <a:lnTo>
                  <a:pt x="64" y="0"/>
                </a:lnTo>
                <a:lnTo>
                  <a:pt x="59" y="10"/>
                </a:lnTo>
                <a:lnTo>
                  <a:pt x="51" y="22"/>
                </a:lnTo>
                <a:lnTo>
                  <a:pt x="89" y="22"/>
                </a:lnTo>
                <a:lnTo>
                  <a:pt x="89" y="127"/>
                </a:lnTo>
                <a:lnTo>
                  <a:pt x="14" y="127"/>
                </a:lnTo>
                <a:lnTo>
                  <a:pt x="0" y="147"/>
                </a:lnTo>
                <a:lnTo>
                  <a:pt x="100" y="147"/>
                </a:lnTo>
                <a:lnTo>
                  <a:pt x="104" y="147"/>
                </a:lnTo>
                <a:lnTo>
                  <a:pt x="107" y="145"/>
                </a:lnTo>
                <a:lnTo>
                  <a:pt x="109" y="141"/>
                </a:lnTo>
                <a:lnTo>
                  <a:pt x="109" y="136"/>
                </a:lnTo>
                <a:lnTo>
                  <a:pt x="109" y="105"/>
                </a:lnTo>
                <a:lnTo>
                  <a:pt x="122" y="105"/>
                </a:lnTo>
                <a:lnTo>
                  <a:pt x="126" y="105"/>
                </a:lnTo>
                <a:lnTo>
                  <a:pt x="128" y="102"/>
                </a:lnTo>
                <a:lnTo>
                  <a:pt x="130" y="100"/>
                </a:lnTo>
                <a:lnTo>
                  <a:pt x="131" y="97"/>
                </a:lnTo>
                <a:lnTo>
                  <a:pt x="131" y="52"/>
                </a:lnTo>
                <a:lnTo>
                  <a:pt x="130" y="48"/>
                </a:lnTo>
                <a:lnTo>
                  <a:pt x="128" y="45"/>
                </a:lnTo>
                <a:lnTo>
                  <a:pt x="126" y="44"/>
                </a:lnTo>
                <a:lnTo>
                  <a:pt x="122"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6" name="Freeform 164"/>
          <p:cNvSpPr>
            <a:spLocks noEditPoints="1"/>
          </p:cNvSpPr>
          <p:nvPr/>
        </p:nvSpPr>
        <p:spPr bwMode="auto">
          <a:xfrm>
            <a:off x="4056063" y="1501775"/>
            <a:ext cx="146050" cy="146050"/>
          </a:xfrm>
          <a:custGeom>
            <a:avLst/>
            <a:gdLst>
              <a:gd name="T0" fmla="*/ 54774119 w 272"/>
              <a:gd name="T1" fmla="*/ 6630777 h 272"/>
              <a:gd name="T2" fmla="*/ 55638607 w 272"/>
              <a:gd name="T3" fmla="*/ 6630777 h 272"/>
              <a:gd name="T4" fmla="*/ 58233142 w 272"/>
              <a:gd name="T5" fmla="*/ 4900729 h 272"/>
              <a:gd name="T6" fmla="*/ 58233142 w 272"/>
              <a:gd name="T7" fmla="*/ 2306194 h 272"/>
              <a:gd name="T8" fmla="*/ 55638607 w 272"/>
              <a:gd name="T9" fmla="*/ 0 h 272"/>
              <a:gd name="T10" fmla="*/ 53332413 w 272"/>
              <a:gd name="T11" fmla="*/ 1153365 h 272"/>
              <a:gd name="T12" fmla="*/ 51891243 w 272"/>
              <a:gd name="T13" fmla="*/ 3747901 h 272"/>
              <a:gd name="T14" fmla="*/ 38630225 w 272"/>
              <a:gd name="T15" fmla="*/ 19603454 h 272"/>
              <a:gd name="T16" fmla="*/ 25945353 w 272"/>
              <a:gd name="T17" fmla="*/ 3747901 h 272"/>
              <a:gd name="T18" fmla="*/ 25369207 w 272"/>
              <a:gd name="T19" fmla="*/ 1153365 h 272"/>
              <a:gd name="T20" fmla="*/ 22774672 w 272"/>
              <a:gd name="T21" fmla="*/ 0 h 272"/>
              <a:gd name="T22" fmla="*/ 19603454 w 272"/>
              <a:gd name="T23" fmla="*/ 2306194 h 272"/>
              <a:gd name="T24" fmla="*/ 19603454 w 272"/>
              <a:gd name="T25" fmla="*/ 4900729 h 272"/>
              <a:gd name="T26" fmla="*/ 22774672 w 272"/>
              <a:gd name="T27" fmla="*/ 6630777 h 272"/>
              <a:gd name="T28" fmla="*/ 34305642 w 272"/>
              <a:gd name="T29" fmla="*/ 19603454 h 272"/>
              <a:gd name="T30" fmla="*/ 5189071 w 272"/>
              <a:gd name="T31" fmla="*/ 19603454 h 272"/>
              <a:gd name="T32" fmla="*/ 2017853 w 272"/>
              <a:gd name="T33" fmla="*/ 21621306 h 272"/>
              <a:gd name="T34" fmla="*/ 0 w 272"/>
              <a:gd name="T35" fmla="*/ 24792524 h 272"/>
              <a:gd name="T36" fmla="*/ 0 w 272"/>
              <a:gd name="T37" fmla="*/ 72071379 h 272"/>
              <a:gd name="T38" fmla="*/ 1153365 w 272"/>
              <a:gd name="T39" fmla="*/ 75530939 h 272"/>
              <a:gd name="T40" fmla="*/ 4036242 w 272"/>
              <a:gd name="T41" fmla="*/ 77837133 h 272"/>
              <a:gd name="T42" fmla="*/ 71782501 w 272"/>
              <a:gd name="T43" fmla="*/ 78413815 h 272"/>
              <a:gd name="T44" fmla="*/ 74377036 w 272"/>
              <a:gd name="T45" fmla="*/ 77837133 h 272"/>
              <a:gd name="T46" fmla="*/ 77259913 w 272"/>
              <a:gd name="T47" fmla="*/ 75530939 h 272"/>
              <a:gd name="T48" fmla="*/ 78413278 w 272"/>
              <a:gd name="T49" fmla="*/ 72071379 h 272"/>
              <a:gd name="T50" fmla="*/ 78124937 w 272"/>
              <a:gd name="T51" fmla="*/ 24792524 h 272"/>
              <a:gd name="T52" fmla="*/ 76395426 w 272"/>
              <a:gd name="T53" fmla="*/ 21621306 h 272"/>
              <a:gd name="T54" fmla="*/ 72935867 w 272"/>
              <a:gd name="T55" fmla="*/ 19603454 h 272"/>
              <a:gd name="T56" fmla="*/ 58809825 w 272"/>
              <a:gd name="T57" fmla="*/ 65441139 h 272"/>
              <a:gd name="T58" fmla="*/ 58233142 w 272"/>
              <a:gd name="T59" fmla="*/ 67747333 h 272"/>
              <a:gd name="T60" fmla="*/ 55926948 w 272"/>
              <a:gd name="T61" fmla="*/ 70918551 h 272"/>
              <a:gd name="T62" fmla="*/ 51891243 w 272"/>
              <a:gd name="T63" fmla="*/ 72071379 h 272"/>
              <a:gd name="T64" fmla="*/ 11819848 w 272"/>
              <a:gd name="T65" fmla="*/ 71783038 h 272"/>
              <a:gd name="T66" fmla="*/ 8360289 w 272"/>
              <a:gd name="T67" fmla="*/ 70053527 h 272"/>
              <a:gd name="T68" fmla="*/ 6630777 w 272"/>
              <a:gd name="T69" fmla="*/ 66593967 h 272"/>
              <a:gd name="T70" fmla="*/ 6342436 w 272"/>
              <a:gd name="T71" fmla="*/ 32576130 h 272"/>
              <a:gd name="T72" fmla="*/ 7495265 w 272"/>
              <a:gd name="T73" fmla="*/ 29117108 h 272"/>
              <a:gd name="T74" fmla="*/ 10666483 w 272"/>
              <a:gd name="T75" fmla="*/ 26810377 h 272"/>
              <a:gd name="T76" fmla="*/ 51891243 w 272"/>
              <a:gd name="T77" fmla="*/ 26522573 h 272"/>
              <a:gd name="T78" fmla="*/ 54774119 w 272"/>
              <a:gd name="T79" fmla="*/ 26810377 h 272"/>
              <a:gd name="T80" fmla="*/ 57656996 w 272"/>
              <a:gd name="T81" fmla="*/ 29117108 h 272"/>
              <a:gd name="T82" fmla="*/ 58809825 w 272"/>
              <a:gd name="T83" fmla="*/ 32576130 h 272"/>
              <a:gd name="T84" fmla="*/ 68035137 w 272"/>
              <a:gd name="T85" fmla="*/ 36324031 h 272"/>
              <a:gd name="T86" fmla="*/ 63710554 w 272"/>
              <a:gd name="T87" fmla="*/ 33441154 h 272"/>
              <a:gd name="T88" fmla="*/ 63710554 w 272"/>
              <a:gd name="T89" fmla="*/ 29981595 h 272"/>
              <a:gd name="T90" fmla="*/ 68035137 w 272"/>
              <a:gd name="T91" fmla="*/ 26810377 h 272"/>
              <a:gd name="T92" fmla="*/ 71782501 w 272"/>
              <a:gd name="T93" fmla="*/ 28252084 h 272"/>
              <a:gd name="T94" fmla="*/ 72935867 w 272"/>
              <a:gd name="T95" fmla="*/ 31423302 h 272"/>
              <a:gd name="T96" fmla="*/ 70052990 w 272"/>
              <a:gd name="T97" fmla="*/ 35747348 h 2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2" h="272">
                <a:moveTo>
                  <a:pt x="249" y="68"/>
                </a:moveTo>
                <a:lnTo>
                  <a:pt x="153" y="68"/>
                </a:lnTo>
                <a:lnTo>
                  <a:pt x="190" y="23"/>
                </a:lnTo>
                <a:lnTo>
                  <a:pt x="193" y="23"/>
                </a:lnTo>
                <a:lnTo>
                  <a:pt x="197" y="22"/>
                </a:lnTo>
                <a:lnTo>
                  <a:pt x="201" y="21"/>
                </a:lnTo>
                <a:lnTo>
                  <a:pt x="202" y="17"/>
                </a:lnTo>
                <a:lnTo>
                  <a:pt x="204" y="13"/>
                </a:lnTo>
                <a:lnTo>
                  <a:pt x="202" y="8"/>
                </a:lnTo>
                <a:lnTo>
                  <a:pt x="201" y="4"/>
                </a:lnTo>
                <a:lnTo>
                  <a:pt x="197" y="2"/>
                </a:lnTo>
                <a:lnTo>
                  <a:pt x="193" y="0"/>
                </a:lnTo>
                <a:lnTo>
                  <a:pt x="187" y="2"/>
                </a:lnTo>
                <a:lnTo>
                  <a:pt x="185" y="4"/>
                </a:lnTo>
                <a:lnTo>
                  <a:pt x="182" y="8"/>
                </a:lnTo>
                <a:lnTo>
                  <a:pt x="180" y="13"/>
                </a:lnTo>
                <a:lnTo>
                  <a:pt x="182" y="17"/>
                </a:lnTo>
                <a:lnTo>
                  <a:pt x="138" y="68"/>
                </a:lnTo>
                <a:lnTo>
                  <a:pt x="134" y="68"/>
                </a:lnTo>
                <a:lnTo>
                  <a:pt x="90" y="17"/>
                </a:lnTo>
                <a:lnTo>
                  <a:pt x="90" y="13"/>
                </a:lnTo>
                <a:lnTo>
                  <a:pt x="90" y="8"/>
                </a:lnTo>
                <a:lnTo>
                  <a:pt x="88" y="4"/>
                </a:lnTo>
                <a:lnTo>
                  <a:pt x="84" y="2"/>
                </a:lnTo>
                <a:lnTo>
                  <a:pt x="79" y="0"/>
                </a:lnTo>
                <a:lnTo>
                  <a:pt x="75" y="2"/>
                </a:lnTo>
                <a:lnTo>
                  <a:pt x="71" y="4"/>
                </a:lnTo>
                <a:lnTo>
                  <a:pt x="68" y="8"/>
                </a:lnTo>
                <a:lnTo>
                  <a:pt x="68" y="13"/>
                </a:lnTo>
                <a:lnTo>
                  <a:pt x="68" y="17"/>
                </a:lnTo>
                <a:lnTo>
                  <a:pt x="71" y="21"/>
                </a:lnTo>
                <a:lnTo>
                  <a:pt x="75" y="22"/>
                </a:lnTo>
                <a:lnTo>
                  <a:pt x="79" y="23"/>
                </a:lnTo>
                <a:lnTo>
                  <a:pt x="81" y="23"/>
                </a:lnTo>
                <a:lnTo>
                  <a:pt x="119" y="68"/>
                </a:lnTo>
                <a:lnTo>
                  <a:pt x="22" y="68"/>
                </a:lnTo>
                <a:lnTo>
                  <a:pt x="18" y="68"/>
                </a:lnTo>
                <a:lnTo>
                  <a:pt x="14" y="70"/>
                </a:lnTo>
                <a:lnTo>
                  <a:pt x="10" y="73"/>
                </a:lnTo>
                <a:lnTo>
                  <a:pt x="7" y="75"/>
                </a:lnTo>
                <a:lnTo>
                  <a:pt x="4" y="78"/>
                </a:lnTo>
                <a:lnTo>
                  <a:pt x="2" y="82"/>
                </a:lnTo>
                <a:lnTo>
                  <a:pt x="0" y="86"/>
                </a:lnTo>
                <a:lnTo>
                  <a:pt x="0" y="92"/>
                </a:lnTo>
                <a:lnTo>
                  <a:pt x="0" y="250"/>
                </a:lnTo>
                <a:lnTo>
                  <a:pt x="0" y="254"/>
                </a:lnTo>
                <a:lnTo>
                  <a:pt x="2" y="258"/>
                </a:lnTo>
                <a:lnTo>
                  <a:pt x="4" y="262"/>
                </a:lnTo>
                <a:lnTo>
                  <a:pt x="7" y="265"/>
                </a:lnTo>
                <a:lnTo>
                  <a:pt x="10" y="268"/>
                </a:lnTo>
                <a:lnTo>
                  <a:pt x="14" y="270"/>
                </a:lnTo>
                <a:lnTo>
                  <a:pt x="18" y="272"/>
                </a:lnTo>
                <a:lnTo>
                  <a:pt x="22" y="272"/>
                </a:lnTo>
                <a:lnTo>
                  <a:pt x="249" y="272"/>
                </a:lnTo>
                <a:lnTo>
                  <a:pt x="253" y="272"/>
                </a:lnTo>
                <a:lnTo>
                  <a:pt x="258" y="270"/>
                </a:lnTo>
                <a:lnTo>
                  <a:pt x="261" y="268"/>
                </a:lnTo>
                <a:lnTo>
                  <a:pt x="265" y="265"/>
                </a:lnTo>
                <a:lnTo>
                  <a:pt x="268" y="262"/>
                </a:lnTo>
                <a:lnTo>
                  <a:pt x="269" y="258"/>
                </a:lnTo>
                <a:lnTo>
                  <a:pt x="271" y="254"/>
                </a:lnTo>
                <a:lnTo>
                  <a:pt x="272" y="250"/>
                </a:lnTo>
                <a:lnTo>
                  <a:pt x="272" y="92"/>
                </a:lnTo>
                <a:lnTo>
                  <a:pt x="271" y="86"/>
                </a:lnTo>
                <a:lnTo>
                  <a:pt x="269" y="82"/>
                </a:lnTo>
                <a:lnTo>
                  <a:pt x="268" y="78"/>
                </a:lnTo>
                <a:lnTo>
                  <a:pt x="265" y="75"/>
                </a:lnTo>
                <a:lnTo>
                  <a:pt x="261" y="73"/>
                </a:lnTo>
                <a:lnTo>
                  <a:pt x="258" y="70"/>
                </a:lnTo>
                <a:lnTo>
                  <a:pt x="253" y="68"/>
                </a:lnTo>
                <a:lnTo>
                  <a:pt x="249" y="68"/>
                </a:lnTo>
                <a:close/>
                <a:moveTo>
                  <a:pt x="204" y="227"/>
                </a:moveTo>
                <a:lnTo>
                  <a:pt x="204" y="227"/>
                </a:lnTo>
                <a:lnTo>
                  <a:pt x="204" y="231"/>
                </a:lnTo>
                <a:lnTo>
                  <a:pt x="202" y="235"/>
                </a:lnTo>
                <a:lnTo>
                  <a:pt x="200" y="239"/>
                </a:lnTo>
                <a:lnTo>
                  <a:pt x="197" y="243"/>
                </a:lnTo>
                <a:lnTo>
                  <a:pt x="194" y="246"/>
                </a:lnTo>
                <a:lnTo>
                  <a:pt x="190" y="247"/>
                </a:lnTo>
                <a:lnTo>
                  <a:pt x="186" y="249"/>
                </a:lnTo>
                <a:lnTo>
                  <a:pt x="180" y="250"/>
                </a:lnTo>
                <a:lnTo>
                  <a:pt x="45" y="250"/>
                </a:lnTo>
                <a:lnTo>
                  <a:pt x="41" y="249"/>
                </a:lnTo>
                <a:lnTo>
                  <a:pt x="37" y="247"/>
                </a:lnTo>
                <a:lnTo>
                  <a:pt x="33" y="246"/>
                </a:lnTo>
                <a:lnTo>
                  <a:pt x="29" y="243"/>
                </a:lnTo>
                <a:lnTo>
                  <a:pt x="26" y="239"/>
                </a:lnTo>
                <a:lnTo>
                  <a:pt x="25" y="235"/>
                </a:lnTo>
                <a:lnTo>
                  <a:pt x="23" y="231"/>
                </a:lnTo>
                <a:lnTo>
                  <a:pt x="22" y="227"/>
                </a:lnTo>
                <a:lnTo>
                  <a:pt x="22" y="113"/>
                </a:lnTo>
                <a:lnTo>
                  <a:pt x="23" y="109"/>
                </a:lnTo>
                <a:lnTo>
                  <a:pt x="25" y="105"/>
                </a:lnTo>
                <a:lnTo>
                  <a:pt x="26" y="101"/>
                </a:lnTo>
                <a:lnTo>
                  <a:pt x="29" y="98"/>
                </a:lnTo>
                <a:lnTo>
                  <a:pt x="33" y="96"/>
                </a:lnTo>
                <a:lnTo>
                  <a:pt x="37" y="93"/>
                </a:lnTo>
                <a:lnTo>
                  <a:pt x="41" y="92"/>
                </a:lnTo>
                <a:lnTo>
                  <a:pt x="45" y="92"/>
                </a:lnTo>
                <a:lnTo>
                  <a:pt x="180" y="92"/>
                </a:lnTo>
                <a:lnTo>
                  <a:pt x="186" y="92"/>
                </a:lnTo>
                <a:lnTo>
                  <a:pt x="190" y="93"/>
                </a:lnTo>
                <a:lnTo>
                  <a:pt x="194" y="96"/>
                </a:lnTo>
                <a:lnTo>
                  <a:pt x="197" y="98"/>
                </a:lnTo>
                <a:lnTo>
                  <a:pt x="200" y="101"/>
                </a:lnTo>
                <a:lnTo>
                  <a:pt x="202" y="105"/>
                </a:lnTo>
                <a:lnTo>
                  <a:pt x="204" y="109"/>
                </a:lnTo>
                <a:lnTo>
                  <a:pt x="204" y="113"/>
                </a:lnTo>
                <a:lnTo>
                  <a:pt x="204" y="227"/>
                </a:lnTo>
                <a:close/>
                <a:moveTo>
                  <a:pt x="236" y="126"/>
                </a:moveTo>
                <a:lnTo>
                  <a:pt x="236" y="126"/>
                </a:lnTo>
                <a:lnTo>
                  <a:pt x="231" y="124"/>
                </a:lnTo>
                <a:lnTo>
                  <a:pt x="225" y="122"/>
                </a:lnTo>
                <a:lnTo>
                  <a:pt x="221" y="116"/>
                </a:lnTo>
                <a:lnTo>
                  <a:pt x="221" y="109"/>
                </a:lnTo>
                <a:lnTo>
                  <a:pt x="221" y="104"/>
                </a:lnTo>
                <a:lnTo>
                  <a:pt x="225" y="98"/>
                </a:lnTo>
                <a:lnTo>
                  <a:pt x="231" y="94"/>
                </a:lnTo>
                <a:lnTo>
                  <a:pt x="236" y="93"/>
                </a:lnTo>
                <a:lnTo>
                  <a:pt x="243" y="94"/>
                </a:lnTo>
                <a:lnTo>
                  <a:pt x="249" y="98"/>
                </a:lnTo>
                <a:lnTo>
                  <a:pt x="251" y="104"/>
                </a:lnTo>
                <a:lnTo>
                  <a:pt x="253" y="109"/>
                </a:lnTo>
                <a:lnTo>
                  <a:pt x="251" y="116"/>
                </a:lnTo>
                <a:lnTo>
                  <a:pt x="249" y="122"/>
                </a:lnTo>
                <a:lnTo>
                  <a:pt x="243" y="124"/>
                </a:lnTo>
                <a:lnTo>
                  <a:pt x="236" y="1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7" name="Freeform 165"/>
          <p:cNvSpPr>
            <a:spLocks noEditPoints="1"/>
          </p:cNvSpPr>
          <p:nvPr/>
        </p:nvSpPr>
        <p:spPr bwMode="auto">
          <a:xfrm>
            <a:off x="5854700" y="3271838"/>
            <a:ext cx="90488" cy="147637"/>
          </a:xfrm>
          <a:custGeom>
            <a:avLst/>
            <a:gdLst>
              <a:gd name="T0" fmla="*/ 48652560 w 169"/>
              <a:gd name="T1" fmla="*/ 24188673 h 273"/>
              <a:gd name="T2" fmla="*/ 47788908 w 169"/>
              <a:gd name="T3" fmla="*/ 19525940 h 273"/>
              <a:gd name="T4" fmla="*/ 46637194 w 169"/>
              <a:gd name="T5" fmla="*/ 14862665 h 273"/>
              <a:gd name="T6" fmla="*/ 41455284 w 169"/>
              <a:gd name="T7" fmla="*/ 7285589 h 273"/>
              <a:gd name="T8" fmla="*/ 33682418 w 169"/>
              <a:gd name="T9" fmla="*/ 2039878 h 273"/>
              <a:gd name="T10" fmla="*/ 29076632 w 169"/>
              <a:gd name="T11" fmla="*/ 291488 h 273"/>
              <a:gd name="T12" fmla="*/ 24182249 w 169"/>
              <a:gd name="T13" fmla="*/ 0 h 273"/>
              <a:gd name="T14" fmla="*/ 21879356 w 169"/>
              <a:gd name="T15" fmla="*/ 0 h 273"/>
              <a:gd name="T16" fmla="*/ 17273035 w 169"/>
              <a:gd name="T17" fmla="*/ 1165954 h 273"/>
              <a:gd name="T18" fmla="*/ 10939410 w 169"/>
              <a:gd name="T19" fmla="*/ 4079757 h 273"/>
              <a:gd name="T20" fmla="*/ 4318259 w 169"/>
              <a:gd name="T21" fmla="*/ 10782909 h 273"/>
              <a:gd name="T22" fmla="*/ 1151714 w 169"/>
              <a:gd name="T23" fmla="*/ 17194573 h 273"/>
              <a:gd name="T24" fmla="*/ 288062 w 169"/>
              <a:gd name="T25" fmla="*/ 21857306 h 273"/>
              <a:gd name="T26" fmla="*/ 0 w 169"/>
              <a:gd name="T27" fmla="*/ 24188673 h 273"/>
              <a:gd name="T28" fmla="*/ 1151714 w 169"/>
              <a:gd name="T29" fmla="*/ 30891285 h 273"/>
              <a:gd name="T30" fmla="*/ 3454607 w 169"/>
              <a:gd name="T31" fmla="*/ 36719972 h 273"/>
              <a:gd name="T32" fmla="*/ 24182249 w 169"/>
              <a:gd name="T33" fmla="*/ 79560119 h 273"/>
              <a:gd name="T34" fmla="*/ 44909890 w 169"/>
              <a:gd name="T35" fmla="*/ 36719972 h 273"/>
              <a:gd name="T36" fmla="*/ 46637194 w 169"/>
              <a:gd name="T37" fmla="*/ 33805628 h 273"/>
              <a:gd name="T38" fmla="*/ 48076970 w 169"/>
              <a:gd name="T39" fmla="*/ 27976941 h 273"/>
              <a:gd name="T40" fmla="*/ 48652560 w 169"/>
              <a:gd name="T41" fmla="*/ 24188673 h 273"/>
              <a:gd name="T42" fmla="*/ 24182249 w 169"/>
              <a:gd name="T43" fmla="*/ 31765750 h 273"/>
              <a:gd name="T44" fmla="*/ 20152052 w 169"/>
              <a:gd name="T45" fmla="*/ 30891285 h 273"/>
              <a:gd name="T46" fmla="*/ 17273035 w 169"/>
              <a:gd name="T47" fmla="*/ 28559918 h 273"/>
              <a:gd name="T48" fmla="*/ 14682080 w 169"/>
              <a:gd name="T49" fmla="*/ 25354086 h 273"/>
              <a:gd name="T50" fmla="*/ 14106490 w 169"/>
              <a:gd name="T51" fmla="*/ 21565818 h 273"/>
              <a:gd name="T52" fmla="*/ 14394017 w 169"/>
              <a:gd name="T53" fmla="*/ 19525940 h 273"/>
              <a:gd name="T54" fmla="*/ 15833794 w 169"/>
              <a:gd name="T55" fmla="*/ 15445642 h 273"/>
              <a:gd name="T56" fmla="*/ 18712276 w 169"/>
              <a:gd name="T57" fmla="*/ 12822787 h 273"/>
              <a:gd name="T58" fmla="*/ 22166883 w 169"/>
              <a:gd name="T59" fmla="*/ 11074397 h 273"/>
              <a:gd name="T60" fmla="*/ 24182249 w 169"/>
              <a:gd name="T61" fmla="*/ 11074397 h 273"/>
              <a:gd name="T62" fmla="*/ 28212980 w 169"/>
              <a:gd name="T63" fmla="*/ 11948322 h 273"/>
              <a:gd name="T64" fmla="*/ 31379525 w 169"/>
              <a:gd name="T65" fmla="*/ 14280229 h 273"/>
              <a:gd name="T66" fmla="*/ 33682418 w 169"/>
              <a:gd name="T67" fmla="*/ 17485521 h 273"/>
              <a:gd name="T68" fmla="*/ 34546070 w 169"/>
              <a:gd name="T69" fmla="*/ 21565818 h 273"/>
              <a:gd name="T70" fmla="*/ 33970480 w 169"/>
              <a:gd name="T71" fmla="*/ 23605696 h 273"/>
              <a:gd name="T72" fmla="*/ 32531239 w 169"/>
              <a:gd name="T73" fmla="*/ 27103017 h 273"/>
              <a:gd name="T74" fmla="*/ 29652222 w 169"/>
              <a:gd name="T75" fmla="*/ 29725872 h 273"/>
              <a:gd name="T76" fmla="*/ 26197615 w 169"/>
              <a:gd name="T77" fmla="*/ 31474262 h 273"/>
              <a:gd name="T78" fmla="*/ 24182249 w 169"/>
              <a:gd name="T79" fmla="*/ 31765750 h 2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9" h="273">
                <a:moveTo>
                  <a:pt x="169" y="83"/>
                </a:moveTo>
                <a:lnTo>
                  <a:pt x="169" y="83"/>
                </a:lnTo>
                <a:lnTo>
                  <a:pt x="167" y="75"/>
                </a:lnTo>
                <a:lnTo>
                  <a:pt x="166" y="67"/>
                </a:lnTo>
                <a:lnTo>
                  <a:pt x="165" y="59"/>
                </a:lnTo>
                <a:lnTo>
                  <a:pt x="162" y="51"/>
                </a:lnTo>
                <a:lnTo>
                  <a:pt x="154" y="37"/>
                </a:lnTo>
                <a:lnTo>
                  <a:pt x="144" y="25"/>
                </a:lnTo>
                <a:lnTo>
                  <a:pt x="131" y="14"/>
                </a:lnTo>
                <a:lnTo>
                  <a:pt x="117" y="7"/>
                </a:lnTo>
                <a:lnTo>
                  <a:pt x="109" y="4"/>
                </a:lnTo>
                <a:lnTo>
                  <a:pt x="101" y="1"/>
                </a:lnTo>
                <a:lnTo>
                  <a:pt x="92" y="0"/>
                </a:lnTo>
                <a:lnTo>
                  <a:pt x="84" y="0"/>
                </a:lnTo>
                <a:lnTo>
                  <a:pt x="76" y="0"/>
                </a:lnTo>
                <a:lnTo>
                  <a:pt x="68" y="1"/>
                </a:lnTo>
                <a:lnTo>
                  <a:pt x="60" y="4"/>
                </a:lnTo>
                <a:lnTo>
                  <a:pt x="51" y="7"/>
                </a:lnTo>
                <a:lnTo>
                  <a:pt x="38" y="14"/>
                </a:lnTo>
                <a:lnTo>
                  <a:pt x="24" y="25"/>
                </a:lnTo>
                <a:lnTo>
                  <a:pt x="15" y="37"/>
                </a:lnTo>
                <a:lnTo>
                  <a:pt x="6" y="51"/>
                </a:lnTo>
                <a:lnTo>
                  <a:pt x="4" y="59"/>
                </a:lnTo>
                <a:lnTo>
                  <a:pt x="2" y="67"/>
                </a:lnTo>
                <a:lnTo>
                  <a:pt x="1" y="75"/>
                </a:lnTo>
                <a:lnTo>
                  <a:pt x="0" y="83"/>
                </a:lnTo>
                <a:lnTo>
                  <a:pt x="1" y="96"/>
                </a:lnTo>
                <a:lnTo>
                  <a:pt x="4" y="106"/>
                </a:lnTo>
                <a:lnTo>
                  <a:pt x="6" y="116"/>
                </a:lnTo>
                <a:lnTo>
                  <a:pt x="12" y="126"/>
                </a:lnTo>
                <a:lnTo>
                  <a:pt x="84" y="273"/>
                </a:lnTo>
                <a:lnTo>
                  <a:pt x="156" y="126"/>
                </a:lnTo>
                <a:lnTo>
                  <a:pt x="162" y="116"/>
                </a:lnTo>
                <a:lnTo>
                  <a:pt x="165" y="106"/>
                </a:lnTo>
                <a:lnTo>
                  <a:pt x="167" y="96"/>
                </a:lnTo>
                <a:lnTo>
                  <a:pt x="169" y="83"/>
                </a:lnTo>
                <a:close/>
                <a:moveTo>
                  <a:pt x="84" y="109"/>
                </a:moveTo>
                <a:lnTo>
                  <a:pt x="84" y="109"/>
                </a:lnTo>
                <a:lnTo>
                  <a:pt x="77" y="108"/>
                </a:lnTo>
                <a:lnTo>
                  <a:pt x="70" y="106"/>
                </a:lnTo>
                <a:lnTo>
                  <a:pt x="65" y="102"/>
                </a:lnTo>
                <a:lnTo>
                  <a:pt x="60" y="98"/>
                </a:lnTo>
                <a:lnTo>
                  <a:pt x="55" y="93"/>
                </a:lnTo>
                <a:lnTo>
                  <a:pt x="51" y="87"/>
                </a:lnTo>
                <a:lnTo>
                  <a:pt x="50" y="81"/>
                </a:lnTo>
                <a:lnTo>
                  <a:pt x="49" y="74"/>
                </a:lnTo>
                <a:lnTo>
                  <a:pt x="50" y="67"/>
                </a:lnTo>
                <a:lnTo>
                  <a:pt x="51" y="60"/>
                </a:lnTo>
                <a:lnTo>
                  <a:pt x="55" y="53"/>
                </a:lnTo>
                <a:lnTo>
                  <a:pt x="60" y="49"/>
                </a:lnTo>
                <a:lnTo>
                  <a:pt x="65" y="44"/>
                </a:lnTo>
                <a:lnTo>
                  <a:pt x="70" y="41"/>
                </a:lnTo>
                <a:lnTo>
                  <a:pt x="77" y="38"/>
                </a:lnTo>
                <a:lnTo>
                  <a:pt x="84" y="38"/>
                </a:lnTo>
                <a:lnTo>
                  <a:pt x="91" y="38"/>
                </a:lnTo>
                <a:lnTo>
                  <a:pt x="98" y="41"/>
                </a:lnTo>
                <a:lnTo>
                  <a:pt x="103" y="44"/>
                </a:lnTo>
                <a:lnTo>
                  <a:pt x="109" y="49"/>
                </a:lnTo>
                <a:lnTo>
                  <a:pt x="113" y="53"/>
                </a:lnTo>
                <a:lnTo>
                  <a:pt x="117" y="60"/>
                </a:lnTo>
                <a:lnTo>
                  <a:pt x="118" y="67"/>
                </a:lnTo>
                <a:lnTo>
                  <a:pt x="120" y="74"/>
                </a:lnTo>
                <a:lnTo>
                  <a:pt x="118" y="81"/>
                </a:lnTo>
                <a:lnTo>
                  <a:pt x="117" y="87"/>
                </a:lnTo>
                <a:lnTo>
                  <a:pt x="113" y="93"/>
                </a:lnTo>
                <a:lnTo>
                  <a:pt x="109" y="98"/>
                </a:lnTo>
                <a:lnTo>
                  <a:pt x="103" y="102"/>
                </a:lnTo>
                <a:lnTo>
                  <a:pt x="98" y="106"/>
                </a:lnTo>
                <a:lnTo>
                  <a:pt x="91" y="108"/>
                </a:lnTo>
                <a:lnTo>
                  <a:pt x="84" y="1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8" name="Freeform 166"/>
          <p:cNvSpPr>
            <a:spLocks/>
          </p:cNvSpPr>
          <p:nvPr/>
        </p:nvSpPr>
        <p:spPr bwMode="auto">
          <a:xfrm>
            <a:off x="5276850" y="2435225"/>
            <a:ext cx="65088" cy="60325"/>
          </a:xfrm>
          <a:custGeom>
            <a:avLst/>
            <a:gdLst>
              <a:gd name="T0" fmla="*/ 20535806 w 120"/>
              <a:gd name="T1" fmla="*/ 8156465 h 115"/>
              <a:gd name="T2" fmla="*/ 17601965 w 120"/>
              <a:gd name="T3" fmla="*/ 0 h 115"/>
              <a:gd name="T4" fmla="*/ 14961562 w 120"/>
              <a:gd name="T5" fmla="*/ 8156465 h 115"/>
              <a:gd name="T6" fmla="*/ 14961562 w 120"/>
              <a:gd name="T7" fmla="*/ 8156465 h 115"/>
              <a:gd name="T8" fmla="*/ 13788350 w 120"/>
              <a:gd name="T9" fmla="*/ 9562824 h 115"/>
              <a:gd name="T10" fmla="*/ 12321158 w 120"/>
              <a:gd name="T11" fmla="*/ 11250350 h 115"/>
              <a:gd name="T12" fmla="*/ 10561070 w 120"/>
              <a:gd name="T13" fmla="*/ 12093851 h 115"/>
              <a:gd name="T14" fmla="*/ 8507544 w 120"/>
              <a:gd name="T15" fmla="*/ 12375018 h 115"/>
              <a:gd name="T16" fmla="*/ 0 w 120"/>
              <a:gd name="T17" fmla="*/ 12656185 h 115"/>
              <a:gd name="T18" fmla="*/ 6454018 w 120"/>
              <a:gd name="T19" fmla="*/ 17437597 h 115"/>
              <a:gd name="T20" fmla="*/ 6454018 w 120"/>
              <a:gd name="T21" fmla="*/ 17437597 h 115"/>
              <a:gd name="T22" fmla="*/ 7920667 w 120"/>
              <a:gd name="T23" fmla="*/ 18843956 h 115"/>
              <a:gd name="T24" fmla="*/ 8800982 w 120"/>
              <a:gd name="T25" fmla="*/ 20812650 h 115"/>
              <a:gd name="T26" fmla="*/ 9387859 w 120"/>
              <a:gd name="T27" fmla="*/ 22781343 h 115"/>
              <a:gd name="T28" fmla="*/ 9387859 w 120"/>
              <a:gd name="T29" fmla="*/ 24750561 h 115"/>
              <a:gd name="T30" fmla="*/ 6454018 w 120"/>
              <a:gd name="T31" fmla="*/ 32344167 h 115"/>
              <a:gd name="T32" fmla="*/ 13788350 w 120"/>
              <a:gd name="T33" fmla="*/ 27843922 h 115"/>
              <a:gd name="T34" fmla="*/ 13788350 w 120"/>
              <a:gd name="T35" fmla="*/ 27843922 h 115"/>
              <a:gd name="T36" fmla="*/ 15548438 w 120"/>
              <a:gd name="T37" fmla="*/ 27000421 h 115"/>
              <a:gd name="T38" fmla="*/ 17601965 w 120"/>
              <a:gd name="T39" fmla="*/ 26438087 h 115"/>
              <a:gd name="T40" fmla="*/ 17601965 w 120"/>
              <a:gd name="T41" fmla="*/ 26438087 h 115"/>
              <a:gd name="T42" fmla="*/ 19655491 w 120"/>
              <a:gd name="T43" fmla="*/ 27000421 h 115"/>
              <a:gd name="T44" fmla="*/ 21415579 w 120"/>
              <a:gd name="T45" fmla="*/ 27843922 h 115"/>
              <a:gd name="T46" fmla="*/ 28456474 w 120"/>
              <a:gd name="T47" fmla="*/ 32344167 h 115"/>
              <a:gd name="T48" fmla="*/ 26109509 w 120"/>
              <a:gd name="T49" fmla="*/ 24750561 h 115"/>
              <a:gd name="T50" fmla="*/ 26109509 w 120"/>
              <a:gd name="T51" fmla="*/ 24750561 h 115"/>
              <a:gd name="T52" fmla="*/ 25816070 w 120"/>
              <a:gd name="T53" fmla="*/ 22781343 h 115"/>
              <a:gd name="T54" fmla="*/ 26109509 w 120"/>
              <a:gd name="T55" fmla="*/ 20812650 h 115"/>
              <a:gd name="T56" fmla="*/ 27283262 w 120"/>
              <a:gd name="T57" fmla="*/ 18843956 h 115"/>
              <a:gd name="T58" fmla="*/ 28456474 w 120"/>
              <a:gd name="T59" fmla="*/ 17437597 h 115"/>
              <a:gd name="T60" fmla="*/ 35203930 w 120"/>
              <a:gd name="T61" fmla="*/ 12656185 h 115"/>
              <a:gd name="T62" fmla="*/ 26989824 w 120"/>
              <a:gd name="T63" fmla="*/ 12375018 h 115"/>
              <a:gd name="T64" fmla="*/ 26989824 w 120"/>
              <a:gd name="T65" fmla="*/ 12375018 h 115"/>
              <a:gd name="T66" fmla="*/ 24936298 w 120"/>
              <a:gd name="T67" fmla="*/ 12093851 h 115"/>
              <a:gd name="T68" fmla="*/ 22882771 w 120"/>
              <a:gd name="T69" fmla="*/ 11250350 h 115"/>
              <a:gd name="T70" fmla="*/ 21415579 w 120"/>
              <a:gd name="T71" fmla="*/ 9562824 h 115"/>
              <a:gd name="T72" fmla="*/ 20535806 w 120"/>
              <a:gd name="T73" fmla="*/ 8156465 h 115"/>
              <a:gd name="T74" fmla="*/ 20535806 w 120"/>
              <a:gd name="T75" fmla="*/ 8156465 h 11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0" h="115">
                <a:moveTo>
                  <a:pt x="70" y="29"/>
                </a:moveTo>
                <a:lnTo>
                  <a:pt x="60" y="0"/>
                </a:lnTo>
                <a:lnTo>
                  <a:pt x="51" y="29"/>
                </a:lnTo>
                <a:lnTo>
                  <a:pt x="47" y="34"/>
                </a:lnTo>
                <a:lnTo>
                  <a:pt x="42" y="40"/>
                </a:lnTo>
                <a:lnTo>
                  <a:pt x="36" y="43"/>
                </a:lnTo>
                <a:lnTo>
                  <a:pt x="29" y="44"/>
                </a:lnTo>
                <a:lnTo>
                  <a:pt x="0" y="45"/>
                </a:lnTo>
                <a:lnTo>
                  <a:pt x="22" y="62"/>
                </a:lnTo>
                <a:lnTo>
                  <a:pt x="27" y="67"/>
                </a:lnTo>
                <a:lnTo>
                  <a:pt x="30" y="74"/>
                </a:lnTo>
                <a:lnTo>
                  <a:pt x="32" y="81"/>
                </a:lnTo>
                <a:lnTo>
                  <a:pt x="32" y="88"/>
                </a:lnTo>
                <a:lnTo>
                  <a:pt x="22" y="115"/>
                </a:lnTo>
                <a:lnTo>
                  <a:pt x="47" y="99"/>
                </a:lnTo>
                <a:lnTo>
                  <a:pt x="53" y="96"/>
                </a:lnTo>
                <a:lnTo>
                  <a:pt x="60" y="94"/>
                </a:lnTo>
                <a:lnTo>
                  <a:pt x="67" y="96"/>
                </a:lnTo>
                <a:lnTo>
                  <a:pt x="73" y="99"/>
                </a:lnTo>
                <a:lnTo>
                  <a:pt x="97" y="115"/>
                </a:lnTo>
                <a:lnTo>
                  <a:pt x="89" y="88"/>
                </a:lnTo>
                <a:lnTo>
                  <a:pt x="88" y="81"/>
                </a:lnTo>
                <a:lnTo>
                  <a:pt x="89" y="74"/>
                </a:lnTo>
                <a:lnTo>
                  <a:pt x="93" y="67"/>
                </a:lnTo>
                <a:lnTo>
                  <a:pt x="97" y="62"/>
                </a:lnTo>
                <a:lnTo>
                  <a:pt x="120" y="45"/>
                </a:lnTo>
                <a:lnTo>
                  <a:pt x="92" y="44"/>
                </a:lnTo>
                <a:lnTo>
                  <a:pt x="85" y="43"/>
                </a:lnTo>
                <a:lnTo>
                  <a:pt x="78" y="40"/>
                </a:lnTo>
                <a:lnTo>
                  <a:pt x="73" y="34"/>
                </a:lnTo>
                <a:lnTo>
                  <a:pt x="70"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09" name="Freeform 167"/>
          <p:cNvSpPr>
            <a:spLocks noEditPoints="1"/>
          </p:cNvSpPr>
          <p:nvPr/>
        </p:nvSpPr>
        <p:spPr bwMode="auto">
          <a:xfrm>
            <a:off x="5237163" y="2392363"/>
            <a:ext cx="146050" cy="138112"/>
          </a:xfrm>
          <a:custGeom>
            <a:avLst/>
            <a:gdLst>
              <a:gd name="T0" fmla="*/ 78994118 w 270"/>
              <a:gd name="T1" fmla="*/ 28526898 h 255"/>
              <a:gd name="T2" fmla="*/ 77238813 w 270"/>
              <a:gd name="T3" fmla="*/ 27350509 h 255"/>
              <a:gd name="T4" fmla="*/ 41545275 w 270"/>
              <a:gd name="T5" fmla="*/ 1176389 h 255"/>
              <a:gd name="T6" fmla="*/ 40667352 w 270"/>
              <a:gd name="T7" fmla="*/ 294097 h 255"/>
              <a:gd name="T8" fmla="*/ 39497329 w 270"/>
              <a:gd name="T9" fmla="*/ 0 h 255"/>
              <a:gd name="T10" fmla="*/ 37448843 w 270"/>
              <a:gd name="T11" fmla="*/ 1176389 h 255"/>
              <a:gd name="T12" fmla="*/ 2047946 w 270"/>
              <a:gd name="T13" fmla="*/ 27350509 h 255"/>
              <a:gd name="T14" fmla="*/ 877923 w 270"/>
              <a:gd name="T15" fmla="*/ 27644606 h 255"/>
              <a:gd name="T16" fmla="*/ 0 w 270"/>
              <a:gd name="T17" fmla="*/ 28526898 h 255"/>
              <a:gd name="T18" fmla="*/ 877923 w 270"/>
              <a:gd name="T19" fmla="*/ 30879677 h 255"/>
              <a:gd name="T20" fmla="*/ 14336160 w 270"/>
              <a:gd name="T21" fmla="*/ 72346857 h 255"/>
              <a:gd name="T22" fmla="*/ 14336160 w 270"/>
              <a:gd name="T23" fmla="*/ 73523246 h 255"/>
              <a:gd name="T24" fmla="*/ 15213542 w 270"/>
              <a:gd name="T25" fmla="*/ 74699635 h 255"/>
              <a:gd name="T26" fmla="*/ 17554128 w 270"/>
              <a:gd name="T27" fmla="*/ 74699635 h 255"/>
              <a:gd name="T28" fmla="*/ 61439989 w 270"/>
              <a:gd name="T29" fmla="*/ 74699635 h 255"/>
              <a:gd name="T30" fmla="*/ 62610012 w 270"/>
              <a:gd name="T31" fmla="*/ 74993733 h 255"/>
              <a:gd name="T32" fmla="*/ 63780576 w 270"/>
              <a:gd name="T33" fmla="*/ 74699635 h 255"/>
              <a:gd name="T34" fmla="*/ 64657958 w 270"/>
              <a:gd name="T35" fmla="*/ 73523246 h 255"/>
              <a:gd name="T36" fmla="*/ 56758816 w 270"/>
              <a:gd name="T37" fmla="*/ 47055029 h 255"/>
              <a:gd name="T38" fmla="*/ 78408836 w 270"/>
              <a:gd name="T39" fmla="*/ 30879677 h 255"/>
              <a:gd name="T40" fmla="*/ 78994118 w 270"/>
              <a:gd name="T41" fmla="*/ 28526898 h 255"/>
              <a:gd name="T42" fmla="*/ 53247666 w 270"/>
              <a:gd name="T43" fmla="*/ 44408153 h 255"/>
              <a:gd name="T44" fmla="*/ 52662925 w 270"/>
              <a:gd name="T45" fmla="*/ 45290445 h 255"/>
              <a:gd name="T46" fmla="*/ 59099403 w 270"/>
              <a:gd name="T47" fmla="*/ 68229494 h 255"/>
              <a:gd name="T48" fmla="*/ 40667352 w 270"/>
              <a:gd name="T49" fmla="*/ 55289754 h 255"/>
              <a:gd name="T50" fmla="*/ 39497329 w 270"/>
              <a:gd name="T51" fmla="*/ 54995657 h 255"/>
              <a:gd name="T52" fmla="*/ 19894715 w 270"/>
              <a:gd name="T53" fmla="*/ 68229494 h 255"/>
              <a:gd name="T54" fmla="*/ 26331192 w 270"/>
              <a:gd name="T55" fmla="*/ 46466835 h 255"/>
              <a:gd name="T56" fmla="*/ 25453810 w 270"/>
              <a:gd name="T57" fmla="*/ 44408153 h 255"/>
              <a:gd name="T58" fmla="*/ 30427624 w 270"/>
              <a:gd name="T59" fmla="*/ 30585579 h 255"/>
              <a:gd name="T60" fmla="*/ 31597647 w 270"/>
              <a:gd name="T61" fmla="*/ 29997385 h 255"/>
              <a:gd name="T62" fmla="*/ 39497329 w 270"/>
              <a:gd name="T63" fmla="*/ 7940628 h 255"/>
              <a:gd name="T64" fmla="*/ 46811189 w 270"/>
              <a:gd name="T65" fmla="*/ 29409190 h 255"/>
              <a:gd name="T66" fmla="*/ 48859134 w 270"/>
              <a:gd name="T67" fmla="*/ 30585579 h 255"/>
              <a:gd name="T68" fmla="*/ 53247666 w 270"/>
              <a:gd name="T69" fmla="*/ 44408153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0" h="255">
                <a:moveTo>
                  <a:pt x="270" y="97"/>
                </a:moveTo>
                <a:lnTo>
                  <a:pt x="270" y="97"/>
                </a:lnTo>
                <a:lnTo>
                  <a:pt x="268" y="94"/>
                </a:lnTo>
                <a:lnTo>
                  <a:pt x="264" y="93"/>
                </a:lnTo>
                <a:lnTo>
                  <a:pt x="172" y="90"/>
                </a:lnTo>
                <a:lnTo>
                  <a:pt x="142" y="4"/>
                </a:lnTo>
                <a:lnTo>
                  <a:pt x="139" y="1"/>
                </a:lnTo>
                <a:lnTo>
                  <a:pt x="135" y="0"/>
                </a:lnTo>
                <a:lnTo>
                  <a:pt x="131" y="1"/>
                </a:lnTo>
                <a:lnTo>
                  <a:pt x="128" y="4"/>
                </a:lnTo>
                <a:lnTo>
                  <a:pt x="98" y="90"/>
                </a:lnTo>
                <a:lnTo>
                  <a:pt x="7" y="93"/>
                </a:lnTo>
                <a:lnTo>
                  <a:pt x="3" y="94"/>
                </a:lnTo>
                <a:lnTo>
                  <a:pt x="0" y="97"/>
                </a:lnTo>
                <a:lnTo>
                  <a:pt x="0" y="101"/>
                </a:lnTo>
                <a:lnTo>
                  <a:pt x="3" y="105"/>
                </a:lnTo>
                <a:lnTo>
                  <a:pt x="75" y="160"/>
                </a:lnTo>
                <a:lnTo>
                  <a:pt x="49" y="246"/>
                </a:lnTo>
                <a:lnTo>
                  <a:pt x="49" y="250"/>
                </a:lnTo>
                <a:lnTo>
                  <a:pt x="52" y="254"/>
                </a:lnTo>
                <a:lnTo>
                  <a:pt x="56" y="255"/>
                </a:lnTo>
                <a:lnTo>
                  <a:pt x="60" y="254"/>
                </a:lnTo>
                <a:lnTo>
                  <a:pt x="135" y="202"/>
                </a:lnTo>
                <a:lnTo>
                  <a:pt x="210" y="254"/>
                </a:lnTo>
                <a:lnTo>
                  <a:pt x="214" y="255"/>
                </a:lnTo>
                <a:lnTo>
                  <a:pt x="218" y="254"/>
                </a:lnTo>
                <a:lnTo>
                  <a:pt x="221" y="250"/>
                </a:lnTo>
                <a:lnTo>
                  <a:pt x="221" y="246"/>
                </a:lnTo>
                <a:lnTo>
                  <a:pt x="194" y="160"/>
                </a:lnTo>
                <a:lnTo>
                  <a:pt x="268" y="105"/>
                </a:lnTo>
                <a:lnTo>
                  <a:pt x="270" y="101"/>
                </a:lnTo>
                <a:lnTo>
                  <a:pt x="270" y="97"/>
                </a:lnTo>
                <a:close/>
                <a:moveTo>
                  <a:pt x="182" y="151"/>
                </a:moveTo>
                <a:lnTo>
                  <a:pt x="182" y="151"/>
                </a:lnTo>
                <a:lnTo>
                  <a:pt x="180" y="154"/>
                </a:lnTo>
                <a:lnTo>
                  <a:pt x="180" y="158"/>
                </a:lnTo>
                <a:lnTo>
                  <a:pt x="202" y="232"/>
                </a:lnTo>
                <a:lnTo>
                  <a:pt x="139" y="188"/>
                </a:lnTo>
                <a:lnTo>
                  <a:pt x="135" y="187"/>
                </a:lnTo>
                <a:lnTo>
                  <a:pt x="131" y="188"/>
                </a:lnTo>
                <a:lnTo>
                  <a:pt x="68" y="232"/>
                </a:lnTo>
                <a:lnTo>
                  <a:pt x="90" y="158"/>
                </a:lnTo>
                <a:lnTo>
                  <a:pt x="90" y="154"/>
                </a:lnTo>
                <a:lnTo>
                  <a:pt x="87" y="151"/>
                </a:lnTo>
                <a:lnTo>
                  <a:pt x="26" y="105"/>
                </a:lnTo>
                <a:lnTo>
                  <a:pt x="104" y="104"/>
                </a:lnTo>
                <a:lnTo>
                  <a:pt x="108" y="102"/>
                </a:lnTo>
                <a:lnTo>
                  <a:pt x="109" y="100"/>
                </a:lnTo>
                <a:lnTo>
                  <a:pt x="135" y="27"/>
                </a:lnTo>
                <a:lnTo>
                  <a:pt x="160" y="100"/>
                </a:lnTo>
                <a:lnTo>
                  <a:pt x="163" y="102"/>
                </a:lnTo>
                <a:lnTo>
                  <a:pt x="167" y="104"/>
                </a:lnTo>
                <a:lnTo>
                  <a:pt x="243" y="105"/>
                </a:lnTo>
                <a:lnTo>
                  <a:pt x="182"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0" name="Freeform 168"/>
          <p:cNvSpPr>
            <a:spLocks noEditPoints="1"/>
          </p:cNvSpPr>
          <p:nvPr/>
        </p:nvSpPr>
        <p:spPr bwMode="auto">
          <a:xfrm>
            <a:off x="4940300" y="2392363"/>
            <a:ext cx="147638" cy="139700"/>
          </a:xfrm>
          <a:custGeom>
            <a:avLst/>
            <a:gdLst>
              <a:gd name="T0" fmla="*/ 80145261 w 273"/>
              <a:gd name="T1" fmla="*/ 28700769 h 258"/>
              <a:gd name="T2" fmla="*/ 77796573 w 273"/>
              <a:gd name="T3" fmla="*/ 26650753 h 258"/>
              <a:gd name="T4" fmla="*/ 42567875 w 273"/>
              <a:gd name="T5" fmla="*/ 1464143 h 258"/>
              <a:gd name="T6" fmla="*/ 41687455 w 273"/>
              <a:gd name="T7" fmla="*/ 292937 h 258"/>
              <a:gd name="T8" fmla="*/ 40219187 w 273"/>
              <a:gd name="T9" fmla="*/ 0 h 258"/>
              <a:gd name="T10" fmla="*/ 37871040 w 273"/>
              <a:gd name="T11" fmla="*/ 1464143 h 258"/>
              <a:gd name="T12" fmla="*/ 2642342 w 273"/>
              <a:gd name="T13" fmla="*/ 26650753 h 258"/>
              <a:gd name="T14" fmla="*/ 1174074 w 273"/>
              <a:gd name="T15" fmla="*/ 27529564 h 258"/>
              <a:gd name="T16" fmla="*/ 0 w 273"/>
              <a:gd name="T17" fmla="*/ 28700769 h 258"/>
              <a:gd name="T18" fmla="*/ 880961 w 273"/>
              <a:gd name="T19" fmla="*/ 31043722 h 258"/>
              <a:gd name="T20" fmla="*/ 14678354 w 273"/>
              <a:gd name="T21" fmla="*/ 72338068 h 258"/>
              <a:gd name="T22" fmla="*/ 14678354 w 273"/>
              <a:gd name="T23" fmla="*/ 73802752 h 258"/>
              <a:gd name="T24" fmla="*/ 15265661 w 273"/>
              <a:gd name="T25" fmla="*/ 74973958 h 258"/>
              <a:gd name="T26" fmla="*/ 18201656 w 273"/>
              <a:gd name="T27" fmla="*/ 74973958 h 258"/>
              <a:gd name="T28" fmla="*/ 62237259 w 273"/>
              <a:gd name="T29" fmla="*/ 74973958 h 258"/>
              <a:gd name="T30" fmla="*/ 63411873 w 273"/>
              <a:gd name="T31" fmla="*/ 75559831 h 258"/>
              <a:gd name="T32" fmla="*/ 64292293 w 273"/>
              <a:gd name="T33" fmla="*/ 74973958 h 258"/>
              <a:gd name="T34" fmla="*/ 65173254 w 273"/>
              <a:gd name="T35" fmla="*/ 74973958 h 258"/>
              <a:gd name="T36" fmla="*/ 65760020 w 273"/>
              <a:gd name="T37" fmla="*/ 72338068 h 258"/>
              <a:gd name="T38" fmla="*/ 79557954 w 273"/>
              <a:gd name="T39" fmla="*/ 31043722 h 258"/>
              <a:gd name="T40" fmla="*/ 80145261 w 273"/>
              <a:gd name="T41" fmla="*/ 29872517 h 258"/>
              <a:gd name="T42" fmla="*/ 80145261 w 273"/>
              <a:gd name="T43" fmla="*/ 28700769 h 258"/>
              <a:gd name="T44" fmla="*/ 53724008 w 273"/>
              <a:gd name="T45" fmla="*/ 44223172 h 258"/>
              <a:gd name="T46" fmla="*/ 53136701 w 273"/>
              <a:gd name="T47" fmla="*/ 47151457 h 258"/>
              <a:gd name="T48" fmla="*/ 41393801 w 273"/>
              <a:gd name="T49" fmla="*/ 55059127 h 258"/>
              <a:gd name="T50" fmla="*/ 40219187 w 273"/>
              <a:gd name="T51" fmla="*/ 54766190 h 258"/>
              <a:gd name="T52" fmla="*/ 21430764 w 273"/>
              <a:gd name="T53" fmla="*/ 67066829 h 258"/>
              <a:gd name="T54" fmla="*/ 27302214 w 273"/>
              <a:gd name="T55" fmla="*/ 47151457 h 258"/>
              <a:gd name="T56" fmla="*/ 26421253 w 273"/>
              <a:gd name="T57" fmla="*/ 44223172 h 258"/>
              <a:gd name="T58" fmla="*/ 31118629 w 273"/>
              <a:gd name="T59" fmla="*/ 31043722 h 258"/>
              <a:gd name="T60" fmla="*/ 32292703 w 273"/>
              <a:gd name="T61" fmla="*/ 30751327 h 258"/>
              <a:gd name="T62" fmla="*/ 40219187 w 273"/>
              <a:gd name="T63" fmla="*/ 9664749 h 258"/>
              <a:gd name="T64" fmla="*/ 47265251 w 273"/>
              <a:gd name="T65" fmla="*/ 29579580 h 258"/>
              <a:gd name="T66" fmla="*/ 49320286 w 273"/>
              <a:gd name="T67" fmla="*/ 31043722 h 258"/>
              <a:gd name="T68" fmla="*/ 53724008 w 273"/>
              <a:gd name="T69" fmla="*/ 44223172 h 2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3" h="258">
                <a:moveTo>
                  <a:pt x="273" y="98"/>
                </a:moveTo>
                <a:lnTo>
                  <a:pt x="273" y="98"/>
                </a:lnTo>
                <a:lnTo>
                  <a:pt x="271" y="94"/>
                </a:lnTo>
                <a:lnTo>
                  <a:pt x="265" y="91"/>
                </a:lnTo>
                <a:lnTo>
                  <a:pt x="175" y="90"/>
                </a:lnTo>
                <a:lnTo>
                  <a:pt x="145" y="5"/>
                </a:lnTo>
                <a:lnTo>
                  <a:pt x="142" y="1"/>
                </a:lnTo>
                <a:lnTo>
                  <a:pt x="137" y="0"/>
                </a:lnTo>
                <a:lnTo>
                  <a:pt x="133" y="1"/>
                </a:lnTo>
                <a:lnTo>
                  <a:pt x="129" y="5"/>
                </a:lnTo>
                <a:lnTo>
                  <a:pt x="100" y="90"/>
                </a:lnTo>
                <a:lnTo>
                  <a:pt x="9" y="91"/>
                </a:lnTo>
                <a:lnTo>
                  <a:pt x="4" y="94"/>
                </a:lnTo>
                <a:lnTo>
                  <a:pt x="0" y="98"/>
                </a:lnTo>
                <a:lnTo>
                  <a:pt x="0" y="102"/>
                </a:lnTo>
                <a:lnTo>
                  <a:pt x="3" y="106"/>
                </a:lnTo>
                <a:lnTo>
                  <a:pt x="75" y="161"/>
                </a:lnTo>
                <a:lnTo>
                  <a:pt x="50" y="247"/>
                </a:lnTo>
                <a:lnTo>
                  <a:pt x="50" y="252"/>
                </a:lnTo>
                <a:lnTo>
                  <a:pt x="52" y="256"/>
                </a:lnTo>
                <a:lnTo>
                  <a:pt x="58" y="258"/>
                </a:lnTo>
                <a:lnTo>
                  <a:pt x="62" y="256"/>
                </a:lnTo>
                <a:lnTo>
                  <a:pt x="137" y="205"/>
                </a:lnTo>
                <a:lnTo>
                  <a:pt x="212" y="256"/>
                </a:lnTo>
                <a:lnTo>
                  <a:pt x="216" y="258"/>
                </a:lnTo>
                <a:lnTo>
                  <a:pt x="219" y="256"/>
                </a:lnTo>
                <a:lnTo>
                  <a:pt x="222" y="256"/>
                </a:lnTo>
                <a:lnTo>
                  <a:pt x="224" y="252"/>
                </a:lnTo>
                <a:lnTo>
                  <a:pt x="224" y="247"/>
                </a:lnTo>
                <a:lnTo>
                  <a:pt x="198" y="161"/>
                </a:lnTo>
                <a:lnTo>
                  <a:pt x="271" y="106"/>
                </a:lnTo>
                <a:lnTo>
                  <a:pt x="273" y="102"/>
                </a:lnTo>
                <a:lnTo>
                  <a:pt x="273" y="98"/>
                </a:lnTo>
                <a:close/>
                <a:moveTo>
                  <a:pt x="183" y="151"/>
                </a:moveTo>
                <a:lnTo>
                  <a:pt x="183" y="151"/>
                </a:lnTo>
                <a:lnTo>
                  <a:pt x="181" y="155"/>
                </a:lnTo>
                <a:lnTo>
                  <a:pt x="181" y="161"/>
                </a:lnTo>
                <a:lnTo>
                  <a:pt x="201" y="229"/>
                </a:lnTo>
                <a:lnTo>
                  <a:pt x="141" y="188"/>
                </a:lnTo>
                <a:lnTo>
                  <a:pt x="137" y="187"/>
                </a:lnTo>
                <a:lnTo>
                  <a:pt x="133" y="188"/>
                </a:lnTo>
                <a:lnTo>
                  <a:pt x="73" y="229"/>
                </a:lnTo>
                <a:lnTo>
                  <a:pt x="93" y="161"/>
                </a:lnTo>
                <a:lnTo>
                  <a:pt x="93" y="155"/>
                </a:lnTo>
                <a:lnTo>
                  <a:pt x="90" y="151"/>
                </a:lnTo>
                <a:lnTo>
                  <a:pt x="33" y="108"/>
                </a:lnTo>
                <a:lnTo>
                  <a:pt x="106" y="106"/>
                </a:lnTo>
                <a:lnTo>
                  <a:pt x="110" y="105"/>
                </a:lnTo>
                <a:lnTo>
                  <a:pt x="112" y="101"/>
                </a:lnTo>
                <a:lnTo>
                  <a:pt x="137" y="33"/>
                </a:lnTo>
                <a:lnTo>
                  <a:pt x="161" y="101"/>
                </a:lnTo>
                <a:lnTo>
                  <a:pt x="164" y="105"/>
                </a:lnTo>
                <a:lnTo>
                  <a:pt x="168" y="106"/>
                </a:lnTo>
                <a:lnTo>
                  <a:pt x="241" y="108"/>
                </a:lnTo>
                <a:lnTo>
                  <a:pt x="183" y="1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1" name="Freeform 169"/>
          <p:cNvSpPr>
            <a:spLocks noEditPoints="1"/>
          </p:cNvSpPr>
          <p:nvPr/>
        </p:nvSpPr>
        <p:spPr bwMode="auto">
          <a:xfrm>
            <a:off x="5530850" y="2400300"/>
            <a:ext cx="147638" cy="125413"/>
          </a:xfrm>
          <a:custGeom>
            <a:avLst/>
            <a:gdLst>
              <a:gd name="T0" fmla="*/ 55662771 w 273"/>
              <a:gd name="T1" fmla="*/ 574542 h 234"/>
              <a:gd name="T2" fmla="*/ 48085643 w 273"/>
              <a:gd name="T3" fmla="*/ 2299238 h 234"/>
              <a:gd name="T4" fmla="*/ 41674476 w 273"/>
              <a:gd name="T5" fmla="*/ 7184986 h 234"/>
              <a:gd name="T6" fmla="*/ 37594151 w 273"/>
              <a:gd name="T7" fmla="*/ 7184986 h 234"/>
              <a:gd name="T8" fmla="*/ 31474475 w 273"/>
              <a:gd name="T9" fmla="*/ 2299238 h 234"/>
              <a:gd name="T10" fmla="*/ 23897346 w 273"/>
              <a:gd name="T11" fmla="*/ 574542 h 234"/>
              <a:gd name="T12" fmla="*/ 17485639 w 273"/>
              <a:gd name="T13" fmla="*/ 574542 h 234"/>
              <a:gd name="T14" fmla="*/ 6702657 w 273"/>
              <a:gd name="T15" fmla="*/ 6035367 h 234"/>
              <a:gd name="T16" fmla="*/ 1165962 w 273"/>
              <a:gd name="T17" fmla="*/ 14945049 h 234"/>
              <a:gd name="T18" fmla="*/ 0 w 273"/>
              <a:gd name="T19" fmla="*/ 22130035 h 234"/>
              <a:gd name="T20" fmla="*/ 582981 w 273"/>
              <a:gd name="T21" fmla="*/ 27590860 h 234"/>
              <a:gd name="T22" fmla="*/ 4662765 w 273"/>
              <a:gd name="T23" fmla="*/ 36787813 h 234"/>
              <a:gd name="T24" fmla="*/ 15154257 w 273"/>
              <a:gd name="T25" fmla="*/ 48284005 h 234"/>
              <a:gd name="T26" fmla="*/ 31474475 w 273"/>
              <a:gd name="T27" fmla="*/ 60929816 h 234"/>
              <a:gd name="T28" fmla="*/ 38177132 w 273"/>
              <a:gd name="T29" fmla="*/ 66677912 h 234"/>
              <a:gd name="T30" fmla="*/ 39634584 w 273"/>
              <a:gd name="T31" fmla="*/ 67252453 h 234"/>
              <a:gd name="T32" fmla="*/ 41382985 w 273"/>
              <a:gd name="T33" fmla="*/ 66677912 h 234"/>
              <a:gd name="T34" fmla="*/ 51874477 w 273"/>
              <a:gd name="T35" fmla="*/ 58055500 h 234"/>
              <a:gd name="T36" fmla="*/ 63531389 w 273"/>
              <a:gd name="T37" fmla="*/ 49145817 h 234"/>
              <a:gd name="T38" fmla="*/ 74314371 w 273"/>
              <a:gd name="T39" fmla="*/ 37362355 h 234"/>
              <a:gd name="T40" fmla="*/ 78685646 w 273"/>
              <a:gd name="T41" fmla="*/ 27590860 h 234"/>
              <a:gd name="T42" fmla="*/ 79560117 w 273"/>
              <a:gd name="T43" fmla="*/ 22130035 h 234"/>
              <a:gd name="T44" fmla="*/ 78394156 w 273"/>
              <a:gd name="T45" fmla="*/ 14657778 h 234"/>
              <a:gd name="T46" fmla="*/ 72565970 w 273"/>
              <a:gd name="T47" fmla="*/ 6035367 h 234"/>
              <a:gd name="T48" fmla="*/ 62074478 w 273"/>
              <a:gd name="T49" fmla="*/ 574542 h 234"/>
              <a:gd name="T50" fmla="*/ 21274474 w 273"/>
              <a:gd name="T51" fmla="*/ 4311206 h 234"/>
              <a:gd name="T52" fmla="*/ 26228729 w 273"/>
              <a:gd name="T53" fmla="*/ 5173018 h 234"/>
              <a:gd name="T54" fmla="*/ 32639896 w 273"/>
              <a:gd name="T55" fmla="*/ 8334605 h 234"/>
              <a:gd name="T56" fmla="*/ 38177132 w 273"/>
              <a:gd name="T57" fmla="*/ 14082701 h 234"/>
              <a:gd name="T58" fmla="*/ 39634584 w 273"/>
              <a:gd name="T59" fmla="*/ 14945049 h 234"/>
              <a:gd name="T60" fmla="*/ 41674476 w 273"/>
              <a:gd name="T61" fmla="*/ 14082701 h 234"/>
              <a:gd name="T62" fmla="*/ 46920222 w 273"/>
              <a:gd name="T63" fmla="*/ 8334605 h 234"/>
              <a:gd name="T64" fmla="*/ 53331388 w 273"/>
              <a:gd name="T65" fmla="*/ 5173018 h 234"/>
              <a:gd name="T66" fmla="*/ 57994153 w 273"/>
              <a:gd name="T67" fmla="*/ 4311206 h 234"/>
              <a:gd name="T68" fmla="*/ 67028734 w 273"/>
              <a:gd name="T69" fmla="*/ 7184986 h 234"/>
              <a:gd name="T70" fmla="*/ 73439900 w 273"/>
              <a:gd name="T71" fmla="*/ 14657778 h 234"/>
              <a:gd name="T72" fmla="*/ 75188843 w 273"/>
              <a:gd name="T73" fmla="*/ 22130035 h 234"/>
              <a:gd name="T74" fmla="*/ 73439900 w 273"/>
              <a:gd name="T75" fmla="*/ 30752447 h 234"/>
              <a:gd name="T76" fmla="*/ 65280332 w 273"/>
              <a:gd name="T77" fmla="*/ 41673561 h 234"/>
              <a:gd name="T78" fmla="*/ 49251604 w 273"/>
              <a:gd name="T79" fmla="*/ 54606642 h 234"/>
              <a:gd name="T80" fmla="*/ 39634584 w 273"/>
              <a:gd name="T81" fmla="*/ 62079435 h 234"/>
              <a:gd name="T82" fmla="*/ 33805857 w 273"/>
              <a:gd name="T83" fmla="*/ 57193152 h 234"/>
              <a:gd name="T84" fmla="*/ 18068620 w 273"/>
              <a:gd name="T85" fmla="*/ 45409689 h 234"/>
              <a:gd name="T86" fmla="*/ 8743090 w 273"/>
              <a:gd name="T87" fmla="*/ 35063117 h 234"/>
              <a:gd name="T88" fmla="*/ 4371275 w 273"/>
              <a:gd name="T89" fmla="*/ 24429273 h 234"/>
              <a:gd name="T90" fmla="*/ 4662765 w 273"/>
              <a:gd name="T91" fmla="*/ 18106636 h 234"/>
              <a:gd name="T92" fmla="*/ 9325530 w 273"/>
              <a:gd name="T93" fmla="*/ 9196953 h 234"/>
              <a:gd name="T94" fmla="*/ 18068620 w 273"/>
              <a:gd name="T95" fmla="*/ 48857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234">
                <a:moveTo>
                  <a:pt x="199" y="0"/>
                </a:moveTo>
                <a:lnTo>
                  <a:pt x="199" y="0"/>
                </a:lnTo>
                <a:lnTo>
                  <a:pt x="191" y="2"/>
                </a:lnTo>
                <a:lnTo>
                  <a:pt x="181" y="3"/>
                </a:lnTo>
                <a:lnTo>
                  <a:pt x="173" y="6"/>
                </a:lnTo>
                <a:lnTo>
                  <a:pt x="165" y="8"/>
                </a:lnTo>
                <a:lnTo>
                  <a:pt x="157" y="14"/>
                </a:lnTo>
                <a:lnTo>
                  <a:pt x="150" y="19"/>
                </a:lnTo>
                <a:lnTo>
                  <a:pt x="143" y="25"/>
                </a:lnTo>
                <a:lnTo>
                  <a:pt x="136" y="33"/>
                </a:lnTo>
                <a:lnTo>
                  <a:pt x="129" y="25"/>
                </a:lnTo>
                <a:lnTo>
                  <a:pt x="123" y="19"/>
                </a:lnTo>
                <a:lnTo>
                  <a:pt x="116" y="14"/>
                </a:lnTo>
                <a:lnTo>
                  <a:pt x="108" y="8"/>
                </a:lnTo>
                <a:lnTo>
                  <a:pt x="99" y="6"/>
                </a:lnTo>
                <a:lnTo>
                  <a:pt x="91" y="3"/>
                </a:lnTo>
                <a:lnTo>
                  <a:pt x="82" y="2"/>
                </a:lnTo>
                <a:lnTo>
                  <a:pt x="73" y="0"/>
                </a:lnTo>
                <a:lnTo>
                  <a:pt x="60" y="2"/>
                </a:lnTo>
                <a:lnTo>
                  <a:pt x="46" y="6"/>
                </a:lnTo>
                <a:lnTo>
                  <a:pt x="34" y="12"/>
                </a:lnTo>
                <a:lnTo>
                  <a:pt x="23" y="21"/>
                </a:lnTo>
                <a:lnTo>
                  <a:pt x="13" y="32"/>
                </a:lnTo>
                <a:lnTo>
                  <a:pt x="7" y="44"/>
                </a:lnTo>
                <a:lnTo>
                  <a:pt x="4" y="52"/>
                </a:lnTo>
                <a:lnTo>
                  <a:pt x="1" y="59"/>
                </a:lnTo>
                <a:lnTo>
                  <a:pt x="0" y="68"/>
                </a:lnTo>
                <a:lnTo>
                  <a:pt x="0" y="77"/>
                </a:lnTo>
                <a:lnTo>
                  <a:pt x="0" y="86"/>
                </a:lnTo>
                <a:lnTo>
                  <a:pt x="2" y="96"/>
                </a:lnTo>
                <a:lnTo>
                  <a:pt x="4" y="104"/>
                </a:lnTo>
                <a:lnTo>
                  <a:pt x="8" y="112"/>
                </a:lnTo>
                <a:lnTo>
                  <a:pt x="16" y="128"/>
                </a:lnTo>
                <a:lnTo>
                  <a:pt x="27" y="142"/>
                </a:lnTo>
                <a:lnTo>
                  <a:pt x="39" y="156"/>
                </a:lnTo>
                <a:lnTo>
                  <a:pt x="52" y="168"/>
                </a:lnTo>
                <a:lnTo>
                  <a:pt x="77" y="190"/>
                </a:lnTo>
                <a:lnTo>
                  <a:pt x="108" y="212"/>
                </a:lnTo>
                <a:lnTo>
                  <a:pt x="121" y="223"/>
                </a:lnTo>
                <a:lnTo>
                  <a:pt x="131" y="232"/>
                </a:lnTo>
                <a:lnTo>
                  <a:pt x="133" y="234"/>
                </a:lnTo>
                <a:lnTo>
                  <a:pt x="136" y="234"/>
                </a:lnTo>
                <a:lnTo>
                  <a:pt x="139" y="234"/>
                </a:lnTo>
                <a:lnTo>
                  <a:pt x="142" y="232"/>
                </a:lnTo>
                <a:lnTo>
                  <a:pt x="155" y="220"/>
                </a:lnTo>
                <a:lnTo>
                  <a:pt x="178" y="202"/>
                </a:lnTo>
                <a:lnTo>
                  <a:pt x="195" y="190"/>
                </a:lnTo>
                <a:lnTo>
                  <a:pt x="218" y="171"/>
                </a:lnTo>
                <a:lnTo>
                  <a:pt x="232" y="158"/>
                </a:lnTo>
                <a:lnTo>
                  <a:pt x="244" y="145"/>
                </a:lnTo>
                <a:lnTo>
                  <a:pt x="255" y="130"/>
                </a:lnTo>
                <a:lnTo>
                  <a:pt x="264" y="113"/>
                </a:lnTo>
                <a:lnTo>
                  <a:pt x="267" y="105"/>
                </a:lnTo>
                <a:lnTo>
                  <a:pt x="270" y="96"/>
                </a:lnTo>
                <a:lnTo>
                  <a:pt x="273" y="86"/>
                </a:lnTo>
                <a:lnTo>
                  <a:pt x="273" y="77"/>
                </a:lnTo>
                <a:lnTo>
                  <a:pt x="273" y="67"/>
                </a:lnTo>
                <a:lnTo>
                  <a:pt x="271" y="59"/>
                </a:lnTo>
                <a:lnTo>
                  <a:pt x="269" y="51"/>
                </a:lnTo>
                <a:lnTo>
                  <a:pt x="266" y="44"/>
                </a:lnTo>
                <a:lnTo>
                  <a:pt x="259" y="30"/>
                </a:lnTo>
                <a:lnTo>
                  <a:pt x="249" y="21"/>
                </a:lnTo>
                <a:lnTo>
                  <a:pt x="239" y="11"/>
                </a:lnTo>
                <a:lnTo>
                  <a:pt x="226" y="6"/>
                </a:lnTo>
                <a:lnTo>
                  <a:pt x="213" y="2"/>
                </a:lnTo>
                <a:lnTo>
                  <a:pt x="199" y="0"/>
                </a:lnTo>
                <a:close/>
                <a:moveTo>
                  <a:pt x="73" y="15"/>
                </a:moveTo>
                <a:lnTo>
                  <a:pt x="73" y="15"/>
                </a:lnTo>
                <a:lnTo>
                  <a:pt x="82" y="17"/>
                </a:lnTo>
                <a:lnTo>
                  <a:pt x="90" y="18"/>
                </a:lnTo>
                <a:lnTo>
                  <a:pt x="97" y="21"/>
                </a:lnTo>
                <a:lnTo>
                  <a:pt x="105" y="25"/>
                </a:lnTo>
                <a:lnTo>
                  <a:pt x="112" y="29"/>
                </a:lnTo>
                <a:lnTo>
                  <a:pt x="118" y="34"/>
                </a:lnTo>
                <a:lnTo>
                  <a:pt x="124" y="41"/>
                </a:lnTo>
                <a:lnTo>
                  <a:pt x="131" y="49"/>
                </a:lnTo>
                <a:lnTo>
                  <a:pt x="132" y="51"/>
                </a:lnTo>
                <a:lnTo>
                  <a:pt x="136" y="52"/>
                </a:lnTo>
                <a:lnTo>
                  <a:pt x="140" y="51"/>
                </a:lnTo>
                <a:lnTo>
                  <a:pt x="143" y="49"/>
                </a:lnTo>
                <a:lnTo>
                  <a:pt x="148" y="41"/>
                </a:lnTo>
                <a:lnTo>
                  <a:pt x="154" y="34"/>
                </a:lnTo>
                <a:lnTo>
                  <a:pt x="161" y="29"/>
                </a:lnTo>
                <a:lnTo>
                  <a:pt x="168" y="25"/>
                </a:lnTo>
                <a:lnTo>
                  <a:pt x="176" y="21"/>
                </a:lnTo>
                <a:lnTo>
                  <a:pt x="183" y="18"/>
                </a:lnTo>
                <a:lnTo>
                  <a:pt x="191" y="17"/>
                </a:lnTo>
                <a:lnTo>
                  <a:pt x="199" y="15"/>
                </a:lnTo>
                <a:lnTo>
                  <a:pt x="210" y="17"/>
                </a:lnTo>
                <a:lnTo>
                  <a:pt x="221" y="19"/>
                </a:lnTo>
                <a:lnTo>
                  <a:pt x="230" y="25"/>
                </a:lnTo>
                <a:lnTo>
                  <a:pt x="240" y="32"/>
                </a:lnTo>
                <a:lnTo>
                  <a:pt x="247" y="40"/>
                </a:lnTo>
                <a:lnTo>
                  <a:pt x="252" y="51"/>
                </a:lnTo>
                <a:lnTo>
                  <a:pt x="256" y="63"/>
                </a:lnTo>
                <a:lnTo>
                  <a:pt x="258" y="77"/>
                </a:lnTo>
                <a:lnTo>
                  <a:pt x="258" y="85"/>
                </a:lnTo>
                <a:lnTo>
                  <a:pt x="256" y="92"/>
                </a:lnTo>
                <a:lnTo>
                  <a:pt x="252" y="107"/>
                </a:lnTo>
                <a:lnTo>
                  <a:pt x="244" y="120"/>
                </a:lnTo>
                <a:lnTo>
                  <a:pt x="234" y="133"/>
                </a:lnTo>
                <a:lnTo>
                  <a:pt x="224" y="145"/>
                </a:lnTo>
                <a:lnTo>
                  <a:pt x="211" y="157"/>
                </a:lnTo>
                <a:lnTo>
                  <a:pt x="185" y="178"/>
                </a:lnTo>
                <a:lnTo>
                  <a:pt x="169" y="190"/>
                </a:lnTo>
                <a:lnTo>
                  <a:pt x="148" y="205"/>
                </a:lnTo>
                <a:lnTo>
                  <a:pt x="136" y="216"/>
                </a:lnTo>
                <a:lnTo>
                  <a:pt x="116" y="199"/>
                </a:lnTo>
                <a:lnTo>
                  <a:pt x="87" y="178"/>
                </a:lnTo>
                <a:lnTo>
                  <a:pt x="62" y="158"/>
                </a:lnTo>
                <a:lnTo>
                  <a:pt x="50" y="146"/>
                </a:lnTo>
                <a:lnTo>
                  <a:pt x="39" y="135"/>
                </a:lnTo>
                <a:lnTo>
                  <a:pt x="30" y="122"/>
                </a:lnTo>
                <a:lnTo>
                  <a:pt x="22" y="108"/>
                </a:lnTo>
                <a:lnTo>
                  <a:pt x="16" y="93"/>
                </a:lnTo>
                <a:lnTo>
                  <a:pt x="15" y="85"/>
                </a:lnTo>
                <a:lnTo>
                  <a:pt x="15" y="77"/>
                </a:lnTo>
                <a:lnTo>
                  <a:pt x="16" y="63"/>
                </a:lnTo>
                <a:lnTo>
                  <a:pt x="20" y="51"/>
                </a:lnTo>
                <a:lnTo>
                  <a:pt x="26" y="40"/>
                </a:lnTo>
                <a:lnTo>
                  <a:pt x="32" y="32"/>
                </a:lnTo>
                <a:lnTo>
                  <a:pt x="42" y="25"/>
                </a:lnTo>
                <a:lnTo>
                  <a:pt x="52" y="19"/>
                </a:lnTo>
                <a:lnTo>
                  <a:pt x="62" y="17"/>
                </a:lnTo>
                <a:lnTo>
                  <a:pt x="73"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2" name="Freeform 170"/>
          <p:cNvSpPr>
            <a:spLocks noEditPoints="1"/>
          </p:cNvSpPr>
          <p:nvPr/>
        </p:nvSpPr>
        <p:spPr bwMode="auto">
          <a:xfrm>
            <a:off x="3765550" y="4452938"/>
            <a:ext cx="136525" cy="147637"/>
          </a:xfrm>
          <a:custGeom>
            <a:avLst/>
            <a:gdLst>
              <a:gd name="T0" fmla="*/ 56415407 w 250"/>
              <a:gd name="T1" fmla="*/ 43131636 h 273"/>
              <a:gd name="T2" fmla="*/ 33081100 w 250"/>
              <a:gd name="T3" fmla="*/ 66737332 h 273"/>
              <a:gd name="T4" fmla="*/ 37511609 w 250"/>
              <a:gd name="T5" fmla="*/ 41674194 h 273"/>
              <a:gd name="T6" fmla="*/ 45486853 w 250"/>
              <a:gd name="T7" fmla="*/ 45754491 h 273"/>
              <a:gd name="T8" fmla="*/ 51689457 w 250"/>
              <a:gd name="T9" fmla="*/ 41674194 h 273"/>
              <a:gd name="T10" fmla="*/ 49621923 w 250"/>
              <a:gd name="T11" fmla="*/ 30308849 h 273"/>
              <a:gd name="T12" fmla="*/ 58778381 w 250"/>
              <a:gd name="T13" fmla="*/ 30308849 h 273"/>
              <a:gd name="T14" fmla="*/ 62027130 w 250"/>
              <a:gd name="T15" fmla="*/ 21565818 h 273"/>
              <a:gd name="T16" fmla="*/ 52870672 w 250"/>
              <a:gd name="T17" fmla="*/ 16028619 h 273"/>
              <a:gd name="T18" fmla="*/ 50507697 w 250"/>
              <a:gd name="T19" fmla="*/ 9616955 h 273"/>
              <a:gd name="T20" fmla="*/ 43714213 w 250"/>
              <a:gd name="T21" fmla="*/ 0 h 273"/>
              <a:gd name="T22" fmla="*/ 37511609 w 250"/>
              <a:gd name="T23" fmla="*/ 2331367 h 273"/>
              <a:gd name="T24" fmla="*/ 33081100 w 250"/>
              <a:gd name="T25" fmla="*/ 8451542 h 273"/>
              <a:gd name="T26" fmla="*/ 22743427 w 250"/>
              <a:gd name="T27" fmla="*/ 7285589 h 273"/>
              <a:gd name="T28" fmla="*/ 18903798 w 250"/>
              <a:gd name="T29" fmla="*/ 13114276 h 273"/>
              <a:gd name="T30" fmla="*/ 27764816 w 250"/>
              <a:gd name="T31" fmla="*/ 23897185 h 273"/>
              <a:gd name="T32" fmla="*/ 18608358 w 250"/>
              <a:gd name="T33" fmla="*/ 29434383 h 273"/>
              <a:gd name="T34" fmla="*/ 19789572 w 250"/>
              <a:gd name="T35" fmla="*/ 36719972 h 273"/>
              <a:gd name="T36" fmla="*/ 31899885 w 250"/>
              <a:gd name="T37" fmla="*/ 39342827 h 273"/>
              <a:gd name="T38" fmla="*/ 26287616 w 250"/>
              <a:gd name="T39" fmla="*/ 51874126 h 273"/>
              <a:gd name="T40" fmla="*/ 3544189 w 250"/>
              <a:gd name="T41" fmla="*/ 21565818 h 273"/>
              <a:gd name="T42" fmla="*/ 0 w 250"/>
              <a:gd name="T43" fmla="*/ 30599796 h 273"/>
              <a:gd name="T44" fmla="*/ 12996088 w 250"/>
              <a:gd name="T45" fmla="*/ 67611797 h 273"/>
              <a:gd name="T46" fmla="*/ 29536911 w 250"/>
              <a:gd name="T47" fmla="*/ 79268631 h 273"/>
              <a:gd name="T48" fmla="*/ 30718125 w 250"/>
              <a:gd name="T49" fmla="*/ 79560119 h 273"/>
              <a:gd name="T50" fmla="*/ 63208891 w 250"/>
              <a:gd name="T51" fmla="*/ 60034180 h 273"/>
              <a:gd name="T52" fmla="*/ 73842004 w 250"/>
              <a:gd name="T53" fmla="*/ 35554559 h 273"/>
              <a:gd name="T54" fmla="*/ 41646678 w 250"/>
              <a:gd name="T55" fmla="*/ 20399864 h 273"/>
              <a:gd name="T56" fmla="*/ 41646678 w 250"/>
              <a:gd name="T57" fmla="*/ 26811528 h 273"/>
              <a:gd name="T58" fmla="*/ 36625835 w 250"/>
              <a:gd name="T59" fmla="*/ 23605696 h 273"/>
              <a:gd name="T60" fmla="*/ 48144722 w 250"/>
              <a:gd name="T61" fmla="*/ 39925804 h 273"/>
              <a:gd name="T62" fmla="*/ 41646678 w 250"/>
              <a:gd name="T63" fmla="*/ 41382705 h 273"/>
              <a:gd name="T64" fmla="*/ 40760904 w 250"/>
              <a:gd name="T65" fmla="*/ 31182773 h 273"/>
              <a:gd name="T66" fmla="*/ 42828439 w 250"/>
              <a:gd name="T67" fmla="*/ 30599796 h 273"/>
              <a:gd name="T68" fmla="*/ 48440162 w 250"/>
              <a:gd name="T69" fmla="*/ 39051338 h 273"/>
              <a:gd name="T70" fmla="*/ 56415407 w 250"/>
              <a:gd name="T71" fmla="*/ 19817428 h 273"/>
              <a:gd name="T72" fmla="*/ 58187501 w 250"/>
              <a:gd name="T73" fmla="*/ 26228551 h 273"/>
              <a:gd name="T74" fmla="*/ 48440162 w 250"/>
              <a:gd name="T75" fmla="*/ 25937063 h 273"/>
              <a:gd name="T76" fmla="*/ 48440162 w 250"/>
              <a:gd name="T77" fmla="*/ 21857306 h 273"/>
              <a:gd name="T78" fmla="*/ 39283704 w 250"/>
              <a:gd name="T79" fmla="*/ 9325467 h 273"/>
              <a:gd name="T80" fmla="*/ 42828439 w 250"/>
              <a:gd name="T81" fmla="*/ 3788809 h 273"/>
              <a:gd name="T82" fmla="*/ 46963508 w 250"/>
              <a:gd name="T83" fmla="*/ 9616955 h 273"/>
              <a:gd name="T84" fmla="*/ 42828439 w 250"/>
              <a:gd name="T85" fmla="*/ 16320108 h 273"/>
              <a:gd name="T86" fmla="*/ 38693369 w 250"/>
              <a:gd name="T87" fmla="*/ 11657374 h 273"/>
              <a:gd name="T88" fmla="*/ 23924641 w 250"/>
              <a:gd name="T89" fmla="*/ 10782909 h 273"/>
              <a:gd name="T90" fmla="*/ 30718125 w 250"/>
              <a:gd name="T91" fmla="*/ 11657374 h 273"/>
              <a:gd name="T92" fmla="*/ 34853194 w 250"/>
              <a:gd name="T93" fmla="*/ 19234451 h 273"/>
              <a:gd name="T94" fmla="*/ 30718125 w 250"/>
              <a:gd name="T95" fmla="*/ 20691353 h 273"/>
              <a:gd name="T96" fmla="*/ 23924641 w 250"/>
              <a:gd name="T97" fmla="*/ 15445642 h 273"/>
              <a:gd name="T98" fmla="*/ 25401842 w 250"/>
              <a:gd name="T99" fmla="*/ 37011460 h 273"/>
              <a:gd name="T100" fmla="*/ 22152547 w 250"/>
              <a:gd name="T101" fmla="*/ 30599796 h 273"/>
              <a:gd name="T102" fmla="*/ 30718125 w 250"/>
              <a:gd name="T103" fmla="*/ 27103017 h 273"/>
              <a:gd name="T104" fmla="*/ 33376540 w 250"/>
              <a:gd name="T105" fmla="*/ 30017360 h 273"/>
              <a:gd name="T106" fmla="*/ 28650590 w 250"/>
              <a:gd name="T107" fmla="*/ 37011460 h 273"/>
              <a:gd name="T108" fmla="*/ 14473288 w 250"/>
              <a:gd name="T109" fmla="*/ 39925804 h 273"/>
              <a:gd name="T110" fmla="*/ 28355150 w 250"/>
              <a:gd name="T111" fmla="*/ 74897386 h 273"/>
              <a:gd name="T112" fmla="*/ 10633113 w 250"/>
              <a:gd name="T113" fmla="*/ 57994301 h 273"/>
              <a:gd name="T114" fmla="*/ 3544189 w 250"/>
              <a:gd name="T115" fmla="*/ 27103017 h 273"/>
              <a:gd name="T116" fmla="*/ 42828439 w 250"/>
              <a:gd name="T117" fmla="*/ 60034180 h 273"/>
              <a:gd name="T118" fmla="*/ 67934840 w 250"/>
              <a:gd name="T119" fmla="*/ 46337468 h 273"/>
              <a:gd name="T120" fmla="*/ 47258948 w 250"/>
              <a:gd name="T121" fmla="*/ 68485722 h 2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0" h="273">
                <a:moveTo>
                  <a:pt x="247" y="116"/>
                </a:moveTo>
                <a:lnTo>
                  <a:pt x="247" y="116"/>
                </a:lnTo>
                <a:lnTo>
                  <a:pt x="245" y="115"/>
                </a:lnTo>
                <a:lnTo>
                  <a:pt x="240" y="116"/>
                </a:lnTo>
                <a:lnTo>
                  <a:pt x="214" y="133"/>
                </a:lnTo>
                <a:lnTo>
                  <a:pt x="191" y="148"/>
                </a:lnTo>
                <a:lnTo>
                  <a:pt x="171" y="163"/>
                </a:lnTo>
                <a:lnTo>
                  <a:pt x="154" y="178"/>
                </a:lnTo>
                <a:lnTo>
                  <a:pt x="141" y="191"/>
                </a:lnTo>
                <a:lnTo>
                  <a:pt x="129" y="205"/>
                </a:lnTo>
                <a:lnTo>
                  <a:pt x="119" y="217"/>
                </a:lnTo>
                <a:lnTo>
                  <a:pt x="112" y="229"/>
                </a:lnTo>
                <a:lnTo>
                  <a:pt x="113" y="197"/>
                </a:lnTo>
                <a:lnTo>
                  <a:pt x="115" y="169"/>
                </a:lnTo>
                <a:lnTo>
                  <a:pt x="119" y="148"/>
                </a:lnTo>
                <a:lnTo>
                  <a:pt x="123" y="130"/>
                </a:lnTo>
                <a:lnTo>
                  <a:pt x="124" y="137"/>
                </a:lnTo>
                <a:lnTo>
                  <a:pt x="127" y="143"/>
                </a:lnTo>
                <a:lnTo>
                  <a:pt x="130" y="149"/>
                </a:lnTo>
                <a:lnTo>
                  <a:pt x="133" y="152"/>
                </a:lnTo>
                <a:lnTo>
                  <a:pt x="137" y="154"/>
                </a:lnTo>
                <a:lnTo>
                  <a:pt x="141" y="156"/>
                </a:lnTo>
                <a:lnTo>
                  <a:pt x="148" y="157"/>
                </a:lnTo>
                <a:lnTo>
                  <a:pt x="154" y="157"/>
                </a:lnTo>
                <a:lnTo>
                  <a:pt x="160" y="156"/>
                </a:lnTo>
                <a:lnTo>
                  <a:pt x="164" y="153"/>
                </a:lnTo>
                <a:lnTo>
                  <a:pt x="168" y="150"/>
                </a:lnTo>
                <a:lnTo>
                  <a:pt x="172" y="148"/>
                </a:lnTo>
                <a:lnTo>
                  <a:pt x="175" y="143"/>
                </a:lnTo>
                <a:lnTo>
                  <a:pt x="176" y="137"/>
                </a:lnTo>
                <a:lnTo>
                  <a:pt x="178" y="130"/>
                </a:lnTo>
                <a:lnTo>
                  <a:pt x="176" y="123"/>
                </a:lnTo>
                <a:lnTo>
                  <a:pt x="174" y="115"/>
                </a:lnTo>
                <a:lnTo>
                  <a:pt x="172" y="108"/>
                </a:lnTo>
                <a:lnTo>
                  <a:pt x="168" y="104"/>
                </a:lnTo>
                <a:lnTo>
                  <a:pt x="174" y="105"/>
                </a:lnTo>
                <a:lnTo>
                  <a:pt x="187" y="107"/>
                </a:lnTo>
                <a:lnTo>
                  <a:pt x="195" y="105"/>
                </a:lnTo>
                <a:lnTo>
                  <a:pt x="199" y="104"/>
                </a:lnTo>
                <a:lnTo>
                  <a:pt x="204" y="101"/>
                </a:lnTo>
                <a:lnTo>
                  <a:pt x="206" y="98"/>
                </a:lnTo>
                <a:lnTo>
                  <a:pt x="209" y="93"/>
                </a:lnTo>
                <a:lnTo>
                  <a:pt x="212" y="88"/>
                </a:lnTo>
                <a:lnTo>
                  <a:pt x="212" y="79"/>
                </a:lnTo>
                <a:lnTo>
                  <a:pt x="210" y="74"/>
                </a:lnTo>
                <a:lnTo>
                  <a:pt x="209" y="70"/>
                </a:lnTo>
                <a:lnTo>
                  <a:pt x="206" y="64"/>
                </a:lnTo>
                <a:lnTo>
                  <a:pt x="204" y="60"/>
                </a:lnTo>
                <a:lnTo>
                  <a:pt x="197" y="58"/>
                </a:lnTo>
                <a:lnTo>
                  <a:pt x="190" y="55"/>
                </a:lnTo>
                <a:lnTo>
                  <a:pt x="180" y="55"/>
                </a:lnTo>
                <a:lnTo>
                  <a:pt x="179" y="55"/>
                </a:lnTo>
                <a:lnTo>
                  <a:pt x="172" y="55"/>
                </a:lnTo>
                <a:lnTo>
                  <a:pt x="167" y="56"/>
                </a:lnTo>
                <a:lnTo>
                  <a:pt x="169" y="47"/>
                </a:lnTo>
                <a:lnTo>
                  <a:pt x="171" y="33"/>
                </a:lnTo>
                <a:lnTo>
                  <a:pt x="171" y="26"/>
                </a:lnTo>
                <a:lnTo>
                  <a:pt x="168" y="19"/>
                </a:lnTo>
                <a:lnTo>
                  <a:pt x="165" y="14"/>
                </a:lnTo>
                <a:lnTo>
                  <a:pt x="163" y="10"/>
                </a:lnTo>
                <a:lnTo>
                  <a:pt x="159" y="6"/>
                </a:lnTo>
                <a:lnTo>
                  <a:pt x="154" y="3"/>
                </a:lnTo>
                <a:lnTo>
                  <a:pt x="148" y="0"/>
                </a:lnTo>
                <a:lnTo>
                  <a:pt x="142" y="0"/>
                </a:lnTo>
                <a:lnTo>
                  <a:pt x="135" y="0"/>
                </a:lnTo>
                <a:lnTo>
                  <a:pt x="133" y="3"/>
                </a:lnTo>
                <a:lnTo>
                  <a:pt x="130" y="6"/>
                </a:lnTo>
                <a:lnTo>
                  <a:pt x="127" y="8"/>
                </a:lnTo>
                <a:lnTo>
                  <a:pt x="124" y="14"/>
                </a:lnTo>
                <a:lnTo>
                  <a:pt x="122" y="21"/>
                </a:lnTo>
                <a:lnTo>
                  <a:pt x="120" y="29"/>
                </a:lnTo>
                <a:lnTo>
                  <a:pt x="119" y="37"/>
                </a:lnTo>
                <a:lnTo>
                  <a:pt x="112" y="29"/>
                </a:lnTo>
                <a:lnTo>
                  <a:pt x="105" y="23"/>
                </a:lnTo>
                <a:lnTo>
                  <a:pt x="98" y="19"/>
                </a:lnTo>
                <a:lnTo>
                  <a:pt x="92" y="18"/>
                </a:lnTo>
                <a:lnTo>
                  <a:pt x="85" y="19"/>
                </a:lnTo>
                <a:lnTo>
                  <a:pt x="81" y="21"/>
                </a:lnTo>
                <a:lnTo>
                  <a:pt x="77" y="25"/>
                </a:lnTo>
                <a:lnTo>
                  <a:pt x="73" y="28"/>
                </a:lnTo>
                <a:lnTo>
                  <a:pt x="68" y="32"/>
                </a:lnTo>
                <a:lnTo>
                  <a:pt x="67" y="36"/>
                </a:lnTo>
                <a:lnTo>
                  <a:pt x="66" y="40"/>
                </a:lnTo>
                <a:lnTo>
                  <a:pt x="64" y="45"/>
                </a:lnTo>
                <a:lnTo>
                  <a:pt x="66" y="52"/>
                </a:lnTo>
                <a:lnTo>
                  <a:pt x="68" y="59"/>
                </a:lnTo>
                <a:lnTo>
                  <a:pt x="74" y="66"/>
                </a:lnTo>
                <a:lnTo>
                  <a:pt x="79" y="73"/>
                </a:lnTo>
                <a:lnTo>
                  <a:pt x="86" y="78"/>
                </a:lnTo>
                <a:lnTo>
                  <a:pt x="94" y="82"/>
                </a:lnTo>
                <a:lnTo>
                  <a:pt x="88" y="83"/>
                </a:lnTo>
                <a:lnTo>
                  <a:pt x="79" y="86"/>
                </a:lnTo>
                <a:lnTo>
                  <a:pt x="73" y="90"/>
                </a:lnTo>
                <a:lnTo>
                  <a:pt x="67" y="96"/>
                </a:lnTo>
                <a:lnTo>
                  <a:pt x="63" y="101"/>
                </a:lnTo>
                <a:lnTo>
                  <a:pt x="62" y="105"/>
                </a:lnTo>
                <a:lnTo>
                  <a:pt x="62" y="108"/>
                </a:lnTo>
                <a:lnTo>
                  <a:pt x="63" y="116"/>
                </a:lnTo>
                <a:lnTo>
                  <a:pt x="66" y="122"/>
                </a:lnTo>
                <a:lnTo>
                  <a:pt x="67" y="126"/>
                </a:lnTo>
                <a:lnTo>
                  <a:pt x="73" y="133"/>
                </a:lnTo>
                <a:lnTo>
                  <a:pt x="77" y="137"/>
                </a:lnTo>
                <a:lnTo>
                  <a:pt x="83" y="139"/>
                </a:lnTo>
                <a:lnTo>
                  <a:pt x="90" y="141"/>
                </a:lnTo>
                <a:lnTo>
                  <a:pt x="98" y="139"/>
                </a:lnTo>
                <a:lnTo>
                  <a:pt x="108" y="135"/>
                </a:lnTo>
                <a:lnTo>
                  <a:pt x="103" y="165"/>
                </a:lnTo>
                <a:lnTo>
                  <a:pt x="101" y="183"/>
                </a:lnTo>
                <a:lnTo>
                  <a:pt x="100" y="204"/>
                </a:lnTo>
                <a:lnTo>
                  <a:pt x="94" y="190"/>
                </a:lnTo>
                <a:lnTo>
                  <a:pt x="89" y="178"/>
                </a:lnTo>
                <a:lnTo>
                  <a:pt x="77" y="153"/>
                </a:lnTo>
                <a:lnTo>
                  <a:pt x="63" y="131"/>
                </a:lnTo>
                <a:lnTo>
                  <a:pt x="48" y="113"/>
                </a:lnTo>
                <a:lnTo>
                  <a:pt x="36" y="97"/>
                </a:lnTo>
                <a:lnTo>
                  <a:pt x="23" y="85"/>
                </a:lnTo>
                <a:lnTo>
                  <a:pt x="12" y="74"/>
                </a:lnTo>
                <a:lnTo>
                  <a:pt x="10" y="73"/>
                </a:lnTo>
                <a:lnTo>
                  <a:pt x="6" y="73"/>
                </a:lnTo>
                <a:lnTo>
                  <a:pt x="3" y="74"/>
                </a:lnTo>
                <a:lnTo>
                  <a:pt x="2" y="78"/>
                </a:lnTo>
                <a:lnTo>
                  <a:pt x="0" y="105"/>
                </a:lnTo>
                <a:lnTo>
                  <a:pt x="0" y="130"/>
                </a:lnTo>
                <a:lnTo>
                  <a:pt x="3" y="152"/>
                </a:lnTo>
                <a:lnTo>
                  <a:pt x="8" y="172"/>
                </a:lnTo>
                <a:lnTo>
                  <a:pt x="15" y="190"/>
                </a:lnTo>
                <a:lnTo>
                  <a:pt x="23" y="205"/>
                </a:lnTo>
                <a:lnTo>
                  <a:pt x="33" y="220"/>
                </a:lnTo>
                <a:lnTo>
                  <a:pt x="44" y="232"/>
                </a:lnTo>
                <a:lnTo>
                  <a:pt x="53" y="242"/>
                </a:lnTo>
                <a:lnTo>
                  <a:pt x="63" y="250"/>
                </a:lnTo>
                <a:lnTo>
                  <a:pt x="73" y="258"/>
                </a:lnTo>
                <a:lnTo>
                  <a:pt x="82" y="264"/>
                </a:lnTo>
                <a:lnTo>
                  <a:pt x="94" y="270"/>
                </a:lnTo>
                <a:lnTo>
                  <a:pt x="100" y="272"/>
                </a:lnTo>
                <a:lnTo>
                  <a:pt x="103" y="273"/>
                </a:lnTo>
                <a:lnTo>
                  <a:pt x="104" y="273"/>
                </a:lnTo>
                <a:lnTo>
                  <a:pt x="130" y="264"/>
                </a:lnTo>
                <a:lnTo>
                  <a:pt x="153" y="254"/>
                </a:lnTo>
                <a:lnTo>
                  <a:pt x="172" y="243"/>
                </a:lnTo>
                <a:lnTo>
                  <a:pt x="189" y="231"/>
                </a:lnTo>
                <a:lnTo>
                  <a:pt x="202" y="219"/>
                </a:lnTo>
                <a:lnTo>
                  <a:pt x="214" y="206"/>
                </a:lnTo>
                <a:lnTo>
                  <a:pt x="224" y="194"/>
                </a:lnTo>
                <a:lnTo>
                  <a:pt x="232" y="182"/>
                </a:lnTo>
                <a:lnTo>
                  <a:pt x="238" y="169"/>
                </a:lnTo>
                <a:lnTo>
                  <a:pt x="243" y="159"/>
                </a:lnTo>
                <a:lnTo>
                  <a:pt x="249" y="139"/>
                </a:lnTo>
                <a:lnTo>
                  <a:pt x="250" y="127"/>
                </a:lnTo>
                <a:lnTo>
                  <a:pt x="250" y="122"/>
                </a:lnTo>
                <a:lnTo>
                  <a:pt x="250" y="119"/>
                </a:lnTo>
                <a:lnTo>
                  <a:pt x="247" y="116"/>
                </a:lnTo>
                <a:close/>
                <a:moveTo>
                  <a:pt x="135" y="70"/>
                </a:moveTo>
                <a:lnTo>
                  <a:pt x="135" y="70"/>
                </a:lnTo>
                <a:lnTo>
                  <a:pt x="141" y="70"/>
                </a:lnTo>
                <a:lnTo>
                  <a:pt x="144" y="73"/>
                </a:lnTo>
                <a:lnTo>
                  <a:pt x="146" y="77"/>
                </a:lnTo>
                <a:lnTo>
                  <a:pt x="148" y="81"/>
                </a:lnTo>
                <a:lnTo>
                  <a:pt x="146" y="85"/>
                </a:lnTo>
                <a:lnTo>
                  <a:pt x="144" y="89"/>
                </a:lnTo>
                <a:lnTo>
                  <a:pt x="141" y="92"/>
                </a:lnTo>
                <a:lnTo>
                  <a:pt x="135" y="92"/>
                </a:lnTo>
                <a:lnTo>
                  <a:pt x="131" y="92"/>
                </a:lnTo>
                <a:lnTo>
                  <a:pt x="129" y="89"/>
                </a:lnTo>
                <a:lnTo>
                  <a:pt x="126" y="85"/>
                </a:lnTo>
                <a:lnTo>
                  <a:pt x="124" y="81"/>
                </a:lnTo>
                <a:lnTo>
                  <a:pt x="126" y="77"/>
                </a:lnTo>
                <a:lnTo>
                  <a:pt x="129" y="73"/>
                </a:lnTo>
                <a:lnTo>
                  <a:pt x="131" y="70"/>
                </a:lnTo>
                <a:lnTo>
                  <a:pt x="135" y="70"/>
                </a:lnTo>
                <a:close/>
                <a:moveTo>
                  <a:pt x="163" y="137"/>
                </a:moveTo>
                <a:lnTo>
                  <a:pt x="163" y="137"/>
                </a:lnTo>
                <a:lnTo>
                  <a:pt x="160" y="141"/>
                </a:lnTo>
                <a:lnTo>
                  <a:pt x="156" y="143"/>
                </a:lnTo>
                <a:lnTo>
                  <a:pt x="148" y="145"/>
                </a:lnTo>
                <a:lnTo>
                  <a:pt x="145" y="145"/>
                </a:lnTo>
                <a:lnTo>
                  <a:pt x="141" y="142"/>
                </a:lnTo>
                <a:lnTo>
                  <a:pt x="138" y="137"/>
                </a:lnTo>
                <a:lnTo>
                  <a:pt x="135" y="124"/>
                </a:lnTo>
                <a:lnTo>
                  <a:pt x="135" y="116"/>
                </a:lnTo>
                <a:lnTo>
                  <a:pt x="135" y="111"/>
                </a:lnTo>
                <a:lnTo>
                  <a:pt x="137" y="108"/>
                </a:lnTo>
                <a:lnTo>
                  <a:pt x="138" y="107"/>
                </a:lnTo>
                <a:lnTo>
                  <a:pt x="139" y="105"/>
                </a:lnTo>
                <a:lnTo>
                  <a:pt x="142" y="105"/>
                </a:lnTo>
                <a:lnTo>
                  <a:pt x="145" y="105"/>
                </a:lnTo>
                <a:lnTo>
                  <a:pt x="149" y="105"/>
                </a:lnTo>
                <a:lnTo>
                  <a:pt x="154" y="108"/>
                </a:lnTo>
                <a:lnTo>
                  <a:pt x="159" y="112"/>
                </a:lnTo>
                <a:lnTo>
                  <a:pt x="161" y="119"/>
                </a:lnTo>
                <a:lnTo>
                  <a:pt x="164" y="130"/>
                </a:lnTo>
                <a:lnTo>
                  <a:pt x="164" y="134"/>
                </a:lnTo>
                <a:lnTo>
                  <a:pt x="163" y="137"/>
                </a:lnTo>
                <a:close/>
                <a:moveTo>
                  <a:pt x="179" y="67"/>
                </a:moveTo>
                <a:lnTo>
                  <a:pt x="180" y="67"/>
                </a:lnTo>
                <a:lnTo>
                  <a:pt x="186" y="67"/>
                </a:lnTo>
                <a:lnTo>
                  <a:pt x="191" y="68"/>
                </a:lnTo>
                <a:lnTo>
                  <a:pt x="194" y="70"/>
                </a:lnTo>
                <a:lnTo>
                  <a:pt x="197" y="73"/>
                </a:lnTo>
                <a:lnTo>
                  <a:pt x="198" y="77"/>
                </a:lnTo>
                <a:lnTo>
                  <a:pt x="199" y="79"/>
                </a:lnTo>
                <a:lnTo>
                  <a:pt x="198" y="86"/>
                </a:lnTo>
                <a:lnTo>
                  <a:pt x="197" y="90"/>
                </a:lnTo>
                <a:lnTo>
                  <a:pt x="193" y="93"/>
                </a:lnTo>
                <a:lnTo>
                  <a:pt x="187" y="94"/>
                </a:lnTo>
                <a:lnTo>
                  <a:pt x="176" y="93"/>
                </a:lnTo>
                <a:lnTo>
                  <a:pt x="169" y="90"/>
                </a:lnTo>
                <a:lnTo>
                  <a:pt x="164" y="89"/>
                </a:lnTo>
                <a:lnTo>
                  <a:pt x="161" y="86"/>
                </a:lnTo>
                <a:lnTo>
                  <a:pt x="160" y="85"/>
                </a:lnTo>
                <a:lnTo>
                  <a:pt x="160" y="83"/>
                </a:lnTo>
                <a:lnTo>
                  <a:pt x="161" y="81"/>
                </a:lnTo>
                <a:lnTo>
                  <a:pt x="164" y="75"/>
                </a:lnTo>
                <a:lnTo>
                  <a:pt x="165" y="73"/>
                </a:lnTo>
                <a:lnTo>
                  <a:pt x="169" y="70"/>
                </a:lnTo>
                <a:lnTo>
                  <a:pt x="174" y="68"/>
                </a:lnTo>
                <a:lnTo>
                  <a:pt x="179" y="67"/>
                </a:lnTo>
                <a:close/>
                <a:moveTo>
                  <a:pt x="133" y="32"/>
                </a:moveTo>
                <a:lnTo>
                  <a:pt x="133" y="32"/>
                </a:lnTo>
                <a:lnTo>
                  <a:pt x="135" y="22"/>
                </a:lnTo>
                <a:lnTo>
                  <a:pt x="138" y="17"/>
                </a:lnTo>
                <a:lnTo>
                  <a:pt x="139" y="13"/>
                </a:lnTo>
                <a:lnTo>
                  <a:pt x="142" y="13"/>
                </a:lnTo>
                <a:lnTo>
                  <a:pt x="145" y="13"/>
                </a:lnTo>
                <a:lnTo>
                  <a:pt x="148" y="14"/>
                </a:lnTo>
                <a:lnTo>
                  <a:pt x="152" y="17"/>
                </a:lnTo>
                <a:lnTo>
                  <a:pt x="154" y="19"/>
                </a:lnTo>
                <a:lnTo>
                  <a:pt x="156" y="23"/>
                </a:lnTo>
                <a:lnTo>
                  <a:pt x="157" y="28"/>
                </a:lnTo>
                <a:lnTo>
                  <a:pt x="159" y="33"/>
                </a:lnTo>
                <a:lnTo>
                  <a:pt x="157" y="45"/>
                </a:lnTo>
                <a:lnTo>
                  <a:pt x="156" y="51"/>
                </a:lnTo>
                <a:lnTo>
                  <a:pt x="153" y="53"/>
                </a:lnTo>
                <a:lnTo>
                  <a:pt x="150" y="56"/>
                </a:lnTo>
                <a:lnTo>
                  <a:pt x="145" y="56"/>
                </a:lnTo>
                <a:lnTo>
                  <a:pt x="139" y="56"/>
                </a:lnTo>
                <a:lnTo>
                  <a:pt x="137" y="55"/>
                </a:lnTo>
                <a:lnTo>
                  <a:pt x="134" y="53"/>
                </a:lnTo>
                <a:lnTo>
                  <a:pt x="133" y="51"/>
                </a:lnTo>
                <a:lnTo>
                  <a:pt x="131" y="47"/>
                </a:lnTo>
                <a:lnTo>
                  <a:pt x="131" y="40"/>
                </a:lnTo>
                <a:lnTo>
                  <a:pt x="133" y="32"/>
                </a:lnTo>
                <a:close/>
                <a:moveTo>
                  <a:pt x="78" y="45"/>
                </a:moveTo>
                <a:lnTo>
                  <a:pt x="78" y="45"/>
                </a:lnTo>
                <a:lnTo>
                  <a:pt x="78" y="41"/>
                </a:lnTo>
                <a:lnTo>
                  <a:pt x="81" y="37"/>
                </a:lnTo>
                <a:lnTo>
                  <a:pt x="86" y="33"/>
                </a:lnTo>
                <a:lnTo>
                  <a:pt x="89" y="32"/>
                </a:lnTo>
                <a:lnTo>
                  <a:pt x="92" y="32"/>
                </a:lnTo>
                <a:lnTo>
                  <a:pt x="96" y="32"/>
                </a:lnTo>
                <a:lnTo>
                  <a:pt x="100" y="34"/>
                </a:lnTo>
                <a:lnTo>
                  <a:pt x="104" y="40"/>
                </a:lnTo>
                <a:lnTo>
                  <a:pt x="109" y="47"/>
                </a:lnTo>
                <a:lnTo>
                  <a:pt x="115" y="55"/>
                </a:lnTo>
                <a:lnTo>
                  <a:pt x="116" y="60"/>
                </a:lnTo>
                <a:lnTo>
                  <a:pt x="118" y="64"/>
                </a:lnTo>
                <a:lnTo>
                  <a:pt x="118" y="66"/>
                </a:lnTo>
                <a:lnTo>
                  <a:pt x="116" y="67"/>
                </a:lnTo>
                <a:lnTo>
                  <a:pt x="113" y="68"/>
                </a:lnTo>
                <a:lnTo>
                  <a:pt x="111" y="70"/>
                </a:lnTo>
                <a:lnTo>
                  <a:pt x="108" y="70"/>
                </a:lnTo>
                <a:lnTo>
                  <a:pt x="104" y="71"/>
                </a:lnTo>
                <a:lnTo>
                  <a:pt x="100" y="70"/>
                </a:lnTo>
                <a:lnTo>
                  <a:pt x="97" y="68"/>
                </a:lnTo>
                <a:lnTo>
                  <a:pt x="89" y="63"/>
                </a:lnTo>
                <a:lnTo>
                  <a:pt x="83" y="58"/>
                </a:lnTo>
                <a:lnTo>
                  <a:pt x="81" y="53"/>
                </a:lnTo>
                <a:lnTo>
                  <a:pt x="78" y="49"/>
                </a:lnTo>
                <a:lnTo>
                  <a:pt x="78" y="45"/>
                </a:lnTo>
                <a:close/>
                <a:moveTo>
                  <a:pt x="90" y="128"/>
                </a:moveTo>
                <a:lnTo>
                  <a:pt x="90" y="128"/>
                </a:lnTo>
                <a:lnTo>
                  <a:pt x="89" y="128"/>
                </a:lnTo>
                <a:lnTo>
                  <a:pt x="86" y="127"/>
                </a:lnTo>
                <a:lnTo>
                  <a:pt x="82" y="124"/>
                </a:lnTo>
                <a:lnTo>
                  <a:pt x="78" y="120"/>
                </a:lnTo>
                <a:lnTo>
                  <a:pt x="75" y="112"/>
                </a:lnTo>
                <a:lnTo>
                  <a:pt x="75" y="109"/>
                </a:lnTo>
                <a:lnTo>
                  <a:pt x="75" y="105"/>
                </a:lnTo>
                <a:lnTo>
                  <a:pt x="77" y="103"/>
                </a:lnTo>
                <a:lnTo>
                  <a:pt x="81" y="100"/>
                </a:lnTo>
                <a:lnTo>
                  <a:pt x="92" y="96"/>
                </a:lnTo>
                <a:lnTo>
                  <a:pt x="98" y="94"/>
                </a:lnTo>
                <a:lnTo>
                  <a:pt x="104" y="93"/>
                </a:lnTo>
                <a:lnTo>
                  <a:pt x="108" y="94"/>
                </a:lnTo>
                <a:lnTo>
                  <a:pt x="111" y="96"/>
                </a:lnTo>
                <a:lnTo>
                  <a:pt x="112" y="97"/>
                </a:lnTo>
                <a:lnTo>
                  <a:pt x="113" y="100"/>
                </a:lnTo>
                <a:lnTo>
                  <a:pt x="113" y="103"/>
                </a:lnTo>
                <a:lnTo>
                  <a:pt x="115" y="109"/>
                </a:lnTo>
                <a:lnTo>
                  <a:pt x="113" y="112"/>
                </a:lnTo>
                <a:lnTo>
                  <a:pt x="112" y="116"/>
                </a:lnTo>
                <a:lnTo>
                  <a:pt x="109" y="120"/>
                </a:lnTo>
                <a:lnTo>
                  <a:pt x="105" y="123"/>
                </a:lnTo>
                <a:lnTo>
                  <a:pt x="97" y="127"/>
                </a:lnTo>
                <a:lnTo>
                  <a:pt x="90" y="128"/>
                </a:lnTo>
                <a:close/>
                <a:moveTo>
                  <a:pt x="12" y="93"/>
                </a:moveTo>
                <a:lnTo>
                  <a:pt x="12" y="93"/>
                </a:lnTo>
                <a:lnTo>
                  <a:pt x="23" y="104"/>
                </a:lnTo>
                <a:lnTo>
                  <a:pt x="36" y="118"/>
                </a:lnTo>
                <a:lnTo>
                  <a:pt x="49" y="137"/>
                </a:lnTo>
                <a:lnTo>
                  <a:pt x="63" y="157"/>
                </a:lnTo>
                <a:lnTo>
                  <a:pt x="75" y="179"/>
                </a:lnTo>
                <a:lnTo>
                  <a:pt x="86" y="204"/>
                </a:lnTo>
                <a:lnTo>
                  <a:pt x="90" y="217"/>
                </a:lnTo>
                <a:lnTo>
                  <a:pt x="93" y="229"/>
                </a:lnTo>
                <a:lnTo>
                  <a:pt x="96" y="243"/>
                </a:lnTo>
                <a:lnTo>
                  <a:pt x="96" y="257"/>
                </a:lnTo>
                <a:lnTo>
                  <a:pt x="85" y="250"/>
                </a:lnTo>
                <a:lnTo>
                  <a:pt x="73" y="240"/>
                </a:lnTo>
                <a:lnTo>
                  <a:pt x="58" y="228"/>
                </a:lnTo>
                <a:lnTo>
                  <a:pt x="49" y="220"/>
                </a:lnTo>
                <a:lnTo>
                  <a:pt x="43" y="210"/>
                </a:lnTo>
                <a:lnTo>
                  <a:pt x="36" y="199"/>
                </a:lnTo>
                <a:lnTo>
                  <a:pt x="29" y="189"/>
                </a:lnTo>
                <a:lnTo>
                  <a:pt x="23" y="176"/>
                </a:lnTo>
                <a:lnTo>
                  <a:pt x="19" y="161"/>
                </a:lnTo>
                <a:lnTo>
                  <a:pt x="15" y="146"/>
                </a:lnTo>
                <a:lnTo>
                  <a:pt x="14" y="130"/>
                </a:lnTo>
                <a:lnTo>
                  <a:pt x="12" y="112"/>
                </a:lnTo>
                <a:lnTo>
                  <a:pt x="12" y="93"/>
                </a:lnTo>
                <a:close/>
                <a:moveTo>
                  <a:pt x="112" y="257"/>
                </a:moveTo>
                <a:lnTo>
                  <a:pt x="112" y="257"/>
                </a:lnTo>
                <a:lnTo>
                  <a:pt x="116" y="247"/>
                </a:lnTo>
                <a:lnTo>
                  <a:pt x="123" y="236"/>
                </a:lnTo>
                <a:lnTo>
                  <a:pt x="133" y="221"/>
                </a:lnTo>
                <a:lnTo>
                  <a:pt x="145" y="206"/>
                </a:lnTo>
                <a:lnTo>
                  <a:pt x="161" y="190"/>
                </a:lnTo>
                <a:lnTo>
                  <a:pt x="180" y="172"/>
                </a:lnTo>
                <a:lnTo>
                  <a:pt x="206" y="153"/>
                </a:lnTo>
                <a:lnTo>
                  <a:pt x="236" y="134"/>
                </a:lnTo>
                <a:lnTo>
                  <a:pt x="234" y="145"/>
                </a:lnTo>
                <a:lnTo>
                  <a:pt x="230" y="159"/>
                </a:lnTo>
                <a:lnTo>
                  <a:pt x="221" y="175"/>
                </a:lnTo>
                <a:lnTo>
                  <a:pt x="210" y="193"/>
                </a:lnTo>
                <a:lnTo>
                  <a:pt x="202" y="201"/>
                </a:lnTo>
                <a:lnTo>
                  <a:pt x="194" y="209"/>
                </a:lnTo>
                <a:lnTo>
                  <a:pt x="184" y="219"/>
                </a:lnTo>
                <a:lnTo>
                  <a:pt x="174" y="227"/>
                </a:lnTo>
                <a:lnTo>
                  <a:pt x="160" y="235"/>
                </a:lnTo>
                <a:lnTo>
                  <a:pt x="146" y="243"/>
                </a:lnTo>
                <a:lnTo>
                  <a:pt x="130" y="250"/>
                </a:lnTo>
                <a:lnTo>
                  <a:pt x="112" y="2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3" name="Freeform 171"/>
          <p:cNvSpPr>
            <a:spLocks noEditPoints="1"/>
          </p:cNvSpPr>
          <p:nvPr/>
        </p:nvSpPr>
        <p:spPr bwMode="auto">
          <a:xfrm>
            <a:off x="4056063" y="4471988"/>
            <a:ext cx="144462" cy="127000"/>
          </a:xfrm>
          <a:custGeom>
            <a:avLst/>
            <a:gdLst>
              <a:gd name="T0" fmla="*/ 73728843 w 266"/>
              <a:gd name="T1" fmla="*/ 21178050 h 238"/>
              <a:gd name="T2" fmla="*/ 61098193 w 266"/>
              <a:gd name="T3" fmla="*/ 9157874 h 238"/>
              <a:gd name="T4" fmla="*/ 49348436 w 266"/>
              <a:gd name="T5" fmla="*/ 3148319 h 238"/>
              <a:gd name="T6" fmla="*/ 45236157 w 266"/>
              <a:gd name="T7" fmla="*/ 3148319 h 238"/>
              <a:gd name="T8" fmla="*/ 44942345 w 266"/>
              <a:gd name="T9" fmla="*/ 6010088 h 238"/>
              <a:gd name="T10" fmla="*/ 57279183 w 266"/>
              <a:gd name="T11" fmla="*/ 11733626 h 238"/>
              <a:gd name="T12" fmla="*/ 68147505 w 266"/>
              <a:gd name="T13" fmla="*/ 20319466 h 238"/>
              <a:gd name="T14" fmla="*/ 6756042 w 266"/>
              <a:gd name="T15" fmla="*/ 41783534 h 238"/>
              <a:gd name="T16" fmla="*/ 34074024 w 266"/>
              <a:gd name="T17" fmla="*/ 4292920 h 238"/>
              <a:gd name="T18" fmla="*/ 40242443 w 266"/>
              <a:gd name="T19" fmla="*/ 4865487 h 238"/>
              <a:gd name="T20" fmla="*/ 40830066 w 266"/>
              <a:gd name="T21" fmla="*/ 858584 h 238"/>
              <a:gd name="T22" fmla="*/ 34074024 w 266"/>
              <a:gd name="T23" fmla="*/ 0 h 238"/>
              <a:gd name="T24" fmla="*/ 27611793 w 266"/>
              <a:gd name="T25" fmla="*/ 858584 h 238"/>
              <a:gd name="T26" fmla="*/ 0 w 266"/>
              <a:gd name="T27" fmla="*/ 43787252 h 238"/>
              <a:gd name="T28" fmla="*/ 73141219 w 266"/>
              <a:gd name="T29" fmla="*/ 53517693 h 238"/>
              <a:gd name="T30" fmla="*/ 71378891 w 266"/>
              <a:gd name="T31" fmla="*/ 41497517 h 238"/>
              <a:gd name="T32" fmla="*/ 66972800 w 266"/>
              <a:gd name="T33" fmla="*/ 41497517 h 238"/>
              <a:gd name="T34" fmla="*/ 60510570 w 266"/>
              <a:gd name="T35" fmla="*/ 45790437 h 238"/>
              <a:gd name="T36" fmla="*/ 58160618 w 266"/>
              <a:gd name="T37" fmla="*/ 46935038 h 238"/>
              <a:gd name="T38" fmla="*/ 43473829 w 266"/>
              <a:gd name="T39" fmla="*/ 46935038 h 238"/>
              <a:gd name="T40" fmla="*/ 39067738 w 266"/>
              <a:gd name="T41" fmla="*/ 46649021 h 238"/>
              <a:gd name="T42" fmla="*/ 35836352 w 266"/>
              <a:gd name="T43" fmla="*/ 48079639 h 238"/>
              <a:gd name="T44" fmla="*/ 25848922 w 266"/>
              <a:gd name="T45" fmla="*/ 52086542 h 238"/>
              <a:gd name="T46" fmla="*/ 8812182 w 266"/>
              <a:gd name="T47" fmla="*/ 55520878 h 238"/>
              <a:gd name="T48" fmla="*/ 5581338 w 266"/>
              <a:gd name="T49" fmla="*/ 53517693 h 238"/>
              <a:gd name="T50" fmla="*/ 18799611 w 266"/>
              <a:gd name="T51" fmla="*/ 51513975 h 238"/>
              <a:gd name="T52" fmla="*/ 29667933 w 266"/>
              <a:gd name="T53" fmla="*/ 48652206 h 238"/>
              <a:gd name="T54" fmla="*/ 36130163 w 266"/>
              <a:gd name="T55" fmla="*/ 45503887 h 238"/>
              <a:gd name="T56" fmla="*/ 39654819 w 266"/>
              <a:gd name="T57" fmla="*/ 44645303 h 238"/>
              <a:gd name="T58" fmla="*/ 46998485 w 266"/>
              <a:gd name="T59" fmla="*/ 45503887 h 238"/>
              <a:gd name="T60" fmla="*/ 57866807 w 266"/>
              <a:gd name="T61" fmla="*/ 44645303 h 238"/>
              <a:gd name="T62" fmla="*/ 61392005 w 266"/>
              <a:gd name="T63" fmla="*/ 42642118 h 238"/>
              <a:gd name="T64" fmla="*/ 66678989 w 266"/>
              <a:gd name="T65" fmla="*/ 39494332 h 238"/>
              <a:gd name="T66" fmla="*/ 71966515 w 266"/>
              <a:gd name="T67" fmla="*/ 39207782 h 238"/>
              <a:gd name="T68" fmla="*/ 72260327 w 266"/>
              <a:gd name="T69" fmla="*/ 36346013 h 238"/>
              <a:gd name="T70" fmla="*/ 67560424 w 266"/>
              <a:gd name="T71" fmla="*/ 36918580 h 238"/>
              <a:gd name="T72" fmla="*/ 61685274 w 266"/>
              <a:gd name="T73" fmla="*/ 38635748 h 238"/>
              <a:gd name="T74" fmla="*/ 58748242 w 266"/>
              <a:gd name="T75" fmla="*/ 41497517 h 238"/>
              <a:gd name="T76" fmla="*/ 48173189 w 266"/>
              <a:gd name="T77" fmla="*/ 42642118 h 238"/>
              <a:gd name="T78" fmla="*/ 39654819 w 266"/>
              <a:gd name="T79" fmla="*/ 41783534 h 238"/>
              <a:gd name="T80" fmla="*/ 34954916 w 266"/>
              <a:gd name="T81" fmla="*/ 42928668 h 238"/>
              <a:gd name="T82" fmla="*/ 24968030 w 266"/>
              <a:gd name="T83" fmla="*/ 47221055 h 238"/>
              <a:gd name="T84" fmla="*/ 12630649 w 266"/>
              <a:gd name="T85" fmla="*/ 50083357 h 238"/>
              <a:gd name="T86" fmla="*/ 4993715 w 266"/>
              <a:gd name="T87" fmla="*/ 46649021 h 238"/>
              <a:gd name="T88" fmla="*/ 6168419 w 266"/>
              <a:gd name="T89" fmla="*/ 58668664 h 238"/>
              <a:gd name="T90" fmla="*/ 13805897 w 266"/>
              <a:gd name="T91" fmla="*/ 57524063 h 238"/>
              <a:gd name="T92" fmla="*/ 26436546 w 266"/>
              <a:gd name="T93" fmla="*/ 54662294 h 238"/>
              <a:gd name="T94" fmla="*/ 37304868 w 266"/>
              <a:gd name="T95" fmla="*/ 50083357 h 238"/>
              <a:gd name="T96" fmla="*/ 39361007 w 266"/>
              <a:gd name="T97" fmla="*/ 49224773 h 238"/>
              <a:gd name="T98" fmla="*/ 42886206 w 266"/>
              <a:gd name="T99" fmla="*/ 49796807 h 238"/>
              <a:gd name="T100" fmla="*/ 56104479 w 266"/>
              <a:gd name="T101" fmla="*/ 50083357 h 238"/>
              <a:gd name="T102" fmla="*/ 62566709 w 266"/>
              <a:gd name="T103" fmla="*/ 47793622 h 238"/>
              <a:gd name="T104" fmla="*/ 66091365 w 266"/>
              <a:gd name="T105" fmla="*/ 44645303 h 238"/>
              <a:gd name="T106" fmla="*/ 71085080 w 266"/>
              <a:gd name="T107" fmla="*/ 44359286 h 2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6" h="238">
                <a:moveTo>
                  <a:pt x="266" y="93"/>
                </a:moveTo>
                <a:lnTo>
                  <a:pt x="266" y="93"/>
                </a:lnTo>
                <a:lnTo>
                  <a:pt x="251" y="74"/>
                </a:lnTo>
                <a:lnTo>
                  <a:pt x="238" y="56"/>
                </a:lnTo>
                <a:lnTo>
                  <a:pt x="223" y="43"/>
                </a:lnTo>
                <a:lnTo>
                  <a:pt x="208" y="32"/>
                </a:lnTo>
                <a:lnTo>
                  <a:pt x="194" y="24"/>
                </a:lnTo>
                <a:lnTo>
                  <a:pt x="180" y="17"/>
                </a:lnTo>
                <a:lnTo>
                  <a:pt x="168" y="11"/>
                </a:lnTo>
                <a:lnTo>
                  <a:pt x="156" y="7"/>
                </a:lnTo>
                <a:lnTo>
                  <a:pt x="154" y="11"/>
                </a:lnTo>
                <a:lnTo>
                  <a:pt x="153" y="15"/>
                </a:lnTo>
                <a:lnTo>
                  <a:pt x="153" y="21"/>
                </a:lnTo>
                <a:lnTo>
                  <a:pt x="168" y="26"/>
                </a:lnTo>
                <a:lnTo>
                  <a:pt x="182" y="33"/>
                </a:lnTo>
                <a:lnTo>
                  <a:pt x="195" y="41"/>
                </a:lnTo>
                <a:lnTo>
                  <a:pt x="209" y="49"/>
                </a:lnTo>
                <a:lnTo>
                  <a:pt x="221" y="60"/>
                </a:lnTo>
                <a:lnTo>
                  <a:pt x="232" y="71"/>
                </a:lnTo>
                <a:lnTo>
                  <a:pt x="243" y="84"/>
                </a:lnTo>
                <a:lnTo>
                  <a:pt x="253" y="96"/>
                </a:lnTo>
                <a:lnTo>
                  <a:pt x="23" y="146"/>
                </a:lnTo>
                <a:lnTo>
                  <a:pt x="101" y="17"/>
                </a:lnTo>
                <a:lnTo>
                  <a:pt x="116" y="15"/>
                </a:lnTo>
                <a:lnTo>
                  <a:pt x="126" y="15"/>
                </a:lnTo>
                <a:lnTo>
                  <a:pt x="137" y="17"/>
                </a:lnTo>
                <a:lnTo>
                  <a:pt x="138" y="10"/>
                </a:lnTo>
                <a:lnTo>
                  <a:pt x="139" y="3"/>
                </a:lnTo>
                <a:lnTo>
                  <a:pt x="127" y="2"/>
                </a:lnTo>
                <a:lnTo>
                  <a:pt x="116" y="0"/>
                </a:lnTo>
                <a:lnTo>
                  <a:pt x="101" y="2"/>
                </a:lnTo>
                <a:lnTo>
                  <a:pt x="94" y="3"/>
                </a:lnTo>
                <a:lnTo>
                  <a:pt x="92" y="4"/>
                </a:lnTo>
                <a:lnTo>
                  <a:pt x="2" y="152"/>
                </a:lnTo>
                <a:lnTo>
                  <a:pt x="0" y="153"/>
                </a:lnTo>
                <a:lnTo>
                  <a:pt x="10" y="238"/>
                </a:lnTo>
                <a:lnTo>
                  <a:pt x="249" y="189"/>
                </a:lnTo>
                <a:lnTo>
                  <a:pt x="249" y="187"/>
                </a:lnTo>
                <a:lnTo>
                  <a:pt x="266" y="96"/>
                </a:lnTo>
                <a:lnTo>
                  <a:pt x="266" y="93"/>
                </a:lnTo>
                <a:close/>
                <a:moveTo>
                  <a:pt x="243" y="145"/>
                </a:moveTo>
                <a:lnTo>
                  <a:pt x="234" y="145"/>
                </a:lnTo>
                <a:lnTo>
                  <a:pt x="228" y="145"/>
                </a:lnTo>
                <a:lnTo>
                  <a:pt x="221" y="148"/>
                </a:lnTo>
                <a:lnTo>
                  <a:pt x="215" y="153"/>
                </a:lnTo>
                <a:lnTo>
                  <a:pt x="206" y="160"/>
                </a:lnTo>
                <a:lnTo>
                  <a:pt x="204" y="163"/>
                </a:lnTo>
                <a:lnTo>
                  <a:pt x="198" y="164"/>
                </a:lnTo>
                <a:lnTo>
                  <a:pt x="186" y="167"/>
                </a:lnTo>
                <a:lnTo>
                  <a:pt x="168" y="167"/>
                </a:lnTo>
                <a:lnTo>
                  <a:pt x="148" y="164"/>
                </a:lnTo>
                <a:lnTo>
                  <a:pt x="138" y="163"/>
                </a:lnTo>
                <a:lnTo>
                  <a:pt x="133" y="163"/>
                </a:lnTo>
                <a:lnTo>
                  <a:pt x="127" y="165"/>
                </a:lnTo>
                <a:lnTo>
                  <a:pt x="122" y="168"/>
                </a:lnTo>
                <a:lnTo>
                  <a:pt x="111" y="174"/>
                </a:lnTo>
                <a:lnTo>
                  <a:pt x="88" y="182"/>
                </a:lnTo>
                <a:lnTo>
                  <a:pt x="64" y="189"/>
                </a:lnTo>
                <a:lnTo>
                  <a:pt x="45" y="193"/>
                </a:lnTo>
                <a:lnTo>
                  <a:pt x="30" y="194"/>
                </a:lnTo>
                <a:lnTo>
                  <a:pt x="19" y="195"/>
                </a:lnTo>
                <a:lnTo>
                  <a:pt x="19" y="187"/>
                </a:lnTo>
                <a:lnTo>
                  <a:pt x="30" y="187"/>
                </a:lnTo>
                <a:lnTo>
                  <a:pt x="45" y="185"/>
                </a:lnTo>
                <a:lnTo>
                  <a:pt x="64" y="180"/>
                </a:lnTo>
                <a:lnTo>
                  <a:pt x="88" y="174"/>
                </a:lnTo>
                <a:lnTo>
                  <a:pt x="101" y="170"/>
                </a:lnTo>
                <a:lnTo>
                  <a:pt x="111" y="165"/>
                </a:lnTo>
                <a:lnTo>
                  <a:pt x="123" y="159"/>
                </a:lnTo>
                <a:lnTo>
                  <a:pt x="127" y="157"/>
                </a:lnTo>
                <a:lnTo>
                  <a:pt x="130" y="156"/>
                </a:lnTo>
                <a:lnTo>
                  <a:pt x="135" y="156"/>
                </a:lnTo>
                <a:lnTo>
                  <a:pt x="142" y="156"/>
                </a:lnTo>
                <a:lnTo>
                  <a:pt x="160" y="159"/>
                </a:lnTo>
                <a:lnTo>
                  <a:pt x="179" y="159"/>
                </a:lnTo>
                <a:lnTo>
                  <a:pt x="189" y="159"/>
                </a:lnTo>
                <a:lnTo>
                  <a:pt x="197" y="156"/>
                </a:lnTo>
                <a:lnTo>
                  <a:pt x="204" y="153"/>
                </a:lnTo>
                <a:lnTo>
                  <a:pt x="209" y="149"/>
                </a:lnTo>
                <a:lnTo>
                  <a:pt x="216" y="144"/>
                </a:lnTo>
                <a:lnTo>
                  <a:pt x="223" y="140"/>
                </a:lnTo>
                <a:lnTo>
                  <a:pt x="227" y="138"/>
                </a:lnTo>
                <a:lnTo>
                  <a:pt x="230" y="137"/>
                </a:lnTo>
                <a:lnTo>
                  <a:pt x="245" y="137"/>
                </a:lnTo>
                <a:lnTo>
                  <a:pt x="243" y="145"/>
                </a:lnTo>
                <a:close/>
                <a:moveTo>
                  <a:pt x="250" y="112"/>
                </a:moveTo>
                <a:lnTo>
                  <a:pt x="246" y="127"/>
                </a:lnTo>
                <a:lnTo>
                  <a:pt x="230" y="129"/>
                </a:lnTo>
                <a:lnTo>
                  <a:pt x="224" y="129"/>
                </a:lnTo>
                <a:lnTo>
                  <a:pt x="219" y="131"/>
                </a:lnTo>
                <a:lnTo>
                  <a:pt x="210" y="135"/>
                </a:lnTo>
                <a:lnTo>
                  <a:pt x="202" y="144"/>
                </a:lnTo>
                <a:lnTo>
                  <a:pt x="200" y="145"/>
                </a:lnTo>
                <a:lnTo>
                  <a:pt x="195" y="148"/>
                </a:lnTo>
                <a:lnTo>
                  <a:pt x="182" y="149"/>
                </a:lnTo>
                <a:lnTo>
                  <a:pt x="164" y="149"/>
                </a:lnTo>
                <a:lnTo>
                  <a:pt x="144" y="148"/>
                </a:lnTo>
                <a:lnTo>
                  <a:pt x="135" y="146"/>
                </a:lnTo>
                <a:lnTo>
                  <a:pt x="129" y="146"/>
                </a:lnTo>
                <a:lnTo>
                  <a:pt x="123" y="148"/>
                </a:lnTo>
                <a:lnTo>
                  <a:pt x="119" y="150"/>
                </a:lnTo>
                <a:lnTo>
                  <a:pt x="107" y="157"/>
                </a:lnTo>
                <a:lnTo>
                  <a:pt x="85" y="165"/>
                </a:lnTo>
                <a:lnTo>
                  <a:pt x="62" y="171"/>
                </a:lnTo>
                <a:lnTo>
                  <a:pt x="43" y="175"/>
                </a:lnTo>
                <a:lnTo>
                  <a:pt x="29" y="178"/>
                </a:lnTo>
                <a:lnTo>
                  <a:pt x="18" y="178"/>
                </a:lnTo>
                <a:lnTo>
                  <a:pt x="17" y="163"/>
                </a:lnTo>
                <a:lnTo>
                  <a:pt x="250" y="112"/>
                </a:lnTo>
                <a:close/>
                <a:moveTo>
                  <a:pt x="22" y="220"/>
                </a:moveTo>
                <a:lnTo>
                  <a:pt x="21" y="205"/>
                </a:lnTo>
                <a:lnTo>
                  <a:pt x="32" y="204"/>
                </a:lnTo>
                <a:lnTo>
                  <a:pt x="47" y="201"/>
                </a:lnTo>
                <a:lnTo>
                  <a:pt x="67" y="197"/>
                </a:lnTo>
                <a:lnTo>
                  <a:pt x="90" y="191"/>
                </a:lnTo>
                <a:lnTo>
                  <a:pt x="104" y="186"/>
                </a:lnTo>
                <a:lnTo>
                  <a:pt x="115" y="182"/>
                </a:lnTo>
                <a:lnTo>
                  <a:pt x="127" y="175"/>
                </a:lnTo>
                <a:lnTo>
                  <a:pt x="131" y="174"/>
                </a:lnTo>
                <a:lnTo>
                  <a:pt x="134" y="172"/>
                </a:lnTo>
                <a:lnTo>
                  <a:pt x="139" y="172"/>
                </a:lnTo>
                <a:lnTo>
                  <a:pt x="146" y="174"/>
                </a:lnTo>
                <a:lnTo>
                  <a:pt x="163" y="175"/>
                </a:lnTo>
                <a:lnTo>
                  <a:pt x="183" y="175"/>
                </a:lnTo>
                <a:lnTo>
                  <a:pt x="191" y="175"/>
                </a:lnTo>
                <a:lnTo>
                  <a:pt x="201" y="174"/>
                </a:lnTo>
                <a:lnTo>
                  <a:pt x="208" y="171"/>
                </a:lnTo>
                <a:lnTo>
                  <a:pt x="213" y="167"/>
                </a:lnTo>
                <a:lnTo>
                  <a:pt x="220" y="160"/>
                </a:lnTo>
                <a:lnTo>
                  <a:pt x="225" y="156"/>
                </a:lnTo>
                <a:lnTo>
                  <a:pt x="230" y="155"/>
                </a:lnTo>
                <a:lnTo>
                  <a:pt x="234" y="155"/>
                </a:lnTo>
                <a:lnTo>
                  <a:pt x="242" y="155"/>
                </a:lnTo>
                <a:lnTo>
                  <a:pt x="236" y="176"/>
                </a:lnTo>
                <a:lnTo>
                  <a:pt x="22" y="2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4" name="Freeform 172"/>
          <p:cNvSpPr>
            <a:spLocks noEditPoints="1"/>
          </p:cNvSpPr>
          <p:nvPr/>
        </p:nvSpPr>
        <p:spPr bwMode="auto">
          <a:xfrm>
            <a:off x="4119563" y="4452938"/>
            <a:ext cx="42862" cy="65087"/>
          </a:xfrm>
          <a:custGeom>
            <a:avLst/>
            <a:gdLst>
              <a:gd name="T0" fmla="*/ 4754969 w 79"/>
              <a:gd name="T1" fmla="*/ 18810695 h 118"/>
              <a:gd name="T2" fmla="*/ 2971584 w 79"/>
              <a:gd name="T3" fmla="*/ 19417438 h 118"/>
              <a:gd name="T4" fmla="*/ 1486064 w 79"/>
              <a:gd name="T5" fmla="*/ 20934296 h 118"/>
              <a:gd name="T6" fmla="*/ 0 w 79"/>
              <a:gd name="T7" fmla="*/ 26395536 h 118"/>
              <a:gd name="T8" fmla="*/ 891421 w 79"/>
              <a:gd name="T9" fmla="*/ 29732624 h 118"/>
              <a:gd name="T10" fmla="*/ 2080163 w 79"/>
              <a:gd name="T11" fmla="*/ 32463520 h 118"/>
              <a:gd name="T12" fmla="*/ 5349069 w 79"/>
              <a:gd name="T13" fmla="*/ 35497236 h 118"/>
              <a:gd name="T14" fmla="*/ 7429232 w 79"/>
              <a:gd name="T15" fmla="*/ 35800608 h 118"/>
              <a:gd name="T16" fmla="*/ 8915296 w 79"/>
              <a:gd name="T17" fmla="*/ 35800608 h 118"/>
              <a:gd name="T18" fmla="*/ 10400817 w 79"/>
              <a:gd name="T19" fmla="*/ 35497236 h 118"/>
              <a:gd name="T20" fmla="*/ 13372401 w 79"/>
              <a:gd name="T21" fmla="*/ 34283750 h 118"/>
              <a:gd name="T22" fmla="*/ 15749886 w 79"/>
              <a:gd name="T23" fmla="*/ 29732624 h 118"/>
              <a:gd name="T24" fmla="*/ 16641307 w 79"/>
              <a:gd name="T25" fmla="*/ 27305651 h 118"/>
              <a:gd name="T26" fmla="*/ 16641307 w 79"/>
              <a:gd name="T27" fmla="*/ 23361269 h 118"/>
              <a:gd name="T28" fmla="*/ 16344528 w 79"/>
              <a:gd name="T29" fmla="*/ 22147782 h 118"/>
              <a:gd name="T30" fmla="*/ 14561144 w 79"/>
              <a:gd name="T31" fmla="*/ 20630924 h 118"/>
              <a:gd name="T32" fmla="*/ 13075623 w 79"/>
              <a:gd name="T33" fmla="*/ 19720809 h 118"/>
              <a:gd name="T34" fmla="*/ 10400817 w 79"/>
              <a:gd name="T35" fmla="*/ 19417438 h 118"/>
              <a:gd name="T36" fmla="*/ 9212075 w 79"/>
              <a:gd name="T37" fmla="*/ 19417438 h 118"/>
              <a:gd name="T38" fmla="*/ 8915296 w 79"/>
              <a:gd name="T39" fmla="*/ 18203951 h 118"/>
              <a:gd name="T40" fmla="*/ 8617975 w 79"/>
              <a:gd name="T41" fmla="*/ 13956197 h 118"/>
              <a:gd name="T42" fmla="*/ 9212075 w 79"/>
              <a:gd name="T43" fmla="*/ 11529224 h 118"/>
              <a:gd name="T44" fmla="*/ 13372401 w 79"/>
              <a:gd name="T45" fmla="*/ 6371355 h 118"/>
              <a:gd name="T46" fmla="*/ 20802176 w 79"/>
              <a:gd name="T47" fmla="*/ 3337088 h 118"/>
              <a:gd name="T48" fmla="*/ 22585019 w 79"/>
              <a:gd name="T49" fmla="*/ 2730344 h 118"/>
              <a:gd name="T50" fmla="*/ 23179119 w 79"/>
              <a:gd name="T51" fmla="*/ 1516858 h 118"/>
              <a:gd name="T52" fmla="*/ 22287697 w 79"/>
              <a:gd name="T53" fmla="*/ 0 h 118"/>
              <a:gd name="T54" fmla="*/ 21098955 w 79"/>
              <a:gd name="T55" fmla="*/ 1516858 h 118"/>
              <a:gd name="T56" fmla="*/ 16344528 w 79"/>
              <a:gd name="T57" fmla="*/ 3337088 h 118"/>
              <a:gd name="T58" fmla="*/ 9806717 w 79"/>
              <a:gd name="T59" fmla="*/ 7888213 h 118"/>
              <a:gd name="T60" fmla="*/ 8023332 w 79"/>
              <a:gd name="T61" fmla="*/ 10922481 h 118"/>
              <a:gd name="T62" fmla="*/ 7429232 w 79"/>
              <a:gd name="T63" fmla="*/ 13652826 h 118"/>
              <a:gd name="T64" fmla="*/ 7429232 w 79"/>
              <a:gd name="T65" fmla="*/ 17596657 h 118"/>
              <a:gd name="T66" fmla="*/ 7726554 w 79"/>
              <a:gd name="T67" fmla="*/ 19417438 h 118"/>
              <a:gd name="T68" fmla="*/ 4754969 w 79"/>
              <a:gd name="T69" fmla="*/ 18810695 h 118"/>
              <a:gd name="T70" fmla="*/ 13669723 w 79"/>
              <a:gd name="T71" fmla="*/ 22147782 h 118"/>
              <a:gd name="T72" fmla="*/ 14264365 w 79"/>
              <a:gd name="T73" fmla="*/ 22147782 h 118"/>
              <a:gd name="T74" fmla="*/ 14858465 w 79"/>
              <a:gd name="T75" fmla="*/ 23057897 h 118"/>
              <a:gd name="T76" fmla="*/ 14858465 w 79"/>
              <a:gd name="T77" fmla="*/ 23968012 h 118"/>
              <a:gd name="T78" fmla="*/ 14858465 w 79"/>
              <a:gd name="T79" fmla="*/ 26395536 h 118"/>
              <a:gd name="T80" fmla="*/ 14264365 w 79"/>
              <a:gd name="T81" fmla="*/ 28822509 h 118"/>
              <a:gd name="T82" fmla="*/ 12184202 w 79"/>
              <a:gd name="T83" fmla="*/ 33070263 h 118"/>
              <a:gd name="T84" fmla="*/ 10400817 w 79"/>
              <a:gd name="T85" fmla="*/ 33677007 h 118"/>
              <a:gd name="T86" fmla="*/ 9806717 w 79"/>
              <a:gd name="T87" fmla="*/ 33677007 h 118"/>
              <a:gd name="T88" fmla="*/ 8617975 w 79"/>
              <a:gd name="T89" fmla="*/ 34283750 h 118"/>
              <a:gd name="T90" fmla="*/ 7429232 w 79"/>
              <a:gd name="T91" fmla="*/ 34283750 h 118"/>
              <a:gd name="T92" fmla="*/ 4457648 w 79"/>
              <a:gd name="T93" fmla="*/ 33070263 h 118"/>
              <a:gd name="T94" fmla="*/ 2377485 w 79"/>
              <a:gd name="T95" fmla="*/ 29125881 h 118"/>
              <a:gd name="T96" fmla="*/ 2080163 w 79"/>
              <a:gd name="T97" fmla="*/ 27609023 h 118"/>
              <a:gd name="T98" fmla="*/ 2080163 w 79"/>
              <a:gd name="T99" fmla="*/ 23968012 h 118"/>
              <a:gd name="T100" fmla="*/ 4160327 w 79"/>
              <a:gd name="T101" fmla="*/ 20630924 h 118"/>
              <a:gd name="T102" fmla="*/ 4754969 w 79"/>
              <a:gd name="T103" fmla="*/ 20630924 h 118"/>
              <a:gd name="T104" fmla="*/ 7429232 w 79"/>
              <a:gd name="T105" fmla="*/ 20934296 h 118"/>
              <a:gd name="T106" fmla="*/ 8915296 w 79"/>
              <a:gd name="T107" fmla="*/ 21541039 h 118"/>
              <a:gd name="T108" fmla="*/ 9212075 w 79"/>
              <a:gd name="T109" fmla="*/ 21541039 h 118"/>
              <a:gd name="T110" fmla="*/ 10400817 w 79"/>
              <a:gd name="T111" fmla="*/ 20934296 h 118"/>
              <a:gd name="T112" fmla="*/ 12480980 w 79"/>
              <a:gd name="T113" fmla="*/ 21844411 h 118"/>
              <a:gd name="T114" fmla="*/ 13669723 w 79"/>
              <a:gd name="T115" fmla="*/ 22147782 h 1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 h="118">
                <a:moveTo>
                  <a:pt x="16" y="62"/>
                </a:moveTo>
                <a:lnTo>
                  <a:pt x="16" y="62"/>
                </a:lnTo>
                <a:lnTo>
                  <a:pt x="12" y="62"/>
                </a:lnTo>
                <a:lnTo>
                  <a:pt x="10" y="64"/>
                </a:lnTo>
                <a:lnTo>
                  <a:pt x="5" y="69"/>
                </a:lnTo>
                <a:lnTo>
                  <a:pt x="1" y="77"/>
                </a:lnTo>
                <a:lnTo>
                  <a:pt x="0" y="87"/>
                </a:lnTo>
                <a:lnTo>
                  <a:pt x="1" y="92"/>
                </a:lnTo>
                <a:lnTo>
                  <a:pt x="3" y="98"/>
                </a:lnTo>
                <a:lnTo>
                  <a:pt x="7" y="107"/>
                </a:lnTo>
                <a:lnTo>
                  <a:pt x="11" y="113"/>
                </a:lnTo>
                <a:lnTo>
                  <a:pt x="18" y="117"/>
                </a:lnTo>
                <a:lnTo>
                  <a:pt x="25" y="118"/>
                </a:lnTo>
                <a:lnTo>
                  <a:pt x="30" y="118"/>
                </a:lnTo>
                <a:lnTo>
                  <a:pt x="35" y="117"/>
                </a:lnTo>
                <a:lnTo>
                  <a:pt x="41" y="116"/>
                </a:lnTo>
                <a:lnTo>
                  <a:pt x="45" y="113"/>
                </a:lnTo>
                <a:lnTo>
                  <a:pt x="49" y="107"/>
                </a:lnTo>
                <a:lnTo>
                  <a:pt x="53" y="98"/>
                </a:lnTo>
                <a:lnTo>
                  <a:pt x="56" y="90"/>
                </a:lnTo>
                <a:lnTo>
                  <a:pt x="57" y="83"/>
                </a:lnTo>
                <a:lnTo>
                  <a:pt x="56" y="77"/>
                </a:lnTo>
                <a:lnTo>
                  <a:pt x="55" y="73"/>
                </a:lnTo>
                <a:lnTo>
                  <a:pt x="52" y="69"/>
                </a:lnTo>
                <a:lnTo>
                  <a:pt x="49" y="68"/>
                </a:lnTo>
                <a:lnTo>
                  <a:pt x="44" y="65"/>
                </a:lnTo>
                <a:lnTo>
                  <a:pt x="40" y="65"/>
                </a:lnTo>
                <a:lnTo>
                  <a:pt x="35" y="64"/>
                </a:lnTo>
                <a:lnTo>
                  <a:pt x="31" y="64"/>
                </a:lnTo>
                <a:lnTo>
                  <a:pt x="30" y="60"/>
                </a:lnTo>
                <a:lnTo>
                  <a:pt x="29" y="54"/>
                </a:lnTo>
                <a:lnTo>
                  <a:pt x="29" y="46"/>
                </a:lnTo>
                <a:lnTo>
                  <a:pt x="31" y="38"/>
                </a:lnTo>
                <a:lnTo>
                  <a:pt x="37" y="30"/>
                </a:lnTo>
                <a:lnTo>
                  <a:pt x="45" y="21"/>
                </a:lnTo>
                <a:lnTo>
                  <a:pt x="56" y="15"/>
                </a:lnTo>
                <a:lnTo>
                  <a:pt x="70" y="11"/>
                </a:lnTo>
                <a:lnTo>
                  <a:pt x="68" y="12"/>
                </a:lnTo>
                <a:lnTo>
                  <a:pt x="76" y="9"/>
                </a:lnTo>
                <a:lnTo>
                  <a:pt x="79" y="6"/>
                </a:lnTo>
                <a:lnTo>
                  <a:pt x="78" y="5"/>
                </a:lnTo>
                <a:lnTo>
                  <a:pt x="78" y="4"/>
                </a:lnTo>
                <a:lnTo>
                  <a:pt x="75" y="0"/>
                </a:lnTo>
                <a:lnTo>
                  <a:pt x="71" y="4"/>
                </a:lnTo>
                <a:lnTo>
                  <a:pt x="71" y="5"/>
                </a:lnTo>
                <a:lnTo>
                  <a:pt x="55" y="11"/>
                </a:lnTo>
                <a:lnTo>
                  <a:pt x="42" y="17"/>
                </a:lnTo>
                <a:lnTo>
                  <a:pt x="33" y="26"/>
                </a:lnTo>
                <a:lnTo>
                  <a:pt x="30" y="31"/>
                </a:lnTo>
                <a:lnTo>
                  <a:pt x="27" y="36"/>
                </a:lnTo>
                <a:lnTo>
                  <a:pt x="25" y="45"/>
                </a:lnTo>
                <a:lnTo>
                  <a:pt x="25" y="51"/>
                </a:lnTo>
                <a:lnTo>
                  <a:pt x="25" y="58"/>
                </a:lnTo>
                <a:lnTo>
                  <a:pt x="26" y="64"/>
                </a:lnTo>
                <a:lnTo>
                  <a:pt x="16" y="62"/>
                </a:lnTo>
                <a:close/>
                <a:moveTo>
                  <a:pt x="46" y="73"/>
                </a:moveTo>
                <a:lnTo>
                  <a:pt x="46" y="73"/>
                </a:lnTo>
                <a:lnTo>
                  <a:pt x="48" y="73"/>
                </a:lnTo>
                <a:lnTo>
                  <a:pt x="48" y="75"/>
                </a:lnTo>
                <a:lnTo>
                  <a:pt x="50" y="76"/>
                </a:lnTo>
                <a:lnTo>
                  <a:pt x="50" y="79"/>
                </a:lnTo>
                <a:lnTo>
                  <a:pt x="50" y="81"/>
                </a:lnTo>
                <a:lnTo>
                  <a:pt x="50" y="87"/>
                </a:lnTo>
                <a:lnTo>
                  <a:pt x="48" y="95"/>
                </a:lnTo>
                <a:lnTo>
                  <a:pt x="45" y="105"/>
                </a:lnTo>
                <a:lnTo>
                  <a:pt x="41" y="109"/>
                </a:lnTo>
                <a:lnTo>
                  <a:pt x="38" y="110"/>
                </a:lnTo>
                <a:lnTo>
                  <a:pt x="35" y="111"/>
                </a:lnTo>
                <a:lnTo>
                  <a:pt x="33" y="111"/>
                </a:lnTo>
                <a:lnTo>
                  <a:pt x="29" y="113"/>
                </a:lnTo>
                <a:lnTo>
                  <a:pt x="25" y="113"/>
                </a:lnTo>
                <a:lnTo>
                  <a:pt x="19" y="111"/>
                </a:lnTo>
                <a:lnTo>
                  <a:pt x="15" y="109"/>
                </a:lnTo>
                <a:lnTo>
                  <a:pt x="11" y="103"/>
                </a:lnTo>
                <a:lnTo>
                  <a:pt x="8" y="96"/>
                </a:lnTo>
                <a:lnTo>
                  <a:pt x="7" y="91"/>
                </a:lnTo>
                <a:lnTo>
                  <a:pt x="5" y="87"/>
                </a:lnTo>
                <a:lnTo>
                  <a:pt x="7" y="79"/>
                </a:lnTo>
                <a:lnTo>
                  <a:pt x="10" y="72"/>
                </a:lnTo>
                <a:lnTo>
                  <a:pt x="14" y="68"/>
                </a:lnTo>
                <a:lnTo>
                  <a:pt x="16" y="68"/>
                </a:lnTo>
                <a:lnTo>
                  <a:pt x="25" y="69"/>
                </a:lnTo>
                <a:lnTo>
                  <a:pt x="29" y="71"/>
                </a:lnTo>
                <a:lnTo>
                  <a:pt x="30" y="71"/>
                </a:lnTo>
                <a:lnTo>
                  <a:pt x="31" y="71"/>
                </a:lnTo>
                <a:lnTo>
                  <a:pt x="35" y="69"/>
                </a:lnTo>
                <a:lnTo>
                  <a:pt x="40" y="71"/>
                </a:lnTo>
                <a:lnTo>
                  <a:pt x="42" y="72"/>
                </a:lnTo>
                <a:lnTo>
                  <a:pt x="46" y="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5" name="Freeform 173"/>
          <p:cNvSpPr>
            <a:spLocks noEditPoints="1"/>
          </p:cNvSpPr>
          <p:nvPr/>
        </p:nvSpPr>
        <p:spPr bwMode="auto">
          <a:xfrm>
            <a:off x="4351338" y="4452938"/>
            <a:ext cx="144462" cy="146050"/>
          </a:xfrm>
          <a:custGeom>
            <a:avLst/>
            <a:gdLst>
              <a:gd name="T0" fmla="*/ 76687304 w 269"/>
              <a:gd name="T1" fmla="*/ 46126026 h 272"/>
              <a:gd name="T2" fmla="*/ 69452389 w 269"/>
              <a:gd name="T3" fmla="*/ 31423302 h 272"/>
              <a:gd name="T4" fmla="*/ 64532625 w 269"/>
              <a:gd name="T5" fmla="*/ 23927500 h 272"/>
              <a:gd name="T6" fmla="*/ 53246867 w 269"/>
              <a:gd name="T7" fmla="*/ 12396531 h 272"/>
              <a:gd name="T8" fmla="*/ 37330807 w 269"/>
              <a:gd name="T9" fmla="*/ 2882877 h 272"/>
              <a:gd name="T10" fmla="*/ 0 w 269"/>
              <a:gd name="T11" fmla="*/ 78413815 h 272"/>
              <a:gd name="T12" fmla="*/ 17073905 w 269"/>
              <a:gd name="T13" fmla="*/ 54774119 h 272"/>
              <a:gd name="T14" fmla="*/ 15048215 w 269"/>
              <a:gd name="T15" fmla="*/ 57369192 h 272"/>
              <a:gd name="T16" fmla="*/ 15337676 w 269"/>
              <a:gd name="T17" fmla="*/ 48432220 h 272"/>
              <a:gd name="T18" fmla="*/ 17073905 w 269"/>
              <a:gd name="T19" fmla="*/ 51315097 h 272"/>
              <a:gd name="T20" fmla="*/ 17073905 w 269"/>
              <a:gd name="T21" fmla="*/ 54774119 h 272"/>
              <a:gd name="T22" fmla="*/ 11864680 w 269"/>
              <a:gd name="T23" fmla="*/ 61116556 h 272"/>
              <a:gd name="T24" fmla="*/ 16784444 w 269"/>
              <a:gd name="T25" fmla="*/ 59387044 h 272"/>
              <a:gd name="T26" fmla="*/ 19389056 w 269"/>
              <a:gd name="T27" fmla="*/ 55639144 h 272"/>
              <a:gd name="T28" fmla="*/ 19677980 w 269"/>
              <a:gd name="T29" fmla="*/ 50161732 h 272"/>
              <a:gd name="T30" fmla="*/ 16205522 w 269"/>
              <a:gd name="T31" fmla="*/ 46126026 h 272"/>
              <a:gd name="T32" fmla="*/ 31253736 w 269"/>
              <a:gd name="T33" fmla="*/ 17297260 h 272"/>
              <a:gd name="T34" fmla="*/ 34436733 w 269"/>
              <a:gd name="T35" fmla="*/ 19315113 h 272"/>
              <a:gd name="T36" fmla="*/ 43407877 w 269"/>
              <a:gd name="T37" fmla="*/ 21621306 h 272"/>
              <a:gd name="T38" fmla="*/ 46301414 w 269"/>
              <a:gd name="T39" fmla="*/ 23639696 h 272"/>
              <a:gd name="T40" fmla="*/ 46590875 w 269"/>
              <a:gd name="T41" fmla="*/ 26522573 h 272"/>
              <a:gd name="T42" fmla="*/ 47748719 w 269"/>
              <a:gd name="T43" fmla="*/ 31423302 h 272"/>
              <a:gd name="T44" fmla="*/ 52089560 w 269"/>
              <a:gd name="T45" fmla="*/ 36612372 h 272"/>
              <a:gd name="T46" fmla="*/ 57008787 w 269"/>
              <a:gd name="T47" fmla="*/ 40071932 h 272"/>
              <a:gd name="T48" fmla="*/ 63664779 w 269"/>
              <a:gd name="T49" fmla="*/ 48143879 h 272"/>
              <a:gd name="T50" fmla="*/ 54693635 w 269"/>
              <a:gd name="T51" fmla="*/ 53621291 h 272"/>
              <a:gd name="T52" fmla="*/ 50352794 w 269"/>
              <a:gd name="T53" fmla="*/ 50450073 h 272"/>
              <a:gd name="T54" fmla="*/ 44565184 w 269"/>
              <a:gd name="T55" fmla="*/ 50450073 h 272"/>
              <a:gd name="T56" fmla="*/ 42250033 w 269"/>
              <a:gd name="T57" fmla="*/ 51891243 h 272"/>
              <a:gd name="T58" fmla="*/ 39645958 w 269"/>
              <a:gd name="T59" fmla="*/ 59098703 h 272"/>
              <a:gd name="T60" fmla="*/ 46012490 w 269"/>
              <a:gd name="T61" fmla="*/ 52756267 h 272"/>
              <a:gd name="T62" fmla="*/ 48906026 w 269"/>
              <a:gd name="T63" fmla="*/ 52756267 h 272"/>
              <a:gd name="T64" fmla="*/ 42250033 w 269"/>
              <a:gd name="T65" fmla="*/ 58233679 h 272"/>
              <a:gd name="T66" fmla="*/ 43118416 w 269"/>
              <a:gd name="T67" fmla="*/ 55062461 h 272"/>
              <a:gd name="T68" fmla="*/ 46012490 w 269"/>
              <a:gd name="T69" fmla="*/ 52756267 h 272"/>
              <a:gd name="T70" fmla="*/ 65979931 w 269"/>
              <a:gd name="T71" fmla="*/ 46990514 h 272"/>
              <a:gd name="T72" fmla="*/ 58455555 w 269"/>
              <a:gd name="T73" fmla="*/ 38341884 h 272"/>
              <a:gd name="T74" fmla="*/ 53825789 w 269"/>
              <a:gd name="T75" fmla="*/ 34594520 h 272"/>
              <a:gd name="T76" fmla="*/ 50352794 w 269"/>
              <a:gd name="T77" fmla="*/ 30846619 h 272"/>
              <a:gd name="T78" fmla="*/ 49484948 w 269"/>
              <a:gd name="T79" fmla="*/ 26522573 h 272"/>
              <a:gd name="T80" fmla="*/ 48616565 w 269"/>
              <a:gd name="T81" fmla="*/ 22486331 h 272"/>
              <a:gd name="T82" fmla="*/ 45144106 w 269"/>
              <a:gd name="T83" fmla="*/ 19315113 h 272"/>
              <a:gd name="T84" fmla="*/ 39645958 w 269"/>
              <a:gd name="T85" fmla="*/ 17873943 h 272"/>
              <a:gd name="T86" fmla="*/ 33279426 w 269"/>
              <a:gd name="T87" fmla="*/ 15279407 h 272"/>
              <a:gd name="T88" fmla="*/ 31253736 w 269"/>
              <a:gd name="T89" fmla="*/ 5189071 h 272"/>
              <a:gd name="T90" fmla="*/ 42250033 w 269"/>
              <a:gd name="T91" fmla="*/ 9801995 h 272"/>
              <a:gd name="T92" fmla="*/ 55272557 w 269"/>
              <a:gd name="T93" fmla="*/ 19603454 h 272"/>
              <a:gd name="T94" fmla="*/ 63664779 w 269"/>
              <a:gd name="T95" fmla="*/ 29981595 h 272"/>
              <a:gd name="T96" fmla="*/ 69452389 w 269"/>
              <a:gd name="T97" fmla="*/ 40071932 h 272"/>
              <a:gd name="T98" fmla="*/ 66847777 w 269"/>
              <a:gd name="T99" fmla="*/ 49296708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72">
                <a:moveTo>
                  <a:pt x="266" y="165"/>
                </a:moveTo>
                <a:lnTo>
                  <a:pt x="266" y="165"/>
                </a:lnTo>
                <a:lnTo>
                  <a:pt x="265" y="160"/>
                </a:lnTo>
                <a:lnTo>
                  <a:pt x="258" y="143"/>
                </a:lnTo>
                <a:lnTo>
                  <a:pt x="249" y="122"/>
                </a:lnTo>
                <a:lnTo>
                  <a:pt x="240" y="109"/>
                </a:lnTo>
                <a:lnTo>
                  <a:pt x="232" y="96"/>
                </a:lnTo>
                <a:lnTo>
                  <a:pt x="223" y="83"/>
                </a:lnTo>
                <a:lnTo>
                  <a:pt x="212" y="70"/>
                </a:lnTo>
                <a:lnTo>
                  <a:pt x="199" y="56"/>
                </a:lnTo>
                <a:lnTo>
                  <a:pt x="184" y="43"/>
                </a:lnTo>
                <a:lnTo>
                  <a:pt x="168" y="30"/>
                </a:lnTo>
                <a:lnTo>
                  <a:pt x="149" y="19"/>
                </a:lnTo>
                <a:lnTo>
                  <a:pt x="129" y="10"/>
                </a:lnTo>
                <a:lnTo>
                  <a:pt x="105" y="3"/>
                </a:lnTo>
                <a:lnTo>
                  <a:pt x="100" y="0"/>
                </a:lnTo>
                <a:lnTo>
                  <a:pt x="0" y="272"/>
                </a:lnTo>
                <a:lnTo>
                  <a:pt x="269" y="172"/>
                </a:lnTo>
                <a:lnTo>
                  <a:pt x="266" y="165"/>
                </a:lnTo>
                <a:close/>
                <a:moveTo>
                  <a:pt x="59" y="190"/>
                </a:moveTo>
                <a:lnTo>
                  <a:pt x="59" y="190"/>
                </a:lnTo>
                <a:lnTo>
                  <a:pt x="56" y="195"/>
                </a:lnTo>
                <a:lnTo>
                  <a:pt x="52" y="199"/>
                </a:lnTo>
                <a:lnTo>
                  <a:pt x="47" y="202"/>
                </a:lnTo>
                <a:lnTo>
                  <a:pt x="41" y="202"/>
                </a:lnTo>
                <a:lnTo>
                  <a:pt x="53" y="168"/>
                </a:lnTo>
                <a:lnTo>
                  <a:pt x="58" y="172"/>
                </a:lnTo>
                <a:lnTo>
                  <a:pt x="59" y="178"/>
                </a:lnTo>
                <a:lnTo>
                  <a:pt x="60" y="184"/>
                </a:lnTo>
                <a:lnTo>
                  <a:pt x="59" y="190"/>
                </a:lnTo>
                <a:close/>
                <a:moveTo>
                  <a:pt x="37" y="212"/>
                </a:moveTo>
                <a:lnTo>
                  <a:pt x="37" y="212"/>
                </a:lnTo>
                <a:lnTo>
                  <a:pt x="41" y="212"/>
                </a:lnTo>
                <a:lnTo>
                  <a:pt x="49" y="210"/>
                </a:lnTo>
                <a:lnTo>
                  <a:pt x="58" y="206"/>
                </a:lnTo>
                <a:lnTo>
                  <a:pt x="63" y="201"/>
                </a:lnTo>
                <a:lnTo>
                  <a:pt x="67" y="193"/>
                </a:lnTo>
                <a:lnTo>
                  <a:pt x="68" y="189"/>
                </a:lnTo>
                <a:lnTo>
                  <a:pt x="70" y="183"/>
                </a:lnTo>
                <a:lnTo>
                  <a:pt x="68" y="174"/>
                </a:lnTo>
                <a:lnTo>
                  <a:pt x="63" y="165"/>
                </a:lnTo>
                <a:lnTo>
                  <a:pt x="60" y="163"/>
                </a:lnTo>
                <a:lnTo>
                  <a:pt x="56" y="160"/>
                </a:lnTo>
                <a:lnTo>
                  <a:pt x="97" y="48"/>
                </a:lnTo>
                <a:lnTo>
                  <a:pt x="108" y="60"/>
                </a:lnTo>
                <a:lnTo>
                  <a:pt x="113" y="64"/>
                </a:lnTo>
                <a:lnTo>
                  <a:pt x="119" y="67"/>
                </a:lnTo>
                <a:lnTo>
                  <a:pt x="135" y="71"/>
                </a:lnTo>
                <a:lnTo>
                  <a:pt x="150" y="75"/>
                </a:lnTo>
                <a:lnTo>
                  <a:pt x="157" y="78"/>
                </a:lnTo>
                <a:lnTo>
                  <a:pt x="160" y="82"/>
                </a:lnTo>
                <a:lnTo>
                  <a:pt x="161" y="86"/>
                </a:lnTo>
                <a:lnTo>
                  <a:pt x="161" y="92"/>
                </a:lnTo>
                <a:lnTo>
                  <a:pt x="161" y="100"/>
                </a:lnTo>
                <a:lnTo>
                  <a:pt x="163" y="105"/>
                </a:lnTo>
                <a:lnTo>
                  <a:pt x="165" y="109"/>
                </a:lnTo>
                <a:lnTo>
                  <a:pt x="168" y="115"/>
                </a:lnTo>
                <a:lnTo>
                  <a:pt x="174" y="120"/>
                </a:lnTo>
                <a:lnTo>
                  <a:pt x="180" y="127"/>
                </a:lnTo>
                <a:lnTo>
                  <a:pt x="189" y="134"/>
                </a:lnTo>
                <a:lnTo>
                  <a:pt x="197" y="139"/>
                </a:lnTo>
                <a:lnTo>
                  <a:pt x="204" y="146"/>
                </a:lnTo>
                <a:lnTo>
                  <a:pt x="215" y="157"/>
                </a:lnTo>
                <a:lnTo>
                  <a:pt x="220" y="167"/>
                </a:lnTo>
                <a:lnTo>
                  <a:pt x="223" y="174"/>
                </a:lnTo>
                <a:lnTo>
                  <a:pt x="189" y="186"/>
                </a:lnTo>
                <a:lnTo>
                  <a:pt x="186" y="183"/>
                </a:lnTo>
                <a:lnTo>
                  <a:pt x="182" y="179"/>
                </a:lnTo>
                <a:lnTo>
                  <a:pt x="174" y="175"/>
                </a:lnTo>
                <a:lnTo>
                  <a:pt x="164" y="174"/>
                </a:lnTo>
                <a:lnTo>
                  <a:pt x="160" y="174"/>
                </a:lnTo>
                <a:lnTo>
                  <a:pt x="154" y="175"/>
                </a:lnTo>
                <a:lnTo>
                  <a:pt x="150" y="178"/>
                </a:lnTo>
                <a:lnTo>
                  <a:pt x="146" y="180"/>
                </a:lnTo>
                <a:lnTo>
                  <a:pt x="141" y="187"/>
                </a:lnTo>
                <a:lnTo>
                  <a:pt x="137" y="197"/>
                </a:lnTo>
                <a:lnTo>
                  <a:pt x="137" y="205"/>
                </a:lnTo>
                <a:lnTo>
                  <a:pt x="23" y="247"/>
                </a:lnTo>
                <a:lnTo>
                  <a:pt x="37" y="212"/>
                </a:lnTo>
                <a:close/>
                <a:moveTo>
                  <a:pt x="159" y="183"/>
                </a:moveTo>
                <a:lnTo>
                  <a:pt x="159" y="183"/>
                </a:lnTo>
                <a:lnTo>
                  <a:pt x="164" y="183"/>
                </a:lnTo>
                <a:lnTo>
                  <a:pt x="169" y="183"/>
                </a:lnTo>
                <a:lnTo>
                  <a:pt x="175" y="186"/>
                </a:lnTo>
                <a:lnTo>
                  <a:pt x="180" y="190"/>
                </a:lnTo>
                <a:lnTo>
                  <a:pt x="146" y="202"/>
                </a:lnTo>
                <a:lnTo>
                  <a:pt x="146" y="197"/>
                </a:lnTo>
                <a:lnTo>
                  <a:pt x="149" y="191"/>
                </a:lnTo>
                <a:lnTo>
                  <a:pt x="153" y="187"/>
                </a:lnTo>
                <a:lnTo>
                  <a:pt x="159" y="183"/>
                </a:lnTo>
                <a:close/>
                <a:moveTo>
                  <a:pt x="231" y="171"/>
                </a:moveTo>
                <a:lnTo>
                  <a:pt x="231" y="171"/>
                </a:lnTo>
                <a:lnTo>
                  <a:pt x="228" y="163"/>
                </a:lnTo>
                <a:lnTo>
                  <a:pt x="221" y="152"/>
                </a:lnTo>
                <a:lnTo>
                  <a:pt x="210" y="139"/>
                </a:lnTo>
                <a:lnTo>
                  <a:pt x="202" y="133"/>
                </a:lnTo>
                <a:lnTo>
                  <a:pt x="194" y="126"/>
                </a:lnTo>
                <a:lnTo>
                  <a:pt x="186" y="120"/>
                </a:lnTo>
                <a:lnTo>
                  <a:pt x="180" y="115"/>
                </a:lnTo>
                <a:lnTo>
                  <a:pt x="176" y="111"/>
                </a:lnTo>
                <a:lnTo>
                  <a:pt x="174" y="107"/>
                </a:lnTo>
                <a:lnTo>
                  <a:pt x="171" y="98"/>
                </a:lnTo>
                <a:lnTo>
                  <a:pt x="171" y="92"/>
                </a:lnTo>
                <a:lnTo>
                  <a:pt x="171" y="85"/>
                </a:lnTo>
                <a:lnTo>
                  <a:pt x="168" y="78"/>
                </a:lnTo>
                <a:lnTo>
                  <a:pt x="167" y="74"/>
                </a:lnTo>
                <a:lnTo>
                  <a:pt x="164" y="71"/>
                </a:lnTo>
                <a:lnTo>
                  <a:pt x="156" y="67"/>
                </a:lnTo>
                <a:lnTo>
                  <a:pt x="146" y="64"/>
                </a:lnTo>
                <a:lnTo>
                  <a:pt x="137" y="62"/>
                </a:lnTo>
                <a:lnTo>
                  <a:pt x="124" y="59"/>
                </a:lnTo>
                <a:lnTo>
                  <a:pt x="119" y="56"/>
                </a:lnTo>
                <a:lnTo>
                  <a:pt x="115" y="53"/>
                </a:lnTo>
                <a:lnTo>
                  <a:pt x="101" y="38"/>
                </a:lnTo>
                <a:lnTo>
                  <a:pt x="108" y="18"/>
                </a:lnTo>
                <a:lnTo>
                  <a:pt x="129" y="26"/>
                </a:lnTo>
                <a:lnTo>
                  <a:pt x="146" y="34"/>
                </a:lnTo>
                <a:lnTo>
                  <a:pt x="163" y="45"/>
                </a:lnTo>
                <a:lnTo>
                  <a:pt x="178" y="56"/>
                </a:lnTo>
                <a:lnTo>
                  <a:pt x="191" y="68"/>
                </a:lnTo>
                <a:lnTo>
                  <a:pt x="202" y="81"/>
                </a:lnTo>
                <a:lnTo>
                  <a:pt x="212" y="93"/>
                </a:lnTo>
                <a:lnTo>
                  <a:pt x="220" y="104"/>
                </a:lnTo>
                <a:lnTo>
                  <a:pt x="232" y="123"/>
                </a:lnTo>
                <a:lnTo>
                  <a:pt x="240" y="139"/>
                </a:lnTo>
                <a:lnTo>
                  <a:pt x="247" y="153"/>
                </a:lnTo>
                <a:lnTo>
                  <a:pt x="251" y="164"/>
                </a:lnTo>
                <a:lnTo>
                  <a:pt x="231" y="1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6" name="Freeform 174"/>
          <p:cNvSpPr>
            <a:spLocks noEditPoints="1"/>
          </p:cNvSpPr>
          <p:nvPr/>
        </p:nvSpPr>
        <p:spPr bwMode="auto">
          <a:xfrm>
            <a:off x="4400550" y="4503738"/>
            <a:ext cx="30163" cy="31750"/>
          </a:xfrm>
          <a:custGeom>
            <a:avLst/>
            <a:gdLst>
              <a:gd name="T0" fmla="*/ 15751847 w 58"/>
              <a:gd name="T1" fmla="*/ 8583640 h 57"/>
              <a:gd name="T2" fmla="*/ 14936926 w 58"/>
              <a:gd name="T3" fmla="*/ 5211456 h 57"/>
              <a:gd name="T4" fmla="*/ 13307604 w 58"/>
              <a:gd name="T5" fmla="*/ 2452548 h 57"/>
              <a:gd name="T6" fmla="*/ 12221216 w 58"/>
              <a:gd name="T7" fmla="*/ 1532912 h 57"/>
              <a:gd name="T8" fmla="*/ 9234038 w 58"/>
              <a:gd name="T9" fmla="*/ 306360 h 57"/>
              <a:gd name="T10" fmla="*/ 7876183 w 58"/>
              <a:gd name="T11" fmla="*/ 0 h 57"/>
              <a:gd name="T12" fmla="*/ 4888486 w 58"/>
              <a:gd name="T13" fmla="*/ 613276 h 57"/>
              <a:gd name="T14" fmla="*/ 2172776 w 58"/>
              <a:gd name="T15" fmla="*/ 2452548 h 57"/>
              <a:gd name="T16" fmla="*/ 1629322 w 58"/>
              <a:gd name="T17" fmla="*/ 3678544 h 57"/>
              <a:gd name="T18" fmla="*/ 542934 w 58"/>
              <a:gd name="T19" fmla="*/ 7050728 h 57"/>
              <a:gd name="T20" fmla="*/ 542934 w 58"/>
              <a:gd name="T21" fmla="*/ 10423469 h 57"/>
              <a:gd name="T22" fmla="*/ 1629322 w 58"/>
              <a:gd name="T23" fmla="*/ 13182377 h 57"/>
              <a:gd name="T24" fmla="*/ 2172776 w 58"/>
              <a:gd name="T25" fmla="*/ 15021649 h 57"/>
              <a:gd name="T26" fmla="*/ 4888486 w 58"/>
              <a:gd name="T27" fmla="*/ 16554561 h 57"/>
              <a:gd name="T28" fmla="*/ 7876183 w 58"/>
              <a:gd name="T29" fmla="*/ 17474197 h 57"/>
              <a:gd name="T30" fmla="*/ 9234038 w 58"/>
              <a:gd name="T31" fmla="*/ 17167838 h 57"/>
              <a:gd name="T32" fmla="*/ 12221216 w 58"/>
              <a:gd name="T33" fmla="*/ 15941285 h 57"/>
              <a:gd name="T34" fmla="*/ 13307604 w 58"/>
              <a:gd name="T35" fmla="*/ 15021649 h 57"/>
              <a:gd name="T36" fmla="*/ 14936926 w 58"/>
              <a:gd name="T37" fmla="*/ 11955825 h 57"/>
              <a:gd name="T38" fmla="*/ 15751847 w 58"/>
              <a:gd name="T39" fmla="*/ 8583640 h 57"/>
              <a:gd name="T40" fmla="*/ 11678282 w 58"/>
              <a:gd name="T41" fmla="*/ 12875461 h 57"/>
              <a:gd name="T42" fmla="*/ 9776972 w 58"/>
              <a:gd name="T43" fmla="*/ 14102013 h 57"/>
              <a:gd name="T44" fmla="*/ 7876183 w 58"/>
              <a:gd name="T45" fmla="*/ 14408373 h 57"/>
              <a:gd name="T46" fmla="*/ 4073565 w 58"/>
              <a:gd name="T47" fmla="*/ 12875461 h 57"/>
              <a:gd name="T48" fmla="*/ 2987177 w 58"/>
              <a:gd name="T49" fmla="*/ 10729829 h 57"/>
              <a:gd name="T50" fmla="*/ 2987177 w 58"/>
              <a:gd name="T51" fmla="*/ 6744368 h 57"/>
              <a:gd name="T52" fmla="*/ 4073565 w 58"/>
              <a:gd name="T53" fmla="*/ 4598737 h 57"/>
              <a:gd name="T54" fmla="*/ 7876183 w 58"/>
              <a:gd name="T55" fmla="*/ 2758908 h 57"/>
              <a:gd name="T56" fmla="*/ 9776972 w 58"/>
              <a:gd name="T57" fmla="*/ 3372184 h 57"/>
              <a:gd name="T58" fmla="*/ 11678282 w 58"/>
              <a:gd name="T59" fmla="*/ 4598737 h 57"/>
              <a:gd name="T60" fmla="*/ 13036137 w 58"/>
              <a:gd name="T61" fmla="*/ 8583640 h 57"/>
              <a:gd name="T62" fmla="*/ 12764670 w 58"/>
              <a:gd name="T63" fmla="*/ 10729829 h 57"/>
              <a:gd name="T64" fmla="*/ 11678282 w 58"/>
              <a:gd name="T65" fmla="*/ 12875461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8" h="57">
                <a:moveTo>
                  <a:pt x="58" y="28"/>
                </a:moveTo>
                <a:lnTo>
                  <a:pt x="58" y="28"/>
                </a:lnTo>
                <a:lnTo>
                  <a:pt x="56" y="23"/>
                </a:lnTo>
                <a:lnTo>
                  <a:pt x="55" y="17"/>
                </a:lnTo>
                <a:lnTo>
                  <a:pt x="52" y="12"/>
                </a:lnTo>
                <a:lnTo>
                  <a:pt x="49" y="8"/>
                </a:lnTo>
                <a:lnTo>
                  <a:pt x="45" y="5"/>
                </a:lnTo>
                <a:lnTo>
                  <a:pt x="40" y="2"/>
                </a:lnTo>
                <a:lnTo>
                  <a:pt x="34" y="1"/>
                </a:lnTo>
                <a:lnTo>
                  <a:pt x="29" y="0"/>
                </a:lnTo>
                <a:lnTo>
                  <a:pt x="23" y="1"/>
                </a:lnTo>
                <a:lnTo>
                  <a:pt x="18" y="2"/>
                </a:lnTo>
                <a:lnTo>
                  <a:pt x="14" y="5"/>
                </a:lnTo>
                <a:lnTo>
                  <a:pt x="8" y="8"/>
                </a:lnTo>
                <a:lnTo>
                  <a:pt x="6" y="12"/>
                </a:lnTo>
                <a:lnTo>
                  <a:pt x="3" y="17"/>
                </a:lnTo>
                <a:lnTo>
                  <a:pt x="2" y="23"/>
                </a:lnTo>
                <a:lnTo>
                  <a:pt x="0" y="28"/>
                </a:lnTo>
                <a:lnTo>
                  <a:pt x="2" y="34"/>
                </a:lnTo>
                <a:lnTo>
                  <a:pt x="3" y="39"/>
                </a:lnTo>
                <a:lnTo>
                  <a:pt x="6" y="43"/>
                </a:lnTo>
                <a:lnTo>
                  <a:pt x="8" y="49"/>
                </a:lnTo>
                <a:lnTo>
                  <a:pt x="14" y="52"/>
                </a:lnTo>
                <a:lnTo>
                  <a:pt x="18" y="54"/>
                </a:lnTo>
                <a:lnTo>
                  <a:pt x="23" y="56"/>
                </a:lnTo>
                <a:lnTo>
                  <a:pt x="29" y="57"/>
                </a:lnTo>
                <a:lnTo>
                  <a:pt x="34" y="56"/>
                </a:lnTo>
                <a:lnTo>
                  <a:pt x="40" y="54"/>
                </a:lnTo>
                <a:lnTo>
                  <a:pt x="45" y="52"/>
                </a:lnTo>
                <a:lnTo>
                  <a:pt x="49" y="49"/>
                </a:lnTo>
                <a:lnTo>
                  <a:pt x="52" y="43"/>
                </a:lnTo>
                <a:lnTo>
                  <a:pt x="55" y="39"/>
                </a:lnTo>
                <a:lnTo>
                  <a:pt x="56" y="34"/>
                </a:lnTo>
                <a:lnTo>
                  <a:pt x="58" y="28"/>
                </a:lnTo>
                <a:close/>
                <a:moveTo>
                  <a:pt x="43" y="42"/>
                </a:moveTo>
                <a:lnTo>
                  <a:pt x="43" y="42"/>
                </a:lnTo>
                <a:lnTo>
                  <a:pt x="36" y="46"/>
                </a:lnTo>
                <a:lnTo>
                  <a:pt x="29" y="47"/>
                </a:lnTo>
                <a:lnTo>
                  <a:pt x="22" y="46"/>
                </a:lnTo>
                <a:lnTo>
                  <a:pt x="15" y="42"/>
                </a:lnTo>
                <a:lnTo>
                  <a:pt x="11" y="35"/>
                </a:lnTo>
                <a:lnTo>
                  <a:pt x="10" y="28"/>
                </a:lnTo>
                <a:lnTo>
                  <a:pt x="11" y="22"/>
                </a:lnTo>
                <a:lnTo>
                  <a:pt x="15" y="15"/>
                </a:lnTo>
                <a:lnTo>
                  <a:pt x="22" y="11"/>
                </a:lnTo>
                <a:lnTo>
                  <a:pt x="29" y="9"/>
                </a:lnTo>
                <a:lnTo>
                  <a:pt x="36" y="11"/>
                </a:lnTo>
                <a:lnTo>
                  <a:pt x="43" y="15"/>
                </a:lnTo>
                <a:lnTo>
                  <a:pt x="47" y="22"/>
                </a:lnTo>
                <a:lnTo>
                  <a:pt x="48" y="28"/>
                </a:lnTo>
                <a:lnTo>
                  <a:pt x="47" y="35"/>
                </a:lnTo>
                <a:lnTo>
                  <a:pt x="43"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7" name="Freeform 175"/>
          <p:cNvSpPr>
            <a:spLocks noEditPoints="1"/>
          </p:cNvSpPr>
          <p:nvPr/>
        </p:nvSpPr>
        <p:spPr bwMode="auto">
          <a:xfrm>
            <a:off x="5826125" y="923925"/>
            <a:ext cx="147638" cy="117475"/>
          </a:xfrm>
          <a:custGeom>
            <a:avLst/>
            <a:gdLst>
              <a:gd name="T0" fmla="*/ 1478559 w 271"/>
              <a:gd name="T1" fmla="*/ 0 h 216"/>
              <a:gd name="T2" fmla="*/ 1182738 w 271"/>
              <a:gd name="T3" fmla="*/ 294231 h 216"/>
              <a:gd name="T4" fmla="*/ 0 w 271"/>
              <a:gd name="T5" fmla="*/ 1176382 h 216"/>
              <a:gd name="T6" fmla="*/ 0 w 271"/>
              <a:gd name="T7" fmla="*/ 61773359 h 216"/>
              <a:gd name="T8" fmla="*/ 0 w 271"/>
              <a:gd name="T9" fmla="*/ 62067590 h 216"/>
              <a:gd name="T10" fmla="*/ 1182738 w 271"/>
              <a:gd name="T11" fmla="*/ 63538203 h 216"/>
              <a:gd name="T12" fmla="*/ 78668718 w 271"/>
              <a:gd name="T13" fmla="*/ 63538203 h 216"/>
              <a:gd name="T14" fmla="*/ 79555635 w 271"/>
              <a:gd name="T15" fmla="*/ 63538203 h 216"/>
              <a:gd name="T16" fmla="*/ 80147277 w 271"/>
              <a:gd name="T17" fmla="*/ 62067590 h 216"/>
              <a:gd name="T18" fmla="*/ 80147277 w 271"/>
              <a:gd name="T19" fmla="*/ 2059076 h 216"/>
              <a:gd name="T20" fmla="*/ 80147277 w 271"/>
              <a:gd name="T21" fmla="*/ 1176382 h 216"/>
              <a:gd name="T22" fmla="*/ 79555635 w 271"/>
              <a:gd name="T23" fmla="*/ 294231 h 216"/>
              <a:gd name="T24" fmla="*/ 78668718 w 271"/>
              <a:gd name="T25" fmla="*/ 0 h 216"/>
              <a:gd name="T26" fmla="*/ 75711055 w 271"/>
              <a:gd name="T27" fmla="*/ 5295077 h 216"/>
              <a:gd name="T28" fmla="*/ 70092094 w 271"/>
              <a:gd name="T29" fmla="*/ 9707460 h 216"/>
              <a:gd name="T30" fmla="*/ 57079248 w 271"/>
              <a:gd name="T31" fmla="*/ 5295077 h 216"/>
              <a:gd name="T32" fmla="*/ 63289850 w 271"/>
              <a:gd name="T33" fmla="*/ 9707460 h 216"/>
              <a:gd name="T34" fmla="*/ 57079248 w 271"/>
              <a:gd name="T35" fmla="*/ 5295077 h 216"/>
              <a:gd name="T36" fmla="*/ 49981183 w 271"/>
              <a:gd name="T37" fmla="*/ 5295077 h 216"/>
              <a:gd name="T38" fmla="*/ 44362223 w 271"/>
              <a:gd name="T39" fmla="*/ 9707460 h 216"/>
              <a:gd name="T40" fmla="*/ 30461914 w 271"/>
              <a:gd name="T41" fmla="*/ 5295077 h 216"/>
              <a:gd name="T42" fmla="*/ 36672516 w 271"/>
              <a:gd name="T43" fmla="*/ 9707460 h 216"/>
              <a:gd name="T44" fmla="*/ 30461914 w 271"/>
              <a:gd name="T45" fmla="*/ 5295077 h 216"/>
              <a:gd name="T46" fmla="*/ 22772208 w 271"/>
              <a:gd name="T47" fmla="*/ 5295077 h 216"/>
              <a:gd name="T48" fmla="*/ 17153247 w 271"/>
              <a:gd name="T49" fmla="*/ 9707460 h 216"/>
              <a:gd name="T50" fmla="*/ 4436222 w 271"/>
              <a:gd name="T51" fmla="*/ 5295077 h 216"/>
              <a:gd name="T52" fmla="*/ 10351004 w 271"/>
              <a:gd name="T53" fmla="*/ 9707460 h 216"/>
              <a:gd name="T54" fmla="*/ 4436222 w 271"/>
              <a:gd name="T55" fmla="*/ 5295077 h 216"/>
              <a:gd name="T56" fmla="*/ 4436222 w 271"/>
              <a:gd name="T57" fmla="*/ 59125820 h 216"/>
              <a:gd name="T58" fmla="*/ 10351004 w 271"/>
              <a:gd name="T59" fmla="*/ 54419206 h 216"/>
              <a:gd name="T60" fmla="*/ 22772208 w 271"/>
              <a:gd name="T61" fmla="*/ 59125820 h 216"/>
              <a:gd name="T62" fmla="*/ 17153247 w 271"/>
              <a:gd name="T63" fmla="*/ 54419206 h 216"/>
              <a:gd name="T64" fmla="*/ 22772208 w 271"/>
              <a:gd name="T65" fmla="*/ 59125820 h 216"/>
              <a:gd name="T66" fmla="*/ 30461914 w 271"/>
              <a:gd name="T67" fmla="*/ 59125820 h 216"/>
              <a:gd name="T68" fmla="*/ 36672516 w 271"/>
              <a:gd name="T69" fmla="*/ 54419206 h 216"/>
              <a:gd name="T70" fmla="*/ 36672516 w 271"/>
              <a:gd name="T71" fmla="*/ 46477135 h 216"/>
              <a:gd name="T72" fmla="*/ 4436222 w 271"/>
              <a:gd name="T73" fmla="*/ 17943762 h 216"/>
              <a:gd name="T74" fmla="*/ 36672516 w 271"/>
              <a:gd name="T75" fmla="*/ 46477135 h 216"/>
              <a:gd name="T76" fmla="*/ 44362223 w 271"/>
              <a:gd name="T77" fmla="*/ 59125820 h 216"/>
              <a:gd name="T78" fmla="*/ 49981183 w 271"/>
              <a:gd name="T79" fmla="*/ 54419206 h 216"/>
              <a:gd name="T80" fmla="*/ 63289850 w 271"/>
              <a:gd name="T81" fmla="*/ 59125820 h 216"/>
              <a:gd name="T82" fmla="*/ 57079248 w 271"/>
              <a:gd name="T83" fmla="*/ 54419206 h 216"/>
              <a:gd name="T84" fmla="*/ 63289850 w 271"/>
              <a:gd name="T85" fmla="*/ 59125820 h 216"/>
              <a:gd name="T86" fmla="*/ 70092094 w 271"/>
              <a:gd name="T87" fmla="*/ 59125820 h 216"/>
              <a:gd name="T88" fmla="*/ 75711055 w 271"/>
              <a:gd name="T89" fmla="*/ 54419206 h 216"/>
              <a:gd name="T90" fmla="*/ 75711055 w 271"/>
              <a:gd name="T91" fmla="*/ 46477135 h 216"/>
              <a:gd name="T92" fmla="*/ 43474760 w 271"/>
              <a:gd name="T93" fmla="*/ 17943762 h 216"/>
              <a:gd name="T94" fmla="*/ 75711055 w 271"/>
              <a:gd name="T95" fmla="*/ 46477135 h 2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1" h="216">
                <a:moveTo>
                  <a:pt x="266" y="0"/>
                </a:moveTo>
                <a:lnTo>
                  <a:pt x="5" y="0"/>
                </a:lnTo>
                <a:lnTo>
                  <a:pt x="4" y="1"/>
                </a:lnTo>
                <a:lnTo>
                  <a:pt x="1" y="3"/>
                </a:lnTo>
                <a:lnTo>
                  <a:pt x="0" y="4"/>
                </a:lnTo>
                <a:lnTo>
                  <a:pt x="0" y="7"/>
                </a:lnTo>
                <a:lnTo>
                  <a:pt x="0" y="210"/>
                </a:lnTo>
                <a:lnTo>
                  <a:pt x="0" y="211"/>
                </a:lnTo>
                <a:lnTo>
                  <a:pt x="1" y="214"/>
                </a:lnTo>
                <a:lnTo>
                  <a:pt x="4" y="216"/>
                </a:lnTo>
                <a:lnTo>
                  <a:pt x="5" y="216"/>
                </a:lnTo>
                <a:lnTo>
                  <a:pt x="266" y="216"/>
                </a:lnTo>
                <a:lnTo>
                  <a:pt x="269" y="216"/>
                </a:lnTo>
                <a:lnTo>
                  <a:pt x="270" y="214"/>
                </a:lnTo>
                <a:lnTo>
                  <a:pt x="271" y="211"/>
                </a:lnTo>
                <a:lnTo>
                  <a:pt x="271" y="210"/>
                </a:lnTo>
                <a:lnTo>
                  <a:pt x="271" y="7"/>
                </a:lnTo>
                <a:lnTo>
                  <a:pt x="271" y="4"/>
                </a:lnTo>
                <a:lnTo>
                  <a:pt x="270" y="3"/>
                </a:lnTo>
                <a:lnTo>
                  <a:pt x="269" y="1"/>
                </a:lnTo>
                <a:lnTo>
                  <a:pt x="266" y="0"/>
                </a:lnTo>
                <a:close/>
                <a:moveTo>
                  <a:pt x="237" y="18"/>
                </a:moveTo>
                <a:lnTo>
                  <a:pt x="256" y="18"/>
                </a:lnTo>
                <a:lnTo>
                  <a:pt x="256" y="33"/>
                </a:lnTo>
                <a:lnTo>
                  <a:pt x="237" y="33"/>
                </a:lnTo>
                <a:lnTo>
                  <a:pt x="237" y="18"/>
                </a:lnTo>
                <a:close/>
                <a:moveTo>
                  <a:pt x="193" y="18"/>
                </a:moveTo>
                <a:lnTo>
                  <a:pt x="214" y="18"/>
                </a:lnTo>
                <a:lnTo>
                  <a:pt x="214" y="33"/>
                </a:lnTo>
                <a:lnTo>
                  <a:pt x="193" y="33"/>
                </a:lnTo>
                <a:lnTo>
                  <a:pt x="193" y="18"/>
                </a:lnTo>
                <a:close/>
                <a:moveTo>
                  <a:pt x="150" y="18"/>
                </a:moveTo>
                <a:lnTo>
                  <a:pt x="169" y="18"/>
                </a:lnTo>
                <a:lnTo>
                  <a:pt x="169" y="33"/>
                </a:lnTo>
                <a:lnTo>
                  <a:pt x="150" y="33"/>
                </a:lnTo>
                <a:lnTo>
                  <a:pt x="150" y="18"/>
                </a:lnTo>
                <a:close/>
                <a:moveTo>
                  <a:pt x="103" y="18"/>
                </a:moveTo>
                <a:lnTo>
                  <a:pt x="124" y="18"/>
                </a:lnTo>
                <a:lnTo>
                  <a:pt x="124" y="33"/>
                </a:lnTo>
                <a:lnTo>
                  <a:pt x="103" y="33"/>
                </a:lnTo>
                <a:lnTo>
                  <a:pt x="103" y="18"/>
                </a:lnTo>
                <a:close/>
                <a:moveTo>
                  <a:pt x="58" y="18"/>
                </a:moveTo>
                <a:lnTo>
                  <a:pt x="77" y="18"/>
                </a:lnTo>
                <a:lnTo>
                  <a:pt x="77" y="33"/>
                </a:lnTo>
                <a:lnTo>
                  <a:pt x="58" y="33"/>
                </a:lnTo>
                <a:lnTo>
                  <a:pt x="58" y="18"/>
                </a:lnTo>
                <a:close/>
                <a:moveTo>
                  <a:pt x="15" y="18"/>
                </a:moveTo>
                <a:lnTo>
                  <a:pt x="35" y="18"/>
                </a:lnTo>
                <a:lnTo>
                  <a:pt x="35" y="33"/>
                </a:lnTo>
                <a:lnTo>
                  <a:pt x="15" y="33"/>
                </a:lnTo>
                <a:lnTo>
                  <a:pt x="15" y="18"/>
                </a:lnTo>
                <a:close/>
                <a:moveTo>
                  <a:pt x="35" y="201"/>
                </a:moveTo>
                <a:lnTo>
                  <a:pt x="15" y="201"/>
                </a:lnTo>
                <a:lnTo>
                  <a:pt x="15" y="185"/>
                </a:lnTo>
                <a:lnTo>
                  <a:pt x="35" y="185"/>
                </a:lnTo>
                <a:lnTo>
                  <a:pt x="35" y="201"/>
                </a:lnTo>
                <a:close/>
                <a:moveTo>
                  <a:pt x="77" y="201"/>
                </a:moveTo>
                <a:lnTo>
                  <a:pt x="58" y="201"/>
                </a:lnTo>
                <a:lnTo>
                  <a:pt x="58" y="185"/>
                </a:lnTo>
                <a:lnTo>
                  <a:pt x="77" y="185"/>
                </a:lnTo>
                <a:lnTo>
                  <a:pt x="77" y="201"/>
                </a:lnTo>
                <a:close/>
                <a:moveTo>
                  <a:pt x="124" y="201"/>
                </a:moveTo>
                <a:lnTo>
                  <a:pt x="103" y="201"/>
                </a:lnTo>
                <a:lnTo>
                  <a:pt x="103" y="185"/>
                </a:lnTo>
                <a:lnTo>
                  <a:pt x="124" y="185"/>
                </a:lnTo>
                <a:lnTo>
                  <a:pt x="124" y="201"/>
                </a:lnTo>
                <a:close/>
                <a:moveTo>
                  <a:pt x="124" y="158"/>
                </a:moveTo>
                <a:lnTo>
                  <a:pt x="15" y="158"/>
                </a:lnTo>
                <a:lnTo>
                  <a:pt x="15" y="61"/>
                </a:lnTo>
                <a:lnTo>
                  <a:pt x="124" y="61"/>
                </a:lnTo>
                <a:lnTo>
                  <a:pt x="124" y="158"/>
                </a:lnTo>
                <a:close/>
                <a:moveTo>
                  <a:pt x="169" y="201"/>
                </a:moveTo>
                <a:lnTo>
                  <a:pt x="150" y="201"/>
                </a:lnTo>
                <a:lnTo>
                  <a:pt x="150" y="185"/>
                </a:lnTo>
                <a:lnTo>
                  <a:pt x="169" y="185"/>
                </a:lnTo>
                <a:lnTo>
                  <a:pt x="169" y="201"/>
                </a:lnTo>
                <a:close/>
                <a:moveTo>
                  <a:pt x="214" y="201"/>
                </a:moveTo>
                <a:lnTo>
                  <a:pt x="193" y="201"/>
                </a:lnTo>
                <a:lnTo>
                  <a:pt x="193" y="185"/>
                </a:lnTo>
                <a:lnTo>
                  <a:pt x="214" y="185"/>
                </a:lnTo>
                <a:lnTo>
                  <a:pt x="214" y="201"/>
                </a:lnTo>
                <a:close/>
                <a:moveTo>
                  <a:pt x="256" y="201"/>
                </a:moveTo>
                <a:lnTo>
                  <a:pt x="237" y="201"/>
                </a:lnTo>
                <a:lnTo>
                  <a:pt x="237" y="185"/>
                </a:lnTo>
                <a:lnTo>
                  <a:pt x="256" y="185"/>
                </a:lnTo>
                <a:lnTo>
                  <a:pt x="256" y="201"/>
                </a:lnTo>
                <a:close/>
                <a:moveTo>
                  <a:pt x="256" y="158"/>
                </a:moveTo>
                <a:lnTo>
                  <a:pt x="147" y="158"/>
                </a:lnTo>
                <a:lnTo>
                  <a:pt x="147" y="61"/>
                </a:lnTo>
                <a:lnTo>
                  <a:pt x="256" y="61"/>
                </a:lnTo>
                <a:lnTo>
                  <a:pt x="256"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8" name="Freeform 176"/>
          <p:cNvSpPr>
            <a:spLocks noEditPoints="1"/>
          </p:cNvSpPr>
          <p:nvPr/>
        </p:nvSpPr>
        <p:spPr bwMode="auto">
          <a:xfrm>
            <a:off x="5259388" y="2976563"/>
            <a:ext cx="109537" cy="147637"/>
          </a:xfrm>
          <a:custGeom>
            <a:avLst/>
            <a:gdLst>
              <a:gd name="T0" fmla="*/ 56897187 w 203"/>
              <a:gd name="T1" fmla="*/ 23779291 h 273"/>
              <a:gd name="T2" fmla="*/ 53964509 w 203"/>
              <a:gd name="T3" fmla="*/ 19375599 h 273"/>
              <a:gd name="T4" fmla="*/ 46046009 w 203"/>
              <a:gd name="T5" fmla="*/ 12917426 h 273"/>
              <a:gd name="T6" fmla="*/ 43112792 w 203"/>
              <a:gd name="T7" fmla="*/ 11155517 h 273"/>
              <a:gd name="T8" fmla="*/ 42526256 w 203"/>
              <a:gd name="T9" fmla="*/ 4990996 h 273"/>
              <a:gd name="T10" fmla="*/ 40180114 w 203"/>
              <a:gd name="T11" fmla="*/ 587303 h 273"/>
              <a:gd name="T12" fmla="*/ 6745429 w 203"/>
              <a:gd name="T13" fmla="*/ 0 h 273"/>
              <a:gd name="T14" fmla="*/ 3519213 w 203"/>
              <a:gd name="T15" fmla="*/ 2935975 h 273"/>
              <a:gd name="T16" fmla="*/ 880073 w 203"/>
              <a:gd name="T17" fmla="*/ 74273849 h 273"/>
              <a:gd name="T18" fmla="*/ 0 w 203"/>
              <a:gd name="T19" fmla="*/ 74861153 h 273"/>
              <a:gd name="T20" fmla="*/ 0 w 203"/>
              <a:gd name="T21" fmla="*/ 79851608 h 273"/>
              <a:gd name="T22" fmla="*/ 38713505 w 203"/>
              <a:gd name="T23" fmla="*/ 80145259 h 273"/>
              <a:gd name="T24" fmla="*/ 45165936 w 203"/>
              <a:gd name="T25" fmla="*/ 79851608 h 273"/>
              <a:gd name="T26" fmla="*/ 45165936 w 203"/>
              <a:gd name="T27" fmla="*/ 74861153 h 273"/>
              <a:gd name="T28" fmla="*/ 42526256 w 203"/>
              <a:gd name="T29" fmla="*/ 74273849 h 273"/>
              <a:gd name="T30" fmla="*/ 42526256 w 203"/>
              <a:gd name="T31" fmla="*/ 66934722 h 273"/>
              <a:gd name="T32" fmla="*/ 45752472 w 203"/>
              <a:gd name="T33" fmla="*/ 67227833 h 273"/>
              <a:gd name="T34" fmla="*/ 51324829 w 203"/>
              <a:gd name="T35" fmla="*/ 66053767 h 273"/>
              <a:gd name="T36" fmla="*/ 54551045 w 203"/>
              <a:gd name="T37" fmla="*/ 63411443 h 273"/>
              <a:gd name="T38" fmla="*/ 56310651 w 203"/>
              <a:gd name="T39" fmla="*/ 42274476 h 273"/>
              <a:gd name="T40" fmla="*/ 58363796 w 203"/>
              <a:gd name="T41" fmla="*/ 40219455 h 273"/>
              <a:gd name="T42" fmla="*/ 59536867 w 203"/>
              <a:gd name="T43" fmla="*/ 37577132 h 273"/>
              <a:gd name="T44" fmla="*/ 59536867 w 203"/>
              <a:gd name="T45" fmla="*/ 28182984 h 273"/>
              <a:gd name="T46" fmla="*/ 57777260 w 203"/>
              <a:gd name="T47" fmla="*/ 23779291 h 273"/>
              <a:gd name="T48" fmla="*/ 56017653 w 203"/>
              <a:gd name="T49" fmla="*/ 27302029 h 273"/>
              <a:gd name="T50" fmla="*/ 56017653 w 203"/>
              <a:gd name="T51" fmla="*/ 37283480 h 273"/>
              <a:gd name="T52" fmla="*/ 54844043 w 203"/>
              <a:gd name="T53" fmla="*/ 38458087 h 273"/>
              <a:gd name="T54" fmla="*/ 54844043 w 203"/>
              <a:gd name="T55" fmla="*/ 38458087 h 273"/>
              <a:gd name="T56" fmla="*/ 53377974 w 203"/>
              <a:gd name="T57" fmla="*/ 38458087 h 273"/>
              <a:gd name="T58" fmla="*/ 51911365 w 203"/>
              <a:gd name="T59" fmla="*/ 34641697 h 273"/>
              <a:gd name="T60" fmla="*/ 51911365 w 203"/>
              <a:gd name="T61" fmla="*/ 31705722 h 273"/>
              <a:gd name="T62" fmla="*/ 53670972 w 203"/>
              <a:gd name="T63" fmla="*/ 28182984 h 273"/>
              <a:gd name="T64" fmla="*/ 55724116 w 203"/>
              <a:gd name="T65" fmla="*/ 27302029 h 273"/>
              <a:gd name="T66" fmla="*/ 56017653 w 203"/>
              <a:gd name="T67" fmla="*/ 27302029 h 273"/>
              <a:gd name="T68" fmla="*/ 38713505 w 203"/>
              <a:gd name="T69" fmla="*/ 3229086 h 273"/>
              <a:gd name="T70" fmla="*/ 6745429 w 203"/>
              <a:gd name="T71" fmla="*/ 3229086 h 273"/>
              <a:gd name="T72" fmla="*/ 31674539 w 203"/>
              <a:gd name="T73" fmla="*/ 39338501 h 273"/>
              <a:gd name="T74" fmla="*/ 31674539 w 203"/>
              <a:gd name="T75" fmla="*/ 48145886 h 273"/>
              <a:gd name="T76" fmla="*/ 12904322 w 203"/>
              <a:gd name="T77" fmla="*/ 48145886 h 273"/>
              <a:gd name="T78" fmla="*/ 50738294 w 203"/>
              <a:gd name="T79" fmla="*/ 62531029 h 273"/>
              <a:gd name="T80" fmla="*/ 45752472 w 203"/>
              <a:gd name="T81" fmla="*/ 63705095 h 273"/>
              <a:gd name="T82" fmla="*/ 42526256 w 203"/>
              <a:gd name="T83" fmla="*/ 63705095 h 273"/>
              <a:gd name="T84" fmla="*/ 45752472 w 203"/>
              <a:gd name="T85" fmla="*/ 17027467 h 273"/>
              <a:gd name="T86" fmla="*/ 53377974 w 203"/>
              <a:gd name="T87" fmla="*/ 24072943 h 273"/>
              <a:gd name="T88" fmla="*/ 50151758 w 203"/>
              <a:gd name="T89" fmla="*/ 26421615 h 273"/>
              <a:gd name="T90" fmla="*/ 48392152 w 203"/>
              <a:gd name="T91" fmla="*/ 31705722 h 273"/>
              <a:gd name="T92" fmla="*/ 48978687 w 203"/>
              <a:gd name="T93" fmla="*/ 34641697 h 273"/>
              <a:gd name="T94" fmla="*/ 49565223 w 203"/>
              <a:gd name="T95" fmla="*/ 40219455 h 273"/>
              <a:gd name="T96" fmla="*/ 52791438 w 203"/>
              <a:gd name="T97" fmla="*/ 42274476 h 273"/>
              <a:gd name="T98" fmla="*/ 51911365 w 203"/>
              <a:gd name="T99" fmla="*/ 60476009 h 273"/>
              <a:gd name="T100" fmla="*/ 50738294 w 203"/>
              <a:gd name="T101" fmla="*/ 62531029 h 2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03" h="273">
                <a:moveTo>
                  <a:pt x="197" y="81"/>
                </a:moveTo>
                <a:lnTo>
                  <a:pt x="197" y="81"/>
                </a:lnTo>
                <a:lnTo>
                  <a:pt x="194" y="81"/>
                </a:lnTo>
                <a:lnTo>
                  <a:pt x="190" y="73"/>
                </a:lnTo>
                <a:lnTo>
                  <a:pt x="184" y="66"/>
                </a:lnTo>
                <a:lnTo>
                  <a:pt x="177" y="59"/>
                </a:lnTo>
                <a:lnTo>
                  <a:pt x="171" y="53"/>
                </a:lnTo>
                <a:lnTo>
                  <a:pt x="157" y="44"/>
                </a:lnTo>
                <a:lnTo>
                  <a:pt x="149" y="38"/>
                </a:lnTo>
                <a:lnTo>
                  <a:pt x="147" y="38"/>
                </a:lnTo>
                <a:lnTo>
                  <a:pt x="145" y="38"/>
                </a:lnTo>
                <a:lnTo>
                  <a:pt x="145" y="17"/>
                </a:lnTo>
                <a:lnTo>
                  <a:pt x="143" y="10"/>
                </a:lnTo>
                <a:lnTo>
                  <a:pt x="141" y="4"/>
                </a:lnTo>
                <a:lnTo>
                  <a:pt x="137" y="2"/>
                </a:lnTo>
                <a:lnTo>
                  <a:pt x="132" y="0"/>
                </a:lnTo>
                <a:lnTo>
                  <a:pt x="23" y="0"/>
                </a:lnTo>
                <a:lnTo>
                  <a:pt x="18" y="2"/>
                </a:lnTo>
                <a:lnTo>
                  <a:pt x="15" y="4"/>
                </a:lnTo>
                <a:lnTo>
                  <a:pt x="12" y="10"/>
                </a:lnTo>
                <a:lnTo>
                  <a:pt x="11" y="17"/>
                </a:lnTo>
                <a:lnTo>
                  <a:pt x="11" y="253"/>
                </a:lnTo>
                <a:lnTo>
                  <a:pt x="3" y="253"/>
                </a:lnTo>
                <a:lnTo>
                  <a:pt x="0" y="254"/>
                </a:lnTo>
                <a:lnTo>
                  <a:pt x="0" y="255"/>
                </a:lnTo>
                <a:lnTo>
                  <a:pt x="0" y="270"/>
                </a:lnTo>
                <a:lnTo>
                  <a:pt x="0" y="272"/>
                </a:lnTo>
                <a:lnTo>
                  <a:pt x="3" y="273"/>
                </a:lnTo>
                <a:lnTo>
                  <a:pt x="23" y="273"/>
                </a:lnTo>
                <a:lnTo>
                  <a:pt x="132" y="273"/>
                </a:lnTo>
                <a:lnTo>
                  <a:pt x="152" y="273"/>
                </a:lnTo>
                <a:lnTo>
                  <a:pt x="154" y="272"/>
                </a:lnTo>
                <a:lnTo>
                  <a:pt x="154" y="270"/>
                </a:lnTo>
                <a:lnTo>
                  <a:pt x="154" y="255"/>
                </a:lnTo>
                <a:lnTo>
                  <a:pt x="154" y="254"/>
                </a:lnTo>
                <a:lnTo>
                  <a:pt x="152" y="253"/>
                </a:lnTo>
                <a:lnTo>
                  <a:pt x="145" y="253"/>
                </a:lnTo>
                <a:lnTo>
                  <a:pt x="145" y="228"/>
                </a:lnTo>
                <a:lnTo>
                  <a:pt x="156" y="229"/>
                </a:lnTo>
                <a:lnTo>
                  <a:pt x="162" y="229"/>
                </a:lnTo>
                <a:lnTo>
                  <a:pt x="169" y="228"/>
                </a:lnTo>
                <a:lnTo>
                  <a:pt x="175" y="225"/>
                </a:lnTo>
                <a:lnTo>
                  <a:pt x="180" y="223"/>
                </a:lnTo>
                <a:lnTo>
                  <a:pt x="186" y="216"/>
                </a:lnTo>
                <a:lnTo>
                  <a:pt x="188" y="210"/>
                </a:lnTo>
                <a:lnTo>
                  <a:pt x="191" y="204"/>
                </a:lnTo>
                <a:lnTo>
                  <a:pt x="192" y="144"/>
                </a:lnTo>
                <a:lnTo>
                  <a:pt x="197" y="141"/>
                </a:lnTo>
                <a:lnTo>
                  <a:pt x="199" y="137"/>
                </a:lnTo>
                <a:lnTo>
                  <a:pt x="203" y="130"/>
                </a:lnTo>
                <a:lnTo>
                  <a:pt x="203" y="128"/>
                </a:lnTo>
                <a:lnTo>
                  <a:pt x="203" y="101"/>
                </a:lnTo>
                <a:lnTo>
                  <a:pt x="203" y="96"/>
                </a:lnTo>
                <a:lnTo>
                  <a:pt x="202" y="90"/>
                </a:lnTo>
                <a:lnTo>
                  <a:pt x="199" y="85"/>
                </a:lnTo>
                <a:lnTo>
                  <a:pt x="197" y="81"/>
                </a:lnTo>
                <a:close/>
                <a:moveTo>
                  <a:pt x="191" y="93"/>
                </a:moveTo>
                <a:lnTo>
                  <a:pt x="191" y="93"/>
                </a:lnTo>
                <a:lnTo>
                  <a:pt x="191" y="101"/>
                </a:lnTo>
                <a:lnTo>
                  <a:pt x="191" y="127"/>
                </a:lnTo>
                <a:lnTo>
                  <a:pt x="190" y="130"/>
                </a:lnTo>
                <a:lnTo>
                  <a:pt x="188" y="131"/>
                </a:lnTo>
                <a:lnTo>
                  <a:pt x="187" y="131"/>
                </a:lnTo>
                <a:lnTo>
                  <a:pt x="182" y="131"/>
                </a:lnTo>
                <a:lnTo>
                  <a:pt x="179" y="130"/>
                </a:lnTo>
                <a:lnTo>
                  <a:pt x="177" y="126"/>
                </a:lnTo>
                <a:lnTo>
                  <a:pt x="177" y="118"/>
                </a:lnTo>
                <a:lnTo>
                  <a:pt x="177" y="108"/>
                </a:lnTo>
                <a:lnTo>
                  <a:pt x="177" y="104"/>
                </a:lnTo>
                <a:lnTo>
                  <a:pt x="179" y="100"/>
                </a:lnTo>
                <a:lnTo>
                  <a:pt x="183" y="96"/>
                </a:lnTo>
                <a:lnTo>
                  <a:pt x="187" y="93"/>
                </a:lnTo>
                <a:lnTo>
                  <a:pt x="190" y="93"/>
                </a:lnTo>
                <a:lnTo>
                  <a:pt x="191" y="93"/>
                </a:lnTo>
                <a:close/>
                <a:moveTo>
                  <a:pt x="23" y="11"/>
                </a:moveTo>
                <a:lnTo>
                  <a:pt x="132" y="11"/>
                </a:lnTo>
                <a:lnTo>
                  <a:pt x="132" y="83"/>
                </a:lnTo>
                <a:lnTo>
                  <a:pt x="23" y="83"/>
                </a:lnTo>
                <a:lnTo>
                  <a:pt x="23" y="11"/>
                </a:lnTo>
                <a:close/>
                <a:moveTo>
                  <a:pt x="44" y="148"/>
                </a:moveTo>
                <a:lnTo>
                  <a:pt x="44" y="134"/>
                </a:lnTo>
                <a:lnTo>
                  <a:pt x="108" y="134"/>
                </a:lnTo>
                <a:lnTo>
                  <a:pt x="108" y="148"/>
                </a:lnTo>
                <a:lnTo>
                  <a:pt x="44" y="148"/>
                </a:lnTo>
                <a:close/>
                <a:moveTo>
                  <a:pt x="108" y="164"/>
                </a:moveTo>
                <a:lnTo>
                  <a:pt x="108" y="183"/>
                </a:lnTo>
                <a:lnTo>
                  <a:pt x="44" y="183"/>
                </a:lnTo>
                <a:lnTo>
                  <a:pt x="44" y="164"/>
                </a:lnTo>
                <a:lnTo>
                  <a:pt x="108" y="164"/>
                </a:lnTo>
                <a:close/>
                <a:moveTo>
                  <a:pt x="173" y="213"/>
                </a:moveTo>
                <a:lnTo>
                  <a:pt x="173" y="213"/>
                </a:lnTo>
                <a:lnTo>
                  <a:pt x="168" y="216"/>
                </a:lnTo>
                <a:lnTo>
                  <a:pt x="162" y="217"/>
                </a:lnTo>
                <a:lnTo>
                  <a:pt x="156" y="217"/>
                </a:lnTo>
                <a:lnTo>
                  <a:pt x="147" y="217"/>
                </a:lnTo>
                <a:lnTo>
                  <a:pt x="145" y="217"/>
                </a:lnTo>
                <a:lnTo>
                  <a:pt x="145" y="51"/>
                </a:lnTo>
                <a:lnTo>
                  <a:pt x="156" y="58"/>
                </a:lnTo>
                <a:lnTo>
                  <a:pt x="167" y="66"/>
                </a:lnTo>
                <a:lnTo>
                  <a:pt x="176" y="74"/>
                </a:lnTo>
                <a:lnTo>
                  <a:pt x="182" y="82"/>
                </a:lnTo>
                <a:lnTo>
                  <a:pt x="176" y="86"/>
                </a:lnTo>
                <a:lnTo>
                  <a:pt x="171" y="90"/>
                </a:lnTo>
                <a:lnTo>
                  <a:pt x="167" y="98"/>
                </a:lnTo>
                <a:lnTo>
                  <a:pt x="165" y="103"/>
                </a:lnTo>
                <a:lnTo>
                  <a:pt x="165" y="108"/>
                </a:lnTo>
                <a:lnTo>
                  <a:pt x="167" y="118"/>
                </a:lnTo>
                <a:lnTo>
                  <a:pt x="167" y="126"/>
                </a:lnTo>
                <a:lnTo>
                  <a:pt x="168" y="134"/>
                </a:lnTo>
                <a:lnTo>
                  <a:pt x="169" y="137"/>
                </a:lnTo>
                <a:lnTo>
                  <a:pt x="172" y="139"/>
                </a:lnTo>
                <a:lnTo>
                  <a:pt x="176" y="142"/>
                </a:lnTo>
                <a:lnTo>
                  <a:pt x="180" y="144"/>
                </a:lnTo>
                <a:lnTo>
                  <a:pt x="179" y="204"/>
                </a:lnTo>
                <a:lnTo>
                  <a:pt x="177" y="206"/>
                </a:lnTo>
                <a:lnTo>
                  <a:pt x="176" y="209"/>
                </a:lnTo>
                <a:lnTo>
                  <a:pt x="173"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19" name="Freeform 177"/>
          <p:cNvSpPr>
            <a:spLocks noEditPoints="1"/>
          </p:cNvSpPr>
          <p:nvPr/>
        </p:nvSpPr>
        <p:spPr bwMode="auto">
          <a:xfrm>
            <a:off x="4349750" y="3036888"/>
            <a:ext cx="147638" cy="84137"/>
          </a:xfrm>
          <a:custGeom>
            <a:avLst/>
            <a:gdLst>
              <a:gd name="T0" fmla="*/ 56659462 w 273"/>
              <a:gd name="T1" fmla="*/ 16252646 h 154"/>
              <a:gd name="T2" fmla="*/ 54604428 w 273"/>
              <a:gd name="T3" fmla="*/ 9751697 h 154"/>
              <a:gd name="T4" fmla="*/ 53430354 w 273"/>
              <a:gd name="T5" fmla="*/ 4728062 h 154"/>
              <a:gd name="T6" fmla="*/ 53724008 w 273"/>
              <a:gd name="T7" fmla="*/ 886717 h 154"/>
              <a:gd name="T8" fmla="*/ 46971598 w 273"/>
              <a:gd name="T9" fmla="*/ 0 h 154"/>
              <a:gd name="T10" fmla="*/ 47558905 w 273"/>
              <a:gd name="T11" fmla="*/ 2955176 h 154"/>
              <a:gd name="T12" fmla="*/ 51081666 w 273"/>
              <a:gd name="T13" fmla="*/ 4728062 h 154"/>
              <a:gd name="T14" fmla="*/ 35816005 w 273"/>
              <a:gd name="T15" fmla="*/ 8864980 h 154"/>
              <a:gd name="T16" fmla="*/ 34935045 w 273"/>
              <a:gd name="T17" fmla="*/ 7387666 h 154"/>
              <a:gd name="T18" fmla="*/ 37871040 w 273"/>
              <a:gd name="T19" fmla="*/ 4432490 h 154"/>
              <a:gd name="T20" fmla="*/ 27302214 w 273"/>
              <a:gd name="T21" fmla="*/ 3250748 h 154"/>
              <a:gd name="T22" fmla="*/ 24073106 w 273"/>
              <a:gd name="T23" fmla="*/ 4728062 h 154"/>
              <a:gd name="T24" fmla="*/ 30238209 w 273"/>
              <a:gd name="T25" fmla="*/ 9456125 h 154"/>
              <a:gd name="T26" fmla="*/ 28476288 w 273"/>
              <a:gd name="T27" fmla="*/ 10047269 h 154"/>
              <a:gd name="T28" fmla="*/ 15852968 w 273"/>
              <a:gd name="T29" fmla="*/ 14184187 h 154"/>
              <a:gd name="T30" fmla="*/ 2935454 w 273"/>
              <a:gd name="T31" fmla="*/ 20980708 h 154"/>
              <a:gd name="T32" fmla="*/ 1467727 w 273"/>
              <a:gd name="T33" fmla="*/ 36051065 h 154"/>
              <a:gd name="T34" fmla="*/ 15852968 w 273"/>
              <a:gd name="T35" fmla="*/ 45507190 h 154"/>
              <a:gd name="T36" fmla="*/ 27889521 w 273"/>
              <a:gd name="T37" fmla="*/ 39892411 h 154"/>
              <a:gd name="T38" fmla="*/ 34054625 w 273"/>
              <a:gd name="T39" fmla="*/ 33095890 h 154"/>
              <a:gd name="T40" fmla="*/ 34641391 w 273"/>
              <a:gd name="T41" fmla="*/ 37823952 h 154"/>
              <a:gd name="T42" fmla="*/ 39926074 w 273"/>
              <a:gd name="T43" fmla="*/ 39892411 h 154"/>
              <a:gd name="T44" fmla="*/ 39045113 w 273"/>
              <a:gd name="T45" fmla="*/ 37528926 h 154"/>
              <a:gd name="T46" fmla="*/ 41687455 w 273"/>
              <a:gd name="T47" fmla="*/ 30731859 h 154"/>
              <a:gd name="T48" fmla="*/ 54604428 w 273"/>
              <a:gd name="T49" fmla="*/ 17729961 h 154"/>
              <a:gd name="T50" fmla="*/ 49320286 w 273"/>
              <a:gd name="T51" fmla="*/ 32800864 h 154"/>
              <a:gd name="T52" fmla="*/ 61356839 w 273"/>
              <a:gd name="T53" fmla="*/ 45211618 h 154"/>
              <a:gd name="T54" fmla="*/ 75741539 w 273"/>
              <a:gd name="T55" fmla="*/ 40779128 h 154"/>
              <a:gd name="T56" fmla="*/ 79851608 w 273"/>
              <a:gd name="T57" fmla="*/ 26594941 h 154"/>
              <a:gd name="T58" fmla="*/ 67815055 w 273"/>
              <a:gd name="T59" fmla="*/ 14184187 h 154"/>
              <a:gd name="T60" fmla="*/ 59888571 w 273"/>
              <a:gd name="T61" fmla="*/ 40779128 h 154"/>
              <a:gd name="T62" fmla="*/ 52549394 w 273"/>
              <a:gd name="T63" fmla="*/ 29845689 h 154"/>
              <a:gd name="T64" fmla="*/ 55778502 w 273"/>
              <a:gd name="T65" fmla="*/ 21276280 h 154"/>
              <a:gd name="T66" fmla="*/ 63998639 w 273"/>
              <a:gd name="T67" fmla="*/ 31027431 h 154"/>
              <a:gd name="T68" fmla="*/ 66347327 w 273"/>
              <a:gd name="T69" fmla="*/ 29845689 h 154"/>
              <a:gd name="T70" fmla="*/ 61356839 w 273"/>
              <a:gd name="T71" fmla="*/ 25117626 h 154"/>
              <a:gd name="T72" fmla="*/ 64585947 w 273"/>
              <a:gd name="T73" fmla="*/ 17729961 h 154"/>
              <a:gd name="T74" fmla="*/ 74567465 w 273"/>
              <a:gd name="T75" fmla="*/ 23049167 h 154"/>
              <a:gd name="T76" fmla="*/ 75741539 w 273"/>
              <a:gd name="T77" fmla="*/ 34278179 h 154"/>
              <a:gd name="T78" fmla="*/ 64585947 w 273"/>
              <a:gd name="T79" fmla="*/ 41961417 h 154"/>
              <a:gd name="T80" fmla="*/ 31412283 w 273"/>
              <a:gd name="T81" fmla="*/ 26299369 h 154"/>
              <a:gd name="T82" fmla="*/ 30531322 w 273"/>
              <a:gd name="T83" fmla="*/ 12115728 h 154"/>
              <a:gd name="T84" fmla="*/ 31412283 w 273"/>
              <a:gd name="T85" fmla="*/ 30141261 h 154"/>
              <a:gd name="T86" fmla="*/ 24073106 w 273"/>
              <a:gd name="T87" fmla="*/ 20980708 h 154"/>
              <a:gd name="T88" fmla="*/ 27889521 w 273"/>
              <a:gd name="T89" fmla="*/ 29845689 h 154"/>
              <a:gd name="T90" fmla="*/ 11449246 w 273"/>
              <a:gd name="T91" fmla="*/ 40779128 h 154"/>
              <a:gd name="T92" fmla="*/ 3816415 w 273"/>
              <a:gd name="T93" fmla="*/ 29845689 h 154"/>
              <a:gd name="T94" fmla="*/ 9394211 w 273"/>
              <a:gd name="T95" fmla="*/ 19798420 h 154"/>
              <a:gd name="T96" fmla="*/ 21724418 w 273"/>
              <a:gd name="T97" fmla="*/ 19502847 h 154"/>
              <a:gd name="T98" fmla="*/ 14678354 w 273"/>
              <a:gd name="T99" fmla="*/ 28663400 h 154"/>
              <a:gd name="T100" fmla="*/ 15852968 w 273"/>
              <a:gd name="T101" fmla="*/ 31618575 h 154"/>
              <a:gd name="T102" fmla="*/ 26714907 w 273"/>
              <a:gd name="T103" fmla="*/ 32209720 h 154"/>
              <a:gd name="T104" fmla="*/ 24953526 w 273"/>
              <a:gd name="T105" fmla="*/ 37823952 h 154"/>
              <a:gd name="T106" fmla="*/ 15852968 w 273"/>
              <a:gd name="T107" fmla="*/ 41961417 h 154"/>
              <a:gd name="T108" fmla="*/ 36109659 w 273"/>
              <a:gd name="T109" fmla="*/ 11820156 h 154"/>
              <a:gd name="T110" fmla="*/ 39338767 w 273"/>
              <a:gd name="T111" fmla="*/ 27186085 h 15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73" h="154">
                <a:moveTo>
                  <a:pt x="220" y="48"/>
                </a:moveTo>
                <a:lnTo>
                  <a:pt x="220" y="48"/>
                </a:lnTo>
                <a:lnTo>
                  <a:pt x="213" y="48"/>
                </a:lnTo>
                <a:lnTo>
                  <a:pt x="207" y="49"/>
                </a:lnTo>
                <a:lnTo>
                  <a:pt x="200" y="52"/>
                </a:lnTo>
                <a:lnTo>
                  <a:pt x="193" y="55"/>
                </a:lnTo>
                <a:lnTo>
                  <a:pt x="192" y="49"/>
                </a:lnTo>
                <a:lnTo>
                  <a:pt x="190" y="48"/>
                </a:lnTo>
                <a:lnTo>
                  <a:pt x="186" y="33"/>
                </a:lnTo>
                <a:lnTo>
                  <a:pt x="186" y="32"/>
                </a:lnTo>
                <a:lnTo>
                  <a:pt x="182" y="16"/>
                </a:lnTo>
                <a:lnTo>
                  <a:pt x="185" y="12"/>
                </a:lnTo>
                <a:lnTo>
                  <a:pt x="186" y="10"/>
                </a:lnTo>
                <a:lnTo>
                  <a:pt x="185" y="6"/>
                </a:lnTo>
                <a:lnTo>
                  <a:pt x="183" y="3"/>
                </a:lnTo>
                <a:lnTo>
                  <a:pt x="179" y="1"/>
                </a:lnTo>
                <a:lnTo>
                  <a:pt x="175" y="0"/>
                </a:lnTo>
                <a:lnTo>
                  <a:pt x="168" y="0"/>
                </a:lnTo>
                <a:lnTo>
                  <a:pt x="160" y="0"/>
                </a:lnTo>
                <a:lnTo>
                  <a:pt x="157" y="3"/>
                </a:lnTo>
                <a:lnTo>
                  <a:pt x="156" y="6"/>
                </a:lnTo>
                <a:lnTo>
                  <a:pt x="159" y="10"/>
                </a:lnTo>
                <a:lnTo>
                  <a:pt x="162" y="10"/>
                </a:lnTo>
                <a:lnTo>
                  <a:pt x="170" y="10"/>
                </a:lnTo>
                <a:lnTo>
                  <a:pt x="175" y="10"/>
                </a:lnTo>
                <a:lnTo>
                  <a:pt x="174" y="14"/>
                </a:lnTo>
                <a:lnTo>
                  <a:pt x="174" y="16"/>
                </a:lnTo>
                <a:lnTo>
                  <a:pt x="174" y="18"/>
                </a:lnTo>
                <a:lnTo>
                  <a:pt x="175" y="30"/>
                </a:lnTo>
                <a:lnTo>
                  <a:pt x="123" y="30"/>
                </a:lnTo>
                <a:lnTo>
                  <a:pt x="122" y="30"/>
                </a:lnTo>
                <a:lnTo>
                  <a:pt x="112" y="30"/>
                </a:lnTo>
                <a:lnTo>
                  <a:pt x="112" y="27"/>
                </a:lnTo>
                <a:lnTo>
                  <a:pt x="115" y="26"/>
                </a:lnTo>
                <a:lnTo>
                  <a:pt x="119" y="25"/>
                </a:lnTo>
                <a:lnTo>
                  <a:pt x="126" y="23"/>
                </a:lnTo>
                <a:lnTo>
                  <a:pt x="130" y="21"/>
                </a:lnTo>
                <a:lnTo>
                  <a:pt x="132" y="18"/>
                </a:lnTo>
                <a:lnTo>
                  <a:pt x="130" y="16"/>
                </a:lnTo>
                <a:lnTo>
                  <a:pt x="129" y="15"/>
                </a:lnTo>
                <a:lnTo>
                  <a:pt x="125" y="14"/>
                </a:lnTo>
                <a:lnTo>
                  <a:pt x="119" y="14"/>
                </a:lnTo>
                <a:lnTo>
                  <a:pt x="106" y="12"/>
                </a:lnTo>
                <a:lnTo>
                  <a:pt x="93" y="11"/>
                </a:lnTo>
                <a:lnTo>
                  <a:pt x="85" y="12"/>
                </a:lnTo>
                <a:lnTo>
                  <a:pt x="84" y="12"/>
                </a:lnTo>
                <a:lnTo>
                  <a:pt x="82" y="14"/>
                </a:lnTo>
                <a:lnTo>
                  <a:pt x="82" y="16"/>
                </a:lnTo>
                <a:lnTo>
                  <a:pt x="84" y="19"/>
                </a:lnTo>
                <a:lnTo>
                  <a:pt x="89" y="23"/>
                </a:lnTo>
                <a:lnTo>
                  <a:pt x="95" y="27"/>
                </a:lnTo>
                <a:lnTo>
                  <a:pt x="103" y="30"/>
                </a:lnTo>
                <a:lnTo>
                  <a:pt x="103" y="32"/>
                </a:lnTo>
                <a:lnTo>
                  <a:pt x="100" y="33"/>
                </a:lnTo>
                <a:lnTo>
                  <a:pt x="97" y="34"/>
                </a:lnTo>
                <a:lnTo>
                  <a:pt x="82" y="55"/>
                </a:lnTo>
                <a:lnTo>
                  <a:pt x="76" y="52"/>
                </a:lnTo>
                <a:lnTo>
                  <a:pt x="69" y="49"/>
                </a:lnTo>
                <a:lnTo>
                  <a:pt x="62" y="48"/>
                </a:lnTo>
                <a:lnTo>
                  <a:pt x="54" y="48"/>
                </a:lnTo>
                <a:lnTo>
                  <a:pt x="44" y="48"/>
                </a:lnTo>
                <a:lnTo>
                  <a:pt x="33" y="52"/>
                </a:lnTo>
                <a:lnTo>
                  <a:pt x="25" y="56"/>
                </a:lnTo>
                <a:lnTo>
                  <a:pt x="17" y="63"/>
                </a:lnTo>
                <a:lnTo>
                  <a:pt x="10" y="71"/>
                </a:lnTo>
                <a:lnTo>
                  <a:pt x="5" y="79"/>
                </a:lnTo>
                <a:lnTo>
                  <a:pt x="2" y="90"/>
                </a:lnTo>
                <a:lnTo>
                  <a:pt x="0" y="101"/>
                </a:lnTo>
                <a:lnTo>
                  <a:pt x="2" y="111"/>
                </a:lnTo>
                <a:lnTo>
                  <a:pt x="5" y="122"/>
                </a:lnTo>
                <a:lnTo>
                  <a:pt x="10" y="130"/>
                </a:lnTo>
                <a:lnTo>
                  <a:pt x="17" y="138"/>
                </a:lnTo>
                <a:lnTo>
                  <a:pt x="25" y="145"/>
                </a:lnTo>
                <a:lnTo>
                  <a:pt x="33" y="150"/>
                </a:lnTo>
                <a:lnTo>
                  <a:pt x="44" y="153"/>
                </a:lnTo>
                <a:lnTo>
                  <a:pt x="54" y="154"/>
                </a:lnTo>
                <a:lnTo>
                  <a:pt x="63" y="153"/>
                </a:lnTo>
                <a:lnTo>
                  <a:pt x="73" y="150"/>
                </a:lnTo>
                <a:lnTo>
                  <a:pt x="81" y="146"/>
                </a:lnTo>
                <a:lnTo>
                  <a:pt x="88" y="142"/>
                </a:lnTo>
                <a:lnTo>
                  <a:pt x="95" y="135"/>
                </a:lnTo>
                <a:lnTo>
                  <a:pt x="100" y="128"/>
                </a:lnTo>
                <a:lnTo>
                  <a:pt x="104" y="120"/>
                </a:lnTo>
                <a:lnTo>
                  <a:pt x="107" y="112"/>
                </a:lnTo>
                <a:lnTo>
                  <a:pt x="116" y="112"/>
                </a:lnTo>
                <a:lnTo>
                  <a:pt x="119" y="116"/>
                </a:lnTo>
                <a:lnTo>
                  <a:pt x="125" y="117"/>
                </a:lnTo>
                <a:lnTo>
                  <a:pt x="125" y="127"/>
                </a:lnTo>
                <a:lnTo>
                  <a:pt x="121" y="127"/>
                </a:lnTo>
                <a:lnTo>
                  <a:pt x="118" y="128"/>
                </a:lnTo>
                <a:lnTo>
                  <a:pt x="116" y="131"/>
                </a:lnTo>
                <a:lnTo>
                  <a:pt x="118" y="134"/>
                </a:lnTo>
                <a:lnTo>
                  <a:pt x="121" y="135"/>
                </a:lnTo>
                <a:lnTo>
                  <a:pt x="136" y="135"/>
                </a:lnTo>
                <a:lnTo>
                  <a:pt x="138" y="134"/>
                </a:lnTo>
                <a:lnTo>
                  <a:pt x="140" y="131"/>
                </a:lnTo>
                <a:lnTo>
                  <a:pt x="138" y="128"/>
                </a:lnTo>
                <a:lnTo>
                  <a:pt x="136" y="127"/>
                </a:lnTo>
                <a:lnTo>
                  <a:pt x="133" y="127"/>
                </a:lnTo>
                <a:lnTo>
                  <a:pt x="133" y="117"/>
                </a:lnTo>
                <a:lnTo>
                  <a:pt x="137" y="116"/>
                </a:lnTo>
                <a:lnTo>
                  <a:pt x="140" y="113"/>
                </a:lnTo>
                <a:lnTo>
                  <a:pt x="142" y="109"/>
                </a:lnTo>
                <a:lnTo>
                  <a:pt x="142" y="104"/>
                </a:lnTo>
                <a:lnTo>
                  <a:pt x="141" y="98"/>
                </a:lnTo>
                <a:lnTo>
                  <a:pt x="185" y="59"/>
                </a:lnTo>
                <a:lnTo>
                  <a:pt x="186" y="60"/>
                </a:lnTo>
                <a:lnTo>
                  <a:pt x="178" y="68"/>
                </a:lnTo>
                <a:lnTo>
                  <a:pt x="172" y="78"/>
                </a:lnTo>
                <a:lnTo>
                  <a:pt x="168" y="89"/>
                </a:lnTo>
                <a:lnTo>
                  <a:pt x="167" y="101"/>
                </a:lnTo>
                <a:lnTo>
                  <a:pt x="168" y="111"/>
                </a:lnTo>
                <a:lnTo>
                  <a:pt x="171" y="122"/>
                </a:lnTo>
                <a:lnTo>
                  <a:pt x="177" y="130"/>
                </a:lnTo>
                <a:lnTo>
                  <a:pt x="182" y="138"/>
                </a:lnTo>
                <a:lnTo>
                  <a:pt x="190" y="145"/>
                </a:lnTo>
                <a:lnTo>
                  <a:pt x="200" y="150"/>
                </a:lnTo>
                <a:lnTo>
                  <a:pt x="209" y="153"/>
                </a:lnTo>
                <a:lnTo>
                  <a:pt x="220" y="154"/>
                </a:lnTo>
                <a:lnTo>
                  <a:pt x="231" y="153"/>
                </a:lnTo>
                <a:lnTo>
                  <a:pt x="241" y="150"/>
                </a:lnTo>
                <a:lnTo>
                  <a:pt x="250" y="145"/>
                </a:lnTo>
                <a:lnTo>
                  <a:pt x="258" y="138"/>
                </a:lnTo>
                <a:lnTo>
                  <a:pt x="264" y="130"/>
                </a:lnTo>
                <a:lnTo>
                  <a:pt x="269" y="122"/>
                </a:lnTo>
                <a:lnTo>
                  <a:pt x="272" y="111"/>
                </a:lnTo>
                <a:lnTo>
                  <a:pt x="273" y="101"/>
                </a:lnTo>
                <a:lnTo>
                  <a:pt x="272" y="90"/>
                </a:lnTo>
                <a:lnTo>
                  <a:pt x="269" y="79"/>
                </a:lnTo>
                <a:lnTo>
                  <a:pt x="264" y="71"/>
                </a:lnTo>
                <a:lnTo>
                  <a:pt x="258" y="63"/>
                </a:lnTo>
                <a:lnTo>
                  <a:pt x="250" y="56"/>
                </a:lnTo>
                <a:lnTo>
                  <a:pt x="241" y="52"/>
                </a:lnTo>
                <a:lnTo>
                  <a:pt x="231" y="48"/>
                </a:lnTo>
                <a:lnTo>
                  <a:pt x="220" y="48"/>
                </a:lnTo>
                <a:close/>
                <a:moveTo>
                  <a:pt x="220" y="142"/>
                </a:moveTo>
                <a:lnTo>
                  <a:pt x="220" y="142"/>
                </a:lnTo>
                <a:lnTo>
                  <a:pt x="212" y="141"/>
                </a:lnTo>
                <a:lnTo>
                  <a:pt x="204" y="138"/>
                </a:lnTo>
                <a:lnTo>
                  <a:pt x="197" y="134"/>
                </a:lnTo>
                <a:lnTo>
                  <a:pt x="192" y="130"/>
                </a:lnTo>
                <a:lnTo>
                  <a:pt x="186" y="123"/>
                </a:lnTo>
                <a:lnTo>
                  <a:pt x="182" y="116"/>
                </a:lnTo>
                <a:lnTo>
                  <a:pt x="181" y="109"/>
                </a:lnTo>
                <a:lnTo>
                  <a:pt x="179" y="101"/>
                </a:lnTo>
                <a:lnTo>
                  <a:pt x="181" y="93"/>
                </a:lnTo>
                <a:lnTo>
                  <a:pt x="182" y="85"/>
                </a:lnTo>
                <a:lnTo>
                  <a:pt x="186" y="78"/>
                </a:lnTo>
                <a:lnTo>
                  <a:pt x="190" y="72"/>
                </a:lnTo>
                <a:lnTo>
                  <a:pt x="196" y="82"/>
                </a:lnTo>
                <a:lnTo>
                  <a:pt x="202" y="90"/>
                </a:lnTo>
                <a:lnTo>
                  <a:pt x="208" y="98"/>
                </a:lnTo>
                <a:lnTo>
                  <a:pt x="215" y="104"/>
                </a:lnTo>
                <a:lnTo>
                  <a:pt x="218" y="105"/>
                </a:lnTo>
                <a:lnTo>
                  <a:pt x="220" y="107"/>
                </a:lnTo>
                <a:lnTo>
                  <a:pt x="222" y="105"/>
                </a:lnTo>
                <a:lnTo>
                  <a:pt x="223" y="105"/>
                </a:lnTo>
                <a:lnTo>
                  <a:pt x="224" y="102"/>
                </a:lnTo>
                <a:lnTo>
                  <a:pt x="226" y="101"/>
                </a:lnTo>
                <a:lnTo>
                  <a:pt x="224" y="98"/>
                </a:lnTo>
                <a:lnTo>
                  <a:pt x="222" y="96"/>
                </a:lnTo>
                <a:lnTo>
                  <a:pt x="216" y="92"/>
                </a:lnTo>
                <a:lnTo>
                  <a:pt x="209" y="85"/>
                </a:lnTo>
                <a:lnTo>
                  <a:pt x="204" y="77"/>
                </a:lnTo>
                <a:lnTo>
                  <a:pt x="198" y="66"/>
                </a:lnTo>
                <a:lnTo>
                  <a:pt x="209" y="62"/>
                </a:lnTo>
                <a:lnTo>
                  <a:pt x="215" y="60"/>
                </a:lnTo>
                <a:lnTo>
                  <a:pt x="220" y="60"/>
                </a:lnTo>
                <a:lnTo>
                  <a:pt x="228" y="60"/>
                </a:lnTo>
                <a:lnTo>
                  <a:pt x="237" y="63"/>
                </a:lnTo>
                <a:lnTo>
                  <a:pt x="243" y="67"/>
                </a:lnTo>
                <a:lnTo>
                  <a:pt x="249" y="71"/>
                </a:lnTo>
                <a:lnTo>
                  <a:pt x="254" y="78"/>
                </a:lnTo>
                <a:lnTo>
                  <a:pt x="258" y="85"/>
                </a:lnTo>
                <a:lnTo>
                  <a:pt x="260" y="93"/>
                </a:lnTo>
                <a:lnTo>
                  <a:pt x="261" y="101"/>
                </a:lnTo>
                <a:lnTo>
                  <a:pt x="260" y="109"/>
                </a:lnTo>
                <a:lnTo>
                  <a:pt x="258" y="116"/>
                </a:lnTo>
                <a:lnTo>
                  <a:pt x="254" y="123"/>
                </a:lnTo>
                <a:lnTo>
                  <a:pt x="249" y="130"/>
                </a:lnTo>
                <a:lnTo>
                  <a:pt x="243" y="134"/>
                </a:lnTo>
                <a:lnTo>
                  <a:pt x="237" y="138"/>
                </a:lnTo>
                <a:lnTo>
                  <a:pt x="228" y="141"/>
                </a:lnTo>
                <a:lnTo>
                  <a:pt x="220" y="142"/>
                </a:lnTo>
                <a:close/>
                <a:moveTo>
                  <a:pt x="107" y="102"/>
                </a:moveTo>
                <a:lnTo>
                  <a:pt x="107" y="102"/>
                </a:lnTo>
                <a:lnTo>
                  <a:pt x="107" y="101"/>
                </a:lnTo>
                <a:lnTo>
                  <a:pt x="107" y="89"/>
                </a:lnTo>
                <a:lnTo>
                  <a:pt x="103" y="78"/>
                </a:lnTo>
                <a:lnTo>
                  <a:pt x="97" y="68"/>
                </a:lnTo>
                <a:lnTo>
                  <a:pt x="89" y="60"/>
                </a:lnTo>
                <a:lnTo>
                  <a:pt x="104" y="41"/>
                </a:lnTo>
                <a:lnTo>
                  <a:pt x="119" y="93"/>
                </a:lnTo>
                <a:lnTo>
                  <a:pt x="115" y="97"/>
                </a:lnTo>
                <a:lnTo>
                  <a:pt x="114" y="102"/>
                </a:lnTo>
                <a:lnTo>
                  <a:pt x="107" y="102"/>
                </a:lnTo>
                <a:close/>
                <a:moveTo>
                  <a:pt x="95" y="101"/>
                </a:moveTo>
                <a:lnTo>
                  <a:pt x="95" y="101"/>
                </a:lnTo>
                <a:lnTo>
                  <a:pt x="63" y="97"/>
                </a:lnTo>
                <a:lnTo>
                  <a:pt x="82" y="71"/>
                </a:lnTo>
                <a:lnTo>
                  <a:pt x="88" y="77"/>
                </a:lnTo>
                <a:lnTo>
                  <a:pt x="92" y="83"/>
                </a:lnTo>
                <a:lnTo>
                  <a:pt x="95" y="92"/>
                </a:lnTo>
                <a:lnTo>
                  <a:pt x="95" y="101"/>
                </a:lnTo>
                <a:close/>
                <a:moveTo>
                  <a:pt x="54" y="142"/>
                </a:moveTo>
                <a:lnTo>
                  <a:pt x="54" y="142"/>
                </a:lnTo>
                <a:lnTo>
                  <a:pt x="46" y="141"/>
                </a:lnTo>
                <a:lnTo>
                  <a:pt x="39" y="138"/>
                </a:lnTo>
                <a:lnTo>
                  <a:pt x="32" y="134"/>
                </a:lnTo>
                <a:lnTo>
                  <a:pt x="25" y="130"/>
                </a:lnTo>
                <a:lnTo>
                  <a:pt x="21" y="123"/>
                </a:lnTo>
                <a:lnTo>
                  <a:pt x="17" y="116"/>
                </a:lnTo>
                <a:lnTo>
                  <a:pt x="14" y="109"/>
                </a:lnTo>
                <a:lnTo>
                  <a:pt x="13" y="101"/>
                </a:lnTo>
                <a:lnTo>
                  <a:pt x="14" y="93"/>
                </a:lnTo>
                <a:lnTo>
                  <a:pt x="17" y="85"/>
                </a:lnTo>
                <a:lnTo>
                  <a:pt x="21" y="78"/>
                </a:lnTo>
                <a:lnTo>
                  <a:pt x="25" y="71"/>
                </a:lnTo>
                <a:lnTo>
                  <a:pt x="32" y="67"/>
                </a:lnTo>
                <a:lnTo>
                  <a:pt x="39" y="63"/>
                </a:lnTo>
                <a:lnTo>
                  <a:pt x="46" y="60"/>
                </a:lnTo>
                <a:lnTo>
                  <a:pt x="54" y="60"/>
                </a:lnTo>
                <a:lnTo>
                  <a:pt x="65" y="62"/>
                </a:lnTo>
                <a:lnTo>
                  <a:pt x="74" y="66"/>
                </a:lnTo>
                <a:lnTo>
                  <a:pt x="54" y="93"/>
                </a:lnTo>
                <a:lnTo>
                  <a:pt x="54" y="96"/>
                </a:lnTo>
                <a:lnTo>
                  <a:pt x="50" y="97"/>
                </a:lnTo>
                <a:lnTo>
                  <a:pt x="50" y="101"/>
                </a:lnTo>
                <a:lnTo>
                  <a:pt x="50" y="102"/>
                </a:lnTo>
                <a:lnTo>
                  <a:pt x="51" y="105"/>
                </a:lnTo>
                <a:lnTo>
                  <a:pt x="52" y="105"/>
                </a:lnTo>
                <a:lnTo>
                  <a:pt x="54" y="107"/>
                </a:lnTo>
                <a:lnTo>
                  <a:pt x="56" y="105"/>
                </a:lnTo>
                <a:lnTo>
                  <a:pt x="59" y="105"/>
                </a:lnTo>
                <a:lnTo>
                  <a:pt x="91" y="109"/>
                </a:lnTo>
                <a:lnTo>
                  <a:pt x="95" y="111"/>
                </a:lnTo>
                <a:lnTo>
                  <a:pt x="92" y="116"/>
                </a:lnTo>
                <a:lnTo>
                  <a:pt x="89" y="123"/>
                </a:lnTo>
                <a:lnTo>
                  <a:pt x="85" y="128"/>
                </a:lnTo>
                <a:lnTo>
                  <a:pt x="80" y="132"/>
                </a:lnTo>
                <a:lnTo>
                  <a:pt x="74" y="137"/>
                </a:lnTo>
                <a:lnTo>
                  <a:pt x="67" y="139"/>
                </a:lnTo>
                <a:lnTo>
                  <a:pt x="62" y="141"/>
                </a:lnTo>
                <a:lnTo>
                  <a:pt x="54" y="142"/>
                </a:lnTo>
                <a:close/>
                <a:moveTo>
                  <a:pt x="129" y="90"/>
                </a:moveTo>
                <a:lnTo>
                  <a:pt x="129" y="90"/>
                </a:lnTo>
                <a:lnTo>
                  <a:pt x="114" y="40"/>
                </a:lnTo>
                <a:lnTo>
                  <a:pt x="122" y="40"/>
                </a:lnTo>
                <a:lnTo>
                  <a:pt x="123" y="40"/>
                </a:lnTo>
                <a:lnTo>
                  <a:pt x="178" y="40"/>
                </a:lnTo>
                <a:lnTo>
                  <a:pt x="181" y="49"/>
                </a:lnTo>
                <a:lnTo>
                  <a:pt x="134" y="92"/>
                </a:lnTo>
                <a:lnTo>
                  <a:pt x="129" y="9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0" name="Freeform 178"/>
          <p:cNvSpPr>
            <a:spLocks noEditPoints="1"/>
          </p:cNvSpPr>
          <p:nvPr/>
        </p:nvSpPr>
        <p:spPr bwMode="auto">
          <a:xfrm>
            <a:off x="5575300" y="1501775"/>
            <a:ext cx="58738" cy="146050"/>
          </a:xfrm>
          <a:custGeom>
            <a:avLst/>
            <a:gdLst>
              <a:gd name="T0" fmla="*/ 17585416 w 111"/>
              <a:gd name="T1" fmla="*/ 30270869 h 273"/>
              <a:gd name="T2" fmla="*/ 17018145 w 111"/>
              <a:gd name="T3" fmla="*/ 25946612 h 273"/>
              <a:gd name="T4" fmla="*/ 15032695 w 111"/>
              <a:gd name="T5" fmla="*/ 15279612 h 273"/>
              <a:gd name="T6" fmla="*/ 10778158 w 111"/>
              <a:gd name="T7" fmla="*/ 6342743 h 273"/>
              <a:gd name="T8" fmla="*/ 7090894 w 111"/>
              <a:gd name="T9" fmla="*/ 1729596 h 273"/>
              <a:gd name="T10" fmla="*/ 3970900 w 111"/>
              <a:gd name="T11" fmla="*/ 2306306 h 273"/>
              <a:gd name="T12" fmla="*/ 5389079 w 111"/>
              <a:gd name="T13" fmla="*/ 3748082 h 273"/>
              <a:gd name="T14" fmla="*/ 8509072 w 111"/>
              <a:gd name="T15" fmla="*/ 8360694 h 273"/>
              <a:gd name="T16" fmla="*/ 12479973 w 111"/>
              <a:gd name="T17" fmla="*/ 16721388 h 273"/>
              <a:gd name="T18" fmla="*/ 14465423 w 111"/>
              <a:gd name="T19" fmla="*/ 30270869 h 273"/>
              <a:gd name="T20" fmla="*/ 10778158 w 111"/>
              <a:gd name="T21" fmla="*/ 30270869 h 273"/>
              <a:gd name="T22" fmla="*/ 6523622 w 111"/>
              <a:gd name="T23" fmla="*/ 31135934 h 273"/>
              <a:gd name="T24" fmla="*/ 3119993 w 111"/>
              <a:gd name="T25" fmla="*/ 33442240 h 273"/>
              <a:gd name="T26" fmla="*/ 850907 w 111"/>
              <a:gd name="T27" fmla="*/ 36901967 h 273"/>
              <a:gd name="T28" fmla="*/ 0 w 111"/>
              <a:gd name="T29" fmla="*/ 41514579 h 273"/>
              <a:gd name="T30" fmla="*/ 0 w 111"/>
              <a:gd name="T31" fmla="*/ 63136934 h 273"/>
              <a:gd name="T32" fmla="*/ 1134543 w 111"/>
              <a:gd name="T33" fmla="*/ 67749546 h 273"/>
              <a:gd name="T34" fmla="*/ 4821808 w 111"/>
              <a:gd name="T35" fmla="*/ 72938868 h 273"/>
              <a:gd name="T36" fmla="*/ 9359980 w 111"/>
              <a:gd name="T37" fmla="*/ 77263660 h 273"/>
              <a:gd name="T38" fmla="*/ 14465423 w 111"/>
              <a:gd name="T39" fmla="*/ 78704901 h 273"/>
              <a:gd name="T40" fmla="*/ 17018145 w 111"/>
              <a:gd name="T41" fmla="*/ 78704901 h 273"/>
              <a:gd name="T42" fmla="*/ 21839953 w 111"/>
              <a:gd name="T43" fmla="*/ 77263660 h 273"/>
              <a:gd name="T44" fmla="*/ 26378125 w 111"/>
              <a:gd name="T45" fmla="*/ 72938868 h 273"/>
              <a:gd name="T46" fmla="*/ 29781754 w 111"/>
              <a:gd name="T47" fmla="*/ 67749546 h 273"/>
              <a:gd name="T48" fmla="*/ 31483568 w 111"/>
              <a:gd name="T49" fmla="*/ 63136934 h 273"/>
              <a:gd name="T50" fmla="*/ 31483568 w 111"/>
              <a:gd name="T51" fmla="*/ 41514579 h 273"/>
              <a:gd name="T52" fmla="*/ 30632661 w 111"/>
              <a:gd name="T53" fmla="*/ 36901967 h 273"/>
              <a:gd name="T54" fmla="*/ 28363575 w 111"/>
              <a:gd name="T55" fmla="*/ 33442240 h 273"/>
              <a:gd name="T56" fmla="*/ 24959946 w 111"/>
              <a:gd name="T57" fmla="*/ 31135934 h 273"/>
              <a:gd name="T58" fmla="*/ 20705410 w 111"/>
              <a:gd name="T59" fmla="*/ 30270869 h 273"/>
              <a:gd name="T60" fmla="*/ 27229032 w 111"/>
              <a:gd name="T61" fmla="*/ 63136934 h 273"/>
              <a:gd name="T62" fmla="*/ 26661760 w 111"/>
              <a:gd name="T63" fmla="*/ 64578174 h 273"/>
              <a:gd name="T64" fmla="*/ 24959946 w 111"/>
              <a:gd name="T65" fmla="*/ 68037901 h 273"/>
              <a:gd name="T66" fmla="*/ 21839953 w 111"/>
              <a:gd name="T67" fmla="*/ 71785982 h 273"/>
              <a:gd name="T68" fmla="*/ 18152688 w 111"/>
              <a:gd name="T69" fmla="*/ 74092288 h 273"/>
              <a:gd name="T70" fmla="*/ 14465423 w 111"/>
              <a:gd name="T71" fmla="*/ 74380644 h 273"/>
              <a:gd name="T72" fmla="*/ 12763609 w 111"/>
              <a:gd name="T73" fmla="*/ 74092288 h 273"/>
              <a:gd name="T74" fmla="*/ 9643615 w 111"/>
              <a:gd name="T75" fmla="*/ 71785982 h 273"/>
              <a:gd name="T76" fmla="*/ 6523622 w 111"/>
              <a:gd name="T77" fmla="*/ 68037901 h 273"/>
              <a:gd name="T78" fmla="*/ 4254536 w 111"/>
              <a:gd name="T79" fmla="*/ 64578174 h 273"/>
              <a:gd name="T80" fmla="*/ 4254536 w 111"/>
              <a:gd name="T81" fmla="*/ 53623354 h 273"/>
              <a:gd name="T82" fmla="*/ 27229032 w 111"/>
              <a:gd name="T83" fmla="*/ 63136934 h 273"/>
              <a:gd name="T84" fmla="*/ 4254536 w 111"/>
              <a:gd name="T85" fmla="*/ 51604868 h 273"/>
              <a:gd name="T86" fmla="*/ 4254536 w 111"/>
              <a:gd name="T87" fmla="*/ 41514579 h 273"/>
              <a:gd name="T88" fmla="*/ 4821808 w 111"/>
              <a:gd name="T89" fmla="*/ 38631562 h 273"/>
              <a:gd name="T90" fmla="*/ 6239986 w 111"/>
              <a:gd name="T91" fmla="*/ 36613612 h 273"/>
              <a:gd name="T92" fmla="*/ 8225437 w 111"/>
              <a:gd name="T93" fmla="*/ 35172371 h 273"/>
              <a:gd name="T94" fmla="*/ 10778158 w 111"/>
              <a:gd name="T95" fmla="*/ 34595661 h 273"/>
              <a:gd name="T96" fmla="*/ 20705410 w 111"/>
              <a:gd name="T97" fmla="*/ 34595661 h 273"/>
              <a:gd name="T98" fmla="*/ 22974496 w 111"/>
              <a:gd name="T99" fmla="*/ 35172371 h 273"/>
              <a:gd name="T100" fmla="*/ 25243582 w 111"/>
              <a:gd name="T101" fmla="*/ 36613612 h 273"/>
              <a:gd name="T102" fmla="*/ 26378125 w 111"/>
              <a:gd name="T103" fmla="*/ 38631562 h 273"/>
              <a:gd name="T104" fmla="*/ 27229032 w 111"/>
              <a:gd name="T105" fmla="*/ 41514579 h 2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1" h="273">
                <a:moveTo>
                  <a:pt x="73" y="105"/>
                </a:moveTo>
                <a:lnTo>
                  <a:pt x="62" y="105"/>
                </a:lnTo>
                <a:lnTo>
                  <a:pt x="60" y="90"/>
                </a:lnTo>
                <a:lnTo>
                  <a:pt x="58" y="77"/>
                </a:lnTo>
                <a:lnTo>
                  <a:pt x="53" y="53"/>
                </a:lnTo>
                <a:lnTo>
                  <a:pt x="47" y="36"/>
                </a:lnTo>
                <a:lnTo>
                  <a:pt x="38" y="22"/>
                </a:lnTo>
                <a:lnTo>
                  <a:pt x="32" y="11"/>
                </a:lnTo>
                <a:lnTo>
                  <a:pt x="25" y="6"/>
                </a:lnTo>
                <a:lnTo>
                  <a:pt x="18" y="0"/>
                </a:lnTo>
                <a:lnTo>
                  <a:pt x="14" y="8"/>
                </a:lnTo>
                <a:lnTo>
                  <a:pt x="19" y="13"/>
                </a:lnTo>
                <a:lnTo>
                  <a:pt x="25" y="19"/>
                </a:lnTo>
                <a:lnTo>
                  <a:pt x="30" y="29"/>
                </a:lnTo>
                <a:lnTo>
                  <a:pt x="37" y="41"/>
                </a:lnTo>
                <a:lnTo>
                  <a:pt x="44" y="58"/>
                </a:lnTo>
                <a:lnTo>
                  <a:pt x="48" y="79"/>
                </a:lnTo>
                <a:lnTo>
                  <a:pt x="51" y="105"/>
                </a:lnTo>
                <a:lnTo>
                  <a:pt x="38" y="105"/>
                </a:lnTo>
                <a:lnTo>
                  <a:pt x="30" y="107"/>
                </a:lnTo>
                <a:lnTo>
                  <a:pt x="23" y="108"/>
                </a:lnTo>
                <a:lnTo>
                  <a:pt x="17" y="112"/>
                </a:lnTo>
                <a:lnTo>
                  <a:pt x="11" y="116"/>
                </a:lnTo>
                <a:lnTo>
                  <a:pt x="6" y="122"/>
                </a:lnTo>
                <a:lnTo>
                  <a:pt x="3" y="128"/>
                </a:lnTo>
                <a:lnTo>
                  <a:pt x="0" y="135"/>
                </a:lnTo>
                <a:lnTo>
                  <a:pt x="0" y="144"/>
                </a:lnTo>
                <a:lnTo>
                  <a:pt x="0" y="219"/>
                </a:lnTo>
                <a:lnTo>
                  <a:pt x="2" y="227"/>
                </a:lnTo>
                <a:lnTo>
                  <a:pt x="4" y="235"/>
                </a:lnTo>
                <a:lnTo>
                  <a:pt x="10" y="244"/>
                </a:lnTo>
                <a:lnTo>
                  <a:pt x="17" y="253"/>
                </a:lnTo>
                <a:lnTo>
                  <a:pt x="25" y="261"/>
                </a:lnTo>
                <a:lnTo>
                  <a:pt x="33" y="268"/>
                </a:lnTo>
                <a:lnTo>
                  <a:pt x="41" y="272"/>
                </a:lnTo>
                <a:lnTo>
                  <a:pt x="51" y="273"/>
                </a:lnTo>
                <a:lnTo>
                  <a:pt x="60" y="273"/>
                </a:lnTo>
                <a:lnTo>
                  <a:pt x="68" y="272"/>
                </a:lnTo>
                <a:lnTo>
                  <a:pt x="77" y="268"/>
                </a:lnTo>
                <a:lnTo>
                  <a:pt x="86" y="261"/>
                </a:lnTo>
                <a:lnTo>
                  <a:pt x="93" y="253"/>
                </a:lnTo>
                <a:lnTo>
                  <a:pt x="100" y="244"/>
                </a:lnTo>
                <a:lnTo>
                  <a:pt x="105" y="235"/>
                </a:lnTo>
                <a:lnTo>
                  <a:pt x="109" y="227"/>
                </a:lnTo>
                <a:lnTo>
                  <a:pt x="111" y="219"/>
                </a:lnTo>
                <a:lnTo>
                  <a:pt x="111" y="144"/>
                </a:lnTo>
                <a:lnTo>
                  <a:pt x="109" y="135"/>
                </a:lnTo>
                <a:lnTo>
                  <a:pt x="108" y="128"/>
                </a:lnTo>
                <a:lnTo>
                  <a:pt x="104" y="122"/>
                </a:lnTo>
                <a:lnTo>
                  <a:pt x="100" y="116"/>
                </a:lnTo>
                <a:lnTo>
                  <a:pt x="94" y="112"/>
                </a:lnTo>
                <a:lnTo>
                  <a:pt x="88" y="108"/>
                </a:lnTo>
                <a:lnTo>
                  <a:pt x="81" y="107"/>
                </a:lnTo>
                <a:lnTo>
                  <a:pt x="73" y="105"/>
                </a:lnTo>
                <a:close/>
                <a:moveTo>
                  <a:pt x="96" y="219"/>
                </a:moveTo>
                <a:lnTo>
                  <a:pt x="96" y="219"/>
                </a:lnTo>
                <a:lnTo>
                  <a:pt x="94" y="224"/>
                </a:lnTo>
                <a:lnTo>
                  <a:pt x="92" y="229"/>
                </a:lnTo>
                <a:lnTo>
                  <a:pt x="88" y="236"/>
                </a:lnTo>
                <a:lnTo>
                  <a:pt x="82" y="243"/>
                </a:lnTo>
                <a:lnTo>
                  <a:pt x="77" y="249"/>
                </a:lnTo>
                <a:lnTo>
                  <a:pt x="71" y="254"/>
                </a:lnTo>
                <a:lnTo>
                  <a:pt x="64" y="257"/>
                </a:lnTo>
                <a:lnTo>
                  <a:pt x="60" y="258"/>
                </a:lnTo>
                <a:lnTo>
                  <a:pt x="51" y="258"/>
                </a:lnTo>
                <a:lnTo>
                  <a:pt x="45" y="257"/>
                </a:lnTo>
                <a:lnTo>
                  <a:pt x="40" y="254"/>
                </a:lnTo>
                <a:lnTo>
                  <a:pt x="34" y="249"/>
                </a:lnTo>
                <a:lnTo>
                  <a:pt x="28" y="243"/>
                </a:lnTo>
                <a:lnTo>
                  <a:pt x="23" y="236"/>
                </a:lnTo>
                <a:lnTo>
                  <a:pt x="18" y="229"/>
                </a:lnTo>
                <a:lnTo>
                  <a:pt x="15" y="224"/>
                </a:lnTo>
                <a:lnTo>
                  <a:pt x="15" y="219"/>
                </a:lnTo>
                <a:lnTo>
                  <a:pt x="15" y="186"/>
                </a:lnTo>
                <a:lnTo>
                  <a:pt x="96" y="186"/>
                </a:lnTo>
                <a:lnTo>
                  <a:pt x="96" y="219"/>
                </a:lnTo>
                <a:close/>
                <a:moveTo>
                  <a:pt x="96" y="179"/>
                </a:moveTo>
                <a:lnTo>
                  <a:pt x="15" y="179"/>
                </a:lnTo>
                <a:lnTo>
                  <a:pt x="15" y="144"/>
                </a:lnTo>
                <a:lnTo>
                  <a:pt x="15" y="138"/>
                </a:lnTo>
                <a:lnTo>
                  <a:pt x="17" y="134"/>
                </a:lnTo>
                <a:lnTo>
                  <a:pt x="19" y="130"/>
                </a:lnTo>
                <a:lnTo>
                  <a:pt x="22" y="127"/>
                </a:lnTo>
                <a:lnTo>
                  <a:pt x="25" y="124"/>
                </a:lnTo>
                <a:lnTo>
                  <a:pt x="29" y="122"/>
                </a:lnTo>
                <a:lnTo>
                  <a:pt x="33" y="122"/>
                </a:lnTo>
                <a:lnTo>
                  <a:pt x="38" y="120"/>
                </a:lnTo>
                <a:lnTo>
                  <a:pt x="73" y="120"/>
                </a:lnTo>
                <a:lnTo>
                  <a:pt x="77" y="122"/>
                </a:lnTo>
                <a:lnTo>
                  <a:pt x="81" y="122"/>
                </a:lnTo>
                <a:lnTo>
                  <a:pt x="85" y="124"/>
                </a:lnTo>
                <a:lnTo>
                  <a:pt x="89" y="127"/>
                </a:lnTo>
                <a:lnTo>
                  <a:pt x="92" y="130"/>
                </a:lnTo>
                <a:lnTo>
                  <a:pt x="93" y="134"/>
                </a:lnTo>
                <a:lnTo>
                  <a:pt x="94" y="138"/>
                </a:lnTo>
                <a:lnTo>
                  <a:pt x="96" y="144"/>
                </a:lnTo>
                <a:lnTo>
                  <a:pt x="96" y="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1" name="Freeform 179"/>
          <p:cNvSpPr>
            <a:spLocks/>
          </p:cNvSpPr>
          <p:nvPr/>
        </p:nvSpPr>
        <p:spPr bwMode="auto">
          <a:xfrm>
            <a:off x="5602288" y="1576388"/>
            <a:ext cx="6350" cy="9525"/>
          </a:xfrm>
          <a:custGeom>
            <a:avLst/>
            <a:gdLst>
              <a:gd name="T0" fmla="*/ 1462942 w 13"/>
              <a:gd name="T1" fmla="*/ 0 h 20"/>
              <a:gd name="T2" fmla="*/ 1462942 w 13"/>
              <a:gd name="T3" fmla="*/ 0 h 20"/>
              <a:gd name="T4" fmla="*/ 975458 w 13"/>
              <a:gd name="T5" fmla="*/ 0 h 20"/>
              <a:gd name="T6" fmla="*/ 487485 w 13"/>
              <a:gd name="T7" fmla="*/ 772954 h 20"/>
              <a:gd name="T8" fmla="*/ 0 w 13"/>
              <a:gd name="T9" fmla="*/ 1545431 h 20"/>
              <a:gd name="T10" fmla="*/ 0 w 13"/>
              <a:gd name="T11" fmla="*/ 2576036 h 20"/>
              <a:gd name="T12" fmla="*/ 0 w 13"/>
              <a:gd name="T13" fmla="*/ 2576036 h 20"/>
              <a:gd name="T14" fmla="*/ 0 w 13"/>
              <a:gd name="T15" fmla="*/ 3606641 h 20"/>
              <a:gd name="T16" fmla="*/ 487485 w 13"/>
              <a:gd name="T17" fmla="*/ 4379119 h 20"/>
              <a:gd name="T18" fmla="*/ 975458 w 13"/>
              <a:gd name="T19" fmla="*/ 5152073 h 20"/>
              <a:gd name="T20" fmla="*/ 1462942 w 13"/>
              <a:gd name="T21" fmla="*/ 5152073 h 20"/>
              <a:gd name="T22" fmla="*/ 1462942 w 13"/>
              <a:gd name="T23" fmla="*/ 5152073 h 20"/>
              <a:gd name="T24" fmla="*/ 2194658 w 13"/>
              <a:gd name="T25" fmla="*/ 5152073 h 20"/>
              <a:gd name="T26" fmla="*/ 2682631 w 13"/>
              <a:gd name="T27" fmla="*/ 4379119 h 20"/>
              <a:gd name="T28" fmla="*/ 3170115 w 13"/>
              <a:gd name="T29" fmla="*/ 3606641 h 20"/>
              <a:gd name="T30" fmla="*/ 3170115 w 13"/>
              <a:gd name="T31" fmla="*/ 2576036 h 20"/>
              <a:gd name="T32" fmla="*/ 3170115 w 13"/>
              <a:gd name="T33" fmla="*/ 2576036 h 20"/>
              <a:gd name="T34" fmla="*/ 3170115 w 13"/>
              <a:gd name="T35" fmla="*/ 1545431 h 20"/>
              <a:gd name="T36" fmla="*/ 2682631 w 13"/>
              <a:gd name="T37" fmla="*/ 772954 h 20"/>
              <a:gd name="T38" fmla="*/ 2194658 w 13"/>
              <a:gd name="T39" fmla="*/ 0 h 20"/>
              <a:gd name="T40" fmla="*/ 1462942 w 13"/>
              <a:gd name="T41" fmla="*/ 0 h 20"/>
              <a:gd name="T42" fmla="*/ 1462942 w 13"/>
              <a:gd name="T43" fmla="*/ 0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3" h="20">
                <a:moveTo>
                  <a:pt x="6" y="0"/>
                </a:moveTo>
                <a:lnTo>
                  <a:pt x="6" y="0"/>
                </a:lnTo>
                <a:lnTo>
                  <a:pt x="4" y="0"/>
                </a:lnTo>
                <a:lnTo>
                  <a:pt x="2" y="3"/>
                </a:lnTo>
                <a:lnTo>
                  <a:pt x="0" y="6"/>
                </a:lnTo>
                <a:lnTo>
                  <a:pt x="0" y="10"/>
                </a:lnTo>
                <a:lnTo>
                  <a:pt x="0" y="14"/>
                </a:lnTo>
                <a:lnTo>
                  <a:pt x="2" y="17"/>
                </a:lnTo>
                <a:lnTo>
                  <a:pt x="4" y="20"/>
                </a:lnTo>
                <a:lnTo>
                  <a:pt x="6" y="20"/>
                </a:lnTo>
                <a:lnTo>
                  <a:pt x="9" y="20"/>
                </a:lnTo>
                <a:lnTo>
                  <a:pt x="11" y="17"/>
                </a:lnTo>
                <a:lnTo>
                  <a:pt x="13" y="14"/>
                </a:lnTo>
                <a:lnTo>
                  <a:pt x="13" y="10"/>
                </a:lnTo>
                <a:lnTo>
                  <a:pt x="13" y="6"/>
                </a:lnTo>
                <a:lnTo>
                  <a:pt x="11" y="3"/>
                </a:lnTo>
                <a:lnTo>
                  <a:pt x="9" y="0"/>
                </a:lnTo>
                <a:lnTo>
                  <a:pt x="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2" name="Freeform 180"/>
          <p:cNvSpPr>
            <a:spLocks noEditPoints="1"/>
          </p:cNvSpPr>
          <p:nvPr/>
        </p:nvSpPr>
        <p:spPr bwMode="auto">
          <a:xfrm>
            <a:off x="4349750" y="1535113"/>
            <a:ext cx="147638" cy="112712"/>
          </a:xfrm>
          <a:custGeom>
            <a:avLst/>
            <a:gdLst>
              <a:gd name="T0" fmla="*/ 15378868 w 271"/>
              <a:gd name="T1" fmla="*/ 0 h 209"/>
              <a:gd name="T2" fmla="*/ 12421204 w 271"/>
              <a:gd name="T3" fmla="*/ 580817 h 209"/>
              <a:gd name="T4" fmla="*/ 6802244 w 271"/>
              <a:gd name="T5" fmla="*/ 2903008 h 209"/>
              <a:gd name="T6" fmla="*/ 2366022 w 271"/>
              <a:gd name="T7" fmla="*/ 6967112 h 209"/>
              <a:gd name="T8" fmla="*/ 295821 w 271"/>
              <a:gd name="T9" fmla="*/ 12482450 h 209"/>
              <a:gd name="T10" fmla="*/ 0 w 271"/>
              <a:gd name="T11" fmla="*/ 40931174 h 209"/>
              <a:gd name="T12" fmla="*/ 0 w 271"/>
              <a:gd name="T13" fmla="*/ 43543504 h 209"/>
              <a:gd name="T14" fmla="*/ 2070201 w 271"/>
              <a:gd name="T15" fmla="*/ 48768703 h 209"/>
              <a:gd name="T16" fmla="*/ 5323685 w 271"/>
              <a:gd name="T17" fmla="*/ 52252528 h 209"/>
              <a:gd name="T18" fmla="*/ 10055183 w 271"/>
              <a:gd name="T19" fmla="*/ 55155536 h 209"/>
              <a:gd name="T20" fmla="*/ 12421204 w 271"/>
              <a:gd name="T21" fmla="*/ 60670874 h 209"/>
              <a:gd name="T22" fmla="*/ 67726072 w 271"/>
              <a:gd name="T23" fmla="*/ 56025953 h 209"/>
              <a:gd name="T24" fmla="*/ 70683191 w 271"/>
              <a:gd name="T25" fmla="*/ 55155536 h 209"/>
              <a:gd name="T26" fmla="*/ 75119413 w 271"/>
              <a:gd name="T27" fmla="*/ 52252528 h 209"/>
              <a:gd name="T28" fmla="*/ 78372897 w 271"/>
              <a:gd name="T29" fmla="*/ 48478564 h 209"/>
              <a:gd name="T30" fmla="*/ 80147277 w 271"/>
              <a:gd name="T31" fmla="*/ 43543504 h 209"/>
              <a:gd name="T32" fmla="*/ 80147277 w 271"/>
              <a:gd name="T33" fmla="*/ 15675597 h 209"/>
              <a:gd name="T34" fmla="*/ 80147277 w 271"/>
              <a:gd name="T35" fmla="*/ 12482450 h 209"/>
              <a:gd name="T36" fmla="*/ 77781255 w 271"/>
              <a:gd name="T37" fmla="*/ 6967112 h 209"/>
              <a:gd name="T38" fmla="*/ 73345033 w 271"/>
              <a:gd name="T39" fmla="*/ 2903008 h 209"/>
              <a:gd name="T40" fmla="*/ 68317169 w 271"/>
              <a:gd name="T41" fmla="*/ 580817 h 209"/>
              <a:gd name="T42" fmla="*/ 65064230 w 271"/>
              <a:gd name="T43" fmla="*/ 0 h 209"/>
              <a:gd name="T44" fmla="*/ 40221276 w 271"/>
              <a:gd name="T45" fmla="*/ 56606771 h 209"/>
              <a:gd name="T46" fmla="*/ 38742717 w 271"/>
              <a:gd name="T47" fmla="*/ 56025953 h 209"/>
              <a:gd name="T48" fmla="*/ 37855800 w 271"/>
              <a:gd name="T49" fmla="*/ 54284580 h 209"/>
              <a:gd name="T50" fmla="*/ 38446896 w 271"/>
              <a:gd name="T51" fmla="*/ 53703763 h 209"/>
              <a:gd name="T52" fmla="*/ 39038538 w 271"/>
              <a:gd name="T53" fmla="*/ 52252528 h 209"/>
              <a:gd name="T54" fmla="*/ 40221276 w 271"/>
              <a:gd name="T55" fmla="*/ 52252528 h 209"/>
              <a:gd name="T56" fmla="*/ 41404560 w 271"/>
              <a:gd name="T57" fmla="*/ 52832806 h 209"/>
              <a:gd name="T58" fmla="*/ 42291477 w 271"/>
              <a:gd name="T59" fmla="*/ 54284580 h 209"/>
              <a:gd name="T60" fmla="*/ 42291477 w 271"/>
              <a:gd name="T61" fmla="*/ 55155536 h 209"/>
              <a:gd name="T62" fmla="*/ 41108739 w 271"/>
              <a:gd name="T63" fmla="*/ 56316632 h 209"/>
              <a:gd name="T64" fmla="*/ 40221276 w 271"/>
              <a:gd name="T65" fmla="*/ 56606771 h 209"/>
              <a:gd name="T66" fmla="*/ 73345033 w 271"/>
              <a:gd name="T67" fmla="*/ 40931174 h 209"/>
              <a:gd name="T68" fmla="*/ 72753391 w 271"/>
              <a:gd name="T69" fmla="*/ 44124321 h 209"/>
              <a:gd name="T70" fmla="*/ 70979011 w 271"/>
              <a:gd name="T71" fmla="*/ 46736651 h 209"/>
              <a:gd name="T72" fmla="*/ 68317169 w 271"/>
              <a:gd name="T73" fmla="*/ 48768703 h 209"/>
              <a:gd name="T74" fmla="*/ 65064230 w 271"/>
              <a:gd name="T75" fmla="*/ 49349520 h 209"/>
              <a:gd name="T76" fmla="*/ 15378868 w 271"/>
              <a:gd name="T77" fmla="*/ 49349520 h 209"/>
              <a:gd name="T78" fmla="*/ 12125384 w 271"/>
              <a:gd name="T79" fmla="*/ 48768703 h 209"/>
              <a:gd name="T80" fmla="*/ 9168265 w 271"/>
              <a:gd name="T81" fmla="*/ 46736651 h 209"/>
              <a:gd name="T82" fmla="*/ 7689161 w 271"/>
              <a:gd name="T83" fmla="*/ 44124321 h 209"/>
              <a:gd name="T84" fmla="*/ 6802244 w 271"/>
              <a:gd name="T85" fmla="*/ 40931174 h 209"/>
              <a:gd name="T86" fmla="*/ 6802244 w 271"/>
              <a:gd name="T87" fmla="*/ 15675597 h 209"/>
              <a:gd name="T88" fmla="*/ 7689161 w 271"/>
              <a:gd name="T89" fmla="*/ 11902171 h 209"/>
              <a:gd name="T90" fmla="*/ 9168265 w 271"/>
              <a:gd name="T91" fmla="*/ 9579441 h 209"/>
              <a:gd name="T92" fmla="*/ 12125384 w 271"/>
              <a:gd name="T93" fmla="*/ 7547390 h 209"/>
              <a:gd name="T94" fmla="*/ 15378868 w 271"/>
              <a:gd name="T95" fmla="*/ 6967112 h 209"/>
              <a:gd name="T96" fmla="*/ 65064230 w 271"/>
              <a:gd name="T97" fmla="*/ 6967112 h 209"/>
              <a:gd name="T98" fmla="*/ 68317169 w 271"/>
              <a:gd name="T99" fmla="*/ 7547390 h 209"/>
              <a:gd name="T100" fmla="*/ 70979011 w 271"/>
              <a:gd name="T101" fmla="*/ 9579441 h 209"/>
              <a:gd name="T102" fmla="*/ 72753391 w 271"/>
              <a:gd name="T103" fmla="*/ 11902171 h 209"/>
              <a:gd name="T104" fmla="*/ 73345033 w 271"/>
              <a:gd name="T105" fmla="*/ 15675597 h 2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1" h="209">
                <a:moveTo>
                  <a:pt x="220" y="0"/>
                </a:moveTo>
                <a:lnTo>
                  <a:pt x="52" y="0"/>
                </a:lnTo>
                <a:lnTo>
                  <a:pt x="42" y="2"/>
                </a:lnTo>
                <a:lnTo>
                  <a:pt x="31" y="4"/>
                </a:lnTo>
                <a:lnTo>
                  <a:pt x="23" y="10"/>
                </a:lnTo>
                <a:lnTo>
                  <a:pt x="15" y="15"/>
                </a:lnTo>
                <a:lnTo>
                  <a:pt x="8" y="24"/>
                </a:lnTo>
                <a:lnTo>
                  <a:pt x="4" y="33"/>
                </a:lnTo>
                <a:lnTo>
                  <a:pt x="1" y="43"/>
                </a:lnTo>
                <a:lnTo>
                  <a:pt x="0" y="54"/>
                </a:lnTo>
                <a:lnTo>
                  <a:pt x="0" y="141"/>
                </a:lnTo>
                <a:lnTo>
                  <a:pt x="0" y="150"/>
                </a:lnTo>
                <a:lnTo>
                  <a:pt x="3" y="160"/>
                </a:lnTo>
                <a:lnTo>
                  <a:pt x="7" y="168"/>
                </a:lnTo>
                <a:lnTo>
                  <a:pt x="12" y="175"/>
                </a:lnTo>
                <a:lnTo>
                  <a:pt x="18" y="180"/>
                </a:lnTo>
                <a:lnTo>
                  <a:pt x="26" y="186"/>
                </a:lnTo>
                <a:lnTo>
                  <a:pt x="34" y="190"/>
                </a:lnTo>
                <a:lnTo>
                  <a:pt x="42" y="193"/>
                </a:lnTo>
                <a:lnTo>
                  <a:pt x="42" y="209"/>
                </a:lnTo>
                <a:lnTo>
                  <a:pt x="229" y="209"/>
                </a:lnTo>
                <a:lnTo>
                  <a:pt x="229" y="193"/>
                </a:lnTo>
                <a:lnTo>
                  <a:pt x="239" y="190"/>
                </a:lnTo>
                <a:lnTo>
                  <a:pt x="247" y="186"/>
                </a:lnTo>
                <a:lnTo>
                  <a:pt x="254" y="180"/>
                </a:lnTo>
                <a:lnTo>
                  <a:pt x="261" y="175"/>
                </a:lnTo>
                <a:lnTo>
                  <a:pt x="265" y="167"/>
                </a:lnTo>
                <a:lnTo>
                  <a:pt x="269" y="159"/>
                </a:lnTo>
                <a:lnTo>
                  <a:pt x="271" y="150"/>
                </a:lnTo>
                <a:lnTo>
                  <a:pt x="271" y="141"/>
                </a:lnTo>
                <a:lnTo>
                  <a:pt x="271" y="54"/>
                </a:lnTo>
                <a:lnTo>
                  <a:pt x="271" y="43"/>
                </a:lnTo>
                <a:lnTo>
                  <a:pt x="267" y="33"/>
                </a:lnTo>
                <a:lnTo>
                  <a:pt x="263" y="24"/>
                </a:lnTo>
                <a:lnTo>
                  <a:pt x="256" y="15"/>
                </a:lnTo>
                <a:lnTo>
                  <a:pt x="248" y="10"/>
                </a:lnTo>
                <a:lnTo>
                  <a:pt x="240" y="4"/>
                </a:lnTo>
                <a:lnTo>
                  <a:pt x="231" y="2"/>
                </a:lnTo>
                <a:lnTo>
                  <a:pt x="220" y="0"/>
                </a:lnTo>
                <a:close/>
                <a:moveTo>
                  <a:pt x="136" y="195"/>
                </a:moveTo>
                <a:lnTo>
                  <a:pt x="136" y="195"/>
                </a:lnTo>
                <a:lnTo>
                  <a:pt x="132" y="194"/>
                </a:lnTo>
                <a:lnTo>
                  <a:pt x="131" y="193"/>
                </a:lnTo>
                <a:lnTo>
                  <a:pt x="130" y="190"/>
                </a:lnTo>
                <a:lnTo>
                  <a:pt x="128" y="187"/>
                </a:lnTo>
                <a:lnTo>
                  <a:pt x="130" y="185"/>
                </a:lnTo>
                <a:lnTo>
                  <a:pt x="131" y="182"/>
                </a:lnTo>
                <a:lnTo>
                  <a:pt x="132" y="180"/>
                </a:lnTo>
                <a:lnTo>
                  <a:pt x="136" y="180"/>
                </a:lnTo>
                <a:lnTo>
                  <a:pt x="139" y="180"/>
                </a:lnTo>
                <a:lnTo>
                  <a:pt x="140" y="182"/>
                </a:lnTo>
                <a:lnTo>
                  <a:pt x="143" y="185"/>
                </a:lnTo>
                <a:lnTo>
                  <a:pt x="143" y="187"/>
                </a:lnTo>
                <a:lnTo>
                  <a:pt x="143" y="190"/>
                </a:lnTo>
                <a:lnTo>
                  <a:pt x="140" y="193"/>
                </a:lnTo>
                <a:lnTo>
                  <a:pt x="139" y="194"/>
                </a:lnTo>
                <a:lnTo>
                  <a:pt x="136" y="195"/>
                </a:lnTo>
                <a:close/>
                <a:moveTo>
                  <a:pt x="248" y="141"/>
                </a:moveTo>
                <a:lnTo>
                  <a:pt x="248" y="141"/>
                </a:lnTo>
                <a:lnTo>
                  <a:pt x="248" y="146"/>
                </a:lnTo>
                <a:lnTo>
                  <a:pt x="246" y="152"/>
                </a:lnTo>
                <a:lnTo>
                  <a:pt x="243" y="157"/>
                </a:lnTo>
                <a:lnTo>
                  <a:pt x="240" y="161"/>
                </a:lnTo>
                <a:lnTo>
                  <a:pt x="236" y="165"/>
                </a:lnTo>
                <a:lnTo>
                  <a:pt x="231" y="168"/>
                </a:lnTo>
                <a:lnTo>
                  <a:pt x="225" y="170"/>
                </a:lnTo>
                <a:lnTo>
                  <a:pt x="220" y="170"/>
                </a:lnTo>
                <a:lnTo>
                  <a:pt x="52" y="170"/>
                </a:lnTo>
                <a:lnTo>
                  <a:pt x="46" y="170"/>
                </a:lnTo>
                <a:lnTo>
                  <a:pt x="41" y="168"/>
                </a:lnTo>
                <a:lnTo>
                  <a:pt x="35" y="165"/>
                </a:lnTo>
                <a:lnTo>
                  <a:pt x="31" y="161"/>
                </a:lnTo>
                <a:lnTo>
                  <a:pt x="29" y="157"/>
                </a:lnTo>
                <a:lnTo>
                  <a:pt x="26" y="152"/>
                </a:lnTo>
                <a:lnTo>
                  <a:pt x="24" y="146"/>
                </a:lnTo>
                <a:lnTo>
                  <a:pt x="23" y="141"/>
                </a:lnTo>
                <a:lnTo>
                  <a:pt x="23" y="54"/>
                </a:lnTo>
                <a:lnTo>
                  <a:pt x="24" y="47"/>
                </a:lnTo>
                <a:lnTo>
                  <a:pt x="26" y="41"/>
                </a:lnTo>
                <a:lnTo>
                  <a:pt x="29" y="37"/>
                </a:lnTo>
                <a:lnTo>
                  <a:pt x="31" y="33"/>
                </a:lnTo>
                <a:lnTo>
                  <a:pt x="35" y="29"/>
                </a:lnTo>
                <a:lnTo>
                  <a:pt x="41" y="26"/>
                </a:lnTo>
                <a:lnTo>
                  <a:pt x="46" y="25"/>
                </a:lnTo>
                <a:lnTo>
                  <a:pt x="52" y="24"/>
                </a:lnTo>
                <a:lnTo>
                  <a:pt x="220" y="24"/>
                </a:lnTo>
                <a:lnTo>
                  <a:pt x="225" y="25"/>
                </a:lnTo>
                <a:lnTo>
                  <a:pt x="231" y="26"/>
                </a:lnTo>
                <a:lnTo>
                  <a:pt x="236" y="29"/>
                </a:lnTo>
                <a:lnTo>
                  <a:pt x="240" y="33"/>
                </a:lnTo>
                <a:lnTo>
                  <a:pt x="243" y="37"/>
                </a:lnTo>
                <a:lnTo>
                  <a:pt x="246" y="41"/>
                </a:lnTo>
                <a:lnTo>
                  <a:pt x="248" y="47"/>
                </a:lnTo>
                <a:lnTo>
                  <a:pt x="248" y="54"/>
                </a:lnTo>
                <a:lnTo>
                  <a:pt x="248" y="1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3" name="Freeform 181"/>
          <p:cNvSpPr>
            <a:spLocks/>
          </p:cNvSpPr>
          <p:nvPr/>
        </p:nvSpPr>
        <p:spPr bwMode="auto">
          <a:xfrm>
            <a:off x="5927725" y="4157663"/>
            <a:ext cx="46038" cy="46037"/>
          </a:xfrm>
          <a:custGeom>
            <a:avLst/>
            <a:gdLst>
              <a:gd name="T0" fmla="*/ 24900669 w 86"/>
              <a:gd name="T1" fmla="*/ 22121825 h 88"/>
              <a:gd name="T2" fmla="*/ 24900669 w 86"/>
              <a:gd name="T3" fmla="*/ 22121825 h 88"/>
              <a:gd name="T4" fmla="*/ 23742760 w 86"/>
              <a:gd name="T5" fmla="*/ 17974310 h 88"/>
              <a:gd name="T6" fmla="*/ 22294704 w 86"/>
              <a:gd name="T7" fmla="*/ 14103016 h 88"/>
              <a:gd name="T8" fmla="*/ 20267962 w 86"/>
              <a:gd name="T9" fmla="*/ 10784690 h 88"/>
              <a:gd name="T10" fmla="*/ 17372386 w 86"/>
              <a:gd name="T11" fmla="*/ 7742586 h 88"/>
              <a:gd name="T12" fmla="*/ 17372386 w 86"/>
              <a:gd name="T13" fmla="*/ 7742586 h 88"/>
              <a:gd name="T14" fmla="*/ 14187734 w 86"/>
              <a:gd name="T15" fmla="*/ 4977227 h 88"/>
              <a:gd name="T16" fmla="*/ 10712936 w 86"/>
              <a:gd name="T17" fmla="*/ 2765359 h 88"/>
              <a:gd name="T18" fmla="*/ 6369839 w 86"/>
              <a:gd name="T19" fmla="*/ 1382679 h 88"/>
              <a:gd name="T20" fmla="*/ 2026743 w 86"/>
              <a:gd name="T21" fmla="*/ 0 h 88"/>
              <a:gd name="T22" fmla="*/ 2026743 w 86"/>
              <a:gd name="T23" fmla="*/ 0 h 88"/>
              <a:gd name="T24" fmla="*/ 868833 w 86"/>
              <a:gd name="T25" fmla="*/ 552967 h 88"/>
              <a:gd name="T26" fmla="*/ 0 w 86"/>
              <a:gd name="T27" fmla="*/ 1658901 h 88"/>
              <a:gd name="T28" fmla="*/ 0 w 86"/>
              <a:gd name="T29" fmla="*/ 1658901 h 88"/>
              <a:gd name="T30" fmla="*/ 0 w 86"/>
              <a:gd name="T31" fmla="*/ 2488614 h 88"/>
              <a:gd name="T32" fmla="*/ 0 w 86"/>
              <a:gd name="T33" fmla="*/ 2765359 h 88"/>
              <a:gd name="T34" fmla="*/ 579222 w 86"/>
              <a:gd name="T35" fmla="*/ 3041581 h 88"/>
              <a:gd name="T36" fmla="*/ 579222 w 86"/>
              <a:gd name="T37" fmla="*/ 3041581 h 88"/>
              <a:gd name="T38" fmla="*/ 579222 w 86"/>
              <a:gd name="T39" fmla="*/ 3041581 h 88"/>
              <a:gd name="T40" fmla="*/ 4922319 w 86"/>
              <a:gd name="T41" fmla="*/ 4148038 h 88"/>
              <a:gd name="T42" fmla="*/ 8396582 w 86"/>
              <a:gd name="T43" fmla="*/ 5530718 h 88"/>
              <a:gd name="T44" fmla="*/ 11871380 w 86"/>
              <a:gd name="T45" fmla="*/ 7742586 h 88"/>
              <a:gd name="T46" fmla="*/ 14766421 w 86"/>
              <a:gd name="T47" fmla="*/ 9954978 h 88"/>
              <a:gd name="T48" fmla="*/ 14766421 w 86"/>
              <a:gd name="T49" fmla="*/ 9954978 h 88"/>
              <a:gd name="T50" fmla="*/ 17372386 w 86"/>
              <a:gd name="T51" fmla="*/ 12996559 h 88"/>
              <a:gd name="T52" fmla="*/ 19399128 w 86"/>
              <a:gd name="T53" fmla="*/ 16038663 h 88"/>
              <a:gd name="T54" fmla="*/ 21136795 w 86"/>
              <a:gd name="T55" fmla="*/ 19633211 h 88"/>
              <a:gd name="T56" fmla="*/ 21715482 w 86"/>
              <a:gd name="T57" fmla="*/ 23504504 h 88"/>
              <a:gd name="T58" fmla="*/ 21715482 w 86"/>
              <a:gd name="T59" fmla="*/ 23504504 h 88"/>
              <a:gd name="T60" fmla="*/ 22294704 w 86"/>
              <a:gd name="T61" fmla="*/ 23781249 h 88"/>
              <a:gd name="T62" fmla="*/ 22584316 w 86"/>
              <a:gd name="T63" fmla="*/ 24334217 h 88"/>
              <a:gd name="T64" fmla="*/ 23742760 w 86"/>
              <a:gd name="T65" fmla="*/ 23781249 h 88"/>
              <a:gd name="T66" fmla="*/ 23742760 w 86"/>
              <a:gd name="T67" fmla="*/ 23781249 h 88"/>
              <a:gd name="T68" fmla="*/ 24321447 w 86"/>
              <a:gd name="T69" fmla="*/ 23504504 h 88"/>
              <a:gd name="T70" fmla="*/ 24321447 w 86"/>
              <a:gd name="T71" fmla="*/ 23504504 h 88"/>
              <a:gd name="T72" fmla="*/ 24900669 w 86"/>
              <a:gd name="T73" fmla="*/ 22675315 h 88"/>
              <a:gd name="T74" fmla="*/ 24900669 w 86"/>
              <a:gd name="T75" fmla="*/ 22121825 h 88"/>
              <a:gd name="T76" fmla="*/ 24900669 w 86"/>
              <a:gd name="T77" fmla="*/ 22121825 h 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8">
                <a:moveTo>
                  <a:pt x="86" y="80"/>
                </a:moveTo>
                <a:lnTo>
                  <a:pt x="86" y="80"/>
                </a:lnTo>
                <a:lnTo>
                  <a:pt x="82" y="65"/>
                </a:lnTo>
                <a:lnTo>
                  <a:pt x="77" y="51"/>
                </a:lnTo>
                <a:lnTo>
                  <a:pt x="70" y="39"/>
                </a:lnTo>
                <a:lnTo>
                  <a:pt x="60" y="28"/>
                </a:lnTo>
                <a:lnTo>
                  <a:pt x="49" y="18"/>
                </a:lnTo>
                <a:lnTo>
                  <a:pt x="37" y="10"/>
                </a:lnTo>
                <a:lnTo>
                  <a:pt x="22" y="5"/>
                </a:lnTo>
                <a:lnTo>
                  <a:pt x="7" y="0"/>
                </a:lnTo>
                <a:lnTo>
                  <a:pt x="3" y="2"/>
                </a:lnTo>
                <a:lnTo>
                  <a:pt x="0" y="6"/>
                </a:lnTo>
                <a:lnTo>
                  <a:pt x="0" y="9"/>
                </a:lnTo>
                <a:lnTo>
                  <a:pt x="0" y="10"/>
                </a:lnTo>
                <a:lnTo>
                  <a:pt x="2" y="11"/>
                </a:lnTo>
                <a:lnTo>
                  <a:pt x="17" y="15"/>
                </a:lnTo>
                <a:lnTo>
                  <a:pt x="29" y="20"/>
                </a:lnTo>
                <a:lnTo>
                  <a:pt x="41" y="28"/>
                </a:lnTo>
                <a:lnTo>
                  <a:pt x="51" y="36"/>
                </a:lnTo>
                <a:lnTo>
                  <a:pt x="60" y="47"/>
                </a:lnTo>
                <a:lnTo>
                  <a:pt x="67" y="58"/>
                </a:lnTo>
                <a:lnTo>
                  <a:pt x="73" y="71"/>
                </a:lnTo>
                <a:lnTo>
                  <a:pt x="75" y="85"/>
                </a:lnTo>
                <a:lnTo>
                  <a:pt x="77" y="86"/>
                </a:lnTo>
                <a:lnTo>
                  <a:pt x="78" y="88"/>
                </a:lnTo>
                <a:lnTo>
                  <a:pt x="82" y="86"/>
                </a:lnTo>
                <a:lnTo>
                  <a:pt x="84" y="85"/>
                </a:lnTo>
                <a:lnTo>
                  <a:pt x="86" y="82"/>
                </a:lnTo>
                <a:lnTo>
                  <a:pt x="86"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4" name="Freeform 182"/>
          <p:cNvSpPr>
            <a:spLocks/>
          </p:cNvSpPr>
          <p:nvPr/>
        </p:nvSpPr>
        <p:spPr bwMode="auto">
          <a:xfrm>
            <a:off x="5924550" y="4175125"/>
            <a:ext cx="31750" cy="30163"/>
          </a:xfrm>
          <a:custGeom>
            <a:avLst/>
            <a:gdLst>
              <a:gd name="T0" fmla="*/ 11652817 w 56"/>
              <a:gd name="T1" fmla="*/ 5244053 h 56"/>
              <a:gd name="T2" fmla="*/ 11652817 w 56"/>
              <a:gd name="T3" fmla="*/ 5244053 h 56"/>
              <a:gd name="T4" fmla="*/ 9506290 w 56"/>
              <a:gd name="T5" fmla="*/ 3496215 h 56"/>
              <a:gd name="T6" fmla="*/ 7359763 w 56"/>
              <a:gd name="T7" fmla="*/ 2330630 h 56"/>
              <a:gd name="T8" fmla="*/ 5213237 w 56"/>
              <a:gd name="T9" fmla="*/ 1165585 h 56"/>
              <a:gd name="T10" fmla="*/ 2453254 w 56"/>
              <a:gd name="T11" fmla="*/ 0 h 56"/>
              <a:gd name="T12" fmla="*/ 2453254 w 56"/>
              <a:gd name="T13" fmla="*/ 0 h 56"/>
              <a:gd name="T14" fmla="*/ 1533071 w 56"/>
              <a:gd name="T15" fmla="*/ 582792 h 56"/>
              <a:gd name="T16" fmla="*/ 306728 w 56"/>
              <a:gd name="T17" fmla="*/ 1165585 h 56"/>
              <a:gd name="T18" fmla="*/ 306728 w 56"/>
              <a:gd name="T19" fmla="*/ 1165585 h 56"/>
              <a:gd name="T20" fmla="*/ 0 w 56"/>
              <a:gd name="T21" fmla="*/ 2330630 h 56"/>
              <a:gd name="T22" fmla="*/ 306728 w 56"/>
              <a:gd name="T23" fmla="*/ 2913423 h 56"/>
              <a:gd name="T24" fmla="*/ 613455 w 56"/>
              <a:gd name="T25" fmla="*/ 3204819 h 56"/>
              <a:gd name="T26" fmla="*/ 613455 w 56"/>
              <a:gd name="T27" fmla="*/ 3204819 h 56"/>
              <a:gd name="T28" fmla="*/ 2759982 w 56"/>
              <a:gd name="T29" fmla="*/ 4078469 h 56"/>
              <a:gd name="T30" fmla="*/ 5213237 w 56"/>
              <a:gd name="T31" fmla="*/ 5244053 h 56"/>
              <a:gd name="T32" fmla="*/ 7053036 w 56"/>
              <a:gd name="T33" fmla="*/ 6409099 h 56"/>
              <a:gd name="T34" fmla="*/ 9199563 w 56"/>
              <a:gd name="T35" fmla="*/ 7866080 h 56"/>
              <a:gd name="T36" fmla="*/ 9199563 w 56"/>
              <a:gd name="T37" fmla="*/ 7866080 h 56"/>
              <a:gd name="T38" fmla="*/ 10426473 w 56"/>
              <a:gd name="T39" fmla="*/ 9613918 h 56"/>
              <a:gd name="T40" fmla="*/ 11959545 w 56"/>
              <a:gd name="T41" fmla="*/ 11653152 h 56"/>
              <a:gd name="T42" fmla="*/ 12879728 w 56"/>
              <a:gd name="T43" fmla="*/ 13692386 h 56"/>
              <a:gd name="T44" fmla="*/ 14106071 w 56"/>
              <a:gd name="T45" fmla="*/ 16023017 h 56"/>
              <a:gd name="T46" fmla="*/ 14106071 w 56"/>
              <a:gd name="T47" fmla="*/ 16023017 h 56"/>
              <a:gd name="T48" fmla="*/ 14106071 w 56"/>
              <a:gd name="T49" fmla="*/ 16314413 h 56"/>
              <a:gd name="T50" fmla="*/ 14412799 w 56"/>
              <a:gd name="T51" fmla="*/ 16314413 h 56"/>
              <a:gd name="T52" fmla="*/ 15639710 w 56"/>
              <a:gd name="T53" fmla="*/ 16023017 h 56"/>
              <a:gd name="T54" fmla="*/ 15639710 w 56"/>
              <a:gd name="T55" fmla="*/ 16023017 h 56"/>
              <a:gd name="T56" fmla="*/ 16252598 w 56"/>
              <a:gd name="T57" fmla="*/ 15440224 h 56"/>
              <a:gd name="T58" fmla="*/ 16252598 w 56"/>
              <a:gd name="T59" fmla="*/ 15440224 h 56"/>
              <a:gd name="T60" fmla="*/ 17172781 w 56"/>
              <a:gd name="T61" fmla="*/ 14857971 h 56"/>
              <a:gd name="T62" fmla="*/ 17172781 w 56"/>
              <a:gd name="T63" fmla="*/ 13983782 h 56"/>
              <a:gd name="T64" fmla="*/ 17172781 w 56"/>
              <a:gd name="T65" fmla="*/ 13983782 h 56"/>
              <a:gd name="T66" fmla="*/ 16252598 w 56"/>
              <a:gd name="T67" fmla="*/ 11653152 h 56"/>
              <a:gd name="T68" fmla="*/ 15026254 w 56"/>
              <a:gd name="T69" fmla="*/ 9322522 h 56"/>
              <a:gd name="T70" fmla="*/ 13186455 w 56"/>
              <a:gd name="T71" fmla="*/ 7283287 h 56"/>
              <a:gd name="T72" fmla="*/ 11652817 w 56"/>
              <a:gd name="T73" fmla="*/ 5244053 h 56"/>
              <a:gd name="T74" fmla="*/ 11652817 w 56"/>
              <a:gd name="T75" fmla="*/ 5244053 h 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 h="56">
                <a:moveTo>
                  <a:pt x="38" y="18"/>
                </a:moveTo>
                <a:lnTo>
                  <a:pt x="38" y="18"/>
                </a:lnTo>
                <a:lnTo>
                  <a:pt x="31" y="12"/>
                </a:lnTo>
                <a:lnTo>
                  <a:pt x="24" y="8"/>
                </a:lnTo>
                <a:lnTo>
                  <a:pt x="17" y="4"/>
                </a:lnTo>
                <a:lnTo>
                  <a:pt x="8" y="0"/>
                </a:lnTo>
                <a:lnTo>
                  <a:pt x="5" y="2"/>
                </a:lnTo>
                <a:lnTo>
                  <a:pt x="1" y="4"/>
                </a:lnTo>
                <a:lnTo>
                  <a:pt x="0" y="8"/>
                </a:lnTo>
                <a:lnTo>
                  <a:pt x="1" y="10"/>
                </a:lnTo>
                <a:lnTo>
                  <a:pt x="2" y="11"/>
                </a:lnTo>
                <a:lnTo>
                  <a:pt x="9" y="14"/>
                </a:lnTo>
                <a:lnTo>
                  <a:pt x="17" y="18"/>
                </a:lnTo>
                <a:lnTo>
                  <a:pt x="23" y="22"/>
                </a:lnTo>
                <a:lnTo>
                  <a:pt x="30" y="27"/>
                </a:lnTo>
                <a:lnTo>
                  <a:pt x="34" y="33"/>
                </a:lnTo>
                <a:lnTo>
                  <a:pt x="39" y="40"/>
                </a:lnTo>
                <a:lnTo>
                  <a:pt x="42" y="47"/>
                </a:lnTo>
                <a:lnTo>
                  <a:pt x="46" y="55"/>
                </a:lnTo>
                <a:lnTo>
                  <a:pt x="46" y="56"/>
                </a:lnTo>
                <a:lnTo>
                  <a:pt x="47" y="56"/>
                </a:lnTo>
                <a:lnTo>
                  <a:pt x="51" y="55"/>
                </a:lnTo>
                <a:lnTo>
                  <a:pt x="53" y="53"/>
                </a:lnTo>
                <a:lnTo>
                  <a:pt x="56" y="51"/>
                </a:lnTo>
                <a:lnTo>
                  <a:pt x="56" y="48"/>
                </a:lnTo>
                <a:lnTo>
                  <a:pt x="53" y="40"/>
                </a:lnTo>
                <a:lnTo>
                  <a:pt x="49" y="32"/>
                </a:lnTo>
                <a:lnTo>
                  <a:pt x="43" y="25"/>
                </a:lnTo>
                <a:lnTo>
                  <a:pt x="38"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5" name="Freeform 183"/>
          <p:cNvSpPr>
            <a:spLocks/>
          </p:cNvSpPr>
          <p:nvPr/>
        </p:nvSpPr>
        <p:spPr bwMode="auto">
          <a:xfrm>
            <a:off x="5826125" y="4157663"/>
            <a:ext cx="47625" cy="46037"/>
          </a:xfrm>
          <a:custGeom>
            <a:avLst/>
            <a:gdLst>
              <a:gd name="T0" fmla="*/ 25156401 w 87"/>
              <a:gd name="T1" fmla="*/ 3041581 h 88"/>
              <a:gd name="T2" fmla="*/ 25156401 w 87"/>
              <a:gd name="T3" fmla="*/ 3041581 h 88"/>
              <a:gd name="T4" fmla="*/ 25156401 w 87"/>
              <a:gd name="T5" fmla="*/ 3041581 h 88"/>
              <a:gd name="T6" fmla="*/ 25755272 w 87"/>
              <a:gd name="T7" fmla="*/ 2765359 h 88"/>
              <a:gd name="T8" fmla="*/ 26054707 w 87"/>
              <a:gd name="T9" fmla="*/ 2488614 h 88"/>
              <a:gd name="T10" fmla="*/ 25755272 w 87"/>
              <a:gd name="T11" fmla="*/ 1658901 h 88"/>
              <a:gd name="T12" fmla="*/ 25755272 w 87"/>
              <a:gd name="T13" fmla="*/ 1658901 h 88"/>
              <a:gd name="T14" fmla="*/ 24856966 w 87"/>
              <a:gd name="T15" fmla="*/ 552967 h 88"/>
              <a:gd name="T16" fmla="*/ 23658677 w 87"/>
              <a:gd name="T17" fmla="*/ 0 h 88"/>
              <a:gd name="T18" fmla="*/ 23658677 w 87"/>
              <a:gd name="T19" fmla="*/ 0 h 88"/>
              <a:gd name="T20" fmla="*/ 19166599 w 87"/>
              <a:gd name="T21" fmla="*/ 1382679 h 88"/>
              <a:gd name="T22" fmla="*/ 14973957 w 87"/>
              <a:gd name="T23" fmla="*/ 2765359 h 88"/>
              <a:gd name="T24" fmla="*/ 11380185 w 87"/>
              <a:gd name="T25" fmla="*/ 4977227 h 88"/>
              <a:gd name="T26" fmla="*/ 8085849 w 87"/>
              <a:gd name="T27" fmla="*/ 7742586 h 88"/>
              <a:gd name="T28" fmla="*/ 8085849 w 87"/>
              <a:gd name="T29" fmla="*/ 7742586 h 88"/>
              <a:gd name="T30" fmla="*/ 5090948 w 87"/>
              <a:gd name="T31" fmla="*/ 10784690 h 88"/>
              <a:gd name="T32" fmla="*/ 2695466 w 87"/>
              <a:gd name="T33" fmla="*/ 14103016 h 88"/>
              <a:gd name="T34" fmla="*/ 1197741 w 87"/>
              <a:gd name="T35" fmla="*/ 17974310 h 88"/>
              <a:gd name="T36" fmla="*/ 0 w 87"/>
              <a:gd name="T37" fmla="*/ 22121825 h 88"/>
              <a:gd name="T38" fmla="*/ 0 w 87"/>
              <a:gd name="T39" fmla="*/ 22121825 h 88"/>
              <a:gd name="T40" fmla="*/ 299435 w 87"/>
              <a:gd name="T41" fmla="*/ 22675315 h 88"/>
              <a:gd name="T42" fmla="*/ 598871 w 87"/>
              <a:gd name="T43" fmla="*/ 23504504 h 88"/>
              <a:gd name="T44" fmla="*/ 598871 w 87"/>
              <a:gd name="T45" fmla="*/ 23504504 h 88"/>
              <a:gd name="T46" fmla="*/ 1497177 w 87"/>
              <a:gd name="T47" fmla="*/ 23781249 h 88"/>
              <a:gd name="T48" fmla="*/ 1497177 w 87"/>
              <a:gd name="T49" fmla="*/ 23781249 h 88"/>
              <a:gd name="T50" fmla="*/ 2396030 w 87"/>
              <a:gd name="T51" fmla="*/ 24334217 h 88"/>
              <a:gd name="T52" fmla="*/ 2695466 w 87"/>
              <a:gd name="T53" fmla="*/ 23781249 h 88"/>
              <a:gd name="T54" fmla="*/ 3294336 w 87"/>
              <a:gd name="T55" fmla="*/ 23504504 h 88"/>
              <a:gd name="T56" fmla="*/ 3294336 w 87"/>
              <a:gd name="T57" fmla="*/ 23504504 h 88"/>
              <a:gd name="T58" fmla="*/ 4492078 w 87"/>
              <a:gd name="T59" fmla="*/ 19633211 h 88"/>
              <a:gd name="T60" fmla="*/ 5989802 w 87"/>
              <a:gd name="T61" fmla="*/ 16038663 h 88"/>
              <a:gd name="T62" fmla="*/ 8085849 w 87"/>
              <a:gd name="T63" fmla="*/ 12996559 h 88"/>
              <a:gd name="T64" fmla="*/ 10481879 w 87"/>
              <a:gd name="T65" fmla="*/ 9954978 h 88"/>
              <a:gd name="T66" fmla="*/ 10481879 w 87"/>
              <a:gd name="T67" fmla="*/ 9954978 h 88"/>
              <a:gd name="T68" fmla="*/ 13776216 w 87"/>
              <a:gd name="T69" fmla="*/ 7742586 h 88"/>
              <a:gd name="T70" fmla="*/ 17070552 w 87"/>
              <a:gd name="T71" fmla="*/ 5530718 h 88"/>
              <a:gd name="T72" fmla="*/ 21263194 w 87"/>
              <a:gd name="T73" fmla="*/ 4148038 h 88"/>
              <a:gd name="T74" fmla="*/ 25156401 w 87"/>
              <a:gd name="T75" fmla="*/ 3041581 h 88"/>
              <a:gd name="T76" fmla="*/ 25156401 w 87"/>
              <a:gd name="T77" fmla="*/ 3041581 h 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7" h="88">
                <a:moveTo>
                  <a:pt x="84" y="11"/>
                </a:moveTo>
                <a:lnTo>
                  <a:pt x="84" y="11"/>
                </a:lnTo>
                <a:lnTo>
                  <a:pt x="86" y="10"/>
                </a:lnTo>
                <a:lnTo>
                  <a:pt x="87" y="9"/>
                </a:lnTo>
                <a:lnTo>
                  <a:pt x="86" y="6"/>
                </a:lnTo>
                <a:lnTo>
                  <a:pt x="83" y="2"/>
                </a:lnTo>
                <a:lnTo>
                  <a:pt x="79" y="0"/>
                </a:lnTo>
                <a:lnTo>
                  <a:pt x="64" y="5"/>
                </a:lnTo>
                <a:lnTo>
                  <a:pt x="50" y="10"/>
                </a:lnTo>
                <a:lnTo>
                  <a:pt x="38" y="18"/>
                </a:lnTo>
                <a:lnTo>
                  <a:pt x="27" y="28"/>
                </a:lnTo>
                <a:lnTo>
                  <a:pt x="17" y="39"/>
                </a:lnTo>
                <a:lnTo>
                  <a:pt x="9" y="51"/>
                </a:lnTo>
                <a:lnTo>
                  <a:pt x="4" y="65"/>
                </a:lnTo>
                <a:lnTo>
                  <a:pt x="0" y="80"/>
                </a:lnTo>
                <a:lnTo>
                  <a:pt x="1" y="82"/>
                </a:lnTo>
                <a:lnTo>
                  <a:pt x="2" y="85"/>
                </a:lnTo>
                <a:lnTo>
                  <a:pt x="5" y="86"/>
                </a:lnTo>
                <a:lnTo>
                  <a:pt x="8" y="88"/>
                </a:lnTo>
                <a:lnTo>
                  <a:pt x="9" y="86"/>
                </a:lnTo>
                <a:lnTo>
                  <a:pt x="11" y="85"/>
                </a:lnTo>
                <a:lnTo>
                  <a:pt x="15" y="71"/>
                </a:lnTo>
                <a:lnTo>
                  <a:pt x="20" y="58"/>
                </a:lnTo>
                <a:lnTo>
                  <a:pt x="27" y="47"/>
                </a:lnTo>
                <a:lnTo>
                  <a:pt x="35" y="36"/>
                </a:lnTo>
                <a:lnTo>
                  <a:pt x="46" y="28"/>
                </a:lnTo>
                <a:lnTo>
                  <a:pt x="57" y="20"/>
                </a:lnTo>
                <a:lnTo>
                  <a:pt x="71" y="15"/>
                </a:lnTo>
                <a:lnTo>
                  <a:pt x="84"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6" name="Freeform 184"/>
          <p:cNvSpPr>
            <a:spLocks/>
          </p:cNvSpPr>
          <p:nvPr/>
        </p:nvSpPr>
        <p:spPr bwMode="auto">
          <a:xfrm>
            <a:off x="5845175" y="4175125"/>
            <a:ext cx="28575" cy="30163"/>
          </a:xfrm>
          <a:custGeom>
            <a:avLst/>
            <a:gdLst>
              <a:gd name="T0" fmla="*/ 15169092 w 54"/>
              <a:gd name="T1" fmla="*/ 3204819 h 56"/>
              <a:gd name="T2" fmla="*/ 15169092 w 54"/>
              <a:gd name="T3" fmla="*/ 3204819 h 56"/>
              <a:gd name="T4" fmla="*/ 15455371 w 54"/>
              <a:gd name="T5" fmla="*/ 2913423 h 56"/>
              <a:gd name="T6" fmla="*/ 15455371 w 54"/>
              <a:gd name="T7" fmla="*/ 2330630 h 56"/>
              <a:gd name="T8" fmla="*/ 15169092 w 54"/>
              <a:gd name="T9" fmla="*/ 1165585 h 56"/>
              <a:gd name="T10" fmla="*/ 15169092 w 54"/>
              <a:gd name="T11" fmla="*/ 1165585 h 56"/>
              <a:gd name="T12" fmla="*/ 14310783 w 54"/>
              <a:gd name="T13" fmla="*/ 582792 h 56"/>
              <a:gd name="T14" fmla="*/ 13165667 w 54"/>
              <a:gd name="T15" fmla="*/ 0 h 56"/>
              <a:gd name="T16" fmla="*/ 13165667 w 54"/>
              <a:gd name="T17" fmla="*/ 0 h 56"/>
              <a:gd name="T18" fmla="*/ 10875963 w 54"/>
              <a:gd name="T19" fmla="*/ 1165585 h 56"/>
              <a:gd name="T20" fmla="*/ 8586258 w 54"/>
              <a:gd name="T21" fmla="*/ 2330630 h 56"/>
              <a:gd name="T22" fmla="*/ 6582833 w 54"/>
              <a:gd name="T23" fmla="*/ 3496215 h 56"/>
              <a:gd name="T24" fmla="*/ 5151967 w 54"/>
              <a:gd name="T25" fmla="*/ 5244053 h 56"/>
              <a:gd name="T26" fmla="*/ 5151967 w 54"/>
              <a:gd name="T27" fmla="*/ 5244053 h 56"/>
              <a:gd name="T28" fmla="*/ 3148542 w 54"/>
              <a:gd name="T29" fmla="*/ 7283287 h 56"/>
              <a:gd name="T30" fmla="*/ 2003425 w 54"/>
              <a:gd name="T31" fmla="*/ 9322522 h 56"/>
              <a:gd name="T32" fmla="*/ 858837 w 54"/>
              <a:gd name="T33" fmla="*/ 11653152 h 56"/>
              <a:gd name="T34" fmla="*/ 0 w 54"/>
              <a:gd name="T35" fmla="*/ 13983782 h 56"/>
              <a:gd name="T36" fmla="*/ 0 w 54"/>
              <a:gd name="T37" fmla="*/ 13983782 h 56"/>
              <a:gd name="T38" fmla="*/ 0 w 54"/>
              <a:gd name="T39" fmla="*/ 14857971 h 56"/>
              <a:gd name="T40" fmla="*/ 286279 w 54"/>
              <a:gd name="T41" fmla="*/ 15440224 h 56"/>
              <a:gd name="T42" fmla="*/ 286279 w 54"/>
              <a:gd name="T43" fmla="*/ 15440224 h 56"/>
              <a:gd name="T44" fmla="*/ 858837 w 54"/>
              <a:gd name="T45" fmla="*/ 16023017 h 56"/>
              <a:gd name="T46" fmla="*/ 858837 w 54"/>
              <a:gd name="T47" fmla="*/ 16023017 h 56"/>
              <a:gd name="T48" fmla="*/ 2003425 w 54"/>
              <a:gd name="T49" fmla="*/ 16314413 h 56"/>
              <a:gd name="T50" fmla="*/ 2289704 w 54"/>
              <a:gd name="T51" fmla="*/ 16314413 h 56"/>
              <a:gd name="T52" fmla="*/ 2575983 w 54"/>
              <a:gd name="T53" fmla="*/ 16023017 h 56"/>
              <a:gd name="T54" fmla="*/ 2575983 w 54"/>
              <a:gd name="T55" fmla="*/ 16023017 h 56"/>
              <a:gd name="T56" fmla="*/ 3434292 w 54"/>
              <a:gd name="T57" fmla="*/ 13692386 h 56"/>
              <a:gd name="T58" fmla="*/ 4579408 w 54"/>
              <a:gd name="T59" fmla="*/ 11653152 h 56"/>
              <a:gd name="T60" fmla="*/ 5723996 w 54"/>
              <a:gd name="T61" fmla="*/ 9613918 h 56"/>
              <a:gd name="T62" fmla="*/ 7441671 w 54"/>
              <a:gd name="T63" fmla="*/ 7866080 h 56"/>
              <a:gd name="T64" fmla="*/ 7441671 w 54"/>
              <a:gd name="T65" fmla="*/ 7866080 h 56"/>
              <a:gd name="T66" fmla="*/ 8872538 w 54"/>
              <a:gd name="T67" fmla="*/ 6409099 h 56"/>
              <a:gd name="T68" fmla="*/ 10875963 w 54"/>
              <a:gd name="T69" fmla="*/ 5244053 h 56"/>
              <a:gd name="T70" fmla="*/ 12879388 w 54"/>
              <a:gd name="T71" fmla="*/ 4078469 h 56"/>
              <a:gd name="T72" fmla="*/ 15169092 w 54"/>
              <a:gd name="T73" fmla="*/ 3204819 h 56"/>
              <a:gd name="T74" fmla="*/ 15169092 w 54"/>
              <a:gd name="T75" fmla="*/ 3204819 h 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 h="56">
                <a:moveTo>
                  <a:pt x="53" y="11"/>
                </a:moveTo>
                <a:lnTo>
                  <a:pt x="53" y="11"/>
                </a:lnTo>
                <a:lnTo>
                  <a:pt x="54" y="10"/>
                </a:lnTo>
                <a:lnTo>
                  <a:pt x="54" y="8"/>
                </a:lnTo>
                <a:lnTo>
                  <a:pt x="53" y="4"/>
                </a:lnTo>
                <a:lnTo>
                  <a:pt x="50" y="2"/>
                </a:lnTo>
                <a:lnTo>
                  <a:pt x="46" y="0"/>
                </a:lnTo>
                <a:lnTo>
                  <a:pt x="38" y="4"/>
                </a:lnTo>
                <a:lnTo>
                  <a:pt x="30" y="8"/>
                </a:lnTo>
                <a:lnTo>
                  <a:pt x="23" y="12"/>
                </a:lnTo>
                <a:lnTo>
                  <a:pt x="18" y="18"/>
                </a:lnTo>
                <a:lnTo>
                  <a:pt x="11" y="25"/>
                </a:lnTo>
                <a:lnTo>
                  <a:pt x="7" y="32"/>
                </a:lnTo>
                <a:lnTo>
                  <a:pt x="3" y="40"/>
                </a:lnTo>
                <a:lnTo>
                  <a:pt x="0" y="48"/>
                </a:lnTo>
                <a:lnTo>
                  <a:pt x="0" y="51"/>
                </a:lnTo>
                <a:lnTo>
                  <a:pt x="1" y="53"/>
                </a:lnTo>
                <a:lnTo>
                  <a:pt x="3" y="55"/>
                </a:lnTo>
                <a:lnTo>
                  <a:pt x="7" y="56"/>
                </a:lnTo>
                <a:lnTo>
                  <a:pt x="8" y="56"/>
                </a:lnTo>
                <a:lnTo>
                  <a:pt x="9" y="55"/>
                </a:lnTo>
                <a:lnTo>
                  <a:pt x="12" y="47"/>
                </a:lnTo>
                <a:lnTo>
                  <a:pt x="16" y="40"/>
                </a:lnTo>
                <a:lnTo>
                  <a:pt x="20" y="33"/>
                </a:lnTo>
                <a:lnTo>
                  <a:pt x="26" y="27"/>
                </a:lnTo>
                <a:lnTo>
                  <a:pt x="31" y="22"/>
                </a:lnTo>
                <a:lnTo>
                  <a:pt x="38" y="18"/>
                </a:lnTo>
                <a:lnTo>
                  <a:pt x="45" y="14"/>
                </a:lnTo>
                <a:lnTo>
                  <a:pt x="53"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7" name="Freeform 185"/>
          <p:cNvSpPr>
            <a:spLocks noEditPoints="1"/>
          </p:cNvSpPr>
          <p:nvPr/>
        </p:nvSpPr>
        <p:spPr bwMode="auto">
          <a:xfrm>
            <a:off x="5853113" y="4202113"/>
            <a:ext cx="92075" cy="103187"/>
          </a:xfrm>
          <a:custGeom>
            <a:avLst/>
            <a:gdLst>
              <a:gd name="T0" fmla="*/ 24899557 w 171"/>
              <a:gd name="T1" fmla="*/ 0 h 189"/>
              <a:gd name="T2" fmla="*/ 19687896 w 171"/>
              <a:gd name="T3" fmla="*/ 593462 h 189"/>
              <a:gd name="T4" fmla="*/ 15055609 w 171"/>
              <a:gd name="T5" fmla="*/ 1780931 h 189"/>
              <a:gd name="T6" fmla="*/ 7238387 w 171"/>
              <a:gd name="T7" fmla="*/ 7718278 h 189"/>
              <a:gd name="T8" fmla="*/ 2026727 w 171"/>
              <a:gd name="T9" fmla="*/ 15436557 h 189"/>
              <a:gd name="T10" fmla="*/ 578834 w 171"/>
              <a:gd name="T11" fmla="*/ 20186435 h 189"/>
              <a:gd name="T12" fmla="*/ 0 w 171"/>
              <a:gd name="T13" fmla="*/ 25529774 h 189"/>
              <a:gd name="T14" fmla="*/ 578834 w 171"/>
              <a:gd name="T15" fmla="*/ 28795179 h 189"/>
              <a:gd name="T16" fmla="*/ 1737041 w 171"/>
              <a:gd name="T17" fmla="*/ 34435522 h 189"/>
              <a:gd name="T18" fmla="*/ 4343140 w 171"/>
              <a:gd name="T19" fmla="*/ 39481858 h 189"/>
              <a:gd name="T20" fmla="*/ 8396594 w 171"/>
              <a:gd name="T21" fmla="*/ 43934732 h 189"/>
              <a:gd name="T22" fmla="*/ 10422782 w 171"/>
              <a:gd name="T23" fmla="*/ 46012667 h 189"/>
              <a:gd name="T24" fmla="*/ 7238387 w 171"/>
              <a:gd name="T25" fmla="*/ 52840479 h 189"/>
              <a:gd name="T26" fmla="*/ 7238387 w 171"/>
              <a:gd name="T27" fmla="*/ 53730945 h 189"/>
              <a:gd name="T28" fmla="*/ 7527535 w 171"/>
              <a:gd name="T29" fmla="*/ 54918414 h 189"/>
              <a:gd name="T30" fmla="*/ 8685742 w 171"/>
              <a:gd name="T31" fmla="*/ 55808880 h 189"/>
              <a:gd name="T32" fmla="*/ 9554262 w 171"/>
              <a:gd name="T33" fmla="*/ 55808880 h 189"/>
              <a:gd name="T34" fmla="*/ 10712469 w 171"/>
              <a:gd name="T35" fmla="*/ 55512422 h 189"/>
              <a:gd name="T36" fmla="*/ 13897402 w 171"/>
              <a:gd name="T37" fmla="*/ 48387605 h 189"/>
              <a:gd name="T38" fmla="*/ 13897402 w 171"/>
              <a:gd name="T39" fmla="*/ 48090602 h 189"/>
              <a:gd name="T40" fmla="*/ 16502963 w 171"/>
              <a:gd name="T41" fmla="*/ 49278071 h 189"/>
              <a:gd name="T42" fmla="*/ 21714623 w 171"/>
              <a:gd name="T43" fmla="*/ 50465541 h 189"/>
              <a:gd name="T44" fmla="*/ 24899557 w 171"/>
              <a:gd name="T45" fmla="*/ 50465541 h 189"/>
              <a:gd name="T46" fmla="*/ 30400365 w 171"/>
              <a:gd name="T47" fmla="*/ 50168537 h 189"/>
              <a:gd name="T48" fmla="*/ 35612025 w 171"/>
              <a:gd name="T49" fmla="*/ 48090602 h 189"/>
              <a:gd name="T50" fmla="*/ 37638752 w 171"/>
              <a:gd name="T51" fmla="*/ 54621411 h 189"/>
              <a:gd name="T52" fmla="*/ 38507273 w 171"/>
              <a:gd name="T53" fmla="*/ 55808880 h 189"/>
              <a:gd name="T54" fmla="*/ 39955165 w 171"/>
              <a:gd name="T55" fmla="*/ 55808880 h 189"/>
              <a:gd name="T56" fmla="*/ 40244313 w 171"/>
              <a:gd name="T57" fmla="*/ 55808880 h 189"/>
              <a:gd name="T58" fmla="*/ 41402520 w 171"/>
              <a:gd name="T59" fmla="*/ 54918414 h 189"/>
              <a:gd name="T60" fmla="*/ 41402520 w 171"/>
              <a:gd name="T61" fmla="*/ 53433941 h 189"/>
              <a:gd name="T62" fmla="*/ 39665479 w 171"/>
              <a:gd name="T63" fmla="*/ 46903132 h 189"/>
              <a:gd name="T64" fmla="*/ 39086645 w 171"/>
              <a:gd name="T65" fmla="*/ 46012667 h 189"/>
              <a:gd name="T66" fmla="*/ 43429247 w 171"/>
              <a:gd name="T67" fmla="*/ 42153800 h 189"/>
              <a:gd name="T68" fmla="*/ 46614180 w 171"/>
              <a:gd name="T69" fmla="*/ 37106919 h 189"/>
              <a:gd name="T70" fmla="*/ 48640907 w 171"/>
              <a:gd name="T71" fmla="*/ 31466575 h 189"/>
              <a:gd name="T72" fmla="*/ 49509427 w 171"/>
              <a:gd name="T73" fmla="*/ 25529774 h 189"/>
              <a:gd name="T74" fmla="*/ 49509427 w 171"/>
              <a:gd name="T75" fmla="*/ 22560828 h 189"/>
              <a:gd name="T76" fmla="*/ 48351221 w 171"/>
              <a:gd name="T77" fmla="*/ 17811496 h 189"/>
              <a:gd name="T78" fmla="*/ 45166287 w 171"/>
              <a:gd name="T79" fmla="*/ 11280687 h 189"/>
              <a:gd name="T80" fmla="*/ 38507273 w 171"/>
              <a:gd name="T81" fmla="*/ 4452874 h 189"/>
              <a:gd name="T82" fmla="*/ 32137944 w 171"/>
              <a:gd name="T83" fmla="*/ 1187469 h 189"/>
              <a:gd name="T84" fmla="*/ 27215970 w 171"/>
              <a:gd name="T85" fmla="*/ 297004 h 189"/>
              <a:gd name="T86" fmla="*/ 24899557 w 171"/>
              <a:gd name="T87" fmla="*/ 0 h 189"/>
              <a:gd name="T88" fmla="*/ 26636598 w 171"/>
              <a:gd name="T89" fmla="*/ 25529774 h 189"/>
              <a:gd name="T90" fmla="*/ 26057763 w 171"/>
              <a:gd name="T91" fmla="*/ 26717244 h 189"/>
              <a:gd name="T92" fmla="*/ 15345295 w 171"/>
              <a:gd name="T93" fmla="*/ 37106919 h 189"/>
              <a:gd name="T94" fmla="*/ 14187088 w 171"/>
              <a:gd name="T95" fmla="*/ 37700926 h 189"/>
              <a:gd name="T96" fmla="*/ 13607716 w 171"/>
              <a:gd name="T97" fmla="*/ 37700926 h 189"/>
              <a:gd name="T98" fmla="*/ 12739195 w 171"/>
              <a:gd name="T99" fmla="*/ 37106919 h 189"/>
              <a:gd name="T100" fmla="*/ 12160361 w 171"/>
              <a:gd name="T101" fmla="*/ 35622991 h 189"/>
              <a:gd name="T102" fmla="*/ 12739195 w 171"/>
              <a:gd name="T103" fmla="*/ 34435522 h 189"/>
              <a:gd name="T104" fmla="*/ 22872830 w 171"/>
              <a:gd name="T105" fmla="*/ 7718278 h 189"/>
              <a:gd name="T106" fmla="*/ 22872830 w 171"/>
              <a:gd name="T107" fmla="*/ 6827813 h 189"/>
              <a:gd name="T108" fmla="*/ 24031037 w 171"/>
              <a:gd name="T109" fmla="*/ 5937347 h 189"/>
              <a:gd name="T110" fmla="*/ 24899557 w 171"/>
              <a:gd name="T111" fmla="*/ 5640343 h 189"/>
              <a:gd name="T112" fmla="*/ 26057763 w 171"/>
              <a:gd name="T113" fmla="*/ 6233805 h 189"/>
              <a:gd name="T114" fmla="*/ 26636598 w 171"/>
              <a:gd name="T115" fmla="*/ 7718278 h 18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1" h="189">
                <a:moveTo>
                  <a:pt x="86" y="0"/>
                </a:moveTo>
                <a:lnTo>
                  <a:pt x="86" y="0"/>
                </a:lnTo>
                <a:lnTo>
                  <a:pt x="77" y="1"/>
                </a:lnTo>
                <a:lnTo>
                  <a:pt x="68" y="2"/>
                </a:lnTo>
                <a:lnTo>
                  <a:pt x="60" y="4"/>
                </a:lnTo>
                <a:lnTo>
                  <a:pt x="52" y="6"/>
                </a:lnTo>
                <a:lnTo>
                  <a:pt x="38" y="15"/>
                </a:lnTo>
                <a:lnTo>
                  <a:pt x="25" y="26"/>
                </a:lnTo>
                <a:lnTo>
                  <a:pt x="15" y="38"/>
                </a:lnTo>
                <a:lnTo>
                  <a:pt x="7" y="52"/>
                </a:lnTo>
                <a:lnTo>
                  <a:pt x="4" y="60"/>
                </a:lnTo>
                <a:lnTo>
                  <a:pt x="2" y="68"/>
                </a:lnTo>
                <a:lnTo>
                  <a:pt x="0" y="76"/>
                </a:lnTo>
                <a:lnTo>
                  <a:pt x="0" y="86"/>
                </a:lnTo>
                <a:lnTo>
                  <a:pt x="2" y="97"/>
                </a:lnTo>
                <a:lnTo>
                  <a:pt x="3" y="106"/>
                </a:lnTo>
                <a:lnTo>
                  <a:pt x="6" y="116"/>
                </a:lnTo>
                <a:lnTo>
                  <a:pt x="10" y="125"/>
                </a:lnTo>
                <a:lnTo>
                  <a:pt x="15" y="133"/>
                </a:lnTo>
                <a:lnTo>
                  <a:pt x="22" y="142"/>
                </a:lnTo>
                <a:lnTo>
                  <a:pt x="29" y="148"/>
                </a:lnTo>
                <a:lnTo>
                  <a:pt x="36" y="155"/>
                </a:lnTo>
                <a:lnTo>
                  <a:pt x="34" y="157"/>
                </a:lnTo>
                <a:lnTo>
                  <a:pt x="25" y="178"/>
                </a:lnTo>
                <a:lnTo>
                  <a:pt x="25" y="181"/>
                </a:lnTo>
                <a:lnTo>
                  <a:pt x="25" y="184"/>
                </a:lnTo>
                <a:lnTo>
                  <a:pt x="26" y="185"/>
                </a:lnTo>
                <a:lnTo>
                  <a:pt x="29" y="188"/>
                </a:lnTo>
                <a:lnTo>
                  <a:pt x="30" y="188"/>
                </a:lnTo>
                <a:lnTo>
                  <a:pt x="33" y="188"/>
                </a:lnTo>
                <a:lnTo>
                  <a:pt x="36" y="188"/>
                </a:lnTo>
                <a:lnTo>
                  <a:pt x="37" y="187"/>
                </a:lnTo>
                <a:lnTo>
                  <a:pt x="38" y="184"/>
                </a:lnTo>
                <a:lnTo>
                  <a:pt x="48" y="163"/>
                </a:lnTo>
                <a:lnTo>
                  <a:pt x="48" y="162"/>
                </a:lnTo>
                <a:lnTo>
                  <a:pt x="57" y="166"/>
                </a:lnTo>
                <a:lnTo>
                  <a:pt x="66" y="169"/>
                </a:lnTo>
                <a:lnTo>
                  <a:pt x="75" y="170"/>
                </a:lnTo>
                <a:lnTo>
                  <a:pt x="86" y="170"/>
                </a:lnTo>
                <a:lnTo>
                  <a:pt x="96" y="170"/>
                </a:lnTo>
                <a:lnTo>
                  <a:pt x="105" y="169"/>
                </a:lnTo>
                <a:lnTo>
                  <a:pt x="113" y="166"/>
                </a:lnTo>
                <a:lnTo>
                  <a:pt x="123" y="162"/>
                </a:lnTo>
                <a:lnTo>
                  <a:pt x="130" y="184"/>
                </a:lnTo>
                <a:lnTo>
                  <a:pt x="131" y="187"/>
                </a:lnTo>
                <a:lnTo>
                  <a:pt x="133" y="188"/>
                </a:lnTo>
                <a:lnTo>
                  <a:pt x="135" y="189"/>
                </a:lnTo>
                <a:lnTo>
                  <a:pt x="138" y="188"/>
                </a:lnTo>
                <a:lnTo>
                  <a:pt x="139" y="188"/>
                </a:lnTo>
                <a:lnTo>
                  <a:pt x="142" y="187"/>
                </a:lnTo>
                <a:lnTo>
                  <a:pt x="143" y="185"/>
                </a:lnTo>
                <a:lnTo>
                  <a:pt x="143" y="183"/>
                </a:lnTo>
                <a:lnTo>
                  <a:pt x="143" y="180"/>
                </a:lnTo>
                <a:lnTo>
                  <a:pt x="137" y="158"/>
                </a:lnTo>
                <a:lnTo>
                  <a:pt x="135" y="155"/>
                </a:lnTo>
                <a:lnTo>
                  <a:pt x="143" y="148"/>
                </a:lnTo>
                <a:lnTo>
                  <a:pt x="150" y="142"/>
                </a:lnTo>
                <a:lnTo>
                  <a:pt x="156" y="133"/>
                </a:lnTo>
                <a:lnTo>
                  <a:pt x="161" y="125"/>
                </a:lnTo>
                <a:lnTo>
                  <a:pt x="165" y="116"/>
                </a:lnTo>
                <a:lnTo>
                  <a:pt x="168" y="106"/>
                </a:lnTo>
                <a:lnTo>
                  <a:pt x="171" y="97"/>
                </a:lnTo>
                <a:lnTo>
                  <a:pt x="171" y="86"/>
                </a:lnTo>
                <a:lnTo>
                  <a:pt x="171" y="76"/>
                </a:lnTo>
                <a:lnTo>
                  <a:pt x="169" y="68"/>
                </a:lnTo>
                <a:lnTo>
                  <a:pt x="167" y="60"/>
                </a:lnTo>
                <a:lnTo>
                  <a:pt x="164" y="52"/>
                </a:lnTo>
                <a:lnTo>
                  <a:pt x="156" y="38"/>
                </a:lnTo>
                <a:lnTo>
                  <a:pt x="146" y="26"/>
                </a:lnTo>
                <a:lnTo>
                  <a:pt x="133" y="15"/>
                </a:lnTo>
                <a:lnTo>
                  <a:pt x="119" y="6"/>
                </a:lnTo>
                <a:lnTo>
                  <a:pt x="111" y="4"/>
                </a:lnTo>
                <a:lnTo>
                  <a:pt x="103" y="2"/>
                </a:lnTo>
                <a:lnTo>
                  <a:pt x="94" y="1"/>
                </a:lnTo>
                <a:lnTo>
                  <a:pt x="86" y="0"/>
                </a:lnTo>
                <a:close/>
                <a:moveTo>
                  <a:pt x="92" y="86"/>
                </a:moveTo>
                <a:lnTo>
                  <a:pt x="92" y="86"/>
                </a:lnTo>
                <a:lnTo>
                  <a:pt x="92" y="88"/>
                </a:lnTo>
                <a:lnTo>
                  <a:pt x="90" y="90"/>
                </a:lnTo>
                <a:lnTo>
                  <a:pt x="53" y="125"/>
                </a:lnTo>
                <a:lnTo>
                  <a:pt x="51" y="127"/>
                </a:lnTo>
                <a:lnTo>
                  <a:pt x="49" y="127"/>
                </a:lnTo>
                <a:lnTo>
                  <a:pt x="47" y="127"/>
                </a:lnTo>
                <a:lnTo>
                  <a:pt x="44" y="125"/>
                </a:lnTo>
                <a:lnTo>
                  <a:pt x="42" y="122"/>
                </a:lnTo>
                <a:lnTo>
                  <a:pt x="42" y="120"/>
                </a:lnTo>
                <a:lnTo>
                  <a:pt x="42" y="117"/>
                </a:lnTo>
                <a:lnTo>
                  <a:pt x="44" y="116"/>
                </a:lnTo>
                <a:lnTo>
                  <a:pt x="79" y="83"/>
                </a:lnTo>
                <a:lnTo>
                  <a:pt x="79" y="26"/>
                </a:lnTo>
                <a:lnTo>
                  <a:pt x="79" y="23"/>
                </a:lnTo>
                <a:lnTo>
                  <a:pt x="81" y="21"/>
                </a:lnTo>
                <a:lnTo>
                  <a:pt x="83" y="20"/>
                </a:lnTo>
                <a:lnTo>
                  <a:pt x="86" y="19"/>
                </a:lnTo>
                <a:lnTo>
                  <a:pt x="88" y="20"/>
                </a:lnTo>
                <a:lnTo>
                  <a:pt x="90" y="21"/>
                </a:lnTo>
                <a:lnTo>
                  <a:pt x="92" y="23"/>
                </a:lnTo>
                <a:lnTo>
                  <a:pt x="92" y="26"/>
                </a:lnTo>
                <a:lnTo>
                  <a:pt x="92" y="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8" name="Freeform 186"/>
          <p:cNvSpPr>
            <a:spLocks/>
          </p:cNvSpPr>
          <p:nvPr/>
        </p:nvSpPr>
        <p:spPr bwMode="auto">
          <a:xfrm>
            <a:off x="5857875" y="4191000"/>
            <a:ext cx="28575" cy="23813"/>
          </a:xfrm>
          <a:custGeom>
            <a:avLst/>
            <a:gdLst>
              <a:gd name="T0" fmla="*/ 3863670 w 52"/>
              <a:gd name="T1" fmla="*/ 1463417 h 44"/>
              <a:gd name="T2" fmla="*/ 3863670 w 52"/>
              <a:gd name="T3" fmla="*/ 1463417 h 44"/>
              <a:gd name="T4" fmla="*/ 1783190 w 52"/>
              <a:gd name="T5" fmla="*/ 2927375 h 44"/>
              <a:gd name="T6" fmla="*/ 594580 w 52"/>
              <a:gd name="T7" fmla="*/ 4390792 h 44"/>
              <a:gd name="T8" fmla="*/ 0 w 52"/>
              <a:gd name="T9" fmla="*/ 6147001 h 44"/>
              <a:gd name="T10" fmla="*/ 0 w 52"/>
              <a:gd name="T11" fmla="*/ 8196002 h 44"/>
              <a:gd name="T12" fmla="*/ 0 w 52"/>
              <a:gd name="T13" fmla="*/ 9367168 h 44"/>
              <a:gd name="T14" fmla="*/ 891870 w 52"/>
              <a:gd name="T15" fmla="*/ 10830585 h 44"/>
              <a:gd name="T16" fmla="*/ 2080480 w 52"/>
              <a:gd name="T17" fmla="*/ 12879586 h 44"/>
              <a:gd name="T18" fmla="*/ 2080480 w 52"/>
              <a:gd name="T19" fmla="*/ 12879586 h 44"/>
              <a:gd name="T20" fmla="*/ 2972350 w 52"/>
              <a:gd name="T21" fmla="*/ 12001211 h 44"/>
              <a:gd name="T22" fmla="*/ 5350119 w 52"/>
              <a:gd name="T23" fmla="*/ 9659960 h 44"/>
              <a:gd name="T24" fmla="*/ 7133309 w 52"/>
              <a:gd name="T25" fmla="*/ 8488793 h 44"/>
              <a:gd name="T26" fmla="*/ 9511079 w 52"/>
              <a:gd name="T27" fmla="*/ 7025376 h 44"/>
              <a:gd name="T28" fmla="*/ 12185589 w 52"/>
              <a:gd name="T29" fmla="*/ 5854210 h 44"/>
              <a:gd name="T30" fmla="*/ 15455228 w 52"/>
              <a:gd name="T31" fmla="*/ 4390792 h 44"/>
              <a:gd name="T32" fmla="*/ 15455228 w 52"/>
              <a:gd name="T33" fmla="*/ 4390792 h 44"/>
              <a:gd name="T34" fmla="*/ 14266618 w 52"/>
              <a:gd name="T35" fmla="*/ 3220167 h 44"/>
              <a:gd name="T36" fmla="*/ 13374749 w 52"/>
              <a:gd name="T37" fmla="*/ 2634584 h 44"/>
              <a:gd name="T38" fmla="*/ 11888849 w 52"/>
              <a:gd name="T39" fmla="*/ 1463417 h 44"/>
              <a:gd name="T40" fmla="*/ 10105109 w 52"/>
              <a:gd name="T41" fmla="*/ 585583 h 44"/>
              <a:gd name="T42" fmla="*/ 8321919 w 52"/>
              <a:gd name="T43" fmla="*/ 0 h 44"/>
              <a:gd name="T44" fmla="*/ 6241439 w 52"/>
              <a:gd name="T45" fmla="*/ 0 h 44"/>
              <a:gd name="T46" fmla="*/ 3863670 w 52"/>
              <a:gd name="T47" fmla="*/ 1463417 h 44"/>
              <a:gd name="T48" fmla="*/ 3863670 w 52"/>
              <a:gd name="T49" fmla="*/ 1463417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4">
                <a:moveTo>
                  <a:pt x="13" y="5"/>
                </a:moveTo>
                <a:lnTo>
                  <a:pt x="13" y="5"/>
                </a:lnTo>
                <a:lnTo>
                  <a:pt x="6" y="10"/>
                </a:lnTo>
                <a:lnTo>
                  <a:pt x="2" y="15"/>
                </a:lnTo>
                <a:lnTo>
                  <a:pt x="0" y="21"/>
                </a:lnTo>
                <a:lnTo>
                  <a:pt x="0" y="28"/>
                </a:lnTo>
                <a:lnTo>
                  <a:pt x="0" y="32"/>
                </a:lnTo>
                <a:lnTo>
                  <a:pt x="3" y="37"/>
                </a:lnTo>
                <a:lnTo>
                  <a:pt x="7" y="44"/>
                </a:lnTo>
                <a:lnTo>
                  <a:pt x="10" y="41"/>
                </a:lnTo>
                <a:lnTo>
                  <a:pt x="18" y="33"/>
                </a:lnTo>
                <a:lnTo>
                  <a:pt x="24" y="29"/>
                </a:lnTo>
                <a:lnTo>
                  <a:pt x="32" y="24"/>
                </a:lnTo>
                <a:lnTo>
                  <a:pt x="41" y="20"/>
                </a:lnTo>
                <a:lnTo>
                  <a:pt x="52" y="15"/>
                </a:lnTo>
                <a:lnTo>
                  <a:pt x="48" y="11"/>
                </a:lnTo>
                <a:lnTo>
                  <a:pt x="45" y="9"/>
                </a:lnTo>
                <a:lnTo>
                  <a:pt x="40" y="5"/>
                </a:lnTo>
                <a:lnTo>
                  <a:pt x="34" y="2"/>
                </a:lnTo>
                <a:lnTo>
                  <a:pt x="28" y="0"/>
                </a:lnTo>
                <a:lnTo>
                  <a:pt x="21" y="0"/>
                </a:lnTo>
                <a:lnTo>
                  <a:pt x="13"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29" name="Freeform 187"/>
          <p:cNvSpPr>
            <a:spLocks/>
          </p:cNvSpPr>
          <p:nvPr/>
        </p:nvSpPr>
        <p:spPr bwMode="auto">
          <a:xfrm>
            <a:off x="5913438" y="4191000"/>
            <a:ext cx="28575" cy="23813"/>
          </a:xfrm>
          <a:custGeom>
            <a:avLst/>
            <a:gdLst>
              <a:gd name="T0" fmla="*/ 13374749 w 52"/>
              <a:gd name="T1" fmla="*/ 12879586 h 44"/>
              <a:gd name="T2" fmla="*/ 13374749 w 52"/>
              <a:gd name="T3" fmla="*/ 12879586 h 44"/>
              <a:gd name="T4" fmla="*/ 14563359 w 52"/>
              <a:gd name="T5" fmla="*/ 10830585 h 44"/>
              <a:gd name="T6" fmla="*/ 14860649 w 52"/>
              <a:gd name="T7" fmla="*/ 9367168 h 44"/>
              <a:gd name="T8" fmla="*/ 15455228 w 52"/>
              <a:gd name="T9" fmla="*/ 8196002 h 44"/>
              <a:gd name="T10" fmla="*/ 14860649 w 52"/>
              <a:gd name="T11" fmla="*/ 6147001 h 44"/>
              <a:gd name="T12" fmla="*/ 14563359 w 52"/>
              <a:gd name="T13" fmla="*/ 4390792 h 44"/>
              <a:gd name="T14" fmla="*/ 13374749 w 52"/>
              <a:gd name="T15" fmla="*/ 2927375 h 44"/>
              <a:gd name="T16" fmla="*/ 11294269 w 52"/>
              <a:gd name="T17" fmla="*/ 1463417 h 44"/>
              <a:gd name="T18" fmla="*/ 11294269 w 52"/>
              <a:gd name="T19" fmla="*/ 1463417 h 44"/>
              <a:gd name="T20" fmla="*/ 9213789 w 52"/>
              <a:gd name="T21" fmla="*/ 0 h 44"/>
              <a:gd name="T22" fmla="*/ 6836019 w 52"/>
              <a:gd name="T23" fmla="*/ 0 h 44"/>
              <a:gd name="T24" fmla="*/ 4755539 w 52"/>
              <a:gd name="T25" fmla="*/ 585583 h 44"/>
              <a:gd name="T26" fmla="*/ 3269639 w 52"/>
              <a:gd name="T27" fmla="*/ 1463417 h 44"/>
              <a:gd name="T28" fmla="*/ 2080480 w 52"/>
              <a:gd name="T29" fmla="*/ 2634584 h 44"/>
              <a:gd name="T30" fmla="*/ 594580 w 52"/>
              <a:gd name="T31" fmla="*/ 3220167 h 44"/>
              <a:gd name="T32" fmla="*/ 0 w 52"/>
              <a:gd name="T33" fmla="*/ 4390792 h 44"/>
              <a:gd name="T34" fmla="*/ 0 w 52"/>
              <a:gd name="T35" fmla="*/ 4390792 h 44"/>
              <a:gd name="T36" fmla="*/ 3269639 w 52"/>
              <a:gd name="T37" fmla="*/ 5854210 h 44"/>
              <a:gd name="T38" fmla="*/ 5944150 w 52"/>
              <a:gd name="T39" fmla="*/ 7025376 h 44"/>
              <a:gd name="T40" fmla="*/ 8024629 w 52"/>
              <a:gd name="T41" fmla="*/ 8488793 h 44"/>
              <a:gd name="T42" fmla="*/ 10105109 w 52"/>
              <a:gd name="T43" fmla="*/ 9659960 h 44"/>
              <a:gd name="T44" fmla="*/ 12482879 w 52"/>
              <a:gd name="T45" fmla="*/ 12001211 h 44"/>
              <a:gd name="T46" fmla="*/ 13374749 w 52"/>
              <a:gd name="T47" fmla="*/ 12879586 h 44"/>
              <a:gd name="T48" fmla="*/ 13374749 w 52"/>
              <a:gd name="T49" fmla="*/ 12879586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 h="44">
                <a:moveTo>
                  <a:pt x="45" y="44"/>
                </a:moveTo>
                <a:lnTo>
                  <a:pt x="45" y="44"/>
                </a:lnTo>
                <a:lnTo>
                  <a:pt x="49" y="37"/>
                </a:lnTo>
                <a:lnTo>
                  <a:pt x="50" y="32"/>
                </a:lnTo>
                <a:lnTo>
                  <a:pt x="52" y="28"/>
                </a:lnTo>
                <a:lnTo>
                  <a:pt x="50" y="21"/>
                </a:lnTo>
                <a:lnTo>
                  <a:pt x="49" y="15"/>
                </a:lnTo>
                <a:lnTo>
                  <a:pt x="45" y="10"/>
                </a:lnTo>
                <a:lnTo>
                  <a:pt x="38" y="5"/>
                </a:lnTo>
                <a:lnTo>
                  <a:pt x="31" y="0"/>
                </a:lnTo>
                <a:lnTo>
                  <a:pt x="23" y="0"/>
                </a:lnTo>
                <a:lnTo>
                  <a:pt x="16" y="2"/>
                </a:lnTo>
                <a:lnTo>
                  <a:pt x="11" y="5"/>
                </a:lnTo>
                <a:lnTo>
                  <a:pt x="7" y="9"/>
                </a:lnTo>
                <a:lnTo>
                  <a:pt x="2" y="11"/>
                </a:lnTo>
                <a:lnTo>
                  <a:pt x="0" y="15"/>
                </a:lnTo>
                <a:lnTo>
                  <a:pt x="11" y="20"/>
                </a:lnTo>
                <a:lnTo>
                  <a:pt x="20" y="24"/>
                </a:lnTo>
                <a:lnTo>
                  <a:pt x="27" y="29"/>
                </a:lnTo>
                <a:lnTo>
                  <a:pt x="34" y="33"/>
                </a:lnTo>
                <a:lnTo>
                  <a:pt x="42" y="41"/>
                </a:lnTo>
                <a:lnTo>
                  <a:pt x="45" y="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0" name="Freeform 188"/>
          <p:cNvSpPr>
            <a:spLocks/>
          </p:cNvSpPr>
          <p:nvPr/>
        </p:nvSpPr>
        <p:spPr bwMode="auto">
          <a:xfrm>
            <a:off x="3571875" y="4530725"/>
            <a:ext cx="12700" cy="6350"/>
          </a:xfrm>
          <a:custGeom>
            <a:avLst/>
            <a:gdLst>
              <a:gd name="T0" fmla="*/ 4683991 w 22"/>
              <a:gd name="T1" fmla="*/ 0 h 13"/>
              <a:gd name="T2" fmla="*/ 2185555 w 22"/>
              <a:gd name="T3" fmla="*/ 0 h 13"/>
              <a:gd name="T4" fmla="*/ 2185555 w 22"/>
              <a:gd name="T5" fmla="*/ 0 h 13"/>
              <a:gd name="T6" fmla="*/ 1249218 w 22"/>
              <a:gd name="T7" fmla="*/ 0 h 13"/>
              <a:gd name="T8" fmla="*/ 624609 w 22"/>
              <a:gd name="T9" fmla="*/ 487973 h 13"/>
              <a:gd name="T10" fmla="*/ 624609 w 22"/>
              <a:gd name="T11" fmla="*/ 1219688 h 13"/>
              <a:gd name="T12" fmla="*/ 0 w 22"/>
              <a:gd name="T13" fmla="*/ 1707173 h 13"/>
              <a:gd name="T14" fmla="*/ 0 w 22"/>
              <a:gd name="T15" fmla="*/ 1707173 h 13"/>
              <a:gd name="T16" fmla="*/ 624609 w 22"/>
              <a:gd name="T17" fmla="*/ 2195146 h 13"/>
              <a:gd name="T18" fmla="*/ 624609 w 22"/>
              <a:gd name="T19" fmla="*/ 2682631 h 13"/>
              <a:gd name="T20" fmla="*/ 1249218 w 22"/>
              <a:gd name="T21" fmla="*/ 3170604 h 13"/>
              <a:gd name="T22" fmla="*/ 2185555 w 22"/>
              <a:gd name="T23" fmla="*/ 3170604 h 13"/>
              <a:gd name="T24" fmla="*/ 4683991 w 22"/>
              <a:gd name="T25" fmla="*/ 3170604 h 13"/>
              <a:gd name="T26" fmla="*/ 4683991 w 22"/>
              <a:gd name="T27" fmla="*/ 3170604 h 13"/>
              <a:gd name="T28" fmla="*/ 5620327 w 22"/>
              <a:gd name="T29" fmla="*/ 3170604 h 13"/>
              <a:gd name="T30" fmla="*/ 5932632 w 22"/>
              <a:gd name="T31" fmla="*/ 2682631 h 13"/>
              <a:gd name="T32" fmla="*/ 6557241 w 22"/>
              <a:gd name="T33" fmla="*/ 2195146 h 13"/>
              <a:gd name="T34" fmla="*/ 6869545 w 22"/>
              <a:gd name="T35" fmla="*/ 1707173 h 13"/>
              <a:gd name="T36" fmla="*/ 6869545 w 22"/>
              <a:gd name="T37" fmla="*/ 1707173 h 13"/>
              <a:gd name="T38" fmla="*/ 6557241 w 22"/>
              <a:gd name="T39" fmla="*/ 1219688 h 13"/>
              <a:gd name="T40" fmla="*/ 5932632 w 22"/>
              <a:gd name="T41" fmla="*/ 487973 h 13"/>
              <a:gd name="T42" fmla="*/ 5620327 w 22"/>
              <a:gd name="T43" fmla="*/ 0 h 13"/>
              <a:gd name="T44" fmla="*/ 4683991 w 22"/>
              <a:gd name="T45" fmla="*/ 0 h 13"/>
              <a:gd name="T46" fmla="*/ 4683991 w 22"/>
              <a:gd name="T47" fmla="*/ 0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2" h="13">
                <a:moveTo>
                  <a:pt x="15" y="0"/>
                </a:moveTo>
                <a:lnTo>
                  <a:pt x="7" y="0"/>
                </a:lnTo>
                <a:lnTo>
                  <a:pt x="4" y="0"/>
                </a:lnTo>
                <a:lnTo>
                  <a:pt x="2" y="2"/>
                </a:lnTo>
                <a:lnTo>
                  <a:pt x="2" y="5"/>
                </a:lnTo>
                <a:lnTo>
                  <a:pt x="0" y="7"/>
                </a:lnTo>
                <a:lnTo>
                  <a:pt x="2" y="9"/>
                </a:lnTo>
                <a:lnTo>
                  <a:pt x="2" y="11"/>
                </a:lnTo>
                <a:lnTo>
                  <a:pt x="4" y="13"/>
                </a:lnTo>
                <a:lnTo>
                  <a:pt x="7" y="13"/>
                </a:lnTo>
                <a:lnTo>
                  <a:pt x="15" y="13"/>
                </a:lnTo>
                <a:lnTo>
                  <a:pt x="18" y="13"/>
                </a:lnTo>
                <a:lnTo>
                  <a:pt x="19" y="11"/>
                </a:lnTo>
                <a:lnTo>
                  <a:pt x="21" y="9"/>
                </a:lnTo>
                <a:lnTo>
                  <a:pt x="22" y="7"/>
                </a:lnTo>
                <a:lnTo>
                  <a:pt x="21" y="5"/>
                </a:lnTo>
                <a:lnTo>
                  <a:pt x="19" y="2"/>
                </a:lnTo>
                <a:lnTo>
                  <a:pt x="18"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1" name="Freeform 189"/>
          <p:cNvSpPr>
            <a:spLocks noEditPoints="1"/>
          </p:cNvSpPr>
          <p:nvPr/>
        </p:nvSpPr>
        <p:spPr bwMode="auto">
          <a:xfrm>
            <a:off x="3463925" y="4487863"/>
            <a:ext cx="147638" cy="76200"/>
          </a:xfrm>
          <a:custGeom>
            <a:avLst/>
            <a:gdLst>
              <a:gd name="T0" fmla="*/ 73981293 w 272"/>
              <a:gd name="T1" fmla="*/ 0 h 142"/>
              <a:gd name="T2" fmla="*/ 64586740 w 272"/>
              <a:gd name="T3" fmla="*/ 2902576 h 142"/>
              <a:gd name="T4" fmla="*/ 22899088 w 272"/>
              <a:gd name="T5" fmla="*/ 4934218 h 142"/>
              <a:gd name="T6" fmla="*/ 17614516 w 272"/>
              <a:gd name="T7" fmla="*/ 8126569 h 142"/>
              <a:gd name="T8" fmla="*/ 17614516 w 272"/>
              <a:gd name="T9" fmla="*/ 11609768 h 142"/>
              <a:gd name="T10" fmla="*/ 21137202 w 272"/>
              <a:gd name="T11" fmla="*/ 15092430 h 142"/>
              <a:gd name="T12" fmla="*/ 44329938 w 272"/>
              <a:gd name="T13" fmla="*/ 15092430 h 142"/>
              <a:gd name="T14" fmla="*/ 46384929 w 272"/>
              <a:gd name="T15" fmla="*/ 15963363 h 142"/>
              <a:gd name="T16" fmla="*/ 46972224 w 272"/>
              <a:gd name="T17" fmla="*/ 20316959 h 142"/>
              <a:gd name="T18" fmla="*/ 34054984 w 272"/>
              <a:gd name="T19" fmla="*/ 20026648 h 142"/>
              <a:gd name="T20" fmla="*/ 17908164 w 272"/>
              <a:gd name="T21" fmla="*/ 24380244 h 142"/>
              <a:gd name="T22" fmla="*/ 11743192 w 272"/>
              <a:gd name="T23" fmla="*/ 27863442 h 142"/>
              <a:gd name="T24" fmla="*/ 9688201 w 272"/>
              <a:gd name="T25" fmla="*/ 28733839 h 142"/>
              <a:gd name="T26" fmla="*/ 880943 w 272"/>
              <a:gd name="T27" fmla="*/ 36860945 h 142"/>
              <a:gd name="T28" fmla="*/ 0 w 272"/>
              <a:gd name="T29" fmla="*/ 41214541 h 142"/>
              <a:gd name="T30" fmla="*/ 66935378 w 272"/>
              <a:gd name="T31" fmla="*/ 41214541 h 142"/>
              <a:gd name="T32" fmla="*/ 68990369 w 272"/>
              <a:gd name="T33" fmla="*/ 39182899 h 142"/>
              <a:gd name="T34" fmla="*/ 70164417 w 272"/>
              <a:gd name="T35" fmla="*/ 34248680 h 142"/>
              <a:gd name="T36" fmla="*/ 74568046 w 272"/>
              <a:gd name="T37" fmla="*/ 32507349 h 142"/>
              <a:gd name="T38" fmla="*/ 73981293 w 272"/>
              <a:gd name="T39" fmla="*/ 26702197 h 142"/>
              <a:gd name="T40" fmla="*/ 73393998 w 272"/>
              <a:gd name="T41" fmla="*/ 22929224 h 142"/>
              <a:gd name="T42" fmla="*/ 68109426 w 272"/>
              <a:gd name="T43" fmla="*/ 7546483 h 142"/>
              <a:gd name="T44" fmla="*/ 71339007 w 272"/>
              <a:gd name="T45" fmla="*/ 4934218 h 142"/>
              <a:gd name="T46" fmla="*/ 73393998 w 272"/>
              <a:gd name="T47" fmla="*/ 5224530 h 142"/>
              <a:gd name="T48" fmla="*/ 79852618 w 272"/>
              <a:gd name="T49" fmla="*/ 5224530 h 142"/>
              <a:gd name="T50" fmla="*/ 78971675 w 272"/>
              <a:gd name="T51" fmla="*/ 2031642 h 142"/>
              <a:gd name="T52" fmla="*/ 76916684 w 272"/>
              <a:gd name="T53" fmla="*/ 4063285 h 142"/>
              <a:gd name="T54" fmla="*/ 73981293 w 272"/>
              <a:gd name="T55" fmla="*/ 2902576 h 142"/>
              <a:gd name="T56" fmla="*/ 75448989 w 272"/>
              <a:gd name="T57" fmla="*/ 2902576 h 142"/>
              <a:gd name="T58" fmla="*/ 76916684 w 272"/>
              <a:gd name="T59" fmla="*/ 4063285 h 142"/>
              <a:gd name="T60" fmla="*/ 5871324 w 272"/>
              <a:gd name="T61" fmla="*/ 35409925 h 142"/>
              <a:gd name="T62" fmla="*/ 42568595 w 272"/>
              <a:gd name="T63" fmla="*/ 31346104 h 142"/>
              <a:gd name="T64" fmla="*/ 65760788 w 272"/>
              <a:gd name="T65" fmla="*/ 33668058 h 142"/>
              <a:gd name="T66" fmla="*/ 66935378 w 272"/>
              <a:gd name="T67" fmla="*/ 35699700 h 142"/>
              <a:gd name="T68" fmla="*/ 46972224 w 272"/>
              <a:gd name="T69" fmla="*/ 28153754 h 142"/>
              <a:gd name="T70" fmla="*/ 24073136 w 272"/>
              <a:gd name="T71" fmla="*/ 23800158 h 142"/>
              <a:gd name="T72" fmla="*/ 39926309 w 272"/>
              <a:gd name="T73" fmla="*/ 21478204 h 142"/>
              <a:gd name="T74" fmla="*/ 46972224 w 272"/>
              <a:gd name="T75" fmla="*/ 28153754 h 142"/>
              <a:gd name="T76" fmla="*/ 50201262 w 272"/>
              <a:gd name="T77" fmla="*/ 30185396 h 142"/>
              <a:gd name="T78" fmla="*/ 50201262 w 272"/>
              <a:gd name="T79" fmla="*/ 15673052 h 142"/>
              <a:gd name="T80" fmla="*/ 46972224 w 272"/>
              <a:gd name="T81" fmla="*/ 12480701 h 142"/>
              <a:gd name="T82" fmla="*/ 32880394 w 272"/>
              <a:gd name="T83" fmla="*/ 11900079 h 142"/>
              <a:gd name="T84" fmla="*/ 31706346 w 272"/>
              <a:gd name="T85" fmla="*/ 10448523 h 142"/>
              <a:gd name="T86" fmla="*/ 27596365 w 272"/>
              <a:gd name="T87" fmla="*/ 11900079 h 142"/>
              <a:gd name="T88" fmla="*/ 26421774 w 272"/>
              <a:gd name="T89" fmla="*/ 9868437 h 142"/>
              <a:gd name="T90" fmla="*/ 23192736 w 272"/>
              <a:gd name="T91" fmla="*/ 11900079 h 142"/>
              <a:gd name="T92" fmla="*/ 20844097 w 272"/>
              <a:gd name="T93" fmla="*/ 9868437 h 142"/>
              <a:gd name="T94" fmla="*/ 22018145 w 272"/>
              <a:gd name="T95" fmla="*/ 8416880 h 142"/>
              <a:gd name="T96" fmla="*/ 63705797 w 272"/>
              <a:gd name="T97" fmla="*/ 6094927 h 142"/>
              <a:gd name="T98" fmla="*/ 69577664 w 272"/>
              <a:gd name="T99" fmla="*/ 23800158 h 142"/>
              <a:gd name="T100" fmla="*/ 71632655 w 272"/>
              <a:gd name="T101" fmla="*/ 30475707 h 142"/>
              <a:gd name="T102" fmla="*/ 67815778 w 272"/>
              <a:gd name="T103" fmla="*/ 4353596 h 142"/>
              <a:gd name="T104" fmla="*/ 66641731 w 272"/>
              <a:gd name="T105" fmla="*/ 4934218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2" h="142">
                <a:moveTo>
                  <a:pt x="265" y="3"/>
                </a:moveTo>
                <a:lnTo>
                  <a:pt x="265" y="3"/>
                </a:lnTo>
                <a:lnTo>
                  <a:pt x="259" y="2"/>
                </a:lnTo>
                <a:lnTo>
                  <a:pt x="252" y="0"/>
                </a:lnTo>
                <a:lnTo>
                  <a:pt x="243" y="2"/>
                </a:lnTo>
                <a:lnTo>
                  <a:pt x="233" y="4"/>
                </a:lnTo>
                <a:lnTo>
                  <a:pt x="220" y="10"/>
                </a:lnTo>
                <a:lnTo>
                  <a:pt x="78" y="17"/>
                </a:lnTo>
                <a:lnTo>
                  <a:pt x="71" y="18"/>
                </a:lnTo>
                <a:lnTo>
                  <a:pt x="65" y="21"/>
                </a:lnTo>
                <a:lnTo>
                  <a:pt x="63" y="24"/>
                </a:lnTo>
                <a:lnTo>
                  <a:pt x="60" y="28"/>
                </a:lnTo>
                <a:lnTo>
                  <a:pt x="60" y="30"/>
                </a:lnTo>
                <a:lnTo>
                  <a:pt x="59" y="34"/>
                </a:lnTo>
                <a:lnTo>
                  <a:pt x="60" y="40"/>
                </a:lnTo>
                <a:lnTo>
                  <a:pt x="61" y="44"/>
                </a:lnTo>
                <a:lnTo>
                  <a:pt x="63" y="47"/>
                </a:lnTo>
                <a:lnTo>
                  <a:pt x="67" y="49"/>
                </a:lnTo>
                <a:lnTo>
                  <a:pt x="72" y="52"/>
                </a:lnTo>
                <a:lnTo>
                  <a:pt x="79" y="54"/>
                </a:lnTo>
                <a:lnTo>
                  <a:pt x="151" y="54"/>
                </a:lnTo>
                <a:lnTo>
                  <a:pt x="151" y="52"/>
                </a:lnTo>
                <a:lnTo>
                  <a:pt x="154" y="52"/>
                </a:lnTo>
                <a:lnTo>
                  <a:pt x="156" y="54"/>
                </a:lnTo>
                <a:lnTo>
                  <a:pt x="158" y="55"/>
                </a:lnTo>
                <a:lnTo>
                  <a:pt x="160" y="58"/>
                </a:lnTo>
                <a:lnTo>
                  <a:pt x="160" y="62"/>
                </a:lnTo>
                <a:lnTo>
                  <a:pt x="160" y="70"/>
                </a:lnTo>
                <a:lnTo>
                  <a:pt x="136" y="69"/>
                </a:lnTo>
                <a:lnTo>
                  <a:pt x="116" y="69"/>
                </a:lnTo>
                <a:lnTo>
                  <a:pt x="100" y="71"/>
                </a:lnTo>
                <a:lnTo>
                  <a:pt x="85" y="75"/>
                </a:lnTo>
                <a:lnTo>
                  <a:pt x="72" y="79"/>
                </a:lnTo>
                <a:lnTo>
                  <a:pt x="61" y="84"/>
                </a:lnTo>
                <a:lnTo>
                  <a:pt x="53" y="88"/>
                </a:lnTo>
                <a:lnTo>
                  <a:pt x="42" y="96"/>
                </a:lnTo>
                <a:lnTo>
                  <a:pt x="40" y="96"/>
                </a:lnTo>
                <a:lnTo>
                  <a:pt x="38" y="96"/>
                </a:lnTo>
                <a:lnTo>
                  <a:pt x="33" y="99"/>
                </a:lnTo>
                <a:lnTo>
                  <a:pt x="20" y="107"/>
                </a:lnTo>
                <a:lnTo>
                  <a:pt x="14" y="112"/>
                </a:lnTo>
                <a:lnTo>
                  <a:pt x="8" y="119"/>
                </a:lnTo>
                <a:lnTo>
                  <a:pt x="3" y="127"/>
                </a:lnTo>
                <a:lnTo>
                  <a:pt x="0" y="135"/>
                </a:lnTo>
                <a:lnTo>
                  <a:pt x="0" y="141"/>
                </a:lnTo>
                <a:lnTo>
                  <a:pt x="0" y="142"/>
                </a:lnTo>
                <a:lnTo>
                  <a:pt x="1" y="142"/>
                </a:lnTo>
                <a:lnTo>
                  <a:pt x="228" y="142"/>
                </a:lnTo>
                <a:lnTo>
                  <a:pt x="229" y="142"/>
                </a:lnTo>
                <a:lnTo>
                  <a:pt x="231" y="141"/>
                </a:lnTo>
                <a:lnTo>
                  <a:pt x="235" y="135"/>
                </a:lnTo>
                <a:lnTo>
                  <a:pt x="239" y="130"/>
                </a:lnTo>
                <a:lnTo>
                  <a:pt x="240" y="125"/>
                </a:lnTo>
                <a:lnTo>
                  <a:pt x="239" y="118"/>
                </a:lnTo>
                <a:lnTo>
                  <a:pt x="248" y="116"/>
                </a:lnTo>
                <a:lnTo>
                  <a:pt x="251" y="115"/>
                </a:lnTo>
                <a:lnTo>
                  <a:pt x="254" y="112"/>
                </a:lnTo>
                <a:lnTo>
                  <a:pt x="255" y="110"/>
                </a:lnTo>
                <a:lnTo>
                  <a:pt x="255" y="104"/>
                </a:lnTo>
                <a:lnTo>
                  <a:pt x="252" y="92"/>
                </a:lnTo>
                <a:lnTo>
                  <a:pt x="250" y="79"/>
                </a:lnTo>
                <a:lnTo>
                  <a:pt x="240" y="48"/>
                </a:lnTo>
                <a:lnTo>
                  <a:pt x="232" y="26"/>
                </a:lnTo>
                <a:lnTo>
                  <a:pt x="236" y="21"/>
                </a:lnTo>
                <a:lnTo>
                  <a:pt x="239" y="18"/>
                </a:lnTo>
                <a:lnTo>
                  <a:pt x="243" y="17"/>
                </a:lnTo>
                <a:lnTo>
                  <a:pt x="247" y="17"/>
                </a:lnTo>
                <a:lnTo>
                  <a:pt x="250" y="18"/>
                </a:lnTo>
                <a:lnTo>
                  <a:pt x="257" y="21"/>
                </a:lnTo>
                <a:lnTo>
                  <a:pt x="263" y="22"/>
                </a:lnTo>
                <a:lnTo>
                  <a:pt x="267" y="21"/>
                </a:lnTo>
                <a:lnTo>
                  <a:pt x="272" y="18"/>
                </a:lnTo>
                <a:lnTo>
                  <a:pt x="272" y="15"/>
                </a:lnTo>
                <a:lnTo>
                  <a:pt x="272" y="11"/>
                </a:lnTo>
                <a:lnTo>
                  <a:pt x="269" y="7"/>
                </a:lnTo>
                <a:lnTo>
                  <a:pt x="265" y="3"/>
                </a:lnTo>
                <a:close/>
                <a:moveTo>
                  <a:pt x="262" y="14"/>
                </a:moveTo>
                <a:lnTo>
                  <a:pt x="262" y="14"/>
                </a:lnTo>
                <a:lnTo>
                  <a:pt x="259" y="13"/>
                </a:lnTo>
                <a:lnTo>
                  <a:pt x="255" y="10"/>
                </a:lnTo>
                <a:lnTo>
                  <a:pt x="252" y="10"/>
                </a:lnTo>
                <a:lnTo>
                  <a:pt x="257" y="10"/>
                </a:lnTo>
                <a:lnTo>
                  <a:pt x="259" y="11"/>
                </a:lnTo>
                <a:lnTo>
                  <a:pt x="262" y="14"/>
                </a:lnTo>
                <a:close/>
                <a:moveTo>
                  <a:pt x="14" y="130"/>
                </a:moveTo>
                <a:lnTo>
                  <a:pt x="14" y="130"/>
                </a:lnTo>
                <a:lnTo>
                  <a:pt x="16" y="126"/>
                </a:lnTo>
                <a:lnTo>
                  <a:pt x="20" y="122"/>
                </a:lnTo>
                <a:lnTo>
                  <a:pt x="29" y="115"/>
                </a:lnTo>
                <a:lnTo>
                  <a:pt x="37" y="110"/>
                </a:lnTo>
                <a:lnTo>
                  <a:pt x="41" y="107"/>
                </a:lnTo>
                <a:lnTo>
                  <a:pt x="145" y="108"/>
                </a:lnTo>
                <a:lnTo>
                  <a:pt x="218" y="111"/>
                </a:lnTo>
                <a:lnTo>
                  <a:pt x="224" y="116"/>
                </a:lnTo>
                <a:lnTo>
                  <a:pt x="227" y="120"/>
                </a:lnTo>
                <a:lnTo>
                  <a:pt x="228" y="123"/>
                </a:lnTo>
                <a:lnTo>
                  <a:pt x="227" y="127"/>
                </a:lnTo>
                <a:lnTo>
                  <a:pt x="224" y="130"/>
                </a:lnTo>
                <a:lnTo>
                  <a:pt x="14" y="130"/>
                </a:lnTo>
                <a:close/>
                <a:moveTo>
                  <a:pt x="160" y="97"/>
                </a:moveTo>
                <a:lnTo>
                  <a:pt x="52" y="96"/>
                </a:lnTo>
                <a:lnTo>
                  <a:pt x="64" y="89"/>
                </a:lnTo>
                <a:lnTo>
                  <a:pt x="82" y="82"/>
                </a:lnTo>
                <a:lnTo>
                  <a:pt x="93" y="78"/>
                </a:lnTo>
                <a:lnTo>
                  <a:pt x="106" y="77"/>
                </a:lnTo>
                <a:lnTo>
                  <a:pt x="120" y="75"/>
                </a:lnTo>
                <a:lnTo>
                  <a:pt x="136" y="74"/>
                </a:lnTo>
                <a:lnTo>
                  <a:pt x="160" y="75"/>
                </a:lnTo>
                <a:lnTo>
                  <a:pt x="160" y="97"/>
                </a:lnTo>
                <a:close/>
                <a:moveTo>
                  <a:pt x="243" y="105"/>
                </a:moveTo>
                <a:lnTo>
                  <a:pt x="171" y="104"/>
                </a:lnTo>
                <a:lnTo>
                  <a:pt x="172" y="62"/>
                </a:lnTo>
                <a:lnTo>
                  <a:pt x="171" y="54"/>
                </a:lnTo>
                <a:lnTo>
                  <a:pt x="169" y="49"/>
                </a:lnTo>
                <a:lnTo>
                  <a:pt x="166" y="47"/>
                </a:lnTo>
                <a:lnTo>
                  <a:pt x="160" y="43"/>
                </a:lnTo>
                <a:lnTo>
                  <a:pt x="153" y="41"/>
                </a:lnTo>
                <a:lnTo>
                  <a:pt x="150" y="41"/>
                </a:lnTo>
                <a:lnTo>
                  <a:pt x="112" y="41"/>
                </a:lnTo>
                <a:lnTo>
                  <a:pt x="112" y="37"/>
                </a:lnTo>
                <a:lnTo>
                  <a:pt x="111" y="36"/>
                </a:lnTo>
                <a:lnTo>
                  <a:pt x="108" y="36"/>
                </a:lnTo>
                <a:lnTo>
                  <a:pt x="106" y="37"/>
                </a:lnTo>
                <a:lnTo>
                  <a:pt x="106" y="41"/>
                </a:lnTo>
                <a:lnTo>
                  <a:pt x="94" y="41"/>
                </a:lnTo>
                <a:lnTo>
                  <a:pt x="94" y="36"/>
                </a:lnTo>
                <a:lnTo>
                  <a:pt x="93" y="34"/>
                </a:lnTo>
                <a:lnTo>
                  <a:pt x="90" y="34"/>
                </a:lnTo>
                <a:lnTo>
                  <a:pt x="89" y="36"/>
                </a:lnTo>
                <a:lnTo>
                  <a:pt x="89" y="41"/>
                </a:lnTo>
                <a:lnTo>
                  <a:pt x="79" y="41"/>
                </a:lnTo>
                <a:lnTo>
                  <a:pt x="74" y="40"/>
                </a:lnTo>
                <a:lnTo>
                  <a:pt x="71" y="39"/>
                </a:lnTo>
                <a:lnTo>
                  <a:pt x="71" y="34"/>
                </a:lnTo>
                <a:lnTo>
                  <a:pt x="71" y="32"/>
                </a:lnTo>
                <a:lnTo>
                  <a:pt x="72" y="30"/>
                </a:lnTo>
                <a:lnTo>
                  <a:pt x="75" y="29"/>
                </a:lnTo>
                <a:lnTo>
                  <a:pt x="78" y="29"/>
                </a:lnTo>
                <a:lnTo>
                  <a:pt x="217" y="21"/>
                </a:lnTo>
                <a:lnTo>
                  <a:pt x="222" y="33"/>
                </a:lnTo>
                <a:lnTo>
                  <a:pt x="228" y="49"/>
                </a:lnTo>
                <a:lnTo>
                  <a:pt x="237" y="82"/>
                </a:lnTo>
                <a:lnTo>
                  <a:pt x="242" y="96"/>
                </a:lnTo>
                <a:lnTo>
                  <a:pt x="244" y="105"/>
                </a:lnTo>
                <a:lnTo>
                  <a:pt x="243" y="105"/>
                </a:lnTo>
                <a:close/>
                <a:moveTo>
                  <a:pt x="227" y="17"/>
                </a:moveTo>
                <a:lnTo>
                  <a:pt x="227" y="17"/>
                </a:lnTo>
                <a:lnTo>
                  <a:pt x="231" y="15"/>
                </a:lnTo>
                <a:lnTo>
                  <a:pt x="228" y="18"/>
                </a:lnTo>
                <a:lnTo>
                  <a:pt x="22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2" name="Freeform 190"/>
          <p:cNvSpPr>
            <a:spLocks noEditPoints="1"/>
          </p:cNvSpPr>
          <p:nvPr/>
        </p:nvSpPr>
        <p:spPr bwMode="auto">
          <a:xfrm>
            <a:off x="3168650" y="4484688"/>
            <a:ext cx="147638" cy="92075"/>
          </a:xfrm>
          <a:custGeom>
            <a:avLst/>
            <a:gdLst>
              <a:gd name="T0" fmla="*/ 47211712 w 273"/>
              <a:gd name="T1" fmla="*/ 11560588 h 169"/>
              <a:gd name="T2" fmla="*/ 39051603 w 273"/>
              <a:gd name="T3" fmla="*/ 6521525 h 169"/>
              <a:gd name="T4" fmla="*/ 17777129 w 273"/>
              <a:gd name="T5" fmla="*/ 2667996 h 169"/>
              <a:gd name="T6" fmla="*/ 7868619 w 273"/>
              <a:gd name="T7" fmla="*/ 296383 h 169"/>
              <a:gd name="T8" fmla="*/ 1456911 w 273"/>
              <a:gd name="T9" fmla="*/ 7707059 h 169"/>
              <a:gd name="T10" fmla="*/ 1165962 w 273"/>
              <a:gd name="T11" fmla="*/ 22527865 h 169"/>
              <a:gd name="T12" fmla="*/ 9908511 w 273"/>
              <a:gd name="T13" fmla="*/ 37941983 h 169"/>
              <a:gd name="T14" fmla="*/ 25354258 w 273"/>
              <a:gd name="T15" fmla="*/ 40017212 h 169"/>
              <a:gd name="T16" fmla="*/ 26228729 w 273"/>
              <a:gd name="T17" fmla="*/ 44167124 h 169"/>
              <a:gd name="T18" fmla="*/ 22731385 w 273"/>
              <a:gd name="T19" fmla="*/ 49206188 h 169"/>
              <a:gd name="T20" fmla="*/ 27977131 w 273"/>
              <a:gd name="T21" fmla="*/ 45945425 h 169"/>
              <a:gd name="T22" fmla="*/ 32931386 w 273"/>
              <a:gd name="T23" fmla="*/ 43277429 h 169"/>
              <a:gd name="T24" fmla="*/ 58868625 w 273"/>
              <a:gd name="T25" fmla="*/ 50095338 h 169"/>
              <a:gd name="T26" fmla="*/ 79268627 w 273"/>
              <a:gd name="T27" fmla="*/ 37645599 h 169"/>
              <a:gd name="T28" fmla="*/ 78103206 w 273"/>
              <a:gd name="T29" fmla="*/ 31124074 h 169"/>
              <a:gd name="T30" fmla="*/ 24188837 w 273"/>
              <a:gd name="T31" fmla="*/ 47427342 h 169"/>
              <a:gd name="T32" fmla="*/ 48668623 w 273"/>
              <a:gd name="T33" fmla="*/ 18971264 h 169"/>
              <a:gd name="T34" fmla="*/ 39634584 w 273"/>
              <a:gd name="T35" fmla="*/ 13338889 h 169"/>
              <a:gd name="T36" fmla="*/ 42839897 w 273"/>
              <a:gd name="T37" fmla="*/ 16599651 h 169"/>
              <a:gd name="T38" fmla="*/ 9617020 w 273"/>
              <a:gd name="T39" fmla="*/ 3260763 h 169"/>
              <a:gd name="T40" fmla="*/ 24188837 w 273"/>
              <a:gd name="T41" fmla="*/ 9188976 h 169"/>
              <a:gd name="T42" fmla="*/ 39051603 w 273"/>
              <a:gd name="T43" fmla="*/ 9781743 h 169"/>
              <a:gd name="T44" fmla="*/ 37885641 w 273"/>
              <a:gd name="T45" fmla="*/ 13042505 h 169"/>
              <a:gd name="T46" fmla="*/ 21856914 w 273"/>
              <a:gd name="T47" fmla="*/ 13338889 h 169"/>
              <a:gd name="T48" fmla="*/ 6411707 w 273"/>
              <a:gd name="T49" fmla="*/ 5335447 h 169"/>
              <a:gd name="T50" fmla="*/ 25062767 w 273"/>
              <a:gd name="T51" fmla="*/ 34384837 h 169"/>
              <a:gd name="T52" fmla="*/ 24188837 w 273"/>
              <a:gd name="T53" fmla="*/ 36460066 h 169"/>
              <a:gd name="T54" fmla="*/ 20691493 w 273"/>
              <a:gd name="T55" fmla="*/ 37645599 h 169"/>
              <a:gd name="T56" fmla="*/ 5245746 w 273"/>
              <a:gd name="T57" fmla="*/ 30234924 h 169"/>
              <a:gd name="T58" fmla="*/ 25354258 w 273"/>
              <a:gd name="T59" fmla="*/ 34384837 h 169"/>
              <a:gd name="T60" fmla="*/ 25937239 w 273"/>
              <a:gd name="T61" fmla="*/ 32310153 h 169"/>
              <a:gd name="T62" fmla="*/ 8743090 w 273"/>
              <a:gd name="T63" fmla="*/ 27567473 h 169"/>
              <a:gd name="T64" fmla="*/ 3497344 w 273"/>
              <a:gd name="T65" fmla="*/ 15414118 h 169"/>
              <a:gd name="T66" fmla="*/ 5245746 w 273"/>
              <a:gd name="T67" fmla="*/ 7707059 h 169"/>
              <a:gd name="T68" fmla="*/ 26520219 w 273"/>
              <a:gd name="T69" fmla="*/ 15414118 h 169"/>
              <a:gd name="T70" fmla="*/ 39051603 w 273"/>
              <a:gd name="T71" fmla="*/ 16006885 h 169"/>
              <a:gd name="T72" fmla="*/ 39343093 w 273"/>
              <a:gd name="T73" fmla="*/ 20156797 h 169"/>
              <a:gd name="T74" fmla="*/ 42839897 w 273"/>
              <a:gd name="T75" fmla="*/ 19267647 h 169"/>
              <a:gd name="T76" fmla="*/ 44588839 w 273"/>
              <a:gd name="T77" fmla="*/ 24899477 h 169"/>
              <a:gd name="T78" fmla="*/ 49834585 w 273"/>
              <a:gd name="T79" fmla="*/ 24899477 h 169"/>
              <a:gd name="T80" fmla="*/ 48668623 w 273"/>
              <a:gd name="T81" fmla="*/ 28160240 h 169"/>
              <a:gd name="T82" fmla="*/ 53622879 w 273"/>
              <a:gd name="T83" fmla="*/ 27567473 h 169"/>
              <a:gd name="T84" fmla="*/ 55662771 w 273"/>
              <a:gd name="T85" fmla="*/ 23417560 h 169"/>
              <a:gd name="T86" fmla="*/ 61782988 w 273"/>
              <a:gd name="T87" fmla="*/ 24306710 h 169"/>
              <a:gd name="T88" fmla="*/ 75480333 w 273"/>
              <a:gd name="T89" fmla="*/ 33495686 h 169"/>
              <a:gd name="T90" fmla="*/ 58868625 w 273"/>
              <a:gd name="T91" fmla="*/ 43277429 h 169"/>
              <a:gd name="T92" fmla="*/ 39051603 w 273"/>
              <a:gd name="T93" fmla="*/ 35570915 h 169"/>
              <a:gd name="T94" fmla="*/ 37885641 w 273"/>
              <a:gd name="T95" fmla="*/ 19267647 h 169"/>
              <a:gd name="T96" fmla="*/ 37011711 w 273"/>
              <a:gd name="T97" fmla="*/ 16006885 h 169"/>
              <a:gd name="T98" fmla="*/ 34971278 w 273"/>
              <a:gd name="T99" fmla="*/ 23121177 h 169"/>
              <a:gd name="T100" fmla="*/ 34097348 w 273"/>
              <a:gd name="T101" fmla="*/ 36460066 h 169"/>
              <a:gd name="T102" fmla="*/ 52457458 w 273"/>
              <a:gd name="T103" fmla="*/ 22231482 h 169"/>
              <a:gd name="T104" fmla="*/ 53622879 w 273"/>
              <a:gd name="T105" fmla="*/ 23713943 h 169"/>
              <a:gd name="T106" fmla="*/ 52457458 w 273"/>
              <a:gd name="T107" fmla="*/ 24899477 h 169"/>
              <a:gd name="T108" fmla="*/ 40217024 w 273"/>
              <a:gd name="T109" fmla="*/ 43277429 h 169"/>
              <a:gd name="T110" fmla="*/ 57703204 w 273"/>
              <a:gd name="T111" fmla="*/ 45352658 h 169"/>
              <a:gd name="T112" fmla="*/ 74314371 w 273"/>
              <a:gd name="T113" fmla="*/ 38831133 h 169"/>
              <a:gd name="T114" fmla="*/ 69068626 w 273"/>
              <a:gd name="T115" fmla="*/ 43277429 h 1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3" h="169">
                <a:moveTo>
                  <a:pt x="228" y="75"/>
                </a:moveTo>
                <a:lnTo>
                  <a:pt x="228" y="75"/>
                </a:lnTo>
                <a:lnTo>
                  <a:pt x="218" y="72"/>
                </a:lnTo>
                <a:lnTo>
                  <a:pt x="210" y="69"/>
                </a:lnTo>
                <a:lnTo>
                  <a:pt x="192" y="60"/>
                </a:lnTo>
                <a:lnTo>
                  <a:pt x="176" y="49"/>
                </a:lnTo>
                <a:lnTo>
                  <a:pt x="162" y="39"/>
                </a:lnTo>
                <a:lnTo>
                  <a:pt x="153" y="33"/>
                </a:lnTo>
                <a:lnTo>
                  <a:pt x="149" y="29"/>
                </a:lnTo>
                <a:lnTo>
                  <a:pt x="143" y="23"/>
                </a:lnTo>
                <a:lnTo>
                  <a:pt x="139" y="22"/>
                </a:lnTo>
                <a:lnTo>
                  <a:pt x="134" y="22"/>
                </a:lnTo>
                <a:lnTo>
                  <a:pt x="127" y="22"/>
                </a:lnTo>
                <a:lnTo>
                  <a:pt x="119" y="24"/>
                </a:lnTo>
                <a:lnTo>
                  <a:pt x="111" y="26"/>
                </a:lnTo>
                <a:lnTo>
                  <a:pt x="98" y="24"/>
                </a:lnTo>
                <a:lnTo>
                  <a:pt x="86" y="20"/>
                </a:lnTo>
                <a:lnTo>
                  <a:pt x="61" y="9"/>
                </a:lnTo>
                <a:lnTo>
                  <a:pt x="46" y="3"/>
                </a:lnTo>
                <a:lnTo>
                  <a:pt x="40" y="1"/>
                </a:lnTo>
                <a:lnTo>
                  <a:pt x="33" y="0"/>
                </a:lnTo>
                <a:lnTo>
                  <a:pt x="27" y="1"/>
                </a:lnTo>
                <a:lnTo>
                  <a:pt x="23" y="3"/>
                </a:lnTo>
                <a:lnTo>
                  <a:pt x="16" y="7"/>
                </a:lnTo>
                <a:lnTo>
                  <a:pt x="12" y="12"/>
                </a:lnTo>
                <a:lnTo>
                  <a:pt x="10" y="18"/>
                </a:lnTo>
                <a:lnTo>
                  <a:pt x="8" y="20"/>
                </a:lnTo>
                <a:lnTo>
                  <a:pt x="5" y="26"/>
                </a:lnTo>
                <a:lnTo>
                  <a:pt x="1" y="34"/>
                </a:lnTo>
                <a:lnTo>
                  <a:pt x="0" y="44"/>
                </a:lnTo>
                <a:lnTo>
                  <a:pt x="0" y="49"/>
                </a:lnTo>
                <a:lnTo>
                  <a:pt x="1" y="54"/>
                </a:lnTo>
                <a:lnTo>
                  <a:pt x="4" y="65"/>
                </a:lnTo>
                <a:lnTo>
                  <a:pt x="4" y="76"/>
                </a:lnTo>
                <a:lnTo>
                  <a:pt x="4" y="90"/>
                </a:lnTo>
                <a:lnTo>
                  <a:pt x="5" y="97"/>
                </a:lnTo>
                <a:lnTo>
                  <a:pt x="7" y="105"/>
                </a:lnTo>
                <a:lnTo>
                  <a:pt x="11" y="113"/>
                </a:lnTo>
                <a:lnTo>
                  <a:pt x="18" y="119"/>
                </a:lnTo>
                <a:lnTo>
                  <a:pt x="25" y="124"/>
                </a:lnTo>
                <a:lnTo>
                  <a:pt x="34" y="128"/>
                </a:lnTo>
                <a:lnTo>
                  <a:pt x="52" y="134"/>
                </a:lnTo>
                <a:lnTo>
                  <a:pt x="68" y="138"/>
                </a:lnTo>
                <a:lnTo>
                  <a:pt x="72" y="138"/>
                </a:lnTo>
                <a:lnTo>
                  <a:pt x="78" y="139"/>
                </a:lnTo>
                <a:lnTo>
                  <a:pt x="83" y="138"/>
                </a:lnTo>
                <a:lnTo>
                  <a:pt x="87" y="135"/>
                </a:lnTo>
                <a:lnTo>
                  <a:pt x="90" y="132"/>
                </a:lnTo>
                <a:lnTo>
                  <a:pt x="101" y="139"/>
                </a:lnTo>
                <a:lnTo>
                  <a:pt x="93" y="145"/>
                </a:lnTo>
                <a:lnTo>
                  <a:pt x="90" y="149"/>
                </a:lnTo>
                <a:lnTo>
                  <a:pt x="79" y="157"/>
                </a:lnTo>
                <a:lnTo>
                  <a:pt x="76" y="161"/>
                </a:lnTo>
                <a:lnTo>
                  <a:pt x="75" y="162"/>
                </a:lnTo>
                <a:lnTo>
                  <a:pt x="76" y="165"/>
                </a:lnTo>
                <a:lnTo>
                  <a:pt x="78" y="166"/>
                </a:lnTo>
                <a:lnTo>
                  <a:pt x="79" y="166"/>
                </a:lnTo>
                <a:lnTo>
                  <a:pt x="82" y="166"/>
                </a:lnTo>
                <a:lnTo>
                  <a:pt x="85" y="165"/>
                </a:lnTo>
                <a:lnTo>
                  <a:pt x="91" y="160"/>
                </a:lnTo>
                <a:lnTo>
                  <a:pt x="96" y="155"/>
                </a:lnTo>
                <a:lnTo>
                  <a:pt x="102" y="154"/>
                </a:lnTo>
                <a:lnTo>
                  <a:pt x="106" y="151"/>
                </a:lnTo>
                <a:lnTo>
                  <a:pt x="108" y="150"/>
                </a:lnTo>
                <a:lnTo>
                  <a:pt x="113" y="146"/>
                </a:lnTo>
                <a:lnTo>
                  <a:pt x="131" y="154"/>
                </a:lnTo>
                <a:lnTo>
                  <a:pt x="152" y="162"/>
                </a:lnTo>
                <a:lnTo>
                  <a:pt x="172" y="168"/>
                </a:lnTo>
                <a:lnTo>
                  <a:pt x="182" y="169"/>
                </a:lnTo>
                <a:lnTo>
                  <a:pt x="192" y="169"/>
                </a:lnTo>
                <a:lnTo>
                  <a:pt x="202" y="169"/>
                </a:lnTo>
                <a:lnTo>
                  <a:pt x="220" y="165"/>
                </a:lnTo>
                <a:lnTo>
                  <a:pt x="235" y="160"/>
                </a:lnTo>
                <a:lnTo>
                  <a:pt x="247" y="154"/>
                </a:lnTo>
                <a:lnTo>
                  <a:pt x="257" y="146"/>
                </a:lnTo>
                <a:lnTo>
                  <a:pt x="263" y="139"/>
                </a:lnTo>
                <a:lnTo>
                  <a:pt x="268" y="134"/>
                </a:lnTo>
                <a:lnTo>
                  <a:pt x="272" y="127"/>
                </a:lnTo>
                <a:lnTo>
                  <a:pt x="273" y="127"/>
                </a:lnTo>
                <a:lnTo>
                  <a:pt x="273" y="125"/>
                </a:lnTo>
                <a:lnTo>
                  <a:pt x="273" y="119"/>
                </a:lnTo>
                <a:lnTo>
                  <a:pt x="270" y="112"/>
                </a:lnTo>
                <a:lnTo>
                  <a:pt x="268" y="105"/>
                </a:lnTo>
                <a:lnTo>
                  <a:pt x="263" y="97"/>
                </a:lnTo>
                <a:lnTo>
                  <a:pt x="258" y="90"/>
                </a:lnTo>
                <a:lnTo>
                  <a:pt x="250" y="83"/>
                </a:lnTo>
                <a:lnTo>
                  <a:pt x="240" y="78"/>
                </a:lnTo>
                <a:lnTo>
                  <a:pt x="228" y="75"/>
                </a:lnTo>
                <a:close/>
                <a:moveTo>
                  <a:pt x="83" y="160"/>
                </a:moveTo>
                <a:lnTo>
                  <a:pt x="83" y="160"/>
                </a:lnTo>
                <a:lnTo>
                  <a:pt x="87" y="157"/>
                </a:lnTo>
                <a:lnTo>
                  <a:pt x="83" y="160"/>
                </a:lnTo>
                <a:close/>
                <a:moveTo>
                  <a:pt x="157" y="57"/>
                </a:moveTo>
                <a:lnTo>
                  <a:pt x="157" y="57"/>
                </a:lnTo>
                <a:lnTo>
                  <a:pt x="167" y="64"/>
                </a:lnTo>
                <a:lnTo>
                  <a:pt x="161" y="68"/>
                </a:lnTo>
                <a:lnTo>
                  <a:pt x="153" y="61"/>
                </a:lnTo>
                <a:lnTo>
                  <a:pt x="157" y="57"/>
                </a:lnTo>
                <a:close/>
                <a:moveTo>
                  <a:pt x="136" y="45"/>
                </a:moveTo>
                <a:lnTo>
                  <a:pt x="136" y="45"/>
                </a:lnTo>
                <a:lnTo>
                  <a:pt x="136" y="44"/>
                </a:lnTo>
                <a:lnTo>
                  <a:pt x="138" y="41"/>
                </a:lnTo>
                <a:lnTo>
                  <a:pt x="152" y="53"/>
                </a:lnTo>
                <a:lnTo>
                  <a:pt x="147" y="56"/>
                </a:lnTo>
                <a:lnTo>
                  <a:pt x="139" y="49"/>
                </a:lnTo>
                <a:lnTo>
                  <a:pt x="134" y="46"/>
                </a:lnTo>
                <a:lnTo>
                  <a:pt x="136" y="45"/>
                </a:lnTo>
                <a:close/>
                <a:moveTo>
                  <a:pt x="33" y="11"/>
                </a:moveTo>
                <a:lnTo>
                  <a:pt x="33" y="11"/>
                </a:lnTo>
                <a:lnTo>
                  <a:pt x="37" y="12"/>
                </a:lnTo>
                <a:lnTo>
                  <a:pt x="42" y="14"/>
                </a:lnTo>
                <a:lnTo>
                  <a:pt x="57" y="20"/>
                </a:lnTo>
                <a:lnTo>
                  <a:pt x="70" y="26"/>
                </a:lnTo>
                <a:lnTo>
                  <a:pt x="83" y="31"/>
                </a:lnTo>
                <a:lnTo>
                  <a:pt x="97" y="34"/>
                </a:lnTo>
                <a:lnTo>
                  <a:pt x="111" y="37"/>
                </a:lnTo>
                <a:lnTo>
                  <a:pt x="116" y="35"/>
                </a:lnTo>
                <a:lnTo>
                  <a:pt x="123" y="34"/>
                </a:lnTo>
                <a:lnTo>
                  <a:pt x="134" y="33"/>
                </a:lnTo>
                <a:lnTo>
                  <a:pt x="135" y="33"/>
                </a:lnTo>
                <a:lnTo>
                  <a:pt x="132" y="34"/>
                </a:lnTo>
                <a:lnTo>
                  <a:pt x="131" y="38"/>
                </a:lnTo>
                <a:lnTo>
                  <a:pt x="130" y="44"/>
                </a:lnTo>
                <a:lnTo>
                  <a:pt x="123" y="44"/>
                </a:lnTo>
                <a:lnTo>
                  <a:pt x="113" y="44"/>
                </a:lnTo>
                <a:lnTo>
                  <a:pt x="104" y="45"/>
                </a:lnTo>
                <a:lnTo>
                  <a:pt x="91" y="46"/>
                </a:lnTo>
                <a:lnTo>
                  <a:pt x="75" y="45"/>
                </a:lnTo>
                <a:lnTo>
                  <a:pt x="64" y="44"/>
                </a:lnTo>
                <a:lnTo>
                  <a:pt x="55" y="41"/>
                </a:lnTo>
                <a:lnTo>
                  <a:pt x="46" y="37"/>
                </a:lnTo>
                <a:lnTo>
                  <a:pt x="38" y="34"/>
                </a:lnTo>
                <a:lnTo>
                  <a:pt x="27" y="26"/>
                </a:lnTo>
                <a:lnTo>
                  <a:pt x="20" y="19"/>
                </a:lnTo>
                <a:lnTo>
                  <a:pt x="22" y="18"/>
                </a:lnTo>
                <a:lnTo>
                  <a:pt x="25" y="15"/>
                </a:lnTo>
                <a:lnTo>
                  <a:pt x="27" y="12"/>
                </a:lnTo>
                <a:lnTo>
                  <a:pt x="33" y="11"/>
                </a:lnTo>
                <a:close/>
                <a:moveTo>
                  <a:pt x="111" y="131"/>
                </a:moveTo>
                <a:lnTo>
                  <a:pt x="111" y="131"/>
                </a:lnTo>
                <a:lnTo>
                  <a:pt x="91" y="120"/>
                </a:lnTo>
                <a:lnTo>
                  <a:pt x="86" y="116"/>
                </a:lnTo>
                <a:lnTo>
                  <a:pt x="85" y="116"/>
                </a:lnTo>
                <a:lnTo>
                  <a:pt x="85" y="117"/>
                </a:lnTo>
                <a:lnTo>
                  <a:pt x="83" y="123"/>
                </a:lnTo>
                <a:lnTo>
                  <a:pt x="82" y="125"/>
                </a:lnTo>
                <a:lnTo>
                  <a:pt x="81" y="127"/>
                </a:lnTo>
                <a:lnTo>
                  <a:pt x="78" y="128"/>
                </a:lnTo>
                <a:lnTo>
                  <a:pt x="75" y="128"/>
                </a:lnTo>
                <a:lnTo>
                  <a:pt x="71" y="127"/>
                </a:lnTo>
                <a:lnTo>
                  <a:pt x="57" y="124"/>
                </a:lnTo>
                <a:lnTo>
                  <a:pt x="41" y="119"/>
                </a:lnTo>
                <a:lnTo>
                  <a:pt x="33" y="116"/>
                </a:lnTo>
                <a:lnTo>
                  <a:pt x="26" y="112"/>
                </a:lnTo>
                <a:lnTo>
                  <a:pt x="20" y="108"/>
                </a:lnTo>
                <a:lnTo>
                  <a:pt x="18" y="102"/>
                </a:lnTo>
                <a:lnTo>
                  <a:pt x="15" y="91"/>
                </a:lnTo>
                <a:lnTo>
                  <a:pt x="26" y="98"/>
                </a:lnTo>
                <a:lnTo>
                  <a:pt x="41" y="106"/>
                </a:lnTo>
                <a:lnTo>
                  <a:pt x="51" y="109"/>
                </a:lnTo>
                <a:lnTo>
                  <a:pt x="61" y="112"/>
                </a:lnTo>
                <a:lnTo>
                  <a:pt x="74" y="115"/>
                </a:lnTo>
                <a:lnTo>
                  <a:pt x="87" y="116"/>
                </a:lnTo>
                <a:lnTo>
                  <a:pt x="113" y="128"/>
                </a:lnTo>
                <a:lnTo>
                  <a:pt x="111" y="131"/>
                </a:lnTo>
                <a:close/>
                <a:moveTo>
                  <a:pt x="89" y="109"/>
                </a:moveTo>
                <a:lnTo>
                  <a:pt x="89" y="109"/>
                </a:lnTo>
                <a:lnTo>
                  <a:pt x="87" y="109"/>
                </a:lnTo>
                <a:lnTo>
                  <a:pt x="74" y="108"/>
                </a:lnTo>
                <a:lnTo>
                  <a:pt x="60" y="105"/>
                </a:lnTo>
                <a:lnTo>
                  <a:pt x="49" y="101"/>
                </a:lnTo>
                <a:lnTo>
                  <a:pt x="38" y="97"/>
                </a:lnTo>
                <a:lnTo>
                  <a:pt x="30" y="93"/>
                </a:lnTo>
                <a:lnTo>
                  <a:pt x="23" y="89"/>
                </a:lnTo>
                <a:lnTo>
                  <a:pt x="15" y="82"/>
                </a:lnTo>
                <a:lnTo>
                  <a:pt x="15" y="76"/>
                </a:lnTo>
                <a:lnTo>
                  <a:pt x="15" y="64"/>
                </a:lnTo>
                <a:lnTo>
                  <a:pt x="14" y="59"/>
                </a:lnTo>
                <a:lnTo>
                  <a:pt x="12" y="52"/>
                </a:lnTo>
                <a:lnTo>
                  <a:pt x="11" y="44"/>
                </a:lnTo>
                <a:lnTo>
                  <a:pt x="12" y="37"/>
                </a:lnTo>
                <a:lnTo>
                  <a:pt x="15" y="31"/>
                </a:lnTo>
                <a:lnTo>
                  <a:pt x="18" y="27"/>
                </a:lnTo>
                <a:lnTo>
                  <a:pt x="18" y="26"/>
                </a:lnTo>
                <a:lnTo>
                  <a:pt x="26" y="33"/>
                </a:lnTo>
                <a:lnTo>
                  <a:pt x="38" y="41"/>
                </a:lnTo>
                <a:lnTo>
                  <a:pt x="45" y="45"/>
                </a:lnTo>
                <a:lnTo>
                  <a:pt x="53" y="48"/>
                </a:lnTo>
                <a:lnTo>
                  <a:pt x="64" y="50"/>
                </a:lnTo>
                <a:lnTo>
                  <a:pt x="75" y="52"/>
                </a:lnTo>
                <a:lnTo>
                  <a:pt x="91" y="52"/>
                </a:lnTo>
                <a:lnTo>
                  <a:pt x="105" y="52"/>
                </a:lnTo>
                <a:lnTo>
                  <a:pt x="115" y="50"/>
                </a:lnTo>
                <a:lnTo>
                  <a:pt x="121" y="50"/>
                </a:lnTo>
                <a:lnTo>
                  <a:pt x="126" y="50"/>
                </a:lnTo>
                <a:lnTo>
                  <a:pt x="130" y="52"/>
                </a:lnTo>
                <a:lnTo>
                  <a:pt x="134" y="54"/>
                </a:lnTo>
                <a:lnTo>
                  <a:pt x="142" y="60"/>
                </a:lnTo>
                <a:lnTo>
                  <a:pt x="135" y="67"/>
                </a:lnTo>
                <a:lnTo>
                  <a:pt x="135" y="68"/>
                </a:lnTo>
                <a:lnTo>
                  <a:pt x="138" y="72"/>
                </a:lnTo>
                <a:lnTo>
                  <a:pt x="139" y="72"/>
                </a:lnTo>
                <a:lnTo>
                  <a:pt x="147" y="65"/>
                </a:lnTo>
                <a:lnTo>
                  <a:pt x="156" y="72"/>
                </a:lnTo>
                <a:lnTo>
                  <a:pt x="150" y="79"/>
                </a:lnTo>
                <a:lnTo>
                  <a:pt x="149" y="80"/>
                </a:lnTo>
                <a:lnTo>
                  <a:pt x="152" y="83"/>
                </a:lnTo>
                <a:lnTo>
                  <a:pt x="153" y="84"/>
                </a:lnTo>
                <a:lnTo>
                  <a:pt x="154" y="83"/>
                </a:lnTo>
                <a:lnTo>
                  <a:pt x="161" y="76"/>
                </a:lnTo>
                <a:lnTo>
                  <a:pt x="171" y="84"/>
                </a:lnTo>
                <a:lnTo>
                  <a:pt x="162" y="91"/>
                </a:lnTo>
                <a:lnTo>
                  <a:pt x="162" y="93"/>
                </a:lnTo>
                <a:lnTo>
                  <a:pt x="165" y="95"/>
                </a:lnTo>
                <a:lnTo>
                  <a:pt x="167" y="95"/>
                </a:lnTo>
                <a:lnTo>
                  <a:pt x="175" y="89"/>
                </a:lnTo>
                <a:lnTo>
                  <a:pt x="179" y="91"/>
                </a:lnTo>
                <a:lnTo>
                  <a:pt x="183" y="93"/>
                </a:lnTo>
                <a:lnTo>
                  <a:pt x="184" y="93"/>
                </a:lnTo>
                <a:lnTo>
                  <a:pt x="187" y="91"/>
                </a:lnTo>
                <a:lnTo>
                  <a:pt x="190" y="90"/>
                </a:lnTo>
                <a:lnTo>
                  <a:pt x="192" y="87"/>
                </a:lnTo>
                <a:lnTo>
                  <a:pt x="192" y="83"/>
                </a:lnTo>
                <a:lnTo>
                  <a:pt x="191" y="79"/>
                </a:lnTo>
                <a:lnTo>
                  <a:pt x="190" y="76"/>
                </a:lnTo>
                <a:lnTo>
                  <a:pt x="187" y="72"/>
                </a:lnTo>
                <a:lnTo>
                  <a:pt x="171" y="59"/>
                </a:lnTo>
                <a:lnTo>
                  <a:pt x="183" y="67"/>
                </a:lnTo>
                <a:lnTo>
                  <a:pt x="197" y="75"/>
                </a:lnTo>
                <a:lnTo>
                  <a:pt x="212" y="82"/>
                </a:lnTo>
                <a:lnTo>
                  <a:pt x="227" y="86"/>
                </a:lnTo>
                <a:lnTo>
                  <a:pt x="233" y="87"/>
                </a:lnTo>
                <a:lnTo>
                  <a:pt x="240" y="90"/>
                </a:lnTo>
                <a:lnTo>
                  <a:pt x="246" y="93"/>
                </a:lnTo>
                <a:lnTo>
                  <a:pt x="250" y="97"/>
                </a:lnTo>
                <a:lnTo>
                  <a:pt x="257" y="105"/>
                </a:lnTo>
                <a:lnTo>
                  <a:pt x="259" y="113"/>
                </a:lnTo>
                <a:lnTo>
                  <a:pt x="254" y="121"/>
                </a:lnTo>
                <a:lnTo>
                  <a:pt x="248" y="128"/>
                </a:lnTo>
                <a:lnTo>
                  <a:pt x="240" y="134"/>
                </a:lnTo>
                <a:lnTo>
                  <a:pt x="233" y="138"/>
                </a:lnTo>
                <a:lnTo>
                  <a:pt x="225" y="142"/>
                </a:lnTo>
                <a:lnTo>
                  <a:pt x="217" y="143"/>
                </a:lnTo>
                <a:lnTo>
                  <a:pt x="202" y="146"/>
                </a:lnTo>
                <a:lnTo>
                  <a:pt x="194" y="146"/>
                </a:lnTo>
                <a:lnTo>
                  <a:pt x="186" y="146"/>
                </a:lnTo>
                <a:lnTo>
                  <a:pt x="168" y="142"/>
                </a:lnTo>
                <a:lnTo>
                  <a:pt x="149" y="135"/>
                </a:lnTo>
                <a:lnTo>
                  <a:pt x="130" y="128"/>
                </a:lnTo>
                <a:lnTo>
                  <a:pt x="134" y="120"/>
                </a:lnTo>
                <a:lnTo>
                  <a:pt x="136" y="113"/>
                </a:lnTo>
                <a:lnTo>
                  <a:pt x="138" y="105"/>
                </a:lnTo>
                <a:lnTo>
                  <a:pt x="138" y="98"/>
                </a:lnTo>
                <a:lnTo>
                  <a:pt x="135" y="83"/>
                </a:lnTo>
                <a:lnTo>
                  <a:pt x="132" y="71"/>
                </a:lnTo>
                <a:lnTo>
                  <a:pt x="130" y="65"/>
                </a:lnTo>
                <a:lnTo>
                  <a:pt x="130" y="64"/>
                </a:lnTo>
                <a:lnTo>
                  <a:pt x="131" y="63"/>
                </a:lnTo>
                <a:lnTo>
                  <a:pt x="131" y="59"/>
                </a:lnTo>
                <a:lnTo>
                  <a:pt x="130" y="57"/>
                </a:lnTo>
                <a:lnTo>
                  <a:pt x="128" y="54"/>
                </a:lnTo>
                <a:lnTo>
                  <a:pt x="127" y="54"/>
                </a:lnTo>
                <a:lnTo>
                  <a:pt x="126" y="54"/>
                </a:lnTo>
                <a:lnTo>
                  <a:pt x="124" y="56"/>
                </a:lnTo>
                <a:lnTo>
                  <a:pt x="121" y="60"/>
                </a:lnTo>
                <a:lnTo>
                  <a:pt x="120" y="65"/>
                </a:lnTo>
                <a:lnTo>
                  <a:pt x="119" y="69"/>
                </a:lnTo>
                <a:lnTo>
                  <a:pt x="120" y="78"/>
                </a:lnTo>
                <a:lnTo>
                  <a:pt x="123" y="87"/>
                </a:lnTo>
                <a:lnTo>
                  <a:pt x="126" y="95"/>
                </a:lnTo>
                <a:lnTo>
                  <a:pt x="127" y="101"/>
                </a:lnTo>
                <a:lnTo>
                  <a:pt x="124" y="109"/>
                </a:lnTo>
                <a:lnTo>
                  <a:pt x="117" y="123"/>
                </a:lnTo>
                <a:lnTo>
                  <a:pt x="89" y="109"/>
                </a:lnTo>
                <a:close/>
                <a:moveTo>
                  <a:pt x="167" y="72"/>
                </a:moveTo>
                <a:lnTo>
                  <a:pt x="167" y="72"/>
                </a:lnTo>
                <a:lnTo>
                  <a:pt x="172" y="68"/>
                </a:lnTo>
                <a:lnTo>
                  <a:pt x="180" y="75"/>
                </a:lnTo>
                <a:lnTo>
                  <a:pt x="175" y="79"/>
                </a:lnTo>
                <a:lnTo>
                  <a:pt x="167" y="72"/>
                </a:lnTo>
                <a:close/>
                <a:moveTo>
                  <a:pt x="180" y="84"/>
                </a:moveTo>
                <a:lnTo>
                  <a:pt x="180" y="84"/>
                </a:lnTo>
                <a:lnTo>
                  <a:pt x="184" y="80"/>
                </a:lnTo>
                <a:lnTo>
                  <a:pt x="186" y="83"/>
                </a:lnTo>
                <a:lnTo>
                  <a:pt x="186" y="86"/>
                </a:lnTo>
                <a:lnTo>
                  <a:pt x="184" y="86"/>
                </a:lnTo>
                <a:lnTo>
                  <a:pt x="180" y="84"/>
                </a:lnTo>
                <a:close/>
                <a:moveTo>
                  <a:pt x="201" y="158"/>
                </a:moveTo>
                <a:lnTo>
                  <a:pt x="201" y="158"/>
                </a:lnTo>
                <a:lnTo>
                  <a:pt x="192" y="158"/>
                </a:lnTo>
                <a:lnTo>
                  <a:pt x="183" y="158"/>
                </a:lnTo>
                <a:lnTo>
                  <a:pt x="173" y="157"/>
                </a:lnTo>
                <a:lnTo>
                  <a:pt x="156" y="151"/>
                </a:lnTo>
                <a:lnTo>
                  <a:pt x="138" y="146"/>
                </a:lnTo>
                <a:lnTo>
                  <a:pt x="121" y="138"/>
                </a:lnTo>
                <a:lnTo>
                  <a:pt x="126" y="134"/>
                </a:lnTo>
                <a:lnTo>
                  <a:pt x="143" y="140"/>
                </a:lnTo>
                <a:lnTo>
                  <a:pt x="162" y="147"/>
                </a:lnTo>
                <a:lnTo>
                  <a:pt x="182" y="151"/>
                </a:lnTo>
                <a:lnTo>
                  <a:pt x="198" y="153"/>
                </a:lnTo>
                <a:lnTo>
                  <a:pt x="202" y="153"/>
                </a:lnTo>
                <a:lnTo>
                  <a:pt x="216" y="151"/>
                </a:lnTo>
                <a:lnTo>
                  <a:pt x="232" y="146"/>
                </a:lnTo>
                <a:lnTo>
                  <a:pt x="240" y="142"/>
                </a:lnTo>
                <a:lnTo>
                  <a:pt x="248" y="138"/>
                </a:lnTo>
                <a:lnTo>
                  <a:pt x="255" y="131"/>
                </a:lnTo>
                <a:lnTo>
                  <a:pt x="262" y="123"/>
                </a:lnTo>
                <a:lnTo>
                  <a:pt x="257" y="131"/>
                </a:lnTo>
                <a:lnTo>
                  <a:pt x="251" y="135"/>
                </a:lnTo>
                <a:lnTo>
                  <a:pt x="246" y="140"/>
                </a:lnTo>
                <a:lnTo>
                  <a:pt x="237" y="146"/>
                </a:lnTo>
                <a:lnTo>
                  <a:pt x="227" y="151"/>
                </a:lnTo>
                <a:lnTo>
                  <a:pt x="214" y="155"/>
                </a:lnTo>
                <a:lnTo>
                  <a:pt x="201"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3" name="Freeform 191"/>
          <p:cNvSpPr>
            <a:spLocks noEditPoints="1"/>
          </p:cNvSpPr>
          <p:nvPr/>
        </p:nvSpPr>
        <p:spPr bwMode="auto">
          <a:xfrm>
            <a:off x="3759200" y="2092325"/>
            <a:ext cx="147638" cy="139700"/>
          </a:xfrm>
          <a:custGeom>
            <a:avLst/>
            <a:gdLst>
              <a:gd name="T0" fmla="*/ 62074478 w 273"/>
              <a:gd name="T1" fmla="*/ 15467955 h 256"/>
              <a:gd name="T2" fmla="*/ 62074478 w 273"/>
              <a:gd name="T3" fmla="*/ 4461669 h 256"/>
              <a:gd name="T4" fmla="*/ 61200007 w 273"/>
              <a:gd name="T5" fmla="*/ 3272036 h 256"/>
              <a:gd name="T6" fmla="*/ 55954261 w 273"/>
              <a:gd name="T7" fmla="*/ 3272036 h 256"/>
              <a:gd name="T8" fmla="*/ 55662771 w 273"/>
              <a:gd name="T9" fmla="*/ 4461669 h 256"/>
              <a:gd name="T10" fmla="*/ 44588839 w 273"/>
              <a:gd name="T11" fmla="*/ 1487041 h 256"/>
              <a:gd name="T12" fmla="*/ 43422878 w 273"/>
              <a:gd name="T13" fmla="*/ 892225 h 256"/>
              <a:gd name="T14" fmla="*/ 41091495 w 273"/>
              <a:gd name="T15" fmla="*/ 0 h 256"/>
              <a:gd name="T16" fmla="*/ 39634584 w 273"/>
              <a:gd name="T17" fmla="*/ 0 h 256"/>
              <a:gd name="T18" fmla="*/ 37302661 w 273"/>
              <a:gd name="T19" fmla="*/ 297408 h 256"/>
              <a:gd name="T20" fmla="*/ 35262768 w 273"/>
              <a:gd name="T21" fmla="*/ 1487041 h 256"/>
              <a:gd name="T22" fmla="*/ 1165962 w 273"/>
              <a:gd name="T23" fmla="*/ 28258691 h 256"/>
              <a:gd name="T24" fmla="*/ 0 w 273"/>
              <a:gd name="T25" fmla="*/ 30043686 h 256"/>
              <a:gd name="T26" fmla="*/ 291490 w 273"/>
              <a:gd name="T27" fmla="*/ 31530727 h 256"/>
              <a:gd name="T28" fmla="*/ 1456911 w 273"/>
              <a:gd name="T29" fmla="*/ 32423497 h 256"/>
              <a:gd name="T30" fmla="*/ 2331382 w 273"/>
              <a:gd name="T31" fmla="*/ 32720905 h 256"/>
              <a:gd name="T32" fmla="*/ 4079784 w 273"/>
              <a:gd name="T33" fmla="*/ 32126089 h 256"/>
              <a:gd name="T34" fmla="*/ 8743090 w 273"/>
              <a:gd name="T35" fmla="*/ 69308663 h 256"/>
              <a:gd name="T36" fmla="*/ 8743090 w 273"/>
              <a:gd name="T37" fmla="*/ 70498295 h 256"/>
              <a:gd name="T38" fmla="*/ 9908511 w 273"/>
              <a:gd name="T39" fmla="*/ 73175515 h 256"/>
              <a:gd name="T40" fmla="*/ 11948403 w 273"/>
              <a:gd name="T41" fmla="*/ 74960510 h 256"/>
              <a:gd name="T42" fmla="*/ 14279785 w 273"/>
              <a:gd name="T43" fmla="*/ 75852734 h 256"/>
              <a:gd name="T44" fmla="*/ 64405861 w 273"/>
              <a:gd name="T45" fmla="*/ 76150143 h 256"/>
              <a:gd name="T46" fmla="*/ 65571282 w 273"/>
              <a:gd name="T47" fmla="*/ 75852734 h 256"/>
              <a:gd name="T48" fmla="*/ 68485645 w 273"/>
              <a:gd name="T49" fmla="*/ 74960510 h 256"/>
              <a:gd name="T50" fmla="*/ 70526078 w 273"/>
              <a:gd name="T51" fmla="*/ 73175515 h 256"/>
              <a:gd name="T52" fmla="*/ 71108518 w 273"/>
              <a:gd name="T53" fmla="*/ 70498295 h 256"/>
              <a:gd name="T54" fmla="*/ 71691499 w 273"/>
              <a:gd name="T55" fmla="*/ 28853507 h 256"/>
              <a:gd name="T56" fmla="*/ 76062773 w 273"/>
              <a:gd name="T57" fmla="*/ 32126089 h 256"/>
              <a:gd name="T58" fmla="*/ 77520225 w 273"/>
              <a:gd name="T59" fmla="*/ 32720905 h 256"/>
              <a:gd name="T60" fmla="*/ 79268627 w 273"/>
              <a:gd name="T61" fmla="*/ 31530727 h 256"/>
              <a:gd name="T62" fmla="*/ 79560117 w 273"/>
              <a:gd name="T63" fmla="*/ 30935910 h 256"/>
              <a:gd name="T64" fmla="*/ 79560117 w 273"/>
              <a:gd name="T65" fmla="*/ 29151461 h 256"/>
              <a:gd name="T66" fmla="*/ 78685646 w 273"/>
              <a:gd name="T67" fmla="*/ 28258691 h 256"/>
              <a:gd name="T68" fmla="*/ 32931386 w 273"/>
              <a:gd name="T69" fmla="*/ 71390520 h 256"/>
              <a:gd name="T70" fmla="*/ 32931386 w 273"/>
              <a:gd name="T71" fmla="*/ 53840707 h 256"/>
              <a:gd name="T72" fmla="*/ 32931386 w 273"/>
              <a:gd name="T73" fmla="*/ 53245345 h 256"/>
              <a:gd name="T74" fmla="*/ 47794152 w 273"/>
              <a:gd name="T75" fmla="*/ 53245345 h 256"/>
              <a:gd name="T76" fmla="*/ 48085643 w 273"/>
              <a:gd name="T77" fmla="*/ 53840707 h 256"/>
              <a:gd name="T78" fmla="*/ 66737243 w 273"/>
              <a:gd name="T79" fmla="*/ 69308663 h 256"/>
              <a:gd name="T80" fmla="*/ 66445753 w 273"/>
              <a:gd name="T81" fmla="*/ 70200887 h 256"/>
              <a:gd name="T82" fmla="*/ 65280332 w 273"/>
              <a:gd name="T83" fmla="*/ 71093112 h 256"/>
              <a:gd name="T84" fmla="*/ 50125535 w 273"/>
              <a:gd name="T85" fmla="*/ 71390520 h 256"/>
              <a:gd name="T86" fmla="*/ 50125535 w 273"/>
              <a:gd name="T87" fmla="*/ 53840707 h 256"/>
              <a:gd name="T88" fmla="*/ 49251604 w 273"/>
              <a:gd name="T89" fmla="*/ 52055713 h 256"/>
              <a:gd name="T90" fmla="*/ 47794152 w 273"/>
              <a:gd name="T91" fmla="*/ 51163488 h 256"/>
              <a:gd name="T92" fmla="*/ 32931386 w 273"/>
              <a:gd name="T93" fmla="*/ 51163488 h 256"/>
              <a:gd name="T94" fmla="*/ 31474475 w 273"/>
              <a:gd name="T95" fmla="*/ 52055713 h 256"/>
              <a:gd name="T96" fmla="*/ 30600003 w 273"/>
              <a:gd name="T97" fmla="*/ 53840707 h 256"/>
              <a:gd name="T98" fmla="*/ 16028728 w 273"/>
              <a:gd name="T99" fmla="*/ 71390520 h 256"/>
              <a:gd name="T100" fmla="*/ 15154257 w 273"/>
              <a:gd name="T101" fmla="*/ 71093112 h 256"/>
              <a:gd name="T102" fmla="*/ 13405855 w 273"/>
              <a:gd name="T103" fmla="*/ 70200887 h 256"/>
              <a:gd name="T104" fmla="*/ 13405855 w 273"/>
              <a:gd name="T105" fmla="*/ 24689246 h 256"/>
              <a:gd name="T106" fmla="*/ 38177132 w 273"/>
              <a:gd name="T107" fmla="*/ 5651847 h 256"/>
              <a:gd name="T108" fmla="*/ 38468622 w 273"/>
              <a:gd name="T109" fmla="*/ 5354439 h 256"/>
              <a:gd name="T110" fmla="*/ 39634584 w 273"/>
              <a:gd name="T111" fmla="*/ 4759623 h 256"/>
              <a:gd name="T112" fmla="*/ 40508514 w 273"/>
              <a:gd name="T113" fmla="*/ 4759623 h 256"/>
              <a:gd name="T114" fmla="*/ 41382985 w 273"/>
              <a:gd name="T115" fmla="*/ 5354439 h 256"/>
              <a:gd name="T116" fmla="*/ 66737243 w 273"/>
              <a:gd name="T117" fmla="*/ 25284063 h 2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3" h="256">
                <a:moveTo>
                  <a:pt x="270" y="95"/>
                </a:moveTo>
                <a:lnTo>
                  <a:pt x="213" y="52"/>
                </a:lnTo>
                <a:lnTo>
                  <a:pt x="213" y="15"/>
                </a:lnTo>
                <a:lnTo>
                  <a:pt x="211" y="11"/>
                </a:lnTo>
                <a:lnTo>
                  <a:pt x="210" y="11"/>
                </a:lnTo>
                <a:lnTo>
                  <a:pt x="192" y="11"/>
                </a:lnTo>
                <a:lnTo>
                  <a:pt x="191" y="11"/>
                </a:lnTo>
                <a:lnTo>
                  <a:pt x="191" y="15"/>
                </a:lnTo>
                <a:lnTo>
                  <a:pt x="191" y="35"/>
                </a:lnTo>
                <a:lnTo>
                  <a:pt x="153" y="5"/>
                </a:lnTo>
                <a:lnTo>
                  <a:pt x="149" y="3"/>
                </a:lnTo>
                <a:lnTo>
                  <a:pt x="146" y="1"/>
                </a:lnTo>
                <a:lnTo>
                  <a:pt x="141" y="0"/>
                </a:lnTo>
                <a:lnTo>
                  <a:pt x="136" y="0"/>
                </a:lnTo>
                <a:lnTo>
                  <a:pt x="132" y="0"/>
                </a:lnTo>
                <a:lnTo>
                  <a:pt x="128" y="1"/>
                </a:lnTo>
                <a:lnTo>
                  <a:pt x="124" y="3"/>
                </a:lnTo>
                <a:lnTo>
                  <a:pt x="121" y="5"/>
                </a:lnTo>
                <a:lnTo>
                  <a:pt x="4" y="95"/>
                </a:lnTo>
                <a:lnTo>
                  <a:pt x="1" y="98"/>
                </a:lnTo>
                <a:lnTo>
                  <a:pt x="0" y="101"/>
                </a:lnTo>
                <a:lnTo>
                  <a:pt x="0" y="104"/>
                </a:lnTo>
                <a:lnTo>
                  <a:pt x="1" y="106"/>
                </a:lnTo>
                <a:lnTo>
                  <a:pt x="5" y="109"/>
                </a:lnTo>
                <a:lnTo>
                  <a:pt x="8" y="110"/>
                </a:lnTo>
                <a:lnTo>
                  <a:pt x="11" y="109"/>
                </a:lnTo>
                <a:lnTo>
                  <a:pt x="14" y="108"/>
                </a:lnTo>
                <a:lnTo>
                  <a:pt x="30" y="95"/>
                </a:lnTo>
                <a:lnTo>
                  <a:pt x="30" y="233"/>
                </a:lnTo>
                <a:lnTo>
                  <a:pt x="30" y="237"/>
                </a:lnTo>
                <a:lnTo>
                  <a:pt x="31" y="241"/>
                </a:lnTo>
                <a:lnTo>
                  <a:pt x="34" y="246"/>
                </a:lnTo>
                <a:lnTo>
                  <a:pt x="37" y="250"/>
                </a:lnTo>
                <a:lnTo>
                  <a:pt x="41" y="252"/>
                </a:lnTo>
                <a:lnTo>
                  <a:pt x="45" y="254"/>
                </a:lnTo>
                <a:lnTo>
                  <a:pt x="49" y="255"/>
                </a:lnTo>
                <a:lnTo>
                  <a:pt x="55" y="256"/>
                </a:lnTo>
                <a:lnTo>
                  <a:pt x="221" y="256"/>
                </a:lnTo>
                <a:lnTo>
                  <a:pt x="225" y="255"/>
                </a:lnTo>
                <a:lnTo>
                  <a:pt x="231" y="254"/>
                </a:lnTo>
                <a:lnTo>
                  <a:pt x="235" y="252"/>
                </a:lnTo>
                <a:lnTo>
                  <a:pt x="237" y="250"/>
                </a:lnTo>
                <a:lnTo>
                  <a:pt x="242" y="246"/>
                </a:lnTo>
                <a:lnTo>
                  <a:pt x="243" y="241"/>
                </a:lnTo>
                <a:lnTo>
                  <a:pt x="244" y="237"/>
                </a:lnTo>
                <a:lnTo>
                  <a:pt x="246" y="233"/>
                </a:lnTo>
                <a:lnTo>
                  <a:pt x="246" y="97"/>
                </a:lnTo>
                <a:lnTo>
                  <a:pt x="261" y="108"/>
                </a:lnTo>
                <a:lnTo>
                  <a:pt x="263" y="109"/>
                </a:lnTo>
                <a:lnTo>
                  <a:pt x="266" y="110"/>
                </a:lnTo>
                <a:lnTo>
                  <a:pt x="269" y="109"/>
                </a:lnTo>
                <a:lnTo>
                  <a:pt x="272" y="106"/>
                </a:lnTo>
                <a:lnTo>
                  <a:pt x="273" y="104"/>
                </a:lnTo>
                <a:lnTo>
                  <a:pt x="273" y="101"/>
                </a:lnTo>
                <a:lnTo>
                  <a:pt x="273" y="98"/>
                </a:lnTo>
                <a:lnTo>
                  <a:pt x="270" y="95"/>
                </a:lnTo>
                <a:close/>
                <a:moveTo>
                  <a:pt x="165" y="240"/>
                </a:moveTo>
                <a:lnTo>
                  <a:pt x="113" y="240"/>
                </a:lnTo>
                <a:lnTo>
                  <a:pt x="113" y="181"/>
                </a:lnTo>
                <a:lnTo>
                  <a:pt x="113" y="180"/>
                </a:lnTo>
                <a:lnTo>
                  <a:pt x="113" y="179"/>
                </a:lnTo>
                <a:lnTo>
                  <a:pt x="164" y="179"/>
                </a:lnTo>
                <a:lnTo>
                  <a:pt x="165" y="180"/>
                </a:lnTo>
                <a:lnTo>
                  <a:pt x="165" y="181"/>
                </a:lnTo>
                <a:lnTo>
                  <a:pt x="165" y="240"/>
                </a:lnTo>
                <a:close/>
                <a:moveTo>
                  <a:pt x="229" y="233"/>
                </a:moveTo>
                <a:lnTo>
                  <a:pt x="229" y="233"/>
                </a:lnTo>
                <a:lnTo>
                  <a:pt x="228" y="236"/>
                </a:lnTo>
                <a:lnTo>
                  <a:pt x="226" y="237"/>
                </a:lnTo>
                <a:lnTo>
                  <a:pt x="224" y="239"/>
                </a:lnTo>
                <a:lnTo>
                  <a:pt x="221" y="240"/>
                </a:lnTo>
                <a:lnTo>
                  <a:pt x="172" y="240"/>
                </a:lnTo>
                <a:lnTo>
                  <a:pt x="172" y="181"/>
                </a:lnTo>
                <a:lnTo>
                  <a:pt x="171" y="177"/>
                </a:lnTo>
                <a:lnTo>
                  <a:pt x="169" y="175"/>
                </a:lnTo>
                <a:lnTo>
                  <a:pt x="166" y="173"/>
                </a:lnTo>
                <a:lnTo>
                  <a:pt x="164" y="172"/>
                </a:lnTo>
                <a:lnTo>
                  <a:pt x="113" y="172"/>
                </a:lnTo>
                <a:lnTo>
                  <a:pt x="110" y="173"/>
                </a:lnTo>
                <a:lnTo>
                  <a:pt x="108" y="175"/>
                </a:lnTo>
                <a:lnTo>
                  <a:pt x="106" y="177"/>
                </a:lnTo>
                <a:lnTo>
                  <a:pt x="105" y="181"/>
                </a:lnTo>
                <a:lnTo>
                  <a:pt x="105" y="240"/>
                </a:lnTo>
                <a:lnTo>
                  <a:pt x="55" y="240"/>
                </a:lnTo>
                <a:lnTo>
                  <a:pt x="52" y="239"/>
                </a:lnTo>
                <a:lnTo>
                  <a:pt x="49" y="237"/>
                </a:lnTo>
                <a:lnTo>
                  <a:pt x="46" y="236"/>
                </a:lnTo>
                <a:lnTo>
                  <a:pt x="46" y="233"/>
                </a:lnTo>
                <a:lnTo>
                  <a:pt x="46" y="83"/>
                </a:lnTo>
                <a:lnTo>
                  <a:pt x="131" y="19"/>
                </a:lnTo>
                <a:lnTo>
                  <a:pt x="132" y="18"/>
                </a:lnTo>
                <a:lnTo>
                  <a:pt x="134" y="16"/>
                </a:lnTo>
                <a:lnTo>
                  <a:pt x="136" y="16"/>
                </a:lnTo>
                <a:lnTo>
                  <a:pt x="139" y="16"/>
                </a:lnTo>
                <a:lnTo>
                  <a:pt x="142" y="18"/>
                </a:lnTo>
                <a:lnTo>
                  <a:pt x="142" y="19"/>
                </a:lnTo>
                <a:lnTo>
                  <a:pt x="229" y="85"/>
                </a:lnTo>
                <a:lnTo>
                  <a:pt x="229" y="2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4" name="Freeform 192"/>
          <p:cNvSpPr>
            <a:spLocks/>
          </p:cNvSpPr>
          <p:nvPr/>
        </p:nvSpPr>
        <p:spPr bwMode="auto">
          <a:xfrm>
            <a:off x="5568950" y="2092325"/>
            <a:ext cx="68263" cy="146050"/>
          </a:xfrm>
          <a:custGeom>
            <a:avLst/>
            <a:gdLst>
              <a:gd name="T0" fmla="*/ 297825 w 124"/>
              <a:gd name="T1" fmla="*/ 62730623 h 272"/>
              <a:gd name="T2" fmla="*/ 1190749 w 124"/>
              <a:gd name="T3" fmla="*/ 70572219 h 272"/>
              <a:gd name="T4" fmla="*/ 4466272 w 124"/>
              <a:gd name="T5" fmla="*/ 74928483 h 272"/>
              <a:gd name="T6" fmla="*/ 12208067 w 124"/>
              <a:gd name="T7" fmla="*/ 78413278 h 272"/>
              <a:gd name="T8" fmla="*/ 13994466 w 124"/>
              <a:gd name="T9" fmla="*/ 78994257 h 272"/>
              <a:gd name="T10" fmla="*/ 19354212 w 124"/>
              <a:gd name="T11" fmla="*/ 77832837 h 272"/>
              <a:gd name="T12" fmla="*/ 25011233 w 124"/>
              <a:gd name="T13" fmla="*/ 73766526 h 272"/>
              <a:gd name="T14" fmla="*/ 28286756 w 124"/>
              <a:gd name="T15" fmla="*/ 67086886 h 272"/>
              <a:gd name="T16" fmla="*/ 36921475 w 124"/>
              <a:gd name="T17" fmla="*/ 13068790 h 272"/>
              <a:gd name="T18" fmla="*/ 33943777 w 124"/>
              <a:gd name="T19" fmla="*/ 5518220 h 272"/>
              <a:gd name="T20" fmla="*/ 27988931 w 124"/>
              <a:gd name="T21" fmla="*/ 871467 h 272"/>
              <a:gd name="T22" fmla="*/ 22629185 w 124"/>
              <a:gd name="T23" fmla="*/ 0 h 272"/>
              <a:gd name="T24" fmla="*/ 16972164 w 124"/>
              <a:gd name="T25" fmla="*/ 871467 h 272"/>
              <a:gd name="T26" fmla="*/ 10421118 w 124"/>
              <a:gd name="T27" fmla="*/ 5227731 h 272"/>
              <a:gd name="T28" fmla="*/ 6848320 w 124"/>
              <a:gd name="T29" fmla="*/ 11616881 h 272"/>
              <a:gd name="T30" fmla="*/ 1488574 w 124"/>
              <a:gd name="T31" fmla="*/ 46466989 h 272"/>
              <a:gd name="T32" fmla="*/ 3572797 w 124"/>
              <a:gd name="T33" fmla="*/ 51985209 h 272"/>
              <a:gd name="T34" fmla="*/ 6550495 w 124"/>
              <a:gd name="T35" fmla="*/ 54599074 h 272"/>
              <a:gd name="T36" fmla="*/ 10421118 w 124"/>
              <a:gd name="T37" fmla="*/ 56341472 h 272"/>
              <a:gd name="T38" fmla="*/ 13994466 w 124"/>
              <a:gd name="T39" fmla="*/ 56341472 h 272"/>
              <a:gd name="T40" fmla="*/ 19056387 w 124"/>
              <a:gd name="T41" fmla="*/ 54018096 h 272"/>
              <a:gd name="T42" fmla="*/ 22331360 w 124"/>
              <a:gd name="T43" fmla="*/ 49661833 h 272"/>
              <a:gd name="T44" fmla="*/ 22331360 w 124"/>
              <a:gd name="T45" fmla="*/ 26137581 h 272"/>
              <a:gd name="T46" fmla="*/ 18460737 w 124"/>
              <a:gd name="T47" fmla="*/ 48500413 h 272"/>
              <a:gd name="T48" fmla="*/ 16078689 w 124"/>
              <a:gd name="T49" fmla="*/ 51113741 h 272"/>
              <a:gd name="T50" fmla="*/ 12505892 w 124"/>
              <a:gd name="T51" fmla="*/ 52275698 h 272"/>
              <a:gd name="T52" fmla="*/ 9528194 w 124"/>
              <a:gd name="T53" fmla="*/ 51985209 h 272"/>
              <a:gd name="T54" fmla="*/ 6848320 w 124"/>
              <a:gd name="T55" fmla="*/ 49661833 h 272"/>
              <a:gd name="T56" fmla="*/ 5657571 w 124"/>
              <a:gd name="T57" fmla="*/ 46466989 h 272"/>
              <a:gd name="T58" fmla="*/ 11016767 w 124"/>
              <a:gd name="T59" fmla="*/ 12197860 h 272"/>
              <a:gd name="T60" fmla="*/ 13994466 w 124"/>
              <a:gd name="T61" fmla="*/ 7260618 h 272"/>
              <a:gd name="T62" fmla="*/ 20247136 w 124"/>
              <a:gd name="T63" fmla="*/ 4356263 h 272"/>
              <a:gd name="T64" fmla="*/ 24415583 w 124"/>
              <a:gd name="T65" fmla="*/ 4065774 h 272"/>
              <a:gd name="T66" fmla="*/ 29477505 w 124"/>
              <a:gd name="T67" fmla="*/ 6679640 h 272"/>
              <a:gd name="T68" fmla="*/ 32455203 w 124"/>
              <a:gd name="T69" fmla="*/ 11616881 h 272"/>
              <a:gd name="T70" fmla="*/ 24415583 w 124"/>
              <a:gd name="T71" fmla="*/ 66506445 h 272"/>
              <a:gd name="T72" fmla="*/ 22927009 w 124"/>
              <a:gd name="T73" fmla="*/ 69700752 h 272"/>
              <a:gd name="T74" fmla="*/ 19354212 w 124"/>
              <a:gd name="T75" fmla="*/ 73476037 h 272"/>
              <a:gd name="T76" fmla="*/ 13994466 w 124"/>
              <a:gd name="T77" fmla="*/ 74637993 h 272"/>
              <a:gd name="T78" fmla="*/ 12505892 w 124"/>
              <a:gd name="T79" fmla="*/ 74637993 h 272"/>
              <a:gd name="T80" fmla="*/ 7146145 w 124"/>
              <a:gd name="T81" fmla="*/ 72314617 h 272"/>
              <a:gd name="T82" fmla="*/ 4466272 w 124"/>
              <a:gd name="T83" fmla="*/ 67086886 h 272"/>
              <a:gd name="T84" fmla="*/ 4764097 w 124"/>
              <a:gd name="T85" fmla="*/ 59536316 h 27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 h="272">
                <a:moveTo>
                  <a:pt x="2" y="202"/>
                </a:moveTo>
                <a:lnTo>
                  <a:pt x="1" y="216"/>
                </a:lnTo>
                <a:lnTo>
                  <a:pt x="0" y="225"/>
                </a:lnTo>
                <a:lnTo>
                  <a:pt x="1" y="235"/>
                </a:lnTo>
                <a:lnTo>
                  <a:pt x="4" y="243"/>
                </a:lnTo>
                <a:lnTo>
                  <a:pt x="9" y="251"/>
                </a:lnTo>
                <a:lnTo>
                  <a:pt x="15" y="258"/>
                </a:lnTo>
                <a:lnTo>
                  <a:pt x="23" y="264"/>
                </a:lnTo>
                <a:lnTo>
                  <a:pt x="31" y="268"/>
                </a:lnTo>
                <a:lnTo>
                  <a:pt x="41" y="270"/>
                </a:lnTo>
                <a:lnTo>
                  <a:pt x="47" y="272"/>
                </a:lnTo>
                <a:lnTo>
                  <a:pt x="57" y="270"/>
                </a:lnTo>
                <a:lnTo>
                  <a:pt x="65" y="268"/>
                </a:lnTo>
                <a:lnTo>
                  <a:pt x="72" y="265"/>
                </a:lnTo>
                <a:lnTo>
                  <a:pt x="79" y="259"/>
                </a:lnTo>
                <a:lnTo>
                  <a:pt x="84" y="254"/>
                </a:lnTo>
                <a:lnTo>
                  <a:pt x="90" y="247"/>
                </a:lnTo>
                <a:lnTo>
                  <a:pt x="92" y="239"/>
                </a:lnTo>
                <a:lnTo>
                  <a:pt x="95" y="231"/>
                </a:lnTo>
                <a:lnTo>
                  <a:pt x="124" y="55"/>
                </a:lnTo>
                <a:lnTo>
                  <a:pt x="124" y="45"/>
                </a:lnTo>
                <a:lnTo>
                  <a:pt x="123" y="36"/>
                </a:lnTo>
                <a:lnTo>
                  <a:pt x="120" y="27"/>
                </a:lnTo>
                <a:lnTo>
                  <a:pt x="114" y="19"/>
                </a:lnTo>
                <a:lnTo>
                  <a:pt x="109" y="12"/>
                </a:lnTo>
                <a:lnTo>
                  <a:pt x="102" y="7"/>
                </a:lnTo>
                <a:lnTo>
                  <a:pt x="94" y="3"/>
                </a:lnTo>
                <a:lnTo>
                  <a:pt x="84" y="0"/>
                </a:lnTo>
                <a:lnTo>
                  <a:pt x="76" y="0"/>
                </a:lnTo>
                <a:lnTo>
                  <a:pt x="67" y="0"/>
                </a:lnTo>
                <a:lnTo>
                  <a:pt x="57" y="3"/>
                </a:lnTo>
                <a:lnTo>
                  <a:pt x="49" y="7"/>
                </a:lnTo>
                <a:lnTo>
                  <a:pt x="42" y="11"/>
                </a:lnTo>
                <a:lnTo>
                  <a:pt x="35" y="18"/>
                </a:lnTo>
                <a:lnTo>
                  <a:pt x="30" y="25"/>
                </a:lnTo>
                <a:lnTo>
                  <a:pt x="26" y="32"/>
                </a:lnTo>
                <a:lnTo>
                  <a:pt x="23" y="40"/>
                </a:lnTo>
                <a:lnTo>
                  <a:pt x="5" y="153"/>
                </a:lnTo>
                <a:lnTo>
                  <a:pt x="5" y="160"/>
                </a:lnTo>
                <a:lnTo>
                  <a:pt x="6" y="167"/>
                </a:lnTo>
                <a:lnTo>
                  <a:pt x="8" y="173"/>
                </a:lnTo>
                <a:lnTo>
                  <a:pt x="12" y="179"/>
                </a:lnTo>
                <a:lnTo>
                  <a:pt x="16" y="184"/>
                </a:lnTo>
                <a:lnTo>
                  <a:pt x="22" y="188"/>
                </a:lnTo>
                <a:lnTo>
                  <a:pt x="28" y="193"/>
                </a:lnTo>
                <a:lnTo>
                  <a:pt x="35" y="194"/>
                </a:lnTo>
                <a:lnTo>
                  <a:pt x="41" y="194"/>
                </a:lnTo>
                <a:lnTo>
                  <a:pt x="47" y="194"/>
                </a:lnTo>
                <a:lnTo>
                  <a:pt x="54" y="193"/>
                </a:lnTo>
                <a:lnTo>
                  <a:pt x="60" y="190"/>
                </a:lnTo>
                <a:lnTo>
                  <a:pt x="64" y="186"/>
                </a:lnTo>
                <a:lnTo>
                  <a:pt x="69" y="182"/>
                </a:lnTo>
                <a:lnTo>
                  <a:pt x="72" y="176"/>
                </a:lnTo>
                <a:lnTo>
                  <a:pt x="75" y="171"/>
                </a:lnTo>
                <a:lnTo>
                  <a:pt x="76" y="164"/>
                </a:lnTo>
                <a:lnTo>
                  <a:pt x="88" y="93"/>
                </a:lnTo>
                <a:lnTo>
                  <a:pt x="75" y="90"/>
                </a:lnTo>
                <a:lnTo>
                  <a:pt x="62" y="161"/>
                </a:lnTo>
                <a:lnTo>
                  <a:pt x="62" y="167"/>
                </a:lnTo>
                <a:lnTo>
                  <a:pt x="60" y="169"/>
                </a:lnTo>
                <a:lnTo>
                  <a:pt x="57" y="173"/>
                </a:lnTo>
                <a:lnTo>
                  <a:pt x="54" y="176"/>
                </a:lnTo>
                <a:lnTo>
                  <a:pt x="50" y="179"/>
                </a:lnTo>
                <a:lnTo>
                  <a:pt x="46" y="180"/>
                </a:lnTo>
                <a:lnTo>
                  <a:pt x="42" y="180"/>
                </a:lnTo>
                <a:lnTo>
                  <a:pt x="38" y="180"/>
                </a:lnTo>
                <a:lnTo>
                  <a:pt x="32" y="179"/>
                </a:lnTo>
                <a:lnTo>
                  <a:pt x="30" y="178"/>
                </a:lnTo>
                <a:lnTo>
                  <a:pt x="26" y="175"/>
                </a:lnTo>
                <a:lnTo>
                  <a:pt x="23" y="171"/>
                </a:lnTo>
                <a:lnTo>
                  <a:pt x="20" y="168"/>
                </a:lnTo>
                <a:lnTo>
                  <a:pt x="19" y="164"/>
                </a:lnTo>
                <a:lnTo>
                  <a:pt x="19" y="160"/>
                </a:lnTo>
                <a:lnTo>
                  <a:pt x="19" y="154"/>
                </a:lnTo>
                <a:lnTo>
                  <a:pt x="37" y="42"/>
                </a:lnTo>
                <a:lnTo>
                  <a:pt x="39" y="36"/>
                </a:lnTo>
                <a:lnTo>
                  <a:pt x="43" y="29"/>
                </a:lnTo>
                <a:lnTo>
                  <a:pt x="47" y="25"/>
                </a:lnTo>
                <a:lnTo>
                  <a:pt x="54" y="19"/>
                </a:lnTo>
                <a:lnTo>
                  <a:pt x="61" y="17"/>
                </a:lnTo>
                <a:lnTo>
                  <a:pt x="68" y="15"/>
                </a:lnTo>
                <a:lnTo>
                  <a:pt x="75" y="14"/>
                </a:lnTo>
                <a:lnTo>
                  <a:pt x="82" y="14"/>
                </a:lnTo>
                <a:lnTo>
                  <a:pt x="88" y="15"/>
                </a:lnTo>
                <a:lnTo>
                  <a:pt x="94" y="19"/>
                </a:lnTo>
                <a:lnTo>
                  <a:pt x="99" y="23"/>
                </a:lnTo>
                <a:lnTo>
                  <a:pt x="103" y="27"/>
                </a:lnTo>
                <a:lnTo>
                  <a:pt x="107" y="33"/>
                </a:lnTo>
                <a:lnTo>
                  <a:pt x="109" y="40"/>
                </a:lnTo>
                <a:lnTo>
                  <a:pt x="110" y="47"/>
                </a:lnTo>
                <a:lnTo>
                  <a:pt x="110" y="53"/>
                </a:lnTo>
                <a:lnTo>
                  <a:pt x="82" y="229"/>
                </a:lnTo>
                <a:lnTo>
                  <a:pt x="80" y="235"/>
                </a:lnTo>
                <a:lnTo>
                  <a:pt x="77" y="240"/>
                </a:lnTo>
                <a:lnTo>
                  <a:pt x="75" y="244"/>
                </a:lnTo>
                <a:lnTo>
                  <a:pt x="69" y="250"/>
                </a:lnTo>
                <a:lnTo>
                  <a:pt x="65" y="253"/>
                </a:lnTo>
                <a:lnTo>
                  <a:pt x="60" y="255"/>
                </a:lnTo>
                <a:lnTo>
                  <a:pt x="54" y="257"/>
                </a:lnTo>
                <a:lnTo>
                  <a:pt x="47" y="257"/>
                </a:lnTo>
                <a:lnTo>
                  <a:pt x="42" y="257"/>
                </a:lnTo>
                <a:lnTo>
                  <a:pt x="35" y="255"/>
                </a:lnTo>
                <a:lnTo>
                  <a:pt x="30" y="253"/>
                </a:lnTo>
                <a:lnTo>
                  <a:pt x="24" y="249"/>
                </a:lnTo>
                <a:lnTo>
                  <a:pt x="20" y="243"/>
                </a:lnTo>
                <a:lnTo>
                  <a:pt x="17" y="238"/>
                </a:lnTo>
                <a:lnTo>
                  <a:pt x="15" y="231"/>
                </a:lnTo>
                <a:lnTo>
                  <a:pt x="13" y="225"/>
                </a:lnTo>
                <a:lnTo>
                  <a:pt x="15" y="219"/>
                </a:lnTo>
                <a:lnTo>
                  <a:pt x="16" y="205"/>
                </a:lnTo>
                <a:lnTo>
                  <a:pt x="2" y="2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5" name="Freeform 193"/>
          <p:cNvSpPr>
            <a:spLocks noEditPoints="1"/>
          </p:cNvSpPr>
          <p:nvPr/>
        </p:nvSpPr>
        <p:spPr bwMode="auto">
          <a:xfrm>
            <a:off x="4370388" y="2090738"/>
            <a:ext cx="114300" cy="147637"/>
          </a:xfrm>
          <a:custGeom>
            <a:avLst/>
            <a:gdLst>
              <a:gd name="T0" fmla="*/ 2354797 w 211"/>
              <a:gd name="T1" fmla="*/ 0 h 273"/>
              <a:gd name="T2" fmla="*/ 294146 w 211"/>
              <a:gd name="T3" fmla="*/ 1174066 h 273"/>
              <a:gd name="T4" fmla="*/ 6770785 w 211"/>
              <a:gd name="T5" fmla="*/ 6458713 h 273"/>
              <a:gd name="T6" fmla="*/ 8831436 w 211"/>
              <a:gd name="T7" fmla="*/ 7045476 h 273"/>
              <a:gd name="T8" fmla="*/ 9420270 w 211"/>
              <a:gd name="T9" fmla="*/ 9100496 h 273"/>
              <a:gd name="T10" fmla="*/ 7948455 w 211"/>
              <a:gd name="T11" fmla="*/ 12036471 h 273"/>
              <a:gd name="T12" fmla="*/ 0 w 211"/>
              <a:gd name="T13" fmla="*/ 14678795 h 273"/>
              <a:gd name="T14" fmla="*/ 7948455 w 211"/>
              <a:gd name="T15" fmla="*/ 15265558 h 273"/>
              <a:gd name="T16" fmla="*/ 9420270 w 211"/>
              <a:gd name="T17" fmla="*/ 17907881 h 273"/>
              <a:gd name="T18" fmla="*/ 8831436 w 211"/>
              <a:gd name="T19" fmla="*/ 19962902 h 273"/>
              <a:gd name="T20" fmla="*/ 0 w 211"/>
              <a:gd name="T21" fmla="*/ 20843857 h 273"/>
              <a:gd name="T22" fmla="*/ 6770785 w 211"/>
              <a:gd name="T23" fmla="*/ 23485640 h 273"/>
              <a:gd name="T24" fmla="*/ 9125582 w 211"/>
              <a:gd name="T25" fmla="*/ 25247009 h 273"/>
              <a:gd name="T26" fmla="*/ 9125582 w 211"/>
              <a:gd name="T27" fmla="*/ 27595681 h 273"/>
              <a:gd name="T28" fmla="*/ 6770785 w 211"/>
              <a:gd name="T29" fmla="*/ 29063398 h 273"/>
              <a:gd name="T30" fmla="*/ 6770785 w 211"/>
              <a:gd name="T31" fmla="*/ 31999373 h 273"/>
              <a:gd name="T32" fmla="*/ 8831436 w 211"/>
              <a:gd name="T33" fmla="*/ 32880328 h 273"/>
              <a:gd name="T34" fmla="*/ 9420270 w 211"/>
              <a:gd name="T35" fmla="*/ 34935349 h 273"/>
              <a:gd name="T36" fmla="*/ 7948455 w 211"/>
              <a:gd name="T37" fmla="*/ 37577132 h 273"/>
              <a:gd name="T38" fmla="*/ 0 w 211"/>
              <a:gd name="T39" fmla="*/ 40513107 h 273"/>
              <a:gd name="T40" fmla="*/ 7948455 w 211"/>
              <a:gd name="T41" fmla="*/ 40513107 h 273"/>
              <a:gd name="T42" fmla="*/ 9420270 w 211"/>
              <a:gd name="T43" fmla="*/ 43154890 h 273"/>
              <a:gd name="T44" fmla="*/ 8831436 w 211"/>
              <a:gd name="T45" fmla="*/ 45209910 h 273"/>
              <a:gd name="T46" fmla="*/ 0 w 211"/>
              <a:gd name="T47" fmla="*/ 46384517 h 273"/>
              <a:gd name="T48" fmla="*/ 6770785 w 211"/>
              <a:gd name="T49" fmla="*/ 48733189 h 273"/>
              <a:gd name="T50" fmla="*/ 9125582 w 211"/>
              <a:gd name="T51" fmla="*/ 50788210 h 273"/>
              <a:gd name="T52" fmla="*/ 9125582 w 211"/>
              <a:gd name="T53" fmla="*/ 52843230 h 273"/>
              <a:gd name="T54" fmla="*/ 6770785 w 211"/>
              <a:gd name="T55" fmla="*/ 54898251 h 273"/>
              <a:gd name="T56" fmla="*/ 6770785 w 211"/>
              <a:gd name="T57" fmla="*/ 57246382 h 273"/>
              <a:gd name="T58" fmla="*/ 8831436 w 211"/>
              <a:gd name="T59" fmla="*/ 58127337 h 273"/>
              <a:gd name="T60" fmla="*/ 9420270 w 211"/>
              <a:gd name="T61" fmla="*/ 60476009 h 273"/>
              <a:gd name="T62" fmla="*/ 7948455 w 211"/>
              <a:gd name="T63" fmla="*/ 62824681 h 273"/>
              <a:gd name="T64" fmla="*/ 0 w 211"/>
              <a:gd name="T65" fmla="*/ 66053767 h 273"/>
              <a:gd name="T66" fmla="*/ 7948455 w 211"/>
              <a:gd name="T67" fmla="*/ 66053767 h 273"/>
              <a:gd name="T68" fmla="*/ 9420270 w 211"/>
              <a:gd name="T69" fmla="*/ 68989743 h 273"/>
              <a:gd name="T70" fmla="*/ 8831436 w 211"/>
              <a:gd name="T71" fmla="*/ 70751111 h 273"/>
              <a:gd name="T72" fmla="*/ 0 w 211"/>
              <a:gd name="T73" fmla="*/ 71631526 h 273"/>
              <a:gd name="T74" fmla="*/ 294146 w 211"/>
              <a:gd name="T75" fmla="*/ 78383890 h 273"/>
              <a:gd name="T76" fmla="*/ 2354797 w 211"/>
              <a:gd name="T77" fmla="*/ 80145259 h 273"/>
              <a:gd name="T78" fmla="*/ 60642380 w 211"/>
              <a:gd name="T79" fmla="*/ 79557956 h 273"/>
              <a:gd name="T80" fmla="*/ 62114195 w 211"/>
              <a:gd name="T81" fmla="*/ 77796587 h 273"/>
              <a:gd name="T82" fmla="*/ 61820049 w 211"/>
              <a:gd name="T83" fmla="*/ 1174066 h 273"/>
              <a:gd name="T84" fmla="*/ 59759399 w 211"/>
              <a:gd name="T85" fmla="*/ 0 h 273"/>
              <a:gd name="T86" fmla="*/ 48572625 w 211"/>
              <a:gd name="T87" fmla="*/ 24660246 h 273"/>
              <a:gd name="T88" fmla="*/ 47689644 w 211"/>
              <a:gd name="T89" fmla="*/ 26715267 h 273"/>
              <a:gd name="T90" fmla="*/ 22078318 w 211"/>
              <a:gd name="T91" fmla="*/ 26715267 h 273"/>
              <a:gd name="T92" fmla="*/ 20901191 w 211"/>
              <a:gd name="T93" fmla="*/ 25540660 h 273"/>
              <a:gd name="T94" fmla="*/ 20901191 w 211"/>
              <a:gd name="T95" fmla="*/ 15265558 h 273"/>
              <a:gd name="T96" fmla="*/ 21489483 w 211"/>
              <a:gd name="T97" fmla="*/ 13210537 h 273"/>
              <a:gd name="T98" fmla="*/ 46806663 w 211"/>
              <a:gd name="T99" fmla="*/ 12623775 h 273"/>
              <a:gd name="T100" fmla="*/ 48572625 w 211"/>
              <a:gd name="T101" fmla="*/ 14385144 h 2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1" h="273">
                <a:moveTo>
                  <a:pt x="203" y="0"/>
                </a:moveTo>
                <a:lnTo>
                  <a:pt x="8" y="0"/>
                </a:lnTo>
                <a:lnTo>
                  <a:pt x="4" y="0"/>
                </a:lnTo>
                <a:lnTo>
                  <a:pt x="2" y="1"/>
                </a:lnTo>
                <a:lnTo>
                  <a:pt x="1" y="4"/>
                </a:lnTo>
                <a:lnTo>
                  <a:pt x="0" y="7"/>
                </a:lnTo>
                <a:lnTo>
                  <a:pt x="0" y="22"/>
                </a:lnTo>
                <a:lnTo>
                  <a:pt x="23" y="22"/>
                </a:lnTo>
                <a:lnTo>
                  <a:pt x="27" y="23"/>
                </a:lnTo>
                <a:lnTo>
                  <a:pt x="30" y="24"/>
                </a:lnTo>
                <a:lnTo>
                  <a:pt x="31" y="28"/>
                </a:lnTo>
                <a:lnTo>
                  <a:pt x="32" y="31"/>
                </a:lnTo>
                <a:lnTo>
                  <a:pt x="31" y="35"/>
                </a:lnTo>
                <a:lnTo>
                  <a:pt x="30" y="39"/>
                </a:lnTo>
                <a:lnTo>
                  <a:pt x="27" y="41"/>
                </a:lnTo>
                <a:lnTo>
                  <a:pt x="23" y="42"/>
                </a:lnTo>
                <a:lnTo>
                  <a:pt x="0" y="42"/>
                </a:lnTo>
                <a:lnTo>
                  <a:pt x="0" y="50"/>
                </a:lnTo>
                <a:lnTo>
                  <a:pt x="23" y="50"/>
                </a:lnTo>
                <a:lnTo>
                  <a:pt x="27" y="52"/>
                </a:lnTo>
                <a:lnTo>
                  <a:pt x="30" y="53"/>
                </a:lnTo>
                <a:lnTo>
                  <a:pt x="31" y="57"/>
                </a:lnTo>
                <a:lnTo>
                  <a:pt x="32" y="61"/>
                </a:lnTo>
                <a:lnTo>
                  <a:pt x="31" y="64"/>
                </a:lnTo>
                <a:lnTo>
                  <a:pt x="30" y="68"/>
                </a:lnTo>
                <a:lnTo>
                  <a:pt x="27" y="69"/>
                </a:lnTo>
                <a:lnTo>
                  <a:pt x="23" y="71"/>
                </a:lnTo>
                <a:lnTo>
                  <a:pt x="0" y="71"/>
                </a:lnTo>
                <a:lnTo>
                  <a:pt x="0" y="80"/>
                </a:lnTo>
                <a:lnTo>
                  <a:pt x="23" y="80"/>
                </a:lnTo>
                <a:lnTo>
                  <a:pt x="27" y="80"/>
                </a:lnTo>
                <a:lnTo>
                  <a:pt x="30" y="83"/>
                </a:lnTo>
                <a:lnTo>
                  <a:pt x="31" y="86"/>
                </a:lnTo>
                <a:lnTo>
                  <a:pt x="32" y="90"/>
                </a:lnTo>
                <a:lnTo>
                  <a:pt x="31" y="94"/>
                </a:lnTo>
                <a:lnTo>
                  <a:pt x="30" y="97"/>
                </a:lnTo>
                <a:lnTo>
                  <a:pt x="27" y="99"/>
                </a:lnTo>
                <a:lnTo>
                  <a:pt x="23" y="99"/>
                </a:lnTo>
                <a:lnTo>
                  <a:pt x="0" y="99"/>
                </a:lnTo>
                <a:lnTo>
                  <a:pt x="0" y="109"/>
                </a:lnTo>
                <a:lnTo>
                  <a:pt x="23" y="109"/>
                </a:lnTo>
                <a:lnTo>
                  <a:pt x="27" y="109"/>
                </a:lnTo>
                <a:lnTo>
                  <a:pt x="30" y="112"/>
                </a:lnTo>
                <a:lnTo>
                  <a:pt x="31" y="114"/>
                </a:lnTo>
                <a:lnTo>
                  <a:pt x="32" y="119"/>
                </a:lnTo>
                <a:lnTo>
                  <a:pt x="31" y="123"/>
                </a:lnTo>
                <a:lnTo>
                  <a:pt x="30" y="125"/>
                </a:lnTo>
                <a:lnTo>
                  <a:pt x="27" y="128"/>
                </a:lnTo>
                <a:lnTo>
                  <a:pt x="23" y="128"/>
                </a:lnTo>
                <a:lnTo>
                  <a:pt x="0" y="128"/>
                </a:lnTo>
                <a:lnTo>
                  <a:pt x="0" y="138"/>
                </a:lnTo>
                <a:lnTo>
                  <a:pt x="23" y="138"/>
                </a:lnTo>
                <a:lnTo>
                  <a:pt x="27" y="138"/>
                </a:lnTo>
                <a:lnTo>
                  <a:pt x="30" y="140"/>
                </a:lnTo>
                <a:lnTo>
                  <a:pt x="31" y="143"/>
                </a:lnTo>
                <a:lnTo>
                  <a:pt x="32" y="147"/>
                </a:lnTo>
                <a:lnTo>
                  <a:pt x="31" y="151"/>
                </a:lnTo>
                <a:lnTo>
                  <a:pt x="30" y="154"/>
                </a:lnTo>
                <a:lnTo>
                  <a:pt x="27" y="157"/>
                </a:lnTo>
                <a:lnTo>
                  <a:pt x="23" y="158"/>
                </a:lnTo>
                <a:lnTo>
                  <a:pt x="0" y="158"/>
                </a:lnTo>
                <a:lnTo>
                  <a:pt x="0" y="166"/>
                </a:lnTo>
                <a:lnTo>
                  <a:pt x="23" y="166"/>
                </a:lnTo>
                <a:lnTo>
                  <a:pt x="27" y="168"/>
                </a:lnTo>
                <a:lnTo>
                  <a:pt x="30" y="169"/>
                </a:lnTo>
                <a:lnTo>
                  <a:pt x="31" y="173"/>
                </a:lnTo>
                <a:lnTo>
                  <a:pt x="32" y="176"/>
                </a:lnTo>
                <a:lnTo>
                  <a:pt x="31" y="180"/>
                </a:lnTo>
                <a:lnTo>
                  <a:pt x="30" y="184"/>
                </a:lnTo>
                <a:lnTo>
                  <a:pt x="27" y="185"/>
                </a:lnTo>
                <a:lnTo>
                  <a:pt x="23" y="187"/>
                </a:lnTo>
                <a:lnTo>
                  <a:pt x="0" y="187"/>
                </a:lnTo>
                <a:lnTo>
                  <a:pt x="0" y="195"/>
                </a:lnTo>
                <a:lnTo>
                  <a:pt x="23" y="195"/>
                </a:lnTo>
                <a:lnTo>
                  <a:pt x="27" y="196"/>
                </a:lnTo>
                <a:lnTo>
                  <a:pt x="30" y="198"/>
                </a:lnTo>
                <a:lnTo>
                  <a:pt x="31" y="202"/>
                </a:lnTo>
                <a:lnTo>
                  <a:pt x="32" y="206"/>
                </a:lnTo>
                <a:lnTo>
                  <a:pt x="31" y="209"/>
                </a:lnTo>
                <a:lnTo>
                  <a:pt x="30" y="213"/>
                </a:lnTo>
                <a:lnTo>
                  <a:pt x="27" y="214"/>
                </a:lnTo>
                <a:lnTo>
                  <a:pt x="23" y="215"/>
                </a:lnTo>
                <a:lnTo>
                  <a:pt x="0" y="215"/>
                </a:lnTo>
                <a:lnTo>
                  <a:pt x="0" y="225"/>
                </a:lnTo>
                <a:lnTo>
                  <a:pt x="23" y="225"/>
                </a:lnTo>
                <a:lnTo>
                  <a:pt x="27" y="225"/>
                </a:lnTo>
                <a:lnTo>
                  <a:pt x="30" y="228"/>
                </a:lnTo>
                <a:lnTo>
                  <a:pt x="31" y="230"/>
                </a:lnTo>
                <a:lnTo>
                  <a:pt x="32" y="235"/>
                </a:lnTo>
                <a:lnTo>
                  <a:pt x="31" y="239"/>
                </a:lnTo>
                <a:lnTo>
                  <a:pt x="30" y="241"/>
                </a:lnTo>
                <a:lnTo>
                  <a:pt x="27" y="244"/>
                </a:lnTo>
                <a:lnTo>
                  <a:pt x="23" y="244"/>
                </a:lnTo>
                <a:lnTo>
                  <a:pt x="0" y="244"/>
                </a:lnTo>
                <a:lnTo>
                  <a:pt x="0" y="265"/>
                </a:lnTo>
                <a:lnTo>
                  <a:pt x="1" y="267"/>
                </a:lnTo>
                <a:lnTo>
                  <a:pt x="2" y="270"/>
                </a:lnTo>
                <a:lnTo>
                  <a:pt x="4" y="271"/>
                </a:lnTo>
                <a:lnTo>
                  <a:pt x="8" y="273"/>
                </a:lnTo>
                <a:lnTo>
                  <a:pt x="203" y="273"/>
                </a:lnTo>
                <a:lnTo>
                  <a:pt x="206" y="271"/>
                </a:lnTo>
                <a:lnTo>
                  <a:pt x="209" y="270"/>
                </a:lnTo>
                <a:lnTo>
                  <a:pt x="210" y="267"/>
                </a:lnTo>
                <a:lnTo>
                  <a:pt x="211" y="265"/>
                </a:lnTo>
                <a:lnTo>
                  <a:pt x="211" y="7"/>
                </a:lnTo>
                <a:lnTo>
                  <a:pt x="210" y="4"/>
                </a:lnTo>
                <a:lnTo>
                  <a:pt x="209" y="1"/>
                </a:lnTo>
                <a:lnTo>
                  <a:pt x="206" y="0"/>
                </a:lnTo>
                <a:lnTo>
                  <a:pt x="203" y="0"/>
                </a:lnTo>
                <a:close/>
                <a:moveTo>
                  <a:pt x="165" y="84"/>
                </a:moveTo>
                <a:lnTo>
                  <a:pt x="165" y="84"/>
                </a:lnTo>
                <a:lnTo>
                  <a:pt x="165" y="87"/>
                </a:lnTo>
                <a:lnTo>
                  <a:pt x="163" y="90"/>
                </a:lnTo>
                <a:lnTo>
                  <a:pt x="162" y="91"/>
                </a:lnTo>
                <a:lnTo>
                  <a:pt x="159" y="91"/>
                </a:lnTo>
                <a:lnTo>
                  <a:pt x="75" y="91"/>
                </a:lnTo>
                <a:lnTo>
                  <a:pt x="73" y="91"/>
                </a:lnTo>
                <a:lnTo>
                  <a:pt x="72" y="90"/>
                </a:lnTo>
                <a:lnTo>
                  <a:pt x="71" y="87"/>
                </a:lnTo>
                <a:lnTo>
                  <a:pt x="71" y="84"/>
                </a:lnTo>
                <a:lnTo>
                  <a:pt x="71" y="52"/>
                </a:lnTo>
                <a:lnTo>
                  <a:pt x="71" y="49"/>
                </a:lnTo>
                <a:lnTo>
                  <a:pt x="72" y="46"/>
                </a:lnTo>
                <a:lnTo>
                  <a:pt x="73" y="45"/>
                </a:lnTo>
                <a:lnTo>
                  <a:pt x="75" y="43"/>
                </a:lnTo>
                <a:lnTo>
                  <a:pt x="159" y="43"/>
                </a:lnTo>
                <a:lnTo>
                  <a:pt x="162" y="45"/>
                </a:lnTo>
                <a:lnTo>
                  <a:pt x="163" y="46"/>
                </a:lnTo>
                <a:lnTo>
                  <a:pt x="165" y="49"/>
                </a:lnTo>
                <a:lnTo>
                  <a:pt x="165" y="52"/>
                </a:lnTo>
                <a:lnTo>
                  <a:pt x="165" y="8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6" name="Freeform 194"/>
          <p:cNvSpPr>
            <a:spLocks/>
          </p:cNvSpPr>
          <p:nvPr/>
        </p:nvSpPr>
        <p:spPr bwMode="auto">
          <a:xfrm>
            <a:off x="4362450" y="2105025"/>
            <a:ext cx="22225" cy="6350"/>
          </a:xfrm>
          <a:custGeom>
            <a:avLst/>
            <a:gdLst>
              <a:gd name="T0" fmla="*/ 10819130 w 40"/>
              <a:gd name="T1" fmla="*/ 0 h 10"/>
              <a:gd name="T2" fmla="*/ 10819130 w 40"/>
              <a:gd name="T3" fmla="*/ 0 h 10"/>
              <a:gd name="T4" fmla="*/ 11720354 w 40"/>
              <a:gd name="T5" fmla="*/ 343535 h 10"/>
              <a:gd name="T6" fmla="*/ 12020947 w 40"/>
              <a:gd name="T7" fmla="*/ 1374140 h 10"/>
              <a:gd name="T8" fmla="*/ 12020947 w 40"/>
              <a:gd name="T9" fmla="*/ 1374140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1374140 h 10"/>
              <a:gd name="T22" fmla="*/ 0 w 40"/>
              <a:gd name="T23" fmla="*/ 1374140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7" name="Freeform 195"/>
          <p:cNvSpPr>
            <a:spLocks/>
          </p:cNvSpPr>
          <p:nvPr/>
        </p:nvSpPr>
        <p:spPr bwMode="auto">
          <a:xfrm>
            <a:off x="4362450" y="2105025"/>
            <a:ext cx="22225" cy="6350"/>
          </a:xfrm>
          <a:custGeom>
            <a:avLst/>
            <a:gdLst>
              <a:gd name="T0" fmla="*/ 10819130 w 40"/>
              <a:gd name="T1" fmla="*/ 0 h 10"/>
              <a:gd name="T2" fmla="*/ 10819130 w 40"/>
              <a:gd name="T3" fmla="*/ 0 h 10"/>
              <a:gd name="T4" fmla="*/ 11720354 w 40"/>
              <a:gd name="T5" fmla="*/ 343535 h 10"/>
              <a:gd name="T6" fmla="*/ 12020947 w 40"/>
              <a:gd name="T7" fmla="*/ 1374140 h 10"/>
              <a:gd name="T8" fmla="*/ 12020947 w 40"/>
              <a:gd name="T9" fmla="*/ 1374140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1374140 h 10"/>
              <a:gd name="T22" fmla="*/ 0 w 40"/>
              <a:gd name="T23" fmla="*/ 1374140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8" name="Freeform 196"/>
          <p:cNvSpPr>
            <a:spLocks/>
          </p:cNvSpPr>
          <p:nvPr/>
        </p:nvSpPr>
        <p:spPr bwMode="auto">
          <a:xfrm>
            <a:off x="4362450" y="2120900"/>
            <a:ext cx="22225" cy="4763"/>
          </a:xfrm>
          <a:custGeom>
            <a:avLst/>
            <a:gdLst>
              <a:gd name="T0" fmla="*/ 10819130 w 40"/>
              <a:gd name="T1" fmla="*/ 0 h 9"/>
              <a:gd name="T2" fmla="*/ 10819130 w 40"/>
              <a:gd name="T3" fmla="*/ 0 h 9"/>
              <a:gd name="T4" fmla="*/ 11720354 w 40"/>
              <a:gd name="T5" fmla="*/ 318063 h 9"/>
              <a:gd name="T6" fmla="*/ 12020947 w 40"/>
              <a:gd name="T7" fmla="*/ 1590313 h 9"/>
              <a:gd name="T8" fmla="*/ 12020947 w 40"/>
              <a:gd name="T9" fmla="*/ 1590313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590313 h 9"/>
              <a:gd name="T22" fmla="*/ 0 w 40"/>
              <a:gd name="T23" fmla="*/ 1590313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5"/>
                </a:lnTo>
                <a:lnTo>
                  <a:pt x="39" y="8"/>
                </a:lnTo>
                <a:lnTo>
                  <a:pt x="36" y="9"/>
                </a:lnTo>
                <a:lnTo>
                  <a:pt x="6" y="9"/>
                </a:lnTo>
                <a:lnTo>
                  <a:pt x="2" y="8"/>
                </a:lnTo>
                <a:lnTo>
                  <a:pt x="0" y="5"/>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39" name="Freeform 197"/>
          <p:cNvSpPr>
            <a:spLocks/>
          </p:cNvSpPr>
          <p:nvPr/>
        </p:nvSpPr>
        <p:spPr bwMode="auto">
          <a:xfrm>
            <a:off x="4362450" y="2120900"/>
            <a:ext cx="22225" cy="4763"/>
          </a:xfrm>
          <a:custGeom>
            <a:avLst/>
            <a:gdLst>
              <a:gd name="T0" fmla="*/ 10819130 w 40"/>
              <a:gd name="T1" fmla="*/ 0 h 9"/>
              <a:gd name="T2" fmla="*/ 10819130 w 40"/>
              <a:gd name="T3" fmla="*/ 0 h 9"/>
              <a:gd name="T4" fmla="*/ 11720354 w 40"/>
              <a:gd name="T5" fmla="*/ 318063 h 9"/>
              <a:gd name="T6" fmla="*/ 12020947 w 40"/>
              <a:gd name="T7" fmla="*/ 1590313 h 9"/>
              <a:gd name="T8" fmla="*/ 12020947 w 40"/>
              <a:gd name="T9" fmla="*/ 1590313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590313 h 9"/>
              <a:gd name="T22" fmla="*/ 0 w 40"/>
              <a:gd name="T23" fmla="*/ 1590313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5"/>
                </a:lnTo>
                <a:lnTo>
                  <a:pt x="39" y="8"/>
                </a:lnTo>
                <a:lnTo>
                  <a:pt x="36" y="9"/>
                </a:lnTo>
                <a:lnTo>
                  <a:pt x="6" y="9"/>
                </a:lnTo>
                <a:lnTo>
                  <a:pt x="2" y="8"/>
                </a:lnTo>
                <a:lnTo>
                  <a:pt x="0" y="5"/>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0" name="Freeform 198"/>
          <p:cNvSpPr>
            <a:spLocks/>
          </p:cNvSpPr>
          <p:nvPr/>
        </p:nvSpPr>
        <p:spPr bwMode="auto">
          <a:xfrm>
            <a:off x="4362450" y="2136775"/>
            <a:ext cx="22225" cy="4763"/>
          </a:xfrm>
          <a:custGeom>
            <a:avLst/>
            <a:gdLst>
              <a:gd name="T0" fmla="*/ 10819130 w 40"/>
              <a:gd name="T1" fmla="*/ 0 h 10"/>
              <a:gd name="T2" fmla="*/ 10819130 w 40"/>
              <a:gd name="T3" fmla="*/ 0 h 10"/>
              <a:gd name="T4" fmla="*/ 11720354 w 40"/>
              <a:gd name="T5" fmla="*/ 412000 h 10"/>
              <a:gd name="T6" fmla="*/ 12020947 w 40"/>
              <a:gd name="T7" fmla="*/ 1236475 h 10"/>
              <a:gd name="T8" fmla="*/ 12020947 w 40"/>
              <a:gd name="T9" fmla="*/ 1236475 h 10"/>
              <a:gd name="T10" fmla="*/ 11720354 w 40"/>
              <a:gd name="T11" fmla="*/ 1854712 h 10"/>
              <a:gd name="T12" fmla="*/ 10819130 w 40"/>
              <a:gd name="T13" fmla="*/ 2060950 h 10"/>
              <a:gd name="T14" fmla="*/ 1803003 w 40"/>
              <a:gd name="T15" fmla="*/ 2060950 h 10"/>
              <a:gd name="T16" fmla="*/ 1803003 w 40"/>
              <a:gd name="T17" fmla="*/ 2060950 h 10"/>
              <a:gd name="T18" fmla="*/ 601186 w 40"/>
              <a:gd name="T19" fmla="*/ 1854712 h 10"/>
              <a:gd name="T20" fmla="*/ 0 w 40"/>
              <a:gd name="T21" fmla="*/ 1236475 h 10"/>
              <a:gd name="T22" fmla="*/ 0 w 40"/>
              <a:gd name="T23" fmla="*/ 1236475 h 10"/>
              <a:gd name="T24" fmla="*/ 601186 w 40"/>
              <a:gd name="T25" fmla="*/ 41200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1" name="Freeform 199"/>
          <p:cNvSpPr>
            <a:spLocks/>
          </p:cNvSpPr>
          <p:nvPr/>
        </p:nvSpPr>
        <p:spPr bwMode="auto">
          <a:xfrm>
            <a:off x="4362450" y="2136775"/>
            <a:ext cx="22225" cy="4763"/>
          </a:xfrm>
          <a:custGeom>
            <a:avLst/>
            <a:gdLst>
              <a:gd name="T0" fmla="*/ 10819130 w 40"/>
              <a:gd name="T1" fmla="*/ 0 h 10"/>
              <a:gd name="T2" fmla="*/ 10819130 w 40"/>
              <a:gd name="T3" fmla="*/ 0 h 10"/>
              <a:gd name="T4" fmla="*/ 11720354 w 40"/>
              <a:gd name="T5" fmla="*/ 412000 h 10"/>
              <a:gd name="T6" fmla="*/ 12020947 w 40"/>
              <a:gd name="T7" fmla="*/ 1236475 h 10"/>
              <a:gd name="T8" fmla="*/ 12020947 w 40"/>
              <a:gd name="T9" fmla="*/ 1236475 h 10"/>
              <a:gd name="T10" fmla="*/ 11720354 w 40"/>
              <a:gd name="T11" fmla="*/ 1854712 h 10"/>
              <a:gd name="T12" fmla="*/ 10819130 w 40"/>
              <a:gd name="T13" fmla="*/ 2060950 h 10"/>
              <a:gd name="T14" fmla="*/ 1803003 w 40"/>
              <a:gd name="T15" fmla="*/ 2060950 h 10"/>
              <a:gd name="T16" fmla="*/ 1803003 w 40"/>
              <a:gd name="T17" fmla="*/ 2060950 h 10"/>
              <a:gd name="T18" fmla="*/ 601186 w 40"/>
              <a:gd name="T19" fmla="*/ 1854712 h 10"/>
              <a:gd name="T20" fmla="*/ 0 w 40"/>
              <a:gd name="T21" fmla="*/ 1236475 h 10"/>
              <a:gd name="T22" fmla="*/ 0 w 40"/>
              <a:gd name="T23" fmla="*/ 1236475 h 10"/>
              <a:gd name="T24" fmla="*/ 601186 w 40"/>
              <a:gd name="T25" fmla="*/ 41200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2" name="Freeform 200"/>
          <p:cNvSpPr>
            <a:spLocks/>
          </p:cNvSpPr>
          <p:nvPr/>
        </p:nvSpPr>
        <p:spPr bwMode="auto">
          <a:xfrm>
            <a:off x="4362450" y="2152650"/>
            <a:ext cx="22225" cy="6350"/>
          </a:xfrm>
          <a:custGeom>
            <a:avLst/>
            <a:gdLst>
              <a:gd name="T0" fmla="*/ 10819130 w 40"/>
              <a:gd name="T1" fmla="*/ 0 h 10"/>
              <a:gd name="T2" fmla="*/ 10819130 w 40"/>
              <a:gd name="T3" fmla="*/ 0 h 10"/>
              <a:gd name="T4" fmla="*/ 11720354 w 40"/>
              <a:gd name="T5" fmla="*/ 687070 h 10"/>
              <a:gd name="T6" fmla="*/ 12020947 w 40"/>
              <a:gd name="T7" fmla="*/ 1717675 h 10"/>
              <a:gd name="T8" fmla="*/ 12020947 w 40"/>
              <a:gd name="T9" fmla="*/ 1717675 h 10"/>
              <a:gd name="T10" fmla="*/ 11720354 w 40"/>
              <a:gd name="T11" fmla="*/ 3091180 h 10"/>
              <a:gd name="T12" fmla="*/ 10819130 w 40"/>
              <a:gd name="T13" fmla="*/ 3434715 h 10"/>
              <a:gd name="T14" fmla="*/ 1803003 w 40"/>
              <a:gd name="T15" fmla="*/ 3434715 h 10"/>
              <a:gd name="T16" fmla="*/ 1803003 w 40"/>
              <a:gd name="T17" fmla="*/ 3434715 h 10"/>
              <a:gd name="T18" fmla="*/ 601186 w 40"/>
              <a:gd name="T19" fmla="*/ 3091180 h 10"/>
              <a:gd name="T20" fmla="*/ 0 w 40"/>
              <a:gd name="T21" fmla="*/ 1717675 h 10"/>
              <a:gd name="T22" fmla="*/ 0 w 40"/>
              <a:gd name="T23" fmla="*/ 1717675 h 10"/>
              <a:gd name="T24" fmla="*/ 601186 w 40"/>
              <a:gd name="T25" fmla="*/ 68707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5"/>
                </a:lnTo>
                <a:lnTo>
                  <a:pt x="39" y="9"/>
                </a:lnTo>
                <a:lnTo>
                  <a:pt x="36" y="10"/>
                </a:lnTo>
                <a:lnTo>
                  <a:pt x="6" y="10"/>
                </a:lnTo>
                <a:lnTo>
                  <a:pt x="2" y="9"/>
                </a:lnTo>
                <a:lnTo>
                  <a:pt x="0" y="5"/>
                </a:lnTo>
                <a:lnTo>
                  <a:pt x="2" y="2"/>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3" name="Freeform 201"/>
          <p:cNvSpPr>
            <a:spLocks/>
          </p:cNvSpPr>
          <p:nvPr/>
        </p:nvSpPr>
        <p:spPr bwMode="auto">
          <a:xfrm>
            <a:off x="4362450" y="2152650"/>
            <a:ext cx="22225" cy="6350"/>
          </a:xfrm>
          <a:custGeom>
            <a:avLst/>
            <a:gdLst>
              <a:gd name="T0" fmla="*/ 10819130 w 40"/>
              <a:gd name="T1" fmla="*/ 0 h 10"/>
              <a:gd name="T2" fmla="*/ 10819130 w 40"/>
              <a:gd name="T3" fmla="*/ 0 h 10"/>
              <a:gd name="T4" fmla="*/ 11720354 w 40"/>
              <a:gd name="T5" fmla="*/ 687070 h 10"/>
              <a:gd name="T6" fmla="*/ 12020947 w 40"/>
              <a:gd name="T7" fmla="*/ 1717675 h 10"/>
              <a:gd name="T8" fmla="*/ 12020947 w 40"/>
              <a:gd name="T9" fmla="*/ 1717675 h 10"/>
              <a:gd name="T10" fmla="*/ 11720354 w 40"/>
              <a:gd name="T11" fmla="*/ 3091180 h 10"/>
              <a:gd name="T12" fmla="*/ 10819130 w 40"/>
              <a:gd name="T13" fmla="*/ 3434715 h 10"/>
              <a:gd name="T14" fmla="*/ 1803003 w 40"/>
              <a:gd name="T15" fmla="*/ 3434715 h 10"/>
              <a:gd name="T16" fmla="*/ 1803003 w 40"/>
              <a:gd name="T17" fmla="*/ 3434715 h 10"/>
              <a:gd name="T18" fmla="*/ 601186 w 40"/>
              <a:gd name="T19" fmla="*/ 3091180 h 10"/>
              <a:gd name="T20" fmla="*/ 0 w 40"/>
              <a:gd name="T21" fmla="*/ 1717675 h 10"/>
              <a:gd name="T22" fmla="*/ 0 w 40"/>
              <a:gd name="T23" fmla="*/ 1717675 h 10"/>
              <a:gd name="T24" fmla="*/ 601186 w 40"/>
              <a:gd name="T25" fmla="*/ 687070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5"/>
                </a:lnTo>
                <a:lnTo>
                  <a:pt x="39" y="9"/>
                </a:lnTo>
                <a:lnTo>
                  <a:pt x="36" y="10"/>
                </a:lnTo>
                <a:lnTo>
                  <a:pt x="6" y="10"/>
                </a:lnTo>
                <a:lnTo>
                  <a:pt x="2" y="9"/>
                </a:lnTo>
                <a:lnTo>
                  <a:pt x="0" y="5"/>
                </a:lnTo>
                <a:lnTo>
                  <a:pt x="2" y="2"/>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4" name="Freeform 202"/>
          <p:cNvSpPr>
            <a:spLocks/>
          </p:cNvSpPr>
          <p:nvPr/>
        </p:nvSpPr>
        <p:spPr bwMode="auto">
          <a:xfrm>
            <a:off x="4362450" y="2168525"/>
            <a:ext cx="22225" cy="4763"/>
          </a:xfrm>
          <a:custGeom>
            <a:avLst/>
            <a:gdLst>
              <a:gd name="T0" fmla="*/ 10819130 w 40"/>
              <a:gd name="T1" fmla="*/ 0 h 10"/>
              <a:gd name="T2" fmla="*/ 10819130 w 40"/>
              <a:gd name="T3" fmla="*/ 0 h 10"/>
              <a:gd name="T4" fmla="*/ 11720354 w 40"/>
              <a:gd name="T5" fmla="*/ 257678 h 10"/>
              <a:gd name="T6" fmla="*/ 12020947 w 40"/>
              <a:gd name="T7" fmla="*/ 1030713 h 10"/>
              <a:gd name="T8" fmla="*/ 12020947 w 40"/>
              <a:gd name="T9" fmla="*/ 1030713 h 10"/>
              <a:gd name="T10" fmla="*/ 11720354 w 40"/>
              <a:gd name="T11" fmla="*/ 2060950 h 10"/>
              <a:gd name="T12" fmla="*/ 10819130 w 40"/>
              <a:gd name="T13" fmla="*/ 2576307 h 10"/>
              <a:gd name="T14" fmla="*/ 1803003 w 40"/>
              <a:gd name="T15" fmla="*/ 2576307 h 10"/>
              <a:gd name="T16" fmla="*/ 1803003 w 40"/>
              <a:gd name="T17" fmla="*/ 2576307 h 10"/>
              <a:gd name="T18" fmla="*/ 601186 w 40"/>
              <a:gd name="T19" fmla="*/ 2060950 h 10"/>
              <a:gd name="T20" fmla="*/ 0 w 40"/>
              <a:gd name="T21" fmla="*/ 1030713 h 10"/>
              <a:gd name="T22" fmla="*/ 0 w 40"/>
              <a:gd name="T23" fmla="*/ 1030713 h 10"/>
              <a:gd name="T24" fmla="*/ 601186 w 40"/>
              <a:gd name="T25" fmla="*/ 25767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5" name="Freeform 203"/>
          <p:cNvSpPr>
            <a:spLocks/>
          </p:cNvSpPr>
          <p:nvPr/>
        </p:nvSpPr>
        <p:spPr bwMode="auto">
          <a:xfrm>
            <a:off x="4362450" y="2168525"/>
            <a:ext cx="22225" cy="4763"/>
          </a:xfrm>
          <a:custGeom>
            <a:avLst/>
            <a:gdLst>
              <a:gd name="T0" fmla="*/ 10819130 w 40"/>
              <a:gd name="T1" fmla="*/ 0 h 10"/>
              <a:gd name="T2" fmla="*/ 10819130 w 40"/>
              <a:gd name="T3" fmla="*/ 0 h 10"/>
              <a:gd name="T4" fmla="*/ 11720354 w 40"/>
              <a:gd name="T5" fmla="*/ 257678 h 10"/>
              <a:gd name="T6" fmla="*/ 12020947 w 40"/>
              <a:gd name="T7" fmla="*/ 1030713 h 10"/>
              <a:gd name="T8" fmla="*/ 12020947 w 40"/>
              <a:gd name="T9" fmla="*/ 1030713 h 10"/>
              <a:gd name="T10" fmla="*/ 11720354 w 40"/>
              <a:gd name="T11" fmla="*/ 2060950 h 10"/>
              <a:gd name="T12" fmla="*/ 10819130 w 40"/>
              <a:gd name="T13" fmla="*/ 2576307 h 10"/>
              <a:gd name="T14" fmla="*/ 1803003 w 40"/>
              <a:gd name="T15" fmla="*/ 2576307 h 10"/>
              <a:gd name="T16" fmla="*/ 1803003 w 40"/>
              <a:gd name="T17" fmla="*/ 2576307 h 10"/>
              <a:gd name="T18" fmla="*/ 601186 w 40"/>
              <a:gd name="T19" fmla="*/ 2060950 h 10"/>
              <a:gd name="T20" fmla="*/ 0 w 40"/>
              <a:gd name="T21" fmla="*/ 1030713 h 10"/>
              <a:gd name="T22" fmla="*/ 0 w 40"/>
              <a:gd name="T23" fmla="*/ 1030713 h 10"/>
              <a:gd name="T24" fmla="*/ 601186 w 40"/>
              <a:gd name="T25" fmla="*/ 25767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4"/>
                </a:lnTo>
                <a:lnTo>
                  <a:pt x="39" y="8"/>
                </a:lnTo>
                <a:lnTo>
                  <a:pt x="36" y="10"/>
                </a:lnTo>
                <a:lnTo>
                  <a:pt x="6" y="10"/>
                </a:lnTo>
                <a:lnTo>
                  <a:pt x="2" y="8"/>
                </a:lnTo>
                <a:lnTo>
                  <a:pt x="0" y="4"/>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6" name="Freeform 204"/>
          <p:cNvSpPr>
            <a:spLocks/>
          </p:cNvSpPr>
          <p:nvPr/>
        </p:nvSpPr>
        <p:spPr bwMode="auto">
          <a:xfrm>
            <a:off x="4362450" y="2184400"/>
            <a:ext cx="22225" cy="4763"/>
          </a:xfrm>
          <a:custGeom>
            <a:avLst/>
            <a:gdLst>
              <a:gd name="T0" fmla="*/ 10819130 w 40"/>
              <a:gd name="T1" fmla="*/ 0 h 9"/>
              <a:gd name="T2" fmla="*/ 10819130 w 40"/>
              <a:gd name="T3" fmla="*/ 0 h 9"/>
              <a:gd name="T4" fmla="*/ 11720354 w 40"/>
              <a:gd name="T5" fmla="*/ 318063 h 9"/>
              <a:gd name="T6" fmla="*/ 12020947 w 40"/>
              <a:gd name="T7" fmla="*/ 1272250 h 9"/>
              <a:gd name="T8" fmla="*/ 12020947 w 40"/>
              <a:gd name="T9" fmla="*/ 1272250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272250 h 9"/>
              <a:gd name="T22" fmla="*/ 0 w 40"/>
              <a:gd name="T23" fmla="*/ 1272250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4"/>
                </a:lnTo>
                <a:lnTo>
                  <a:pt x="39" y="8"/>
                </a:lnTo>
                <a:lnTo>
                  <a:pt x="36" y="9"/>
                </a:lnTo>
                <a:lnTo>
                  <a:pt x="6" y="9"/>
                </a:lnTo>
                <a:lnTo>
                  <a:pt x="2" y="8"/>
                </a:lnTo>
                <a:lnTo>
                  <a:pt x="0" y="4"/>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7" name="Freeform 206"/>
          <p:cNvSpPr>
            <a:spLocks/>
          </p:cNvSpPr>
          <p:nvPr/>
        </p:nvSpPr>
        <p:spPr bwMode="auto">
          <a:xfrm>
            <a:off x="4362450" y="2184400"/>
            <a:ext cx="22225" cy="4763"/>
          </a:xfrm>
          <a:custGeom>
            <a:avLst/>
            <a:gdLst>
              <a:gd name="T0" fmla="*/ 10819130 w 40"/>
              <a:gd name="T1" fmla="*/ 0 h 9"/>
              <a:gd name="T2" fmla="*/ 10819130 w 40"/>
              <a:gd name="T3" fmla="*/ 0 h 9"/>
              <a:gd name="T4" fmla="*/ 11720354 w 40"/>
              <a:gd name="T5" fmla="*/ 318063 h 9"/>
              <a:gd name="T6" fmla="*/ 12020947 w 40"/>
              <a:gd name="T7" fmla="*/ 1272250 h 9"/>
              <a:gd name="T8" fmla="*/ 12020947 w 40"/>
              <a:gd name="T9" fmla="*/ 1272250 h 9"/>
              <a:gd name="T10" fmla="*/ 11720354 w 40"/>
              <a:gd name="T11" fmla="*/ 2544500 h 9"/>
              <a:gd name="T12" fmla="*/ 10819130 w 40"/>
              <a:gd name="T13" fmla="*/ 2862563 h 9"/>
              <a:gd name="T14" fmla="*/ 1803003 w 40"/>
              <a:gd name="T15" fmla="*/ 2862563 h 9"/>
              <a:gd name="T16" fmla="*/ 1803003 w 40"/>
              <a:gd name="T17" fmla="*/ 2862563 h 9"/>
              <a:gd name="T18" fmla="*/ 601186 w 40"/>
              <a:gd name="T19" fmla="*/ 2544500 h 9"/>
              <a:gd name="T20" fmla="*/ 0 w 40"/>
              <a:gd name="T21" fmla="*/ 1272250 h 9"/>
              <a:gd name="T22" fmla="*/ 0 w 40"/>
              <a:gd name="T23" fmla="*/ 1272250 h 9"/>
              <a:gd name="T24" fmla="*/ 601186 w 40"/>
              <a:gd name="T25" fmla="*/ 318063 h 9"/>
              <a:gd name="T26" fmla="*/ 1803003 w 40"/>
              <a:gd name="T27" fmla="*/ 0 h 9"/>
              <a:gd name="T28" fmla="*/ 10819130 w 40"/>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9">
                <a:moveTo>
                  <a:pt x="36" y="0"/>
                </a:moveTo>
                <a:lnTo>
                  <a:pt x="36" y="0"/>
                </a:lnTo>
                <a:lnTo>
                  <a:pt x="39" y="1"/>
                </a:lnTo>
                <a:lnTo>
                  <a:pt x="40" y="4"/>
                </a:lnTo>
                <a:lnTo>
                  <a:pt x="39" y="8"/>
                </a:lnTo>
                <a:lnTo>
                  <a:pt x="36" y="9"/>
                </a:lnTo>
                <a:lnTo>
                  <a:pt x="6" y="9"/>
                </a:lnTo>
                <a:lnTo>
                  <a:pt x="2" y="8"/>
                </a:lnTo>
                <a:lnTo>
                  <a:pt x="0" y="4"/>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8" name="Freeform 207"/>
          <p:cNvSpPr>
            <a:spLocks/>
          </p:cNvSpPr>
          <p:nvPr/>
        </p:nvSpPr>
        <p:spPr bwMode="auto">
          <a:xfrm>
            <a:off x="4362450" y="2200275"/>
            <a:ext cx="22225" cy="3175"/>
          </a:xfrm>
          <a:custGeom>
            <a:avLst/>
            <a:gdLst>
              <a:gd name="T0" fmla="*/ 10819130 w 40"/>
              <a:gd name="T1" fmla="*/ 0 h 10"/>
              <a:gd name="T2" fmla="*/ 10819130 w 40"/>
              <a:gd name="T3" fmla="*/ 0 h 10"/>
              <a:gd name="T4" fmla="*/ 11720354 w 40"/>
              <a:gd name="T5" fmla="*/ 274638 h 10"/>
              <a:gd name="T6" fmla="*/ 12020947 w 40"/>
              <a:gd name="T7" fmla="*/ 824230 h 10"/>
              <a:gd name="T8" fmla="*/ 12020947 w 40"/>
              <a:gd name="T9" fmla="*/ 824230 h 10"/>
              <a:gd name="T10" fmla="*/ 11720354 w 40"/>
              <a:gd name="T11" fmla="*/ 1236345 h 10"/>
              <a:gd name="T12" fmla="*/ 10819130 w 40"/>
              <a:gd name="T13" fmla="*/ 1373823 h 10"/>
              <a:gd name="T14" fmla="*/ 1803003 w 40"/>
              <a:gd name="T15" fmla="*/ 1373823 h 10"/>
              <a:gd name="T16" fmla="*/ 1803003 w 40"/>
              <a:gd name="T17" fmla="*/ 1373823 h 10"/>
              <a:gd name="T18" fmla="*/ 601186 w 40"/>
              <a:gd name="T19" fmla="*/ 1236345 h 10"/>
              <a:gd name="T20" fmla="*/ 0 w 40"/>
              <a:gd name="T21" fmla="*/ 824230 h 10"/>
              <a:gd name="T22" fmla="*/ 0 w 40"/>
              <a:gd name="T23" fmla="*/ 824230 h 10"/>
              <a:gd name="T24" fmla="*/ 601186 w 40"/>
              <a:gd name="T25" fmla="*/ 27463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49" name="Freeform 208"/>
          <p:cNvSpPr>
            <a:spLocks/>
          </p:cNvSpPr>
          <p:nvPr/>
        </p:nvSpPr>
        <p:spPr bwMode="auto">
          <a:xfrm>
            <a:off x="4362450" y="2200275"/>
            <a:ext cx="22225" cy="3175"/>
          </a:xfrm>
          <a:custGeom>
            <a:avLst/>
            <a:gdLst>
              <a:gd name="T0" fmla="*/ 10819130 w 40"/>
              <a:gd name="T1" fmla="*/ 0 h 10"/>
              <a:gd name="T2" fmla="*/ 10819130 w 40"/>
              <a:gd name="T3" fmla="*/ 0 h 10"/>
              <a:gd name="T4" fmla="*/ 11720354 w 40"/>
              <a:gd name="T5" fmla="*/ 274638 h 10"/>
              <a:gd name="T6" fmla="*/ 12020947 w 40"/>
              <a:gd name="T7" fmla="*/ 824230 h 10"/>
              <a:gd name="T8" fmla="*/ 12020947 w 40"/>
              <a:gd name="T9" fmla="*/ 824230 h 10"/>
              <a:gd name="T10" fmla="*/ 11720354 w 40"/>
              <a:gd name="T11" fmla="*/ 1236345 h 10"/>
              <a:gd name="T12" fmla="*/ 10819130 w 40"/>
              <a:gd name="T13" fmla="*/ 1373823 h 10"/>
              <a:gd name="T14" fmla="*/ 1803003 w 40"/>
              <a:gd name="T15" fmla="*/ 1373823 h 10"/>
              <a:gd name="T16" fmla="*/ 1803003 w 40"/>
              <a:gd name="T17" fmla="*/ 1373823 h 10"/>
              <a:gd name="T18" fmla="*/ 601186 w 40"/>
              <a:gd name="T19" fmla="*/ 1236345 h 10"/>
              <a:gd name="T20" fmla="*/ 0 w 40"/>
              <a:gd name="T21" fmla="*/ 824230 h 10"/>
              <a:gd name="T22" fmla="*/ 0 w 40"/>
              <a:gd name="T23" fmla="*/ 824230 h 10"/>
              <a:gd name="T24" fmla="*/ 601186 w 40"/>
              <a:gd name="T25" fmla="*/ 274638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2"/>
                </a:lnTo>
                <a:lnTo>
                  <a:pt x="40" y="6"/>
                </a:lnTo>
                <a:lnTo>
                  <a:pt x="39" y="9"/>
                </a:lnTo>
                <a:lnTo>
                  <a:pt x="36" y="10"/>
                </a:lnTo>
                <a:lnTo>
                  <a:pt x="6" y="10"/>
                </a:lnTo>
                <a:lnTo>
                  <a:pt x="2" y="9"/>
                </a:lnTo>
                <a:lnTo>
                  <a:pt x="0" y="6"/>
                </a:lnTo>
                <a:lnTo>
                  <a:pt x="2" y="2"/>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0" name="Freeform 209"/>
          <p:cNvSpPr>
            <a:spLocks/>
          </p:cNvSpPr>
          <p:nvPr/>
        </p:nvSpPr>
        <p:spPr bwMode="auto">
          <a:xfrm>
            <a:off x="4362450" y="2214563"/>
            <a:ext cx="22225" cy="6350"/>
          </a:xfrm>
          <a:custGeom>
            <a:avLst/>
            <a:gdLst>
              <a:gd name="T0" fmla="*/ 10819130 w 40"/>
              <a:gd name="T1" fmla="*/ 0 h 10"/>
              <a:gd name="T2" fmla="*/ 10819130 w 40"/>
              <a:gd name="T3" fmla="*/ 0 h 10"/>
              <a:gd name="T4" fmla="*/ 11720354 w 40"/>
              <a:gd name="T5" fmla="*/ 343535 h 10"/>
              <a:gd name="T6" fmla="*/ 12020947 w 40"/>
              <a:gd name="T7" fmla="*/ 2060575 h 10"/>
              <a:gd name="T8" fmla="*/ 12020947 w 40"/>
              <a:gd name="T9" fmla="*/ 2060575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2060575 h 10"/>
              <a:gd name="T22" fmla="*/ 0 w 40"/>
              <a:gd name="T23" fmla="*/ 2060575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6"/>
                </a:lnTo>
                <a:lnTo>
                  <a:pt x="39" y="8"/>
                </a:lnTo>
                <a:lnTo>
                  <a:pt x="36" y="10"/>
                </a:lnTo>
                <a:lnTo>
                  <a:pt x="6" y="10"/>
                </a:lnTo>
                <a:lnTo>
                  <a:pt x="2" y="8"/>
                </a:lnTo>
                <a:lnTo>
                  <a:pt x="0" y="6"/>
                </a:lnTo>
                <a:lnTo>
                  <a:pt x="2" y="1"/>
                </a:lnTo>
                <a:lnTo>
                  <a:pt x="6" y="0"/>
                </a:lnTo>
                <a:lnTo>
                  <a:pt x="3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1" name="Freeform 210"/>
          <p:cNvSpPr>
            <a:spLocks/>
          </p:cNvSpPr>
          <p:nvPr/>
        </p:nvSpPr>
        <p:spPr bwMode="auto">
          <a:xfrm>
            <a:off x="4362450" y="2214563"/>
            <a:ext cx="22225" cy="6350"/>
          </a:xfrm>
          <a:custGeom>
            <a:avLst/>
            <a:gdLst>
              <a:gd name="T0" fmla="*/ 10819130 w 40"/>
              <a:gd name="T1" fmla="*/ 0 h 10"/>
              <a:gd name="T2" fmla="*/ 10819130 w 40"/>
              <a:gd name="T3" fmla="*/ 0 h 10"/>
              <a:gd name="T4" fmla="*/ 11720354 w 40"/>
              <a:gd name="T5" fmla="*/ 343535 h 10"/>
              <a:gd name="T6" fmla="*/ 12020947 w 40"/>
              <a:gd name="T7" fmla="*/ 2060575 h 10"/>
              <a:gd name="T8" fmla="*/ 12020947 w 40"/>
              <a:gd name="T9" fmla="*/ 2060575 h 10"/>
              <a:gd name="T10" fmla="*/ 11720354 w 40"/>
              <a:gd name="T11" fmla="*/ 2747645 h 10"/>
              <a:gd name="T12" fmla="*/ 10819130 w 40"/>
              <a:gd name="T13" fmla="*/ 3434715 h 10"/>
              <a:gd name="T14" fmla="*/ 1803003 w 40"/>
              <a:gd name="T15" fmla="*/ 3434715 h 10"/>
              <a:gd name="T16" fmla="*/ 1803003 w 40"/>
              <a:gd name="T17" fmla="*/ 3434715 h 10"/>
              <a:gd name="T18" fmla="*/ 601186 w 40"/>
              <a:gd name="T19" fmla="*/ 2747645 h 10"/>
              <a:gd name="T20" fmla="*/ 0 w 40"/>
              <a:gd name="T21" fmla="*/ 2060575 h 10"/>
              <a:gd name="T22" fmla="*/ 0 w 40"/>
              <a:gd name="T23" fmla="*/ 2060575 h 10"/>
              <a:gd name="T24" fmla="*/ 601186 w 40"/>
              <a:gd name="T25" fmla="*/ 343535 h 10"/>
              <a:gd name="T26" fmla="*/ 1803003 w 40"/>
              <a:gd name="T27" fmla="*/ 0 h 10"/>
              <a:gd name="T28" fmla="*/ 10819130 w 40"/>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 h="10">
                <a:moveTo>
                  <a:pt x="36" y="0"/>
                </a:moveTo>
                <a:lnTo>
                  <a:pt x="36" y="0"/>
                </a:lnTo>
                <a:lnTo>
                  <a:pt x="39" y="1"/>
                </a:lnTo>
                <a:lnTo>
                  <a:pt x="40" y="6"/>
                </a:lnTo>
                <a:lnTo>
                  <a:pt x="39" y="8"/>
                </a:lnTo>
                <a:lnTo>
                  <a:pt x="36" y="10"/>
                </a:lnTo>
                <a:lnTo>
                  <a:pt x="6" y="10"/>
                </a:lnTo>
                <a:lnTo>
                  <a:pt x="2" y="8"/>
                </a:lnTo>
                <a:lnTo>
                  <a:pt x="0" y="6"/>
                </a:lnTo>
                <a:lnTo>
                  <a:pt x="2" y="1"/>
                </a:lnTo>
                <a:lnTo>
                  <a:pt x="6" y="0"/>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2" name="Freeform 211"/>
          <p:cNvSpPr>
            <a:spLocks/>
          </p:cNvSpPr>
          <p:nvPr/>
        </p:nvSpPr>
        <p:spPr bwMode="auto">
          <a:xfrm>
            <a:off x="5945188" y="1552575"/>
            <a:ext cx="14287" cy="11113"/>
          </a:xfrm>
          <a:custGeom>
            <a:avLst/>
            <a:gdLst>
              <a:gd name="T0" fmla="*/ 350342 w 23"/>
              <a:gd name="T1" fmla="*/ 3271456 h 21"/>
              <a:gd name="T2" fmla="*/ 701305 w 23"/>
              <a:gd name="T3" fmla="*/ 4361588 h 21"/>
              <a:gd name="T4" fmla="*/ 701305 w 23"/>
              <a:gd name="T5" fmla="*/ 4361588 h 21"/>
              <a:gd name="T6" fmla="*/ 1402611 w 23"/>
              <a:gd name="T7" fmla="*/ 5179716 h 21"/>
              <a:gd name="T8" fmla="*/ 1752953 w 23"/>
              <a:gd name="T9" fmla="*/ 5724783 h 21"/>
              <a:gd name="T10" fmla="*/ 2804600 w 23"/>
              <a:gd name="T11" fmla="*/ 5724783 h 21"/>
              <a:gd name="T12" fmla="*/ 3856248 w 23"/>
              <a:gd name="T13" fmla="*/ 5724783 h 21"/>
              <a:gd name="T14" fmla="*/ 6310506 w 23"/>
              <a:gd name="T15" fmla="*/ 4907183 h 21"/>
              <a:gd name="T16" fmla="*/ 6310506 w 23"/>
              <a:gd name="T17" fmla="*/ 4907183 h 21"/>
              <a:gd name="T18" fmla="*/ 7011811 w 23"/>
              <a:gd name="T19" fmla="*/ 4361588 h 21"/>
              <a:gd name="T20" fmla="*/ 7713116 w 23"/>
              <a:gd name="T21" fmla="*/ 4089055 h 21"/>
              <a:gd name="T22" fmla="*/ 8063459 w 23"/>
              <a:gd name="T23" fmla="*/ 3271456 h 21"/>
              <a:gd name="T24" fmla="*/ 8063459 w 23"/>
              <a:gd name="T25" fmla="*/ 2725860 h 21"/>
              <a:gd name="T26" fmla="*/ 7713116 w 23"/>
              <a:gd name="T27" fmla="*/ 1635728 h 21"/>
              <a:gd name="T28" fmla="*/ 7713116 w 23"/>
              <a:gd name="T29" fmla="*/ 1635728 h 21"/>
              <a:gd name="T30" fmla="*/ 7011811 w 23"/>
              <a:gd name="T31" fmla="*/ 817599 h 21"/>
              <a:gd name="T32" fmla="*/ 6310506 w 23"/>
              <a:gd name="T33" fmla="*/ 272533 h 21"/>
              <a:gd name="T34" fmla="*/ 5258858 w 23"/>
              <a:gd name="T35" fmla="*/ 0 h 21"/>
              <a:gd name="T36" fmla="*/ 4207211 w 23"/>
              <a:gd name="T37" fmla="*/ 272533 h 21"/>
              <a:gd name="T38" fmla="*/ 1752953 w 23"/>
              <a:gd name="T39" fmla="*/ 817599 h 21"/>
              <a:gd name="T40" fmla="*/ 1752953 w 23"/>
              <a:gd name="T41" fmla="*/ 817599 h 21"/>
              <a:gd name="T42" fmla="*/ 701305 w 23"/>
              <a:gd name="T43" fmla="*/ 1090662 h 21"/>
              <a:gd name="T44" fmla="*/ 350342 w 23"/>
              <a:gd name="T45" fmla="*/ 1908261 h 21"/>
              <a:gd name="T46" fmla="*/ 0 w 23"/>
              <a:gd name="T47" fmla="*/ 2725860 h 21"/>
              <a:gd name="T48" fmla="*/ 350342 w 23"/>
              <a:gd name="T49" fmla="*/ 3271456 h 21"/>
              <a:gd name="T50" fmla="*/ 350342 w 23"/>
              <a:gd name="T51" fmla="*/ 3271456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 h="21">
                <a:moveTo>
                  <a:pt x="1" y="12"/>
                </a:moveTo>
                <a:lnTo>
                  <a:pt x="2" y="16"/>
                </a:lnTo>
                <a:lnTo>
                  <a:pt x="4" y="19"/>
                </a:lnTo>
                <a:lnTo>
                  <a:pt x="5" y="21"/>
                </a:lnTo>
                <a:lnTo>
                  <a:pt x="8" y="21"/>
                </a:lnTo>
                <a:lnTo>
                  <a:pt x="11" y="21"/>
                </a:lnTo>
                <a:lnTo>
                  <a:pt x="18" y="18"/>
                </a:lnTo>
                <a:lnTo>
                  <a:pt x="20" y="16"/>
                </a:lnTo>
                <a:lnTo>
                  <a:pt x="22" y="15"/>
                </a:lnTo>
                <a:lnTo>
                  <a:pt x="23" y="12"/>
                </a:lnTo>
                <a:lnTo>
                  <a:pt x="23" y="10"/>
                </a:lnTo>
                <a:lnTo>
                  <a:pt x="22" y="6"/>
                </a:lnTo>
                <a:lnTo>
                  <a:pt x="20" y="3"/>
                </a:lnTo>
                <a:lnTo>
                  <a:pt x="18" y="1"/>
                </a:lnTo>
                <a:lnTo>
                  <a:pt x="15" y="0"/>
                </a:lnTo>
                <a:lnTo>
                  <a:pt x="12" y="1"/>
                </a:lnTo>
                <a:lnTo>
                  <a:pt x="5" y="3"/>
                </a:lnTo>
                <a:lnTo>
                  <a:pt x="2" y="4"/>
                </a:lnTo>
                <a:lnTo>
                  <a:pt x="1" y="7"/>
                </a:lnTo>
                <a:lnTo>
                  <a:pt x="0" y="10"/>
                </a:lnTo>
                <a:lnTo>
                  <a:pt x="1"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3" name="Freeform 212"/>
          <p:cNvSpPr>
            <a:spLocks/>
          </p:cNvSpPr>
          <p:nvPr/>
        </p:nvSpPr>
        <p:spPr bwMode="auto">
          <a:xfrm>
            <a:off x="5867400" y="1508125"/>
            <a:ext cx="30163" cy="6350"/>
          </a:xfrm>
          <a:custGeom>
            <a:avLst/>
            <a:gdLst>
              <a:gd name="T0" fmla="*/ 15144020 w 55"/>
              <a:gd name="T1" fmla="*/ 3434821 h 12"/>
              <a:gd name="T2" fmla="*/ 15144020 w 55"/>
              <a:gd name="T3" fmla="*/ 3434821 h 12"/>
              <a:gd name="T4" fmla="*/ 15144020 w 55"/>
              <a:gd name="T5" fmla="*/ 1717675 h 12"/>
              <a:gd name="T6" fmla="*/ 15435230 w 55"/>
              <a:gd name="T7" fmla="*/ 286279 h 12"/>
              <a:gd name="T8" fmla="*/ 16017650 w 55"/>
              <a:gd name="T9" fmla="*/ 0 h 12"/>
              <a:gd name="T10" fmla="*/ 0 w 55"/>
              <a:gd name="T11" fmla="*/ 0 h 12"/>
              <a:gd name="T12" fmla="*/ 0 w 55"/>
              <a:gd name="T13" fmla="*/ 0 h 12"/>
              <a:gd name="T14" fmla="*/ 291210 w 55"/>
              <a:gd name="T15" fmla="*/ 1431396 h 12"/>
              <a:gd name="T16" fmla="*/ 291210 w 55"/>
              <a:gd name="T17" fmla="*/ 1431396 h 12"/>
              <a:gd name="T18" fmla="*/ 0 w 55"/>
              <a:gd name="T19" fmla="*/ 3434821 h 12"/>
              <a:gd name="T20" fmla="*/ 15144020 w 55"/>
              <a:gd name="T21" fmla="*/ 3434821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
                <a:moveTo>
                  <a:pt x="52" y="12"/>
                </a:moveTo>
                <a:lnTo>
                  <a:pt x="52" y="12"/>
                </a:lnTo>
                <a:lnTo>
                  <a:pt x="52" y="6"/>
                </a:lnTo>
                <a:lnTo>
                  <a:pt x="53" y="1"/>
                </a:lnTo>
                <a:lnTo>
                  <a:pt x="55" y="0"/>
                </a:lnTo>
                <a:lnTo>
                  <a:pt x="0" y="0"/>
                </a:lnTo>
                <a:lnTo>
                  <a:pt x="1" y="5"/>
                </a:lnTo>
                <a:lnTo>
                  <a:pt x="0" y="12"/>
                </a:lnTo>
                <a:lnTo>
                  <a:pt x="52"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4" name="Freeform 213"/>
          <p:cNvSpPr>
            <a:spLocks/>
          </p:cNvSpPr>
          <p:nvPr/>
        </p:nvSpPr>
        <p:spPr bwMode="auto">
          <a:xfrm>
            <a:off x="5826125" y="1516063"/>
            <a:ext cx="61913" cy="39687"/>
          </a:xfrm>
          <a:custGeom>
            <a:avLst/>
            <a:gdLst>
              <a:gd name="T0" fmla="*/ 33190299 w 113"/>
              <a:gd name="T1" fmla="*/ 18186017 h 72"/>
              <a:gd name="T2" fmla="*/ 33190299 w 113"/>
              <a:gd name="T3" fmla="*/ 18186017 h 72"/>
              <a:gd name="T4" fmla="*/ 33190299 w 113"/>
              <a:gd name="T5" fmla="*/ 15502734 h 72"/>
              <a:gd name="T6" fmla="*/ 32309272 w 113"/>
              <a:gd name="T7" fmla="*/ 12223045 h 72"/>
              <a:gd name="T8" fmla="*/ 31428244 w 113"/>
              <a:gd name="T9" fmla="*/ 9242110 h 72"/>
              <a:gd name="T10" fmla="*/ 29959317 w 113"/>
              <a:gd name="T11" fmla="*/ 6857032 h 72"/>
              <a:gd name="T12" fmla="*/ 28490938 w 113"/>
              <a:gd name="T13" fmla="*/ 4471953 h 72"/>
              <a:gd name="T14" fmla="*/ 26434659 w 113"/>
              <a:gd name="T15" fmla="*/ 2683282 h 72"/>
              <a:gd name="T16" fmla="*/ 24378929 w 113"/>
              <a:gd name="T17" fmla="*/ 1192264 h 72"/>
              <a:gd name="T18" fmla="*/ 22028974 w 113"/>
              <a:gd name="T19" fmla="*/ 0 h 72"/>
              <a:gd name="T20" fmla="*/ 22028974 w 113"/>
              <a:gd name="T21" fmla="*/ 0 h 72"/>
              <a:gd name="T22" fmla="*/ 20854271 w 113"/>
              <a:gd name="T23" fmla="*/ 1192264 h 72"/>
              <a:gd name="T24" fmla="*/ 19679020 w 113"/>
              <a:gd name="T25" fmla="*/ 2086875 h 72"/>
              <a:gd name="T26" fmla="*/ 17916965 w 113"/>
              <a:gd name="T27" fmla="*/ 2683282 h 72"/>
              <a:gd name="T28" fmla="*/ 16448038 w 113"/>
              <a:gd name="T29" fmla="*/ 3279138 h 72"/>
              <a:gd name="T30" fmla="*/ 16448038 w 113"/>
              <a:gd name="T31" fmla="*/ 3279138 h 72"/>
              <a:gd name="T32" fmla="*/ 14685983 w 113"/>
              <a:gd name="T33" fmla="*/ 2683282 h 72"/>
              <a:gd name="T34" fmla="*/ 13511279 w 113"/>
              <a:gd name="T35" fmla="*/ 2385078 h 72"/>
              <a:gd name="T36" fmla="*/ 12042352 w 113"/>
              <a:gd name="T37" fmla="*/ 1192264 h 72"/>
              <a:gd name="T38" fmla="*/ 11161325 w 113"/>
              <a:gd name="T39" fmla="*/ 0 h 72"/>
              <a:gd name="T40" fmla="*/ 11161325 w 113"/>
              <a:gd name="T41" fmla="*/ 0 h 72"/>
              <a:gd name="T42" fmla="*/ 8811370 w 113"/>
              <a:gd name="T43" fmla="*/ 1192264 h 72"/>
              <a:gd name="T44" fmla="*/ 6755640 w 113"/>
              <a:gd name="T45" fmla="*/ 2683282 h 72"/>
              <a:gd name="T46" fmla="*/ 4699361 w 113"/>
              <a:gd name="T47" fmla="*/ 4770157 h 72"/>
              <a:gd name="T48" fmla="*/ 3230982 w 113"/>
              <a:gd name="T49" fmla="*/ 6857032 h 72"/>
              <a:gd name="T50" fmla="*/ 1762055 w 113"/>
              <a:gd name="T51" fmla="*/ 9837966 h 72"/>
              <a:gd name="T52" fmla="*/ 587352 w 113"/>
              <a:gd name="T53" fmla="*/ 12223045 h 72"/>
              <a:gd name="T54" fmla="*/ 293676 w 113"/>
              <a:gd name="T55" fmla="*/ 15502734 h 72"/>
              <a:gd name="T56" fmla="*/ 0 w 113"/>
              <a:gd name="T57" fmla="*/ 18186017 h 72"/>
              <a:gd name="T58" fmla="*/ 0 w 113"/>
              <a:gd name="T59" fmla="*/ 18186017 h 72"/>
              <a:gd name="T60" fmla="*/ 293676 w 113"/>
              <a:gd name="T61" fmla="*/ 21465155 h 72"/>
              <a:gd name="T62" fmla="*/ 33190299 w 113"/>
              <a:gd name="T63" fmla="*/ 21465155 h 72"/>
              <a:gd name="T64" fmla="*/ 33190299 w 113"/>
              <a:gd name="T65" fmla="*/ 21465155 h 72"/>
              <a:gd name="T66" fmla="*/ 33190299 w 113"/>
              <a:gd name="T67" fmla="*/ 18186017 h 72"/>
              <a:gd name="T68" fmla="*/ 33190299 w 113"/>
              <a:gd name="T69" fmla="*/ 18186017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3" h="72">
                <a:moveTo>
                  <a:pt x="113" y="61"/>
                </a:moveTo>
                <a:lnTo>
                  <a:pt x="113" y="61"/>
                </a:lnTo>
                <a:lnTo>
                  <a:pt x="113" y="52"/>
                </a:lnTo>
                <a:lnTo>
                  <a:pt x="110" y="41"/>
                </a:lnTo>
                <a:lnTo>
                  <a:pt x="107" y="31"/>
                </a:lnTo>
                <a:lnTo>
                  <a:pt x="102" y="23"/>
                </a:lnTo>
                <a:lnTo>
                  <a:pt x="97" y="15"/>
                </a:lnTo>
                <a:lnTo>
                  <a:pt x="90" y="9"/>
                </a:lnTo>
                <a:lnTo>
                  <a:pt x="83" y="4"/>
                </a:lnTo>
                <a:lnTo>
                  <a:pt x="75" y="0"/>
                </a:lnTo>
                <a:lnTo>
                  <a:pt x="71" y="4"/>
                </a:lnTo>
                <a:lnTo>
                  <a:pt x="67" y="7"/>
                </a:lnTo>
                <a:lnTo>
                  <a:pt x="61" y="9"/>
                </a:lnTo>
                <a:lnTo>
                  <a:pt x="56" y="11"/>
                </a:lnTo>
                <a:lnTo>
                  <a:pt x="50" y="9"/>
                </a:lnTo>
                <a:lnTo>
                  <a:pt x="46" y="8"/>
                </a:lnTo>
                <a:lnTo>
                  <a:pt x="41" y="4"/>
                </a:lnTo>
                <a:lnTo>
                  <a:pt x="38" y="0"/>
                </a:lnTo>
                <a:lnTo>
                  <a:pt x="30" y="4"/>
                </a:lnTo>
                <a:lnTo>
                  <a:pt x="23" y="9"/>
                </a:lnTo>
                <a:lnTo>
                  <a:pt x="16" y="16"/>
                </a:lnTo>
                <a:lnTo>
                  <a:pt x="11" y="23"/>
                </a:lnTo>
                <a:lnTo>
                  <a:pt x="6" y="33"/>
                </a:lnTo>
                <a:lnTo>
                  <a:pt x="2" y="41"/>
                </a:lnTo>
                <a:lnTo>
                  <a:pt x="1" y="52"/>
                </a:lnTo>
                <a:lnTo>
                  <a:pt x="0" y="61"/>
                </a:lnTo>
                <a:lnTo>
                  <a:pt x="1" y="72"/>
                </a:lnTo>
                <a:lnTo>
                  <a:pt x="113" y="72"/>
                </a:lnTo>
                <a:lnTo>
                  <a:pt x="113" y="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5" name="Freeform 214"/>
          <p:cNvSpPr>
            <a:spLocks/>
          </p:cNvSpPr>
          <p:nvPr/>
        </p:nvSpPr>
        <p:spPr bwMode="auto">
          <a:xfrm>
            <a:off x="5911850" y="1514475"/>
            <a:ext cx="38100" cy="38100"/>
          </a:xfrm>
          <a:custGeom>
            <a:avLst/>
            <a:gdLst>
              <a:gd name="T0" fmla="*/ 16798496 w 74"/>
              <a:gd name="T1" fmla="*/ 20316959 h 71"/>
              <a:gd name="T2" fmla="*/ 16798496 w 74"/>
              <a:gd name="T3" fmla="*/ 20316959 h 71"/>
              <a:gd name="T4" fmla="*/ 17340649 w 74"/>
              <a:gd name="T5" fmla="*/ 19458368 h 71"/>
              <a:gd name="T6" fmla="*/ 18424439 w 74"/>
              <a:gd name="T7" fmla="*/ 19172349 h 71"/>
              <a:gd name="T8" fmla="*/ 20049868 w 74"/>
              <a:gd name="T9" fmla="*/ 18313758 h 71"/>
              <a:gd name="T10" fmla="*/ 2167581 w 74"/>
              <a:gd name="T11" fmla="*/ 0 h 71"/>
              <a:gd name="T12" fmla="*/ 1625428 w 74"/>
              <a:gd name="T13" fmla="*/ 858592 h 71"/>
              <a:gd name="T14" fmla="*/ 1625428 w 74"/>
              <a:gd name="T15" fmla="*/ 858592 h 71"/>
              <a:gd name="T16" fmla="*/ 812972 w 74"/>
              <a:gd name="T17" fmla="*/ 2003201 h 71"/>
              <a:gd name="T18" fmla="*/ 0 w 74"/>
              <a:gd name="T19" fmla="*/ 2861793 h 71"/>
              <a:gd name="T20" fmla="*/ 16798496 w 74"/>
              <a:gd name="T21" fmla="*/ 20316959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4" h="71">
                <a:moveTo>
                  <a:pt x="62" y="71"/>
                </a:moveTo>
                <a:lnTo>
                  <a:pt x="62" y="71"/>
                </a:lnTo>
                <a:lnTo>
                  <a:pt x="64" y="68"/>
                </a:lnTo>
                <a:lnTo>
                  <a:pt x="68" y="67"/>
                </a:lnTo>
                <a:lnTo>
                  <a:pt x="74" y="64"/>
                </a:lnTo>
                <a:lnTo>
                  <a:pt x="8" y="0"/>
                </a:lnTo>
                <a:lnTo>
                  <a:pt x="6" y="3"/>
                </a:lnTo>
                <a:lnTo>
                  <a:pt x="3" y="7"/>
                </a:lnTo>
                <a:lnTo>
                  <a:pt x="0" y="10"/>
                </a:lnTo>
                <a:lnTo>
                  <a:pt x="62"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6" name="Freeform 215"/>
          <p:cNvSpPr>
            <a:spLocks/>
          </p:cNvSpPr>
          <p:nvPr/>
        </p:nvSpPr>
        <p:spPr bwMode="auto">
          <a:xfrm>
            <a:off x="5881688" y="1566863"/>
            <a:ext cx="92075" cy="80962"/>
          </a:xfrm>
          <a:custGeom>
            <a:avLst/>
            <a:gdLst>
              <a:gd name="T0" fmla="*/ 46324494 w 171"/>
              <a:gd name="T1" fmla="*/ 37189647 h 147"/>
              <a:gd name="T2" fmla="*/ 39955165 w 171"/>
              <a:gd name="T3" fmla="*/ 37189647 h 147"/>
              <a:gd name="T4" fmla="*/ 39955165 w 171"/>
              <a:gd name="T5" fmla="*/ 37189647 h 147"/>
              <a:gd name="T6" fmla="*/ 39955165 w 171"/>
              <a:gd name="T7" fmla="*/ 37189647 h 147"/>
              <a:gd name="T8" fmla="*/ 39955165 w 171"/>
              <a:gd name="T9" fmla="*/ 0 h 147"/>
              <a:gd name="T10" fmla="*/ 38217586 w 171"/>
              <a:gd name="T11" fmla="*/ 899945 h 147"/>
              <a:gd name="T12" fmla="*/ 38217586 w 171"/>
              <a:gd name="T13" fmla="*/ 899945 h 147"/>
              <a:gd name="T14" fmla="*/ 37059918 w 171"/>
              <a:gd name="T15" fmla="*/ 899945 h 147"/>
              <a:gd name="T16" fmla="*/ 37059918 w 171"/>
              <a:gd name="T17" fmla="*/ 899945 h 147"/>
              <a:gd name="T18" fmla="*/ 36770232 w 171"/>
              <a:gd name="T19" fmla="*/ 899945 h 147"/>
              <a:gd name="T20" fmla="*/ 36770232 w 171"/>
              <a:gd name="T21" fmla="*/ 37189647 h 147"/>
              <a:gd name="T22" fmla="*/ 36770232 w 171"/>
              <a:gd name="T23" fmla="*/ 37189647 h 147"/>
              <a:gd name="T24" fmla="*/ 36770232 w 171"/>
              <a:gd name="T25" fmla="*/ 37189647 h 147"/>
              <a:gd name="T26" fmla="*/ 3474081 w 171"/>
              <a:gd name="T27" fmla="*/ 37189647 h 147"/>
              <a:gd name="T28" fmla="*/ 3474081 w 171"/>
              <a:gd name="T29" fmla="*/ 37189647 h 147"/>
              <a:gd name="T30" fmla="*/ 2026727 w 171"/>
              <a:gd name="T31" fmla="*/ 37789427 h 147"/>
              <a:gd name="T32" fmla="*/ 1158207 w 171"/>
              <a:gd name="T33" fmla="*/ 38389757 h 147"/>
              <a:gd name="T34" fmla="*/ 289686 w 171"/>
              <a:gd name="T35" fmla="*/ 39289151 h 147"/>
              <a:gd name="T36" fmla="*/ 0 w 171"/>
              <a:gd name="T37" fmla="*/ 40488711 h 147"/>
              <a:gd name="T38" fmla="*/ 0 w 171"/>
              <a:gd name="T39" fmla="*/ 40488711 h 147"/>
              <a:gd name="T40" fmla="*/ 289686 w 171"/>
              <a:gd name="T41" fmla="*/ 42288601 h 147"/>
              <a:gd name="T42" fmla="*/ 1158207 w 171"/>
              <a:gd name="T43" fmla="*/ 42888380 h 147"/>
              <a:gd name="T44" fmla="*/ 2026727 w 171"/>
              <a:gd name="T45" fmla="*/ 43787774 h 147"/>
              <a:gd name="T46" fmla="*/ 3474081 w 171"/>
              <a:gd name="T47" fmla="*/ 44087940 h 147"/>
              <a:gd name="T48" fmla="*/ 46324494 w 171"/>
              <a:gd name="T49" fmla="*/ 44087940 h 147"/>
              <a:gd name="T50" fmla="*/ 46324494 w 171"/>
              <a:gd name="T51" fmla="*/ 44087940 h 147"/>
              <a:gd name="T52" fmla="*/ 47482701 w 171"/>
              <a:gd name="T53" fmla="*/ 43787774 h 147"/>
              <a:gd name="T54" fmla="*/ 48640907 w 171"/>
              <a:gd name="T55" fmla="*/ 42888380 h 147"/>
              <a:gd name="T56" fmla="*/ 49509427 w 171"/>
              <a:gd name="T57" fmla="*/ 42288601 h 147"/>
              <a:gd name="T58" fmla="*/ 49509427 w 171"/>
              <a:gd name="T59" fmla="*/ 40488711 h 147"/>
              <a:gd name="T60" fmla="*/ 49509427 w 171"/>
              <a:gd name="T61" fmla="*/ 40488711 h 147"/>
              <a:gd name="T62" fmla="*/ 49509427 w 171"/>
              <a:gd name="T63" fmla="*/ 39289151 h 147"/>
              <a:gd name="T64" fmla="*/ 48640907 w 171"/>
              <a:gd name="T65" fmla="*/ 38389757 h 147"/>
              <a:gd name="T66" fmla="*/ 47482701 w 171"/>
              <a:gd name="T67" fmla="*/ 37789427 h 147"/>
              <a:gd name="T68" fmla="*/ 46324494 w 171"/>
              <a:gd name="T69" fmla="*/ 37189647 h 147"/>
              <a:gd name="T70" fmla="*/ 46324494 w 171"/>
              <a:gd name="T71" fmla="*/ 37189647 h 1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1" h="147">
                <a:moveTo>
                  <a:pt x="160" y="124"/>
                </a:moveTo>
                <a:lnTo>
                  <a:pt x="138" y="124"/>
                </a:lnTo>
                <a:lnTo>
                  <a:pt x="138" y="0"/>
                </a:lnTo>
                <a:lnTo>
                  <a:pt x="132" y="3"/>
                </a:lnTo>
                <a:lnTo>
                  <a:pt x="128" y="3"/>
                </a:lnTo>
                <a:lnTo>
                  <a:pt x="127" y="3"/>
                </a:lnTo>
                <a:lnTo>
                  <a:pt x="127" y="124"/>
                </a:lnTo>
                <a:lnTo>
                  <a:pt x="12" y="124"/>
                </a:lnTo>
                <a:lnTo>
                  <a:pt x="7" y="126"/>
                </a:lnTo>
                <a:lnTo>
                  <a:pt x="4" y="128"/>
                </a:lnTo>
                <a:lnTo>
                  <a:pt x="1" y="131"/>
                </a:lnTo>
                <a:lnTo>
                  <a:pt x="0" y="135"/>
                </a:lnTo>
                <a:lnTo>
                  <a:pt x="1" y="141"/>
                </a:lnTo>
                <a:lnTo>
                  <a:pt x="4" y="143"/>
                </a:lnTo>
                <a:lnTo>
                  <a:pt x="7" y="146"/>
                </a:lnTo>
                <a:lnTo>
                  <a:pt x="12" y="147"/>
                </a:lnTo>
                <a:lnTo>
                  <a:pt x="160" y="147"/>
                </a:lnTo>
                <a:lnTo>
                  <a:pt x="164" y="146"/>
                </a:lnTo>
                <a:lnTo>
                  <a:pt x="168" y="143"/>
                </a:lnTo>
                <a:lnTo>
                  <a:pt x="171" y="141"/>
                </a:lnTo>
                <a:lnTo>
                  <a:pt x="171" y="135"/>
                </a:lnTo>
                <a:lnTo>
                  <a:pt x="171" y="131"/>
                </a:lnTo>
                <a:lnTo>
                  <a:pt x="168" y="128"/>
                </a:lnTo>
                <a:lnTo>
                  <a:pt x="164" y="126"/>
                </a:lnTo>
                <a:lnTo>
                  <a:pt x="160" y="1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7" name="Freeform 216"/>
          <p:cNvSpPr>
            <a:spLocks/>
          </p:cNvSpPr>
          <p:nvPr/>
        </p:nvSpPr>
        <p:spPr bwMode="auto">
          <a:xfrm>
            <a:off x="5900738" y="1504950"/>
            <a:ext cx="11112" cy="12700"/>
          </a:xfrm>
          <a:custGeom>
            <a:avLst/>
            <a:gdLst>
              <a:gd name="T0" fmla="*/ 1093017 w 22"/>
              <a:gd name="T1" fmla="*/ 6544365 h 23"/>
              <a:gd name="T2" fmla="*/ 2185528 w 22"/>
              <a:gd name="T3" fmla="*/ 6856343 h 23"/>
              <a:gd name="T4" fmla="*/ 2185528 w 22"/>
              <a:gd name="T5" fmla="*/ 6856343 h 23"/>
              <a:gd name="T6" fmla="*/ 3005291 w 22"/>
              <a:gd name="T7" fmla="*/ 7167770 h 23"/>
              <a:gd name="T8" fmla="*/ 3825053 w 22"/>
              <a:gd name="T9" fmla="*/ 7167770 h 23"/>
              <a:gd name="T10" fmla="*/ 4098308 w 22"/>
              <a:gd name="T11" fmla="*/ 6856343 h 23"/>
              <a:gd name="T12" fmla="*/ 4917565 w 22"/>
              <a:gd name="T13" fmla="*/ 5920961 h 23"/>
              <a:gd name="T14" fmla="*/ 5737328 w 22"/>
              <a:gd name="T15" fmla="*/ 3739874 h 23"/>
              <a:gd name="T16" fmla="*/ 5737328 w 22"/>
              <a:gd name="T17" fmla="*/ 3739874 h 23"/>
              <a:gd name="T18" fmla="*/ 6010582 w 22"/>
              <a:gd name="T19" fmla="*/ 3116470 h 23"/>
              <a:gd name="T20" fmla="*/ 5737328 w 22"/>
              <a:gd name="T21" fmla="*/ 2181639 h 23"/>
              <a:gd name="T22" fmla="*/ 5190819 w 22"/>
              <a:gd name="T23" fmla="*/ 1246809 h 23"/>
              <a:gd name="T24" fmla="*/ 4917565 w 22"/>
              <a:gd name="T25" fmla="*/ 934830 h 23"/>
              <a:gd name="T26" fmla="*/ 3825053 w 22"/>
              <a:gd name="T27" fmla="*/ 311426 h 23"/>
              <a:gd name="T28" fmla="*/ 3825053 w 22"/>
              <a:gd name="T29" fmla="*/ 311426 h 23"/>
              <a:gd name="T30" fmla="*/ 3005291 w 22"/>
              <a:gd name="T31" fmla="*/ 0 h 23"/>
              <a:gd name="T32" fmla="*/ 2185528 w 22"/>
              <a:gd name="T33" fmla="*/ 0 h 23"/>
              <a:gd name="T34" fmla="*/ 1639020 w 22"/>
              <a:gd name="T35" fmla="*/ 311426 h 23"/>
              <a:gd name="T36" fmla="*/ 1093017 w 22"/>
              <a:gd name="T37" fmla="*/ 1246809 h 23"/>
              <a:gd name="T38" fmla="*/ 546508 w 22"/>
              <a:gd name="T39" fmla="*/ 3427896 h 23"/>
              <a:gd name="T40" fmla="*/ 546508 w 22"/>
              <a:gd name="T41" fmla="*/ 3427896 h 23"/>
              <a:gd name="T42" fmla="*/ 0 w 22"/>
              <a:gd name="T43" fmla="*/ 4362726 h 23"/>
              <a:gd name="T44" fmla="*/ 0 w 22"/>
              <a:gd name="T45" fmla="*/ 4986130 h 23"/>
              <a:gd name="T46" fmla="*/ 546508 w 22"/>
              <a:gd name="T47" fmla="*/ 5920961 h 23"/>
              <a:gd name="T48" fmla="*/ 1093017 w 22"/>
              <a:gd name="T49" fmla="*/ 6544365 h 23"/>
              <a:gd name="T50" fmla="*/ 1093017 w 22"/>
              <a:gd name="T51" fmla="*/ 6544365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 h="23">
                <a:moveTo>
                  <a:pt x="4" y="21"/>
                </a:moveTo>
                <a:lnTo>
                  <a:pt x="8" y="22"/>
                </a:lnTo>
                <a:lnTo>
                  <a:pt x="11" y="23"/>
                </a:lnTo>
                <a:lnTo>
                  <a:pt x="14" y="23"/>
                </a:lnTo>
                <a:lnTo>
                  <a:pt x="15" y="22"/>
                </a:lnTo>
                <a:lnTo>
                  <a:pt x="18" y="19"/>
                </a:lnTo>
                <a:lnTo>
                  <a:pt x="21" y="12"/>
                </a:lnTo>
                <a:lnTo>
                  <a:pt x="22" y="10"/>
                </a:lnTo>
                <a:lnTo>
                  <a:pt x="21" y="7"/>
                </a:lnTo>
                <a:lnTo>
                  <a:pt x="19" y="4"/>
                </a:lnTo>
                <a:lnTo>
                  <a:pt x="18" y="3"/>
                </a:lnTo>
                <a:lnTo>
                  <a:pt x="14" y="1"/>
                </a:lnTo>
                <a:lnTo>
                  <a:pt x="11" y="0"/>
                </a:lnTo>
                <a:lnTo>
                  <a:pt x="8" y="0"/>
                </a:lnTo>
                <a:lnTo>
                  <a:pt x="6" y="1"/>
                </a:lnTo>
                <a:lnTo>
                  <a:pt x="4" y="4"/>
                </a:lnTo>
                <a:lnTo>
                  <a:pt x="2" y="11"/>
                </a:lnTo>
                <a:lnTo>
                  <a:pt x="0" y="14"/>
                </a:lnTo>
                <a:lnTo>
                  <a:pt x="0" y="16"/>
                </a:lnTo>
                <a:lnTo>
                  <a:pt x="2" y="19"/>
                </a:lnTo>
                <a:lnTo>
                  <a:pt x="4"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8" name="Freeform 217"/>
          <p:cNvSpPr>
            <a:spLocks/>
          </p:cNvSpPr>
          <p:nvPr/>
        </p:nvSpPr>
        <p:spPr bwMode="auto">
          <a:xfrm>
            <a:off x="5846763" y="1562100"/>
            <a:ext cx="20637" cy="6350"/>
          </a:xfrm>
          <a:custGeom>
            <a:avLst/>
            <a:gdLst>
              <a:gd name="T0" fmla="*/ 5904541 w 35"/>
              <a:gd name="T1" fmla="*/ 2944132 h 14"/>
              <a:gd name="T2" fmla="*/ 5904541 w 35"/>
              <a:gd name="T3" fmla="*/ 2944132 h 14"/>
              <a:gd name="T4" fmla="*/ 7872721 w 35"/>
              <a:gd name="T5" fmla="*/ 2523671 h 14"/>
              <a:gd name="T6" fmla="*/ 9840901 w 35"/>
              <a:gd name="T7" fmla="*/ 2102757 h 14"/>
              <a:gd name="T8" fmla="*/ 11153414 w 35"/>
              <a:gd name="T9" fmla="*/ 1261836 h 14"/>
              <a:gd name="T10" fmla="*/ 11481248 w 35"/>
              <a:gd name="T11" fmla="*/ 0 h 14"/>
              <a:gd name="T12" fmla="*/ 0 w 35"/>
              <a:gd name="T13" fmla="*/ 0 h 14"/>
              <a:gd name="T14" fmla="*/ 0 w 35"/>
              <a:gd name="T15" fmla="*/ 0 h 14"/>
              <a:gd name="T16" fmla="*/ 984090 w 35"/>
              <a:gd name="T17" fmla="*/ 1261836 h 14"/>
              <a:gd name="T18" fmla="*/ 2296014 w 35"/>
              <a:gd name="T19" fmla="*/ 2102757 h 14"/>
              <a:gd name="T20" fmla="*/ 3936360 w 35"/>
              <a:gd name="T21" fmla="*/ 2523671 h 14"/>
              <a:gd name="T22" fmla="*/ 5904541 w 35"/>
              <a:gd name="T23" fmla="*/ 2944132 h 14"/>
              <a:gd name="T24" fmla="*/ 5904541 w 35"/>
              <a:gd name="T25" fmla="*/ 2944132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 h="14">
                <a:moveTo>
                  <a:pt x="18" y="14"/>
                </a:moveTo>
                <a:lnTo>
                  <a:pt x="18" y="14"/>
                </a:lnTo>
                <a:lnTo>
                  <a:pt x="24" y="12"/>
                </a:lnTo>
                <a:lnTo>
                  <a:pt x="30" y="10"/>
                </a:lnTo>
                <a:lnTo>
                  <a:pt x="34" y="6"/>
                </a:lnTo>
                <a:lnTo>
                  <a:pt x="35" y="0"/>
                </a:lnTo>
                <a:lnTo>
                  <a:pt x="0" y="0"/>
                </a:lnTo>
                <a:lnTo>
                  <a:pt x="3" y="6"/>
                </a:lnTo>
                <a:lnTo>
                  <a:pt x="7" y="10"/>
                </a:lnTo>
                <a:lnTo>
                  <a:pt x="12" y="12"/>
                </a:lnTo>
                <a:lnTo>
                  <a:pt x="18"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59" name="Freeform 218"/>
          <p:cNvSpPr>
            <a:spLocks/>
          </p:cNvSpPr>
          <p:nvPr/>
        </p:nvSpPr>
        <p:spPr bwMode="auto">
          <a:xfrm>
            <a:off x="5870575" y="1565275"/>
            <a:ext cx="11113" cy="7938"/>
          </a:xfrm>
          <a:custGeom>
            <a:avLst/>
            <a:gdLst>
              <a:gd name="T0" fmla="*/ 1497640 w 17"/>
              <a:gd name="T1" fmla="*/ 0 h 14"/>
              <a:gd name="T2" fmla="*/ 1497640 w 17"/>
              <a:gd name="T3" fmla="*/ 0 h 14"/>
              <a:gd name="T4" fmla="*/ 374573 w 17"/>
              <a:gd name="T5" fmla="*/ 0 h 14"/>
              <a:gd name="T6" fmla="*/ 0 w 17"/>
              <a:gd name="T7" fmla="*/ 306747 h 14"/>
              <a:gd name="T8" fmla="*/ 0 w 17"/>
              <a:gd name="T9" fmla="*/ 306747 h 14"/>
              <a:gd name="T10" fmla="*/ 0 w 17"/>
              <a:gd name="T11" fmla="*/ 920241 h 14"/>
              <a:gd name="T12" fmla="*/ 0 w 17"/>
              <a:gd name="T13" fmla="*/ 1533168 h 14"/>
              <a:gd name="T14" fmla="*/ 4866840 w 17"/>
              <a:gd name="T15" fmla="*/ 4293324 h 14"/>
              <a:gd name="T16" fmla="*/ 4866840 w 17"/>
              <a:gd name="T17" fmla="*/ 4293324 h 14"/>
              <a:gd name="T18" fmla="*/ 5615987 w 17"/>
              <a:gd name="T19" fmla="*/ 4293324 h 14"/>
              <a:gd name="T20" fmla="*/ 5615987 w 17"/>
              <a:gd name="T21" fmla="*/ 4293324 h 14"/>
              <a:gd name="T22" fmla="*/ 6364480 w 17"/>
              <a:gd name="T23" fmla="*/ 3679830 h 14"/>
              <a:gd name="T24" fmla="*/ 6364480 w 17"/>
              <a:gd name="T25" fmla="*/ 3679830 h 14"/>
              <a:gd name="T26" fmla="*/ 6364480 w 17"/>
              <a:gd name="T27" fmla="*/ 3373083 h 14"/>
              <a:gd name="T28" fmla="*/ 5989907 w 17"/>
              <a:gd name="T29" fmla="*/ 2760156 h 14"/>
              <a:gd name="T30" fmla="*/ 1497640 w 17"/>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4">
                <a:moveTo>
                  <a:pt x="4" y="0"/>
                </a:moveTo>
                <a:lnTo>
                  <a:pt x="4" y="0"/>
                </a:lnTo>
                <a:lnTo>
                  <a:pt x="1" y="0"/>
                </a:lnTo>
                <a:lnTo>
                  <a:pt x="0" y="1"/>
                </a:lnTo>
                <a:lnTo>
                  <a:pt x="0" y="3"/>
                </a:lnTo>
                <a:lnTo>
                  <a:pt x="0" y="5"/>
                </a:lnTo>
                <a:lnTo>
                  <a:pt x="13" y="14"/>
                </a:lnTo>
                <a:lnTo>
                  <a:pt x="15" y="14"/>
                </a:lnTo>
                <a:lnTo>
                  <a:pt x="17" y="12"/>
                </a:lnTo>
                <a:lnTo>
                  <a:pt x="17" y="11"/>
                </a:lnTo>
                <a:lnTo>
                  <a:pt x="16" y="9"/>
                </a:ln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0" name="Freeform 219"/>
          <p:cNvSpPr>
            <a:spLocks/>
          </p:cNvSpPr>
          <p:nvPr/>
        </p:nvSpPr>
        <p:spPr bwMode="auto">
          <a:xfrm>
            <a:off x="5832475" y="1565275"/>
            <a:ext cx="9525" cy="7938"/>
          </a:xfrm>
          <a:custGeom>
            <a:avLst/>
            <a:gdLst>
              <a:gd name="T0" fmla="*/ 4171390 w 17"/>
              <a:gd name="T1" fmla="*/ 0 h 14"/>
              <a:gd name="T2" fmla="*/ 321049 w 17"/>
              <a:gd name="T3" fmla="*/ 2760156 h 14"/>
              <a:gd name="T4" fmla="*/ 321049 w 17"/>
              <a:gd name="T5" fmla="*/ 2760156 h 14"/>
              <a:gd name="T6" fmla="*/ 0 w 17"/>
              <a:gd name="T7" fmla="*/ 3373083 h 14"/>
              <a:gd name="T8" fmla="*/ 0 w 17"/>
              <a:gd name="T9" fmla="*/ 3679830 h 14"/>
              <a:gd name="T10" fmla="*/ 0 w 17"/>
              <a:gd name="T11" fmla="*/ 3679830 h 14"/>
              <a:gd name="T12" fmla="*/ 641537 w 17"/>
              <a:gd name="T13" fmla="*/ 4293324 h 14"/>
              <a:gd name="T14" fmla="*/ 641537 w 17"/>
              <a:gd name="T15" fmla="*/ 4293324 h 14"/>
              <a:gd name="T16" fmla="*/ 1283634 w 17"/>
              <a:gd name="T17" fmla="*/ 4293324 h 14"/>
              <a:gd name="T18" fmla="*/ 5455024 w 17"/>
              <a:gd name="T19" fmla="*/ 1533168 h 14"/>
              <a:gd name="T20" fmla="*/ 5455024 w 17"/>
              <a:gd name="T21" fmla="*/ 1533168 h 14"/>
              <a:gd name="T22" fmla="*/ 5455024 w 17"/>
              <a:gd name="T23" fmla="*/ 920241 h 14"/>
              <a:gd name="T24" fmla="*/ 5455024 w 17"/>
              <a:gd name="T25" fmla="*/ 306747 h 14"/>
              <a:gd name="T26" fmla="*/ 5455024 w 17"/>
              <a:gd name="T27" fmla="*/ 306747 h 14"/>
              <a:gd name="T28" fmla="*/ 5133975 w 17"/>
              <a:gd name="T29" fmla="*/ 0 h 14"/>
              <a:gd name="T30" fmla="*/ 4171390 w 17"/>
              <a:gd name="T31" fmla="*/ 0 h 14"/>
              <a:gd name="T32" fmla="*/ 4171390 w 17"/>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4">
                <a:moveTo>
                  <a:pt x="13" y="0"/>
                </a:moveTo>
                <a:lnTo>
                  <a:pt x="1" y="9"/>
                </a:lnTo>
                <a:lnTo>
                  <a:pt x="0" y="11"/>
                </a:lnTo>
                <a:lnTo>
                  <a:pt x="0" y="12"/>
                </a:lnTo>
                <a:lnTo>
                  <a:pt x="2" y="14"/>
                </a:lnTo>
                <a:lnTo>
                  <a:pt x="4" y="14"/>
                </a:lnTo>
                <a:lnTo>
                  <a:pt x="17" y="5"/>
                </a:lnTo>
                <a:lnTo>
                  <a:pt x="17" y="3"/>
                </a:lnTo>
                <a:lnTo>
                  <a:pt x="17" y="1"/>
                </a:lnTo>
                <a:lnTo>
                  <a:pt x="16" y="0"/>
                </a:ln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1" name="Freeform 220"/>
          <p:cNvSpPr>
            <a:spLocks/>
          </p:cNvSpPr>
          <p:nvPr/>
        </p:nvSpPr>
        <p:spPr bwMode="auto">
          <a:xfrm>
            <a:off x="5854700" y="1573213"/>
            <a:ext cx="3175" cy="11112"/>
          </a:xfrm>
          <a:custGeom>
            <a:avLst/>
            <a:gdLst>
              <a:gd name="T0" fmla="*/ 1236980 w 5"/>
              <a:gd name="T1" fmla="*/ 0 h 23"/>
              <a:gd name="T2" fmla="*/ 1236980 w 5"/>
              <a:gd name="T3" fmla="*/ 0 h 23"/>
              <a:gd name="T4" fmla="*/ 0 w 5"/>
              <a:gd name="T5" fmla="*/ 0 h 23"/>
              <a:gd name="T6" fmla="*/ 0 w 5"/>
              <a:gd name="T7" fmla="*/ 500040 h 23"/>
              <a:gd name="T8" fmla="*/ 0 w 5"/>
              <a:gd name="T9" fmla="*/ 4999434 h 23"/>
              <a:gd name="T10" fmla="*/ 0 w 5"/>
              <a:gd name="T11" fmla="*/ 4999434 h 23"/>
              <a:gd name="T12" fmla="*/ 0 w 5"/>
              <a:gd name="T13" fmla="*/ 5249212 h 23"/>
              <a:gd name="T14" fmla="*/ 1236980 w 5"/>
              <a:gd name="T15" fmla="*/ 5749252 h 23"/>
              <a:gd name="T16" fmla="*/ 1236980 w 5"/>
              <a:gd name="T17" fmla="*/ 5749252 h 23"/>
              <a:gd name="T18" fmla="*/ 1649095 w 5"/>
              <a:gd name="T19" fmla="*/ 5249212 h 23"/>
              <a:gd name="T20" fmla="*/ 2061210 w 5"/>
              <a:gd name="T21" fmla="*/ 4999434 h 23"/>
              <a:gd name="T22" fmla="*/ 2061210 w 5"/>
              <a:gd name="T23" fmla="*/ 500040 h 23"/>
              <a:gd name="T24" fmla="*/ 2061210 w 5"/>
              <a:gd name="T25" fmla="*/ 500040 h 23"/>
              <a:gd name="T26" fmla="*/ 1649095 w 5"/>
              <a:gd name="T27" fmla="*/ 0 h 23"/>
              <a:gd name="T28" fmla="*/ 1236980 w 5"/>
              <a:gd name="T29" fmla="*/ 0 h 23"/>
              <a:gd name="T30" fmla="*/ 1236980 w 5"/>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 h="23">
                <a:moveTo>
                  <a:pt x="3" y="0"/>
                </a:moveTo>
                <a:lnTo>
                  <a:pt x="3" y="0"/>
                </a:lnTo>
                <a:lnTo>
                  <a:pt x="0" y="0"/>
                </a:lnTo>
                <a:lnTo>
                  <a:pt x="0" y="2"/>
                </a:lnTo>
                <a:lnTo>
                  <a:pt x="0" y="20"/>
                </a:lnTo>
                <a:lnTo>
                  <a:pt x="0" y="21"/>
                </a:lnTo>
                <a:lnTo>
                  <a:pt x="3" y="23"/>
                </a:lnTo>
                <a:lnTo>
                  <a:pt x="4" y="21"/>
                </a:lnTo>
                <a:lnTo>
                  <a:pt x="5" y="20"/>
                </a:lnTo>
                <a:lnTo>
                  <a:pt x="5" y="2"/>
                </a:lnTo>
                <a:lnTo>
                  <a:pt x="4" y="0"/>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2" name="Freeform 221"/>
          <p:cNvSpPr>
            <a:spLocks/>
          </p:cNvSpPr>
          <p:nvPr/>
        </p:nvSpPr>
        <p:spPr bwMode="auto">
          <a:xfrm>
            <a:off x="5849938" y="1503363"/>
            <a:ext cx="14287" cy="14287"/>
          </a:xfrm>
          <a:custGeom>
            <a:avLst/>
            <a:gdLst>
              <a:gd name="T0" fmla="*/ 3864084 w 26"/>
              <a:gd name="T1" fmla="*/ 7727619 h 26"/>
              <a:gd name="T2" fmla="*/ 3864084 w 26"/>
              <a:gd name="T3" fmla="*/ 7727619 h 26"/>
              <a:gd name="T4" fmla="*/ 5349932 w 26"/>
              <a:gd name="T5" fmla="*/ 7133060 h 26"/>
              <a:gd name="T6" fmla="*/ 6538501 w 26"/>
              <a:gd name="T7" fmla="*/ 6538501 h 26"/>
              <a:gd name="T8" fmla="*/ 7430339 w 26"/>
              <a:gd name="T9" fmla="*/ 5052653 h 26"/>
              <a:gd name="T10" fmla="*/ 7727619 w 26"/>
              <a:gd name="T11" fmla="*/ 3566805 h 26"/>
              <a:gd name="T12" fmla="*/ 7727619 w 26"/>
              <a:gd name="T13" fmla="*/ 3566805 h 26"/>
              <a:gd name="T14" fmla="*/ 7430339 w 26"/>
              <a:gd name="T15" fmla="*/ 2377687 h 26"/>
              <a:gd name="T16" fmla="*/ 6538501 w 26"/>
              <a:gd name="T17" fmla="*/ 1189118 h 26"/>
              <a:gd name="T18" fmla="*/ 5349932 w 26"/>
              <a:gd name="T19" fmla="*/ 297280 h 26"/>
              <a:gd name="T20" fmla="*/ 3864084 w 26"/>
              <a:gd name="T21" fmla="*/ 0 h 26"/>
              <a:gd name="T22" fmla="*/ 3864084 w 26"/>
              <a:gd name="T23" fmla="*/ 0 h 26"/>
              <a:gd name="T24" fmla="*/ 2674966 w 26"/>
              <a:gd name="T25" fmla="*/ 297280 h 26"/>
              <a:gd name="T26" fmla="*/ 1189118 w 26"/>
              <a:gd name="T27" fmla="*/ 1189118 h 26"/>
              <a:gd name="T28" fmla="*/ 594559 w 26"/>
              <a:gd name="T29" fmla="*/ 2377687 h 26"/>
              <a:gd name="T30" fmla="*/ 0 w 26"/>
              <a:gd name="T31" fmla="*/ 3566805 h 26"/>
              <a:gd name="T32" fmla="*/ 0 w 26"/>
              <a:gd name="T33" fmla="*/ 3566805 h 26"/>
              <a:gd name="T34" fmla="*/ 594559 w 26"/>
              <a:gd name="T35" fmla="*/ 5052653 h 26"/>
              <a:gd name="T36" fmla="*/ 1189118 w 26"/>
              <a:gd name="T37" fmla="*/ 6538501 h 26"/>
              <a:gd name="T38" fmla="*/ 2674966 w 26"/>
              <a:gd name="T39" fmla="*/ 7133060 h 26"/>
              <a:gd name="T40" fmla="*/ 3864084 w 26"/>
              <a:gd name="T41" fmla="*/ 7727619 h 26"/>
              <a:gd name="T42" fmla="*/ 3864084 w 26"/>
              <a:gd name="T43" fmla="*/ 7727619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6">
                <a:moveTo>
                  <a:pt x="13" y="26"/>
                </a:moveTo>
                <a:lnTo>
                  <a:pt x="13" y="26"/>
                </a:lnTo>
                <a:lnTo>
                  <a:pt x="18" y="24"/>
                </a:lnTo>
                <a:lnTo>
                  <a:pt x="22" y="22"/>
                </a:lnTo>
                <a:lnTo>
                  <a:pt x="25" y="17"/>
                </a:lnTo>
                <a:lnTo>
                  <a:pt x="26" y="12"/>
                </a:lnTo>
                <a:lnTo>
                  <a:pt x="25" y="8"/>
                </a:lnTo>
                <a:lnTo>
                  <a:pt x="22" y="4"/>
                </a:lnTo>
                <a:lnTo>
                  <a:pt x="18" y="1"/>
                </a:lnTo>
                <a:lnTo>
                  <a:pt x="13" y="0"/>
                </a:lnTo>
                <a:lnTo>
                  <a:pt x="9" y="1"/>
                </a:lnTo>
                <a:lnTo>
                  <a:pt x="4" y="4"/>
                </a:lnTo>
                <a:lnTo>
                  <a:pt x="2" y="8"/>
                </a:lnTo>
                <a:lnTo>
                  <a:pt x="0" y="12"/>
                </a:lnTo>
                <a:lnTo>
                  <a:pt x="2" y="17"/>
                </a:lnTo>
                <a:lnTo>
                  <a:pt x="4" y="22"/>
                </a:lnTo>
                <a:lnTo>
                  <a:pt x="9" y="24"/>
                </a:lnTo>
                <a:lnTo>
                  <a:pt x="13"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3" name="Freeform 222"/>
          <p:cNvSpPr>
            <a:spLocks/>
          </p:cNvSpPr>
          <p:nvPr/>
        </p:nvSpPr>
        <p:spPr bwMode="auto">
          <a:xfrm>
            <a:off x="3805238" y="3271838"/>
            <a:ext cx="58737" cy="147637"/>
          </a:xfrm>
          <a:custGeom>
            <a:avLst/>
            <a:gdLst>
              <a:gd name="T0" fmla="*/ 17326876 w 109"/>
              <a:gd name="T1" fmla="*/ 0 h 272"/>
              <a:gd name="T2" fmla="*/ 10685284 w 109"/>
              <a:gd name="T3" fmla="*/ 32587068 h 272"/>
              <a:gd name="T4" fmla="*/ 31477643 w 109"/>
              <a:gd name="T5" fmla="*/ 15559420 h 272"/>
              <a:gd name="T6" fmla="*/ 17904546 w 109"/>
              <a:gd name="T7" fmla="*/ 64880491 h 272"/>
              <a:gd name="T8" fmla="*/ 24546677 w 109"/>
              <a:gd name="T9" fmla="*/ 64586845 h 272"/>
              <a:gd name="T10" fmla="*/ 10685284 w 109"/>
              <a:gd name="T11" fmla="*/ 79852620 h 272"/>
              <a:gd name="T12" fmla="*/ 6642131 w 109"/>
              <a:gd name="T13" fmla="*/ 60769995 h 272"/>
              <a:gd name="T14" fmla="*/ 12706591 w 109"/>
              <a:gd name="T15" fmla="*/ 63705908 h 272"/>
              <a:gd name="T16" fmla="*/ 18193382 w 109"/>
              <a:gd name="T17" fmla="*/ 33173817 h 272"/>
              <a:gd name="T18" fmla="*/ 0 w 109"/>
              <a:gd name="T19" fmla="*/ 48146488 h 272"/>
              <a:gd name="T20" fmla="*/ 3465483 w 109"/>
              <a:gd name="T21" fmla="*/ 5871285 h 272"/>
              <a:gd name="T22" fmla="*/ 17326876 w 109"/>
              <a:gd name="T23" fmla="*/ 0 h 272"/>
              <a:gd name="T24" fmla="*/ 17326876 w 109"/>
              <a:gd name="T25" fmla="*/ 0 h 2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9" h="272">
                <a:moveTo>
                  <a:pt x="60" y="0"/>
                </a:moveTo>
                <a:lnTo>
                  <a:pt x="37" y="111"/>
                </a:lnTo>
                <a:lnTo>
                  <a:pt x="109" y="53"/>
                </a:lnTo>
                <a:lnTo>
                  <a:pt x="62" y="221"/>
                </a:lnTo>
                <a:lnTo>
                  <a:pt x="85" y="220"/>
                </a:lnTo>
                <a:lnTo>
                  <a:pt x="37" y="272"/>
                </a:lnTo>
                <a:lnTo>
                  <a:pt x="23" y="207"/>
                </a:lnTo>
                <a:lnTo>
                  <a:pt x="44" y="217"/>
                </a:lnTo>
                <a:lnTo>
                  <a:pt x="63" y="113"/>
                </a:lnTo>
                <a:lnTo>
                  <a:pt x="0" y="164"/>
                </a:lnTo>
                <a:lnTo>
                  <a:pt x="12" y="2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4" name="Freeform 223"/>
          <p:cNvSpPr>
            <a:spLocks noEditPoints="1"/>
          </p:cNvSpPr>
          <p:nvPr/>
        </p:nvSpPr>
        <p:spPr bwMode="auto">
          <a:xfrm>
            <a:off x="5540375" y="2978150"/>
            <a:ext cx="130175" cy="144463"/>
          </a:xfrm>
          <a:custGeom>
            <a:avLst/>
            <a:gdLst>
              <a:gd name="T0" fmla="*/ 69820988 w 240"/>
              <a:gd name="T1" fmla="*/ 29446734 h 268"/>
              <a:gd name="T2" fmla="*/ 68060914 w 240"/>
              <a:gd name="T3" fmla="*/ 17784581 h 268"/>
              <a:gd name="T4" fmla="*/ 55739308 w 240"/>
              <a:gd name="T5" fmla="*/ 14286205 h 268"/>
              <a:gd name="T6" fmla="*/ 43711680 w 240"/>
              <a:gd name="T7" fmla="*/ 4664861 h 268"/>
              <a:gd name="T8" fmla="*/ 35203659 w 240"/>
              <a:gd name="T9" fmla="*/ 0 h 268"/>
              <a:gd name="T10" fmla="*/ 25229542 w 240"/>
              <a:gd name="T11" fmla="*/ 6997292 h 268"/>
              <a:gd name="T12" fmla="*/ 12028170 w 240"/>
              <a:gd name="T13" fmla="*/ 14286205 h 268"/>
              <a:gd name="T14" fmla="*/ 1173202 w 240"/>
              <a:gd name="T15" fmla="*/ 19825391 h 268"/>
              <a:gd name="T16" fmla="*/ 1173202 w 240"/>
              <a:gd name="T17" fmla="*/ 29446734 h 268"/>
              <a:gd name="T18" fmla="*/ 3520149 w 240"/>
              <a:gd name="T19" fmla="*/ 44024021 h 268"/>
              <a:gd name="T20" fmla="*/ 293436 w 240"/>
              <a:gd name="T21" fmla="*/ 56269417 h 268"/>
              <a:gd name="T22" fmla="*/ 9681223 w 240"/>
              <a:gd name="T23" fmla="*/ 63558330 h 268"/>
              <a:gd name="T24" fmla="*/ 23762904 w 240"/>
              <a:gd name="T25" fmla="*/ 69097515 h 268"/>
              <a:gd name="T26" fmla="*/ 32857255 w 240"/>
              <a:gd name="T27" fmla="*/ 77843995 h 268"/>
              <a:gd name="T28" fmla="*/ 43711680 w 240"/>
              <a:gd name="T29" fmla="*/ 73470755 h 268"/>
              <a:gd name="T30" fmla="*/ 49285340 w 240"/>
              <a:gd name="T31" fmla="*/ 63266708 h 268"/>
              <a:gd name="T32" fmla="*/ 63660457 w 240"/>
              <a:gd name="T33" fmla="*/ 63266708 h 268"/>
              <a:gd name="T34" fmla="*/ 70407861 w 240"/>
              <a:gd name="T35" fmla="*/ 54520228 h 268"/>
              <a:gd name="T36" fmla="*/ 63367020 w 240"/>
              <a:gd name="T37" fmla="*/ 39359160 h 268"/>
              <a:gd name="T38" fmla="*/ 26109851 w 240"/>
              <a:gd name="T39" fmla="*/ 61808602 h 268"/>
              <a:gd name="T40" fmla="*/ 44591446 w 240"/>
              <a:gd name="T41" fmla="*/ 61808602 h 268"/>
              <a:gd name="T42" fmla="*/ 36377404 w 240"/>
              <a:gd name="T43" fmla="*/ 73470755 h 268"/>
              <a:gd name="T44" fmla="*/ 29923436 w 240"/>
              <a:gd name="T45" fmla="*/ 70264000 h 268"/>
              <a:gd name="T46" fmla="*/ 40190989 w 240"/>
              <a:gd name="T47" fmla="*/ 17784581 h 268"/>
              <a:gd name="T48" fmla="*/ 28163361 w 240"/>
              <a:gd name="T49" fmla="*/ 11370532 h 268"/>
              <a:gd name="T50" fmla="*/ 35203659 w 240"/>
              <a:gd name="T51" fmla="*/ 4664861 h 268"/>
              <a:gd name="T52" fmla="*/ 52806031 w 240"/>
              <a:gd name="T53" fmla="*/ 36152405 h 268"/>
              <a:gd name="T54" fmla="*/ 52806031 w 240"/>
              <a:gd name="T55" fmla="*/ 41983212 h 268"/>
              <a:gd name="T56" fmla="*/ 52512595 w 240"/>
              <a:gd name="T57" fmla="*/ 29446734 h 268"/>
              <a:gd name="T58" fmla="*/ 60140308 w 240"/>
              <a:gd name="T59" fmla="*/ 18951066 h 268"/>
              <a:gd name="T60" fmla="*/ 65420531 w 240"/>
              <a:gd name="T61" fmla="*/ 21866200 h 268"/>
              <a:gd name="T62" fmla="*/ 62780148 w 240"/>
              <a:gd name="T63" fmla="*/ 31779165 h 268"/>
              <a:gd name="T64" fmla="*/ 35203659 w 240"/>
              <a:gd name="T65" fmla="*/ 53062122 h 268"/>
              <a:gd name="T66" fmla="*/ 22882595 w 240"/>
              <a:gd name="T67" fmla="*/ 39359160 h 268"/>
              <a:gd name="T68" fmla="*/ 35203659 w 240"/>
              <a:gd name="T69" fmla="*/ 25365115 h 268"/>
              <a:gd name="T70" fmla="*/ 47525265 w 240"/>
              <a:gd name="T71" fmla="*/ 39359160 h 268"/>
              <a:gd name="T72" fmla="*/ 35203659 w 240"/>
              <a:gd name="T73" fmla="*/ 53062122 h 268"/>
              <a:gd name="T74" fmla="*/ 45765191 w 240"/>
              <a:gd name="T75" fmla="*/ 20991875 h 268"/>
              <a:gd name="T76" fmla="*/ 24936106 w 240"/>
              <a:gd name="T77" fmla="*/ 20991875 h 268"/>
              <a:gd name="T78" fmla="*/ 24055798 w 240"/>
              <a:gd name="T79" fmla="*/ 25365115 h 268"/>
              <a:gd name="T80" fmla="*/ 14375117 w 240"/>
              <a:gd name="T81" fmla="*/ 39359160 h 268"/>
              <a:gd name="T82" fmla="*/ 17601830 w 240"/>
              <a:gd name="T83" fmla="*/ 41983212 h 268"/>
              <a:gd name="T84" fmla="*/ 18482138 w 240"/>
              <a:gd name="T85" fmla="*/ 29446734 h 268"/>
              <a:gd name="T86" fmla="*/ 5574202 w 240"/>
              <a:gd name="T87" fmla="*/ 27697546 h 268"/>
              <a:gd name="T88" fmla="*/ 6160532 w 240"/>
              <a:gd name="T89" fmla="*/ 20991875 h 268"/>
              <a:gd name="T90" fmla="*/ 13201372 w 240"/>
              <a:gd name="T91" fmla="*/ 18951066 h 268"/>
              <a:gd name="T92" fmla="*/ 7627713 w 240"/>
              <a:gd name="T93" fmla="*/ 46939694 h 268"/>
              <a:gd name="T94" fmla="*/ 18775574 w 240"/>
              <a:gd name="T95" fmla="*/ 53936986 h 268"/>
              <a:gd name="T96" fmla="*/ 8800915 w 240"/>
              <a:gd name="T97" fmla="*/ 58893468 h 268"/>
              <a:gd name="T98" fmla="*/ 4693894 w 240"/>
              <a:gd name="T99" fmla="*/ 53645365 h 268"/>
              <a:gd name="T100" fmla="*/ 29336563 w 240"/>
              <a:gd name="T101" fmla="*/ 55686174 h 268"/>
              <a:gd name="T102" fmla="*/ 26402744 w 240"/>
              <a:gd name="T103" fmla="*/ 54520228 h 268"/>
              <a:gd name="T104" fmla="*/ 44005116 w 240"/>
              <a:gd name="T105" fmla="*/ 54520228 h 268"/>
              <a:gd name="T106" fmla="*/ 50459084 w 240"/>
              <a:gd name="T107" fmla="*/ 58310226 h 268"/>
              <a:gd name="T108" fmla="*/ 59553435 w 240"/>
              <a:gd name="T109" fmla="*/ 42858075 h 268"/>
              <a:gd name="T110" fmla="*/ 66007403 w 240"/>
              <a:gd name="T111" fmla="*/ 53936986 h 268"/>
              <a:gd name="T112" fmla="*/ 61606946 w 240"/>
              <a:gd name="T113" fmla="*/ 58893468 h 268"/>
              <a:gd name="T114" fmla="*/ 50459084 w 240"/>
              <a:gd name="T115" fmla="*/ 58310226 h 2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0" h="268">
                <a:moveTo>
                  <a:pt x="216" y="135"/>
                </a:moveTo>
                <a:lnTo>
                  <a:pt x="216" y="135"/>
                </a:lnTo>
                <a:lnTo>
                  <a:pt x="228" y="117"/>
                </a:lnTo>
                <a:lnTo>
                  <a:pt x="233" y="109"/>
                </a:lnTo>
                <a:lnTo>
                  <a:pt x="238" y="101"/>
                </a:lnTo>
                <a:lnTo>
                  <a:pt x="240" y="91"/>
                </a:lnTo>
                <a:lnTo>
                  <a:pt x="240" y="83"/>
                </a:lnTo>
                <a:lnTo>
                  <a:pt x="239" y="75"/>
                </a:lnTo>
                <a:lnTo>
                  <a:pt x="236" y="68"/>
                </a:lnTo>
                <a:lnTo>
                  <a:pt x="232" y="61"/>
                </a:lnTo>
                <a:lnTo>
                  <a:pt x="225" y="56"/>
                </a:lnTo>
                <a:lnTo>
                  <a:pt x="217" y="53"/>
                </a:lnTo>
                <a:lnTo>
                  <a:pt x="209" y="50"/>
                </a:lnTo>
                <a:lnTo>
                  <a:pt x="199" y="49"/>
                </a:lnTo>
                <a:lnTo>
                  <a:pt x="190" y="49"/>
                </a:lnTo>
                <a:lnTo>
                  <a:pt x="168" y="51"/>
                </a:lnTo>
                <a:lnTo>
                  <a:pt x="164" y="42"/>
                </a:lnTo>
                <a:lnTo>
                  <a:pt x="160" y="32"/>
                </a:lnTo>
                <a:lnTo>
                  <a:pt x="154" y="23"/>
                </a:lnTo>
                <a:lnTo>
                  <a:pt x="149" y="16"/>
                </a:lnTo>
                <a:lnTo>
                  <a:pt x="142" y="9"/>
                </a:lnTo>
                <a:lnTo>
                  <a:pt x="135" y="4"/>
                </a:lnTo>
                <a:lnTo>
                  <a:pt x="128" y="1"/>
                </a:lnTo>
                <a:lnTo>
                  <a:pt x="120" y="0"/>
                </a:lnTo>
                <a:lnTo>
                  <a:pt x="112" y="1"/>
                </a:lnTo>
                <a:lnTo>
                  <a:pt x="105" y="4"/>
                </a:lnTo>
                <a:lnTo>
                  <a:pt x="98" y="9"/>
                </a:lnTo>
                <a:lnTo>
                  <a:pt x="92" y="16"/>
                </a:lnTo>
                <a:lnTo>
                  <a:pt x="86" y="24"/>
                </a:lnTo>
                <a:lnTo>
                  <a:pt x="81" y="32"/>
                </a:lnTo>
                <a:lnTo>
                  <a:pt x="77" y="42"/>
                </a:lnTo>
                <a:lnTo>
                  <a:pt x="72" y="51"/>
                </a:lnTo>
                <a:lnTo>
                  <a:pt x="52" y="49"/>
                </a:lnTo>
                <a:lnTo>
                  <a:pt x="41" y="49"/>
                </a:lnTo>
                <a:lnTo>
                  <a:pt x="33" y="50"/>
                </a:lnTo>
                <a:lnTo>
                  <a:pt x="23" y="53"/>
                </a:lnTo>
                <a:lnTo>
                  <a:pt x="15" y="56"/>
                </a:lnTo>
                <a:lnTo>
                  <a:pt x="8" y="61"/>
                </a:lnTo>
                <a:lnTo>
                  <a:pt x="4" y="68"/>
                </a:lnTo>
                <a:lnTo>
                  <a:pt x="1" y="75"/>
                </a:lnTo>
                <a:lnTo>
                  <a:pt x="0" y="83"/>
                </a:lnTo>
                <a:lnTo>
                  <a:pt x="1" y="91"/>
                </a:lnTo>
                <a:lnTo>
                  <a:pt x="4" y="101"/>
                </a:lnTo>
                <a:lnTo>
                  <a:pt x="7" y="109"/>
                </a:lnTo>
                <a:lnTo>
                  <a:pt x="12" y="117"/>
                </a:lnTo>
                <a:lnTo>
                  <a:pt x="18" y="125"/>
                </a:lnTo>
                <a:lnTo>
                  <a:pt x="25" y="135"/>
                </a:lnTo>
                <a:lnTo>
                  <a:pt x="12" y="151"/>
                </a:lnTo>
                <a:lnTo>
                  <a:pt x="7" y="161"/>
                </a:lnTo>
                <a:lnTo>
                  <a:pt x="4" y="169"/>
                </a:lnTo>
                <a:lnTo>
                  <a:pt x="1" y="177"/>
                </a:lnTo>
                <a:lnTo>
                  <a:pt x="0" y="187"/>
                </a:lnTo>
                <a:lnTo>
                  <a:pt x="1" y="193"/>
                </a:lnTo>
                <a:lnTo>
                  <a:pt x="4" y="202"/>
                </a:lnTo>
                <a:lnTo>
                  <a:pt x="10" y="207"/>
                </a:lnTo>
                <a:lnTo>
                  <a:pt x="15" y="212"/>
                </a:lnTo>
                <a:lnTo>
                  <a:pt x="23" y="217"/>
                </a:lnTo>
                <a:lnTo>
                  <a:pt x="33" y="218"/>
                </a:lnTo>
                <a:lnTo>
                  <a:pt x="41" y="219"/>
                </a:lnTo>
                <a:lnTo>
                  <a:pt x="52" y="219"/>
                </a:lnTo>
                <a:lnTo>
                  <a:pt x="72" y="217"/>
                </a:lnTo>
                <a:lnTo>
                  <a:pt x="81" y="237"/>
                </a:lnTo>
                <a:lnTo>
                  <a:pt x="86" y="245"/>
                </a:lnTo>
                <a:lnTo>
                  <a:pt x="92" y="252"/>
                </a:lnTo>
                <a:lnTo>
                  <a:pt x="98" y="259"/>
                </a:lnTo>
                <a:lnTo>
                  <a:pt x="105" y="264"/>
                </a:lnTo>
                <a:lnTo>
                  <a:pt x="112" y="267"/>
                </a:lnTo>
                <a:lnTo>
                  <a:pt x="120" y="268"/>
                </a:lnTo>
                <a:lnTo>
                  <a:pt x="128" y="267"/>
                </a:lnTo>
                <a:lnTo>
                  <a:pt x="135" y="264"/>
                </a:lnTo>
                <a:lnTo>
                  <a:pt x="142" y="259"/>
                </a:lnTo>
                <a:lnTo>
                  <a:pt x="149" y="252"/>
                </a:lnTo>
                <a:lnTo>
                  <a:pt x="154" y="245"/>
                </a:lnTo>
                <a:lnTo>
                  <a:pt x="160" y="237"/>
                </a:lnTo>
                <a:lnTo>
                  <a:pt x="164" y="227"/>
                </a:lnTo>
                <a:lnTo>
                  <a:pt x="168" y="217"/>
                </a:lnTo>
                <a:lnTo>
                  <a:pt x="179" y="218"/>
                </a:lnTo>
                <a:lnTo>
                  <a:pt x="190" y="219"/>
                </a:lnTo>
                <a:lnTo>
                  <a:pt x="199" y="219"/>
                </a:lnTo>
                <a:lnTo>
                  <a:pt x="208" y="218"/>
                </a:lnTo>
                <a:lnTo>
                  <a:pt x="217" y="217"/>
                </a:lnTo>
                <a:lnTo>
                  <a:pt x="225" y="212"/>
                </a:lnTo>
                <a:lnTo>
                  <a:pt x="232" y="207"/>
                </a:lnTo>
                <a:lnTo>
                  <a:pt x="236" y="202"/>
                </a:lnTo>
                <a:lnTo>
                  <a:pt x="239" y="195"/>
                </a:lnTo>
                <a:lnTo>
                  <a:pt x="240" y="187"/>
                </a:lnTo>
                <a:lnTo>
                  <a:pt x="240" y="177"/>
                </a:lnTo>
                <a:lnTo>
                  <a:pt x="238" y="169"/>
                </a:lnTo>
                <a:lnTo>
                  <a:pt x="233" y="161"/>
                </a:lnTo>
                <a:lnTo>
                  <a:pt x="228" y="151"/>
                </a:lnTo>
                <a:lnTo>
                  <a:pt x="216" y="135"/>
                </a:lnTo>
                <a:close/>
                <a:moveTo>
                  <a:pt x="102" y="241"/>
                </a:moveTo>
                <a:lnTo>
                  <a:pt x="102" y="241"/>
                </a:lnTo>
                <a:lnTo>
                  <a:pt x="96" y="229"/>
                </a:lnTo>
                <a:lnTo>
                  <a:pt x="89" y="212"/>
                </a:lnTo>
                <a:lnTo>
                  <a:pt x="105" y="208"/>
                </a:lnTo>
                <a:lnTo>
                  <a:pt x="120" y="202"/>
                </a:lnTo>
                <a:lnTo>
                  <a:pt x="137" y="208"/>
                </a:lnTo>
                <a:lnTo>
                  <a:pt x="152" y="212"/>
                </a:lnTo>
                <a:lnTo>
                  <a:pt x="145" y="229"/>
                </a:lnTo>
                <a:lnTo>
                  <a:pt x="138" y="241"/>
                </a:lnTo>
                <a:lnTo>
                  <a:pt x="134" y="247"/>
                </a:lnTo>
                <a:lnTo>
                  <a:pt x="130" y="249"/>
                </a:lnTo>
                <a:lnTo>
                  <a:pt x="124" y="252"/>
                </a:lnTo>
                <a:lnTo>
                  <a:pt x="120" y="252"/>
                </a:lnTo>
                <a:lnTo>
                  <a:pt x="116" y="252"/>
                </a:lnTo>
                <a:lnTo>
                  <a:pt x="112" y="249"/>
                </a:lnTo>
                <a:lnTo>
                  <a:pt x="108" y="247"/>
                </a:lnTo>
                <a:lnTo>
                  <a:pt x="102" y="241"/>
                </a:lnTo>
                <a:close/>
                <a:moveTo>
                  <a:pt x="138" y="27"/>
                </a:moveTo>
                <a:lnTo>
                  <a:pt x="138" y="27"/>
                </a:lnTo>
                <a:lnTo>
                  <a:pt x="145" y="39"/>
                </a:lnTo>
                <a:lnTo>
                  <a:pt x="152" y="56"/>
                </a:lnTo>
                <a:lnTo>
                  <a:pt x="137" y="61"/>
                </a:lnTo>
                <a:lnTo>
                  <a:pt x="120" y="66"/>
                </a:lnTo>
                <a:lnTo>
                  <a:pt x="105" y="61"/>
                </a:lnTo>
                <a:lnTo>
                  <a:pt x="89" y="56"/>
                </a:lnTo>
                <a:lnTo>
                  <a:pt x="96" y="39"/>
                </a:lnTo>
                <a:lnTo>
                  <a:pt x="102" y="27"/>
                </a:lnTo>
                <a:lnTo>
                  <a:pt x="108" y="21"/>
                </a:lnTo>
                <a:lnTo>
                  <a:pt x="112" y="19"/>
                </a:lnTo>
                <a:lnTo>
                  <a:pt x="116" y="16"/>
                </a:lnTo>
                <a:lnTo>
                  <a:pt x="120" y="16"/>
                </a:lnTo>
                <a:lnTo>
                  <a:pt x="124" y="16"/>
                </a:lnTo>
                <a:lnTo>
                  <a:pt x="128" y="19"/>
                </a:lnTo>
                <a:lnTo>
                  <a:pt x="134" y="23"/>
                </a:lnTo>
                <a:lnTo>
                  <a:pt x="138" y="27"/>
                </a:lnTo>
                <a:close/>
                <a:moveTo>
                  <a:pt x="180" y="124"/>
                </a:moveTo>
                <a:lnTo>
                  <a:pt x="180" y="124"/>
                </a:lnTo>
                <a:lnTo>
                  <a:pt x="193" y="135"/>
                </a:lnTo>
                <a:lnTo>
                  <a:pt x="184" y="142"/>
                </a:lnTo>
                <a:lnTo>
                  <a:pt x="180" y="144"/>
                </a:lnTo>
                <a:lnTo>
                  <a:pt x="180" y="135"/>
                </a:lnTo>
                <a:lnTo>
                  <a:pt x="180" y="124"/>
                </a:lnTo>
                <a:close/>
                <a:moveTo>
                  <a:pt x="179" y="101"/>
                </a:moveTo>
                <a:lnTo>
                  <a:pt x="179" y="101"/>
                </a:lnTo>
                <a:lnTo>
                  <a:pt x="176" y="84"/>
                </a:lnTo>
                <a:lnTo>
                  <a:pt x="172" y="68"/>
                </a:lnTo>
                <a:lnTo>
                  <a:pt x="190" y="65"/>
                </a:lnTo>
                <a:lnTo>
                  <a:pt x="205" y="65"/>
                </a:lnTo>
                <a:lnTo>
                  <a:pt x="210" y="66"/>
                </a:lnTo>
                <a:lnTo>
                  <a:pt x="216" y="69"/>
                </a:lnTo>
                <a:lnTo>
                  <a:pt x="220" y="72"/>
                </a:lnTo>
                <a:lnTo>
                  <a:pt x="223" y="75"/>
                </a:lnTo>
                <a:lnTo>
                  <a:pt x="224" y="79"/>
                </a:lnTo>
                <a:lnTo>
                  <a:pt x="225" y="84"/>
                </a:lnTo>
                <a:lnTo>
                  <a:pt x="224" y="90"/>
                </a:lnTo>
                <a:lnTo>
                  <a:pt x="223" y="95"/>
                </a:lnTo>
                <a:lnTo>
                  <a:pt x="214" y="109"/>
                </a:lnTo>
                <a:lnTo>
                  <a:pt x="203" y="122"/>
                </a:lnTo>
                <a:lnTo>
                  <a:pt x="191" y="111"/>
                </a:lnTo>
                <a:lnTo>
                  <a:pt x="179" y="101"/>
                </a:lnTo>
                <a:close/>
                <a:moveTo>
                  <a:pt x="120" y="182"/>
                </a:moveTo>
                <a:lnTo>
                  <a:pt x="120" y="182"/>
                </a:lnTo>
                <a:lnTo>
                  <a:pt x="100" y="172"/>
                </a:lnTo>
                <a:lnTo>
                  <a:pt x="79" y="158"/>
                </a:lnTo>
                <a:lnTo>
                  <a:pt x="78" y="135"/>
                </a:lnTo>
                <a:lnTo>
                  <a:pt x="79" y="110"/>
                </a:lnTo>
                <a:lnTo>
                  <a:pt x="100" y="98"/>
                </a:lnTo>
                <a:lnTo>
                  <a:pt x="120" y="87"/>
                </a:lnTo>
                <a:lnTo>
                  <a:pt x="142" y="98"/>
                </a:lnTo>
                <a:lnTo>
                  <a:pt x="162" y="110"/>
                </a:lnTo>
                <a:lnTo>
                  <a:pt x="162" y="135"/>
                </a:lnTo>
                <a:lnTo>
                  <a:pt x="162" y="158"/>
                </a:lnTo>
                <a:lnTo>
                  <a:pt x="142" y="172"/>
                </a:lnTo>
                <a:lnTo>
                  <a:pt x="120" y="182"/>
                </a:lnTo>
                <a:close/>
                <a:moveTo>
                  <a:pt x="150" y="83"/>
                </a:moveTo>
                <a:lnTo>
                  <a:pt x="150" y="83"/>
                </a:lnTo>
                <a:lnTo>
                  <a:pt x="142" y="77"/>
                </a:lnTo>
                <a:lnTo>
                  <a:pt x="156" y="72"/>
                </a:lnTo>
                <a:lnTo>
                  <a:pt x="160" y="87"/>
                </a:lnTo>
                <a:lnTo>
                  <a:pt x="150" y="83"/>
                </a:lnTo>
                <a:close/>
                <a:moveTo>
                  <a:pt x="85" y="72"/>
                </a:moveTo>
                <a:lnTo>
                  <a:pt x="85" y="72"/>
                </a:lnTo>
                <a:lnTo>
                  <a:pt x="100" y="77"/>
                </a:lnTo>
                <a:lnTo>
                  <a:pt x="90" y="83"/>
                </a:lnTo>
                <a:lnTo>
                  <a:pt x="82" y="87"/>
                </a:lnTo>
                <a:lnTo>
                  <a:pt x="85" y="72"/>
                </a:lnTo>
                <a:close/>
                <a:moveTo>
                  <a:pt x="60" y="144"/>
                </a:moveTo>
                <a:lnTo>
                  <a:pt x="60" y="144"/>
                </a:lnTo>
                <a:lnTo>
                  <a:pt x="49" y="135"/>
                </a:lnTo>
                <a:lnTo>
                  <a:pt x="60" y="124"/>
                </a:lnTo>
                <a:lnTo>
                  <a:pt x="60" y="135"/>
                </a:lnTo>
                <a:lnTo>
                  <a:pt x="60" y="144"/>
                </a:lnTo>
                <a:close/>
                <a:moveTo>
                  <a:pt x="68" y="68"/>
                </a:moveTo>
                <a:lnTo>
                  <a:pt x="68" y="68"/>
                </a:lnTo>
                <a:lnTo>
                  <a:pt x="64" y="84"/>
                </a:lnTo>
                <a:lnTo>
                  <a:pt x="63" y="101"/>
                </a:lnTo>
                <a:lnTo>
                  <a:pt x="49" y="111"/>
                </a:lnTo>
                <a:lnTo>
                  <a:pt x="37" y="122"/>
                </a:lnTo>
                <a:lnTo>
                  <a:pt x="26" y="109"/>
                </a:lnTo>
                <a:lnTo>
                  <a:pt x="19" y="95"/>
                </a:lnTo>
                <a:lnTo>
                  <a:pt x="16" y="90"/>
                </a:lnTo>
                <a:lnTo>
                  <a:pt x="15" y="84"/>
                </a:lnTo>
                <a:lnTo>
                  <a:pt x="16" y="79"/>
                </a:lnTo>
                <a:lnTo>
                  <a:pt x="18" y="75"/>
                </a:lnTo>
                <a:lnTo>
                  <a:pt x="21" y="72"/>
                </a:lnTo>
                <a:lnTo>
                  <a:pt x="25" y="69"/>
                </a:lnTo>
                <a:lnTo>
                  <a:pt x="30" y="66"/>
                </a:lnTo>
                <a:lnTo>
                  <a:pt x="36" y="65"/>
                </a:lnTo>
                <a:lnTo>
                  <a:pt x="45" y="65"/>
                </a:lnTo>
                <a:lnTo>
                  <a:pt x="56" y="66"/>
                </a:lnTo>
                <a:lnTo>
                  <a:pt x="68" y="68"/>
                </a:lnTo>
                <a:close/>
                <a:moveTo>
                  <a:pt x="19" y="173"/>
                </a:moveTo>
                <a:lnTo>
                  <a:pt x="19" y="173"/>
                </a:lnTo>
                <a:lnTo>
                  <a:pt x="26" y="161"/>
                </a:lnTo>
                <a:lnTo>
                  <a:pt x="37" y="147"/>
                </a:lnTo>
                <a:lnTo>
                  <a:pt x="49" y="158"/>
                </a:lnTo>
                <a:lnTo>
                  <a:pt x="63" y="169"/>
                </a:lnTo>
                <a:lnTo>
                  <a:pt x="64" y="185"/>
                </a:lnTo>
                <a:lnTo>
                  <a:pt x="68" y="200"/>
                </a:lnTo>
                <a:lnTo>
                  <a:pt x="51" y="203"/>
                </a:lnTo>
                <a:lnTo>
                  <a:pt x="36" y="203"/>
                </a:lnTo>
                <a:lnTo>
                  <a:pt x="30" y="202"/>
                </a:lnTo>
                <a:lnTo>
                  <a:pt x="25" y="200"/>
                </a:lnTo>
                <a:lnTo>
                  <a:pt x="21" y="197"/>
                </a:lnTo>
                <a:lnTo>
                  <a:pt x="18" y="193"/>
                </a:lnTo>
                <a:lnTo>
                  <a:pt x="16" y="189"/>
                </a:lnTo>
                <a:lnTo>
                  <a:pt x="16" y="184"/>
                </a:lnTo>
                <a:lnTo>
                  <a:pt x="16" y="178"/>
                </a:lnTo>
                <a:lnTo>
                  <a:pt x="19" y="173"/>
                </a:lnTo>
                <a:close/>
                <a:moveTo>
                  <a:pt x="90" y="187"/>
                </a:moveTo>
                <a:lnTo>
                  <a:pt x="90" y="187"/>
                </a:lnTo>
                <a:lnTo>
                  <a:pt x="100" y="191"/>
                </a:lnTo>
                <a:lnTo>
                  <a:pt x="85" y="196"/>
                </a:lnTo>
                <a:lnTo>
                  <a:pt x="82" y="181"/>
                </a:lnTo>
                <a:lnTo>
                  <a:pt x="90" y="187"/>
                </a:lnTo>
                <a:close/>
                <a:moveTo>
                  <a:pt x="156" y="196"/>
                </a:moveTo>
                <a:lnTo>
                  <a:pt x="156" y="196"/>
                </a:lnTo>
                <a:lnTo>
                  <a:pt x="142" y="192"/>
                </a:lnTo>
                <a:lnTo>
                  <a:pt x="150" y="187"/>
                </a:lnTo>
                <a:lnTo>
                  <a:pt x="160" y="181"/>
                </a:lnTo>
                <a:lnTo>
                  <a:pt x="156" y="196"/>
                </a:lnTo>
                <a:close/>
                <a:moveTo>
                  <a:pt x="172" y="200"/>
                </a:moveTo>
                <a:lnTo>
                  <a:pt x="172" y="200"/>
                </a:lnTo>
                <a:lnTo>
                  <a:pt x="176" y="185"/>
                </a:lnTo>
                <a:lnTo>
                  <a:pt x="179" y="167"/>
                </a:lnTo>
                <a:lnTo>
                  <a:pt x="193" y="158"/>
                </a:lnTo>
                <a:lnTo>
                  <a:pt x="203" y="147"/>
                </a:lnTo>
                <a:lnTo>
                  <a:pt x="214" y="161"/>
                </a:lnTo>
                <a:lnTo>
                  <a:pt x="221" y="173"/>
                </a:lnTo>
                <a:lnTo>
                  <a:pt x="224" y="180"/>
                </a:lnTo>
                <a:lnTo>
                  <a:pt x="225" y="185"/>
                </a:lnTo>
                <a:lnTo>
                  <a:pt x="224" y="189"/>
                </a:lnTo>
                <a:lnTo>
                  <a:pt x="223" y="193"/>
                </a:lnTo>
                <a:lnTo>
                  <a:pt x="220" y="197"/>
                </a:lnTo>
                <a:lnTo>
                  <a:pt x="216" y="200"/>
                </a:lnTo>
                <a:lnTo>
                  <a:pt x="210" y="202"/>
                </a:lnTo>
                <a:lnTo>
                  <a:pt x="205" y="203"/>
                </a:lnTo>
                <a:lnTo>
                  <a:pt x="197" y="203"/>
                </a:lnTo>
                <a:lnTo>
                  <a:pt x="184" y="203"/>
                </a:lnTo>
                <a:lnTo>
                  <a:pt x="172" y="2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5" name="Freeform 224"/>
          <p:cNvSpPr>
            <a:spLocks/>
          </p:cNvSpPr>
          <p:nvPr/>
        </p:nvSpPr>
        <p:spPr bwMode="auto">
          <a:xfrm>
            <a:off x="5237163" y="4452938"/>
            <a:ext cx="144462" cy="146050"/>
          </a:xfrm>
          <a:custGeom>
            <a:avLst/>
            <a:gdLst>
              <a:gd name="T0" fmla="*/ 23906567 w 267"/>
              <a:gd name="T1" fmla="*/ 62903194 h 270"/>
              <a:gd name="T2" fmla="*/ 35276863 w 267"/>
              <a:gd name="T3" fmla="*/ 40082611 h 270"/>
              <a:gd name="T4" fmla="*/ 41399455 w 267"/>
              <a:gd name="T5" fmla="*/ 29842342 h 270"/>
              <a:gd name="T6" fmla="*/ 48396393 w 267"/>
              <a:gd name="T7" fmla="*/ 19309974 h 270"/>
              <a:gd name="T8" fmla="*/ 58891801 w 267"/>
              <a:gd name="T9" fmla="*/ 5851196 h 270"/>
              <a:gd name="T10" fmla="*/ 61807553 w 267"/>
              <a:gd name="T11" fmla="*/ 3218509 h 270"/>
              <a:gd name="T12" fmla="*/ 63848417 w 267"/>
              <a:gd name="T13" fmla="*/ 1755305 h 270"/>
              <a:gd name="T14" fmla="*/ 70262097 w 267"/>
              <a:gd name="T15" fmla="*/ 292641 h 270"/>
              <a:gd name="T16" fmla="*/ 76676318 w 267"/>
              <a:gd name="T17" fmla="*/ 0 h 270"/>
              <a:gd name="T18" fmla="*/ 77259035 w 267"/>
              <a:gd name="T19" fmla="*/ 0 h 270"/>
              <a:gd name="T20" fmla="*/ 77842294 w 267"/>
              <a:gd name="T21" fmla="*/ 585282 h 270"/>
              <a:gd name="T22" fmla="*/ 77259035 w 267"/>
              <a:gd name="T23" fmla="*/ 1755305 h 270"/>
              <a:gd name="T24" fmla="*/ 74927083 w 267"/>
              <a:gd name="T25" fmla="*/ 3803250 h 270"/>
              <a:gd name="T26" fmla="*/ 65014393 w 267"/>
              <a:gd name="T27" fmla="*/ 14921442 h 270"/>
              <a:gd name="T28" fmla="*/ 53352468 w 267"/>
              <a:gd name="T29" fmla="*/ 30720265 h 270"/>
              <a:gd name="T30" fmla="*/ 47813135 w 267"/>
              <a:gd name="T31" fmla="*/ 39789970 h 270"/>
              <a:gd name="T32" fmla="*/ 38192074 w 267"/>
              <a:gd name="T33" fmla="*/ 58514662 h 270"/>
              <a:gd name="T34" fmla="*/ 33819258 w 267"/>
              <a:gd name="T35" fmla="*/ 68169649 h 270"/>
              <a:gd name="T36" fmla="*/ 29445900 w 267"/>
              <a:gd name="T37" fmla="*/ 77239354 h 270"/>
              <a:gd name="T38" fmla="*/ 28862642 w 267"/>
              <a:gd name="T39" fmla="*/ 78116736 h 270"/>
              <a:gd name="T40" fmla="*/ 25072543 w 267"/>
              <a:gd name="T41" fmla="*/ 78994659 h 270"/>
              <a:gd name="T42" fmla="*/ 22448962 w 267"/>
              <a:gd name="T43" fmla="*/ 78994659 h 270"/>
              <a:gd name="T44" fmla="*/ 17783976 w 267"/>
              <a:gd name="T45" fmla="*/ 78409377 h 270"/>
              <a:gd name="T46" fmla="*/ 16909629 w 267"/>
              <a:gd name="T47" fmla="*/ 78116736 h 270"/>
              <a:gd name="T48" fmla="*/ 13411160 w 267"/>
              <a:gd name="T49" fmla="*/ 72850822 h 270"/>
              <a:gd name="T50" fmla="*/ 2915211 w 267"/>
              <a:gd name="T51" fmla="*/ 60269967 h 270"/>
              <a:gd name="T52" fmla="*/ 874888 w 267"/>
              <a:gd name="T53" fmla="*/ 57344098 h 270"/>
              <a:gd name="T54" fmla="*/ 0 w 267"/>
              <a:gd name="T55" fmla="*/ 55296153 h 270"/>
              <a:gd name="T56" fmla="*/ 583259 w 267"/>
              <a:gd name="T57" fmla="*/ 54710871 h 270"/>
              <a:gd name="T58" fmla="*/ 1749235 w 267"/>
              <a:gd name="T59" fmla="*/ 52078184 h 270"/>
              <a:gd name="T60" fmla="*/ 3206840 w 267"/>
              <a:gd name="T61" fmla="*/ 50907621 h 270"/>
              <a:gd name="T62" fmla="*/ 7288568 w 267"/>
              <a:gd name="T63" fmla="*/ 48859675 h 270"/>
              <a:gd name="T64" fmla="*/ 8454544 w 267"/>
              <a:gd name="T65" fmla="*/ 48859675 h 270"/>
              <a:gd name="T66" fmla="*/ 11661925 w 267"/>
              <a:gd name="T67" fmla="*/ 49737598 h 270"/>
              <a:gd name="T68" fmla="*/ 15160394 w 267"/>
              <a:gd name="T69" fmla="*/ 51785544 h 270"/>
              <a:gd name="T70" fmla="*/ 19242122 w 267"/>
              <a:gd name="T71" fmla="*/ 56174076 h 270"/>
              <a:gd name="T72" fmla="*/ 23906567 w 267"/>
              <a:gd name="T73" fmla="*/ 62903194 h 2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7" h="270">
                <a:moveTo>
                  <a:pt x="82" y="215"/>
                </a:moveTo>
                <a:lnTo>
                  <a:pt x="82" y="215"/>
                </a:lnTo>
                <a:lnTo>
                  <a:pt x="100" y="176"/>
                </a:lnTo>
                <a:lnTo>
                  <a:pt x="121" y="137"/>
                </a:lnTo>
                <a:lnTo>
                  <a:pt x="142" y="102"/>
                </a:lnTo>
                <a:lnTo>
                  <a:pt x="166" y="66"/>
                </a:lnTo>
                <a:lnTo>
                  <a:pt x="186" y="38"/>
                </a:lnTo>
                <a:lnTo>
                  <a:pt x="202" y="20"/>
                </a:lnTo>
                <a:lnTo>
                  <a:pt x="212" y="11"/>
                </a:lnTo>
                <a:lnTo>
                  <a:pt x="219" y="6"/>
                </a:lnTo>
                <a:lnTo>
                  <a:pt x="227" y="4"/>
                </a:lnTo>
                <a:lnTo>
                  <a:pt x="241" y="1"/>
                </a:lnTo>
                <a:lnTo>
                  <a:pt x="263" y="0"/>
                </a:lnTo>
                <a:lnTo>
                  <a:pt x="265" y="0"/>
                </a:lnTo>
                <a:lnTo>
                  <a:pt x="267" y="2"/>
                </a:lnTo>
                <a:lnTo>
                  <a:pt x="265" y="6"/>
                </a:lnTo>
                <a:lnTo>
                  <a:pt x="257" y="13"/>
                </a:lnTo>
                <a:lnTo>
                  <a:pt x="241" y="31"/>
                </a:lnTo>
                <a:lnTo>
                  <a:pt x="223" y="51"/>
                </a:lnTo>
                <a:lnTo>
                  <a:pt x="204" y="77"/>
                </a:lnTo>
                <a:lnTo>
                  <a:pt x="183" y="105"/>
                </a:lnTo>
                <a:lnTo>
                  <a:pt x="164" y="136"/>
                </a:lnTo>
                <a:lnTo>
                  <a:pt x="147" y="167"/>
                </a:lnTo>
                <a:lnTo>
                  <a:pt x="131" y="200"/>
                </a:lnTo>
                <a:lnTo>
                  <a:pt x="116" y="233"/>
                </a:lnTo>
                <a:lnTo>
                  <a:pt x="108" y="253"/>
                </a:lnTo>
                <a:lnTo>
                  <a:pt x="101" y="264"/>
                </a:lnTo>
                <a:lnTo>
                  <a:pt x="99" y="267"/>
                </a:lnTo>
                <a:lnTo>
                  <a:pt x="93" y="268"/>
                </a:lnTo>
                <a:lnTo>
                  <a:pt x="86" y="270"/>
                </a:lnTo>
                <a:lnTo>
                  <a:pt x="77" y="270"/>
                </a:lnTo>
                <a:lnTo>
                  <a:pt x="63" y="270"/>
                </a:lnTo>
                <a:lnTo>
                  <a:pt x="61" y="268"/>
                </a:lnTo>
                <a:lnTo>
                  <a:pt x="58" y="267"/>
                </a:lnTo>
                <a:lnTo>
                  <a:pt x="46" y="249"/>
                </a:lnTo>
                <a:lnTo>
                  <a:pt x="29" y="227"/>
                </a:lnTo>
                <a:lnTo>
                  <a:pt x="10" y="206"/>
                </a:lnTo>
                <a:lnTo>
                  <a:pt x="3" y="196"/>
                </a:lnTo>
                <a:lnTo>
                  <a:pt x="0" y="193"/>
                </a:lnTo>
                <a:lnTo>
                  <a:pt x="0" y="189"/>
                </a:lnTo>
                <a:lnTo>
                  <a:pt x="2" y="187"/>
                </a:lnTo>
                <a:lnTo>
                  <a:pt x="3" y="182"/>
                </a:lnTo>
                <a:lnTo>
                  <a:pt x="6" y="178"/>
                </a:lnTo>
                <a:lnTo>
                  <a:pt x="11" y="174"/>
                </a:lnTo>
                <a:lnTo>
                  <a:pt x="21" y="169"/>
                </a:lnTo>
                <a:lnTo>
                  <a:pt x="25" y="167"/>
                </a:lnTo>
                <a:lnTo>
                  <a:pt x="29" y="167"/>
                </a:lnTo>
                <a:lnTo>
                  <a:pt x="35" y="167"/>
                </a:lnTo>
                <a:lnTo>
                  <a:pt x="40" y="170"/>
                </a:lnTo>
                <a:lnTo>
                  <a:pt x="52" y="177"/>
                </a:lnTo>
                <a:lnTo>
                  <a:pt x="59" y="184"/>
                </a:lnTo>
                <a:lnTo>
                  <a:pt x="66" y="192"/>
                </a:lnTo>
                <a:lnTo>
                  <a:pt x="74" y="203"/>
                </a:lnTo>
                <a:lnTo>
                  <a:pt x="82" y="2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6" name="Freeform 225"/>
          <p:cNvSpPr>
            <a:spLocks/>
          </p:cNvSpPr>
          <p:nvPr/>
        </p:nvSpPr>
        <p:spPr bwMode="auto">
          <a:xfrm>
            <a:off x="4940300" y="2978150"/>
            <a:ext cx="146050" cy="146050"/>
          </a:xfrm>
          <a:custGeom>
            <a:avLst/>
            <a:gdLst>
              <a:gd name="T0" fmla="*/ 77824095 w 270"/>
              <a:gd name="T1" fmla="*/ 1462656 h 271"/>
              <a:gd name="T2" fmla="*/ 77824095 w 270"/>
              <a:gd name="T3" fmla="*/ 1462656 h 271"/>
              <a:gd name="T4" fmla="*/ 76653531 w 270"/>
              <a:gd name="T5" fmla="*/ 292639 h 271"/>
              <a:gd name="T6" fmla="*/ 74898226 w 270"/>
              <a:gd name="T7" fmla="*/ 0 h 271"/>
              <a:gd name="T8" fmla="*/ 73142922 w 270"/>
              <a:gd name="T9" fmla="*/ 0 h 271"/>
              <a:gd name="T10" fmla="*/ 71387076 w 270"/>
              <a:gd name="T11" fmla="*/ 292639 h 271"/>
              <a:gd name="T12" fmla="*/ 69046490 w 270"/>
              <a:gd name="T13" fmla="*/ 1170017 h 271"/>
              <a:gd name="T14" fmla="*/ 66705903 w 270"/>
              <a:gd name="T15" fmla="*/ 2340573 h 271"/>
              <a:gd name="T16" fmla="*/ 64365317 w 270"/>
              <a:gd name="T17" fmla="*/ 3803228 h 271"/>
              <a:gd name="T18" fmla="*/ 61439989 w 270"/>
              <a:gd name="T19" fmla="*/ 5851162 h 271"/>
              <a:gd name="T20" fmla="*/ 57344098 w 270"/>
              <a:gd name="T21" fmla="*/ 9362290 h 271"/>
              <a:gd name="T22" fmla="*/ 11117651 w 270"/>
              <a:gd name="T23" fmla="*/ 5851162 h 271"/>
              <a:gd name="T24" fmla="*/ 11117651 w 270"/>
              <a:gd name="T25" fmla="*/ 5851162 h 271"/>
              <a:gd name="T26" fmla="*/ 8191782 w 270"/>
              <a:gd name="T27" fmla="*/ 5558523 h 271"/>
              <a:gd name="T28" fmla="*/ 6436478 w 270"/>
              <a:gd name="T29" fmla="*/ 5851162 h 271"/>
              <a:gd name="T30" fmla="*/ 4388532 w 270"/>
              <a:gd name="T31" fmla="*/ 6143801 h 271"/>
              <a:gd name="T32" fmla="*/ 2633227 w 270"/>
              <a:gd name="T33" fmla="*/ 7606995 h 271"/>
              <a:gd name="T34" fmla="*/ 0 w 270"/>
              <a:gd name="T35" fmla="*/ 10239668 h 271"/>
              <a:gd name="T36" fmla="*/ 42715298 w 270"/>
              <a:gd name="T37" fmla="*/ 25745759 h 271"/>
              <a:gd name="T38" fmla="*/ 25161169 w 270"/>
              <a:gd name="T39" fmla="*/ 46225633 h 271"/>
              <a:gd name="T40" fmla="*/ 9654987 w 270"/>
              <a:gd name="T41" fmla="*/ 45347717 h 271"/>
              <a:gd name="T42" fmla="*/ 3803250 w 270"/>
              <a:gd name="T43" fmla="*/ 50906778 h 271"/>
              <a:gd name="T44" fmla="*/ 23113224 w 270"/>
              <a:gd name="T45" fmla="*/ 55002646 h 271"/>
              <a:gd name="T46" fmla="*/ 27794397 w 270"/>
              <a:gd name="T47" fmla="*/ 75189881 h 271"/>
              <a:gd name="T48" fmla="*/ 33938234 w 270"/>
              <a:gd name="T49" fmla="*/ 69338720 h 271"/>
              <a:gd name="T50" fmla="*/ 32767670 w 270"/>
              <a:gd name="T51" fmla="*/ 53832629 h 271"/>
              <a:gd name="T52" fmla="*/ 52955566 w 270"/>
              <a:gd name="T53" fmla="*/ 36570704 h 271"/>
              <a:gd name="T54" fmla="*/ 68754390 w 270"/>
              <a:gd name="T55" fmla="*/ 79285749 h 271"/>
              <a:gd name="T56" fmla="*/ 71679717 w 270"/>
              <a:gd name="T57" fmla="*/ 76067259 h 271"/>
              <a:gd name="T58" fmla="*/ 71679717 w 270"/>
              <a:gd name="T59" fmla="*/ 76067259 h 271"/>
              <a:gd name="T60" fmla="*/ 72557640 w 270"/>
              <a:gd name="T61" fmla="*/ 74897242 h 271"/>
              <a:gd name="T62" fmla="*/ 73435022 w 270"/>
              <a:gd name="T63" fmla="*/ 72849309 h 271"/>
              <a:gd name="T64" fmla="*/ 73435022 w 270"/>
              <a:gd name="T65" fmla="*/ 70508736 h 271"/>
              <a:gd name="T66" fmla="*/ 73435022 w 270"/>
              <a:gd name="T67" fmla="*/ 68168164 h 271"/>
              <a:gd name="T68" fmla="*/ 69924413 w 270"/>
              <a:gd name="T69" fmla="*/ 21357253 h 271"/>
              <a:gd name="T70" fmla="*/ 73142922 w 270"/>
              <a:gd name="T71" fmla="*/ 17554024 h 271"/>
              <a:gd name="T72" fmla="*/ 73142922 w 270"/>
              <a:gd name="T73" fmla="*/ 17554024 h 271"/>
              <a:gd name="T74" fmla="*/ 74898226 w 270"/>
              <a:gd name="T75" fmla="*/ 14920813 h 271"/>
              <a:gd name="T76" fmla="*/ 74898226 w 270"/>
              <a:gd name="T77" fmla="*/ 14920813 h 271"/>
              <a:gd name="T78" fmla="*/ 77531454 w 270"/>
              <a:gd name="T79" fmla="*/ 11410224 h 271"/>
              <a:gd name="T80" fmla="*/ 77531454 w 270"/>
              <a:gd name="T81" fmla="*/ 11410224 h 271"/>
              <a:gd name="T82" fmla="*/ 78701477 w 270"/>
              <a:gd name="T83" fmla="*/ 9069651 h 271"/>
              <a:gd name="T84" fmla="*/ 78994118 w 270"/>
              <a:gd name="T85" fmla="*/ 6143801 h 271"/>
              <a:gd name="T86" fmla="*/ 78994118 w 270"/>
              <a:gd name="T87" fmla="*/ 6143801 h 271"/>
              <a:gd name="T88" fmla="*/ 78994118 w 270"/>
              <a:gd name="T89" fmla="*/ 4681145 h 271"/>
              <a:gd name="T90" fmla="*/ 78994118 w 270"/>
              <a:gd name="T91" fmla="*/ 3510589 h 271"/>
              <a:gd name="T92" fmla="*/ 78701477 w 270"/>
              <a:gd name="T93" fmla="*/ 2340573 h 271"/>
              <a:gd name="T94" fmla="*/ 77824095 w 270"/>
              <a:gd name="T95" fmla="*/ 1462656 h 271"/>
              <a:gd name="T96" fmla="*/ 77824095 w 270"/>
              <a:gd name="T97" fmla="*/ 1462656 h 2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0" h="271">
                <a:moveTo>
                  <a:pt x="266" y="5"/>
                </a:moveTo>
                <a:lnTo>
                  <a:pt x="266" y="5"/>
                </a:lnTo>
                <a:lnTo>
                  <a:pt x="262" y="1"/>
                </a:lnTo>
                <a:lnTo>
                  <a:pt x="256" y="0"/>
                </a:lnTo>
                <a:lnTo>
                  <a:pt x="250" y="0"/>
                </a:lnTo>
                <a:lnTo>
                  <a:pt x="244" y="1"/>
                </a:lnTo>
                <a:lnTo>
                  <a:pt x="236" y="4"/>
                </a:lnTo>
                <a:lnTo>
                  <a:pt x="228" y="8"/>
                </a:lnTo>
                <a:lnTo>
                  <a:pt x="220" y="13"/>
                </a:lnTo>
                <a:lnTo>
                  <a:pt x="210" y="20"/>
                </a:lnTo>
                <a:lnTo>
                  <a:pt x="196" y="32"/>
                </a:lnTo>
                <a:lnTo>
                  <a:pt x="38" y="20"/>
                </a:lnTo>
                <a:lnTo>
                  <a:pt x="28" y="19"/>
                </a:lnTo>
                <a:lnTo>
                  <a:pt x="22" y="20"/>
                </a:lnTo>
                <a:lnTo>
                  <a:pt x="15" y="21"/>
                </a:lnTo>
                <a:lnTo>
                  <a:pt x="9" y="26"/>
                </a:lnTo>
                <a:lnTo>
                  <a:pt x="0" y="35"/>
                </a:lnTo>
                <a:lnTo>
                  <a:pt x="146" y="88"/>
                </a:lnTo>
                <a:lnTo>
                  <a:pt x="86" y="158"/>
                </a:lnTo>
                <a:lnTo>
                  <a:pt x="33" y="155"/>
                </a:lnTo>
                <a:lnTo>
                  <a:pt x="13" y="174"/>
                </a:lnTo>
                <a:lnTo>
                  <a:pt x="79" y="188"/>
                </a:lnTo>
                <a:lnTo>
                  <a:pt x="95" y="257"/>
                </a:lnTo>
                <a:lnTo>
                  <a:pt x="116" y="237"/>
                </a:lnTo>
                <a:lnTo>
                  <a:pt x="112" y="184"/>
                </a:lnTo>
                <a:lnTo>
                  <a:pt x="181" y="125"/>
                </a:lnTo>
                <a:lnTo>
                  <a:pt x="235" y="271"/>
                </a:lnTo>
                <a:lnTo>
                  <a:pt x="245" y="260"/>
                </a:lnTo>
                <a:lnTo>
                  <a:pt x="248" y="256"/>
                </a:lnTo>
                <a:lnTo>
                  <a:pt x="251" y="249"/>
                </a:lnTo>
                <a:lnTo>
                  <a:pt x="251" y="241"/>
                </a:lnTo>
                <a:lnTo>
                  <a:pt x="251" y="233"/>
                </a:lnTo>
                <a:lnTo>
                  <a:pt x="239" y="73"/>
                </a:lnTo>
                <a:lnTo>
                  <a:pt x="250" y="60"/>
                </a:lnTo>
                <a:lnTo>
                  <a:pt x="256" y="51"/>
                </a:lnTo>
                <a:lnTo>
                  <a:pt x="265" y="39"/>
                </a:lnTo>
                <a:lnTo>
                  <a:pt x="269" y="31"/>
                </a:lnTo>
                <a:lnTo>
                  <a:pt x="270" y="21"/>
                </a:lnTo>
                <a:lnTo>
                  <a:pt x="270" y="16"/>
                </a:lnTo>
                <a:lnTo>
                  <a:pt x="270" y="12"/>
                </a:lnTo>
                <a:lnTo>
                  <a:pt x="269" y="8"/>
                </a:lnTo>
                <a:lnTo>
                  <a:pt x="26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7" name="Freeform 226"/>
          <p:cNvSpPr>
            <a:spLocks noEditPoints="1"/>
          </p:cNvSpPr>
          <p:nvPr/>
        </p:nvSpPr>
        <p:spPr bwMode="auto">
          <a:xfrm>
            <a:off x="3775075" y="1211263"/>
            <a:ext cx="115888" cy="100012"/>
          </a:xfrm>
          <a:custGeom>
            <a:avLst/>
            <a:gdLst>
              <a:gd name="T0" fmla="*/ 4393503 w 215"/>
              <a:gd name="T1" fmla="*/ 48741914 h 183"/>
              <a:gd name="T2" fmla="*/ 24310068 w 215"/>
              <a:gd name="T3" fmla="*/ 48741914 h 183"/>
              <a:gd name="T4" fmla="*/ 23431476 w 215"/>
              <a:gd name="T5" fmla="*/ 54389040 h 183"/>
              <a:gd name="T6" fmla="*/ 39539908 w 215"/>
              <a:gd name="T7" fmla="*/ 54389040 h 183"/>
              <a:gd name="T8" fmla="*/ 38661315 w 215"/>
              <a:gd name="T9" fmla="*/ 48741914 h 183"/>
              <a:gd name="T10" fmla="*/ 58577880 w 215"/>
              <a:gd name="T11" fmla="*/ 48741914 h 183"/>
              <a:gd name="T12" fmla="*/ 58577880 w 215"/>
              <a:gd name="T13" fmla="*/ 48741914 h 183"/>
              <a:gd name="T14" fmla="*/ 60335605 w 215"/>
              <a:gd name="T15" fmla="*/ 48444610 h 183"/>
              <a:gd name="T16" fmla="*/ 61799567 w 215"/>
              <a:gd name="T17" fmla="*/ 47553247 h 183"/>
              <a:gd name="T18" fmla="*/ 62678699 w 215"/>
              <a:gd name="T19" fmla="*/ 46067276 h 183"/>
              <a:gd name="T20" fmla="*/ 62971383 w 215"/>
              <a:gd name="T21" fmla="*/ 44284002 h 183"/>
              <a:gd name="T22" fmla="*/ 62971383 w 215"/>
              <a:gd name="T23" fmla="*/ 4457912 h 183"/>
              <a:gd name="T24" fmla="*/ 62971383 w 215"/>
              <a:gd name="T25" fmla="*/ 4457912 h 183"/>
              <a:gd name="T26" fmla="*/ 62678699 w 215"/>
              <a:gd name="T27" fmla="*/ 2971941 h 183"/>
              <a:gd name="T28" fmla="*/ 61799567 w 215"/>
              <a:gd name="T29" fmla="*/ 1188667 h 183"/>
              <a:gd name="T30" fmla="*/ 60335605 w 215"/>
              <a:gd name="T31" fmla="*/ 594607 h 183"/>
              <a:gd name="T32" fmla="*/ 58577880 w 215"/>
              <a:gd name="T33" fmla="*/ 0 h 183"/>
              <a:gd name="T34" fmla="*/ 4393503 w 215"/>
              <a:gd name="T35" fmla="*/ 0 h 183"/>
              <a:gd name="T36" fmla="*/ 4393503 w 215"/>
              <a:gd name="T37" fmla="*/ 0 h 183"/>
              <a:gd name="T38" fmla="*/ 2635778 w 215"/>
              <a:gd name="T39" fmla="*/ 594607 h 183"/>
              <a:gd name="T40" fmla="*/ 1171816 w 215"/>
              <a:gd name="T41" fmla="*/ 1188667 h 183"/>
              <a:gd name="T42" fmla="*/ 292685 w 215"/>
              <a:gd name="T43" fmla="*/ 2971941 h 183"/>
              <a:gd name="T44" fmla="*/ 0 w 215"/>
              <a:gd name="T45" fmla="*/ 4457912 h 183"/>
              <a:gd name="T46" fmla="*/ 0 w 215"/>
              <a:gd name="T47" fmla="*/ 44284002 h 183"/>
              <a:gd name="T48" fmla="*/ 0 w 215"/>
              <a:gd name="T49" fmla="*/ 44284002 h 183"/>
              <a:gd name="T50" fmla="*/ 292685 w 215"/>
              <a:gd name="T51" fmla="*/ 46067276 h 183"/>
              <a:gd name="T52" fmla="*/ 1171816 w 215"/>
              <a:gd name="T53" fmla="*/ 47553247 h 183"/>
              <a:gd name="T54" fmla="*/ 2635778 w 215"/>
              <a:gd name="T55" fmla="*/ 48444610 h 183"/>
              <a:gd name="T56" fmla="*/ 4393503 w 215"/>
              <a:gd name="T57" fmla="*/ 48741914 h 183"/>
              <a:gd name="T58" fmla="*/ 4393503 w 215"/>
              <a:gd name="T59" fmla="*/ 48741914 h 183"/>
              <a:gd name="T60" fmla="*/ 3221686 w 215"/>
              <a:gd name="T61" fmla="*/ 2971941 h 183"/>
              <a:gd name="T62" fmla="*/ 59456473 w 215"/>
              <a:gd name="T63" fmla="*/ 2971941 h 183"/>
              <a:gd name="T64" fmla="*/ 59456473 w 215"/>
              <a:gd name="T65" fmla="*/ 44284002 h 183"/>
              <a:gd name="T66" fmla="*/ 3221686 w 215"/>
              <a:gd name="T67" fmla="*/ 44284002 h 183"/>
              <a:gd name="T68" fmla="*/ 3221686 w 215"/>
              <a:gd name="T69" fmla="*/ 2971941 h 1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83">
                <a:moveTo>
                  <a:pt x="15" y="164"/>
                </a:moveTo>
                <a:lnTo>
                  <a:pt x="83" y="164"/>
                </a:lnTo>
                <a:lnTo>
                  <a:pt x="80" y="183"/>
                </a:lnTo>
                <a:lnTo>
                  <a:pt x="135" y="183"/>
                </a:lnTo>
                <a:lnTo>
                  <a:pt x="132" y="164"/>
                </a:lnTo>
                <a:lnTo>
                  <a:pt x="200" y="164"/>
                </a:lnTo>
                <a:lnTo>
                  <a:pt x="206" y="163"/>
                </a:lnTo>
                <a:lnTo>
                  <a:pt x="211" y="160"/>
                </a:lnTo>
                <a:lnTo>
                  <a:pt x="214" y="155"/>
                </a:lnTo>
                <a:lnTo>
                  <a:pt x="215" y="149"/>
                </a:lnTo>
                <a:lnTo>
                  <a:pt x="215" y="15"/>
                </a:lnTo>
                <a:lnTo>
                  <a:pt x="214" y="10"/>
                </a:lnTo>
                <a:lnTo>
                  <a:pt x="211" y="4"/>
                </a:lnTo>
                <a:lnTo>
                  <a:pt x="206" y="2"/>
                </a:lnTo>
                <a:lnTo>
                  <a:pt x="200" y="0"/>
                </a:lnTo>
                <a:lnTo>
                  <a:pt x="15" y="0"/>
                </a:lnTo>
                <a:lnTo>
                  <a:pt x="9" y="2"/>
                </a:lnTo>
                <a:lnTo>
                  <a:pt x="4" y="4"/>
                </a:lnTo>
                <a:lnTo>
                  <a:pt x="1" y="10"/>
                </a:lnTo>
                <a:lnTo>
                  <a:pt x="0" y="15"/>
                </a:lnTo>
                <a:lnTo>
                  <a:pt x="0" y="149"/>
                </a:lnTo>
                <a:lnTo>
                  <a:pt x="1" y="155"/>
                </a:lnTo>
                <a:lnTo>
                  <a:pt x="4" y="160"/>
                </a:lnTo>
                <a:lnTo>
                  <a:pt x="9" y="163"/>
                </a:lnTo>
                <a:lnTo>
                  <a:pt x="15" y="164"/>
                </a:lnTo>
                <a:close/>
                <a:moveTo>
                  <a:pt x="11" y="10"/>
                </a:moveTo>
                <a:lnTo>
                  <a:pt x="203" y="10"/>
                </a:lnTo>
                <a:lnTo>
                  <a:pt x="203" y="149"/>
                </a:lnTo>
                <a:lnTo>
                  <a:pt x="11" y="149"/>
                </a:lnTo>
                <a:lnTo>
                  <a:pt x="11"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68" name="Freeform 227"/>
          <p:cNvSpPr>
            <a:spLocks noEditPoints="1"/>
          </p:cNvSpPr>
          <p:nvPr/>
        </p:nvSpPr>
        <p:spPr bwMode="auto">
          <a:xfrm>
            <a:off x="3759200" y="1316038"/>
            <a:ext cx="147638" cy="36512"/>
          </a:xfrm>
          <a:custGeom>
            <a:avLst/>
            <a:gdLst>
              <a:gd name="T0" fmla="*/ 79268627 w 273"/>
              <a:gd name="T1" fmla="*/ 16263411 h 68"/>
              <a:gd name="T2" fmla="*/ 79268627 w 273"/>
              <a:gd name="T3" fmla="*/ 16263411 h 68"/>
              <a:gd name="T4" fmla="*/ 78685646 w 273"/>
              <a:gd name="T5" fmla="*/ 14810985 h 68"/>
              <a:gd name="T6" fmla="*/ 77520225 w 273"/>
              <a:gd name="T7" fmla="*/ 13068611 h 68"/>
              <a:gd name="T8" fmla="*/ 74314371 w 273"/>
              <a:gd name="T9" fmla="*/ 8712408 h 68"/>
              <a:gd name="T10" fmla="*/ 67903205 w 273"/>
              <a:gd name="T11" fmla="*/ 290485 h 68"/>
              <a:gd name="T12" fmla="*/ 67903205 w 273"/>
              <a:gd name="T13" fmla="*/ 290485 h 68"/>
              <a:gd name="T14" fmla="*/ 67611714 w 273"/>
              <a:gd name="T15" fmla="*/ 290485 h 68"/>
              <a:gd name="T16" fmla="*/ 66737243 w 273"/>
              <a:gd name="T17" fmla="*/ 0 h 68"/>
              <a:gd name="T18" fmla="*/ 12822874 w 273"/>
              <a:gd name="T19" fmla="*/ 0 h 68"/>
              <a:gd name="T20" fmla="*/ 12822874 w 273"/>
              <a:gd name="T21" fmla="*/ 0 h 68"/>
              <a:gd name="T22" fmla="*/ 11948403 w 273"/>
              <a:gd name="T23" fmla="*/ 290485 h 68"/>
              <a:gd name="T24" fmla="*/ 11656912 w 273"/>
              <a:gd name="T25" fmla="*/ 290485 h 68"/>
              <a:gd name="T26" fmla="*/ 11656912 w 273"/>
              <a:gd name="T27" fmla="*/ 290485 h 68"/>
              <a:gd name="T28" fmla="*/ 8743090 w 273"/>
              <a:gd name="T29" fmla="*/ 4356204 h 68"/>
              <a:gd name="T30" fmla="*/ 5245746 w 273"/>
              <a:gd name="T31" fmla="*/ 8712408 h 68"/>
              <a:gd name="T32" fmla="*/ 2039892 w 273"/>
              <a:gd name="T33" fmla="*/ 13068611 h 68"/>
              <a:gd name="T34" fmla="*/ 874471 w 273"/>
              <a:gd name="T35" fmla="*/ 14810985 h 68"/>
              <a:gd name="T36" fmla="*/ 291490 w 273"/>
              <a:gd name="T37" fmla="*/ 16263411 h 68"/>
              <a:gd name="T38" fmla="*/ 291490 w 273"/>
              <a:gd name="T39" fmla="*/ 16263411 h 68"/>
              <a:gd name="T40" fmla="*/ 0 w 273"/>
              <a:gd name="T41" fmla="*/ 17424815 h 68"/>
              <a:gd name="T42" fmla="*/ 291490 w 273"/>
              <a:gd name="T43" fmla="*/ 18296271 h 68"/>
              <a:gd name="T44" fmla="*/ 291490 w 273"/>
              <a:gd name="T45" fmla="*/ 18296271 h 68"/>
              <a:gd name="T46" fmla="*/ 1165962 w 273"/>
              <a:gd name="T47" fmla="*/ 19167189 h 68"/>
              <a:gd name="T48" fmla="*/ 2331382 w 273"/>
              <a:gd name="T49" fmla="*/ 19457674 h 68"/>
              <a:gd name="T50" fmla="*/ 5537236 w 273"/>
              <a:gd name="T51" fmla="*/ 19748160 h 68"/>
              <a:gd name="T52" fmla="*/ 74314371 w 273"/>
              <a:gd name="T53" fmla="*/ 19748160 h 68"/>
              <a:gd name="T54" fmla="*/ 74314371 w 273"/>
              <a:gd name="T55" fmla="*/ 19748160 h 68"/>
              <a:gd name="T56" fmla="*/ 77228735 w 273"/>
              <a:gd name="T57" fmla="*/ 19457674 h 68"/>
              <a:gd name="T58" fmla="*/ 78394156 w 273"/>
              <a:gd name="T59" fmla="*/ 19167189 h 68"/>
              <a:gd name="T60" fmla="*/ 79268627 w 273"/>
              <a:gd name="T61" fmla="*/ 18296271 h 68"/>
              <a:gd name="T62" fmla="*/ 79268627 w 273"/>
              <a:gd name="T63" fmla="*/ 18296271 h 68"/>
              <a:gd name="T64" fmla="*/ 79560117 w 273"/>
              <a:gd name="T65" fmla="*/ 17424815 h 68"/>
              <a:gd name="T66" fmla="*/ 79268627 w 273"/>
              <a:gd name="T67" fmla="*/ 16263411 h 68"/>
              <a:gd name="T68" fmla="*/ 79268627 w 273"/>
              <a:gd name="T69" fmla="*/ 16263411 h 68"/>
              <a:gd name="T70" fmla="*/ 77228735 w 273"/>
              <a:gd name="T71" fmla="*/ 17134330 h 68"/>
              <a:gd name="T72" fmla="*/ 77228735 w 273"/>
              <a:gd name="T73" fmla="*/ 17134330 h 68"/>
              <a:gd name="T74" fmla="*/ 76645754 w 273"/>
              <a:gd name="T75" fmla="*/ 17424815 h 68"/>
              <a:gd name="T76" fmla="*/ 74314371 w 273"/>
              <a:gd name="T77" fmla="*/ 17424815 h 68"/>
              <a:gd name="T78" fmla="*/ 5537236 w 273"/>
              <a:gd name="T79" fmla="*/ 17424815 h 68"/>
              <a:gd name="T80" fmla="*/ 5537236 w 273"/>
              <a:gd name="T81" fmla="*/ 17424815 h 68"/>
              <a:gd name="T82" fmla="*/ 3205854 w 273"/>
              <a:gd name="T83" fmla="*/ 17424815 h 68"/>
              <a:gd name="T84" fmla="*/ 2331382 w 273"/>
              <a:gd name="T85" fmla="*/ 17424815 h 68"/>
              <a:gd name="T86" fmla="*/ 2331382 w 273"/>
              <a:gd name="T87" fmla="*/ 17424815 h 68"/>
              <a:gd name="T88" fmla="*/ 2331382 w 273"/>
              <a:gd name="T89" fmla="*/ 16553360 h 68"/>
              <a:gd name="T90" fmla="*/ 2331382 w 273"/>
              <a:gd name="T91" fmla="*/ 16553360 h 68"/>
              <a:gd name="T92" fmla="*/ 2331382 w 273"/>
              <a:gd name="T93" fmla="*/ 16553360 h 68"/>
              <a:gd name="T94" fmla="*/ 2331382 w 273"/>
              <a:gd name="T95" fmla="*/ 16553360 h 68"/>
              <a:gd name="T96" fmla="*/ 3497344 w 273"/>
              <a:gd name="T97" fmla="*/ 14230552 h 68"/>
              <a:gd name="T98" fmla="*/ 6411707 w 273"/>
              <a:gd name="T99" fmla="*/ 10454782 h 68"/>
              <a:gd name="T100" fmla="*/ 73148410 w 273"/>
              <a:gd name="T101" fmla="*/ 10454782 h 68"/>
              <a:gd name="T102" fmla="*/ 73148410 w 273"/>
              <a:gd name="T103" fmla="*/ 10454782 h 68"/>
              <a:gd name="T104" fmla="*/ 76062773 w 273"/>
              <a:gd name="T105" fmla="*/ 14230552 h 68"/>
              <a:gd name="T106" fmla="*/ 77228735 w 273"/>
              <a:gd name="T107" fmla="*/ 16553360 h 68"/>
              <a:gd name="T108" fmla="*/ 77228735 w 273"/>
              <a:gd name="T109" fmla="*/ 16553360 h 68"/>
              <a:gd name="T110" fmla="*/ 77228735 w 273"/>
              <a:gd name="T111" fmla="*/ 16553360 h 68"/>
              <a:gd name="T112" fmla="*/ 77228735 w 273"/>
              <a:gd name="T113" fmla="*/ 16553360 h 68"/>
              <a:gd name="T114" fmla="*/ 77228735 w 273"/>
              <a:gd name="T115" fmla="*/ 17134330 h 68"/>
              <a:gd name="T116" fmla="*/ 77228735 w 273"/>
              <a:gd name="T117" fmla="*/ 17134330 h 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3" h="68">
                <a:moveTo>
                  <a:pt x="272" y="56"/>
                </a:moveTo>
                <a:lnTo>
                  <a:pt x="272" y="56"/>
                </a:lnTo>
                <a:lnTo>
                  <a:pt x="270" y="51"/>
                </a:lnTo>
                <a:lnTo>
                  <a:pt x="266" y="45"/>
                </a:lnTo>
                <a:lnTo>
                  <a:pt x="255" y="30"/>
                </a:lnTo>
                <a:lnTo>
                  <a:pt x="233" y="1"/>
                </a:lnTo>
                <a:lnTo>
                  <a:pt x="232" y="1"/>
                </a:lnTo>
                <a:lnTo>
                  <a:pt x="229" y="0"/>
                </a:lnTo>
                <a:lnTo>
                  <a:pt x="44" y="0"/>
                </a:lnTo>
                <a:lnTo>
                  <a:pt x="41" y="1"/>
                </a:lnTo>
                <a:lnTo>
                  <a:pt x="40" y="1"/>
                </a:lnTo>
                <a:lnTo>
                  <a:pt x="30" y="15"/>
                </a:lnTo>
                <a:lnTo>
                  <a:pt x="18" y="30"/>
                </a:lnTo>
                <a:lnTo>
                  <a:pt x="7" y="45"/>
                </a:lnTo>
                <a:lnTo>
                  <a:pt x="3" y="51"/>
                </a:lnTo>
                <a:lnTo>
                  <a:pt x="1" y="56"/>
                </a:lnTo>
                <a:lnTo>
                  <a:pt x="0" y="60"/>
                </a:lnTo>
                <a:lnTo>
                  <a:pt x="1" y="63"/>
                </a:lnTo>
                <a:lnTo>
                  <a:pt x="4" y="66"/>
                </a:lnTo>
                <a:lnTo>
                  <a:pt x="8" y="67"/>
                </a:lnTo>
                <a:lnTo>
                  <a:pt x="19" y="68"/>
                </a:lnTo>
                <a:lnTo>
                  <a:pt x="255" y="68"/>
                </a:lnTo>
                <a:lnTo>
                  <a:pt x="265" y="67"/>
                </a:lnTo>
                <a:lnTo>
                  <a:pt x="269" y="66"/>
                </a:lnTo>
                <a:lnTo>
                  <a:pt x="272" y="63"/>
                </a:lnTo>
                <a:lnTo>
                  <a:pt x="273" y="60"/>
                </a:lnTo>
                <a:lnTo>
                  <a:pt x="272" y="56"/>
                </a:lnTo>
                <a:close/>
                <a:moveTo>
                  <a:pt x="265" y="59"/>
                </a:moveTo>
                <a:lnTo>
                  <a:pt x="265" y="59"/>
                </a:lnTo>
                <a:lnTo>
                  <a:pt x="263" y="60"/>
                </a:lnTo>
                <a:lnTo>
                  <a:pt x="255" y="60"/>
                </a:lnTo>
                <a:lnTo>
                  <a:pt x="19" y="60"/>
                </a:lnTo>
                <a:lnTo>
                  <a:pt x="11" y="60"/>
                </a:lnTo>
                <a:lnTo>
                  <a:pt x="8" y="60"/>
                </a:lnTo>
                <a:lnTo>
                  <a:pt x="8" y="57"/>
                </a:lnTo>
                <a:lnTo>
                  <a:pt x="12" y="49"/>
                </a:lnTo>
                <a:lnTo>
                  <a:pt x="22" y="36"/>
                </a:lnTo>
                <a:lnTo>
                  <a:pt x="251" y="36"/>
                </a:lnTo>
                <a:lnTo>
                  <a:pt x="261" y="49"/>
                </a:lnTo>
                <a:lnTo>
                  <a:pt x="265" y="57"/>
                </a:lnTo>
                <a:lnTo>
                  <a:pt x="265"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6" name="组合 225"/>
          <p:cNvGrpSpPr/>
          <p:nvPr/>
        </p:nvGrpSpPr>
        <p:grpSpPr>
          <a:xfrm>
            <a:off x="3464296" y="2097142"/>
            <a:ext cx="147117" cy="134136"/>
            <a:chOff x="3048368" y="2618161"/>
            <a:chExt cx="245394" cy="223742"/>
          </a:xfrm>
          <a:solidFill>
            <a:schemeClr val="bg1"/>
          </a:solidFill>
        </p:grpSpPr>
        <p:sp>
          <p:nvSpPr>
            <p:cNvPr id="227" name="Freeform 228"/>
            <p:cNvSpPr>
              <a:spLocks noEditPoints="1"/>
            </p:cNvSpPr>
            <p:nvPr/>
          </p:nvSpPr>
          <p:spPr bwMode="auto">
            <a:xfrm>
              <a:off x="3109717" y="2618161"/>
              <a:ext cx="122697" cy="90219"/>
            </a:xfrm>
            <a:custGeom>
              <a:avLst/>
              <a:gdLst>
                <a:gd name="T0" fmla="*/ 7 w 137"/>
                <a:gd name="T1" fmla="*/ 99 h 99"/>
                <a:gd name="T2" fmla="*/ 130 w 137"/>
                <a:gd name="T3" fmla="*/ 99 h 99"/>
                <a:gd name="T4" fmla="*/ 130 w 137"/>
                <a:gd name="T5" fmla="*/ 99 h 99"/>
                <a:gd name="T6" fmla="*/ 133 w 137"/>
                <a:gd name="T7" fmla="*/ 99 h 99"/>
                <a:gd name="T8" fmla="*/ 135 w 137"/>
                <a:gd name="T9" fmla="*/ 98 h 99"/>
                <a:gd name="T10" fmla="*/ 135 w 137"/>
                <a:gd name="T11" fmla="*/ 98 h 99"/>
                <a:gd name="T12" fmla="*/ 137 w 137"/>
                <a:gd name="T13" fmla="*/ 95 h 99"/>
                <a:gd name="T14" fmla="*/ 137 w 137"/>
                <a:gd name="T15" fmla="*/ 93 h 99"/>
                <a:gd name="T16" fmla="*/ 137 w 137"/>
                <a:gd name="T17" fmla="*/ 7 h 99"/>
                <a:gd name="T18" fmla="*/ 137 w 137"/>
                <a:gd name="T19" fmla="*/ 7 h 99"/>
                <a:gd name="T20" fmla="*/ 137 w 137"/>
                <a:gd name="T21" fmla="*/ 4 h 99"/>
                <a:gd name="T22" fmla="*/ 135 w 137"/>
                <a:gd name="T23" fmla="*/ 1 h 99"/>
                <a:gd name="T24" fmla="*/ 135 w 137"/>
                <a:gd name="T25" fmla="*/ 1 h 99"/>
                <a:gd name="T26" fmla="*/ 133 w 137"/>
                <a:gd name="T27" fmla="*/ 0 h 99"/>
                <a:gd name="T28" fmla="*/ 130 w 137"/>
                <a:gd name="T29" fmla="*/ 0 h 99"/>
                <a:gd name="T30" fmla="*/ 7 w 137"/>
                <a:gd name="T31" fmla="*/ 0 h 99"/>
                <a:gd name="T32" fmla="*/ 7 w 137"/>
                <a:gd name="T33" fmla="*/ 0 h 99"/>
                <a:gd name="T34" fmla="*/ 4 w 137"/>
                <a:gd name="T35" fmla="*/ 0 h 99"/>
                <a:gd name="T36" fmla="*/ 2 w 137"/>
                <a:gd name="T37" fmla="*/ 1 h 99"/>
                <a:gd name="T38" fmla="*/ 2 w 137"/>
                <a:gd name="T39" fmla="*/ 1 h 99"/>
                <a:gd name="T40" fmla="*/ 0 w 137"/>
                <a:gd name="T41" fmla="*/ 4 h 99"/>
                <a:gd name="T42" fmla="*/ 0 w 137"/>
                <a:gd name="T43" fmla="*/ 7 h 99"/>
                <a:gd name="T44" fmla="*/ 0 w 137"/>
                <a:gd name="T45" fmla="*/ 93 h 99"/>
                <a:gd name="T46" fmla="*/ 0 w 137"/>
                <a:gd name="T47" fmla="*/ 93 h 99"/>
                <a:gd name="T48" fmla="*/ 0 w 137"/>
                <a:gd name="T49" fmla="*/ 95 h 99"/>
                <a:gd name="T50" fmla="*/ 2 w 137"/>
                <a:gd name="T51" fmla="*/ 98 h 99"/>
                <a:gd name="T52" fmla="*/ 2 w 137"/>
                <a:gd name="T53" fmla="*/ 98 h 99"/>
                <a:gd name="T54" fmla="*/ 4 w 137"/>
                <a:gd name="T55" fmla="*/ 99 h 99"/>
                <a:gd name="T56" fmla="*/ 7 w 137"/>
                <a:gd name="T57" fmla="*/ 99 h 99"/>
                <a:gd name="T58" fmla="*/ 7 w 137"/>
                <a:gd name="T59" fmla="*/ 99 h 99"/>
                <a:gd name="T60" fmla="*/ 14 w 137"/>
                <a:gd name="T61" fmla="*/ 13 h 99"/>
                <a:gd name="T62" fmla="*/ 124 w 137"/>
                <a:gd name="T63" fmla="*/ 13 h 99"/>
                <a:gd name="T64" fmla="*/ 124 w 137"/>
                <a:gd name="T65" fmla="*/ 87 h 99"/>
                <a:gd name="T66" fmla="*/ 14 w 137"/>
                <a:gd name="T67" fmla="*/ 87 h 99"/>
                <a:gd name="T68" fmla="*/ 14 w 137"/>
                <a:gd name="T69" fmla="*/ 1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99">
                  <a:moveTo>
                    <a:pt x="7" y="99"/>
                  </a:moveTo>
                  <a:lnTo>
                    <a:pt x="130" y="99"/>
                  </a:lnTo>
                  <a:lnTo>
                    <a:pt x="130" y="99"/>
                  </a:lnTo>
                  <a:lnTo>
                    <a:pt x="133" y="99"/>
                  </a:lnTo>
                  <a:lnTo>
                    <a:pt x="135" y="98"/>
                  </a:lnTo>
                  <a:lnTo>
                    <a:pt x="135" y="98"/>
                  </a:lnTo>
                  <a:lnTo>
                    <a:pt x="137" y="95"/>
                  </a:lnTo>
                  <a:lnTo>
                    <a:pt x="137" y="93"/>
                  </a:lnTo>
                  <a:lnTo>
                    <a:pt x="137" y="7"/>
                  </a:lnTo>
                  <a:lnTo>
                    <a:pt x="137" y="7"/>
                  </a:lnTo>
                  <a:lnTo>
                    <a:pt x="137" y="4"/>
                  </a:lnTo>
                  <a:lnTo>
                    <a:pt x="135" y="1"/>
                  </a:lnTo>
                  <a:lnTo>
                    <a:pt x="135" y="1"/>
                  </a:lnTo>
                  <a:lnTo>
                    <a:pt x="133" y="0"/>
                  </a:lnTo>
                  <a:lnTo>
                    <a:pt x="130" y="0"/>
                  </a:lnTo>
                  <a:lnTo>
                    <a:pt x="7" y="0"/>
                  </a:lnTo>
                  <a:lnTo>
                    <a:pt x="7" y="0"/>
                  </a:lnTo>
                  <a:lnTo>
                    <a:pt x="4" y="0"/>
                  </a:lnTo>
                  <a:lnTo>
                    <a:pt x="2" y="1"/>
                  </a:lnTo>
                  <a:lnTo>
                    <a:pt x="2" y="1"/>
                  </a:lnTo>
                  <a:lnTo>
                    <a:pt x="0" y="4"/>
                  </a:lnTo>
                  <a:lnTo>
                    <a:pt x="0" y="7"/>
                  </a:lnTo>
                  <a:lnTo>
                    <a:pt x="0" y="93"/>
                  </a:lnTo>
                  <a:lnTo>
                    <a:pt x="0" y="93"/>
                  </a:lnTo>
                  <a:lnTo>
                    <a:pt x="0" y="95"/>
                  </a:lnTo>
                  <a:lnTo>
                    <a:pt x="2" y="98"/>
                  </a:lnTo>
                  <a:lnTo>
                    <a:pt x="2" y="98"/>
                  </a:lnTo>
                  <a:lnTo>
                    <a:pt x="4" y="99"/>
                  </a:lnTo>
                  <a:lnTo>
                    <a:pt x="7" y="99"/>
                  </a:lnTo>
                  <a:lnTo>
                    <a:pt x="7" y="99"/>
                  </a:lnTo>
                  <a:close/>
                  <a:moveTo>
                    <a:pt x="14" y="13"/>
                  </a:moveTo>
                  <a:lnTo>
                    <a:pt x="124" y="13"/>
                  </a:lnTo>
                  <a:lnTo>
                    <a:pt x="124" y="87"/>
                  </a:lnTo>
                  <a:lnTo>
                    <a:pt x="14" y="87"/>
                  </a:ln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228" name="Freeform 229"/>
            <p:cNvSpPr>
              <a:spLocks noEditPoints="1"/>
            </p:cNvSpPr>
            <p:nvPr/>
          </p:nvSpPr>
          <p:spPr bwMode="auto">
            <a:xfrm>
              <a:off x="3048368" y="2785967"/>
              <a:ext cx="70371" cy="55936"/>
            </a:xfrm>
            <a:custGeom>
              <a:avLst/>
              <a:gdLst>
                <a:gd name="T0" fmla="*/ 71 w 78"/>
                <a:gd name="T1" fmla="*/ 0 h 61"/>
                <a:gd name="T2" fmla="*/ 7 w 78"/>
                <a:gd name="T3" fmla="*/ 0 h 61"/>
                <a:gd name="T4" fmla="*/ 7 w 78"/>
                <a:gd name="T5" fmla="*/ 0 h 61"/>
                <a:gd name="T6" fmla="*/ 4 w 78"/>
                <a:gd name="T7" fmla="*/ 1 h 61"/>
                <a:gd name="T8" fmla="*/ 3 w 78"/>
                <a:gd name="T9" fmla="*/ 2 h 61"/>
                <a:gd name="T10" fmla="*/ 3 w 78"/>
                <a:gd name="T11" fmla="*/ 2 h 61"/>
                <a:gd name="T12" fmla="*/ 1 w 78"/>
                <a:gd name="T13" fmla="*/ 4 h 61"/>
                <a:gd name="T14" fmla="*/ 0 w 78"/>
                <a:gd name="T15" fmla="*/ 7 h 61"/>
                <a:gd name="T16" fmla="*/ 0 w 78"/>
                <a:gd name="T17" fmla="*/ 54 h 61"/>
                <a:gd name="T18" fmla="*/ 0 w 78"/>
                <a:gd name="T19" fmla="*/ 54 h 61"/>
                <a:gd name="T20" fmla="*/ 1 w 78"/>
                <a:gd name="T21" fmla="*/ 57 h 61"/>
                <a:gd name="T22" fmla="*/ 3 w 78"/>
                <a:gd name="T23" fmla="*/ 60 h 61"/>
                <a:gd name="T24" fmla="*/ 3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6 w 78"/>
                <a:gd name="T37" fmla="*/ 60 h 61"/>
                <a:gd name="T38" fmla="*/ 76 w 78"/>
                <a:gd name="T39" fmla="*/ 60 h 61"/>
                <a:gd name="T40" fmla="*/ 78 w 78"/>
                <a:gd name="T41" fmla="*/ 57 h 61"/>
                <a:gd name="T42" fmla="*/ 78 w 78"/>
                <a:gd name="T43" fmla="*/ 54 h 61"/>
                <a:gd name="T44" fmla="*/ 78 w 78"/>
                <a:gd name="T45" fmla="*/ 7 h 61"/>
                <a:gd name="T46" fmla="*/ 78 w 78"/>
                <a:gd name="T47" fmla="*/ 7 h 61"/>
                <a:gd name="T48" fmla="*/ 78 w 78"/>
                <a:gd name="T49" fmla="*/ 4 h 61"/>
                <a:gd name="T50" fmla="*/ 76 w 78"/>
                <a:gd name="T51" fmla="*/ 2 h 61"/>
                <a:gd name="T52" fmla="*/ 76 w 78"/>
                <a:gd name="T53" fmla="*/ 2 h 61"/>
                <a:gd name="T54" fmla="*/ 74 w 78"/>
                <a:gd name="T55" fmla="*/ 1 h 61"/>
                <a:gd name="T56" fmla="*/ 71 w 78"/>
                <a:gd name="T57" fmla="*/ 0 h 61"/>
                <a:gd name="T58" fmla="*/ 71 w 78"/>
                <a:gd name="T59" fmla="*/ 0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3" y="2"/>
                  </a:lnTo>
                  <a:lnTo>
                    <a:pt x="3" y="2"/>
                  </a:lnTo>
                  <a:lnTo>
                    <a:pt x="1" y="4"/>
                  </a:lnTo>
                  <a:lnTo>
                    <a:pt x="0" y="7"/>
                  </a:lnTo>
                  <a:lnTo>
                    <a:pt x="0" y="54"/>
                  </a:lnTo>
                  <a:lnTo>
                    <a:pt x="0" y="54"/>
                  </a:lnTo>
                  <a:lnTo>
                    <a:pt x="1" y="57"/>
                  </a:lnTo>
                  <a:lnTo>
                    <a:pt x="3" y="60"/>
                  </a:lnTo>
                  <a:lnTo>
                    <a:pt x="3" y="60"/>
                  </a:lnTo>
                  <a:lnTo>
                    <a:pt x="4" y="61"/>
                  </a:lnTo>
                  <a:lnTo>
                    <a:pt x="7" y="61"/>
                  </a:lnTo>
                  <a:lnTo>
                    <a:pt x="71" y="61"/>
                  </a:lnTo>
                  <a:lnTo>
                    <a:pt x="71" y="61"/>
                  </a:lnTo>
                  <a:lnTo>
                    <a:pt x="74" y="61"/>
                  </a:lnTo>
                  <a:lnTo>
                    <a:pt x="76" y="60"/>
                  </a:lnTo>
                  <a:lnTo>
                    <a:pt x="76" y="60"/>
                  </a:lnTo>
                  <a:lnTo>
                    <a:pt x="78" y="57"/>
                  </a:lnTo>
                  <a:lnTo>
                    <a:pt x="78" y="54"/>
                  </a:lnTo>
                  <a:lnTo>
                    <a:pt x="78" y="7"/>
                  </a:lnTo>
                  <a:lnTo>
                    <a:pt x="78" y="7"/>
                  </a:lnTo>
                  <a:lnTo>
                    <a:pt x="78" y="4"/>
                  </a:lnTo>
                  <a:lnTo>
                    <a:pt x="76" y="2"/>
                  </a:lnTo>
                  <a:lnTo>
                    <a:pt x="76" y="2"/>
                  </a:lnTo>
                  <a:lnTo>
                    <a:pt x="74" y="1"/>
                  </a:lnTo>
                  <a:lnTo>
                    <a:pt x="71" y="0"/>
                  </a:lnTo>
                  <a:lnTo>
                    <a:pt x="71" y="0"/>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229" name="Freeform 230"/>
            <p:cNvSpPr>
              <a:spLocks noEditPoints="1"/>
            </p:cNvSpPr>
            <p:nvPr/>
          </p:nvSpPr>
          <p:spPr bwMode="auto">
            <a:xfrm>
              <a:off x="3136793" y="2785967"/>
              <a:ext cx="70371" cy="55936"/>
            </a:xfrm>
            <a:custGeom>
              <a:avLst/>
              <a:gdLst>
                <a:gd name="T0" fmla="*/ 71 w 78"/>
                <a:gd name="T1" fmla="*/ 0 h 61"/>
                <a:gd name="T2" fmla="*/ 7 w 78"/>
                <a:gd name="T3" fmla="*/ 0 h 61"/>
                <a:gd name="T4" fmla="*/ 7 w 78"/>
                <a:gd name="T5" fmla="*/ 0 h 61"/>
                <a:gd name="T6" fmla="*/ 4 w 78"/>
                <a:gd name="T7" fmla="*/ 1 h 61"/>
                <a:gd name="T8" fmla="*/ 2 w 78"/>
                <a:gd name="T9" fmla="*/ 2 h 61"/>
                <a:gd name="T10" fmla="*/ 2 w 78"/>
                <a:gd name="T11" fmla="*/ 2 h 61"/>
                <a:gd name="T12" fmla="*/ 0 w 78"/>
                <a:gd name="T13" fmla="*/ 4 h 61"/>
                <a:gd name="T14" fmla="*/ 0 w 78"/>
                <a:gd name="T15" fmla="*/ 7 h 61"/>
                <a:gd name="T16" fmla="*/ 0 w 78"/>
                <a:gd name="T17" fmla="*/ 54 h 61"/>
                <a:gd name="T18" fmla="*/ 0 w 78"/>
                <a:gd name="T19" fmla="*/ 54 h 61"/>
                <a:gd name="T20" fmla="*/ 0 w 78"/>
                <a:gd name="T21" fmla="*/ 57 h 61"/>
                <a:gd name="T22" fmla="*/ 2 w 78"/>
                <a:gd name="T23" fmla="*/ 60 h 61"/>
                <a:gd name="T24" fmla="*/ 2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5 w 78"/>
                <a:gd name="T37" fmla="*/ 60 h 61"/>
                <a:gd name="T38" fmla="*/ 75 w 78"/>
                <a:gd name="T39" fmla="*/ 60 h 61"/>
                <a:gd name="T40" fmla="*/ 77 w 78"/>
                <a:gd name="T41" fmla="*/ 57 h 61"/>
                <a:gd name="T42" fmla="*/ 78 w 78"/>
                <a:gd name="T43" fmla="*/ 54 h 61"/>
                <a:gd name="T44" fmla="*/ 78 w 78"/>
                <a:gd name="T45" fmla="*/ 7 h 61"/>
                <a:gd name="T46" fmla="*/ 78 w 78"/>
                <a:gd name="T47" fmla="*/ 7 h 61"/>
                <a:gd name="T48" fmla="*/ 77 w 78"/>
                <a:gd name="T49" fmla="*/ 4 h 61"/>
                <a:gd name="T50" fmla="*/ 75 w 78"/>
                <a:gd name="T51" fmla="*/ 2 h 61"/>
                <a:gd name="T52" fmla="*/ 75 w 78"/>
                <a:gd name="T53" fmla="*/ 2 h 61"/>
                <a:gd name="T54" fmla="*/ 74 w 78"/>
                <a:gd name="T55" fmla="*/ 1 h 61"/>
                <a:gd name="T56" fmla="*/ 71 w 78"/>
                <a:gd name="T57" fmla="*/ 0 h 61"/>
                <a:gd name="T58" fmla="*/ 71 w 78"/>
                <a:gd name="T59" fmla="*/ 0 h 61"/>
                <a:gd name="T60" fmla="*/ 13 w 78"/>
                <a:gd name="T61" fmla="*/ 47 h 61"/>
                <a:gd name="T62" fmla="*/ 13 w 78"/>
                <a:gd name="T63" fmla="*/ 13 h 61"/>
                <a:gd name="T64" fmla="*/ 64 w 78"/>
                <a:gd name="T65" fmla="*/ 13 h 61"/>
                <a:gd name="T66" fmla="*/ 64 w 78"/>
                <a:gd name="T67" fmla="*/ 47 h 61"/>
                <a:gd name="T68" fmla="*/ 13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2" y="2"/>
                  </a:lnTo>
                  <a:lnTo>
                    <a:pt x="2" y="2"/>
                  </a:lnTo>
                  <a:lnTo>
                    <a:pt x="0" y="4"/>
                  </a:lnTo>
                  <a:lnTo>
                    <a:pt x="0" y="7"/>
                  </a:lnTo>
                  <a:lnTo>
                    <a:pt x="0" y="54"/>
                  </a:lnTo>
                  <a:lnTo>
                    <a:pt x="0" y="54"/>
                  </a:lnTo>
                  <a:lnTo>
                    <a:pt x="0" y="57"/>
                  </a:lnTo>
                  <a:lnTo>
                    <a:pt x="2" y="60"/>
                  </a:lnTo>
                  <a:lnTo>
                    <a:pt x="2" y="60"/>
                  </a:lnTo>
                  <a:lnTo>
                    <a:pt x="4" y="61"/>
                  </a:lnTo>
                  <a:lnTo>
                    <a:pt x="7" y="61"/>
                  </a:lnTo>
                  <a:lnTo>
                    <a:pt x="71" y="61"/>
                  </a:lnTo>
                  <a:lnTo>
                    <a:pt x="71" y="61"/>
                  </a:lnTo>
                  <a:lnTo>
                    <a:pt x="74" y="61"/>
                  </a:lnTo>
                  <a:lnTo>
                    <a:pt x="75" y="60"/>
                  </a:lnTo>
                  <a:lnTo>
                    <a:pt x="75" y="60"/>
                  </a:lnTo>
                  <a:lnTo>
                    <a:pt x="77" y="57"/>
                  </a:lnTo>
                  <a:lnTo>
                    <a:pt x="78" y="54"/>
                  </a:lnTo>
                  <a:lnTo>
                    <a:pt x="78" y="7"/>
                  </a:lnTo>
                  <a:lnTo>
                    <a:pt x="78" y="7"/>
                  </a:lnTo>
                  <a:lnTo>
                    <a:pt x="77" y="4"/>
                  </a:lnTo>
                  <a:lnTo>
                    <a:pt x="75" y="2"/>
                  </a:lnTo>
                  <a:lnTo>
                    <a:pt x="75" y="2"/>
                  </a:lnTo>
                  <a:lnTo>
                    <a:pt x="74" y="1"/>
                  </a:lnTo>
                  <a:lnTo>
                    <a:pt x="71" y="0"/>
                  </a:lnTo>
                  <a:lnTo>
                    <a:pt x="71" y="0"/>
                  </a:lnTo>
                  <a:close/>
                  <a:moveTo>
                    <a:pt x="13" y="47"/>
                  </a:moveTo>
                  <a:lnTo>
                    <a:pt x="13" y="13"/>
                  </a:lnTo>
                  <a:lnTo>
                    <a:pt x="64" y="13"/>
                  </a:lnTo>
                  <a:lnTo>
                    <a:pt x="64" y="47"/>
                  </a:lnTo>
                  <a:lnTo>
                    <a:pt x="1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230" name="Freeform 231"/>
            <p:cNvSpPr>
              <a:spLocks noEditPoints="1"/>
            </p:cNvSpPr>
            <p:nvPr/>
          </p:nvSpPr>
          <p:spPr bwMode="auto">
            <a:xfrm>
              <a:off x="3225196" y="2785967"/>
              <a:ext cx="68566" cy="55936"/>
            </a:xfrm>
            <a:custGeom>
              <a:avLst/>
              <a:gdLst>
                <a:gd name="T0" fmla="*/ 77 w 78"/>
                <a:gd name="T1" fmla="*/ 2 h 61"/>
                <a:gd name="T2" fmla="*/ 77 w 78"/>
                <a:gd name="T3" fmla="*/ 2 h 61"/>
                <a:gd name="T4" fmla="*/ 74 w 78"/>
                <a:gd name="T5" fmla="*/ 1 h 61"/>
                <a:gd name="T6" fmla="*/ 71 w 78"/>
                <a:gd name="T7" fmla="*/ 0 h 61"/>
                <a:gd name="T8" fmla="*/ 7 w 78"/>
                <a:gd name="T9" fmla="*/ 0 h 61"/>
                <a:gd name="T10" fmla="*/ 7 w 78"/>
                <a:gd name="T11" fmla="*/ 0 h 61"/>
                <a:gd name="T12" fmla="*/ 4 w 78"/>
                <a:gd name="T13" fmla="*/ 1 h 61"/>
                <a:gd name="T14" fmla="*/ 3 w 78"/>
                <a:gd name="T15" fmla="*/ 2 h 61"/>
                <a:gd name="T16" fmla="*/ 3 w 78"/>
                <a:gd name="T17" fmla="*/ 2 h 61"/>
                <a:gd name="T18" fmla="*/ 2 w 78"/>
                <a:gd name="T19" fmla="*/ 4 h 61"/>
                <a:gd name="T20" fmla="*/ 0 w 78"/>
                <a:gd name="T21" fmla="*/ 7 h 61"/>
                <a:gd name="T22" fmla="*/ 0 w 78"/>
                <a:gd name="T23" fmla="*/ 54 h 61"/>
                <a:gd name="T24" fmla="*/ 0 w 78"/>
                <a:gd name="T25" fmla="*/ 54 h 61"/>
                <a:gd name="T26" fmla="*/ 2 w 78"/>
                <a:gd name="T27" fmla="*/ 57 h 61"/>
                <a:gd name="T28" fmla="*/ 3 w 78"/>
                <a:gd name="T29" fmla="*/ 60 h 61"/>
                <a:gd name="T30" fmla="*/ 3 w 78"/>
                <a:gd name="T31" fmla="*/ 60 h 61"/>
                <a:gd name="T32" fmla="*/ 4 w 78"/>
                <a:gd name="T33" fmla="*/ 61 h 61"/>
                <a:gd name="T34" fmla="*/ 7 w 78"/>
                <a:gd name="T35" fmla="*/ 61 h 61"/>
                <a:gd name="T36" fmla="*/ 71 w 78"/>
                <a:gd name="T37" fmla="*/ 61 h 61"/>
                <a:gd name="T38" fmla="*/ 71 w 78"/>
                <a:gd name="T39" fmla="*/ 61 h 61"/>
                <a:gd name="T40" fmla="*/ 74 w 78"/>
                <a:gd name="T41" fmla="*/ 61 h 61"/>
                <a:gd name="T42" fmla="*/ 77 w 78"/>
                <a:gd name="T43" fmla="*/ 60 h 61"/>
                <a:gd name="T44" fmla="*/ 77 w 78"/>
                <a:gd name="T45" fmla="*/ 60 h 61"/>
                <a:gd name="T46" fmla="*/ 78 w 78"/>
                <a:gd name="T47" fmla="*/ 57 h 61"/>
                <a:gd name="T48" fmla="*/ 78 w 78"/>
                <a:gd name="T49" fmla="*/ 54 h 61"/>
                <a:gd name="T50" fmla="*/ 78 w 78"/>
                <a:gd name="T51" fmla="*/ 7 h 61"/>
                <a:gd name="T52" fmla="*/ 78 w 78"/>
                <a:gd name="T53" fmla="*/ 7 h 61"/>
                <a:gd name="T54" fmla="*/ 78 w 78"/>
                <a:gd name="T55" fmla="*/ 4 h 61"/>
                <a:gd name="T56" fmla="*/ 77 w 78"/>
                <a:gd name="T57" fmla="*/ 2 h 61"/>
                <a:gd name="T58" fmla="*/ 77 w 78"/>
                <a:gd name="T59" fmla="*/ 2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7" y="2"/>
                  </a:moveTo>
                  <a:lnTo>
                    <a:pt x="77" y="2"/>
                  </a:lnTo>
                  <a:lnTo>
                    <a:pt x="74" y="1"/>
                  </a:lnTo>
                  <a:lnTo>
                    <a:pt x="71" y="0"/>
                  </a:lnTo>
                  <a:lnTo>
                    <a:pt x="7" y="0"/>
                  </a:lnTo>
                  <a:lnTo>
                    <a:pt x="7" y="0"/>
                  </a:lnTo>
                  <a:lnTo>
                    <a:pt x="4" y="1"/>
                  </a:lnTo>
                  <a:lnTo>
                    <a:pt x="3" y="2"/>
                  </a:lnTo>
                  <a:lnTo>
                    <a:pt x="3" y="2"/>
                  </a:lnTo>
                  <a:lnTo>
                    <a:pt x="2" y="4"/>
                  </a:lnTo>
                  <a:lnTo>
                    <a:pt x="0" y="7"/>
                  </a:lnTo>
                  <a:lnTo>
                    <a:pt x="0" y="54"/>
                  </a:lnTo>
                  <a:lnTo>
                    <a:pt x="0" y="54"/>
                  </a:lnTo>
                  <a:lnTo>
                    <a:pt x="2" y="57"/>
                  </a:lnTo>
                  <a:lnTo>
                    <a:pt x="3" y="60"/>
                  </a:lnTo>
                  <a:lnTo>
                    <a:pt x="3" y="60"/>
                  </a:lnTo>
                  <a:lnTo>
                    <a:pt x="4" y="61"/>
                  </a:lnTo>
                  <a:lnTo>
                    <a:pt x="7" y="61"/>
                  </a:lnTo>
                  <a:lnTo>
                    <a:pt x="71" y="61"/>
                  </a:lnTo>
                  <a:lnTo>
                    <a:pt x="71" y="61"/>
                  </a:lnTo>
                  <a:lnTo>
                    <a:pt x="74" y="61"/>
                  </a:lnTo>
                  <a:lnTo>
                    <a:pt x="77" y="60"/>
                  </a:lnTo>
                  <a:lnTo>
                    <a:pt x="77" y="60"/>
                  </a:lnTo>
                  <a:lnTo>
                    <a:pt x="78" y="57"/>
                  </a:lnTo>
                  <a:lnTo>
                    <a:pt x="78" y="54"/>
                  </a:lnTo>
                  <a:lnTo>
                    <a:pt x="78" y="7"/>
                  </a:lnTo>
                  <a:lnTo>
                    <a:pt x="78" y="7"/>
                  </a:lnTo>
                  <a:lnTo>
                    <a:pt x="78" y="4"/>
                  </a:lnTo>
                  <a:lnTo>
                    <a:pt x="77" y="2"/>
                  </a:lnTo>
                  <a:lnTo>
                    <a:pt x="77" y="2"/>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231" name="Freeform 232"/>
            <p:cNvSpPr>
              <a:spLocks/>
            </p:cNvSpPr>
            <p:nvPr/>
          </p:nvSpPr>
          <p:spPr bwMode="auto">
            <a:xfrm>
              <a:off x="3061010" y="2721013"/>
              <a:ext cx="218329" cy="54131"/>
            </a:xfrm>
            <a:custGeom>
              <a:avLst/>
              <a:gdLst>
                <a:gd name="T0" fmla="*/ 5 w 243"/>
                <a:gd name="T1" fmla="*/ 59 h 60"/>
                <a:gd name="T2" fmla="*/ 11 w 243"/>
                <a:gd name="T3" fmla="*/ 56 h 60"/>
                <a:gd name="T4" fmla="*/ 12 w 243"/>
                <a:gd name="T5" fmla="*/ 52 h 60"/>
                <a:gd name="T6" fmla="*/ 114 w 243"/>
                <a:gd name="T7" fmla="*/ 38 h 60"/>
                <a:gd name="T8" fmla="*/ 114 w 243"/>
                <a:gd name="T9" fmla="*/ 53 h 60"/>
                <a:gd name="T10" fmla="*/ 116 w 243"/>
                <a:gd name="T11" fmla="*/ 57 h 60"/>
                <a:gd name="T12" fmla="*/ 121 w 243"/>
                <a:gd name="T13" fmla="*/ 60 h 60"/>
                <a:gd name="T14" fmla="*/ 124 w 243"/>
                <a:gd name="T15" fmla="*/ 59 h 60"/>
                <a:gd name="T16" fmla="*/ 127 w 243"/>
                <a:gd name="T17" fmla="*/ 56 h 60"/>
                <a:gd name="T18" fmla="*/ 128 w 243"/>
                <a:gd name="T19" fmla="*/ 38 h 60"/>
                <a:gd name="T20" fmla="*/ 229 w 243"/>
                <a:gd name="T21" fmla="*/ 52 h 60"/>
                <a:gd name="T22" fmla="*/ 230 w 243"/>
                <a:gd name="T23" fmla="*/ 55 h 60"/>
                <a:gd name="T24" fmla="*/ 233 w 243"/>
                <a:gd name="T25" fmla="*/ 57 h 60"/>
                <a:gd name="T26" fmla="*/ 236 w 243"/>
                <a:gd name="T27" fmla="*/ 59 h 60"/>
                <a:gd name="T28" fmla="*/ 241 w 243"/>
                <a:gd name="T29" fmla="*/ 56 h 60"/>
                <a:gd name="T30" fmla="*/ 243 w 243"/>
                <a:gd name="T31" fmla="*/ 52 h 60"/>
                <a:gd name="T32" fmla="*/ 243 w 243"/>
                <a:gd name="T33" fmla="*/ 33 h 60"/>
                <a:gd name="T34" fmla="*/ 241 w 243"/>
                <a:gd name="T35" fmla="*/ 27 h 60"/>
                <a:gd name="T36" fmla="*/ 236 w 243"/>
                <a:gd name="T37" fmla="*/ 26 h 60"/>
                <a:gd name="T38" fmla="*/ 128 w 243"/>
                <a:gd name="T39" fmla="*/ 10 h 60"/>
                <a:gd name="T40" fmla="*/ 128 w 243"/>
                <a:gd name="T41" fmla="*/ 10 h 60"/>
                <a:gd name="T42" fmla="*/ 128 w 243"/>
                <a:gd name="T43" fmla="*/ 7 h 60"/>
                <a:gd name="T44" fmla="*/ 125 w 243"/>
                <a:gd name="T45" fmla="*/ 1 h 60"/>
                <a:gd name="T46" fmla="*/ 121 w 243"/>
                <a:gd name="T47" fmla="*/ 0 h 60"/>
                <a:gd name="T48" fmla="*/ 118 w 243"/>
                <a:gd name="T49" fmla="*/ 0 h 60"/>
                <a:gd name="T50" fmla="*/ 114 w 243"/>
                <a:gd name="T51" fmla="*/ 4 h 60"/>
                <a:gd name="T52" fmla="*/ 114 w 243"/>
                <a:gd name="T53" fmla="*/ 26 h 60"/>
                <a:gd name="T54" fmla="*/ 5 w 243"/>
                <a:gd name="T55" fmla="*/ 26 h 60"/>
                <a:gd name="T56" fmla="*/ 1 w 243"/>
                <a:gd name="T57" fmla="*/ 27 h 60"/>
                <a:gd name="T58" fmla="*/ 0 w 243"/>
                <a:gd name="T59" fmla="*/ 33 h 60"/>
                <a:gd name="T60" fmla="*/ 0 w 243"/>
                <a:gd name="T61" fmla="*/ 52 h 60"/>
                <a:gd name="T62" fmla="*/ 1 w 243"/>
                <a:gd name="T63" fmla="*/ 56 h 60"/>
                <a:gd name="T64" fmla="*/ 5 w 243"/>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60">
                  <a:moveTo>
                    <a:pt x="5" y="59"/>
                  </a:moveTo>
                  <a:lnTo>
                    <a:pt x="5" y="59"/>
                  </a:lnTo>
                  <a:lnTo>
                    <a:pt x="8" y="57"/>
                  </a:lnTo>
                  <a:lnTo>
                    <a:pt x="11" y="56"/>
                  </a:lnTo>
                  <a:lnTo>
                    <a:pt x="12" y="55"/>
                  </a:lnTo>
                  <a:lnTo>
                    <a:pt x="12" y="52"/>
                  </a:lnTo>
                  <a:lnTo>
                    <a:pt x="12" y="40"/>
                  </a:lnTo>
                  <a:lnTo>
                    <a:pt x="114" y="38"/>
                  </a:lnTo>
                  <a:lnTo>
                    <a:pt x="114" y="53"/>
                  </a:lnTo>
                  <a:lnTo>
                    <a:pt x="114" y="53"/>
                  </a:lnTo>
                  <a:lnTo>
                    <a:pt x="114" y="56"/>
                  </a:lnTo>
                  <a:lnTo>
                    <a:pt x="116" y="57"/>
                  </a:lnTo>
                  <a:lnTo>
                    <a:pt x="118" y="59"/>
                  </a:lnTo>
                  <a:lnTo>
                    <a:pt x="121" y="60"/>
                  </a:lnTo>
                  <a:lnTo>
                    <a:pt x="121" y="60"/>
                  </a:lnTo>
                  <a:lnTo>
                    <a:pt x="124" y="59"/>
                  </a:lnTo>
                  <a:lnTo>
                    <a:pt x="125" y="57"/>
                  </a:lnTo>
                  <a:lnTo>
                    <a:pt x="127" y="56"/>
                  </a:lnTo>
                  <a:lnTo>
                    <a:pt x="128" y="53"/>
                  </a:lnTo>
                  <a:lnTo>
                    <a:pt x="128" y="38"/>
                  </a:lnTo>
                  <a:lnTo>
                    <a:pt x="229" y="40"/>
                  </a:lnTo>
                  <a:lnTo>
                    <a:pt x="229" y="52"/>
                  </a:lnTo>
                  <a:lnTo>
                    <a:pt x="229" y="52"/>
                  </a:lnTo>
                  <a:lnTo>
                    <a:pt x="230" y="55"/>
                  </a:lnTo>
                  <a:lnTo>
                    <a:pt x="232" y="56"/>
                  </a:lnTo>
                  <a:lnTo>
                    <a:pt x="233" y="57"/>
                  </a:lnTo>
                  <a:lnTo>
                    <a:pt x="236" y="59"/>
                  </a:lnTo>
                  <a:lnTo>
                    <a:pt x="236" y="59"/>
                  </a:lnTo>
                  <a:lnTo>
                    <a:pt x="238" y="57"/>
                  </a:lnTo>
                  <a:lnTo>
                    <a:pt x="241" y="56"/>
                  </a:lnTo>
                  <a:lnTo>
                    <a:pt x="243" y="55"/>
                  </a:lnTo>
                  <a:lnTo>
                    <a:pt x="243" y="52"/>
                  </a:lnTo>
                  <a:lnTo>
                    <a:pt x="243" y="33"/>
                  </a:lnTo>
                  <a:lnTo>
                    <a:pt x="243" y="33"/>
                  </a:lnTo>
                  <a:lnTo>
                    <a:pt x="243" y="30"/>
                  </a:lnTo>
                  <a:lnTo>
                    <a:pt x="241" y="27"/>
                  </a:lnTo>
                  <a:lnTo>
                    <a:pt x="238" y="26"/>
                  </a:lnTo>
                  <a:lnTo>
                    <a:pt x="236" y="26"/>
                  </a:lnTo>
                  <a:lnTo>
                    <a:pt x="128" y="26"/>
                  </a:lnTo>
                  <a:lnTo>
                    <a:pt x="128" y="10"/>
                  </a:lnTo>
                  <a:lnTo>
                    <a:pt x="128" y="10"/>
                  </a:lnTo>
                  <a:lnTo>
                    <a:pt x="128" y="10"/>
                  </a:lnTo>
                  <a:lnTo>
                    <a:pt x="128" y="7"/>
                  </a:lnTo>
                  <a:lnTo>
                    <a:pt x="128" y="7"/>
                  </a:lnTo>
                  <a:lnTo>
                    <a:pt x="127" y="4"/>
                  </a:lnTo>
                  <a:lnTo>
                    <a:pt x="125" y="1"/>
                  </a:lnTo>
                  <a:lnTo>
                    <a:pt x="124" y="0"/>
                  </a:lnTo>
                  <a:lnTo>
                    <a:pt x="121" y="0"/>
                  </a:lnTo>
                  <a:lnTo>
                    <a:pt x="121" y="0"/>
                  </a:lnTo>
                  <a:lnTo>
                    <a:pt x="118" y="0"/>
                  </a:lnTo>
                  <a:lnTo>
                    <a:pt x="116" y="1"/>
                  </a:lnTo>
                  <a:lnTo>
                    <a:pt x="114" y="4"/>
                  </a:lnTo>
                  <a:lnTo>
                    <a:pt x="114" y="7"/>
                  </a:lnTo>
                  <a:lnTo>
                    <a:pt x="114" y="26"/>
                  </a:lnTo>
                  <a:lnTo>
                    <a:pt x="5" y="26"/>
                  </a:lnTo>
                  <a:lnTo>
                    <a:pt x="5" y="26"/>
                  </a:lnTo>
                  <a:lnTo>
                    <a:pt x="4" y="26"/>
                  </a:lnTo>
                  <a:lnTo>
                    <a:pt x="1" y="27"/>
                  </a:lnTo>
                  <a:lnTo>
                    <a:pt x="0" y="30"/>
                  </a:lnTo>
                  <a:lnTo>
                    <a:pt x="0" y="33"/>
                  </a:lnTo>
                  <a:lnTo>
                    <a:pt x="0" y="52"/>
                  </a:lnTo>
                  <a:lnTo>
                    <a:pt x="0" y="52"/>
                  </a:lnTo>
                  <a:lnTo>
                    <a:pt x="0" y="55"/>
                  </a:lnTo>
                  <a:lnTo>
                    <a:pt x="1" y="56"/>
                  </a:lnTo>
                  <a:lnTo>
                    <a:pt x="4" y="57"/>
                  </a:lnTo>
                  <a:lnTo>
                    <a:pt x="5" y="59"/>
                  </a:lnTo>
                  <a:lnTo>
                    <a:pt x="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grpSp>
      <p:grpSp>
        <p:nvGrpSpPr>
          <p:cNvPr id="232" name="组合 231"/>
          <p:cNvGrpSpPr/>
          <p:nvPr/>
        </p:nvGrpSpPr>
        <p:grpSpPr>
          <a:xfrm>
            <a:off x="5827899" y="1796420"/>
            <a:ext cx="147116" cy="147117"/>
            <a:chOff x="6990915" y="2116549"/>
            <a:chExt cx="245393" cy="245395"/>
          </a:xfrm>
          <a:solidFill>
            <a:schemeClr val="bg1"/>
          </a:solidFill>
        </p:grpSpPr>
        <p:sp>
          <p:nvSpPr>
            <p:cNvPr id="233" name="Freeform 233"/>
            <p:cNvSpPr>
              <a:spLocks noEditPoints="1"/>
            </p:cNvSpPr>
            <p:nvPr/>
          </p:nvSpPr>
          <p:spPr bwMode="auto">
            <a:xfrm>
              <a:off x="6990915" y="2116549"/>
              <a:ext cx="245393" cy="245395"/>
            </a:xfrm>
            <a:custGeom>
              <a:avLst/>
              <a:gdLst>
                <a:gd name="T0" fmla="*/ 123 w 273"/>
                <a:gd name="T1" fmla="*/ 1 h 273"/>
                <a:gd name="T2" fmla="*/ 83 w 273"/>
                <a:gd name="T3" fmla="*/ 11 h 273"/>
                <a:gd name="T4" fmla="*/ 49 w 273"/>
                <a:gd name="T5" fmla="*/ 31 h 273"/>
                <a:gd name="T6" fmla="*/ 23 w 273"/>
                <a:gd name="T7" fmla="*/ 60 h 273"/>
                <a:gd name="T8" fmla="*/ 7 w 273"/>
                <a:gd name="T9" fmla="*/ 96 h 273"/>
                <a:gd name="T10" fmla="*/ 0 w 273"/>
                <a:gd name="T11" fmla="*/ 136 h 273"/>
                <a:gd name="T12" fmla="*/ 3 w 273"/>
                <a:gd name="T13" fmla="*/ 164 h 273"/>
                <a:gd name="T14" fmla="*/ 16 w 273"/>
                <a:gd name="T15" fmla="*/ 201 h 273"/>
                <a:gd name="T16" fmla="*/ 40 w 273"/>
                <a:gd name="T17" fmla="*/ 232 h 273"/>
                <a:gd name="T18" fmla="*/ 71 w 273"/>
                <a:gd name="T19" fmla="*/ 257 h 273"/>
                <a:gd name="T20" fmla="*/ 109 w 273"/>
                <a:gd name="T21" fmla="*/ 270 h 273"/>
                <a:gd name="T22" fmla="*/ 137 w 273"/>
                <a:gd name="T23" fmla="*/ 273 h 273"/>
                <a:gd name="T24" fmla="*/ 177 w 273"/>
                <a:gd name="T25" fmla="*/ 266 h 273"/>
                <a:gd name="T26" fmla="*/ 213 w 273"/>
                <a:gd name="T27" fmla="*/ 250 h 273"/>
                <a:gd name="T28" fmla="*/ 242 w 273"/>
                <a:gd name="T29" fmla="*/ 222 h 273"/>
                <a:gd name="T30" fmla="*/ 262 w 273"/>
                <a:gd name="T31" fmla="*/ 190 h 273"/>
                <a:gd name="T32" fmla="*/ 272 w 273"/>
                <a:gd name="T33" fmla="*/ 150 h 273"/>
                <a:gd name="T34" fmla="*/ 272 w 273"/>
                <a:gd name="T35" fmla="*/ 123 h 273"/>
                <a:gd name="T36" fmla="*/ 262 w 273"/>
                <a:gd name="T37" fmla="*/ 83 h 273"/>
                <a:gd name="T38" fmla="*/ 242 w 273"/>
                <a:gd name="T39" fmla="*/ 51 h 273"/>
                <a:gd name="T40" fmla="*/ 213 w 273"/>
                <a:gd name="T41" fmla="*/ 23 h 273"/>
                <a:gd name="T42" fmla="*/ 177 w 273"/>
                <a:gd name="T43" fmla="*/ 7 h 273"/>
                <a:gd name="T44" fmla="*/ 137 w 273"/>
                <a:gd name="T45" fmla="*/ 0 h 273"/>
                <a:gd name="T46" fmla="*/ 137 w 273"/>
                <a:gd name="T47" fmla="*/ 251 h 273"/>
                <a:gd name="T48" fmla="*/ 102 w 273"/>
                <a:gd name="T49" fmla="*/ 247 h 273"/>
                <a:gd name="T50" fmla="*/ 72 w 273"/>
                <a:gd name="T51" fmla="*/ 232 h 273"/>
                <a:gd name="T52" fmla="*/ 48 w 273"/>
                <a:gd name="T53" fmla="*/ 210 h 273"/>
                <a:gd name="T54" fmla="*/ 30 w 273"/>
                <a:gd name="T55" fmla="*/ 182 h 273"/>
                <a:gd name="T56" fmla="*/ 22 w 273"/>
                <a:gd name="T57" fmla="*/ 149 h 273"/>
                <a:gd name="T58" fmla="*/ 22 w 273"/>
                <a:gd name="T59" fmla="*/ 124 h 273"/>
                <a:gd name="T60" fmla="*/ 30 w 273"/>
                <a:gd name="T61" fmla="*/ 91 h 273"/>
                <a:gd name="T62" fmla="*/ 48 w 273"/>
                <a:gd name="T63" fmla="*/ 63 h 273"/>
                <a:gd name="T64" fmla="*/ 72 w 273"/>
                <a:gd name="T65" fmla="*/ 41 h 273"/>
                <a:gd name="T66" fmla="*/ 102 w 273"/>
                <a:gd name="T67" fmla="*/ 26 h 273"/>
                <a:gd name="T68" fmla="*/ 137 w 273"/>
                <a:gd name="T69" fmla="*/ 22 h 273"/>
                <a:gd name="T70" fmla="*/ 160 w 273"/>
                <a:gd name="T71" fmla="*/ 23 h 273"/>
                <a:gd name="T72" fmla="*/ 191 w 273"/>
                <a:gd name="T73" fmla="*/ 36 h 273"/>
                <a:gd name="T74" fmla="*/ 218 w 273"/>
                <a:gd name="T75" fmla="*/ 55 h 273"/>
                <a:gd name="T76" fmla="*/ 238 w 273"/>
                <a:gd name="T77" fmla="*/ 82 h 273"/>
                <a:gd name="T78" fmla="*/ 250 w 273"/>
                <a:gd name="T79" fmla="*/ 113 h 273"/>
                <a:gd name="T80" fmla="*/ 251 w 273"/>
                <a:gd name="T81" fmla="*/ 136 h 273"/>
                <a:gd name="T82" fmla="*/ 246 w 273"/>
                <a:gd name="T83" fmla="*/ 171 h 273"/>
                <a:gd name="T84" fmla="*/ 232 w 273"/>
                <a:gd name="T85" fmla="*/ 201 h 273"/>
                <a:gd name="T86" fmla="*/ 210 w 273"/>
                <a:gd name="T87" fmla="*/ 225 h 273"/>
                <a:gd name="T88" fmla="*/ 182 w 273"/>
                <a:gd name="T89" fmla="*/ 243 h 273"/>
                <a:gd name="T90" fmla="*/ 149 w 273"/>
                <a:gd name="T91" fmla="*/ 25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3" h="273">
                  <a:moveTo>
                    <a:pt x="137" y="0"/>
                  </a:moveTo>
                  <a:lnTo>
                    <a:pt x="137" y="0"/>
                  </a:lnTo>
                  <a:lnTo>
                    <a:pt x="123" y="1"/>
                  </a:lnTo>
                  <a:lnTo>
                    <a:pt x="109" y="3"/>
                  </a:lnTo>
                  <a:lnTo>
                    <a:pt x="96" y="7"/>
                  </a:lnTo>
                  <a:lnTo>
                    <a:pt x="83" y="11"/>
                  </a:lnTo>
                  <a:lnTo>
                    <a:pt x="71" y="16"/>
                  </a:lnTo>
                  <a:lnTo>
                    <a:pt x="60" y="23"/>
                  </a:lnTo>
                  <a:lnTo>
                    <a:pt x="49" y="31"/>
                  </a:lnTo>
                  <a:lnTo>
                    <a:pt x="40" y="40"/>
                  </a:lnTo>
                  <a:lnTo>
                    <a:pt x="31" y="51"/>
                  </a:lnTo>
                  <a:lnTo>
                    <a:pt x="23" y="60"/>
                  </a:lnTo>
                  <a:lnTo>
                    <a:pt x="16" y="71"/>
                  </a:lnTo>
                  <a:lnTo>
                    <a:pt x="11" y="83"/>
                  </a:lnTo>
                  <a:lnTo>
                    <a:pt x="7" y="96"/>
                  </a:lnTo>
                  <a:lnTo>
                    <a:pt x="3" y="109"/>
                  </a:lnTo>
                  <a:lnTo>
                    <a:pt x="1" y="123"/>
                  </a:lnTo>
                  <a:lnTo>
                    <a:pt x="0" y="136"/>
                  </a:lnTo>
                  <a:lnTo>
                    <a:pt x="0" y="136"/>
                  </a:lnTo>
                  <a:lnTo>
                    <a:pt x="1" y="150"/>
                  </a:lnTo>
                  <a:lnTo>
                    <a:pt x="3" y="164"/>
                  </a:lnTo>
                  <a:lnTo>
                    <a:pt x="7" y="177"/>
                  </a:lnTo>
                  <a:lnTo>
                    <a:pt x="11" y="190"/>
                  </a:lnTo>
                  <a:lnTo>
                    <a:pt x="16" y="201"/>
                  </a:lnTo>
                  <a:lnTo>
                    <a:pt x="23" y="213"/>
                  </a:lnTo>
                  <a:lnTo>
                    <a:pt x="31" y="222"/>
                  </a:lnTo>
                  <a:lnTo>
                    <a:pt x="40" y="232"/>
                  </a:lnTo>
                  <a:lnTo>
                    <a:pt x="49" y="242"/>
                  </a:lnTo>
                  <a:lnTo>
                    <a:pt x="60" y="250"/>
                  </a:lnTo>
                  <a:lnTo>
                    <a:pt x="71" y="257"/>
                  </a:lnTo>
                  <a:lnTo>
                    <a:pt x="83" y="262"/>
                  </a:lnTo>
                  <a:lnTo>
                    <a:pt x="96" y="266"/>
                  </a:lnTo>
                  <a:lnTo>
                    <a:pt x="109" y="270"/>
                  </a:lnTo>
                  <a:lnTo>
                    <a:pt x="123" y="272"/>
                  </a:lnTo>
                  <a:lnTo>
                    <a:pt x="137" y="273"/>
                  </a:lnTo>
                  <a:lnTo>
                    <a:pt x="137" y="273"/>
                  </a:lnTo>
                  <a:lnTo>
                    <a:pt x="150" y="272"/>
                  </a:lnTo>
                  <a:lnTo>
                    <a:pt x="164" y="270"/>
                  </a:lnTo>
                  <a:lnTo>
                    <a:pt x="177" y="266"/>
                  </a:lnTo>
                  <a:lnTo>
                    <a:pt x="190" y="262"/>
                  </a:lnTo>
                  <a:lnTo>
                    <a:pt x="201" y="257"/>
                  </a:lnTo>
                  <a:lnTo>
                    <a:pt x="213" y="250"/>
                  </a:lnTo>
                  <a:lnTo>
                    <a:pt x="222" y="242"/>
                  </a:lnTo>
                  <a:lnTo>
                    <a:pt x="232" y="232"/>
                  </a:lnTo>
                  <a:lnTo>
                    <a:pt x="242" y="222"/>
                  </a:lnTo>
                  <a:lnTo>
                    <a:pt x="250" y="213"/>
                  </a:lnTo>
                  <a:lnTo>
                    <a:pt x="257" y="201"/>
                  </a:lnTo>
                  <a:lnTo>
                    <a:pt x="262" y="190"/>
                  </a:lnTo>
                  <a:lnTo>
                    <a:pt x="266" y="177"/>
                  </a:lnTo>
                  <a:lnTo>
                    <a:pt x="270" y="164"/>
                  </a:lnTo>
                  <a:lnTo>
                    <a:pt x="272" y="150"/>
                  </a:lnTo>
                  <a:lnTo>
                    <a:pt x="273" y="136"/>
                  </a:lnTo>
                  <a:lnTo>
                    <a:pt x="273" y="136"/>
                  </a:lnTo>
                  <a:lnTo>
                    <a:pt x="272" y="123"/>
                  </a:lnTo>
                  <a:lnTo>
                    <a:pt x="270" y="109"/>
                  </a:lnTo>
                  <a:lnTo>
                    <a:pt x="266" y="96"/>
                  </a:lnTo>
                  <a:lnTo>
                    <a:pt x="262" y="83"/>
                  </a:lnTo>
                  <a:lnTo>
                    <a:pt x="257" y="71"/>
                  </a:lnTo>
                  <a:lnTo>
                    <a:pt x="250" y="60"/>
                  </a:lnTo>
                  <a:lnTo>
                    <a:pt x="242" y="51"/>
                  </a:lnTo>
                  <a:lnTo>
                    <a:pt x="232" y="40"/>
                  </a:lnTo>
                  <a:lnTo>
                    <a:pt x="222" y="31"/>
                  </a:lnTo>
                  <a:lnTo>
                    <a:pt x="213" y="23"/>
                  </a:lnTo>
                  <a:lnTo>
                    <a:pt x="201" y="16"/>
                  </a:lnTo>
                  <a:lnTo>
                    <a:pt x="190" y="11"/>
                  </a:lnTo>
                  <a:lnTo>
                    <a:pt x="177" y="7"/>
                  </a:lnTo>
                  <a:lnTo>
                    <a:pt x="164" y="3"/>
                  </a:lnTo>
                  <a:lnTo>
                    <a:pt x="150" y="1"/>
                  </a:lnTo>
                  <a:lnTo>
                    <a:pt x="137" y="0"/>
                  </a:lnTo>
                  <a:lnTo>
                    <a:pt x="137" y="0"/>
                  </a:lnTo>
                  <a:close/>
                  <a:moveTo>
                    <a:pt x="137" y="251"/>
                  </a:moveTo>
                  <a:lnTo>
                    <a:pt x="137" y="251"/>
                  </a:lnTo>
                  <a:lnTo>
                    <a:pt x="124" y="251"/>
                  </a:lnTo>
                  <a:lnTo>
                    <a:pt x="113" y="250"/>
                  </a:lnTo>
                  <a:lnTo>
                    <a:pt x="102" y="247"/>
                  </a:lnTo>
                  <a:lnTo>
                    <a:pt x="91" y="243"/>
                  </a:lnTo>
                  <a:lnTo>
                    <a:pt x="82" y="237"/>
                  </a:lnTo>
                  <a:lnTo>
                    <a:pt x="72" y="232"/>
                  </a:lnTo>
                  <a:lnTo>
                    <a:pt x="63" y="225"/>
                  </a:lnTo>
                  <a:lnTo>
                    <a:pt x="55" y="218"/>
                  </a:lnTo>
                  <a:lnTo>
                    <a:pt x="48" y="210"/>
                  </a:lnTo>
                  <a:lnTo>
                    <a:pt x="41" y="201"/>
                  </a:lnTo>
                  <a:lnTo>
                    <a:pt x="36" y="191"/>
                  </a:lnTo>
                  <a:lnTo>
                    <a:pt x="30" y="182"/>
                  </a:lnTo>
                  <a:lnTo>
                    <a:pt x="26" y="171"/>
                  </a:lnTo>
                  <a:lnTo>
                    <a:pt x="23" y="160"/>
                  </a:lnTo>
                  <a:lnTo>
                    <a:pt x="22" y="149"/>
                  </a:lnTo>
                  <a:lnTo>
                    <a:pt x="22" y="136"/>
                  </a:lnTo>
                  <a:lnTo>
                    <a:pt x="22" y="136"/>
                  </a:lnTo>
                  <a:lnTo>
                    <a:pt x="22" y="124"/>
                  </a:lnTo>
                  <a:lnTo>
                    <a:pt x="23" y="113"/>
                  </a:lnTo>
                  <a:lnTo>
                    <a:pt x="26" y="102"/>
                  </a:lnTo>
                  <a:lnTo>
                    <a:pt x="30" y="91"/>
                  </a:lnTo>
                  <a:lnTo>
                    <a:pt x="36" y="82"/>
                  </a:lnTo>
                  <a:lnTo>
                    <a:pt x="41" y="72"/>
                  </a:lnTo>
                  <a:lnTo>
                    <a:pt x="48" y="63"/>
                  </a:lnTo>
                  <a:lnTo>
                    <a:pt x="55" y="55"/>
                  </a:lnTo>
                  <a:lnTo>
                    <a:pt x="63" y="48"/>
                  </a:lnTo>
                  <a:lnTo>
                    <a:pt x="72" y="41"/>
                  </a:lnTo>
                  <a:lnTo>
                    <a:pt x="82" y="36"/>
                  </a:lnTo>
                  <a:lnTo>
                    <a:pt x="91" y="30"/>
                  </a:lnTo>
                  <a:lnTo>
                    <a:pt x="102" y="26"/>
                  </a:lnTo>
                  <a:lnTo>
                    <a:pt x="113" y="23"/>
                  </a:lnTo>
                  <a:lnTo>
                    <a:pt x="124" y="22"/>
                  </a:lnTo>
                  <a:lnTo>
                    <a:pt x="137" y="22"/>
                  </a:lnTo>
                  <a:lnTo>
                    <a:pt x="137" y="22"/>
                  </a:lnTo>
                  <a:lnTo>
                    <a:pt x="149" y="22"/>
                  </a:lnTo>
                  <a:lnTo>
                    <a:pt x="160" y="23"/>
                  </a:lnTo>
                  <a:lnTo>
                    <a:pt x="171" y="26"/>
                  </a:lnTo>
                  <a:lnTo>
                    <a:pt x="182" y="30"/>
                  </a:lnTo>
                  <a:lnTo>
                    <a:pt x="191" y="36"/>
                  </a:lnTo>
                  <a:lnTo>
                    <a:pt x="201" y="41"/>
                  </a:lnTo>
                  <a:lnTo>
                    <a:pt x="210" y="48"/>
                  </a:lnTo>
                  <a:lnTo>
                    <a:pt x="218" y="55"/>
                  </a:lnTo>
                  <a:lnTo>
                    <a:pt x="225" y="63"/>
                  </a:lnTo>
                  <a:lnTo>
                    <a:pt x="232" y="72"/>
                  </a:lnTo>
                  <a:lnTo>
                    <a:pt x="238" y="82"/>
                  </a:lnTo>
                  <a:lnTo>
                    <a:pt x="243" y="91"/>
                  </a:lnTo>
                  <a:lnTo>
                    <a:pt x="246" y="102"/>
                  </a:lnTo>
                  <a:lnTo>
                    <a:pt x="250" y="113"/>
                  </a:lnTo>
                  <a:lnTo>
                    <a:pt x="251" y="124"/>
                  </a:lnTo>
                  <a:lnTo>
                    <a:pt x="251" y="136"/>
                  </a:lnTo>
                  <a:lnTo>
                    <a:pt x="251" y="136"/>
                  </a:lnTo>
                  <a:lnTo>
                    <a:pt x="251" y="149"/>
                  </a:lnTo>
                  <a:lnTo>
                    <a:pt x="250" y="160"/>
                  </a:lnTo>
                  <a:lnTo>
                    <a:pt x="246" y="171"/>
                  </a:lnTo>
                  <a:lnTo>
                    <a:pt x="243" y="182"/>
                  </a:lnTo>
                  <a:lnTo>
                    <a:pt x="238" y="191"/>
                  </a:lnTo>
                  <a:lnTo>
                    <a:pt x="232" y="201"/>
                  </a:lnTo>
                  <a:lnTo>
                    <a:pt x="225" y="210"/>
                  </a:lnTo>
                  <a:lnTo>
                    <a:pt x="218" y="218"/>
                  </a:lnTo>
                  <a:lnTo>
                    <a:pt x="210" y="225"/>
                  </a:lnTo>
                  <a:lnTo>
                    <a:pt x="201" y="232"/>
                  </a:lnTo>
                  <a:lnTo>
                    <a:pt x="191" y="237"/>
                  </a:lnTo>
                  <a:lnTo>
                    <a:pt x="182" y="243"/>
                  </a:lnTo>
                  <a:lnTo>
                    <a:pt x="171" y="247"/>
                  </a:lnTo>
                  <a:lnTo>
                    <a:pt x="160" y="250"/>
                  </a:lnTo>
                  <a:lnTo>
                    <a:pt x="149" y="251"/>
                  </a:lnTo>
                  <a:lnTo>
                    <a:pt x="137" y="251"/>
                  </a:lnTo>
                  <a:lnTo>
                    <a:pt x="137"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234" name="Freeform 234"/>
            <p:cNvSpPr>
              <a:spLocks/>
            </p:cNvSpPr>
            <p:nvPr/>
          </p:nvSpPr>
          <p:spPr bwMode="auto">
            <a:xfrm>
              <a:off x="7099170" y="2158048"/>
              <a:ext cx="73979" cy="95632"/>
            </a:xfrm>
            <a:custGeom>
              <a:avLst/>
              <a:gdLst>
                <a:gd name="T0" fmla="*/ 70 w 82"/>
                <a:gd name="T1" fmla="*/ 85 h 107"/>
                <a:gd name="T2" fmla="*/ 17 w 82"/>
                <a:gd name="T3" fmla="*/ 85 h 107"/>
                <a:gd name="T4" fmla="*/ 17 w 82"/>
                <a:gd name="T5" fmla="*/ 9 h 107"/>
                <a:gd name="T6" fmla="*/ 17 w 82"/>
                <a:gd name="T7" fmla="*/ 9 h 107"/>
                <a:gd name="T8" fmla="*/ 17 w 82"/>
                <a:gd name="T9" fmla="*/ 6 h 107"/>
                <a:gd name="T10" fmla="*/ 16 w 82"/>
                <a:gd name="T11" fmla="*/ 3 h 107"/>
                <a:gd name="T12" fmla="*/ 13 w 82"/>
                <a:gd name="T13" fmla="*/ 2 h 107"/>
                <a:gd name="T14" fmla="*/ 9 w 82"/>
                <a:gd name="T15" fmla="*/ 0 h 107"/>
                <a:gd name="T16" fmla="*/ 9 w 82"/>
                <a:gd name="T17" fmla="*/ 0 h 107"/>
                <a:gd name="T18" fmla="*/ 6 w 82"/>
                <a:gd name="T19" fmla="*/ 2 h 107"/>
                <a:gd name="T20" fmla="*/ 3 w 82"/>
                <a:gd name="T21" fmla="*/ 3 h 107"/>
                <a:gd name="T22" fmla="*/ 2 w 82"/>
                <a:gd name="T23" fmla="*/ 6 h 107"/>
                <a:gd name="T24" fmla="*/ 0 w 82"/>
                <a:gd name="T25" fmla="*/ 9 h 107"/>
                <a:gd name="T26" fmla="*/ 0 w 82"/>
                <a:gd name="T27" fmla="*/ 96 h 107"/>
                <a:gd name="T28" fmla="*/ 0 w 82"/>
                <a:gd name="T29" fmla="*/ 96 h 107"/>
                <a:gd name="T30" fmla="*/ 2 w 82"/>
                <a:gd name="T31" fmla="*/ 100 h 107"/>
                <a:gd name="T32" fmla="*/ 2 w 82"/>
                <a:gd name="T33" fmla="*/ 100 h 107"/>
                <a:gd name="T34" fmla="*/ 3 w 82"/>
                <a:gd name="T35" fmla="*/ 103 h 107"/>
                <a:gd name="T36" fmla="*/ 6 w 82"/>
                <a:gd name="T37" fmla="*/ 105 h 107"/>
                <a:gd name="T38" fmla="*/ 9 w 82"/>
                <a:gd name="T39" fmla="*/ 107 h 107"/>
                <a:gd name="T40" fmla="*/ 13 w 82"/>
                <a:gd name="T41" fmla="*/ 107 h 107"/>
                <a:gd name="T42" fmla="*/ 70 w 82"/>
                <a:gd name="T43" fmla="*/ 107 h 107"/>
                <a:gd name="T44" fmla="*/ 70 w 82"/>
                <a:gd name="T45" fmla="*/ 107 h 107"/>
                <a:gd name="T46" fmla="*/ 76 w 82"/>
                <a:gd name="T47" fmla="*/ 107 h 107"/>
                <a:gd name="T48" fmla="*/ 78 w 82"/>
                <a:gd name="T49" fmla="*/ 104 h 107"/>
                <a:gd name="T50" fmla="*/ 81 w 82"/>
                <a:gd name="T51" fmla="*/ 100 h 107"/>
                <a:gd name="T52" fmla="*/ 82 w 82"/>
                <a:gd name="T53" fmla="*/ 96 h 107"/>
                <a:gd name="T54" fmla="*/ 82 w 82"/>
                <a:gd name="T55" fmla="*/ 96 h 107"/>
                <a:gd name="T56" fmla="*/ 81 w 82"/>
                <a:gd name="T57" fmla="*/ 92 h 107"/>
                <a:gd name="T58" fmla="*/ 78 w 82"/>
                <a:gd name="T59" fmla="*/ 88 h 107"/>
                <a:gd name="T60" fmla="*/ 76 w 82"/>
                <a:gd name="T61" fmla="*/ 86 h 107"/>
                <a:gd name="T62" fmla="*/ 70 w 82"/>
                <a:gd name="T63" fmla="*/ 85 h 107"/>
                <a:gd name="T64" fmla="*/ 70 w 82"/>
                <a:gd name="T65" fmla="*/ 8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107">
                  <a:moveTo>
                    <a:pt x="70" y="85"/>
                  </a:moveTo>
                  <a:lnTo>
                    <a:pt x="17" y="85"/>
                  </a:lnTo>
                  <a:lnTo>
                    <a:pt x="17" y="9"/>
                  </a:lnTo>
                  <a:lnTo>
                    <a:pt x="17" y="9"/>
                  </a:lnTo>
                  <a:lnTo>
                    <a:pt x="17" y="6"/>
                  </a:lnTo>
                  <a:lnTo>
                    <a:pt x="16" y="3"/>
                  </a:lnTo>
                  <a:lnTo>
                    <a:pt x="13" y="2"/>
                  </a:lnTo>
                  <a:lnTo>
                    <a:pt x="9" y="0"/>
                  </a:lnTo>
                  <a:lnTo>
                    <a:pt x="9" y="0"/>
                  </a:lnTo>
                  <a:lnTo>
                    <a:pt x="6" y="2"/>
                  </a:lnTo>
                  <a:lnTo>
                    <a:pt x="3" y="3"/>
                  </a:lnTo>
                  <a:lnTo>
                    <a:pt x="2" y="6"/>
                  </a:lnTo>
                  <a:lnTo>
                    <a:pt x="0" y="9"/>
                  </a:lnTo>
                  <a:lnTo>
                    <a:pt x="0" y="96"/>
                  </a:lnTo>
                  <a:lnTo>
                    <a:pt x="0" y="96"/>
                  </a:lnTo>
                  <a:lnTo>
                    <a:pt x="2" y="100"/>
                  </a:lnTo>
                  <a:lnTo>
                    <a:pt x="2" y="100"/>
                  </a:lnTo>
                  <a:lnTo>
                    <a:pt x="3" y="103"/>
                  </a:lnTo>
                  <a:lnTo>
                    <a:pt x="6" y="105"/>
                  </a:lnTo>
                  <a:lnTo>
                    <a:pt x="9" y="107"/>
                  </a:lnTo>
                  <a:lnTo>
                    <a:pt x="13" y="107"/>
                  </a:lnTo>
                  <a:lnTo>
                    <a:pt x="70" y="107"/>
                  </a:lnTo>
                  <a:lnTo>
                    <a:pt x="70" y="107"/>
                  </a:lnTo>
                  <a:lnTo>
                    <a:pt x="76" y="107"/>
                  </a:lnTo>
                  <a:lnTo>
                    <a:pt x="78" y="104"/>
                  </a:lnTo>
                  <a:lnTo>
                    <a:pt x="81" y="100"/>
                  </a:lnTo>
                  <a:lnTo>
                    <a:pt x="82" y="96"/>
                  </a:lnTo>
                  <a:lnTo>
                    <a:pt x="82" y="96"/>
                  </a:lnTo>
                  <a:lnTo>
                    <a:pt x="81" y="92"/>
                  </a:lnTo>
                  <a:lnTo>
                    <a:pt x="78" y="88"/>
                  </a:lnTo>
                  <a:lnTo>
                    <a:pt x="76" y="86"/>
                  </a:lnTo>
                  <a:lnTo>
                    <a:pt x="70" y="85"/>
                  </a:lnTo>
                  <a:lnTo>
                    <a:pt x="7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grpSp>
      <p:sp>
        <p:nvSpPr>
          <p:cNvPr id="27871" name="Freeform 235"/>
          <p:cNvSpPr>
            <a:spLocks noEditPoints="1"/>
          </p:cNvSpPr>
          <p:nvPr/>
        </p:nvSpPr>
        <p:spPr bwMode="auto">
          <a:xfrm>
            <a:off x="3182938" y="2090738"/>
            <a:ext cx="120650" cy="147637"/>
          </a:xfrm>
          <a:custGeom>
            <a:avLst/>
            <a:gdLst>
              <a:gd name="T0" fmla="*/ 58729254 w 221"/>
              <a:gd name="T1" fmla="*/ 22898877 h 273"/>
              <a:gd name="T2" fmla="*/ 63475002 w 221"/>
              <a:gd name="T3" fmla="*/ 17907881 h 273"/>
              <a:gd name="T4" fmla="*/ 64067880 w 221"/>
              <a:gd name="T5" fmla="*/ 17614230 h 273"/>
              <a:gd name="T6" fmla="*/ 58135830 w 221"/>
              <a:gd name="T7" fmla="*/ 12036471 h 273"/>
              <a:gd name="T8" fmla="*/ 57542407 w 221"/>
              <a:gd name="T9" fmla="*/ 12036471 h 273"/>
              <a:gd name="T10" fmla="*/ 52500220 w 221"/>
              <a:gd name="T11" fmla="*/ 17320578 h 273"/>
              <a:gd name="T12" fmla="*/ 52500220 w 221"/>
              <a:gd name="T13" fmla="*/ 21724271 h 273"/>
              <a:gd name="T14" fmla="*/ 41822422 w 221"/>
              <a:gd name="T15" fmla="*/ 16440164 h 273"/>
              <a:gd name="T16" fmla="*/ 40339136 w 221"/>
              <a:gd name="T17" fmla="*/ 8220082 h 273"/>
              <a:gd name="T18" fmla="*/ 40932560 w 221"/>
              <a:gd name="T19" fmla="*/ 8220082 h 273"/>
              <a:gd name="T20" fmla="*/ 41228998 w 221"/>
              <a:gd name="T21" fmla="*/ 293652 h 273"/>
              <a:gd name="T22" fmla="*/ 40339136 w 221"/>
              <a:gd name="T23" fmla="*/ 0 h 273"/>
              <a:gd name="T24" fmla="*/ 24618605 w 221"/>
              <a:gd name="T25" fmla="*/ 0 h 273"/>
              <a:gd name="T26" fmla="*/ 24618605 w 221"/>
              <a:gd name="T27" fmla="*/ 7926430 h 273"/>
              <a:gd name="T28" fmla="*/ 24618605 w 221"/>
              <a:gd name="T29" fmla="*/ 8220082 h 273"/>
              <a:gd name="T30" fmla="*/ 28178053 w 221"/>
              <a:gd name="T31" fmla="*/ 15559209 h 273"/>
              <a:gd name="T32" fmla="*/ 22246004 w 221"/>
              <a:gd name="T33" fmla="*/ 16733816 h 273"/>
              <a:gd name="T34" fmla="*/ 14534231 w 221"/>
              <a:gd name="T35" fmla="*/ 20843857 h 273"/>
              <a:gd name="T36" fmla="*/ 8008758 w 221"/>
              <a:gd name="T37" fmla="*/ 26421615 h 273"/>
              <a:gd name="T38" fmla="*/ 3559448 w 221"/>
              <a:gd name="T39" fmla="*/ 33173439 h 273"/>
              <a:gd name="T40" fmla="*/ 889862 w 221"/>
              <a:gd name="T41" fmla="*/ 41687173 h 273"/>
              <a:gd name="T42" fmla="*/ 0 w 221"/>
              <a:gd name="T43" fmla="*/ 47558583 h 273"/>
              <a:gd name="T44" fmla="*/ 1483285 w 221"/>
              <a:gd name="T45" fmla="*/ 57246382 h 273"/>
              <a:gd name="T46" fmla="*/ 5635611 w 221"/>
              <a:gd name="T47" fmla="*/ 65760116 h 273"/>
              <a:gd name="T48" fmla="*/ 12161083 w 221"/>
              <a:gd name="T49" fmla="*/ 72512480 h 273"/>
              <a:gd name="T50" fmla="*/ 20169841 w 221"/>
              <a:gd name="T51" fmla="*/ 77209284 h 273"/>
              <a:gd name="T52" fmla="*/ 29661338 w 221"/>
              <a:gd name="T53" fmla="*/ 79557956 h 273"/>
              <a:gd name="T54" fmla="*/ 36483250 w 221"/>
              <a:gd name="T55" fmla="*/ 79557956 h 273"/>
              <a:gd name="T56" fmla="*/ 45678308 w 221"/>
              <a:gd name="T57" fmla="*/ 77209284 h 273"/>
              <a:gd name="T58" fmla="*/ 53686520 w 221"/>
              <a:gd name="T59" fmla="*/ 72512480 h 273"/>
              <a:gd name="T60" fmla="*/ 60211993 w 221"/>
              <a:gd name="T61" fmla="*/ 65760116 h 273"/>
              <a:gd name="T62" fmla="*/ 64364864 w 221"/>
              <a:gd name="T63" fmla="*/ 57246382 h 273"/>
              <a:gd name="T64" fmla="*/ 65551165 w 221"/>
              <a:gd name="T65" fmla="*/ 47558583 h 273"/>
              <a:gd name="T66" fmla="*/ 65254726 w 221"/>
              <a:gd name="T67" fmla="*/ 40513107 h 273"/>
              <a:gd name="T68" fmla="*/ 61101855 w 221"/>
              <a:gd name="T69" fmla="*/ 30825308 h 273"/>
              <a:gd name="T70" fmla="*/ 54279944 w 221"/>
              <a:gd name="T71" fmla="*/ 22898877 h 273"/>
              <a:gd name="T72" fmla="*/ 32627363 w 221"/>
              <a:gd name="T73" fmla="*/ 74861153 h 273"/>
              <a:gd name="T74" fmla="*/ 24618605 w 221"/>
              <a:gd name="T75" fmla="*/ 73686546 h 273"/>
              <a:gd name="T76" fmla="*/ 17500255 w 221"/>
              <a:gd name="T77" fmla="*/ 70163808 h 273"/>
              <a:gd name="T78" fmla="*/ 11864645 w 221"/>
              <a:gd name="T79" fmla="*/ 64879702 h 273"/>
              <a:gd name="T80" fmla="*/ 7415335 w 221"/>
              <a:gd name="T81" fmla="*/ 58127337 h 273"/>
              <a:gd name="T82" fmla="*/ 5339172 w 221"/>
              <a:gd name="T83" fmla="*/ 50494558 h 273"/>
              <a:gd name="T84" fmla="*/ 5339172 w 221"/>
              <a:gd name="T85" fmla="*/ 44916800 h 273"/>
              <a:gd name="T86" fmla="*/ 7415335 w 221"/>
              <a:gd name="T87" fmla="*/ 36696718 h 273"/>
              <a:gd name="T88" fmla="*/ 11864645 w 221"/>
              <a:gd name="T89" fmla="*/ 29944353 h 273"/>
              <a:gd name="T90" fmla="*/ 17500255 w 221"/>
              <a:gd name="T91" fmla="*/ 24660246 h 273"/>
              <a:gd name="T92" fmla="*/ 24618605 w 221"/>
              <a:gd name="T93" fmla="*/ 21136968 h 273"/>
              <a:gd name="T94" fmla="*/ 32627363 w 221"/>
              <a:gd name="T95" fmla="*/ 19962902 h 273"/>
              <a:gd name="T96" fmla="*/ 38559412 w 221"/>
              <a:gd name="T97" fmla="*/ 20843857 h 273"/>
              <a:gd name="T98" fmla="*/ 46271186 w 221"/>
              <a:gd name="T99" fmla="*/ 23191988 h 273"/>
              <a:gd name="T100" fmla="*/ 52500220 w 221"/>
              <a:gd name="T101" fmla="*/ 27889332 h 273"/>
              <a:gd name="T102" fmla="*/ 57542407 w 221"/>
              <a:gd name="T103" fmla="*/ 34348045 h 273"/>
              <a:gd name="T104" fmla="*/ 60211993 w 221"/>
              <a:gd name="T105" fmla="*/ 41980824 h 273"/>
              <a:gd name="T106" fmla="*/ 60805416 w 221"/>
              <a:gd name="T107" fmla="*/ 47558583 h 273"/>
              <a:gd name="T108" fmla="*/ 59619116 w 221"/>
              <a:gd name="T109" fmla="*/ 55485013 h 273"/>
              <a:gd name="T110" fmla="*/ 55763229 w 221"/>
              <a:gd name="T111" fmla="*/ 62824681 h 273"/>
              <a:gd name="T112" fmla="*/ 50720496 w 221"/>
              <a:gd name="T113" fmla="*/ 68989743 h 273"/>
              <a:gd name="T114" fmla="*/ 43602146 w 221"/>
              <a:gd name="T115" fmla="*/ 72806132 h 273"/>
              <a:gd name="T116" fmla="*/ 35593388 w 221"/>
              <a:gd name="T117" fmla="*/ 74861153 h 27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1" h="273">
                <a:moveTo>
                  <a:pt x="183" y="78"/>
                </a:moveTo>
                <a:lnTo>
                  <a:pt x="183" y="78"/>
                </a:lnTo>
                <a:lnTo>
                  <a:pt x="198" y="78"/>
                </a:lnTo>
                <a:lnTo>
                  <a:pt x="199" y="76"/>
                </a:lnTo>
                <a:lnTo>
                  <a:pt x="214" y="61"/>
                </a:lnTo>
                <a:lnTo>
                  <a:pt x="216" y="60"/>
                </a:lnTo>
                <a:lnTo>
                  <a:pt x="216" y="59"/>
                </a:lnTo>
                <a:lnTo>
                  <a:pt x="196" y="41"/>
                </a:lnTo>
                <a:lnTo>
                  <a:pt x="195" y="39"/>
                </a:lnTo>
                <a:lnTo>
                  <a:pt x="194" y="41"/>
                </a:lnTo>
                <a:lnTo>
                  <a:pt x="179" y="56"/>
                </a:lnTo>
                <a:lnTo>
                  <a:pt x="177" y="59"/>
                </a:lnTo>
                <a:lnTo>
                  <a:pt x="177" y="74"/>
                </a:lnTo>
                <a:lnTo>
                  <a:pt x="166" y="65"/>
                </a:lnTo>
                <a:lnTo>
                  <a:pt x="154" y="60"/>
                </a:lnTo>
                <a:lnTo>
                  <a:pt x="141" y="56"/>
                </a:lnTo>
                <a:lnTo>
                  <a:pt x="127" y="53"/>
                </a:lnTo>
                <a:lnTo>
                  <a:pt x="127" y="28"/>
                </a:lnTo>
                <a:lnTo>
                  <a:pt x="136" y="28"/>
                </a:lnTo>
                <a:lnTo>
                  <a:pt x="138" y="28"/>
                </a:lnTo>
                <a:lnTo>
                  <a:pt x="139" y="27"/>
                </a:lnTo>
                <a:lnTo>
                  <a:pt x="139" y="1"/>
                </a:lnTo>
                <a:lnTo>
                  <a:pt x="138" y="0"/>
                </a:lnTo>
                <a:lnTo>
                  <a:pt x="136" y="0"/>
                </a:lnTo>
                <a:lnTo>
                  <a:pt x="86" y="0"/>
                </a:lnTo>
                <a:lnTo>
                  <a:pt x="83" y="0"/>
                </a:lnTo>
                <a:lnTo>
                  <a:pt x="83" y="1"/>
                </a:lnTo>
                <a:lnTo>
                  <a:pt x="83" y="27"/>
                </a:lnTo>
                <a:lnTo>
                  <a:pt x="83" y="28"/>
                </a:lnTo>
                <a:lnTo>
                  <a:pt x="86" y="28"/>
                </a:lnTo>
                <a:lnTo>
                  <a:pt x="95" y="28"/>
                </a:lnTo>
                <a:lnTo>
                  <a:pt x="95" y="53"/>
                </a:lnTo>
                <a:lnTo>
                  <a:pt x="85" y="54"/>
                </a:lnTo>
                <a:lnTo>
                  <a:pt x="75" y="57"/>
                </a:lnTo>
                <a:lnTo>
                  <a:pt x="67" y="61"/>
                </a:lnTo>
                <a:lnTo>
                  <a:pt x="57" y="65"/>
                </a:lnTo>
                <a:lnTo>
                  <a:pt x="49" y="71"/>
                </a:lnTo>
                <a:lnTo>
                  <a:pt x="42" y="76"/>
                </a:lnTo>
                <a:lnTo>
                  <a:pt x="34" y="82"/>
                </a:lnTo>
                <a:lnTo>
                  <a:pt x="27" y="90"/>
                </a:lnTo>
                <a:lnTo>
                  <a:pt x="22" y="97"/>
                </a:lnTo>
                <a:lnTo>
                  <a:pt x="16" y="105"/>
                </a:lnTo>
                <a:lnTo>
                  <a:pt x="12" y="113"/>
                </a:lnTo>
                <a:lnTo>
                  <a:pt x="8" y="123"/>
                </a:lnTo>
                <a:lnTo>
                  <a:pt x="4" y="132"/>
                </a:lnTo>
                <a:lnTo>
                  <a:pt x="3" y="142"/>
                </a:lnTo>
                <a:lnTo>
                  <a:pt x="1" y="151"/>
                </a:lnTo>
                <a:lnTo>
                  <a:pt x="0" y="162"/>
                </a:lnTo>
                <a:lnTo>
                  <a:pt x="1" y="173"/>
                </a:lnTo>
                <a:lnTo>
                  <a:pt x="3" y="184"/>
                </a:lnTo>
                <a:lnTo>
                  <a:pt x="5" y="195"/>
                </a:lnTo>
                <a:lnTo>
                  <a:pt x="9" y="205"/>
                </a:lnTo>
                <a:lnTo>
                  <a:pt x="14" y="214"/>
                </a:lnTo>
                <a:lnTo>
                  <a:pt x="19" y="224"/>
                </a:lnTo>
                <a:lnTo>
                  <a:pt x="26" y="232"/>
                </a:lnTo>
                <a:lnTo>
                  <a:pt x="33" y="240"/>
                </a:lnTo>
                <a:lnTo>
                  <a:pt x="41" y="247"/>
                </a:lnTo>
                <a:lnTo>
                  <a:pt x="49" y="254"/>
                </a:lnTo>
                <a:lnTo>
                  <a:pt x="59" y="259"/>
                </a:lnTo>
                <a:lnTo>
                  <a:pt x="68" y="263"/>
                </a:lnTo>
                <a:lnTo>
                  <a:pt x="78" y="267"/>
                </a:lnTo>
                <a:lnTo>
                  <a:pt x="89" y="270"/>
                </a:lnTo>
                <a:lnTo>
                  <a:pt x="100" y="271"/>
                </a:lnTo>
                <a:lnTo>
                  <a:pt x="110" y="273"/>
                </a:lnTo>
                <a:lnTo>
                  <a:pt x="123" y="271"/>
                </a:lnTo>
                <a:lnTo>
                  <a:pt x="134" y="270"/>
                </a:lnTo>
                <a:lnTo>
                  <a:pt x="145" y="267"/>
                </a:lnTo>
                <a:lnTo>
                  <a:pt x="154" y="263"/>
                </a:lnTo>
                <a:lnTo>
                  <a:pt x="164" y="259"/>
                </a:lnTo>
                <a:lnTo>
                  <a:pt x="173" y="254"/>
                </a:lnTo>
                <a:lnTo>
                  <a:pt x="181" y="247"/>
                </a:lnTo>
                <a:lnTo>
                  <a:pt x="190" y="240"/>
                </a:lnTo>
                <a:lnTo>
                  <a:pt x="196" y="232"/>
                </a:lnTo>
                <a:lnTo>
                  <a:pt x="203" y="224"/>
                </a:lnTo>
                <a:lnTo>
                  <a:pt x="209" y="214"/>
                </a:lnTo>
                <a:lnTo>
                  <a:pt x="213" y="205"/>
                </a:lnTo>
                <a:lnTo>
                  <a:pt x="217" y="195"/>
                </a:lnTo>
                <a:lnTo>
                  <a:pt x="220" y="184"/>
                </a:lnTo>
                <a:lnTo>
                  <a:pt x="221" y="173"/>
                </a:lnTo>
                <a:lnTo>
                  <a:pt x="221" y="162"/>
                </a:lnTo>
                <a:lnTo>
                  <a:pt x="221" y="150"/>
                </a:lnTo>
                <a:lnTo>
                  <a:pt x="220" y="138"/>
                </a:lnTo>
                <a:lnTo>
                  <a:pt x="216" y="125"/>
                </a:lnTo>
                <a:lnTo>
                  <a:pt x="211" y="114"/>
                </a:lnTo>
                <a:lnTo>
                  <a:pt x="206" y="105"/>
                </a:lnTo>
                <a:lnTo>
                  <a:pt x="199" y="95"/>
                </a:lnTo>
                <a:lnTo>
                  <a:pt x="191" y="86"/>
                </a:lnTo>
                <a:lnTo>
                  <a:pt x="183" y="78"/>
                </a:lnTo>
                <a:close/>
                <a:moveTo>
                  <a:pt x="110" y="255"/>
                </a:moveTo>
                <a:lnTo>
                  <a:pt x="110" y="255"/>
                </a:lnTo>
                <a:lnTo>
                  <a:pt x="101" y="255"/>
                </a:lnTo>
                <a:lnTo>
                  <a:pt x="93" y="254"/>
                </a:lnTo>
                <a:lnTo>
                  <a:pt x="83" y="251"/>
                </a:lnTo>
                <a:lnTo>
                  <a:pt x="75" y="248"/>
                </a:lnTo>
                <a:lnTo>
                  <a:pt x="67" y="244"/>
                </a:lnTo>
                <a:lnTo>
                  <a:pt x="59" y="239"/>
                </a:lnTo>
                <a:lnTo>
                  <a:pt x="52" y="235"/>
                </a:lnTo>
                <a:lnTo>
                  <a:pt x="45" y="228"/>
                </a:lnTo>
                <a:lnTo>
                  <a:pt x="40" y="221"/>
                </a:lnTo>
                <a:lnTo>
                  <a:pt x="34" y="214"/>
                </a:lnTo>
                <a:lnTo>
                  <a:pt x="29" y="206"/>
                </a:lnTo>
                <a:lnTo>
                  <a:pt x="25" y="198"/>
                </a:lnTo>
                <a:lnTo>
                  <a:pt x="22" y="189"/>
                </a:lnTo>
                <a:lnTo>
                  <a:pt x="19" y="180"/>
                </a:lnTo>
                <a:lnTo>
                  <a:pt x="18" y="172"/>
                </a:lnTo>
                <a:lnTo>
                  <a:pt x="18" y="162"/>
                </a:lnTo>
                <a:lnTo>
                  <a:pt x="18" y="153"/>
                </a:lnTo>
                <a:lnTo>
                  <a:pt x="19" y="143"/>
                </a:lnTo>
                <a:lnTo>
                  <a:pt x="22" y="134"/>
                </a:lnTo>
                <a:lnTo>
                  <a:pt x="25" y="125"/>
                </a:lnTo>
                <a:lnTo>
                  <a:pt x="29" y="117"/>
                </a:lnTo>
                <a:lnTo>
                  <a:pt x="34" y="109"/>
                </a:lnTo>
                <a:lnTo>
                  <a:pt x="40" y="102"/>
                </a:lnTo>
                <a:lnTo>
                  <a:pt x="45" y="95"/>
                </a:lnTo>
                <a:lnTo>
                  <a:pt x="52" y="90"/>
                </a:lnTo>
                <a:lnTo>
                  <a:pt x="59" y="84"/>
                </a:lnTo>
                <a:lnTo>
                  <a:pt x="67" y="79"/>
                </a:lnTo>
                <a:lnTo>
                  <a:pt x="75" y="76"/>
                </a:lnTo>
                <a:lnTo>
                  <a:pt x="83" y="72"/>
                </a:lnTo>
                <a:lnTo>
                  <a:pt x="93" y="71"/>
                </a:lnTo>
                <a:lnTo>
                  <a:pt x="101" y="68"/>
                </a:lnTo>
                <a:lnTo>
                  <a:pt x="110" y="68"/>
                </a:lnTo>
                <a:lnTo>
                  <a:pt x="120" y="68"/>
                </a:lnTo>
                <a:lnTo>
                  <a:pt x="130" y="71"/>
                </a:lnTo>
                <a:lnTo>
                  <a:pt x="139" y="72"/>
                </a:lnTo>
                <a:lnTo>
                  <a:pt x="147" y="76"/>
                </a:lnTo>
                <a:lnTo>
                  <a:pt x="156" y="79"/>
                </a:lnTo>
                <a:lnTo>
                  <a:pt x="164" y="84"/>
                </a:lnTo>
                <a:lnTo>
                  <a:pt x="171" y="90"/>
                </a:lnTo>
                <a:lnTo>
                  <a:pt x="177" y="95"/>
                </a:lnTo>
                <a:lnTo>
                  <a:pt x="183" y="102"/>
                </a:lnTo>
                <a:lnTo>
                  <a:pt x="188" y="109"/>
                </a:lnTo>
                <a:lnTo>
                  <a:pt x="194" y="117"/>
                </a:lnTo>
                <a:lnTo>
                  <a:pt x="198" y="125"/>
                </a:lnTo>
                <a:lnTo>
                  <a:pt x="201" y="134"/>
                </a:lnTo>
                <a:lnTo>
                  <a:pt x="203" y="143"/>
                </a:lnTo>
                <a:lnTo>
                  <a:pt x="205" y="153"/>
                </a:lnTo>
                <a:lnTo>
                  <a:pt x="205" y="162"/>
                </a:lnTo>
                <a:lnTo>
                  <a:pt x="205" y="172"/>
                </a:lnTo>
                <a:lnTo>
                  <a:pt x="203" y="180"/>
                </a:lnTo>
                <a:lnTo>
                  <a:pt x="201" y="189"/>
                </a:lnTo>
                <a:lnTo>
                  <a:pt x="198" y="198"/>
                </a:lnTo>
                <a:lnTo>
                  <a:pt x="194" y="206"/>
                </a:lnTo>
                <a:lnTo>
                  <a:pt x="188" y="214"/>
                </a:lnTo>
                <a:lnTo>
                  <a:pt x="183" y="221"/>
                </a:lnTo>
                <a:lnTo>
                  <a:pt x="177" y="228"/>
                </a:lnTo>
                <a:lnTo>
                  <a:pt x="171" y="235"/>
                </a:lnTo>
                <a:lnTo>
                  <a:pt x="164" y="239"/>
                </a:lnTo>
                <a:lnTo>
                  <a:pt x="156" y="244"/>
                </a:lnTo>
                <a:lnTo>
                  <a:pt x="147" y="248"/>
                </a:lnTo>
                <a:lnTo>
                  <a:pt x="139" y="251"/>
                </a:lnTo>
                <a:lnTo>
                  <a:pt x="130" y="254"/>
                </a:lnTo>
                <a:lnTo>
                  <a:pt x="120" y="255"/>
                </a:lnTo>
                <a:lnTo>
                  <a:pt x="110" y="2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2" name="Freeform 236"/>
          <p:cNvSpPr>
            <a:spLocks/>
          </p:cNvSpPr>
          <p:nvPr/>
        </p:nvSpPr>
        <p:spPr bwMode="auto">
          <a:xfrm>
            <a:off x="3240088" y="2147888"/>
            <a:ext cx="33337" cy="34925"/>
          </a:xfrm>
          <a:custGeom>
            <a:avLst/>
            <a:gdLst>
              <a:gd name="T0" fmla="*/ 14650570 w 64"/>
              <a:gd name="T1" fmla="*/ 885676 h 64"/>
              <a:gd name="T2" fmla="*/ 563604 w 64"/>
              <a:gd name="T3" fmla="*/ 15348446 h 64"/>
              <a:gd name="T4" fmla="*/ 563604 w 64"/>
              <a:gd name="T5" fmla="*/ 15348446 h 64"/>
              <a:gd name="T6" fmla="*/ 0 w 64"/>
              <a:gd name="T7" fmla="*/ 15938351 h 64"/>
              <a:gd name="T8" fmla="*/ 0 w 64"/>
              <a:gd name="T9" fmla="*/ 16824027 h 64"/>
              <a:gd name="T10" fmla="*/ 0 w 64"/>
              <a:gd name="T11" fmla="*/ 17709704 h 64"/>
              <a:gd name="T12" fmla="*/ 563604 w 64"/>
              <a:gd name="T13" fmla="*/ 18004383 h 64"/>
              <a:gd name="T14" fmla="*/ 563604 w 64"/>
              <a:gd name="T15" fmla="*/ 18004383 h 64"/>
              <a:gd name="T16" fmla="*/ 1127207 w 64"/>
              <a:gd name="T17" fmla="*/ 18594834 h 64"/>
              <a:gd name="T18" fmla="*/ 1690290 w 64"/>
              <a:gd name="T19" fmla="*/ 18890059 h 64"/>
              <a:gd name="T20" fmla="*/ 2535696 w 64"/>
              <a:gd name="T21" fmla="*/ 18594834 h 64"/>
              <a:gd name="T22" fmla="*/ 3381101 w 64"/>
              <a:gd name="T23" fmla="*/ 18004383 h 64"/>
              <a:gd name="T24" fmla="*/ 17185744 w 64"/>
              <a:gd name="T25" fmla="*/ 3542159 h 64"/>
              <a:gd name="T26" fmla="*/ 17185744 w 64"/>
              <a:gd name="T27" fmla="*/ 3542159 h 64"/>
              <a:gd name="T28" fmla="*/ 17467546 w 64"/>
              <a:gd name="T29" fmla="*/ 2656483 h 64"/>
              <a:gd name="T30" fmla="*/ 18031150 w 64"/>
              <a:gd name="T31" fmla="*/ 2066032 h 64"/>
              <a:gd name="T32" fmla="*/ 17467546 w 64"/>
              <a:gd name="T33" fmla="*/ 1180902 h 64"/>
              <a:gd name="T34" fmla="*/ 17185744 w 64"/>
              <a:gd name="T35" fmla="*/ 885676 h 64"/>
              <a:gd name="T36" fmla="*/ 17185744 w 64"/>
              <a:gd name="T37" fmla="*/ 885676 h 64"/>
              <a:gd name="T38" fmla="*/ 16904463 w 64"/>
              <a:gd name="T39" fmla="*/ 295225 h 64"/>
              <a:gd name="T40" fmla="*/ 16059058 w 64"/>
              <a:gd name="T41" fmla="*/ 0 h 64"/>
              <a:gd name="T42" fmla="*/ 15213652 w 64"/>
              <a:gd name="T43" fmla="*/ 295225 h 64"/>
              <a:gd name="T44" fmla="*/ 14650570 w 64"/>
              <a:gd name="T45" fmla="*/ 885676 h 64"/>
              <a:gd name="T46" fmla="*/ 14650570 w 64"/>
              <a:gd name="T47" fmla="*/ 885676 h 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4" h="64">
                <a:moveTo>
                  <a:pt x="52" y="3"/>
                </a:moveTo>
                <a:lnTo>
                  <a:pt x="2" y="52"/>
                </a:lnTo>
                <a:lnTo>
                  <a:pt x="0" y="54"/>
                </a:lnTo>
                <a:lnTo>
                  <a:pt x="0" y="57"/>
                </a:lnTo>
                <a:lnTo>
                  <a:pt x="0" y="60"/>
                </a:lnTo>
                <a:lnTo>
                  <a:pt x="2" y="61"/>
                </a:lnTo>
                <a:lnTo>
                  <a:pt x="4" y="63"/>
                </a:lnTo>
                <a:lnTo>
                  <a:pt x="6" y="64"/>
                </a:lnTo>
                <a:lnTo>
                  <a:pt x="9" y="63"/>
                </a:lnTo>
                <a:lnTo>
                  <a:pt x="12" y="61"/>
                </a:lnTo>
                <a:lnTo>
                  <a:pt x="61" y="12"/>
                </a:lnTo>
                <a:lnTo>
                  <a:pt x="62" y="9"/>
                </a:lnTo>
                <a:lnTo>
                  <a:pt x="64" y="7"/>
                </a:lnTo>
                <a:lnTo>
                  <a:pt x="62" y="4"/>
                </a:lnTo>
                <a:lnTo>
                  <a:pt x="61" y="3"/>
                </a:lnTo>
                <a:lnTo>
                  <a:pt x="60" y="1"/>
                </a:lnTo>
                <a:lnTo>
                  <a:pt x="57" y="0"/>
                </a:lnTo>
                <a:lnTo>
                  <a:pt x="54" y="1"/>
                </a:lnTo>
                <a:lnTo>
                  <a:pt x="52"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3" name="Freeform 237"/>
          <p:cNvSpPr>
            <a:spLocks noEditPoints="1"/>
          </p:cNvSpPr>
          <p:nvPr/>
        </p:nvSpPr>
        <p:spPr bwMode="auto">
          <a:xfrm>
            <a:off x="4646613" y="2092325"/>
            <a:ext cx="146050" cy="146050"/>
          </a:xfrm>
          <a:custGeom>
            <a:avLst/>
            <a:gdLst>
              <a:gd name="T0" fmla="*/ 73142922 w 270"/>
              <a:gd name="T1" fmla="*/ 11035903 h 272"/>
              <a:gd name="T2" fmla="*/ 51199721 w 270"/>
              <a:gd name="T3" fmla="*/ 15101677 h 272"/>
              <a:gd name="T4" fmla="*/ 62317371 w 270"/>
              <a:gd name="T5" fmla="*/ 10745414 h 272"/>
              <a:gd name="T6" fmla="*/ 71972358 w 270"/>
              <a:gd name="T7" fmla="*/ 8712527 h 272"/>
              <a:gd name="T8" fmla="*/ 73435022 w 270"/>
              <a:gd name="T9" fmla="*/ 7260618 h 272"/>
              <a:gd name="T10" fmla="*/ 72264999 w 270"/>
              <a:gd name="T11" fmla="*/ 6098661 h 272"/>
              <a:gd name="T12" fmla="*/ 63487935 w 270"/>
              <a:gd name="T13" fmla="*/ 7260618 h 272"/>
              <a:gd name="T14" fmla="*/ 47689111 w 270"/>
              <a:gd name="T15" fmla="*/ 13649769 h 272"/>
              <a:gd name="T16" fmla="*/ 57928839 w 270"/>
              <a:gd name="T17" fmla="*/ 6679640 h 272"/>
              <a:gd name="T18" fmla="*/ 68754390 w 270"/>
              <a:gd name="T19" fmla="*/ 3194844 h 272"/>
              <a:gd name="T20" fmla="*/ 69924413 w 270"/>
              <a:gd name="T21" fmla="*/ 1742398 h 272"/>
              <a:gd name="T22" fmla="*/ 68754390 w 270"/>
              <a:gd name="T23" fmla="*/ 0 h 272"/>
              <a:gd name="T24" fmla="*/ 60854708 w 270"/>
              <a:gd name="T25" fmla="*/ 2323376 h 272"/>
              <a:gd name="T26" fmla="*/ 44763243 w 270"/>
              <a:gd name="T27" fmla="*/ 11616881 h 272"/>
              <a:gd name="T28" fmla="*/ 39497329 w 270"/>
              <a:gd name="T29" fmla="*/ 19167989 h 272"/>
              <a:gd name="T30" fmla="*/ 31597647 w 270"/>
              <a:gd name="T31" fmla="*/ 9874483 h 272"/>
              <a:gd name="T32" fmla="*/ 14336160 w 270"/>
              <a:gd name="T33" fmla="*/ 1161420 h 272"/>
              <a:gd name="T34" fmla="*/ 9654987 w 270"/>
              <a:gd name="T35" fmla="*/ 580978 h 272"/>
              <a:gd name="T36" fmla="*/ 8777064 w 270"/>
              <a:gd name="T37" fmla="*/ 2032887 h 272"/>
              <a:gd name="T38" fmla="*/ 9947628 w 270"/>
              <a:gd name="T39" fmla="*/ 3194844 h 272"/>
              <a:gd name="T40" fmla="*/ 24283247 w 270"/>
              <a:gd name="T41" fmla="*/ 8712527 h 272"/>
              <a:gd name="T42" fmla="*/ 27209115 w 270"/>
              <a:gd name="T43" fmla="*/ 11035903 h 272"/>
              <a:gd name="T44" fmla="*/ 9654987 w 270"/>
              <a:gd name="T45" fmla="*/ 6098661 h 272"/>
              <a:gd name="T46" fmla="*/ 6143837 w 270"/>
              <a:gd name="T47" fmla="*/ 6389151 h 272"/>
              <a:gd name="T48" fmla="*/ 5559096 w 270"/>
              <a:gd name="T49" fmla="*/ 7841596 h 272"/>
              <a:gd name="T50" fmla="*/ 6729119 w 270"/>
              <a:gd name="T51" fmla="*/ 9293505 h 272"/>
              <a:gd name="T52" fmla="*/ 19894715 w 270"/>
              <a:gd name="T53" fmla="*/ 11907371 h 272"/>
              <a:gd name="T54" fmla="*/ 20772637 w 270"/>
              <a:gd name="T55" fmla="*/ 13068790 h 272"/>
              <a:gd name="T56" fmla="*/ 5559096 w 270"/>
              <a:gd name="T57" fmla="*/ 11035903 h 272"/>
              <a:gd name="T58" fmla="*/ 585282 w 270"/>
              <a:gd name="T59" fmla="*/ 12197860 h 272"/>
              <a:gd name="T60" fmla="*/ 4095891 w 270"/>
              <a:gd name="T61" fmla="*/ 66506445 h 272"/>
              <a:gd name="T62" fmla="*/ 6143837 w 270"/>
              <a:gd name="T63" fmla="*/ 68539332 h 272"/>
              <a:gd name="T64" fmla="*/ 24868529 w 270"/>
              <a:gd name="T65" fmla="*/ 72314617 h 272"/>
              <a:gd name="T66" fmla="*/ 38034125 w 270"/>
              <a:gd name="T67" fmla="*/ 78122789 h 272"/>
              <a:gd name="T68" fmla="*/ 39497329 w 270"/>
              <a:gd name="T69" fmla="*/ 78994257 h 272"/>
              <a:gd name="T70" fmla="*/ 41252634 w 270"/>
              <a:gd name="T71" fmla="*/ 78122789 h 272"/>
              <a:gd name="T72" fmla="*/ 54710871 w 270"/>
              <a:gd name="T73" fmla="*/ 71733639 h 272"/>
              <a:gd name="T74" fmla="*/ 72850281 w 270"/>
              <a:gd name="T75" fmla="*/ 68539332 h 272"/>
              <a:gd name="T76" fmla="*/ 75190867 w 270"/>
              <a:gd name="T77" fmla="*/ 66506445 h 272"/>
              <a:gd name="T78" fmla="*/ 78408836 w 270"/>
              <a:gd name="T79" fmla="*/ 12197860 h 272"/>
              <a:gd name="T80" fmla="*/ 37156743 w 270"/>
              <a:gd name="T81" fmla="*/ 72314617 h 272"/>
              <a:gd name="T82" fmla="*/ 21942660 w 270"/>
              <a:gd name="T83" fmla="*/ 66215956 h 272"/>
              <a:gd name="T84" fmla="*/ 4973814 w 270"/>
              <a:gd name="T85" fmla="*/ 15973145 h 272"/>
              <a:gd name="T86" fmla="*/ 10825010 w 270"/>
              <a:gd name="T87" fmla="*/ 16263634 h 272"/>
              <a:gd name="T88" fmla="*/ 31597647 w 270"/>
              <a:gd name="T89" fmla="*/ 21781317 h 272"/>
              <a:gd name="T90" fmla="*/ 70217054 w 270"/>
              <a:gd name="T91" fmla="*/ 63892579 h 272"/>
              <a:gd name="T92" fmla="*/ 52662925 w 270"/>
              <a:gd name="T93" fmla="*/ 67377375 h 272"/>
              <a:gd name="T94" fmla="*/ 41837375 w 270"/>
              <a:gd name="T95" fmla="*/ 24104693 h 272"/>
              <a:gd name="T96" fmla="*/ 60854708 w 270"/>
              <a:gd name="T97" fmla="*/ 17425054 h 272"/>
              <a:gd name="T98" fmla="*/ 74020304 w 270"/>
              <a:gd name="T99" fmla="*/ 15973145 h 27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0" h="272">
                <a:moveTo>
                  <a:pt x="264" y="40"/>
                </a:moveTo>
                <a:lnTo>
                  <a:pt x="264" y="40"/>
                </a:lnTo>
                <a:lnTo>
                  <a:pt x="250" y="38"/>
                </a:lnTo>
                <a:lnTo>
                  <a:pt x="236" y="38"/>
                </a:lnTo>
                <a:lnTo>
                  <a:pt x="220" y="41"/>
                </a:lnTo>
                <a:lnTo>
                  <a:pt x="199" y="45"/>
                </a:lnTo>
                <a:lnTo>
                  <a:pt x="175" y="52"/>
                </a:lnTo>
                <a:lnTo>
                  <a:pt x="189" y="45"/>
                </a:lnTo>
                <a:lnTo>
                  <a:pt x="201" y="41"/>
                </a:lnTo>
                <a:lnTo>
                  <a:pt x="213" y="37"/>
                </a:lnTo>
                <a:lnTo>
                  <a:pt x="224" y="34"/>
                </a:lnTo>
                <a:lnTo>
                  <a:pt x="239" y="32"/>
                </a:lnTo>
                <a:lnTo>
                  <a:pt x="246" y="30"/>
                </a:lnTo>
                <a:lnTo>
                  <a:pt x="249" y="30"/>
                </a:lnTo>
                <a:lnTo>
                  <a:pt x="250" y="29"/>
                </a:lnTo>
                <a:lnTo>
                  <a:pt x="251" y="27"/>
                </a:lnTo>
                <a:lnTo>
                  <a:pt x="251" y="25"/>
                </a:lnTo>
                <a:lnTo>
                  <a:pt x="250" y="23"/>
                </a:lnTo>
                <a:lnTo>
                  <a:pt x="250" y="22"/>
                </a:lnTo>
                <a:lnTo>
                  <a:pt x="247" y="21"/>
                </a:lnTo>
                <a:lnTo>
                  <a:pt x="246" y="19"/>
                </a:lnTo>
                <a:lnTo>
                  <a:pt x="236" y="21"/>
                </a:lnTo>
                <a:lnTo>
                  <a:pt x="217" y="25"/>
                </a:lnTo>
                <a:lnTo>
                  <a:pt x="205" y="27"/>
                </a:lnTo>
                <a:lnTo>
                  <a:pt x="191" y="33"/>
                </a:lnTo>
                <a:lnTo>
                  <a:pt x="178" y="38"/>
                </a:lnTo>
                <a:lnTo>
                  <a:pt x="163" y="47"/>
                </a:lnTo>
                <a:lnTo>
                  <a:pt x="174" y="38"/>
                </a:lnTo>
                <a:lnTo>
                  <a:pt x="186" y="30"/>
                </a:lnTo>
                <a:lnTo>
                  <a:pt x="198" y="23"/>
                </a:lnTo>
                <a:lnTo>
                  <a:pt x="209" y="19"/>
                </a:lnTo>
                <a:lnTo>
                  <a:pt x="228" y="12"/>
                </a:lnTo>
                <a:lnTo>
                  <a:pt x="235" y="11"/>
                </a:lnTo>
                <a:lnTo>
                  <a:pt x="238" y="11"/>
                </a:lnTo>
                <a:lnTo>
                  <a:pt x="239" y="10"/>
                </a:lnTo>
                <a:lnTo>
                  <a:pt x="239" y="7"/>
                </a:lnTo>
                <a:lnTo>
                  <a:pt x="239" y="6"/>
                </a:lnTo>
                <a:lnTo>
                  <a:pt x="239" y="3"/>
                </a:lnTo>
                <a:lnTo>
                  <a:pt x="238" y="2"/>
                </a:lnTo>
                <a:lnTo>
                  <a:pt x="235" y="0"/>
                </a:lnTo>
                <a:lnTo>
                  <a:pt x="234" y="0"/>
                </a:lnTo>
                <a:lnTo>
                  <a:pt x="220" y="4"/>
                </a:lnTo>
                <a:lnTo>
                  <a:pt x="208" y="8"/>
                </a:lnTo>
                <a:lnTo>
                  <a:pt x="193" y="14"/>
                </a:lnTo>
                <a:lnTo>
                  <a:pt x="176" y="22"/>
                </a:lnTo>
                <a:lnTo>
                  <a:pt x="161" y="34"/>
                </a:lnTo>
                <a:lnTo>
                  <a:pt x="153" y="40"/>
                </a:lnTo>
                <a:lnTo>
                  <a:pt x="146" y="48"/>
                </a:lnTo>
                <a:lnTo>
                  <a:pt x="141" y="56"/>
                </a:lnTo>
                <a:lnTo>
                  <a:pt x="135" y="66"/>
                </a:lnTo>
                <a:lnTo>
                  <a:pt x="130" y="56"/>
                </a:lnTo>
                <a:lnTo>
                  <a:pt x="123" y="48"/>
                </a:lnTo>
                <a:lnTo>
                  <a:pt x="116" y="41"/>
                </a:lnTo>
                <a:lnTo>
                  <a:pt x="108" y="34"/>
                </a:lnTo>
                <a:lnTo>
                  <a:pt x="93" y="22"/>
                </a:lnTo>
                <a:lnTo>
                  <a:pt x="77" y="14"/>
                </a:lnTo>
                <a:lnTo>
                  <a:pt x="62" y="8"/>
                </a:lnTo>
                <a:lnTo>
                  <a:pt x="49" y="4"/>
                </a:lnTo>
                <a:lnTo>
                  <a:pt x="37" y="0"/>
                </a:lnTo>
                <a:lnTo>
                  <a:pt x="34" y="0"/>
                </a:lnTo>
                <a:lnTo>
                  <a:pt x="33" y="2"/>
                </a:lnTo>
                <a:lnTo>
                  <a:pt x="30" y="3"/>
                </a:lnTo>
                <a:lnTo>
                  <a:pt x="30" y="6"/>
                </a:lnTo>
                <a:lnTo>
                  <a:pt x="30" y="7"/>
                </a:lnTo>
                <a:lnTo>
                  <a:pt x="32" y="10"/>
                </a:lnTo>
                <a:lnTo>
                  <a:pt x="33" y="11"/>
                </a:lnTo>
                <a:lnTo>
                  <a:pt x="34" y="11"/>
                </a:lnTo>
                <a:lnTo>
                  <a:pt x="42" y="14"/>
                </a:lnTo>
                <a:lnTo>
                  <a:pt x="60" y="19"/>
                </a:lnTo>
                <a:lnTo>
                  <a:pt x="71" y="23"/>
                </a:lnTo>
                <a:lnTo>
                  <a:pt x="83" y="30"/>
                </a:lnTo>
                <a:lnTo>
                  <a:pt x="96" y="38"/>
                </a:lnTo>
                <a:lnTo>
                  <a:pt x="107" y="48"/>
                </a:lnTo>
                <a:lnTo>
                  <a:pt x="93" y="38"/>
                </a:lnTo>
                <a:lnTo>
                  <a:pt x="78" y="33"/>
                </a:lnTo>
                <a:lnTo>
                  <a:pt x="64" y="27"/>
                </a:lnTo>
                <a:lnTo>
                  <a:pt x="52" y="25"/>
                </a:lnTo>
                <a:lnTo>
                  <a:pt x="33" y="21"/>
                </a:lnTo>
                <a:lnTo>
                  <a:pt x="25" y="21"/>
                </a:lnTo>
                <a:lnTo>
                  <a:pt x="22" y="21"/>
                </a:lnTo>
                <a:lnTo>
                  <a:pt x="21" y="22"/>
                </a:lnTo>
                <a:lnTo>
                  <a:pt x="19" y="23"/>
                </a:lnTo>
                <a:lnTo>
                  <a:pt x="18" y="25"/>
                </a:lnTo>
                <a:lnTo>
                  <a:pt x="19" y="27"/>
                </a:lnTo>
                <a:lnTo>
                  <a:pt x="21" y="29"/>
                </a:lnTo>
                <a:lnTo>
                  <a:pt x="22" y="30"/>
                </a:lnTo>
                <a:lnTo>
                  <a:pt x="23" y="32"/>
                </a:lnTo>
                <a:lnTo>
                  <a:pt x="30" y="32"/>
                </a:lnTo>
                <a:lnTo>
                  <a:pt x="47" y="34"/>
                </a:lnTo>
                <a:lnTo>
                  <a:pt x="57" y="37"/>
                </a:lnTo>
                <a:lnTo>
                  <a:pt x="68" y="41"/>
                </a:lnTo>
                <a:lnTo>
                  <a:pt x="82" y="45"/>
                </a:lnTo>
                <a:lnTo>
                  <a:pt x="94" y="52"/>
                </a:lnTo>
                <a:lnTo>
                  <a:pt x="71" y="45"/>
                </a:lnTo>
                <a:lnTo>
                  <a:pt x="49" y="41"/>
                </a:lnTo>
                <a:lnTo>
                  <a:pt x="33" y="38"/>
                </a:lnTo>
                <a:lnTo>
                  <a:pt x="19" y="38"/>
                </a:lnTo>
                <a:lnTo>
                  <a:pt x="7" y="40"/>
                </a:lnTo>
                <a:lnTo>
                  <a:pt x="4" y="40"/>
                </a:lnTo>
                <a:lnTo>
                  <a:pt x="2" y="42"/>
                </a:lnTo>
                <a:lnTo>
                  <a:pt x="0" y="45"/>
                </a:lnTo>
                <a:lnTo>
                  <a:pt x="0" y="48"/>
                </a:lnTo>
                <a:lnTo>
                  <a:pt x="14" y="229"/>
                </a:lnTo>
                <a:lnTo>
                  <a:pt x="14" y="232"/>
                </a:lnTo>
                <a:lnTo>
                  <a:pt x="15" y="234"/>
                </a:lnTo>
                <a:lnTo>
                  <a:pt x="18" y="236"/>
                </a:lnTo>
                <a:lnTo>
                  <a:pt x="21" y="236"/>
                </a:lnTo>
                <a:lnTo>
                  <a:pt x="45" y="239"/>
                </a:lnTo>
                <a:lnTo>
                  <a:pt x="67" y="243"/>
                </a:lnTo>
                <a:lnTo>
                  <a:pt x="85" y="249"/>
                </a:lnTo>
                <a:lnTo>
                  <a:pt x="101" y="254"/>
                </a:lnTo>
                <a:lnTo>
                  <a:pt x="113" y="259"/>
                </a:lnTo>
                <a:lnTo>
                  <a:pt x="122" y="265"/>
                </a:lnTo>
                <a:lnTo>
                  <a:pt x="130" y="269"/>
                </a:lnTo>
                <a:lnTo>
                  <a:pt x="133" y="270"/>
                </a:lnTo>
                <a:lnTo>
                  <a:pt x="135" y="272"/>
                </a:lnTo>
                <a:lnTo>
                  <a:pt x="138" y="270"/>
                </a:lnTo>
                <a:lnTo>
                  <a:pt x="141" y="269"/>
                </a:lnTo>
                <a:lnTo>
                  <a:pt x="150" y="262"/>
                </a:lnTo>
                <a:lnTo>
                  <a:pt x="160" y="258"/>
                </a:lnTo>
                <a:lnTo>
                  <a:pt x="172" y="253"/>
                </a:lnTo>
                <a:lnTo>
                  <a:pt x="187" y="247"/>
                </a:lnTo>
                <a:lnTo>
                  <a:pt x="206" y="242"/>
                </a:lnTo>
                <a:lnTo>
                  <a:pt x="225" y="238"/>
                </a:lnTo>
                <a:lnTo>
                  <a:pt x="249" y="236"/>
                </a:lnTo>
                <a:lnTo>
                  <a:pt x="251" y="236"/>
                </a:lnTo>
                <a:lnTo>
                  <a:pt x="254" y="234"/>
                </a:lnTo>
                <a:lnTo>
                  <a:pt x="255" y="232"/>
                </a:lnTo>
                <a:lnTo>
                  <a:pt x="257" y="229"/>
                </a:lnTo>
                <a:lnTo>
                  <a:pt x="270" y="48"/>
                </a:lnTo>
                <a:lnTo>
                  <a:pt x="269" y="45"/>
                </a:lnTo>
                <a:lnTo>
                  <a:pt x="268" y="42"/>
                </a:lnTo>
                <a:lnTo>
                  <a:pt x="266" y="40"/>
                </a:lnTo>
                <a:lnTo>
                  <a:pt x="264" y="40"/>
                </a:lnTo>
                <a:close/>
                <a:moveTo>
                  <a:pt x="127" y="249"/>
                </a:moveTo>
                <a:lnTo>
                  <a:pt x="127" y="249"/>
                </a:lnTo>
                <a:lnTo>
                  <a:pt x="111" y="240"/>
                </a:lnTo>
                <a:lnTo>
                  <a:pt x="89" y="232"/>
                </a:lnTo>
                <a:lnTo>
                  <a:pt x="75" y="228"/>
                </a:lnTo>
                <a:lnTo>
                  <a:pt x="62" y="225"/>
                </a:lnTo>
                <a:lnTo>
                  <a:pt x="45" y="223"/>
                </a:lnTo>
                <a:lnTo>
                  <a:pt x="29" y="220"/>
                </a:lnTo>
                <a:lnTo>
                  <a:pt x="17" y="55"/>
                </a:lnTo>
                <a:lnTo>
                  <a:pt x="19" y="55"/>
                </a:lnTo>
                <a:lnTo>
                  <a:pt x="37" y="56"/>
                </a:lnTo>
                <a:lnTo>
                  <a:pt x="62" y="60"/>
                </a:lnTo>
                <a:lnTo>
                  <a:pt x="75" y="63"/>
                </a:lnTo>
                <a:lnTo>
                  <a:pt x="92" y="68"/>
                </a:lnTo>
                <a:lnTo>
                  <a:pt x="108" y="75"/>
                </a:lnTo>
                <a:lnTo>
                  <a:pt x="127" y="83"/>
                </a:lnTo>
                <a:lnTo>
                  <a:pt x="127" y="249"/>
                </a:lnTo>
                <a:close/>
                <a:moveTo>
                  <a:pt x="240" y="220"/>
                </a:moveTo>
                <a:lnTo>
                  <a:pt x="240" y="220"/>
                </a:lnTo>
                <a:lnTo>
                  <a:pt x="224" y="223"/>
                </a:lnTo>
                <a:lnTo>
                  <a:pt x="208" y="224"/>
                </a:lnTo>
                <a:lnTo>
                  <a:pt x="194" y="228"/>
                </a:lnTo>
                <a:lnTo>
                  <a:pt x="180" y="232"/>
                </a:lnTo>
                <a:lnTo>
                  <a:pt x="159" y="240"/>
                </a:lnTo>
                <a:lnTo>
                  <a:pt x="143" y="249"/>
                </a:lnTo>
                <a:lnTo>
                  <a:pt x="143" y="83"/>
                </a:lnTo>
                <a:lnTo>
                  <a:pt x="161" y="75"/>
                </a:lnTo>
                <a:lnTo>
                  <a:pt x="178" y="68"/>
                </a:lnTo>
                <a:lnTo>
                  <a:pt x="194" y="63"/>
                </a:lnTo>
                <a:lnTo>
                  <a:pt x="208" y="60"/>
                </a:lnTo>
                <a:lnTo>
                  <a:pt x="232" y="56"/>
                </a:lnTo>
                <a:lnTo>
                  <a:pt x="250" y="55"/>
                </a:lnTo>
                <a:lnTo>
                  <a:pt x="253" y="55"/>
                </a:lnTo>
                <a:lnTo>
                  <a:pt x="240" y="2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4" name="Freeform 238"/>
          <p:cNvSpPr>
            <a:spLocks noEditPoints="1"/>
          </p:cNvSpPr>
          <p:nvPr/>
        </p:nvSpPr>
        <p:spPr bwMode="auto">
          <a:xfrm>
            <a:off x="4054475" y="2116138"/>
            <a:ext cx="147638" cy="100012"/>
          </a:xfrm>
          <a:custGeom>
            <a:avLst/>
            <a:gdLst>
              <a:gd name="T0" fmla="*/ 10782982 w 273"/>
              <a:gd name="T1" fmla="*/ 0 h 182"/>
              <a:gd name="T2" fmla="*/ 9908511 w 273"/>
              <a:gd name="T3" fmla="*/ 0 h 182"/>
              <a:gd name="T4" fmla="*/ 8743090 w 273"/>
              <a:gd name="T5" fmla="*/ 1201793 h 182"/>
              <a:gd name="T6" fmla="*/ 8451600 w 273"/>
              <a:gd name="T7" fmla="*/ 4807720 h 182"/>
              <a:gd name="T8" fmla="*/ 2039892 w 273"/>
              <a:gd name="T9" fmla="*/ 4807720 h 182"/>
              <a:gd name="T10" fmla="*/ 1165962 w 273"/>
              <a:gd name="T11" fmla="*/ 4807720 h 182"/>
              <a:gd name="T12" fmla="*/ 874471 w 273"/>
              <a:gd name="T13" fmla="*/ 5708927 h 182"/>
              <a:gd name="T14" fmla="*/ 0 w 273"/>
              <a:gd name="T15" fmla="*/ 6911269 h 182"/>
              <a:gd name="T16" fmla="*/ 0 w 273"/>
              <a:gd name="T17" fmla="*/ 47476026 h 182"/>
              <a:gd name="T18" fmla="*/ 874471 w 273"/>
              <a:gd name="T19" fmla="*/ 50781368 h 182"/>
              <a:gd name="T20" fmla="*/ 2331382 w 273"/>
              <a:gd name="T21" fmla="*/ 52884917 h 182"/>
              <a:gd name="T22" fmla="*/ 5828727 w 273"/>
              <a:gd name="T23" fmla="*/ 54387295 h 182"/>
              <a:gd name="T24" fmla="*/ 72274479 w 273"/>
              <a:gd name="T25" fmla="*/ 54687880 h 182"/>
              <a:gd name="T26" fmla="*/ 74022881 w 273"/>
              <a:gd name="T27" fmla="*/ 54387295 h 182"/>
              <a:gd name="T28" fmla="*/ 76354264 w 273"/>
              <a:gd name="T29" fmla="*/ 53486088 h 182"/>
              <a:gd name="T30" fmla="*/ 78394156 w 273"/>
              <a:gd name="T31" fmla="*/ 51683124 h 182"/>
              <a:gd name="T32" fmla="*/ 79268627 w 273"/>
              <a:gd name="T33" fmla="*/ 48978954 h 182"/>
              <a:gd name="T34" fmla="*/ 79560117 w 273"/>
              <a:gd name="T35" fmla="*/ 6911269 h 182"/>
              <a:gd name="T36" fmla="*/ 79268627 w 273"/>
              <a:gd name="T37" fmla="*/ 5708927 h 182"/>
              <a:gd name="T38" fmla="*/ 78394156 w 273"/>
              <a:gd name="T39" fmla="*/ 2704171 h 182"/>
              <a:gd name="T40" fmla="*/ 76354264 w 273"/>
              <a:gd name="T41" fmla="*/ 1201793 h 182"/>
              <a:gd name="T42" fmla="*/ 74022881 w 273"/>
              <a:gd name="T43" fmla="*/ 0 h 182"/>
              <a:gd name="T44" fmla="*/ 72274479 w 273"/>
              <a:gd name="T45" fmla="*/ 0 h 182"/>
              <a:gd name="T46" fmla="*/ 8451600 w 273"/>
              <a:gd name="T47" fmla="*/ 9314854 h 182"/>
              <a:gd name="T48" fmla="*/ 8451600 w 273"/>
              <a:gd name="T49" fmla="*/ 48377783 h 182"/>
              <a:gd name="T50" fmla="*/ 7577128 w 273"/>
              <a:gd name="T51" fmla="*/ 49880161 h 182"/>
              <a:gd name="T52" fmla="*/ 6702657 w 273"/>
              <a:gd name="T53" fmla="*/ 49880161 h 182"/>
              <a:gd name="T54" fmla="*/ 4662765 w 273"/>
              <a:gd name="T55" fmla="*/ 48678368 h 182"/>
              <a:gd name="T56" fmla="*/ 4371275 w 273"/>
              <a:gd name="T57" fmla="*/ 47476026 h 182"/>
              <a:gd name="T58" fmla="*/ 75188843 w 273"/>
              <a:gd name="T59" fmla="*/ 47476026 h 182"/>
              <a:gd name="T60" fmla="*/ 74605862 w 273"/>
              <a:gd name="T61" fmla="*/ 48678368 h 182"/>
              <a:gd name="T62" fmla="*/ 73439900 w 273"/>
              <a:gd name="T63" fmla="*/ 49880161 h 182"/>
              <a:gd name="T64" fmla="*/ 12239893 w 273"/>
              <a:gd name="T65" fmla="*/ 50180746 h 182"/>
              <a:gd name="T66" fmla="*/ 12822874 w 273"/>
              <a:gd name="T67" fmla="*/ 48978954 h 182"/>
              <a:gd name="T68" fmla="*/ 12822874 w 273"/>
              <a:gd name="T69" fmla="*/ 48678368 h 182"/>
              <a:gd name="T70" fmla="*/ 12822874 w 273"/>
              <a:gd name="T71" fmla="*/ 3906513 h 182"/>
              <a:gd name="T72" fmla="*/ 72274479 w 273"/>
              <a:gd name="T73" fmla="*/ 3906513 h 182"/>
              <a:gd name="T74" fmla="*/ 74314371 w 273"/>
              <a:gd name="T75" fmla="*/ 4807720 h 182"/>
              <a:gd name="T76" fmla="*/ 75188843 w 273"/>
              <a:gd name="T77" fmla="*/ 6911269 h 1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182">
                <a:moveTo>
                  <a:pt x="248" y="0"/>
                </a:moveTo>
                <a:lnTo>
                  <a:pt x="37" y="0"/>
                </a:lnTo>
                <a:lnTo>
                  <a:pt x="34" y="0"/>
                </a:lnTo>
                <a:lnTo>
                  <a:pt x="31" y="1"/>
                </a:lnTo>
                <a:lnTo>
                  <a:pt x="30" y="4"/>
                </a:lnTo>
                <a:lnTo>
                  <a:pt x="29" y="6"/>
                </a:lnTo>
                <a:lnTo>
                  <a:pt x="29" y="16"/>
                </a:lnTo>
                <a:lnTo>
                  <a:pt x="7" y="16"/>
                </a:lnTo>
                <a:lnTo>
                  <a:pt x="4" y="16"/>
                </a:lnTo>
                <a:lnTo>
                  <a:pt x="3" y="19"/>
                </a:lnTo>
                <a:lnTo>
                  <a:pt x="0" y="20"/>
                </a:lnTo>
                <a:lnTo>
                  <a:pt x="0" y="23"/>
                </a:lnTo>
                <a:lnTo>
                  <a:pt x="0" y="158"/>
                </a:lnTo>
                <a:lnTo>
                  <a:pt x="1" y="165"/>
                </a:lnTo>
                <a:lnTo>
                  <a:pt x="3" y="169"/>
                </a:lnTo>
                <a:lnTo>
                  <a:pt x="4" y="173"/>
                </a:lnTo>
                <a:lnTo>
                  <a:pt x="8" y="176"/>
                </a:lnTo>
                <a:lnTo>
                  <a:pt x="14" y="180"/>
                </a:lnTo>
                <a:lnTo>
                  <a:pt x="20" y="181"/>
                </a:lnTo>
                <a:lnTo>
                  <a:pt x="29" y="182"/>
                </a:lnTo>
                <a:lnTo>
                  <a:pt x="248" y="182"/>
                </a:lnTo>
                <a:lnTo>
                  <a:pt x="254" y="181"/>
                </a:lnTo>
                <a:lnTo>
                  <a:pt x="258" y="180"/>
                </a:lnTo>
                <a:lnTo>
                  <a:pt x="262" y="178"/>
                </a:lnTo>
                <a:lnTo>
                  <a:pt x="265" y="174"/>
                </a:lnTo>
                <a:lnTo>
                  <a:pt x="269" y="172"/>
                </a:lnTo>
                <a:lnTo>
                  <a:pt x="270" y="167"/>
                </a:lnTo>
                <a:lnTo>
                  <a:pt x="272" y="163"/>
                </a:lnTo>
                <a:lnTo>
                  <a:pt x="273" y="158"/>
                </a:lnTo>
                <a:lnTo>
                  <a:pt x="273" y="23"/>
                </a:lnTo>
                <a:lnTo>
                  <a:pt x="272" y="19"/>
                </a:lnTo>
                <a:lnTo>
                  <a:pt x="270" y="13"/>
                </a:lnTo>
                <a:lnTo>
                  <a:pt x="269" y="9"/>
                </a:lnTo>
                <a:lnTo>
                  <a:pt x="265" y="6"/>
                </a:lnTo>
                <a:lnTo>
                  <a:pt x="262" y="4"/>
                </a:lnTo>
                <a:lnTo>
                  <a:pt x="258" y="1"/>
                </a:lnTo>
                <a:lnTo>
                  <a:pt x="254" y="0"/>
                </a:lnTo>
                <a:lnTo>
                  <a:pt x="248" y="0"/>
                </a:lnTo>
                <a:close/>
                <a:moveTo>
                  <a:pt x="15" y="31"/>
                </a:moveTo>
                <a:lnTo>
                  <a:pt x="29" y="31"/>
                </a:lnTo>
                <a:lnTo>
                  <a:pt x="29" y="161"/>
                </a:lnTo>
                <a:lnTo>
                  <a:pt x="27" y="165"/>
                </a:lnTo>
                <a:lnTo>
                  <a:pt x="26" y="166"/>
                </a:lnTo>
                <a:lnTo>
                  <a:pt x="23" y="166"/>
                </a:lnTo>
                <a:lnTo>
                  <a:pt x="18" y="165"/>
                </a:lnTo>
                <a:lnTo>
                  <a:pt x="16" y="162"/>
                </a:lnTo>
                <a:lnTo>
                  <a:pt x="15" y="161"/>
                </a:lnTo>
                <a:lnTo>
                  <a:pt x="15" y="158"/>
                </a:lnTo>
                <a:lnTo>
                  <a:pt x="15" y="31"/>
                </a:lnTo>
                <a:close/>
                <a:moveTo>
                  <a:pt x="258" y="158"/>
                </a:moveTo>
                <a:lnTo>
                  <a:pt x="258" y="158"/>
                </a:lnTo>
                <a:lnTo>
                  <a:pt x="256" y="162"/>
                </a:lnTo>
                <a:lnTo>
                  <a:pt x="255" y="165"/>
                </a:lnTo>
                <a:lnTo>
                  <a:pt x="252" y="166"/>
                </a:lnTo>
                <a:lnTo>
                  <a:pt x="248" y="167"/>
                </a:lnTo>
                <a:lnTo>
                  <a:pt x="42" y="167"/>
                </a:lnTo>
                <a:lnTo>
                  <a:pt x="44" y="163"/>
                </a:lnTo>
                <a:lnTo>
                  <a:pt x="44" y="162"/>
                </a:lnTo>
                <a:lnTo>
                  <a:pt x="44" y="24"/>
                </a:lnTo>
                <a:lnTo>
                  <a:pt x="44" y="13"/>
                </a:lnTo>
                <a:lnTo>
                  <a:pt x="248" y="13"/>
                </a:lnTo>
                <a:lnTo>
                  <a:pt x="252" y="15"/>
                </a:lnTo>
                <a:lnTo>
                  <a:pt x="255" y="16"/>
                </a:lnTo>
                <a:lnTo>
                  <a:pt x="256" y="19"/>
                </a:lnTo>
                <a:lnTo>
                  <a:pt x="258" y="23"/>
                </a:lnTo>
                <a:lnTo>
                  <a:pt x="258"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5" name="Freeform 239"/>
          <p:cNvSpPr>
            <a:spLocks/>
          </p:cNvSpPr>
          <p:nvPr/>
        </p:nvSpPr>
        <p:spPr bwMode="auto">
          <a:xfrm>
            <a:off x="4084638" y="2144713"/>
            <a:ext cx="23812" cy="33337"/>
          </a:xfrm>
          <a:custGeom>
            <a:avLst/>
            <a:gdLst>
              <a:gd name="T0" fmla="*/ 11959294 w 42"/>
              <a:gd name="T1" fmla="*/ 0 h 63"/>
              <a:gd name="T2" fmla="*/ 920164 w 42"/>
              <a:gd name="T3" fmla="*/ 0 h 63"/>
              <a:gd name="T4" fmla="*/ 920164 w 42"/>
              <a:gd name="T5" fmla="*/ 0 h 63"/>
              <a:gd name="T6" fmla="*/ 306721 w 42"/>
              <a:gd name="T7" fmla="*/ 0 h 63"/>
              <a:gd name="T8" fmla="*/ 0 w 42"/>
              <a:gd name="T9" fmla="*/ 845066 h 63"/>
              <a:gd name="T10" fmla="*/ 0 w 42"/>
              <a:gd name="T11" fmla="*/ 16899742 h 63"/>
              <a:gd name="T12" fmla="*/ 0 w 42"/>
              <a:gd name="T13" fmla="*/ 16899742 h 63"/>
              <a:gd name="T14" fmla="*/ 306721 w 42"/>
              <a:gd name="T15" fmla="*/ 17744809 h 63"/>
              <a:gd name="T16" fmla="*/ 920164 w 42"/>
              <a:gd name="T17" fmla="*/ 17744809 h 63"/>
              <a:gd name="T18" fmla="*/ 11959294 w 42"/>
              <a:gd name="T19" fmla="*/ 17744809 h 63"/>
              <a:gd name="T20" fmla="*/ 11959294 w 42"/>
              <a:gd name="T21" fmla="*/ 17744809 h 63"/>
              <a:gd name="T22" fmla="*/ 12879457 w 42"/>
              <a:gd name="T23" fmla="*/ 17744809 h 63"/>
              <a:gd name="T24" fmla="*/ 12879457 w 42"/>
              <a:gd name="T25" fmla="*/ 16899742 h 63"/>
              <a:gd name="T26" fmla="*/ 12879457 w 42"/>
              <a:gd name="T27" fmla="*/ 845066 h 63"/>
              <a:gd name="T28" fmla="*/ 12879457 w 42"/>
              <a:gd name="T29" fmla="*/ 845066 h 63"/>
              <a:gd name="T30" fmla="*/ 12879457 w 42"/>
              <a:gd name="T31" fmla="*/ 0 h 63"/>
              <a:gd name="T32" fmla="*/ 11959294 w 42"/>
              <a:gd name="T33" fmla="*/ 0 h 63"/>
              <a:gd name="T34" fmla="*/ 11959294 w 42"/>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63">
                <a:moveTo>
                  <a:pt x="39" y="0"/>
                </a:moveTo>
                <a:lnTo>
                  <a:pt x="3" y="0"/>
                </a:lnTo>
                <a:lnTo>
                  <a:pt x="1" y="0"/>
                </a:lnTo>
                <a:lnTo>
                  <a:pt x="0" y="3"/>
                </a:lnTo>
                <a:lnTo>
                  <a:pt x="0" y="60"/>
                </a:lnTo>
                <a:lnTo>
                  <a:pt x="1" y="63"/>
                </a:lnTo>
                <a:lnTo>
                  <a:pt x="3" y="63"/>
                </a:lnTo>
                <a:lnTo>
                  <a:pt x="39" y="63"/>
                </a:lnTo>
                <a:lnTo>
                  <a:pt x="42" y="63"/>
                </a:lnTo>
                <a:lnTo>
                  <a:pt x="42" y="60"/>
                </a:lnTo>
                <a:lnTo>
                  <a:pt x="42" y="3"/>
                </a:lnTo>
                <a:lnTo>
                  <a:pt x="42" y="0"/>
                </a:lnTo>
                <a:lnTo>
                  <a:pt x="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6" name="Freeform 240"/>
          <p:cNvSpPr>
            <a:spLocks/>
          </p:cNvSpPr>
          <p:nvPr/>
        </p:nvSpPr>
        <p:spPr bwMode="auto">
          <a:xfrm>
            <a:off x="4114800" y="2144713"/>
            <a:ext cx="44450" cy="4762"/>
          </a:xfrm>
          <a:custGeom>
            <a:avLst/>
            <a:gdLst>
              <a:gd name="T0" fmla="*/ 23179336 w 83"/>
              <a:gd name="T1" fmla="*/ 0 h 8"/>
              <a:gd name="T2" fmla="*/ 858474 w 83"/>
              <a:gd name="T3" fmla="*/ 0 h 8"/>
              <a:gd name="T4" fmla="*/ 858474 w 83"/>
              <a:gd name="T5" fmla="*/ 0 h 8"/>
              <a:gd name="T6" fmla="*/ 0 w 83"/>
              <a:gd name="T7" fmla="*/ 0 h 8"/>
              <a:gd name="T8" fmla="*/ 0 w 83"/>
              <a:gd name="T9" fmla="*/ 966091 h 8"/>
              <a:gd name="T10" fmla="*/ 0 w 83"/>
              <a:gd name="T11" fmla="*/ 1931586 h 8"/>
              <a:gd name="T12" fmla="*/ 0 w 83"/>
              <a:gd name="T13" fmla="*/ 1931586 h 8"/>
              <a:gd name="T14" fmla="*/ 0 w 83"/>
              <a:gd name="T15" fmla="*/ 2253617 h 8"/>
              <a:gd name="T16" fmla="*/ 858474 w 83"/>
              <a:gd name="T17" fmla="*/ 2575647 h 8"/>
              <a:gd name="T18" fmla="*/ 23179336 w 83"/>
              <a:gd name="T19" fmla="*/ 2575647 h 8"/>
              <a:gd name="T20" fmla="*/ 23179336 w 83"/>
              <a:gd name="T21" fmla="*/ 2575647 h 8"/>
              <a:gd name="T22" fmla="*/ 23751831 w 83"/>
              <a:gd name="T23" fmla="*/ 2253617 h 8"/>
              <a:gd name="T24" fmla="*/ 23751831 w 83"/>
              <a:gd name="T25" fmla="*/ 1931586 h 8"/>
              <a:gd name="T26" fmla="*/ 23751831 w 83"/>
              <a:gd name="T27" fmla="*/ 966091 h 8"/>
              <a:gd name="T28" fmla="*/ 23751831 w 83"/>
              <a:gd name="T29" fmla="*/ 966091 h 8"/>
              <a:gd name="T30" fmla="*/ 23751831 w 83"/>
              <a:gd name="T31" fmla="*/ 0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0"/>
                </a:lnTo>
                <a:lnTo>
                  <a:pt x="0" y="3"/>
                </a:lnTo>
                <a:lnTo>
                  <a:pt x="0" y="6"/>
                </a:lnTo>
                <a:lnTo>
                  <a:pt x="0" y="7"/>
                </a:lnTo>
                <a:lnTo>
                  <a:pt x="3" y="8"/>
                </a:lnTo>
                <a:lnTo>
                  <a:pt x="81" y="8"/>
                </a:lnTo>
                <a:lnTo>
                  <a:pt x="83" y="7"/>
                </a:lnTo>
                <a:lnTo>
                  <a:pt x="83" y="6"/>
                </a:lnTo>
                <a:lnTo>
                  <a:pt x="83" y="3"/>
                </a:lnTo>
                <a:lnTo>
                  <a:pt x="83" y="0"/>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7" name="Freeform 241"/>
          <p:cNvSpPr>
            <a:spLocks/>
          </p:cNvSpPr>
          <p:nvPr/>
        </p:nvSpPr>
        <p:spPr bwMode="auto">
          <a:xfrm>
            <a:off x="4114800" y="2152650"/>
            <a:ext cx="44450" cy="6350"/>
          </a:xfrm>
          <a:custGeom>
            <a:avLst/>
            <a:gdLst>
              <a:gd name="T0" fmla="*/ 23179336 w 83"/>
              <a:gd name="T1" fmla="*/ 0 h 8"/>
              <a:gd name="T2" fmla="*/ 858474 w 83"/>
              <a:gd name="T3" fmla="*/ 0 h 8"/>
              <a:gd name="T4" fmla="*/ 858474 w 83"/>
              <a:gd name="T5" fmla="*/ 0 h 8"/>
              <a:gd name="T6" fmla="*/ 0 w 83"/>
              <a:gd name="T7" fmla="*/ 0 h 8"/>
              <a:gd name="T8" fmla="*/ 0 w 83"/>
              <a:gd name="T9" fmla="*/ 1609725 h 8"/>
              <a:gd name="T10" fmla="*/ 0 w 83"/>
              <a:gd name="T11" fmla="*/ 2147094 h 8"/>
              <a:gd name="T12" fmla="*/ 0 w 83"/>
              <a:gd name="T13" fmla="*/ 2147094 h 8"/>
              <a:gd name="T14" fmla="*/ 0 w 83"/>
              <a:gd name="T15" fmla="*/ 3756819 h 8"/>
              <a:gd name="T16" fmla="*/ 858474 w 83"/>
              <a:gd name="T17" fmla="*/ 4293394 h 8"/>
              <a:gd name="T18" fmla="*/ 23179336 w 83"/>
              <a:gd name="T19" fmla="*/ 4293394 h 8"/>
              <a:gd name="T20" fmla="*/ 23179336 w 83"/>
              <a:gd name="T21" fmla="*/ 4293394 h 8"/>
              <a:gd name="T22" fmla="*/ 23751831 w 83"/>
              <a:gd name="T23" fmla="*/ 3756819 h 8"/>
              <a:gd name="T24" fmla="*/ 23751831 w 83"/>
              <a:gd name="T25" fmla="*/ 2147094 h 8"/>
              <a:gd name="T26" fmla="*/ 23751831 w 83"/>
              <a:gd name="T27" fmla="*/ 1609725 h 8"/>
              <a:gd name="T28" fmla="*/ 23751831 w 83"/>
              <a:gd name="T29" fmla="*/ 1609725 h 8"/>
              <a:gd name="T30" fmla="*/ 23751831 w 83"/>
              <a:gd name="T31" fmla="*/ 0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0"/>
                </a:lnTo>
                <a:lnTo>
                  <a:pt x="0" y="3"/>
                </a:lnTo>
                <a:lnTo>
                  <a:pt x="0" y="4"/>
                </a:lnTo>
                <a:lnTo>
                  <a:pt x="0" y="7"/>
                </a:lnTo>
                <a:lnTo>
                  <a:pt x="3" y="8"/>
                </a:lnTo>
                <a:lnTo>
                  <a:pt x="81" y="8"/>
                </a:lnTo>
                <a:lnTo>
                  <a:pt x="83" y="7"/>
                </a:lnTo>
                <a:lnTo>
                  <a:pt x="83" y="4"/>
                </a:lnTo>
                <a:lnTo>
                  <a:pt x="83" y="3"/>
                </a:lnTo>
                <a:lnTo>
                  <a:pt x="83" y="0"/>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8" name="Freeform 242"/>
          <p:cNvSpPr>
            <a:spLocks/>
          </p:cNvSpPr>
          <p:nvPr/>
        </p:nvSpPr>
        <p:spPr bwMode="auto">
          <a:xfrm>
            <a:off x="4114800" y="2163763"/>
            <a:ext cx="44450" cy="3175"/>
          </a:xfrm>
          <a:custGeom>
            <a:avLst/>
            <a:gdLst>
              <a:gd name="T0" fmla="*/ 23179336 w 83"/>
              <a:gd name="T1" fmla="*/ 0 h 7"/>
              <a:gd name="T2" fmla="*/ 858474 w 83"/>
              <a:gd name="T3" fmla="*/ 0 h 7"/>
              <a:gd name="T4" fmla="*/ 858474 w 83"/>
              <a:gd name="T5" fmla="*/ 0 h 7"/>
              <a:gd name="T6" fmla="*/ 0 w 83"/>
              <a:gd name="T7" fmla="*/ 0 h 7"/>
              <a:gd name="T8" fmla="*/ 0 w 83"/>
              <a:gd name="T9" fmla="*/ 630918 h 7"/>
              <a:gd name="T10" fmla="*/ 0 w 83"/>
              <a:gd name="T11" fmla="*/ 841375 h 7"/>
              <a:gd name="T12" fmla="*/ 0 w 83"/>
              <a:gd name="T13" fmla="*/ 841375 h 7"/>
              <a:gd name="T14" fmla="*/ 0 w 83"/>
              <a:gd name="T15" fmla="*/ 1472293 h 7"/>
              <a:gd name="T16" fmla="*/ 858474 w 83"/>
              <a:gd name="T17" fmla="*/ 1472293 h 7"/>
              <a:gd name="T18" fmla="*/ 23179336 w 83"/>
              <a:gd name="T19" fmla="*/ 1472293 h 7"/>
              <a:gd name="T20" fmla="*/ 23179336 w 83"/>
              <a:gd name="T21" fmla="*/ 1472293 h 7"/>
              <a:gd name="T22" fmla="*/ 23751831 w 83"/>
              <a:gd name="T23" fmla="*/ 1472293 h 7"/>
              <a:gd name="T24" fmla="*/ 23751831 w 83"/>
              <a:gd name="T25" fmla="*/ 841375 h 7"/>
              <a:gd name="T26" fmla="*/ 23751831 w 83"/>
              <a:gd name="T27" fmla="*/ 630918 h 7"/>
              <a:gd name="T28" fmla="*/ 23751831 w 83"/>
              <a:gd name="T29" fmla="*/ 630918 h 7"/>
              <a:gd name="T30" fmla="*/ 23751831 w 83"/>
              <a:gd name="T31" fmla="*/ 0 h 7"/>
              <a:gd name="T32" fmla="*/ 23179336 w 83"/>
              <a:gd name="T33" fmla="*/ 0 h 7"/>
              <a:gd name="T34" fmla="*/ 23179336 w 83"/>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7">
                <a:moveTo>
                  <a:pt x="81" y="0"/>
                </a:moveTo>
                <a:lnTo>
                  <a:pt x="3" y="0"/>
                </a:lnTo>
                <a:lnTo>
                  <a:pt x="0" y="0"/>
                </a:lnTo>
                <a:lnTo>
                  <a:pt x="0" y="3"/>
                </a:lnTo>
                <a:lnTo>
                  <a:pt x="0" y="4"/>
                </a:lnTo>
                <a:lnTo>
                  <a:pt x="0" y="7"/>
                </a:lnTo>
                <a:lnTo>
                  <a:pt x="3" y="7"/>
                </a:lnTo>
                <a:lnTo>
                  <a:pt x="81" y="7"/>
                </a:lnTo>
                <a:lnTo>
                  <a:pt x="83" y="7"/>
                </a:lnTo>
                <a:lnTo>
                  <a:pt x="83" y="4"/>
                </a:lnTo>
                <a:lnTo>
                  <a:pt x="83" y="3"/>
                </a:lnTo>
                <a:lnTo>
                  <a:pt x="83" y="0"/>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79" name="Freeform 243"/>
          <p:cNvSpPr>
            <a:spLocks/>
          </p:cNvSpPr>
          <p:nvPr/>
        </p:nvSpPr>
        <p:spPr bwMode="auto">
          <a:xfrm>
            <a:off x="4114800" y="2173288"/>
            <a:ext cx="44450" cy="4762"/>
          </a:xfrm>
          <a:custGeom>
            <a:avLst/>
            <a:gdLst>
              <a:gd name="T0" fmla="*/ 23179336 w 83"/>
              <a:gd name="T1" fmla="*/ 0 h 8"/>
              <a:gd name="T2" fmla="*/ 858474 w 83"/>
              <a:gd name="T3" fmla="*/ 0 h 8"/>
              <a:gd name="T4" fmla="*/ 858474 w 83"/>
              <a:gd name="T5" fmla="*/ 0 h 8"/>
              <a:gd name="T6" fmla="*/ 0 w 83"/>
              <a:gd name="T7" fmla="*/ 322030 h 8"/>
              <a:gd name="T8" fmla="*/ 0 w 83"/>
              <a:gd name="T9" fmla="*/ 644061 h 8"/>
              <a:gd name="T10" fmla="*/ 0 w 83"/>
              <a:gd name="T11" fmla="*/ 1609556 h 8"/>
              <a:gd name="T12" fmla="*/ 0 w 83"/>
              <a:gd name="T13" fmla="*/ 1609556 h 8"/>
              <a:gd name="T14" fmla="*/ 0 w 83"/>
              <a:gd name="T15" fmla="*/ 2575647 h 8"/>
              <a:gd name="T16" fmla="*/ 858474 w 83"/>
              <a:gd name="T17" fmla="*/ 2575647 h 8"/>
              <a:gd name="T18" fmla="*/ 23179336 w 83"/>
              <a:gd name="T19" fmla="*/ 2575647 h 8"/>
              <a:gd name="T20" fmla="*/ 23179336 w 83"/>
              <a:gd name="T21" fmla="*/ 2575647 h 8"/>
              <a:gd name="T22" fmla="*/ 23751831 w 83"/>
              <a:gd name="T23" fmla="*/ 2575647 h 8"/>
              <a:gd name="T24" fmla="*/ 23751831 w 83"/>
              <a:gd name="T25" fmla="*/ 1609556 h 8"/>
              <a:gd name="T26" fmla="*/ 23751831 w 83"/>
              <a:gd name="T27" fmla="*/ 644061 h 8"/>
              <a:gd name="T28" fmla="*/ 23751831 w 83"/>
              <a:gd name="T29" fmla="*/ 644061 h 8"/>
              <a:gd name="T30" fmla="*/ 23751831 w 83"/>
              <a:gd name="T31" fmla="*/ 322030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1"/>
                </a:lnTo>
                <a:lnTo>
                  <a:pt x="0" y="2"/>
                </a:lnTo>
                <a:lnTo>
                  <a:pt x="0" y="5"/>
                </a:lnTo>
                <a:lnTo>
                  <a:pt x="0" y="8"/>
                </a:lnTo>
                <a:lnTo>
                  <a:pt x="3" y="8"/>
                </a:lnTo>
                <a:lnTo>
                  <a:pt x="81" y="8"/>
                </a:lnTo>
                <a:lnTo>
                  <a:pt x="83" y="8"/>
                </a:lnTo>
                <a:lnTo>
                  <a:pt x="83" y="5"/>
                </a:lnTo>
                <a:lnTo>
                  <a:pt x="83" y="2"/>
                </a:lnTo>
                <a:lnTo>
                  <a:pt x="83" y="1"/>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0" name="Freeform 244"/>
          <p:cNvSpPr>
            <a:spLocks/>
          </p:cNvSpPr>
          <p:nvPr/>
        </p:nvSpPr>
        <p:spPr bwMode="auto">
          <a:xfrm>
            <a:off x="4114800" y="2184400"/>
            <a:ext cx="44450" cy="3175"/>
          </a:xfrm>
          <a:custGeom>
            <a:avLst/>
            <a:gdLst>
              <a:gd name="T0" fmla="*/ 23179336 w 83"/>
              <a:gd name="T1" fmla="*/ 0 h 8"/>
              <a:gd name="T2" fmla="*/ 858474 w 83"/>
              <a:gd name="T3" fmla="*/ 0 h 8"/>
              <a:gd name="T4" fmla="*/ 858474 w 83"/>
              <a:gd name="T5" fmla="*/ 0 h 8"/>
              <a:gd name="T6" fmla="*/ 0 w 83"/>
              <a:gd name="T7" fmla="*/ 214709 h 8"/>
              <a:gd name="T8" fmla="*/ 0 w 83"/>
              <a:gd name="T9" fmla="*/ 429419 h 8"/>
              <a:gd name="T10" fmla="*/ 0 w 83"/>
              <a:gd name="T11" fmla="*/ 1073150 h 8"/>
              <a:gd name="T12" fmla="*/ 0 w 83"/>
              <a:gd name="T13" fmla="*/ 1073150 h 8"/>
              <a:gd name="T14" fmla="*/ 0 w 83"/>
              <a:gd name="T15" fmla="*/ 1717278 h 8"/>
              <a:gd name="T16" fmla="*/ 858474 w 83"/>
              <a:gd name="T17" fmla="*/ 1717278 h 8"/>
              <a:gd name="T18" fmla="*/ 23179336 w 83"/>
              <a:gd name="T19" fmla="*/ 1717278 h 8"/>
              <a:gd name="T20" fmla="*/ 23179336 w 83"/>
              <a:gd name="T21" fmla="*/ 1717278 h 8"/>
              <a:gd name="T22" fmla="*/ 23751831 w 83"/>
              <a:gd name="T23" fmla="*/ 1717278 h 8"/>
              <a:gd name="T24" fmla="*/ 23751831 w 83"/>
              <a:gd name="T25" fmla="*/ 1073150 h 8"/>
              <a:gd name="T26" fmla="*/ 23751831 w 83"/>
              <a:gd name="T27" fmla="*/ 429419 h 8"/>
              <a:gd name="T28" fmla="*/ 23751831 w 83"/>
              <a:gd name="T29" fmla="*/ 429419 h 8"/>
              <a:gd name="T30" fmla="*/ 23751831 w 83"/>
              <a:gd name="T31" fmla="*/ 214709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1"/>
                </a:lnTo>
                <a:lnTo>
                  <a:pt x="0" y="2"/>
                </a:lnTo>
                <a:lnTo>
                  <a:pt x="0" y="5"/>
                </a:lnTo>
                <a:lnTo>
                  <a:pt x="0" y="8"/>
                </a:lnTo>
                <a:lnTo>
                  <a:pt x="3" y="8"/>
                </a:lnTo>
                <a:lnTo>
                  <a:pt x="81" y="8"/>
                </a:lnTo>
                <a:lnTo>
                  <a:pt x="83" y="8"/>
                </a:lnTo>
                <a:lnTo>
                  <a:pt x="83" y="5"/>
                </a:lnTo>
                <a:lnTo>
                  <a:pt x="83" y="2"/>
                </a:lnTo>
                <a:lnTo>
                  <a:pt x="83" y="1"/>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1" name="Freeform 245"/>
          <p:cNvSpPr>
            <a:spLocks/>
          </p:cNvSpPr>
          <p:nvPr/>
        </p:nvSpPr>
        <p:spPr bwMode="auto">
          <a:xfrm>
            <a:off x="4114800" y="2193925"/>
            <a:ext cx="44450" cy="4763"/>
          </a:xfrm>
          <a:custGeom>
            <a:avLst/>
            <a:gdLst>
              <a:gd name="T0" fmla="*/ 23179336 w 83"/>
              <a:gd name="T1" fmla="*/ 0 h 8"/>
              <a:gd name="T2" fmla="*/ 858474 w 83"/>
              <a:gd name="T3" fmla="*/ 0 h 8"/>
              <a:gd name="T4" fmla="*/ 858474 w 83"/>
              <a:gd name="T5" fmla="*/ 0 h 8"/>
              <a:gd name="T6" fmla="*/ 0 w 83"/>
              <a:gd name="T7" fmla="*/ 322098 h 8"/>
              <a:gd name="T8" fmla="*/ 0 w 83"/>
              <a:gd name="T9" fmla="*/ 966294 h 8"/>
              <a:gd name="T10" fmla="*/ 0 w 83"/>
              <a:gd name="T11" fmla="*/ 1609894 h 8"/>
              <a:gd name="T12" fmla="*/ 0 w 83"/>
              <a:gd name="T13" fmla="*/ 1609894 h 8"/>
              <a:gd name="T14" fmla="*/ 0 w 83"/>
              <a:gd name="T15" fmla="*/ 2254090 h 8"/>
              <a:gd name="T16" fmla="*/ 858474 w 83"/>
              <a:gd name="T17" fmla="*/ 2576188 h 8"/>
              <a:gd name="T18" fmla="*/ 23179336 w 83"/>
              <a:gd name="T19" fmla="*/ 2576188 h 8"/>
              <a:gd name="T20" fmla="*/ 23179336 w 83"/>
              <a:gd name="T21" fmla="*/ 2576188 h 8"/>
              <a:gd name="T22" fmla="*/ 23751831 w 83"/>
              <a:gd name="T23" fmla="*/ 2254090 h 8"/>
              <a:gd name="T24" fmla="*/ 23751831 w 83"/>
              <a:gd name="T25" fmla="*/ 1609894 h 8"/>
              <a:gd name="T26" fmla="*/ 23751831 w 83"/>
              <a:gd name="T27" fmla="*/ 966294 h 8"/>
              <a:gd name="T28" fmla="*/ 23751831 w 83"/>
              <a:gd name="T29" fmla="*/ 966294 h 8"/>
              <a:gd name="T30" fmla="*/ 23751831 w 83"/>
              <a:gd name="T31" fmla="*/ 322098 h 8"/>
              <a:gd name="T32" fmla="*/ 23179336 w 83"/>
              <a:gd name="T33" fmla="*/ 0 h 8"/>
              <a:gd name="T34" fmla="*/ 23179336 w 83"/>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8">
                <a:moveTo>
                  <a:pt x="81" y="0"/>
                </a:moveTo>
                <a:lnTo>
                  <a:pt x="3" y="0"/>
                </a:lnTo>
                <a:lnTo>
                  <a:pt x="0" y="1"/>
                </a:lnTo>
                <a:lnTo>
                  <a:pt x="0" y="3"/>
                </a:lnTo>
                <a:lnTo>
                  <a:pt x="0" y="5"/>
                </a:lnTo>
                <a:lnTo>
                  <a:pt x="0" y="7"/>
                </a:lnTo>
                <a:lnTo>
                  <a:pt x="3" y="8"/>
                </a:lnTo>
                <a:lnTo>
                  <a:pt x="81" y="8"/>
                </a:lnTo>
                <a:lnTo>
                  <a:pt x="83" y="7"/>
                </a:lnTo>
                <a:lnTo>
                  <a:pt x="83" y="5"/>
                </a:lnTo>
                <a:lnTo>
                  <a:pt x="83" y="3"/>
                </a:lnTo>
                <a:lnTo>
                  <a:pt x="83" y="1"/>
                </a:lnTo>
                <a:lnTo>
                  <a:pt x="8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2" name="Freeform 246"/>
          <p:cNvSpPr>
            <a:spLocks/>
          </p:cNvSpPr>
          <p:nvPr/>
        </p:nvSpPr>
        <p:spPr bwMode="auto">
          <a:xfrm>
            <a:off x="4164013" y="2144713"/>
            <a:ext cx="22225" cy="4762"/>
          </a:xfrm>
          <a:custGeom>
            <a:avLst/>
            <a:gdLst>
              <a:gd name="T0" fmla="*/ 10869651 w 41"/>
              <a:gd name="T1" fmla="*/ 0 h 8"/>
              <a:gd name="T2" fmla="*/ 858102 w 41"/>
              <a:gd name="T3" fmla="*/ 0 h 8"/>
              <a:gd name="T4" fmla="*/ 858102 w 41"/>
              <a:gd name="T5" fmla="*/ 0 h 8"/>
              <a:gd name="T6" fmla="*/ 0 w 41"/>
              <a:gd name="T7" fmla="*/ 0 h 8"/>
              <a:gd name="T8" fmla="*/ 0 w 41"/>
              <a:gd name="T9" fmla="*/ 966091 h 8"/>
              <a:gd name="T10" fmla="*/ 0 w 41"/>
              <a:gd name="T11" fmla="*/ 1931586 h 8"/>
              <a:gd name="T12" fmla="*/ 0 w 41"/>
              <a:gd name="T13" fmla="*/ 1931586 h 8"/>
              <a:gd name="T14" fmla="*/ 0 w 41"/>
              <a:gd name="T15" fmla="*/ 2253617 h 8"/>
              <a:gd name="T16" fmla="*/ 858102 w 41"/>
              <a:gd name="T17" fmla="*/ 2575647 h 8"/>
              <a:gd name="T18" fmla="*/ 10869651 w 41"/>
              <a:gd name="T19" fmla="*/ 2575647 h 8"/>
              <a:gd name="T20" fmla="*/ 10869651 w 41"/>
              <a:gd name="T21" fmla="*/ 2575647 h 8"/>
              <a:gd name="T22" fmla="*/ 11155866 w 41"/>
              <a:gd name="T23" fmla="*/ 2253617 h 8"/>
              <a:gd name="T24" fmla="*/ 11727753 w 41"/>
              <a:gd name="T25" fmla="*/ 1931586 h 8"/>
              <a:gd name="T26" fmla="*/ 11727753 w 41"/>
              <a:gd name="T27" fmla="*/ 966091 h 8"/>
              <a:gd name="T28" fmla="*/ 11727753 w 41"/>
              <a:gd name="T29" fmla="*/ 966091 h 8"/>
              <a:gd name="T30" fmla="*/ 11155866 w 41"/>
              <a:gd name="T31" fmla="*/ 0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0"/>
                </a:lnTo>
                <a:lnTo>
                  <a:pt x="0" y="3"/>
                </a:lnTo>
                <a:lnTo>
                  <a:pt x="0" y="6"/>
                </a:lnTo>
                <a:lnTo>
                  <a:pt x="0" y="7"/>
                </a:lnTo>
                <a:lnTo>
                  <a:pt x="3" y="8"/>
                </a:lnTo>
                <a:lnTo>
                  <a:pt x="38" y="8"/>
                </a:lnTo>
                <a:lnTo>
                  <a:pt x="39" y="7"/>
                </a:lnTo>
                <a:lnTo>
                  <a:pt x="41" y="6"/>
                </a:lnTo>
                <a:lnTo>
                  <a:pt x="41" y="3"/>
                </a:lnTo>
                <a:lnTo>
                  <a:pt x="39"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3" name="Freeform 247"/>
          <p:cNvSpPr>
            <a:spLocks/>
          </p:cNvSpPr>
          <p:nvPr/>
        </p:nvSpPr>
        <p:spPr bwMode="auto">
          <a:xfrm>
            <a:off x="4164013" y="2152650"/>
            <a:ext cx="22225" cy="6350"/>
          </a:xfrm>
          <a:custGeom>
            <a:avLst/>
            <a:gdLst>
              <a:gd name="T0" fmla="*/ 10869651 w 41"/>
              <a:gd name="T1" fmla="*/ 0 h 8"/>
              <a:gd name="T2" fmla="*/ 858102 w 41"/>
              <a:gd name="T3" fmla="*/ 0 h 8"/>
              <a:gd name="T4" fmla="*/ 858102 w 41"/>
              <a:gd name="T5" fmla="*/ 0 h 8"/>
              <a:gd name="T6" fmla="*/ 0 w 41"/>
              <a:gd name="T7" fmla="*/ 0 h 8"/>
              <a:gd name="T8" fmla="*/ 0 w 41"/>
              <a:gd name="T9" fmla="*/ 1609725 h 8"/>
              <a:gd name="T10" fmla="*/ 0 w 41"/>
              <a:gd name="T11" fmla="*/ 2147094 h 8"/>
              <a:gd name="T12" fmla="*/ 0 w 41"/>
              <a:gd name="T13" fmla="*/ 2147094 h 8"/>
              <a:gd name="T14" fmla="*/ 0 w 41"/>
              <a:gd name="T15" fmla="*/ 3756819 h 8"/>
              <a:gd name="T16" fmla="*/ 858102 w 41"/>
              <a:gd name="T17" fmla="*/ 4293394 h 8"/>
              <a:gd name="T18" fmla="*/ 10869651 w 41"/>
              <a:gd name="T19" fmla="*/ 4293394 h 8"/>
              <a:gd name="T20" fmla="*/ 10869651 w 41"/>
              <a:gd name="T21" fmla="*/ 4293394 h 8"/>
              <a:gd name="T22" fmla="*/ 11155866 w 41"/>
              <a:gd name="T23" fmla="*/ 3756819 h 8"/>
              <a:gd name="T24" fmla="*/ 11727753 w 41"/>
              <a:gd name="T25" fmla="*/ 2147094 h 8"/>
              <a:gd name="T26" fmla="*/ 11727753 w 41"/>
              <a:gd name="T27" fmla="*/ 1609725 h 8"/>
              <a:gd name="T28" fmla="*/ 11727753 w 41"/>
              <a:gd name="T29" fmla="*/ 1609725 h 8"/>
              <a:gd name="T30" fmla="*/ 11155866 w 41"/>
              <a:gd name="T31" fmla="*/ 0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0"/>
                </a:lnTo>
                <a:lnTo>
                  <a:pt x="0" y="3"/>
                </a:lnTo>
                <a:lnTo>
                  <a:pt x="0" y="4"/>
                </a:lnTo>
                <a:lnTo>
                  <a:pt x="0" y="7"/>
                </a:lnTo>
                <a:lnTo>
                  <a:pt x="3" y="8"/>
                </a:lnTo>
                <a:lnTo>
                  <a:pt x="38" y="8"/>
                </a:lnTo>
                <a:lnTo>
                  <a:pt x="39" y="7"/>
                </a:lnTo>
                <a:lnTo>
                  <a:pt x="41" y="4"/>
                </a:lnTo>
                <a:lnTo>
                  <a:pt x="41" y="3"/>
                </a:lnTo>
                <a:lnTo>
                  <a:pt x="39"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4" name="Freeform 248"/>
          <p:cNvSpPr>
            <a:spLocks/>
          </p:cNvSpPr>
          <p:nvPr/>
        </p:nvSpPr>
        <p:spPr bwMode="auto">
          <a:xfrm>
            <a:off x="4164013" y="2163763"/>
            <a:ext cx="22225" cy="3175"/>
          </a:xfrm>
          <a:custGeom>
            <a:avLst/>
            <a:gdLst>
              <a:gd name="T0" fmla="*/ 10869651 w 41"/>
              <a:gd name="T1" fmla="*/ 0 h 7"/>
              <a:gd name="T2" fmla="*/ 858102 w 41"/>
              <a:gd name="T3" fmla="*/ 0 h 7"/>
              <a:gd name="T4" fmla="*/ 858102 w 41"/>
              <a:gd name="T5" fmla="*/ 0 h 7"/>
              <a:gd name="T6" fmla="*/ 0 w 41"/>
              <a:gd name="T7" fmla="*/ 0 h 7"/>
              <a:gd name="T8" fmla="*/ 0 w 41"/>
              <a:gd name="T9" fmla="*/ 630918 h 7"/>
              <a:gd name="T10" fmla="*/ 0 w 41"/>
              <a:gd name="T11" fmla="*/ 841375 h 7"/>
              <a:gd name="T12" fmla="*/ 0 w 41"/>
              <a:gd name="T13" fmla="*/ 841375 h 7"/>
              <a:gd name="T14" fmla="*/ 0 w 41"/>
              <a:gd name="T15" fmla="*/ 1472293 h 7"/>
              <a:gd name="T16" fmla="*/ 858102 w 41"/>
              <a:gd name="T17" fmla="*/ 1472293 h 7"/>
              <a:gd name="T18" fmla="*/ 10869651 w 41"/>
              <a:gd name="T19" fmla="*/ 1472293 h 7"/>
              <a:gd name="T20" fmla="*/ 10869651 w 41"/>
              <a:gd name="T21" fmla="*/ 1472293 h 7"/>
              <a:gd name="T22" fmla="*/ 11155866 w 41"/>
              <a:gd name="T23" fmla="*/ 1472293 h 7"/>
              <a:gd name="T24" fmla="*/ 11727753 w 41"/>
              <a:gd name="T25" fmla="*/ 841375 h 7"/>
              <a:gd name="T26" fmla="*/ 11727753 w 41"/>
              <a:gd name="T27" fmla="*/ 630918 h 7"/>
              <a:gd name="T28" fmla="*/ 11727753 w 41"/>
              <a:gd name="T29" fmla="*/ 630918 h 7"/>
              <a:gd name="T30" fmla="*/ 11155866 w 41"/>
              <a:gd name="T31" fmla="*/ 0 h 7"/>
              <a:gd name="T32" fmla="*/ 10869651 w 41"/>
              <a:gd name="T33" fmla="*/ 0 h 7"/>
              <a:gd name="T34" fmla="*/ 10869651 w 41"/>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7">
                <a:moveTo>
                  <a:pt x="38" y="0"/>
                </a:moveTo>
                <a:lnTo>
                  <a:pt x="3" y="0"/>
                </a:lnTo>
                <a:lnTo>
                  <a:pt x="0" y="0"/>
                </a:lnTo>
                <a:lnTo>
                  <a:pt x="0" y="3"/>
                </a:lnTo>
                <a:lnTo>
                  <a:pt x="0" y="4"/>
                </a:lnTo>
                <a:lnTo>
                  <a:pt x="0" y="7"/>
                </a:lnTo>
                <a:lnTo>
                  <a:pt x="3" y="7"/>
                </a:lnTo>
                <a:lnTo>
                  <a:pt x="38" y="7"/>
                </a:lnTo>
                <a:lnTo>
                  <a:pt x="39" y="7"/>
                </a:lnTo>
                <a:lnTo>
                  <a:pt x="41" y="4"/>
                </a:lnTo>
                <a:lnTo>
                  <a:pt x="41" y="3"/>
                </a:lnTo>
                <a:lnTo>
                  <a:pt x="39" y="0"/>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5" name="Freeform 249"/>
          <p:cNvSpPr>
            <a:spLocks/>
          </p:cNvSpPr>
          <p:nvPr/>
        </p:nvSpPr>
        <p:spPr bwMode="auto">
          <a:xfrm>
            <a:off x="4164013" y="2173288"/>
            <a:ext cx="22225" cy="4762"/>
          </a:xfrm>
          <a:custGeom>
            <a:avLst/>
            <a:gdLst>
              <a:gd name="T0" fmla="*/ 10869651 w 41"/>
              <a:gd name="T1" fmla="*/ 0 h 8"/>
              <a:gd name="T2" fmla="*/ 858102 w 41"/>
              <a:gd name="T3" fmla="*/ 0 h 8"/>
              <a:gd name="T4" fmla="*/ 858102 w 41"/>
              <a:gd name="T5" fmla="*/ 0 h 8"/>
              <a:gd name="T6" fmla="*/ 0 w 41"/>
              <a:gd name="T7" fmla="*/ 322030 h 8"/>
              <a:gd name="T8" fmla="*/ 0 w 41"/>
              <a:gd name="T9" fmla="*/ 644061 h 8"/>
              <a:gd name="T10" fmla="*/ 0 w 41"/>
              <a:gd name="T11" fmla="*/ 1609556 h 8"/>
              <a:gd name="T12" fmla="*/ 0 w 41"/>
              <a:gd name="T13" fmla="*/ 1609556 h 8"/>
              <a:gd name="T14" fmla="*/ 0 w 41"/>
              <a:gd name="T15" fmla="*/ 2575647 h 8"/>
              <a:gd name="T16" fmla="*/ 858102 w 41"/>
              <a:gd name="T17" fmla="*/ 2575647 h 8"/>
              <a:gd name="T18" fmla="*/ 10869651 w 41"/>
              <a:gd name="T19" fmla="*/ 2575647 h 8"/>
              <a:gd name="T20" fmla="*/ 10869651 w 41"/>
              <a:gd name="T21" fmla="*/ 2575647 h 8"/>
              <a:gd name="T22" fmla="*/ 11155866 w 41"/>
              <a:gd name="T23" fmla="*/ 2575647 h 8"/>
              <a:gd name="T24" fmla="*/ 11727753 w 41"/>
              <a:gd name="T25" fmla="*/ 1609556 h 8"/>
              <a:gd name="T26" fmla="*/ 11727753 w 41"/>
              <a:gd name="T27" fmla="*/ 644061 h 8"/>
              <a:gd name="T28" fmla="*/ 11727753 w 41"/>
              <a:gd name="T29" fmla="*/ 644061 h 8"/>
              <a:gd name="T30" fmla="*/ 11155866 w 41"/>
              <a:gd name="T31" fmla="*/ 322030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1"/>
                </a:lnTo>
                <a:lnTo>
                  <a:pt x="0" y="2"/>
                </a:lnTo>
                <a:lnTo>
                  <a:pt x="0" y="5"/>
                </a:lnTo>
                <a:lnTo>
                  <a:pt x="0" y="8"/>
                </a:lnTo>
                <a:lnTo>
                  <a:pt x="3" y="8"/>
                </a:lnTo>
                <a:lnTo>
                  <a:pt x="38" y="8"/>
                </a:lnTo>
                <a:lnTo>
                  <a:pt x="39" y="8"/>
                </a:lnTo>
                <a:lnTo>
                  <a:pt x="41" y="5"/>
                </a:lnTo>
                <a:lnTo>
                  <a:pt x="41" y="2"/>
                </a:lnTo>
                <a:lnTo>
                  <a:pt x="39" y="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6" name="Freeform 250"/>
          <p:cNvSpPr>
            <a:spLocks/>
          </p:cNvSpPr>
          <p:nvPr/>
        </p:nvSpPr>
        <p:spPr bwMode="auto">
          <a:xfrm>
            <a:off x="4164013" y="2184400"/>
            <a:ext cx="22225" cy="3175"/>
          </a:xfrm>
          <a:custGeom>
            <a:avLst/>
            <a:gdLst>
              <a:gd name="T0" fmla="*/ 10869651 w 41"/>
              <a:gd name="T1" fmla="*/ 0 h 8"/>
              <a:gd name="T2" fmla="*/ 858102 w 41"/>
              <a:gd name="T3" fmla="*/ 0 h 8"/>
              <a:gd name="T4" fmla="*/ 858102 w 41"/>
              <a:gd name="T5" fmla="*/ 0 h 8"/>
              <a:gd name="T6" fmla="*/ 0 w 41"/>
              <a:gd name="T7" fmla="*/ 214709 h 8"/>
              <a:gd name="T8" fmla="*/ 0 w 41"/>
              <a:gd name="T9" fmla="*/ 429419 h 8"/>
              <a:gd name="T10" fmla="*/ 0 w 41"/>
              <a:gd name="T11" fmla="*/ 1073150 h 8"/>
              <a:gd name="T12" fmla="*/ 0 w 41"/>
              <a:gd name="T13" fmla="*/ 1073150 h 8"/>
              <a:gd name="T14" fmla="*/ 0 w 41"/>
              <a:gd name="T15" fmla="*/ 1717278 h 8"/>
              <a:gd name="T16" fmla="*/ 858102 w 41"/>
              <a:gd name="T17" fmla="*/ 1717278 h 8"/>
              <a:gd name="T18" fmla="*/ 10869651 w 41"/>
              <a:gd name="T19" fmla="*/ 1717278 h 8"/>
              <a:gd name="T20" fmla="*/ 10869651 w 41"/>
              <a:gd name="T21" fmla="*/ 1717278 h 8"/>
              <a:gd name="T22" fmla="*/ 11155866 w 41"/>
              <a:gd name="T23" fmla="*/ 1717278 h 8"/>
              <a:gd name="T24" fmla="*/ 11727753 w 41"/>
              <a:gd name="T25" fmla="*/ 1073150 h 8"/>
              <a:gd name="T26" fmla="*/ 11727753 w 41"/>
              <a:gd name="T27" fmla="*/ 429419 h 8"/>
              <a:gd name="T28" fmla="*/ 11727753 w 41"/>
              <a:gd name="T29" fmla="*/ 429419 h 8"/>
              <a:gd name="T30" fmla="*/ 11155866 w 41"/>
              <a:gd name="T31" fmla="*/ 214709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1"/>
                </a:lnTo>
                <a:lnTo>
                  <a:pt x="0" y="2"/>
                </a:lnTo>
                <a:lnTo>
                  <a:pt x="0" y="5"/>
                </a:lnTo>
                <a:lnTo>
                  <a:pt x="0" y="8"/>
                </a:lnTo>
                <a:lnTo>
                  <a:pt x="3" y="8"/>
                </a:lnTo>
                <a:lnTo>
                  <a:pt x="38" y="8"/>
                </a:lnTo>
                <a:lnTo>
                  <a:pt x="39" y="8"/>
                </a:lnTo>
                <a:lnTo>
                  <a:pt x="41" y="5"/>
                </a:lnTo>
                <a:lnTo>
                  <a:pt x="41" y="2"/>
                </a:lnTo>
                <a:lnTo>
                  <a:pt x="39" y="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7" name="Freeform 251"/>
          <p:cNvSpPr>
            <a:spLocks/>
          </p:cNvSpPr>
          <p:nvPr/>
        </p:nvSpPr>
        <p:spPr bwMode="auto">
          <a:xfrm>
            <a:off x="4164013" y="2193925"/>
            <a:ext cx="22225" cy="4763"/>
          </a:xfrm>
          <a:custGeom>
            <a:avLst/>
            <a:gdLst>
              <a:gd name="T0" fmla="*/ 10869651 w 41"/>
              <a:gd name="T1" fmla="*/ 0 h 8"/>
              <a:gd name="T2" fmla="*/ 858102 w 41"/>
              <a:gd name="T3" fmla="*/ 0 h 8"/>
              <a:gd name="T4" fmla="*/ 858102 w 41"/>
              <a:gd name="T5" fmla="*/ 0 h 8"/>
              <a:gd name="T6" fmla="*/ 0 w 41"/>
              <a:gd name="T7" fmla="*/ 322098 h 8"/>
              <a:gd name="T8" fmla="*/ 0 w 41"/>
              <a:gd name="T9" fmla="*/ 966294 h 8"/>
              <a:gd name="T10" fmla="*/ 0 w 41"/>
              <a:gd name="T11" fmla="*/ 1609894 h 8"/>
              <a:gd name="T12" fmla="*/ 0 w 41"/>
              <a:gd name="T13" fmla="*/ 1609894 h 8"/>
              <a:gd name="T14" fmla="*/ 0 w 41"/>
              <a:gd name="T15" fmla="*/ 2254090 h 8"/>
              <a:gd name="T16" fmla="*/ 858102 w 41"/>
              <a:gd name="T17" fmla="*/ 2576188 h 8"/>
              <a:gd name="T18" fmla="*/ 10869651 w 41"/>
              <a:gd name="T19" fmla="*/ 2576188 h 8"/>
              <a:gd name="T20" fmla="*/ 10869651 w 41"/>
              <a:gd name="T21" fmla="*/ 2576188 h 8"/>
              <a:gd name="T22" fmla="*/ 11155866 w 41"/>
              <a:gd name="T23" fmla="*/ 2254090 h 8"/>
              <a:gd name="T24" fmla="*/ 11727753 w 41"/>
              <a:gd name="T25" fmla="*/ 1609894 h 8"/>
              <a:gd name="T26" fmla="*/ 11727753 w 41"/>
              <a:gd name="T27" fmla="*/ 966294 h 8"/>
              <a:gd name="T28" fmla="*/ 11727753 w 41"/>
              <a:gd name="T29" fmla="*/ 966294 h 8"/>
              <a:gd name="T30" fmla="*/ 11155866 w 41"/>
              <a:gd name="T31" fmla="*/ 322098 h 8"/>
              <a:gd name="T32" fmla="*/ 10869651 w 41"/>
              <a:gd name="T33" fmla="*/ 0 h 8"/>
              <a:gd name="T34" fmla="*/ 10869651 w 41"/>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 h="8">
                <a:moveTo>
                  <a:pt x="38" y="0"/>
                </a:moveTo>
                <a:lnTo>
                  <a:pt x="3" y="0"/>
                </a:lnTo>
                <a:lnTo>
                  <a:pt x="0" y="1"/>
                </a:lnTo>
                <a:lnTo>
                  <a:pt x="0" y="3"/>
                </a:lnTo>
                <a:lnTo>
                  <a:pt x="0" y="5"/>
                </a:lnTo>
                <a:lnTo>
                  <a:pt x="0" y="7"/>
                </a:lnTo>
                <a:lnTo>
                  <a:pt x="3" y="8"/>
                </a:lnTo>
                <a:lnTo>
                  <a:pt x="38" y="8"/>
                </a:lnTo>
                <a:lnTo>
                  <a:pt x="39" y="7"/>
                </a:lnTo>
                <a:lnTo>
                  <a:pt x="41" y="5"/>
                </a:lnTo>
                <a:lnTo>
                  <a:pt x="41" y="3"/>
                </a:lnTo>
                <a:lnTo>
                  <a:pt x="39" y="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8" name="Freeform 252"/>
          <p:cNvSpPr>
            <a:spLocks/>
          </p:cNvSpPr>
          <p:nvPr/>
        </p:nvSpPr>
        <p:spPr bwMode="auto">
          <a:xfrm>
            <a:off x="4084638" y="2184400"/>
            <a:ext cx="23812" cy="3175"/>
          </a:xfrm>
          <a:custGeom>
            <a:avLst/>
            <a:gdLst>
              <a:gd name="T0" fmla="*/ 11959294 w 42"/>
              <a:gd name="T1" fmla="*/ 0 h 8"/>
              <a:gd name="T2" fmla="*/ 920164 w 42"/>
              <a:gd name="T3" fmla="*/ 0 h 8"/>
              <a:gd name="T4" fmla="*/ 920164 w 42"/>
              <a:gd name="T5" fmla="*/ 0 h 8"/>
              <a:gd name="T6" fmla="*/ 306721 w 42"/>
              <a:gd name="T7" fmla="*/ 214709 h 8"/>
              <a:gd name="T8" fmla="*/ 0 w 42"/>
              <a:gd name="T9" fmla="*/ 429419 h 8"/>
              <a:gd name="T10" fmla="*/ 0 w 42"/>
              <a:gd name="T11" fmla="*/ 1073150 h 8"/>
              <a:gd name="T12" fmla="*/ 0 w 42"/>
              <a:gd name="T13" fmla="*/ 1073150 h 8"/>
              <a:gd name="T14" fmla="*/ 306721 w 42"/>
              <a:gd name="T15" fmla="*/ 1717278 h 8"/>
              <a:gd name="T16" fmla="*/ 920164 w 42"/>
              <a:gd name="T17" fmla="*/ 1717278 h 8"/>
              <a:gd name="T18" fmla="*/ 11959294 w 42"/>
              <a:gd name="T19" fmla="*/ 1717278 h 8"/>
              <a:gd name="T20" fmla="*/ 11959294 w 42"/>
              <a:gd name="T21" fmla="*/ 1717278 h 8"/>
              <a:gd name="T22" fmla="*/ 12879457 w 42"/>
              <a:gd name="T23" fmla="*/ 1717278 h 8"/>
              <a:gd name="T24" fmla="*/ 12879457 w 42"/>
              <a:gd name="T25" fmla="*/ 1073150 h 8"/>
              <a:gd name="T26" fmla="*/ 12879457 w 42"/>
              <a:gd name="T27" fmla="*/ 429419 h 8"/>
              <a:gd name="T28" fmla="*/ 12879457 w 42"/>
              <a:gd name="T29" fmla="*/ 429419 h 8"/>
              <a:gd name="T30" fmla="*/ 12879457 w 42"/>
              <a:gd name="T31" fmla="*/ 214709 h 8"/>
              <a:gd name="T32" fmla="*/ 11959294 w 42"/>
              <a:gd name="T33" fmla="*/ 0 h 8"/>
              <a:gd name="T34" fmla="*/ 11959294 w 42"/>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8">
                <a:moveTo>
                  <a:pt x="39" y="0"/>
                </a:moveTo>
                <a:lnTo>
                  <a:pt x="3" y="0"/>
                </a:lnTo>
                <a:lnTo>
                  <a:pt x="1" y="1"/>
                </a:lnTo>
                <a:lnTo>
                  <a:pt x="0" y="2"/>
                </a:lnTo>
                <a:lnTo>
                  <a:pt x="0" y="5"/>
                </a:lnTo>
                <a:lnTo>
                  <a:pt x="1" y="8"/>
                </a:lnTo>
                <a:lnTo>
                  <a:pt x="3" y="8"/>
                </a:lnTo>
                <a:lnTo>
                  <a:pt x="39" y="8"/>
                </a:lnTo>
                <a:lnTo>
                  <a:pt x="42" y="8"/>
                </a:lnTo>
                <a:lnTo>
                  <a:pt x="42" y="5"/>
                </a:lnTo>
                <a:lnTo>
                  <a:pt x="42" y="2"/>
                </a:lnTo>
                <a:lnTo>
                  <a:pt x="42" y="1"/>
                </a:lnTo>
                <a:lnTo>
                  <a:pt x="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89" name="Freeform 253"/>
          <p:cNvSpPr>
            <a:spLocks/>
          </p:cNvSpPr>
          <p:nvPr/>
        </p:nvSpPr>
        <p:spPr bwMode="auto">
          <a:xfrm>
            <a:off x="4084638" y="2193925"/>
            <a:ext cx="23812" cy="4763"/>
          </a:xfrm>
          <a:custGeom>
            <a:avLst/>
            <a:gdLst>
              <a:gd name="T0" fmla="*/ 11959294 w 42"/>
              <a:gd name="T1" fmla="*/ 0 h 8"/>
              <a:gd name="T2" fmla="*/ 920164 w 42"/>
              <a:gd name="T3" fmla="*/ 0 h 8"/>
              <a:gd name="T4" fmla="*/ 920164 w 42"/>
              <a:gd name="T5" fmla="*/ 0 h 8"/>
              <a:gd name="T6" fmla="*/ 306721 w 42"/>
              <a:gd name="T7" fmla="*/ 322098 h 8"/>
              <a:gd name="T8" fmla="*/ 0 w 42"/>
              <a:gd name="T9" fmla="*/ 966294 h 8"/>
              <a:gd name="T10" fmla="*/ 0 w 42"/>
              <a:gd name="T11" fmla="*/ 1609894 h 8"/>
              <a:gd name="T12" fmla="*/ 0 w 42"/>
              <a:gd name="T13" fmla="*/ 1609894 h 8"/>
              <a:gd name="T14" fmla="*/ 306721 w 42"/>
              <a:gd name="T15" fmla="*/ 2254090 h 8"/>
              <a:gd name="T16" fmla="*/ 920164 w 42"/>
              <a:gd name="T17" fmla="*/ 2576188 h 8"/>
              <a:gd name="T18" fmla="*/ 11959294 w 42"/>
              <a:gd name="T19" fmla="*/ 2576188 h 8"/>
              <a:gd name="T20" fmla="*/ 11959294 w 42"/>
              <a:gd name="T21" fmla="*/ 2576188 h 8"/>
              <a:gd name="T22" fmla="*/ 12879457 w 42"/>
              <a:gd name="T23" fmla="*/ 2254090 h 8"/>
              <a:gd name="T24" fmla="*/ 12879457 w 42"/>
              <a:gd name="T25" fmla="*/ 1609894 h 8"/>
              <a:gd name="T26" fmla="*/ 12879457 w 42"/>
              <a:gd name="T27" fmla="*/ 966294 h 8"/>
              <a:gd name="T28" fmla="*/ 12879457 w 42"/>
              <a:gd name="T29" fmla="*/ 966294 h 8"/>
              <a:gd name="T30" fmla="*/ 12879457 w 42"/>
              <a:gd name="T31" fmla="*/ 322098 h 8"/>
              <a:gd name="T32" fmla="*/ 11959294 w 42"/>
              <a:gd name="T33" fmla="*/ 0 h 8"/>
              <a:gd name="T34" fmla="*/ 11959294 w 42"/>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8">
                <a:moveTo>
                  <a:pt x="39" y="0"/>
                </a:moveTo>
                <a:lnTo>
                  <a:pt x="3" y="0"/>
                </a:lnTo>
                <a:lnTo>
                  <a:pt x="1" y="1"/>
                </a:lnTo>
                <a:lnTo>
                  <a:pt x="0" y="3"/>
                </a:lnTo>
                <a:lnTo>
                  <a:pt x="0" y="5"/>
                </a:lnTo>
                <a:lnTo>
                  <a:pt x="1" y="7"/>
                </a:lnTo>
                <a:lnTo>
                  <a:pt x="3" y="8"/>
                </a:lnTo>
                <a:lnTo>
                  <a:pt x="39" y="8"/>
                </a:lnTo>
                <a:lnTo>
                  <a:pt x="42" y="7"/>
                </a:lnTo>
                <a:lnTo>
                  <a:pt x="42" y="5"/>
                </a:lnTo>
                <a:lnTo>
                  <a:pt x="42" y="3"/>
                </a:lnTo>
                <a:lnTo>
                  <a:pt x="42" y="1"/>
                </a:lnTo>
                <a:lnTo>
                  <a:pt x="3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0" name="Freeform 254"/>
          <p:cNvSpPr>
            <a:spLocks noEditPoints="1"/>
          </p:cNvSpPr>
          <p:nvPr/>
        </p:nvSpPr>
        <p:spPr bwMode="auto">
          <a:xfrm>
            <a:off x="3465513" y="2681288"/>
            <a:ext cx="144462" cy="146050"/>
          </a:xfrm>
          <a:custGeom>
            <a:avLst/>
            <a:gdLst>
              <a:gd name="T0" fmla="*/ 34724784 w 268"/>
              <a:gd name="T1" fmla="*/ 589629 h 269"/>
              <a:gd name="T2" fmla="*/ 23728423 w 268"/>
              <a:gd name="T3" fmla="*/ 3242419 h 269"/>
              <a:gd name="T4" fmla="*/ 14179377 w 268"/>
              <a:gd name="T5" fmla="*/ 9431898 h 269"/>
              <a:gd name="T6" fmla="*/ 6944957 w 268"/>
              <a:gd name="T7" fmla="*/ 17685080 h 269"/>
              <a:gd name="T8" fmla="*/ 1736239 w 268"/>
              <a:gd name="T9" fmla="*/ 28001423 h 269"/>
              <a:gd name="T10" fmla="*/ 0 w 268"/>
              <a:gd name="T11" fmla="*/ 40086110 h 269"/>
              <a:gd name="T12" fmla="*/ 867850 w 268"/>
              <a:gd name="T13" fmla="*/ 47454848 h 269"/>
              <a:gd name="T14" fmla="*/ 4919255 w 268"/>
              <a:gd name="T15" fmla="*/ 58360820 h 269"/>
              <a:gd name="T16" fmla="*/ 11574748 w 268"/>
              <a:gd name="T17" fmla="*/ 67792718 h 269"/>
              <a:gd name="T18" fmla="*/ 20255944 w 268"/>
              <a:gd name="T19" fmla="*/ 74572370 h 269"/>
              <a:gd name="T20" fmla="*/ 30962842 w 268"/>
              <a:gd name="T21" fmla="*/ 78698690 h 269"/>
              <a:gd name="T22" fmla="*/ 38776188 w 268"/>
              <a:gd name="T23" fmla="*/ 79288319 h 269"/>
              <a:gd name="T24" fmla="*/ 50350936 w 268"/>
              <a:gd name="T25" fmla="*/ 77225159 h 269"/>
              <a:gd name="T26" fmla="*/ 60478908 w 268"/>
              <a:gd name="T27" fmla="*/ 72509210 h 269"/>
              <a:gd name="T28" fmla="*/ 68870641 w 268"/>
              <a:gd name="T29" fmla="*/ 64845657 h 269"/>
              <a:gd name="T30" fmla="*/ 74658285 w 268"/>
              <a:gd name="T31" fmla="*/ 55118401 h 269"/>
              <a:gd name="T32" fmla="*/ 77551837 w 268"/>
              <a:gd name="T33" fmla="*/ 43918158 h 269"/>
              <a:gd name="T34" fmla="*/ 77551837 w 268"/>
              <a:gd name="T35" fmla="*/ 35664976 h 269"/>
              <a:gd name="T36" fmla="*/ 74658285 w 268"/>
              <a:gd name="T37" fmla="*/ 24169918 h 269"/>
              <a:gd name="T38" fmla="*/ 68870641 w 268"/>
              <a:gd name="T39" fmla="*/ 14737477 h 269"/>
              <a:gd name="T40" fmla="*/ 60478908 w 268"/>
              <a:gd name="T41" fmla="*/ 7073924 h 269"/>
              <a:gd name="T42" fmla="*/ 50350936 w 268"/>
              <a:gd name="T43" fmla="*/ 2063160 h 269"/>
              <a:gd name="T44" fmla="*/ 38776188 w 268"/>
              <a:gd name="T45" fmla="*/ 0 h 269"/>
              <a:gd name="T46" fmla="*/ 38776188 w 268"/>
              <a:gd name="T47" fmla="*/ 73393111 h 269"/>
              <a:gd name="T48" fmla="*/ 29226603 w 268"/>
              <a:gd name="T49" fmla="*/ 71624766 h 269"/>
              <a:gd name="T50" fmla="*/ 20545407 w 268"/>
              <a:gd name="T51" fmla="*/ 67203632 h 269"/>
              <a:gd name="T52" fmla="*/ 13600450 w 268"/>
              <a:gd name="T53" fmla="*/ 60718794 h 269"/>
              <a:gd name="T54" fmla="*/ 8681196 w 268"/>
              <a:gd name="T55" fmla="*/ 52760427 h 269"/>
              <a:gd name="T56" fmla="*/ 6366031 w 268"/>
              <a:gd name="T57" fmla="*/ 43033714 h 269"/>
              <a:gd name="T58" fmla="*/ 6366031 w 268"/>
              <a:gd name="T59" fmla="*/ 36254605 h 269"/>
              <a:gd name="T60" fmla="*/ 8681196 w 268"/>
              <a:gd name="T61" fmla="*/ 26527892 h 269"/>
              <a:gd name="T62" fmla="*/ 13600450 w 268"/>
              <a:gd name="T63" fmla="*/ 18569525 h 269"/>
              <a:gd name="T64" fmla="*/ 20545407 w 268"/>
              <a:gd name="T65" fmla="*/ 12084687 h 269"/>
              <a:gd name="T66" fmla="*/ 29226603 w 268"/>
              <a:gd name="T67" fmla="*/ 7663553 h 269"/>
              <a:gd name="T68" fmla="*/ 38776188 w 268"/>
              <a:gd name="T69" fmla="*/ 6190022 h 269"/>
              <a:gd name="T70" fmla="*/ 45431682 w 268"/>
              <a:gd name="T71" fmla="*/ 7073924 h 269"/>
              <a:gd name="T72" fmla="*/ 54691265 w 268"/>
              <a:gd name="T73" fmla="*/ 10611157 h 269"/>
              <a:gd name="T74" fmla="*/ 62215148 w 268"/>
              <a:gd name="T75" fmla="*/ 16211550 h 269"/>
              <a:gd name="T76" fmla="*/ 67713328 w 268"/>
              <a:gd name="T77" fmla="*/ 23875103 h 269"/>
              <a:gd name="T78" fmla="*/ 71185807 w 268"/>
              <a:gd name="T79" fmla="*/ 33012186 h 269"/>
              <a:gd name="T80" fmla="*/ 71475270 w 268"/>
              <a:gd name="T81" fmla="*/ 40086110 h 269"/>
              <a:gd name="T82" fmla="*/ 70027955 w 268"/>
              <a:gd name="T83" fmla="*/ 49518551 h 269"/>
              <a:gd name="T84" fmla="*/ 65977089 w 268"/>
              <a:gd name="T85" fmla="*/ 58360820 h 269"/>
              <a:gd name="T86" fmla="*/ 59610519 w 268"/>
              <a:gd name="T87" fmla="*/ 65729558 h 269"/>
              <a:gd name="T88" fmla="*/ 51508250 w 268"/>
              <a:gd name="T89" fmla="*/ 70445507 h 269"/>
              <a:gd name="T90" fmla="*/ 42248128 w 268"/>
              <a:gd name="T91" fmla="*/ 72804025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8" h="269">
                <a:moveTo>
                  <a:pt x="134" y="0"/>
                </a:moveTo>
                <a:lnTo>
                  <a:pt x="134" y="0"/>
                </a:lnTo>
                <a:lnTo>
                  <a:pt x="120" y="2"/>
                </a:lnTo>
                <a:lnTo>
                  <a:pt x="107" y="3"/>
                </a:lnTo>
                <a:lnTo>
                  <a:pt x="95" y="7"/>
                </a:lnTo>
                <a:lnTo>
                  <a:pt x="82" y="11"/>
                </a:lnTo>
                <a:lnTo>
                  <a:pt x="70" y="17"/>
                </a:lnTo>
                <a:lnTo>
                  <a:pt x="59" y="24"/>
                </a:lnTo>
                <a:lnTo>
                  <a:pt x="49" y="32"/>
                </a:lnTo>
                <a:lnTo>
                  <a:pt x="40" y="40"/>
                </a:lnTo>
                <a:lnTo>
                  <a:pt x="30" y="50"/>
                </a:lnTo>
                <a:lnTo>
                  <a:pt x="24" y="60"/>
                </a:lnTo>
                <a:lnTo>
                  <a:pt x="17" y="71"/>
                </a:lnTo>
                <a:lnTo>
                  <a:pt x="11" y="82"/>
                </a:lnTo>
                <a:lnTo>
                  <a:pt x="6" y="95"/>
                </a:lnTo>
                <a:lnTo>
                  <a:pt x="3" y="108"/>
                </a:lnTo>
                <a:lnTo>
                  <a:pt x="2" y="121"/>
                </a:lnTo>
                <a:lnTo>
                  <a:pt x="0" y="136"/>
                </a:lnTo>
                <a:lnTo>
                  <a:pt x="2" y="149"/>
                </a:lnTo>
                <a:lnTo>
                  <a:pt x="3" y="161"/>
                </a:lnTo>
                <a:lnTo>
                  <a:pt x="6" y="175"/>
                </a:lnTo>
                <a:lnTo>
                  <a:pt x="11" y="187"/>
                </a:lnTo>
                <a:lnTo>
                  <a:pt x="17" y="198"/>
                </a:lnTo>
                <a:lnTo>
                  <a:pt x="24" y="209"/>
                </a:lnTo>
                <a:lnTo>
                  <a:pt x="30" y="220"/>
                </a:lnTo>
                <a:lnTo>
                  <a:pt x="40" y="230"/>
                </a:lnTo>
                <a:lnTo>
                  <a:pt x="49" y="238"/>
                </a:lnTo>
                <a:lnTo>
                  <a:pt x="59" y="246"/>
                </a:lnTo>
                <a:lnTo>
                  <a:pt x="70" y="253"/>
                </a:lnTo>
                <a:lnTo>
                  <a:pt x="82" y="258"/>
                </a:lnTo>
                <a:lnTo>
                  <a:pt x="95" y="262"/>
                </a:lnTo>
                <a:lnTo>
                  <a:pt x="107" y="267"/>
                </a:lnTo>
                <a:lnTo>
                  <a:pt x="120" y="268"/>
                </a:lnTo>
                <a:lnTo>
                  <a:pt x="134" y="269"/>
                </a:lnTo>
                <a:lnTo>
                  <a:pt x="148" y="268"/>
                </a:lnTo>
                <a:lnTo>
                  <a:pt x="161" y="267"/>
                </a:lnTo>
                <a:lnTo>
                  <a:pt x="174" y="262"/>
                </a:lnTo>
                <a:lnTo>
                  <a:pt x="186" y="258"/>
                </a:lnTo>
                <a:lnTo>
                  <a:pt x="198" y="253"/>
                </a:lnTo>
                <a:lnTo>
                  <a:pt x="209" y="246"/>
                </a:lnTo>
                <a:lnTo>
                  <a:pt x="220" y="238"/>
                </a:lnTo>
                <a:lnTo>
                  <a:pt x="230" y="230"/>
                </a:lnTo>
                <a:lnTo>
                  <a:pt x="238" y="220"/>
                </a:lnTo>
                <a:lnTo>
                  <a:pt x="246" y="209"/>
                </a:lnTo>
                <a:lnTo>
                  <a:pt x="251" y="198"/>
                </a:lnTo>
                <a:lnTo>
                  <a:pt x="258" y="187"/>
                </a:lnTo>
                <a:lnTo>
                  <a:pt x="262" y="175"/>
                </a:lnTo>
                <a:lnTo>
                  <a:pt x="265" y="161"/>
                </a:lnTo>
                <a:lnTo>
                  <a:pt x="268" y="149"/>
                </a:lnTo>
                <a:lnTo>
                  <a:pt x="268" y="136"/>
                </a:lnTo>
                <a:lnTo>
                  <a:pt x="268" y="121"/>
                </a:lnTo>
                <a:lnTo>
                  <a:pt x="265" y="108"/>
                </a:lnTo>
                <a:lnTo>
                  <a:pt x="262" y="95"/>
                </a:lnTo>
                <a:lnTo>
                  <a:pt x="258" y="82"/>
                </a:lnTo>
                <a:lnTo>
                  <a:pt x="251" y="71"/>
                </a:lnTo>
                <a:lnTo>
                  <a:pt x="246" y="60"/>
                </a:lnTo>
                <a:lnTo>
                  <a:pt x="238" y="50"/>
                </a:lnTo>
                <a:lnTo>
                  <a:pt x="230" y="40"/>
                </a:lnTo>
                <a:lnTo>
                  <a:pt x="220" y="32"/>
                </a:lnTo>
                <a:lnTo>
                  <a:pt x="209" y="24"/>
                </a:lnTo>
                <a:lnTo>
                  <a:pt x="198" y="17"/>
                </a:lnTo>
                <a:lnTo>
                  <a:pt x="186" y="11"/>
                </a:lnTo>
                <a:lnTo>
                  <a:pt x="174" y="7"/>
                </a:lnTo>
                <a:lnTo>
                  <a:pt x="161" y="3"/>
                </a:lnTo>
                <a:lnTo>
                  <a:pt x="148" y="2"/>
                </a:lnTo>
                <a:lnTo>
                  <a:pt x="134" y="0"/>
                </a:lnTo>
                <a:close/>
                <a:moveTo>
                  <a:pt x="134" y="249"/>
                </a:moveTo>
                <a:lnTo>
                  <a:pt x="134" y="249"/>
                </a:lnTo>
                <a:lnTo>
                  <a:pt x="123" y="247"/>
                </a:lnTo>
                <a:lnTo>
                  <a:pt x="111" y="246"/>
                </a:lnTo>
                <a:lnTo>
                  <a:pt x="101" y="243"/>
                </a:lnTo>
                <a:lnTo>
                  <a:pt x="90" y="239"/>
                </a:lnTo>
                <a:lnTo>
                  <a:pt x="81" y="234"/>
                </a:lnTo>
                <a:lnTo>
                  <a:pt x="71" y="228"/>
                </a:lnTo>
                <a:lnTo>
                  <a:pt x="62" y="223"/>
                </a:lnTo>
                <a:lnTo>
                  <a:pt x="54" y="215"/>
                </a:lnTo>
                <a:lnTo>
                  <a:pt x="47" y="206"/>
                </a:lnTo>
                <a:lnTo>
                  <a:pt x="40" y="198"/>
                </a:lnTo>
                <a:lnTo>
                  <a:pt x="34" y="189"/>
                </a:lnTo>
                <a:lnTo>
                  <a:pt x="30" y="179"/>
                </a:lnTo>
                <a:lnTo>
                  <a:pt x="26" y="168"/>
                </a:lnTo>
                <a:lnTo>
                  <a:pt x="24" y="157"/>
                </a:lnTo>
                <a:lnTo>
                  <a:pt x="22" y="146"/>
                </a:lnTo>
                <a:lnTo>
                  <a:pt x="21" y="136"/>
                </a:lnTo>
                <a:lnTo>
                  <a:pt x="22" y="123"/>
                </a:lnTo>
                <a:lnTo>
                  <a:pt x="24" y="112"/>
                </a:lnTo>
                <a:lnTo>
                  <a:pt x="26" y="101"/>
                </a:lnTo>
                <a:lnTo>
                  <a:pt x="30" y="90"/>
                </a:lnTo>
                <a:lnTo>
                  <a:pt x="34" y="81"/>
                </a:lnTo>
                <a:lnTo>
                  <a:pt x="40" y="71"/>
                </a:lnTo>
                <a:lnTo>
                  <a:pt x="47" y="63"/>
                </a:lnTo>
                <a:lnTo>
                  <a:pt x="54" y="55"/>
                </a:lnTo>
                <a:lnTo>
                  <a:pt x="62" y="47"/>
                </a:lnTo>
                <a:lnTo>
                  <a:pt x="71" y="41"/>
                </a:lnTo>
                <a:lnTo>
                  <a:pt x="81" y="36"/>
                </a:lnTo>
                <a:lnTo>
                  <a:pt x="90" y="30"/>
                </a:lnTo>
                <a:lnTo>
                  <a:pt x="101" y="26"/>
                </a:lnTo>
                <a:lnTo>
                  <a:pt x="111" y="24"/>
                </a:lnTo>
                <a:lnTo>
                  <a:pt x="123" y="22"/>
                </a:lnTo>
                <a:lnTo>
                  <a:pt x="134" y="21"/>
                </a:lnTo>
                <a:lnTo>
                  <a:pt x="146" y="22"/>
                </a:lnTo>
                <a:lnTo>
                  <a:pt x="157" y="24"/>
                </a:lnTo>
                <a:lnTo>
                  <a:pt x="168" y="26"/>
                </a:lnTo>
                <a:lnTo>
                  <a:pt x="178" y="30"/>
                </a:lnTo>
                <a:lnTo>
                  <a:pt x="189" y="36"/>
                </a:lnTo>
                <a:lnTo>
                  <a:pt x="198" y="41"/>
                </a:lnTo>
                <a:lnTo>
                  <a:pt x="206" y="47"/>
                </a:lnTo>
                <a:lnTo>
                  <a:pt x="215" y="55"/>
                </a:lnTo>
                <a:lnTo>
                  <a:pt x="221" y="63"/>
                </a:lnTo>
                <a:lnTo>
                  <a:pt x="228" y="71"/>
                </a:lnTo>
                <a:lnTo>
                  <a:pt x="234" y="81"/>
                </a:lnTo>
                <a:lnTo>
                  <a:pt x="239" y="90"/>
                </a:lnTo>
                <a:lnTo>
                  <a:pt x="242" y="101"/>
                </a:lnTo>
                <a:lnTo>
                  <a:pt x="246" y="112"/>
                </a:lnTo>
                <a:lnTo>
                  <a:pt x="247" y="123"/>
                </a:lnTo>
                <a:lnTo>
                  <a:pt x="247" y="136"/>
                </a:lnTo>
                <a:lnTo>
                  <a:pt x="247" y="146"/>
                </a:lnTo>
                <a:lnTo>
                  <a:pt x="246" y="157"/>
                </a:lnTo>
                <a:lnTo>
                  <a:pt x="242" y="168"/>
                </a:lnTo>
                <a:lnTo>
                  <a:pt x="239" y="179"/>
                </a:lnTo>
                <a:lnTo>
                  <a:pt x="234" y="189"/>
                </a:lnTo>
                <a:lnTo>
                  <a:pt x="228" y="198"/>
                </a:lnTo>
                <a:lnTo>
                  <a:pt x="221" y="206"/>
                </a:lnTo>
                <a:lnTo>
                  <a:pt x="215" y="215"/>
                </a:lnTo>
                <a:lnTo>
                  <a:pt x="206" y="223"/>
                </a:lnTo>
                <a:lnTo>
                  <a:pt x="198" y="228"/>
                </a:lnTo>
                <a:lnTo>
                  <a:pt x="189" y="234"/>
                </a:lnTo>
                <a:lnTo>
                  <a:pt x="178" y="239"/>
                </a:lnTo>
                <a:lnTo>
                  <a:pt x="168" y="243"/>
                </a:lnTo>
                <a:lnTo>
                  <a:pt x="157" y="246"/>
                </a:lnTo>
                <a:lnTo>
                  <a:pt x="146" y="247"/>
                </a:lnTo>
                <a:lnTo>
                  <a:pt x="134" y="2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1" name="Freeform 255"/>
          <p:cNvSpPr>
            <a:spLocks/>
          </p:cNvSpPr>
          <p:nvPr/>
        </p:nvSpPr>
        <p:spPr bwMode="auto">
          <a:xfrm>
            <a:off x="3497263" y="2713038"/>
            <a:ext cx="80962" cy="82550"/>
          </a:xfrm>
          <a:custGeom>
            <a:avLst/>
            <a:gdLst>
              <a:gd name="T0" fmla="*/ 41688821 w 147"/>
              <a:gd name="T1" fmla="*/ 17394850 h 153"/>
              <a:gd name="T2" fmla="*/ 26992841 w 147"/>
              <a:gd name="T3" fmla="*/ 17394850 h 153"/>
              <a:gd name="T4" fmla="*/ 26992841 w 147"/>
              <a:gd name="T5" fmla="*/ 2319493 h 153"/>
              <a:gd name="T6" fmla="*/ 26992841 w 147"/>
              <a:gd name="T7" fmla="*/ 2319493 h 153"/>
              <a:gd name="T8" fmla="*/ 26392510 w 147"/>
              <a:gd name="T9" fmla="*/ 1739485 h 153"/>
              <a:gd name="T10" fmla="*/ 26092896 w 147"/>
              <a:gd name="T11" fmla="*/ 869742 h 153"/>
              <a:gd name="T12" fmla="*/ 25192951 w 147"/>
              <a:gd name="T13" fmla="*/ 289734 h 153"/>
              <a:gd name="T14" fmla="*/ 24593171 w 147"/>
              <a:gd name="T15" fmla="*/ 0 h 153"/>
              <a:gd name="T16" fmla="*/ 19494768 w 147"/>
              <a:gd name="T17" fmla="*/ 0 h 153"/>
              <a:gd name="T18" fmla="*/ 19494768 w 147"/>
              <a:gd name="T19" fmla="*/ 0 h 153"/>
              <a:gd name="T20" fmla="*/ 18894989 w 147"/>
              <a:gd name="T21" fmla="*/ 289734 h 153"/>
              <a:gd name="T22" fmla="*/ 17995044 w 147"/>
              <a:gd name="T23" fmla="*/ 869742 h 153"/>
              <a:gd name="T24" fmla="*/ 17095099 w 147"/>
              <a:gd name="T25" fmla="*/ 1739485 h 153"/>
              <a:gd name="T26" fmla="*/ 17095099 w 147"/>
              <a:gd name="T27" fmla="*/ 2319493 h 153"/>
              <a:gd name="T28" fmla="*/ 17095099 w 147"/>
              <a:gd name="T29" fmla="*/ 17394850 h 153"/>
              <a:gd name="T30" fmla="*/ 2399119 w 147"/>
              <a:gd name="T31" fmla="*/ 17394850 h 153"/>
              <a:gd name="T32" fmla="*/ 2399119 w 147"/>
              <a:gd name="T33" fmla="*/ 17394850 h 153"/>
              <a:gd name="T34" fmla="*/ 1199559 w 147"/>
              <a:gd name="T35" fmla="*/ 17974858 h 153"/>
              <a:gd name="T36" fmla="*/ 300165 w 147"/>
              <a:gd name="T37" fmla="*/ 18264592 h 153"/>
              <a:gd name="T38" fmla="*/ 0 w 147"/>
              <a:gd name="T39" fmla="*/ 19134335 h 153"/>
              <a:gd name="T40" fmla="*/ 0 w 147"/>
              <a:gd name="T41" fmla="*/ 19714343 h 153"/>
              <a:gd name="T42" fmla="*/ 0 w 147"/>
              <a:gd name="T43" fmla="*/ 24063055 h 153"/>
              <a:gd name="T44" fmla="*/ 0 w 147"/>
              <a:gd name="T45" fmla="*/ 24063055 h 153"/>
              <a:gd name="T46" fmla="*/ 0 w 147"/>
              <a:gd name="T47" fmla="*/ 25222532 h 153"/>
              <a:gd name="T48" fmla="*/ 300165 w 147"/>
              <a:gd name="T49" fmla="*/ 26092275 h 153"/>
              <a:gd name="T50" fmla="*/ 1199559 w 147"/>
              <a:gd name="T51" fmla="*/ 26672283 h 153"/>
              <a:gd name="T52" fmla="*/ 2399119 w 147"/>
              <a:gd name="T53" fmla="*/ 26672283 h 153"/>
              <a:gd name="T54" fmla="*/ 17095099 w 147"/>
              <a:gd name="T55" fmla="*/ 26672283 h 153"/>
              <a:gd name="T56" fmla="*/ 17095099 w 147"/>
              <a:gd name="T57" fmla="*/ 42037374 h 153"/>
              <a:gd name="T58" fmla="*/ 17095099 w 147"/>
              <a:gd name="T59" fmla="*/ 42037374 h 153"/>
              <a:gd name="T60" fmla="*/ 17095099 w 147"/>
              <a:gd name="T61" fmla="*/ 42617382 h 153"/>
              <a:gd name="T62" fmla="*/ 17995044 w 147"/>
              <a:gd name="T63" fmla="*/ 43487124 h 153"/>
              <a:gd name="T64" fmla="*/ 18894989 w 147"/>
              <a:gd name="T65" fmla="*/ 44067132 h 153"/>
              <a:gd name="T66" fmla="*/ 19494768 w 147"/>
              <a:gd name="T67" fmla="*/ 44356867 h 153"/>
              <a:gd name="T68" fmla="*/ 24593171 w 147"/>
              <a:gd name="T69" fmla="*/ 44356867 h 153"/>
              <a:gd name="T70" fmla="*/ 24593171 w 147"/>
              <a:gd name="T71" fmla="*/ 44356867 h 153"/>
              <a:gd name="T72" fmla="*/ 25192951 w 147"/>
              <a:gd name="T73" fmla="*/ 44067132 h 153"/>
              <a:gd name="T74" fmla="*/ 26092896 w 147"/>
              <a:gd name="T75" fmla="*/ 43487124 h 153"/>
              <a:gd name="T76" fmla="*/ 26392510 w 147"/>
              <a:gd name="T77" fmla="*/ 42617382 h 153"/>
              <a:gd name="T78" fmla="*/ 26992841 w 147"/>
              <a:gd name="T79" fmla="*/ 42037374 h 153"/>
              <a:gd name="T80" fmla="*/ 26992841 w 147"/>
              <a:gd name="T81" fmla="*/ 26672283 h 153"/>
              <a:gd name="T82" fmla="*/ 41688821 w 147"/>
              <a:gd name="T83" fmla="*/ 26672283 h 153"/>
              <a:gd name="T84" fmla="*/ 41688821 w 147"/>
              <a:gd name="T85" fmla="*/ 26672283 h 153"/>
              <a:gd name="T86" fmla="*/ 42888380 w 147"/>
              <a:gd name="T87" fmla="*/ 26672283 h 153"/>
              <a:gd name="T88" fmla="*/ 43187995 w 147"/>
              <a:gd name="T89" fmla="*/ 26092275 h 153"/>
              <a:gd name="T90" fmla="*/ 44087940 w 147"/>
              <a:gd name="T91" fmla="*/ 25222532 h 153"/>
              <a:gd name="T92" fmla="*/ 44087940 w 147"/>
              <a:gd name="T93" fmla="*/ 24063055 h 153"/>
              <a:gd name="T94" fmla="*/ 44087940 w 147"/>
              <a:gd name="T95" fmla="*/ 19714343 h 153"/>
              <a:gd name="T96" fmla="*/ 44087940 w 147"/>
              <a:gd name="T97" fmla="*/ 19714343 h 153"/>
              <a:gd name="T98" fmla="*/ 44087940 w 147"/>
              <a:gd name="T99" fmla="*/ 19134335 h 153"/>
              <a:gd name="T100" fmla="*/ 43187995 w 147"/>
              <a:gd name="T101" fmla="*/ 18264592 h 153"/>
              <a:gd name="T102" fmla="*/ 42888380 w 147"/>
              <a:gd name="T103" fmla="*/ 17974858 h 153"/>
              <a:gd name="T104" fmla="*/ 41688821 w 147"/>
              <a:gd name="T105" fmla="*/ 17394850 h 153"/>
              <a:gd name="T106" fmla="*/ 41688821 w 147"/>
              <a:gd name="T107" fmla="*/ 17394850 h 1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47" h="153">
                <a:moveTo>
                  <a:pt x="139" y="60"/>
                </a:moveTo>
                <a:lnTo>
                  <a:pt x="90" y="60"/>
                </a:lnTo>
                <a:lnTo>
                  <a:pt x="90" y="8"/>
                </a:lnTo>
                <a:lnTo>
                  <a:pt x="88" y="6"/>
                </a:lnTo>
                <a:lnTo>
                  <a:pt x="87" y="3"/>
                </a:lnTo>
                <a:lnTo>
                  <a:pt x="84" y="1"/>
                </a:lnTo>
                <a:lnTo>
                  <a:pt x="82" y="0"/>
                </a:lnTo>
                <a:lnTo>
                  <a:pt x="65" y="0"/>
                </a:lnTo>
                <a:lnTo>
                  <a:pt x="63" y="1"/>
                </a:lnTo>
                <a:lnTo>
                  <a:pt x="60" y="3"/>
                </a:lnTo>
                <a:lnTo>
                  <a:pt x="57" y="6"/>
                </a:lnTo>
                <a:lnTo>
                  <a:pt x="57" y="8"/>
                </a:lnTo>
                <a:lnTo>
                  <a:pt x="57" y="60"/>
                </a:lnTo>
                <a:lnTo>
                  <a:pt x="8" y="60"/>
                </a:lnTo>
                <a:lnTo>
                  <a:pt x="4" y="62"/>
                </a:lnTo>
                <a:lnTo>
                  <a:pt x="1" y="63"/>
                </a:lnTo>
                <a:lnTo>
                  <a:pt x="0" y="66"/>
                </a:lnTo>
                <a:lnTo>
                  <a:pt x="0" y="68"/>
                </a:lnTo>
                <a:lnTo>
                  <a:pt x="0" y="83"/>
                </a:lnTo>
                <a:lnTo>
                  <a:pt x="0" y="87"/>
                </a:lnTo>
                <a:lnTo>
                  <a:pt x="1" y="90"/>
                </a:lnTo>
                <a:lnTo>
                  <a:pt x="4" y="92"/>
                </a:lnTo>
                <a:lnTo>
                  <a:pt x="8" y="92"/>
                </a:lnTo>
                <a:lnTo>
                  <a:pt x="57" y="92"/>
                </a:lnTo>
                <a:lnTo>
                  <a:pt x="57" y="145"/>
                </a:lnTo>
                <a:lnTo>
                  <a:pt x="57" y="147"/>
                </a:lnTo>
                <a:lnTo>
                  <a:pt x="60" y="150"/>
                </a:lnTo>
                <a:lnTo>
                  <a:pt x="63" y="152"/>
                </a:lnTo>
                <a:lnTo>
                  <a:pt x="65" y="153"/>
                </a:lnTo>
                <a:lnTo>
                  <a:pt x="82" y="153"/>
                </a:lnTo>
                <a:lnTo>
                  <a:pt x="84" y="152"/>
                </a:lnTo>
                <a:lnTo>
                  <a:pt x="87" y="150"/>
                </a:lnTo>
                <a:lnTo>
                  <a:pt x="88" y="147"/>
                </a:lnTo>
                <a:lnTo>
                  <a:pt x="90" y="145"/>
                </a:lnTo>
                <a:lnTo>
                  <a:pt x="90" y="92"/>
                </a:lnTo>
                <a:lnTo>
                  <a:pt x="139" y="92"/>
                </a:lnTo>
                <a:lnTo>
                  <a:pt x="143" y="92"/>
                </a:lnTo>
                <a:lnTo>
                  <a:pt x="144" y="90"/>
                </a:lnTo>
                <a:lnTo>
                  <a:pt x="147" y="87"/>
                </a:lnTo>
                <a:lnTo>
                  <a:pt x="147" y="83"/>
                </a:lnTo>
                <a:lnTo>
                  <a:pt x="147" y="68"/>
                </a:lnTo>
                <a:lnTo>
                  <a:pt x="147" y="66"/>
                </a:lnTo>
                <a:lnTo>
                  <a:pt x="144" y="63"/>
                </a:lnTo>
                <a:lnTo>
                  <a:pt x="143" y="62"/>
                </a:lnTo>
                <a:lnTo>
                  <a:pt x="139" y="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2" name="Freeform 256"/>
          <p:cNvSpPr>
            <a:spLocks noEditPoints="1"/>
          </p:cNvSpPr>
          <p:nvPr/>
        </p:nvSpPr>
        <p:spPr bwMode="auto">
          <a:xfrm>
            <a:off x="3760788" y="2681288"/>
            <a:ext cx="144462" cy="146050"/>
          </a:xfrm>
          <a:custGeom>
            <a:avLst/>
            <a:gdLst>
              <a:gd name="T0" fmla="*/ 35248187 w 267"/>
              <a:gd name="T1" fmla="*/ 589629 h 269"/>
              <a:gd name="T2" fmla="*/ 24086198 w 267"/>
              <a:gd name="T3" fmla="*/ 3242419 h 269"/>
              <a:gd name="T4" fmla="*/ 13805589 w 267"/>
              <a:gd name="T5" fmla="*/ 9431898 h 269"/>
              <a:gd name="T6" fmla="*/ 6168582 w 267"/>
              <a:gd name="T7" fmla="*/ 17685080 h 269"/>
              <a:gd name="T8" fmla="*/ 1468426 w 267"/>
              <a:gd name="T9" fmla="*/ 28001423 h 269"/>
              <a:gd name="T10" fmla="*/ 0 w 267"/>
              <a:gd name="T11" fmla="*/ 40086110 h 269"/>
              <a:gd name="T12" fmla="*/ 587587 w 267"/>
              <a:gd name="T13" fmla="*/ 47454848 h 269"/>
              <a:gd name="T14" fmla="*/ 4405820 w 267"/>
              <a:gd name="T15" fmla="*/ 58360820 h 269"/>
              <a:gd name="T16" fmla="*/ 11161989 w 267"/>
              <a:gd name="T17" fmla="*/ 67792718 h 269"/>
              <a:gd name="T18" fmla="*/ 20267964 w 267"/>
              <a:gd name="T19" fmla="*/ 74572370 h 269"/>
              <a:gd name="T20" fmla="*/ 31136160 w 267"/>
              <a:gd name="T21" fmla="*/ 78698690 h 269"/>
              <a:gd name="T22" fmla="*/ 39066961 w 267"/>
              <a:gd name="T23" fmla="*/ 79288319 h 269"/>
              <a:gd name="T24" fmla="*/ 50816537 w 267"/>
              <a:gd name="T25" fmla="*/ 77225159 h 269"/>
              <a:gd name="T26" fmla="*/ 61097146 w 267"/>
              <a:gd name="T27" fmla="*/ 72509210 h 269"/>
              <a:gd name="T28" fmla="*/ 69321741 w 267"/>
              <a:gd name="T29" fmla="*/ 64845657 h 269"/>
              <a:gd name="T30" fmla="*/ 75196529 w 267"/>
              <a:gd name="T31" fmla="*/ 55118401 h 269"/>
              <a:gd name="T32" fmla="*/ 78133923 w 267"/>
              <a:gd name="T33" fmla="*/ 43918158 h 269"/>
              <a:gd name="T34" fmla="*/ 78133923 w 267"/>
              <a:gd name="T35" fmla="*/ 35664976 h 269"/>
              <a:gd name="T36" fmla="*/ 75196529 w 267"/>
              <a:gd name="T37" fmla="*/ 24169918 h 269"/>
              <a:gd name="T38" fmla="*/ 69321741 w 267"/>
              <a:gd name="T39" fmla="*/ 14737477 h 269"/>
              <a:gd name="T40" fmla="*/ 61097146 w 267"/>
              <a:gd name="T41" fmla="*/ 7073924 h 269"/>
              <a:gd name="T42" fmla="*/ 50816537 w 267"/>
              <a:gd name="T43" fmla="*/ 2063160 h 269"/>
              <a:gd name="T44" fmla="*/ 39066961 w 267"/>
              <a:gd name="T45" fmla="*/ 0 h 269"/>
              <a:gd name="T46" fmla="*/ 39066961 w 267"/>
              <a:gd name="T47" fmla="*/ 73393111 h 269"/>
              <a:gd name="T48" fmla="*/ 29080146 w 267"/>
              <a:gd name="T49" fmla="*/ 71624766 h 269"/>
              <a:gd name="T50" fmla="*/ 20267964 w 267"/>
              <a:gd name="T51" fmla="*/ 67203632 h 269"/>
              <a:gd name="T52" fmla="*/ 13511796 w 267"/>
              <a:gd name="T53" fmla="*/ 60718794 h 269"/>
              <a:gd name="T54" fmla="*/ 8224595 w 267"/>
              <a:gd name="T55" fmla="*/ 52760427 h 269"/>
              <a:gd name="T56" fmla="*/ 5874788 w 267"/>
              <a:gd name="T57" fmla="*/ 43033714 h 269"/>
              <a:gd name="T58" fmla="*/ 5874788 w 267"/>
              <a:gd name="T59" fmla="*/ 36254605 h 269"/>
              <a:gd name="T60" fmla="*/ 8224595 w 267"/>
              <a:gd name="T61" fmla="*/ 26527892 h 269"/>
              <a:gd name="T62" fmla="*/ 13511796 w 267"/>
              <a:gd name="T63" fmla="*/ 18569525 h 269"/>
              <a:gd name="T64" fmla="*/ 20267964 w 267"/>
              <a:gd name="T65" fmla="*/ 12084687 h 269"/>
              <a:gd name="T66" fmla="*/ 29080146 w 267"/>
              <a:gd name="T67" fmla="*/ 7663553 h 269"/>
              <a:gd name="T68" fmla="*/ 39066961 w 267"/>
              <a:gd name="T69" fmla="*/ 6190022 h 269"/>
              <a:gd name="T70" fmla="*/ 45529336 w 267"/>
              <a:gd name="T71" fmla="*/ 7073924 h 269"/>
              <a:gd name="T72" fmla="*/ 54928564 w 267"/>
              <a:gd name="T73" fmla="*/ 10611157 h 269"/>
              <a:gd name="T74" fmla="*/ 62566113 w 267"/>
              <a:gd name="T75" fmla="*/ 16211550 h 269"/>
              <a:gd name="T76" fmla="*/ 68440901 w 267"/>
              <a:gd name="T77" fmla="*/ 23875103 h 269"/>
              <a:gd name="T78" fmla="*/ 71671548 w 267"/>
              <a:gd name="T79" fmla="*/ 33012186 h 269"/>
              <a:gd name="T80" fmla="*/ 72552928 w 267"/>
              <a:gd name="T81" fmla="*/ 40086110 h 269"/>
              <a:gd name="T82" fmla="*/ 70790708 w 267"/>
              <a:gd name="T83" fmla="*/ 49518551 h 269"/>
              <a:gd name="T84" fmla="*/ 66971934 w 267"/>
              <a:gd name="T85" fmla="*/ 58360820 h 269"/>
              <a:gd name="T86" fmla="*/ 59922513 w 267"/>
              <a:gd name="T87" fmla="*/ 65729558 h 269"/>
              <a:gd name="T88" fmla="*/ 51991170 w 267"/>
              <a:gd name="T89" fmla="*/ 70445507 h 269"/>
              <a:gd name="T90" fmla="*/ 42298149 w 267"/>
              <a:gd name="T91" fmla="*/ 72804025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69">
                <a:moveTo>
                  <a:pt x="133" y="0"/>
                </a:moveTo>
                <a:lnTo>
                  <a:pt x="133" y="0"/>
                </a:lnTo>
                <a:lnTo>
                  <a:pt x="120" y="2"/>
                </a:lnTo>
                <a:lnTo>
                  <a:pt x="106" y="3"/>
                </a:lnTo>
                <a:lnTo>
                  <a:pt x="94" y="7"/>
                </a:lnTo>
                <a:lnTo>
                  <a:pt x="82" y="11"/>
                </a:lnTo>
                <a:lnTo>
                  <a:pt x="69" y="17"/>
                </a:lnTo>
                <a:lnTo>
                  <a:pt x="58" y="24"/>
                </a:lnTo>
                <a:lnTo>
                  <a:pt x="47" y="32"/>
                </a:lnTo>
                <a:lnTo>
                  <a:pt x="38" y="40"/>
                </a:lnTo>
                <a:lnTo>
                  <a:pt x="30" y="50"/>
                </a:lnTo>
                <a:lnTo>
                  <a:pt x="21" y="60"/>
                </a:lnTo>
                <a:lnTo>
                  <a:pt x="15" y="71"/>
                </a:lnTo>
                <a:lnTo>
                  <a:pt x="9" y="82"/>
                </a:lnTo>
                <a:lnTo>
                  <a:pt x="5" y="95"/>
                </a:lnTo>
                <a:lnTo>
                  <a:pt x="2" y="108"/>
                </a:lnTo>
                <a:lnTo>
                  <a:pt x="0" y="121"/>
                </a:lnTo>
                <a:lnTo>
                  <a:pt x="0" y="136"/>
                </a:lnTo>
                <a:lnTo>
                  <a:pt x="0" y="149"/>
                </a:lnTo>
                <a:lnTo>
                  <a:pt x="2" y="161"/>
                </a:lnTo>
                <a:lnTo>
                  <a:pt x="5" y="175"/>
                </a:lnTo>
                <a:lnTo>
                  <a:pt x="9" y="187"/>
                </a:lnTo>
                <a:lnTo>
                  <a:pt x="15" y="198"/>
                </a:lnTo>
                <a:lnTo>
                  <a:pt x="21" y="209"/>
                </a:lnTo>
                <a:lnTo>
                  <a:pt x="30" y="220"/>
                </a:lnTo>
                <a:lnTo>
                  <a:pt x="38" y="230"/>
                </a:lnTo>
                <a:lnTo>
                  <a:pt x="47" y="238"/>
                </a:lnTo>
                <a:lnTo>
                  <a:pt x="58" y="246"/>
                </a:lnTo>
                <a:lnTo>
                  <a:pt x="69" y="253"/>
                </a:lnTo>
                <a:lnTo>
                  <a:pt x="82" y="258"/>
                </a:lnTo>
                <a:lnTo>
                  <a:pt x="94" y="262"/>
                </a:lnTo>
                <a:lnTo>
                  <a:pt x="106" y="267"/>
                </a:lnTo>
                <a:lnTo>
                  <a:pt x="120" y="268"/>
                </a:lnTo>
                <a:lnTo>
                  <a:pt x="133" y="269"/>
                </a:lnTo>
                <a:lnTo>
                  <a:pt x="147" y="268"/>
                </a:lnTo>
                <a:lnTo>
                  <a:pt x="159" y="267"/>
                </a:lnTo>
                <a:lnTo>
                  <a:pt x="173" y="262"/>
                </a:lnTo>
                <a:lnTo>
                  <a:pt x="185" y="258"/>
                </a:lnTo>
                <a:lnTo>
                  <a:pt x="196" y="253"/>
                </a:lnTo>
                <a:lnTo>
                  <a:pt x="208" y="246"/>
                </a:lnTo>
                <a:lnTo>
                  <a:pt x="218" y="238"/>
                </a:lnTo>
                <a:lnTo>
                  <a:pt x="228" y="230"/>
                </a:lnTo>
                <a:lnTo>
                  <a:pt x="236" y="220"/>
                </a:lnTo>
                <a:lnTo>
                  <a:pt x="244" y="209"/>
                </a:lnTo>
                <a:lnTo>
                  <a:pt x="251" y="198"/>
                </a:lnTo>
                <a:lnTo>
                  <a:pt x="256" y="187"/>
                </a:lnTo>
                <a:lnTo>
                  <a:pt x="260" y="175"/>
                </a:lnTo>
                <a:lnTo>
                  <a:pt x="264" y="161"/>
                </a:lnTo>
                <a:lnTo>
                  <a:pt x="266" y="149"/>
                </a:lnTo>
                <a:lnTo>
                  <a:pt x="267" y="136"/>
                </a:lnTo>
                <a:lnTo>
                  <a:pt x="266" y="121"/>
                </a:lnTo>
                <a:lnTo>
                  <a:pt x="264" y="108"/>
                </a:lnTo>
                <a:lnTo>
                  <a:pt x="260" y="95"/>
                </a:lnTo>
                <a:lnTo>
                  <a:pt x="256" y="82"/>
                </a:lnTo>
                <a:lnTo>
                  <a:pt x="251" y="71"/>
                </a:lnTo>
                <a:lnTo>
                  <a:pt x="244" y="60"/>
                </a:lnTo>
                <a:lnTo>
                  <a:pt x="236" y="50"/>
                </a:lnTo>
                <a:lnTo>
                  <a:pt x="228" y="40"/>
                </a:lnTo>
                <a:lnTo>
                  <a:pt x="218" y="32"/>
                </a:lnTo>
                <a:lnTo>
                  <a:pt x="208" y="24"/>
                </a:lnTo>
                <a:lnTo>
                  <a:pt x="196" y="17"/>
                </a:lnTo>
                <a:lnTo>
                  <a:pt x="185" y="11"/>
                </a:lnTo>
                <a:lnTo>
                  <a:pt x="173" y="7"/>
                </a:lnTo>
                <a:lnTo>
                  <a:pt x="159" y="3"/>
                </a:lnTo>
                <a:lnTo>
                  <a:pt x="147" y="2"/>
                </a:lnTo>
                <a:lnTo>
                  <a:pt x="133" y="0"/>
                </a:lnTo>
                <a:close/>
                <a:moveTo>
                  <a:pt x="133" y="249"/>
                </a:moveTo>
                <a:lnTo>
                  <a:pt x="133" y="249"/>
                </a:lnTo>
                <a:lnTo>
                  <a:pt x="121" y="247"/>
                </a:lnTo>
                <a:lnTo>
                  <a:pt x="110" y="246"/>
                </a:lnTo>
                <a:lnTo>
                  <a:pt x="99" y="243"/>
                </a:lnTo>
                <a:lnTo>
                  <a:pt x="88" y="239"/>
                </a:lnTo>
                <a:lnTo>
                  <a:pt x="79" y="234"/>
                </a:lnTo>
                <a:lnTo>
                  <a:pt x="69" y="228"/>
                </a:lnTo>
                <a:lnTo>
                  <a:pt x="61" y="223"/>
                </a:lnTo>
                <a:lnTo>
                  <a:pt x="53" y="215"/>
                </a:lnTo>
                <a:lnTo>
                  <a:pt x="46" y="206"/>
                </a:lnTo>
                <a:lnTo>
                  <a:pt x="39" y="198"/>
                </a:lnTo>
                <a:lnTo>
                  <a:pt x="34" y="189"/>
                </a:lnTo>
                <a:lnTo>
                  <a:pt x="28" y="179"/>
                </a:lnTo>
                <a:lnTo>
                  <a:pt x="24" y="168"/>
                </a:lnTo>
                <a:lnTo>
                  <a:pt x="21" y="157"/>
                </a:lnTo>
                <a:lnTo>
                  <a:pt x="20" y="146"/>
                </a:lnTo>
                <a:lnTo>
                  <a:pt x="20" y="136"/>
                </a:lnTo>
                <a:lnTo>
                  <a:pt x="20" y="123"/>
                </a:lnTo>
                <a:lnTo>
                  <a:pt x="21" y="112"/>
                </a:lnTo>
                <a:lnTo>
                  <a:pt x="24" y="101"/>
                </a:lnTo>
                <a:lnTo>
                  <a:pt x="28" y="90"/>
                </a:lnTo>
                <a:lnTo>
                  <a:pt x="34" y="81"/>
                </a:lnTo>
                <a:lnTo>
                  <a:pt x="39" y="71"/>
                </a:lnTo>
                <a:lnTo>
                  <a:pt x="46" y="63"/>
                </a:lnTo>
                <a:lnTo>
                  <a:pt x="53" y="55"/>
                </a:lnTo>
                <a:lnTo>
                  <a:pt x="61" y="47"/>
                </a:lnTo>
                <a:lnTo>
                  <a:pt x="69" y="41"/>
                </a:lnTo>
                <a:lnTo>
                  <a:pt x="79" y="36"/>
                </a:lnTo>
                <a:lnTo>
                  <a:pt x="88" y="30"/>
                </a:lnTo>
                <a:lnTo>
                  <a:pt x="99" y="26"/>
                </a:lnTo>
                <a:lnTo>
                  <a:pt x="110" y="24"/>
                </a:lnTo>
                <a:lnTo>
                  <a:pt x="121" y="22"/>
                </a:lnTo>
                <a:lnTo>
                  <a:pt x="133" y="21"/>
                </a:lnTo>
                <a:lnTo>
                  <a:pt x="144" y="22"/>
                </a:lnTo>
                <a:lnTo>
                  <a:pt x="155" y="24"/>
                </a:lnTo>
                <a:lnTo>
                  <a:pt x="166" y="26"/>
                </a:lnTo>
                <a:lnTo>
                  <a:pt x="177" y="30"/>
                </a:lnTo>
                <a:lnTo>
                  <a:pt x="187" y="36"/>
                </a:lnTo>
                <a:lnTo>
                  <a:pt x="196" y="41"/>
                </a:lnTo>
                <a:lnTo>
                  <a:pt x="204" y="47"/>
                </a:lnTo>
                <a:lnTo>
                  <a:pt x="213" y="55"/>
                </a:lnTo>
                <a:lnTo>
                  <a:pt x="221" y="63"/>
                </a:lnTo>
                <a:lnTo>
                  <a:pt x="228" y="71"/>
                </a:lnTo>
                <a:lnTo>
                  <a:pt x="233" y="81"/>
                </a:lnTo>
                <a:lnTo>
                  <a:pt x="237" y="90"/>
                </a:lnTo>
                <a:lnTo>
                  <a:pt x="241" y="101"/>
                </a:lnTo>
                <a:lnTo>
                  <a:pt x="244" y="112"/>
                </a:lnTo>
                <a:lnTo>
                  <a:pt x="245" y="123"/>
                </a:lnTo>
                <a:lnTo>
                  <a:pt x="247" y="136"/>
                </a:lnTo>
                <a:lnTo>
                  <a:pt x="245" y="146"/>
                </a:lnTo>
                <a:lnTo>
                  <a:pt x="244" y="157"/>
                </a:lnTo>
                <a:lnTo>
                  <a:pt x="241" y="168"/>
                </a:lnTo>
                <a:lnTo>
                  <a:pt x="237" y="179"/>
                </a:lnTo>
                <a:lnTo>
                  <a:pt x="233" y="189"/>
                </a:lnTo>
                <a:lnTo>
                  <a:pt x="228" y="198"/>
                </a:lnTo>
                <a:lnTo>
                  <a:pt x="221" y="206"/>
                </a:lnTo>
                <a:lnTo>
                  <a:pt x="213" y="215"/>
                </a:lnTo>
                <a:lnTo>
                  <a:pt x="204" y="223"/>
                </a:lnTo>
                <a:lnTo>
                  <a:pt x="196" y="228"/>
                </a:lnTo>
                <a:lnTo>
                  <a:pt x="187" y="234"/>
                </a:lnTo>
                <a:lnTo>
                  <a:pt x="177" y="239"/>
                </a:lnTo>
                <a:lnTo>
                  <a:pt x="166" y="243"/>
                </a:lnTo>
                <a:lnTo>
                  <a:pt x="155" y="246"/>
                </a:lnTo>
                <a:lnTo>
                  <a:pt x="144" y="247"/>
                </a:lnTo>
                <a:lnTo>
                  <a:pt x="133" y="2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3" name="Freeform 257"/>
          <p:cNvSpPr>
            <a:spLocks/>
          </p:cNvSpPr>
          <p:nvPr/>
        </p:nvSpPr>
        <p:spPr bwMode="auto">
          <a:xfrm>
            <a:off x="3792538" y="2746375"/>
            <a:ext cx="80962" cy="15875"/>
          </a:xfrm>
          <a:custGeom>
            <a:avLst/>
            <a:gdLst>
              <a:gd name="T0" fmla="*/ 41983173 w 148"/>
              <a:gd name="T1" fmla="*/ 0 h 32"/>
              <a:gd name="T2" fmla="*/ 2398773 w 148"/>
              <a:gd name="T3" fmla="*/ 0 h 32"/>
              <a:gd name="T4" fmla="*/ 2398773 w 148"/>
              <a:gd name="T5" fmla="*/ 0 h 32"/>
              <a:gd name="T6" fmla="*/ 1499438 w 148"/>
              <a:gd name="T7" fmla="*/ 503039 h 32"/>
              <a:gd name="T8" fmla="*/ 599556 w 148"/>
              <a:gd name="T9" fmla="*/ 754559 h 32"/>
              <a:gd name="T10" fmla="*/ 299778 w 148"/>
              <a:gd name="T11" fmla="*/ 1509613 h 32"/>
              <a:gd name="T12" fmla="*/ 0 w 148"/>
              <a:gd name="T13" fmla="*/ 2012652 h 32"/>
              <a:gd name="T14" fmla="*/ 0 w 148"/>
              <a:gd name="T15" fmla="*/ 5785941 h 32"/>
              <a:gd name="T16" fmla="*/ 0 w 148"/>
              <a:gd name="T17" fmla="*/ 5785941 h 32"/>
              <a:gd name="T18" fmla="*/ 299778 w 148"/>
              <a:gd name="T19" fmla="*/ 6792516 h 32"/>
              <a:gd name="T20" fmla="*/ 599556 w 148"/>
              <a:gd name="T21" fmla="*/ 7547074 h 32"/>
              <a:gd name="T22" fmla="*/ 1499438 w 148"/>
              <a:gd name="T23" fmla="*/ 8050113 h 32"/>
              <a:gd name="T24" fmla="*/ 2398773 w 148"/>
              <a:gd name="T25" fmla="*/ 8050113 h 32"/>
              <a:gd name="T26" fmla="*/ 41983173 w 148"/>
              <a:gd name="T27" fmla="*/ 8050113 h 32"/>
              <a:gd name="T28" fmla="*/ 41983173 w 148"/>
              <a:gd name="T29" fmla="*/ 8050113 h 32"/>
              <a:gd name="T30" fmla="*/ 42882508 w 148"/>
              <a:gd name="T31" fmla="*/ 8050113 h 32"/>
              <a:gd name="T32" fmla="*/ 43782390 w 148"/>
              <a:gd name="T33" fmla="*/ 7547074 h 32"/>
              <a:gd name="T34" fmla="*/ 44082168 w 148"/>
              <a:gd name="T35" fmla="*/ 6792516 h 32"/>
              <a:gd name="T36" fmla="*/ 44381946 w 148"/>
              <a:gd name="T37" fmla="*/ 5785941 h 32"/>
              <a:gd name="T38" fmla="*/ 44381946 w 148"/>
              <a:gd name="T39" fmla="*/ 2012652 h 32"/>
              <a:gd name="T40" fmla="*/ 44381946 w 148"/>
              <a:gd name="T41" fmla="*/ 2012652 h 32"/>
              <a:gd name="T42" fmla="*/ 44082168 w 148"/>
              <a:gd name="T43" fmla="*/ 1509613 h 32"/>
              <a:gd name="T44" fmla="*/ 43782390 w 148"/>
              <a:gd name="T45" fmla="*/ 754559 h 32"/>
              <a:gd name="T46" fmla="*/ 42882508 w 148"/>
              <a:gd name="T47" fmla="*/ 503039 h 32"/>
              <a:gd name="T48" fmla="*/ 41983173 w 148"/>
              <a:gd name="T49" fmla="*/ 0 h 32"/>
              <a:gd name="T50" fmla="*/ 41983173 w 148"/>
              <a:gd name="T51" fmla="*/ 0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48" h="32">
                <a:moveTo>
                  <a:pt x="140" y="0"/>
                </a:moveTo>
                <a:lnTo>
                  <a:pt x="8" y="0"/>
                </a:lnTo>
                <a:lnTo>
                  <a:pt x="5" y="2"/>
                </a:lnTo>
                <a:lnTo>
                  <a:pt x="2" y="3"/>
                </a:lnTo>
                <a:lnTo>
                  <a:pt x="1" y="6"/>
                </a:lnTo>
                <a:lnTo>
                  <a:pt x="0" y="8"/>
                </a:lnTo>
                <a:lnTo>
                  <a:pt x="0" y="23"/>
                </a:lnTo>
                <a:lnTo>
                  <a:pt x="1" y="27"/>
                </a:lnTo>
                <a:lnTo>
                  <a:pt x="2" y="30"/>
                </a:lnTo>
                <a:lnTo>
                  <a:pt x="5" y="32"/>
                </a:lnTo>
                <a:lnTo>
                  <a:pt x="8" y="32"/>
                </a:lnTo>
                <a:lnTo>
                  <a:pt x="140" y="32"/>
                </a:lnTo>
                <a:lnTo>
                  <a:pt x="143" y="32"/>
                </a:lnTo>
                <a:lnTo>
                  <a:pt x="146" y="30"/>
                </a:lnTo>
                <a:lnTo>
                  <a:pt x="147" y="27"/>
                </a:lnTo>
                <a:lnTo>
                  <a:pt x="148" y="23"/>
                </a:lnTo>
                <a:lnTo>
                  <a:pt x="148" y="8"/>
                </a:lnTo>
                <a:lnTo>
                  <a:pt x="147" y="6"/>
                </a:lnTo>
                <a:lnTo>
                  <a:pt x="146" y="3"/>
                </a:lnTo>
                <a:lnTo>
                  <a:pt x="143" y="2"/>
                </a:lnTo>
                <a:lnTo>
                  <a:pt x="14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4" name="Freeform 258"/>
          <p:cNvSpPr>
            <a:spLocks noEditPoints="1"/>
          </p:cNvSpPr>
          <p:nvPr/>
        </p:nvSpPr>
        <p:spPr bwMode="auto">
          <a:xfrm>
            <a:off x="4056063" y="2681288"/>
            <a:ext cx="144462" cy="146050"/>
          </a:xfrm>
          <a:custGeom>
            <a:avLst/>
            <a:gdLst>
              <a:gd name="T0" fmla="*/ 64034540 w 267"/>
              <a:gd name="T1" fmla="*/ 8842812 h 269"/>
              <a:gd name="T2" fmla="*/ 54047725 w 267"/>
              <a:gd name="T3" fmla="*/ 3242419 h 269"/>
              <a:gd name="T4" fmla="*/ 42885736 w 267"/>
              <a:gd name="T5" fmla="*/ 589629 h 269"/>
              <a:gd name="T6" fmla="*/ 31429953 w 267"/>
              <a:gd name="T7" fmla="*/ 884444 h 269"/>
              <a:gd name="T8" fmla="*/ 20855552 w 267"/>
              <a:gd name="T9" fmla="*/ 5010764 h 269"/>
              <a:gd name="T10" fmla="*/ 11455782 w 267"/>
              <a:gd name="T11" fmla="*/ 11789873 h 269"/>
              <a:gd name="T12" fmla="*/ 6168582 w 267"/>
              <a:gd name="T13" fmla="*/ 17685080 h 269"/>
              <a:gd name="T14" fmla="*/ 1468426 w 267"/>
              <a:gd name="T15" fmla="*/ 28591052 h 269"/>
              <a:gd name="T16" fmla="*/ 0 w 267"/>
              <a:gd name="T17" fmla="*/ 40086110 h 269"/>
              <a:gd name="T18" fmla="*/ 1468426 w 267"/>
              <a:gd name="T19" fmla="*/ 50697267 h 269"/>
              <a:gd name="T20" fmla="*/ 6168582 w 267"/>
              <a:gd name="T21" fmla="*/ 61603238 h 269"/>
              <a:gd name="T22" fmla="*/ 11455782 w 267"/>
              <a:gd name="T23" fmla="*/ 67792718 h 269"/>
              <a:gd name="T24" fmla="*/ 20855552 w 267"/>
              <a:gd name="T25" fmla="*/ 74572370 h 269"/>
              <a:gd name="T26" fmla="*/ 31429953 w 267"/>
              <a:gd name="T27" fmla="*/ 78698690 h 269"/>
              <a:gd name="T28" fmla="*/ 42885736 w 267"/>
              <a:gd name="T29" fmla="*/ 78993504 h 269"/>
              <a:gd name="T30" fmla="*/ 54047725 w 267"/>
              <a:gd name="T31" fmla="*/ 76045900 h 269"/>
              <a:gd name="T32" fmla="*/ 64034540 w 267"/>
              <a:gd name="T33" fmla="*/ 70445507 h 269"/>
              <a:gd name="T34" fmla="*/ 69615534 w 267"/>
              <a:gd name="T35" fmla="*/ 64550842 h 269"/>
              <a:gd name="T36" fmla="*/ 75784116 w 267"/>
              <a:gd name="T37" fmla="*/ 54529315 h 269"/>
              <a:gd name="T38" fmla="*/ 78427716 w 267"/>
              <a:gd name="T39" fmla="*/ 43623343 h 269"/>
              <a:gd name="T40" fmla="*/ 77546336 w 267"/>
              <a:gd name="T41" fmla="*/ 32422557 h 269"/>
              <a:gd name="T42" fmla="*/ 74021896 w 267"/>
              <a:gd name="T43" fmla="*/ 21517128 h 269"/>
              <a:gd name="T44" fmla="*/ 66971934 w 267"/>
              <a:gd name="T45" fmla="*/ 11789873 h 269"/>
              <a:gd name="T46" fmla="*/ 62859907 w 267"/>
              <a:gd name="T47" fmla="*/ 63371584 h 269"/>
              <a:gd name="T48" fmla="*/ 54928564 w 267"/>
              <a:gd name="T49" fmla="*/ 69266791 h 269"/>
              <a:gd name="T50" fmla="*/ 45529336 w 267"/>
              <a:gd name="T51" fmla="*/ 72509210 h 269"/>
              <a:gd name="T52" fmla="*/ 35835774 w 267"/>
              <a:gd name="T53" fmla="*/ 72804025 h 269"/>
              <a:gd name="T54" fmla="*/ 26729798 w 267"/>
              <a:gd name="T55" fmla="*/ 70445507 h 269"/>
              <a:gd name="T56" fmla="*/ 18211410 w 267"/>
              <a:gd name="T57" fmla="*/ 65729558 h 269"/>
              <a:gd name="T58" fmla="*/ 13511796 w 267"/>
              <a:gd name="T59" fmla="*/ 60718794 h 269"/>
              <a:gd name="T60" fmla="*/ 8224595 w 267"/>
              <a:gd name="T61" fmla="*/ 52465612 h 269"/>
              <a:gd name="T62" fmla="*/ 5874788 w 267"/>
              <a:gd name="T63" fmla="*/ 42738899 h 269"/>
              <a:gd name="T64" fmla="*/ 6756169 w 267"/>
              <a:gd name="T65" fmla="*/ 33601816 h 269"/>
              <a:gd name="T66" fmla="*/ 9986815 w 267"/>
              <a:gd name="T67" fmla="*/ 24169918 h 269"/>
              <a:gd name="T68" fmla="*/ 15567809 w 267"/>
              <a:gd name="T69" fmla="*/ 16211550 h 269"/>
              <a:gd name="T70" fmla="*/ 20855552 w 267"/>
              <a:gd name="T71" fmla="*/ 11789873 h 269"/>
              <a:gd name="T72" fmla="*/ 29667192 w 267"/>
              <a:gd name="T73" fmla="*/ 7663553 h 269"/>
              <a:gd name="T74" fmla="*/ 39066961 w 267"/>
              <a:gd name="T75" fmla="*/ 6484294 h 269"/>
              <a:gd name="T76" fmla="*/ 48760524 w 267"/>
              <a:gd name="T77" fmla="*/ 7663553 h 269"/>
              <a:gd name="T78" fmla="*/ 57572165 w 267"/>
              <a:gd name="T79" fmla="*/ 11789873 h 269"/>
              <a:gd name="T80" fmla="*/ 62859907 w 267"/>
              <a:gd name="T81" fmla="*/ 16211550 h 269"/>
              <a:gd name="T82" fmla="*/ 68734154 w 267"/>
              <a:gd name="T83" fmla="*/ 24169918 h 269"/>
              <a:gd name="T84" fmla="*/ 71965341 w 267"/>
              <a:gd name="T85" fmla="*/ 33601816 h 269"/>
              <a:gd name="T86" fmla="*/ 72552928 w 267"/>
              <a:gd name="T87" fmla="*/ 42738899 h 269"/>
              <a:gd name="T88" fmla="*/ 69909328 w 267"/>
              <a:gd name="T89" fmla="*/ 52465612 h 269"/>
              <a:gd name="T90" fmla="*/ 64915920 w 267"/>
              <a:gd name="T91" fmla="*/ 60718794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69">
                <a:moveTo>
                  <a:pt x="228" y="40"/>
                </a:moveTo>
                <a:lnTo>
                  <a:pt x="228" y="40"/>
                </a:lnTo>
                <a:lnTo>
                  <a:pt x="218" y="30"/>
                </a:lnTo>
                <a:lnTo>
                  <a:pt x="207" y="24"/>
                </a:lnTo>
                <a:lnTo>
                  <a:pt x="196" y="17"/>
                </a:lnTo>
                <a:lnTo>
                  <a:pt x="184" y="11"/>
                </a:lnTo>
                <a:lnTo>
                  <a:pt x="172" y="6"/>
                </a:lnTo>
                <a:lnTo>
                  <a:pt x="159" y="3"/>
                </a:lnTo>
                <a:lnTo>
                  <a:pt x="146" y="2"/>
                </a:lnTo>
                <a:lnTo>
                  <a:pt x="133" y="0"/>
                </a:lnTo>
                <a:lnTo>
                  <a:pt x="121" y="2"/>
                </a:lnTo>
                <a:lnTo>
                  <a:pt x="107" y="3"/>
                </a:lnTo>
                <a:lnTo>
                  <a:pt x="95" y="6"/>
                </a:lnTo>
                <a:lnTo>
                  <a:pt x="83" y="11"/>
                </a:lnTo>
                <a:lnTo>
                  <a:pt x="71" y="17"/>
                </a:lnTo>
                <a:lnTo>
                  <a:pt x="60" y="24"/>
                </a:lnTo>
                <a:lnTo>
                  <a:pt x="49" y="30"/>
                </a:lnTo>
                <a:lnTo>
                  <a:pt x="39" y="40"/>
                </a:lnTo>
                <a:lnTo>
                  <a:pt x="30" y="51"/>
                </a:lnTo>
                <a:lnTo>
                  <a:pt x="21" y="60"/>
                </a:lnTo>
                <a:lnTo>
                  <a:pt x="15" y="73"/>
                </a:lnTo>
                <a:lnTo>
                  <a:pt x="9" y="85"/>
                </a:lnTo>
                <a:lnTo>
                  <a:pt x="5" y="97"/>
                </a:lnTo>
                <a:lnTo>
                  <a:pt x="2" y="110"/>
                </a:lnTo>
                <a:lnTo>
                  <a:pt x="0" y="122"/>
                </a:lnTo>
                <a:lnTo>
                  <a:pt x="0" y="136"/>
                </a:lnTo>
                <a:lnTo>
                  <a:pt x="0" y="148"/>
                </a:lnTo>
                <a:lnTo>
                  <a:pt x="2" y="160"/>
                </a:lnTo>
                <a:lnTo>
                  <a:pt x="5" y="172"/>
                </a:lnTo>
                <a:lnTo>
                  <a:pt x="9" y="185"/>
                </a:lnTo>
                <a:lnTo>
                  <a:pt x="15" y="197"/>
                </a:lnTo>
                <a:lnTo>
                  <a:pt x="21" y="209"/>
                </a:lnTo>
                <a:lnTo>
                  <a:pt x="30" y="219"/>
                </a:lnTo>
                <a:lnTo>
                  <a:pt x="39" y="230"/>
                </a:lnTo>
                <a:lnTo>
                  <a:pt x="49" y="239"/>
                </a:lnTo>
                <a:lnTo>
                  <a:pt x="60" y="246"/>
                </a:lnTo>
                <a:lnTo>
                  <a:pt x="71" y="253"/>
                </a:lnTo>
                <a:lnTo>
                  <a:pt x="83" y="258"/>
                </a:lnTo>
                <a:lnTo>
                  <a:pt x="95" y="264"/>
                </a:lnTo>
                <a:lnTo>
                  <a:pt x="107" y="267"/>
                </a:lnTo>
                <a:lnTo>
                  <a:pt x="121" y="268"/>
                </a:lnTo>
                <a:lnTo>
                  <a:pt x="133" y="269"/>
                </a:lnTo>
                <a:lnTo>
                  <a:pt x="146" y="268"/>
                </a:lnTo>
                <a:lnTo>
                  <a:pt x="159" y="267"/>
                </a:lnTo>
                <a:lnTo>
                  <a:pt x="172" y="264"/>
                </a:lnTo>
                <a:lnTo>
                  <a:pt x="184" y="258"/>
                </a:lnTo>
                <a:lnTo>
                  <a:pt x="196" y="253"/>
                </a:lnTo>
                <a:lnTo>
                  <a:pt x="207" y="246"/>
                </a:lnTo>
                <a:lnTo>
                  <a:pt x="218" y="239"/>
                </a:lnTo>
                <a:lnTo>
                  <a:pt x="228" y="230"/>
                </a:lnTo>
                <a:lnTo>
                  <a:pt x="237" y="219"/>
                </a:lnTo>
                <a:lnTo>
                  <a:pt x="245" y="209"/>
                </a:lnTo>
                <a:lnTo>
                  <a:pt x="252" y="197"/>
                </a:lnTo>
                <a:lnTo>
                  <a:pt x="258" y="185"/>
                </a:lnTo>
                <a:lnTo>
                  <a:pt x="262" y="172"/>
                </a:lnTo>
                <a:lnTo>
                  <a:pt x="264" y="160"/>
                </a:lnTo>
                <a:lnTo>
                  <a:pt x="267" y="148"/>
                </a:lnTo>
                <a:lnTo>
                  <a:pt x="267" y="136"/>
                </a:lnTo>
                <a:lnTo>
                  <a:pt x="267" y="122"/>
                </a:lnTo>
                <a:lnTo>
                  <a:pt x="264" y="110"/>
                </a:lnTo>
                <a:lnTo>
                  <a:pt x="262" y="97"/>
                </a:lnTo>
                <a:lnTo>
                  <a:pt x="258" y="85"/>
                </a:lnTo>
                <a:lnTo>
                  <a:pt x="252" y="73"/>
                </a:lnTo>
                <a:lnTo>
                  <a:pt x="245" y="60"/>
                </a:lnTo>
                <a:lnTo>
                  <a:pt x="237" y="51"/>
                </a:lnTo>
                <a:lnTo>
                  <a:pt x="228" y="40"/>
                </a:lnTo>
                <a:close/>
                <a:moveTo>
                  <a:pt x="214" y="215"/>
                </a:moveTo>
                <a:lnTo>
                  <a:pt x="214" y="215"/>
                </a:lnTo>
                <a:lnTo>
                  <a:pt x="204" y="223"/>
                </a:lnTo>
                <a:lnTo>
                  <a:pt x="196" y="230"/>
                </a:lnTo>
                <a:lnTo>
                  <a:pt x="187" y="235"/>
                </a:lnTo>
                <a:lnTo>
                  <a:pt x="176" y="239"/>
                </a:lnTo>
                <a:lnTo>
                  <a:pt x="166" y="243"/>
                </a:lnTo>
                <a:lnTo>
                  <a:pt x="155" y="246"/>
                </a:lnTo>
                <a:lnTo>
                  <a:pt x="144" y="247"/>
                </a:lnTo>
                <a:lnTo>
                  <a:pt x="133" y="247"/>
                </a:lnTo>
                <a:lnTo>
                  <a:pt x="122" y="247"/>
                </a:lnTo>
                <a:lnTo>
                  <a:pt x="112" y="246"/>
                </a:lnTo>
                <a:lnTo>
                  <a:pt x="101" y="243"/>
                </a:lnTo>
                <a:lnTo>
                  <a:pt x="91" y="239"/>
                </a:lnTo>
                <a:lnTo>
                  <a:pt x="80" y="235"/>
                </a:lnTo>
                <a:lnTo>
                  <a:pt x="71" y="230"/>
                </a:lnTo>
                <a:lnTo>
                  <a:pt x="62" y="223"/>
                </a:lnTo>
                <a:lnTo>
                  <a:pt x="53" y="215"/>
                </a:lnTo>
                <a:lnTo>
                  <a:pt x="46" y="206"/>
                </a:lnTo>
                <a:lnTo>
                  <a:pt x="39" y="197"/>
                </a:lnTo>
                <a:lnTo>
                  <a:pt x="34" y="187"/>
                </a:lnTo>
                <a:lnTo>
                  <a:pt x="28" y="178"/>
                </a:lnTo>
                <a:lnTo>
                  <a:pt x="26" y="167"/>
                </a:lnTo>
                <a:lnTo>
                  <a:pt x="23" y="156"/>
                </a:lnTo>
                <a:lnTo>
                  <a:pt x="20" y="145"/>
                </a:lnTo>
                <a:lnTo>
                  <a:pt x="20" y="136"/>
                </a:lnTo>
                <a:lnTo>
                  <a:pt x="20" y="125"/>
                </a:lnTo>
                <a:lnTo>
                  <a:pt x="23" y="114"/>
                </a:lnTo>
                <a:lnTo>
                  <a:pt x="26" y="103"/>
                </a:lnTo>
                <a:lnTo>
                  <a:pt x="28" y="92"/>
                </a:lnTo>
                <a:lnTo>
                  <a:pt x="34" y="82"/>
                </a:lnTo>
                <a:lnTo>
                  <a:pt x="39" y="73"/>
                </a:lnTo>
                <a:lnTo>
                  <a:pt x="46" y="63"/>
                </a:lnTo>
                <a:lnTo>
                  <a:pt x="53" y="55"/>
                </a:lnTo>
                <a:lnTo>
                  <a:pt x="62" y="47"/>
                </a:lnTo>
                <a:lnTo>
                  <a:pt x="71" y="40"/>
                </a:lnTo>
                <a:lnTo>
                  <a:pt x="80" y="35"/>
                </a:lnTo>
                <a:lnTo>
                  <a:pt x="91" y="30"/>
                </a:lnTo>
                <a:lnTo>
                  <a:pt x="101" y="26"/>
                </a:lnTo>
                <a:lnTo>
                  <a:pt x="112" y="24"/>
                </a:lnTo>
                <a:lnTo>
                  <a:pt x="122" y="22"/>
                </a:lnTo>
                <a:lnTo>
                  <a:pt x="133" y="22"/>
                </a:lnTo>
                <a:lnTo>
                  <a:pt x="144" y="22"/>
                </a:lnTo>
                <a:lnTo>
                  <a:pt x="155" y="24"/>
                </a:lnTo>
                <a:lnTo>
                  <a:pt x="166" y="26"/>
                </a:lnTo>
                <a:lnTo>
                  <a:pt x="176" y="30"/>
                </a:lnTo>
                <a:lnTo>
                  <a:pt x="187" y="35"/>
                </a:lnTo>
                <a:lnTo>
                  <a:pt x="196" y="40"/>
                </a:lnTo>
                <a:lnTo>
                  <a:pt x="204" y="47"/>
                </a:lnTo>
                <a:lnTo>
                  <a:pt x="214" y="55"/>
                </a:lnTo>
                <a:lnTo>
                  <a:pt x="221" y="63"/>
                </a:lnTo>
                <a:lnTo>
                  <a:pt x="228" y="73"/>
                </a:lnTo>
                <a:lnTo>
                  <a:pt x="234" y="82"/>
                </a:lnTo>
                <a:lnTo>
                  <a:pt x="238" y="92"/>
                </a:lnTo>
                <a:lnTo>
                  <a:pt x="243" y="103"/>
                </a:lnTo>
                <a:lnTo>
                  <a:pt x="245" y="114"/>
                </a:lnTo>
                <a:lnTo>
                  <a:pt x="247" y="125"/>
                </a:lnTo>
                <a:lnTo>
                  <a:pt x="247" y="136"/>
                </a:lnTo>
                <a:lnTo>
                  <a:pt x="247" y="145"/>
                </a:lnTo>
                <a:lnTo>
                  <a:pt x="245" y="156"/>
                </a:lnTo>
                <a:lnTo>
                  <a:pt x="243" y="167"/>
                </a:lnTo>
                <a:lnTo>
                  <a:pt x="238" y="178"/>
                </a:lnTo>
                <a:lnTo>
                  <a:pt x="234" y="187"/>
                </a:lnTo>
                <a:lnTo>
                  <a:pt x="228" y="197"/>
                </a:lnTo>
                <a:lnTo>
                  <a:pt x="221" y="206"/>
                </a:lnTo>
                <a:lnTo>
                  <a:pt x="214" y="2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5" name="Freeform 259"/>
          <p:cNvSpPr>
            <a:spLocks/>
          </p:cNvSpPr>
          <p:nvPr/>
        </p:nvSpPr>
        <p:spPr bwMode="auto">
          <a:xfrm>
            <a:off x="4094163" y="2720975"/>
            <a:ext cx="68262" cy="66675"/>
          </a:xfrm>
          <a:custGeom>
            <a:avLst/>
            <a:gdLst>
              <a:gd name="T0" fmla="*/ 36608250 w 124"/>
              <a:gd name="T1" fmla="*/ 4071477 h 124"/>
              <a:gd name="T2" fmla="*/ 33582702 w 124"/>
              <a:gd name="T3" fmla="*/ 872690 h 124"/>
              <a:gd name="T4" fmla="*/ 33582702 w 124"/>
              <a:gd name="T5" fmla="*/ 872690 h 124"/>
              <a:gd name="T6" fmla="*/ 32675478 w 124"/>
              <a:gd name="T7" fmla="*/ 0 h 124"/>
              <a:gd name="T8" fmla="*/ 31464929 w 124"/>
              <a:gd name="T9" fmla="*/ 0 h 124"/>
              <a:gd name="T10" fmla="*/ 30557154 w 124"/>
              <a:gd name="T11" fmla="*/ 0 h 124"/>
              <a:gd name="T12" fmla="*/ 29649930 w 124"/>
              <a:gd name="T13" fmla="*/ 872690 h 124"/>
              <a:gd name="T14" fmla="*/ 18455513 w 124"/>
              <a:gd name="T15" fmla="*/ 11051381 h 124"/>
              <a:gd name="T16" fmla="*/ 8168870 w 124"/>
              <a:gd name="T17" fmla="*/ 1163049 h 124"/>
              <a:gd name="T18" fmla="*/ 8168870 w 124"/>
              <a:gd name="T19" fmla="*/ 1163049 h 124"/>
              <a:gd name="T20" fmla="*/ 7563870 w 124"/>
              <a:gd name="T21" fmla="*/ 290897 h 124"/>
              <a:gd name="T22" fmla="*/ 6051096 w 124"/>
              <a:gd name="T23" fmla="*/ 290897 h 124"/>
              <a:gd name="T24" fmla="*/ 5446097 w 124"/>
              <a:gd name="T25" fmla="*/ 290897 h 124"/>
              <a:gd name="T26" fmla="*/ 4538322 w 124"/>
              <a:gd name="T27" fmla="*/ 1163049 h 124"/>
              <a:gd name="T28" fmla="*/ 1209999 w 124"/>
              <a:gd name="T29" fmla="*/ 4362373 h 124"/>
              <a:gd name="T30" fmla="*/ 1209999 w 124"/>
              <a:gd name="T31" fmla="*/ 4362373 h 124"/>
              <a:gd name="T32" fmla="*/ 907775 w 124"/>
              <a:gd name="T33" fmla="*/ 5235063 h 124"/>
              <a:gd name="T34" fmla="*/ 302775 w 124"/>
              <a:gd name="T35" fmla="*/ 6107215 h 124"/>
              <a:gd name="T36" fmla="*/ 907775 w 124"/>
              <a:gd name="T37" fmla="*/ 6689008 h 124"/>
              <a:gd name="T38" fmla="*/ 1209999 w 124"/>
              <a:gd name="T39" fmla="*/ 7561698 h 124"/>
              <a:gd name="T40" fmla="*/ 12102192 w 124"/>
              <a:gd name="T41" fmla="*/ 18031286 h 124"/>
              <a:gd name="T42" fmla="*/ 907775 w 124"/>
              <a:gd name="T43" fmla="*/ 28500874 h 124"/>
              <a:gd name="T44" fmla="*/ 907775 w 124"/>
              <a:gd name="T45" fmla="*/ 28500874 h 124"/>
              <a:gd name="T46" fmla="*/ 0 w 124"/>
              <a:gd name="T47" fmla="*/ 29373564 h 124"/>
              <a:gd name="T48" fmla="*/ 0 w 124"/>
              <a:gd name="T49" fmla="*/ 30246253 h 124"/>
              <a:gd name="T50" fmla="*/ 0 w 124"/>
              <a:gd name="T51" fmla="*/ 31409302 h 124"/>
              <a:gd name="T52" fmla="*/ 907775 w 124"/>
              <a:gd name="T53" fmla="*/ 31700199 h 124"/>
              <a:gd name="T54" fmla="*/ 4235547 w 124"/>
              <a:gd name="T55" fmla="*/ 35480779 h 124"/>
              <a:gd name="T56" fmla="*/ 4235547 w 124"/>
              <a:gd name="T57" fmla="*/ 35480779 h 124"/>
              <a:gd name="T58" fmla="*/ 4840547 w 124"/>
              <a:gd name="T59" fmla="*/ 35771675 h 124"/>
              <a:gd name="T60" fmla="*/ 5748321 w 124"/>
              <a:gd name="T61" fmla="*/ 36062572 h 124"/>
              <a:gd name="T62" fmla="*/ 6958871 w 124"/>
              <a:gd name="T63" fmla="*/ 35771675 h 124"/>
              <a:gd name="T64" fmla="*/ 7866095 w 124"/>
              <a:gd name="T65" fmla="*/ 35480779 h 124"/>
              <a:gd name="T66" fmla="*/ 19060512 w 124"/>
              <a:gd name="T67" fmla="*/ 24720294 h 124"/>
              <a:gd name="T68" fmla="*/ 29347155 w 124"/>
              <a:gd name="T69" fmla="*/ 34899523 h 124"/>
              <a:gd name="T70" fmla="*/ 29347155 w 124"/>
              <a:gd name="T71" fmla="*/ 34899523 h 124"/>
              <a:gd name="T72" fmla="*/ 30254930 w 124"/>
              <a:gd name="T73" fmla="*/ 35480779 h 124"/>
              <a:gd name="T74" fmla="*/ 31464929 w 124"/>
              <a:gd name="T75" fmla="*/ 35480779 h 124"/>
              <a:gd name="T76" fmla="*/ 32069928 w 124"/>
              <a:gd name="T77" fmla="*/ 35480779 h 124"/>
              <a:gd name="T78" fmla="*/ 32977703 w 124"/>
              <a:gd name="T79" fmla="*/ 34899523 h 124"/>
              <a:gd name="T80" fmla="*/ 36306026 w 124"/>
              <a:gd name="T81" fmla="*/ 31700199 h 124"/>
              <a:gd name="T82" fmla="*/ 36306026 w 124"/>
              <a:gd name="T83" fmla="*/ 31700199 h 124"/>
              <a:gd name="T84" fmla="*/ 36608250 w 124"/>
              <a:gd name="T85" fmla="*/ 31118405 h 124"/>
              <a:gd name="T86" fmla="*/ 37213250 w 124"/>
              <a:gd name="T87" fmla="*/ 29664460 h 124"/>
              <a:gd name="T88" fmla="*/ 36608250 w 124"/>
              <a:gd name="T89" fmla="*/ 29082667 h 124"/>
              <a:gd name="T90" fmla="*/ 36306026 w 124"/>
              <a:gd name="T91" fmla="*/ 28209977 h 124"/>
              <a:gd name="T92" fmla="*/ 25716608 w 124"/>
              <a:gd name="T93" fmla="*/ 18031286 h 124"/>
              <a:gd name="T94" fmla="*/ 36608250 w 124"/>
              <a:gd name="T95" fmla="*/ 7561698 h 124"/>
              <a:gd name="T96" fmla="*/ 36608250 w 124"/>
              <a:gd name="T97" fmla="*/ 7561698 h 124"/>
              <a:gd name="T98" fmla="*/ 37213250 w 124"/>
              <a:gd name="T99" fmla="*/ 6689008 h 124"/>
              <a:gd name="T100" fmla="*/ 37516025 w 124"/>
              <a:gd name="T101" fmla="*/ 5525959 h 124"/>
              <a:gd name="T102" fmla="*/ 37213250 w 124"/>
              <a:gd name="T103" fmla="*/ 4653270 h 124"/>
              <a:gd name="T104" fmla="*/ 36608250 w 124"/>
              <a:gd name="T105" fmla="*/ 4071477 h 124"/>
              <a:gd name="T106" fmla="*/ 36608250 w 124"/>
              <a:gd name="T107" fmla="*/ 4071477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4" h="124">
                <a:moveTo>
                  <a:pt x="121" y="14"/>
                </a:moveTo>
                <a:lnTo>
                  <a:pt x="111" y="3"/>
                </a:lnTo>
                <a:lnTo>
                  <a:pt x="108" y="0"/>
                </a:lnTo>
                <a:lnTo>
                  <a:pt x="104" y="0"/>
                </a:lnTo>
                <a:lnTo>
                  <a:pt x="101" y="0"/>
                </a:lnTo>
                <a:lnTo>
                  <a:pt x="98" y="3"/>
                </a:lnTo>
                <a:lnTo>
                  <a:pt x="61" y="38"/>
                </a:lnTo>
                <a:lnTo>
                  <a:pt x="27" y="4"/>
                </a:lnTo>
                <a:lnTo>
                  <a:pt x="25" y="1"/>
                </a:lnTo>
                <a:lnTo>
                  <a:pt x="20" y="1"/>
                </a:lnTo>
                <a:lnTo>
                  <a:pt x="18" y="1"/>
                </a:lnTo>
                <a:lnTo>
                  <a:pt x="15" y="4"/>
                </a:lnTo>
                <a:lnTo>
                  <a:pt x="4" y="15"/>
                </a:lnTo>
                <a:lnTo>
                  <a:pt x="3" y="18"/>
                </a:lnTo>
                <a:lnTo>
                  <a:pt x="1" y="21"/>
                </a:lnTo>
                <a:lnTo>
                  <a:pt x="3" y="23"/>
                </a:lnTo>
                <a:lnTo>
                  <a:pt x="4" y="26"/>
                </a:lnTo>
                <a:lnTo>
                  <a:pt x="40" y="62"/>
                </a:lnTo>
                <a:lnTo>
                  <a:pt x="3" y="98"/>
                </a:lnTo>
                <a:lnTo>
                  <a:pt x="0" y="101"/>
                </a:lnTo>
                <a:lnTo>
                  <a:pt x="0" y="104"/>
                </a:lnTo>
                <a:lnTo>
                  <a:pt x="0" y="108"/>
                </a:lnTo>
                <a:lnTo>
                  <a:pt x="3" y="109"/>
                </a:lnTo>
                <a:lnTo>
                  <a:pt x="14" y="122"/>
                </a:lnTo>
                <a:lnTo>
                  <a:pt x="16" y="123"/>
                </a:lnTo>
                <a:lnTo>
                  <a:pt x="19" y="124"/>
                </a:lnTo>
                <a:lnTo>
                  <a:pt x="23" y="123"/>
                </a:lnTo>
                <a:lnTo>
                  <a:pt x="26" y="122"/>
                </a:lnTo>
                <a:lnTo>
                  <a:pt x="63" y="85"/>
                </a:lnTo>
                <a:lnTo>
                  <a:pt x="97" y="120"/>
                </a:lnTo>
                <a:lnTo>
                  <a:pt x="100" y="122"/>
                </a:lnTo>
                <a:lnTo>
                  <a:pt x="104" y="122"/>
                </a:lnTo>
                <a:lnTo>
                  <a:pt x="106" y="122"/>
                </a:lnTo>
                <a:lnTo>
                  <a:pt x="109" y="120"/>
                </a:lnTo>
                <a:lnTo>
                  <a:pt x="120" y="109"/>
                </a:lnTo>
                <a:lnTo>
                  <a:pt x="121" y="107"/>
                </a:lnTo>
                <a:lnTo>
                  <a:pt x="123" y="102"/>
                </a:lnTo>
                <a:lnTo>
                  <a:pt x="121" y="100"/>
                </a:lnTo>
                <a:lnTo>
                  <a:pt x="120" y="97"/>
                </a:lnTo>
                <a:lnTo>
                  <a:pt x="85" y="62"/>
                </a:lnTo>
                <a:lnTo>
                  <a:pt x="121" y="26"/>
                </a:lnTo>
                <a:lnTo>
                  <a:pt x="123" y="23"/>
                </a:lnTo>
                <a:lnTo>
                  <a:pt x="124" y="19"/>
                </a:lnTo>
                <a:lnTo>
                  <a:pt x="123" y="16"/>
                </a:lnTo>
                <a:lnTo>
                  <a:pt x="121"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6" name="Freeform 260"/>
          <p:cNvSpPr>
            <a:spLocks noEditPoints="1"/>
          </p:cNvSpPr>
          <p:nvPr/>
        </p:nvSpPr>
        <p:spPr bwMode="auto">
          <a:xfrm>
            <a:off x="5868988" y="1206500"/>
            <a:ext cx="63500" cy="146050"/>
          </a:xfrm>
          <a:custGeom>
            <a:avLst/>
            <a:gdLst>
              <a:gd name="T0" fmla="*/ 29311819 w 116"/>
              <a:gd name="T1" fmla="*/ 0 h 271"/>
              <a:gd name="T2" fmla="*/ 5329621 w 116"/>
              <a:gd name="T3" fmla="*/ 0 h 271"/>
              <a:gd name="T4" fmla="*/ 5329621 w 116"/>
              <a:gd name="T5" fmla="*/ 0 h 271"/>
              <a:gd name="T6" fmla="*/ 3257112 w 116"/>
              <a:gd name="T7" fmla="*/ 292639 h 271"/>
              <a:gd name="T8" fmla="*/ 1776358 w 116"/>
              <a:gd name="T9" fmla="*/ 1462656 h 271"/>
              <a:gd name="T10" fmla="*/ 592302 w 116"/>
              <a:gd name="T11" fmla="*/ 2633211 h 271"/>
              <a:gd name="T12" fmla="*/ 0 w 116"/>
              <a:gd name="T13" fmla="*/ 4681145 h 271"/>
              <a:gd name="T14" fmla="*/ 0 w 116"/>
              <a:gd name="T15" fmla="*/ 74604604 h 271"/>
              <a:gd name="T16" fmla="*/ 0 w 116"/>
              <a:gd name="T17" fmla="*/ 74604604 h 271"/>
              <a:gd name="T18" fmla="*/ 592302 w 116"/>
              <a:gd name="T19" fmla="*/ 76652537 h 271"/>
              <a:gd name="T20" fmla="*/ 1776358 w 116"/>
              <a:gd name="T21" fmla="*/ 78115732 h 271"/>
              <a:gd name="T22" fmla="*/ 3257112 w 116"/>
              <a:gd name="T23" fmla="*/ 78993110 h 271"/>
              <a:gd name="T24" fmla="*/ 5329621 w 116"/>
              <a:gd name="T25" fmla="*/ 79285749 h 271"/>
              <a:gd name="T26" fmla="*/ 29311819 w 116"/>
              <a:gd name="T27" fmla="*/ 79285749 h 271"/>
              <a:gd name="T28" fmla="*/ 29311819 w 116"/>
              <a:gd name="T29" fmla="*/ 79285749 h 271"/>
              <a:gd name="T30" fmla="*/ 31384328 w 116"/>
              <a:gd name="T31" fmla="*/ 78993110 h 271"/>
              <a:gd name="T32" fmla="*/ 32865082 w 116"/>
              <a:gd name="T33" fmla="*/ 78115732 h 271"/>
              <a:gd name="T34" fmla="*/ 34049138 w 116"/>
              <a:gd name="T35" fmla="*/ 76652537 h 271"/>
              <a:gd name="T36" fmla="*/ 34345289 w 116"/>
              <a:gd name="T37" fmla="*/ 74604604 h 271"/>
              <a:gd name="T38" fmla="*/ 34345289 w 116"/>
              <a:gd name="T39" fmla="*/ 4681145 h 271"/>
              <a:gd name="T40" fmla="*/ 34345289 w 116"/>
              <a:gd name="T41" fmla="*/ 4681145 h 271"/>
              <a:gd name="T42" fmla="*/ 34049138 w 116"/>
              <a:gd name="T43" fmla="*/ 2633211 h 271"/>
              <a:gd name="T44" fmla="*/ 32865082 w 116"/>
              <a:gd name="T45" fmla="*/ 1462656 h 271"/>
              <a:gd name="T46" fmla="*/ 31384328 w 116"/>
              <a:gd name="T47" fmla="*/ 292639 h 271"/>
              <a:gd name="T48" fmla="*/ 29311819 w 116"/>
              <a:gd name="T49" fmla="*/ 0 h 271"/>
              <a:gd name="T50" fmla="*/ 29311819 w 116"/>
              <a:gd name="T51" fmla="*/ 0 h 271"/>
              <a:gd name="T52" fmla="*/ 5329621 w 116"/>
              <a:gd name="T53" fmla="*/ 4388506 h 271"/>
              <a:gd name="T54" fmla="*/ 29311819 w 116"/>
              <a:gd name="T55" fmla="*/ 4388506 h 271"/>
              <a:gd name="T56" fmla="*/ 29311819 w 116"/>
              <a:gd name="T57" fmla="*/ 4388506 h 271"/>
              <a:gd name="T58" fmla="*/ 29904121 w 116"/>
              <a:gd name="T59" fmla="*/ 4388506 h 271"/>
              <a:gd name="T60" fmla="*/ 29904121 w 116"/>
              <a:gd name="T61" fmla="*/ 4681145 h 271"/>
              <a:gd name="T62" fmla="*/ 29904121 w 116"/>
              <a:gd name="T63" fmla="*/ 9654929 h 271"/>
              <a:gd name="T64" fmla="*/ 4441168 w 116"/>
              <a:gd name="T65" fmla="*/ 9654929 h 271"/>
              <a:gd name="T66" fmla="*/ 4441168 w 116"/>
              <a:gd name="T67" fmla="*/ 4681145 h 271"/>
              <a:gd name="T68" fmla="*/ 4441168 w 116"/>
              <a:gd name="T69" fmla="*/ 4681145 h 271"/>
              <a:gd name="T70" fmla="*/ 5033470 w 116"/>
              <a:gd name="T71" fmla="*/ 4388506 h 271"/>
              <a:gd name="T72" fmla="*/ 5329621 w 116"/>
              <a:gd name="T73" fmla="*/ 4388506 h 271"/>
              <a:gd name="T74" fmla="*/ 5329621 w 116"/>
              <a:gd name="T75" fmla="*/ 4388506 h 271"/>
              <a:gd name="T76" fmla="*/ 4441168 w 116"/>
              <a:gd name="T77" fmla="*/ 25453120 h 271"/>
              <a:gd name="T78" fmla="*/ 4441168 w 116"/>
              <a:gd name="T79" fmla="*/ 22235169 h 271"/>
              <a:gd name="T80" fmla="*/ 29607970 w 116"/>
              <a:gd name="T81" fmla="*/ 22235169 h 271"/>
              <a:gd name="T82" fmla="*/ 29607970 w 116"/>
              <a:gd name="T83" fmla="*/ 25453120 h 271"/>
              <a:gd name="T84" fmla="*/ 4441168 w 116"/>
              <a:gd name="T85" fmla="*/ 25453120 h 271"/>
              <a:gd name="T86" fmla="*/ 4441168 w 116"/>
              <a:gd name="T87" fmla="*/ 18431941 h 271"/>
              <a:gd name="T88" fmla="*/ 4441168 w 116"/>
              <a:gd name="T89" fmla="*/ 15506091 h 271"/>
              <a:gd name="T90" fmla="*/ 29607970 w 116"/>
              <a:gd name="T91" fmla="*/ 15506091 h 271"/>
              <a:gd name="T92" fmla="*/ 29607970 w 116"/>
              <a:gd name="T93" fmla="*/ 18431941 h 271"/>
              <a:gd name="T94" fmla="*/ 4441168 w 116"/>
              <a:gd name="T95" fmla="*/ 18431941 h 271"/>
              <a:gd name="T96" fmla="*/ 29311819 w 116"/>
              <a:gd name="T97" fmla="*/ 74897242 h 271"/>
              <a:gd name="T98" fmla="*/ 5329621 w 116"/>
              <a:gd name="T99" fmla="*/ 74897242 h 271"/>
              <a:gd name="T100" fmla="*/ 5329621 w 116"/>
              <a:gd name="T101" fmla="*/ 74897242 h 271"/>
              <a:gd name="T102" fmla="*/ 5033470 w 116"/>
              <a:gd name="T103" fmla="*/ 74897242 h 271"/>
              <a:gd name="T104" fmla="*/ 4441168 w 116"/>
              <a:gd name="T105" fmla="*/ 74604604 h 271"/>
              <a:gd name="T106" fmla="*/ 4441168 w 116"/>
              <a:gd name="T107" fmla="*/ 70508736 h 271"/>
              <a:gd name="T108" fmla="*/ 29904121 w 116"/>
              <a:gd name="T109" fmla="*/ 70508736 h 271"/>
              <a:gd name="T110" fmla="*/ 29904121 w 116"/>
              <a:gd name="T111" fmla="*/ 74604604 h 271"/>
              <a:gd name="T112" fmla="*/ 29904121 w 116"/>
              <a:gd name="T113" fmla="*/ 74604604 h 271"/>
              <a:gd name="T114" fmla="*/ 29904121 w 116"/>
              <a:gd name="T115" fmla="*/ 74897242 h 271"/>
              <a:gd name="T116" fmla="*/ 29311819 w 116"/>
              <a:gd name="T117" fmla="*/ 74897242 h 271"/>
              <a:gd name="T118" fmla="*/ 29311819 w 116"/>
              <a:gd name="T119" fmla="*/ 74897242 h 2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6" h="271">
                <a:moveTo>
                  <a:pt x="99" y="0"/>
                </a:moveTo>
                <a:lnTo>
                  <a:pt x="18" y="0"/>
                </a:lnTo>
                <a:lnTo>
                  <a:pt x="11" y="1"/>
                </a:lnTo>
                <a:lnTo>
                  <a:pt x="6" y="5"/>
                </a:lnTo>
                <a:lnTo>
                  <a:pt x="2" y="9"/>
                </a:lnTo>
                <a:lnTo>
                  <a:pt x="0" y="16"/>
                </a:lnTo>
                <a:lnTo>
                  <a:pt x="0" y="255"/>
                </a:lnTo>
                <a:lnTo>
                  <a:pt x="2" y="262"/>
                </a:lnTo>
                <a:lnTo>
                  <a:pt x="6" y="267"/>
                </a:lnTo>
                <a:lnTo>
                  <a:pt x="11" y="270"/>
                </a:lnTo>
                <a:lnTo>
                  <a:pt x="18" y="271"/>
                </a:lnTo>
                <a:lnTo>
                  <a:pt x="99" y="271"/>
                </a:lnTo>
                <a:lnTo>
                  <a:pt x="106" y="270"/>
                </a:lnTo>
                <a:lnTo>
                  <a:pt x="111" y="267"/>
                </a:lnTo>
                <a:lnTo>
                  <a:pt x="115" y="262"/>
                </a:lnTo>
                <a:lnTo>
                  <a:pt x="116" y="255"/>
                </a:lnTo>
                <a:lnTo>
                  <a:pt x="116" y="16"/>
                </a:lnTo>
                <a:lnTo>
                  <a:pt x="115" y="9"/>
                </a:lnTo>
                <a:lnTo>
                  <a:pt x="111" y="5"/>
                </a:lnTo>
                <a:lnTo>
                  <a:pt x="106" y="1"/>
                </a:lnTo>
                <a:lnTo>
                  <a:pt x="99" y="0"/>
                </a:lnTo>
                <a:close/>
                <a:moveTo>
                  <a:pt x="18" y="15"/>
                </a:moveTo>
                <a:lnTo>
                  <a:pt x="99" y="15"/>
                </a:lnTo>
                <a:lnTo>
                  <a:pt x="101" y="15"/>
                </a:lnTo>
                <a:lnTo>
                  <a:pt x="101" y="16"/>
                </a:lnTo>
                <a:lnTo>
                  <a:pt x="101" y="33"/>
                </a:lnTo>
                <a:lnTo>
                  <a:pt x="15" y="33"/>
                </a:lnTo>
                <a:lnTo>
                  <a:pt x="15" y="16"/>
                </a:lnTo>
                <a:lnTo>
                  <a:pt x="17" y="15"/>
                </a:lnTo>
                <a:lnTo>
                  <a:pt x="18" y="15"/>
                </a:lnTo>
                <a:close/>
                <a:moveTo>
                  <a:pt x="15" y="87"/>
                </a:moveTo>
                <a:lnTo>
                  <a:pt x="15" y="76"/>
                </a:lnTo>
                <a:lnTo>
                  <a:pt x="100" y="76"/>
                </a:lnTo>
                <a:lnTo>
                  <a:pt x="100" y="87"/>
                </a:lnTo>
                <a:lnTo>
                  <a:pt x="15" y="87"/>
                </a:lnTo>
                <a:close/>
                <a:moveTo>
                  <a:pt x="15" y="63"/>
                </a:moveTo>
                <a:lnTo>
                  <a:pt x="15" y="53"/>
                </a:lnTo>
                <a:lnTo>
                  <a:pt x="100" y="53"/>
                </a:lnTo>
                <a:lnTo>
                  <a:pt x="100" y="63"/>
                </a:lnTo>
                <a:lnTo>
                  <a:pt x="15" y="63"/>
                </a:lnTo>
                <a:close/>
                <a:moveTo>
                  <a:pt x="99" y="256"/>
                </a:moveTo>
                <a:lnTo>
                  <a:pt x="18" y="256"/>
                </a:lnTo>
                <a:lnTo>
                  <a:pt x="17" y="256"/>
                </a:lnTo>
                <a:lnTo>
                  <a:pt x="15" y="255"/>
                </a:lnTo>
                <a:lnTo>
                  <a:pt x="15" y="241"/>
                </a:lnTo>
                <a:lnTo>
                  <a:pt x="101" y="241"/>
                </a:lnTo>
                <a:lnTo>
                  <a:pt x="101" y="255"/>
                </a:lnTo>
                <a:lnTo>
                  <a:pt x="101" y="256"/>
                </a:lnTo>
                <a:lnTo>
                  <a:pt x="99" y="2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7" name="Freeform 261"/>
          <p:cNvSpPr>
            <a:spLocks/>
          </p:cNvSpPr>
          <p:nvPr/>
        </p:nvSpPr>
        <p:spPr bwMode="auto">
          <a:xfrm>
            <a:off x="3216275" y="1546225"/>
            <a:ext cx="9525" cy="22225"/>
          </a:xfrm>
          <a:custGeom>
            <a:avLst/>
            <a:gdLst>
              <a:gd name="T0" fmla="*/ 1711138 w 17"/>
              <a:gd name="T1" fmla="*/ 12021079 h 42"/>
              <a:gd name="T2" fmla="*/ 1711138 w 17"/>
              <a:gd name="T3" fmla="*/ 12021079 h 42"/>
              <a:gd name="T4" fmla="*/ 1996328 w 17"/>
              <a:gd name="T5" fmla="*/ 12021079 h 42"/>
              <a:gd name="T6" fmla="*/ 1996328 w 17"/>
              <a:gd name="T7" fmla="*/ 12021079 h 42"/>
              <a:gd name="T8" fmla="*/ 3137647 w 17"/>
              <a:gd name="T9" fmla="*/ 11734800 h 42"/>
              <a:gd name="T10" fmla="*/ 3708026 w 17"/>
              <a:gd name="T11" fmla="*/ 10875963 h 42"/>
              <a:gd name="T12" fmla="*/ 3708026 w 17"/>
              <a:gd name="T13" fmla="*/ 10875963 h 42"/>
              <a:gd name="T14" fmla="*/ 4278406 w 17"/>
              <a:gd name="T15" fmla="*/ 8586258 h 42"/>
              <a:gd name="T16" fmla="*/ 4848785 w 17"/>
              <a:gd name="T17" fmla="*/ 6010804 h 42"/>
              <a:gd name="T18" fmla="*/ 4848785 w 17"/>
              <a:gd name="T19" fmla="*/ 6010804 h 42"/>
              <a:gd name="T20" fmla="*/ 4278406 w 17"/>
              <a:gd name="T21" fmla="*/ 3148542 h 42"/>
              <a:gd name="T22" fmla="*/ 3708026 w 17"/>
              <a:gd name="T23" fmla="*/ 858837 h 42"/>
              <a:gd name="T24" fmla="*/ 3708026 w 17"/>
              <a:gd name="T25" fmla="*/ 858837 h 42"/>
              <a:gd name="T26" fmla="*/ 3708026 w 17"/>
              <a:gd name="T27" fmla="*/ 286279 h 42"/>
              <a:gd name="T28" fmla="*/ 2852457 w 17"/>
              <a:gd name="T29" fmla="*/ 0 h 42"/>
              <a:gd name="T30" fmla="*/ 1711138 w 17"/>
              <a:gd name="T31" fmla="*/ 0 h 42"/>
              <a:gd name="T32" fmla="*/ 1711138 w 17"/>
              <a:gd name="T33" fmla="*/ 0 h 42"/>
              <a:gd name="T34" fmla="*/ 570379 w 17"/>
              <a:gd name="T35" fmla="*/ 286279 h 42"/>
              <a:gd name="T36" fmla="*/ 0 w 17"/>
              <a:gd name="T37" fmla="*/ 858837 h 42"/>
              <a:gd name="T38" fmla="*/ 0 w 17"/>
              <a:gd name="T39" fmla="*/ 1145117 h 42"/>
              <a:gd name="T40" fmla="*/ 0 w 17"/>
              <a:gd name="T41" fmla="*/ 1145117 h 42"/>
              <a:gd name="T42" fmla="*/ 0 w 17"/>
              <a:gd name="T43" fmla="*/ 1145117 h 42"/>
              <a:gd name="T44" fmla="*/ 855569 w 17"/>
              <a:gd name="T45" fmla="*/ 3434821 h 42"/>
              <a:gd name="T46" fmla="*/ 855569 w 17"/>
              <a:gd name="T47" fmla="*/ 6010804 h 42"/>
              <a:gd name="T48" fmla="*/ 855569 w 17"/>
              <a:gd name="T49" fmla="*/ 6010804 h 42"/>
              <a:gd name="T50" fmla="*/ 855569 w 17"/>
              <a:gd name="T51" fmla="*/ 8300508 h 42"/>
              <a:gd name="T52" fmla="*/ 0 w 17"/>
              <a:gd name="T53" fmla="*/ 10590213 h 42"/>
              <a:gd name="T54" fmla="*/ 0 w 17"/>
              <a:gd name="T55" fmla="*/ 10590213 h 42"/>
              <a:gd name="T56" fmla="*/ 0 w 17"/>
              <a:gd name="T57" fmla="*/ 10875963 h 42"/>
              <a:gd name="T58" fmla="*/ 570379 w 17"/>
              <a:gd name="T59" fmla="*/ 11448521 h 42"/>
              <a:gd name="T60" fmla="*/ 1711138 w 17"/>
              <a:gd name="T61" fmla="*/ 12021079 h 42"/>
              <a:gd name="T62" fmla="*/ 1711138 w 17"/>
              <a:gd name="T63" fmla="*/ 12021079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 h="42">
                <a:moveTo>
                  <a:pt x="6" y="42"/>
                </a:moveTo>
                <a:lnTo>
                  <a:pt x="6" y="42"/>
                </a:lnTo>
                <a:lnTo>
                  <a:pt x="7" y="42"/>
                </a:lnTo>
                <a:lnTo>
                  <a:pt x="11" y="41"/>
                </a:lnTo>
                <a:lnTo>
                  <a:pt x="13" y="38"/>
                </a:lnTo>
                <a:lnTo>
                  <a:pt x="15" y="30"/>
                </a:lnTo>
                <a:lnTo>
                  <a:pt x="17" y="21"/>
                </a:lnTo>
                <a:lnTo>
                  <a:pt x="15" y="11"/>
                </a:lnTo>
                <a:lnTo>
                  <a:pt x="13" y="3"/>
                </a:lnTo>
                <a:lnTo>
                  <a:pt x="13" y="1"/>
                </a:lnTo>
                <a:lnTo>
                  <a:pt x="10" y="0"/>
                </a:lnTo>
                <a:lnTo>
                  <a:pt x="6" y="0"/>
                </a:lnTo>
                <a:lnTo>
                  <a:pt x="2" y="1"/>
                </a:lnTo>
                <a:lnTo>
                  <a:pt x="0" y="3"/>
                </a:lnTo>
                <a:lnTo>
                  <a:pt x="0" y="4"/>
                </a:lnTo>
                <a:lnTo>
                  <a:pt x="3" y="12"/>
                </a:lnTo>
                <a:lnTo>
                  <a:pt x="3" y="21"/>
                </a:lnTo>
                <a:lnTo>
                  <a:pt x="3" y="29"/>
                </a:lnTo>
                <a:lnTo>
                  <a:pt x="0" y="37"/>
                </a:lnTo>
                <a:lnTo>
                  <a:pt x="0" y="38"/>
                </a:lnTo>
                <a:lnTo>
                  <a:pt x="2" y="40"/>
                </a:lnTo>
                <a:lnTo>
                  <a:pt x="6"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8" name="Freeform 262"/>
          <p:cNvSpPr>
            <a:spLocks/>
          </p:cNvSpPr>
          <p:nvPr/>
        </p:nvSpPr>
        <p:spPr bwMode="auto">
          <a:xfrm>
            <a:off x="3246438" y="1524000"/>
            <a:ext cx="15875" cy="65088"/>
          </a:xfrm>
          <a:custGeom>
            <a:avLst/>
            <a:gdLst>
              <a:gd name="T0" fmla="*/ 858837 w 30"/>
              <a:gd name="T1" fmla="*/ 34903577 h 119"/>
              <a:gd name="T2" fmla="*/ 858837 w 30"/>
              <a:gd name="T3" fmla="*/ 34903577 h 119"/>
              <a:gd name="T4" fmla="*/ 1430867 w 30"/>
              <a:gd name="T5" fmla="*/ 35500308 h 119"/>
              <a:gd name="T6" fmla="*/ 1430867 w 30"/>
              <a:gd name="T7" fmla="*/ 35500308 h 119"/>
              <a:gd name="T8" fmla="*/ 2862263 w 30"/>
              <a:gd name="T9" fmla="*/ 34903577 h 119"/>
              <a:gd name="T10" fmla="*/ 3434292 w 30"/>
              <a:gd name="T11" fmla="*/ 34605485 h 119"/>
              <a:gd name="T12" fmla="*/ 3434292 w 30"/>
              <a:gd name="T13" fmla="*/ 34605485 h 119"/>
              <a:gd name="T14" fmla="*/ 5723996 w 30"/>
              <a:gd name="T15" fmla="*/ 30428913 h 119"/>
              <a:gd name="T16" fmla="*/ 7441671 w 30"/>
              <a:gd name="T17" fmla="*/ 25954250 h 119"/>
              <a:gd name="T18" fmla="*/ 8586258 w 30"/>
              <a:gd name="T19" fmla="*/ 22075771 h 119"/>
              <a:gd name="T20" fmla="*/ 8586258 w 30"/>
              <a:gd name="T21" fmla="*/ 17601108 h 119"/>
              <a:gd name="T22" fmla="*/ 8586258 w 30"/>
              <a:gd name="T23" fmla="*/ 17601108 h 119"/>
              <a:gd name="T24" fmla="*/ 8586258 w 30"/>
              <a:gd name="T25" fmla="*/ 13125898 h 119"/>
              <a:gd name="T26" fmla="*/ 7441671 w 30"/>
              <a:gd name="T27" fmla="*/ 8949873 h 119"/>
              <a:gd name="T28" fmla="*/ 5723996 w 30"/>
              <a:gd name="T29" fmla="*/ 4474663 h 119"/>
              <a:gd name="T30" fmla="*/ 3434292 w 30"/>
              <a:gd name="T31" fmla="*/ 298092 h 119"/>
              <a:gd name="T32" fmla="*/ 3434292 w 30"/>
              <a:gd name="T33" fmla="*/ 298092 h 119"/>
              <a:gd name="T34" fmla="*/ 2289704 w 30"/>
              <a:gd name="T35" fmla="*/ 0 h 119"/>
              <a:gd name="T36" fmla="*/ 858837 w 30"/>
              <a:gd name="T37" fmla="*/ 0 h 119"/>
              <a:gd name="T38" fmla="*/ 858837 w 30"/>
              <a:gd name="T39" fmla="*/ 0 h 119"/>
              <a:gd name="T40" fmla="*/ 0 w 30"/>
              <a:gd name="T41" fmla="*/ 894823 h 119"/>
              <a:gd name="T42" fmla="*/ 0 w 30"/>
              <a:gd name="T43" fmla="*/ 1193462 h 119"/>
              <a:gd name="T44" fmla="*/ 0 w 30"/>
              <a:gd name="T45" fmla="*/ 1491554 h 119"/>
              <a:gd name="T46" fmla="*/ 0 w 30"/>
              <a:gd name="T47" fmla="*/ 1491554 h 119"/>
              <a:gd name="T48" fmla="*/ 0 w 30"/>
              <a:gd name="T49" fmla="*/ 1491554 h 119"/>
              <a:gd name="T50" fmla="*/ 2289704 w 30"/>
              <a:gd name="T51" fmla="*/ 5370033 h 119"/>
              <a:gd name="T52" fmla="*/ 4006850 w 30"/>
              <a:gd name="T53" fmla="*/ 9247966 h 119"/>
              <a:gd name="T54" fmla="*/ 4579408 w 30"/>
              <a:gd name="T55" fmla="*/ 13424537 h 119"/>
              <a:gd name="T56" fmla="*/ 5151967 w 30"/>
              <a:gd name="T57" fmla="*/ 17601108 h 119"/>
              <a:gd name="T58" fmla="*/ 5151967 w 30"/>
              <a:gd name="T59" fmla="*/ 17601108 h 119"/>
              <a:gd name="T60" fmla="*/ 4579408 w 30"/>
              <a:gd name="T61" fmla="*/ 21479040 h 119"/>
              <a:gd name="T62" fmla="*/ 4006850 w 30"/>
              <a:gd name="T63" fmla="*/ 25655611 h 119"/>
              <a:gd name="T64" fmla="*/ 2289704 w 30"/>
              <a:gd name="T65" fmla="*/ 29832182 h 119"/>
              <a:gd name="T66" fmla="*/ 0 w 30"/>
              <a:gd name="T67" fmla="*/ 33412022 h 119"/>
              <a:gd name="T68" fmla="*/ 0 w 30"/>
              <a:gd name="T69" fmla="*/ 33412022 h 119"/>
              <a:gd name="T70" fmla="*/ 0 w 30"/>
              <a:gd name="T71" fmla="*/ 33710114 h 119"/>
              <a:gd name="T72" fmla="*/ 0 w 30"/>
              <a:gd name="T73" fmla="*/ 34605485 h 119"/>
              <a:gd name="T74" fmla="*/ 858837 w 30"/>
              <a:gd name="T75" fmla="*/ 34903577 h 119"/>
              <a:gd name="T76" fmla="*/ 858837 w 30"/>
              <a:gd name="T77" fmla="*/ 34903577 h 1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 h="119">
                <a:moveTo>
                  <a:pt x="3" y="117"/>
                </a:moveTo>
                <a:lnTo>
                  <a:pt x="3" y="117"/>
                </a:lnTo>
                <a:lnTo>
                  <a:pt x="5" y="119"/>
                </a:lnTo>
                <a:lnTo>
                  <a:pt x="10" y="117"/>
                </a:lnTo>
                <a:lnTo>
                  <a:pt x="12" y="116"/>
                </a:lnTo>
                <a:lnTo>
                  <a:pt x="20" y="102"/>
                </a:lnTo>
                <a:lnTo>
                  <a:pt x="26" y="87"/>
                </a:lnTo>
                <a:lnTo>
                  <a:pt x="30" y="74"/>
                </a:lnTo>
                <a:lnTo>
                  <a:pt x="30" y="59"/>
                </a:lnTo>
                <a:lnTo>
                  <a:pt x="30" y="44"/>
                </a:lnTo>
                <a:lnTo>
                  <a:pt x="26" y="30"/>
                </a:lnTo>
                <a:lnTo>
                  <a:pt x="20" y="15"/>
                </a:lnTo>
                <a:lnTo>
                  <a:pt x="12" y="1"/>
                </a:lnTo>
                <a:lnTo>
                  <a:pt x="8" y="0"/>
                </a:lnTo>
                <a:lnTo>
                  <a:pt x="3" y="0"/>
                </a:lnTo>
                <a:lnTo>
                  <a:pt x="0" y="3"/>
                </a:lnTo>
                <a:lnTo>
                  <a:pt x="0" y="4"/>
                </a:lnTo>
                <a:lnTo>
                  <a:pt x="0" y="5"/>
                </a:lnTo>
                <a:lnTo>
                  <a:pt x="8" y="18"/>
                </a:lnTo>
                <a:lnTo>
                  <a:pt x="14" y="31"/>
                </a:lnTo>
                <a:lnTo>
                  <a:pt x="16" y="45"/>
                </a:lnTo>
                <a:lnTo>
                  <a:pt x="18" y="59"/>
                </a:lnTo>
                <a:lnTo>
                  <a:pt x="16" y="72"/>
                </a:lnTo>
                <a:lnTo>
                  <a:pt x="14" y="86"/>
                </a:lnTo>
                <a:lnTo>
                  <a:pt x="8" y="100"/>
                </a:lnTo>
                <a:lnTo>
                  <a:pt x="0" y="112"/>
                </a:lnTo>
                <a:lnTo>
                  <a:pt x="0" y="113"/>
                </a:lnTo>
                <a:lnTo>
                  <a:pt x="0" y="116"/>
                </a:lnTo>
                <a:lnTo>
                  <a:pt x="3"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99" name="Freeform 263"/>
          <p:cNvSpPr>
            <a:spLocks/>
          </p:cNvSpPr>
          <p:nvPr/>
        </p:nvSpPr>
        <p:spPr bwMode="auto">
          <a:xfrm>
            <a:off x="3232150" y="1535113"/>
            <a:ext cx="11113" cy="41275"/>
          </a:xfrm>
          <a:custGeom>
            <a:avLst/>
            <a:gdLst>
              <a:gd name="T0" fmla="*/ 1090662 w 21"/>
              <a:gd name="T1" fmla="*/ 22630574 h 73"/>
              <a:gd name="T2" fmla="*/ 1090662 w 21"/>
              <a:gd name="T3" fmla="*/ 22630574 h 73"/>
              <a:gd name="T4" fmla="*/ 1635728 w 21"/>
              <a:gd name="T5" fmla="*/ 22630574 h 73"/>
              <a:gd name="T6" fmla="*/ 1635728 w 21"/>
              <a:gd name="T7" fmla="*/ 22630574 h 73"/>
              <a:gd name="T8" fmla="*/ 2725860 w 21"/>
              <a:gd name="T9" fmla="*/ 22630574 h 73"/>
              <a:gd name="T10" fmla="*/ 3543989 w 21"/>
              <a:gd name="T11" fmla="*/ 22010318 h 73"/>
              <a:gd name="T12" fmla="*/ 3543989 w 21"/>
              <a:gd name="T13" fmla="*/ 22010318 h 73"/>
              <a:gd name="T14" fmla="*/ 4089055 w 21"/>
              <a:gd name="T15" fmla="*/ 19220580 h 73"/>
              <a:gd name="T16" fmla="*/ 4907183 w 21"/>
              <a:gd name="T17" fmla="*/ 16740688 h 73"/>
              <a:gd name="T18" fmla="*/ 5179716 w 21"/>
              <a:gd name="T19" fmla="*/ 13950385 h 73"/>
              <a:gd name="T20" fmla="*/ 5724783 w 21"/>
              <a:gd name="T21" fmla="*/ 11470492 h 73"/>
              <a:gd name="T22" fmla="*/ 5724783 w 21"/>
              <a:gd name="T23" fmla="*/ 11470492 h 73"/>
              <a:gd name="T24" fmla="*/ 5179716 w 21"/>
              <a:gd name="T25" fmla="*/ 8680189 h 73"/>
              <a:gd name="T26" fmla="*/ 4907183 w 21"/>
              <a:gd name="T27" fmla="*/ 5889886 h 73"/>
              <a:gd name="T28" fmla="*/ 4089055 w 21"/>
              <a:gd name="T29" fmla="*/ 3409993 h 73"/>
              <a:gd name="T30" fmla="*/ 3543989 w 21"/>
              <a:gd name="T31" fmla="*/ 620256 h 73"/>
              <a:gd name="T32" fmla="*/ 3543989 w 21"/>
              <a:gd name="T33" fmla="*/ 620256 h 73"/>
              <a:gd name="T34" fmla="*/ 2453327 w 21"/>
              <a:gd name="T35" fmla="*/ 0 h 73"/>
              <a:gd name="T36" fmla="*/ 1090662 w 21"/>
              <a:gd name="T37" fmla="*/ 0 h 73"/>
              <a:gd name="T38" fmla="*/ 1090662 w 21"/>
              <a:gd name="T39" fmla="*/ 0 h 73"/>
              <a:gd name="T40" fmla="*/ 0 w 21"/>
              <a:gd name="T41" fmla="*/ 620256 h 73"/>
              <a:gd name="T42" fmla="*/ 0 w 21"/>
              <a:gd name="T43" fmla="*/ 1239946 h 73"/>
              <a:gd name="T44" fmla="*/ 0 w 21"/>
              <a:gd name="T45" fmla="*/ 1549791 h 73"/>
              <a:gd name="T46" fmla="*/ 0 w 21"/>
              <a:gd name="T47" fmla="*/ 1549791 h 73"/>
              <a:gd name="T48" fmla="*/ 817599 w 21"/>
              <a:gd name="T49" fmla="*/ 4030249 h 73"/>
              <a:gd name="T50" fmla="*/ 1635728 w 21"/>
              <a:gd name="T51" fmla="*/ 6200297 h 73"/>
              <a:gd name="T52" fmla="*/ 1908261 w 21"/>
              <a:gd name="T53" fmla="*/ 8680189 h 73"/>
              <a:gd name="T54" fmla="*/ 2453327 w 21"/>
              <a:gd name="T55" fmla="*/ 11470492 h 73"/>
              <a:gd name="T56" fmla="*/ 2453327 w 21"/>
              <a:gd name="T57" fmla="*/ 11470492 h 73"/>
              <a:gd name="T58" fmla="*/ 1908261 w 21"/>
              <a:gd name="T59" fmla="*/ 13950385 h 73"/>
              <a:gd name="T60" fmla="*/ 1635728 w 21"/>
              <a:gd name="T61" fmla="*/ 16430277 h 73"/>
              <a:gd name="T62" fmla="*/ 817599 w 21"/>
              <a:gd name="T63" fmla="*/ 18600324 h 73"/>
              <a:gd name="T64" fmla="*/ 0 w 21"/>
              <a:gd name="T65" fmla="*/ 21080782 h 73"/>
              <a:gd name="T66" fmla="*/ 0 w 21"/>
              <a:gd name="T67" fmla="*/ 21080782 h 73"/>
              <a:gd name="T68" fmla="*/ 0 w 21"/>
              <a:gd name="T69" fmla="*/ 21390627 h 73"/>
              <a:gd name="T70" fmla="*/ 0 w 21"/>
              <a:gd name="T71" fmla="*/ 22010318 h 73"/>
              <a:gd name="T72" fmla="*/ 1090662 w 21"/>
              <a:gd name="T73" fmla="*/ 22630574 h 73"/>
              <a:gd name="T74" fmla="*/ 1090662 w 21"/>
              <a:gd name="T75" fmla="*/ 22630574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 h="73">
                <a:moveTo>
                  <a:pt x="4" y="73"/>
                </a:moveTo>
                <a:lnTo>
                  <a:pt x="4" y="73"/>
                </a:lnTo>
                <a:lnTo>
                  <a:pt x="6" y="73"/>
                </a:lnTo>
                <a:lnTo>
                  <a:pt x="10" y="73"/>
                </a:lnTo>
                <a:lnTo>
                  <a:pt x="13" y="71"/>
                </a:lnTo>
                <a:lnTo>
                  <a:pt x="15" y="62"/>
                </a:lnTo>
                <a:lnTo>
                  <a:pt x="18" y="54"/>
                </a:lnTo>
                <a:lnTo>
                  <a:pt x="19" y="45"/>
                </a:lnTo>
                <a:lnTo>
                  <a:pt x="21" y="37"/>
                </a:lnTo>
                <a:lnTo>
                  <a:pt x="19" y="28"/>
                </a:lnTo>
                <a:lnTo>
                  <a:pt x="18" y="19"/>
                </a:lnTo>
                <a:lnTo>
                  <a:pt x="15" y="11"/>
                </a:lnTo>
                <a:lnTo>
                  <a:pt x="13" y="2"/>
                </a:lnTo>
                <a:lnTo>
                  <a:pt x="9" y="0"/>
                </a:lnTo>
                <a:lnTo>
                  <a:pt x="4" y="0"/>
                </a:lnTo>
                <a:lnTo>
                  <a:pt x="0" y="2"/>
                </a:lnTo>
                <a:lnTo>
                  <a:pt x="0" y="4"/>
                </a:lnTo>
                <a:lnTo>
                  <a:pt x="0" y="5"/>
                </a:lnTo>
                <a:lnTo>
                  <a:pt x="3" y="13"/>
                </a:lnTo>
                <a:lnTo>
                  <a:pt x="6" y="20"/>
                </a:lnTo>
                <a:lnTo>
                  <a:pt x="7" y="28"/>
                </a:lnTo>
                <a:lnTo>
                  <a:pt x="9" y="37"/>
                </a:lnTo>
                <a:lnTo>
                  <a:pt x="7" y="45"/>
                </a:lnTo>
                <a:lnTo>
                  <a:pt x="6" y="53"/>
                </a:lnTo>
                <a:lnTo>
                  <a:pt x="3" y="60"/>
                </a:lnTo>
                <a:lnTo>
                  <a:pt x="0" y="68"/>
                </a:lnTo>
                <a:lnTo>
                  <a:pt x="0" y="69"/>
                </a:lnTo>
                <a:lnTo>
                  <a:pt x="0" y="71"/>
                </a:lnTo>
                <a:lnTo>
                  <a:pt x="4" y="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0" name="Freeform 264"/>
          <p:cNvSpPr>
            <a:spLocks noEditPoints="1"/>
          </p:cNvSpPr>
          <p:nvPr/>
        </p:nvSpPr>
        <p:spPr bwMode="auto">
          <a:xfrm>
            <a:off x="3168650" y="1546225"/>
            <a:ext cx="147638" cy="101600"/>
          </a:xfrm>
          <a:custGeom>
            <a:avLst/>
            <a:gdLst>
              <a:gd name="T0" fmla="*/ 19817022 w 273"/>
              <a:gd name="T1" fmla="*/ 31766042 h 190"/>
              <a:gd name="T2" fmla="*/ 19817022 w 273"/>
              <a:gd name="T3" fmla="*/ 858787 h 190"/>
              <a:gd name="T4" fmla="*/ 19525531 w 273"/>
              <a:gd name="T5" fmla="*/ 0 h 190"/>
              <a:gd name="T6" fmla="*/ 16028728 w 273"/>
              <a:gd name="T7" fmla="*/ 0 h 190"/>
              <a:gd name="T8" fmla="*/ 15445747 w 273"/>
              <a:gd name="T9" fmla="*/ 858787 h 190"/>
              <a:gd name="T10" fmla="*/ 3497344 w 273"/>
              <a:gd name="T11" fmla="*/ 31766042 h 190"/>
              <a:gd name="T12" fmla="*/ 2331382 w 273"/>
              <a:gd name="T13" fmla="*/ 32052126 h 190"/>
              <a:gd name="T14" fmla="*/ 291490 w 273"/>
              <a:gd name="T15" fmla="*/ 33483082 h 190"/>
              <a:gd name="T16" fmla="*/ 0 w 273"/>
              <a:gd name="T17" fmla="*/ 50654017 h 190"/>
              <a:gd name="T18" fmla="*/ 291490 w 273"/>
              <a:gd name="T19" fmla="*/ 52371057 h 190"/>
              <a:gd name="T20" fmla="*/ 2331382 w 273"/>
              <a:gd name="T21" fmla="*/ 53802013 h 190"/>
              <a:gd name="T22" fmla="*/ 76062773 w 273"/>
              <a:gd name="T23" fmla="*/ 54374181 h 190"/>
              <a:gd name="T24" fmla="*/ 77228735 w 273"/>
              <a:gd name="T25" fmla="*/ 53802013 h 190"/>
              <a:gd name="T26" fmla="*/ 79268627 w 273"/>
              <a:gd name="T27" fmla="*/ 52371057 h 190"/>
              <a:gd name="T28" fmla="*/ 79560117 w 273"/>
              <a:gd name="T29" fmla="*/ 34914038 h 190"/>
              <a:gd name="T30" fmla="*/ 79268627 w 273"/>
              <a:gd name="T31" fmla="*/ 33483082 h 190"/>
              <a:gd name="T32" fmla="*/ 77228735 w 273"/>
              <a:gd name="T33" fmla="*/ 32052126 h 190"/>
              <a:gd name="T34" fmla="*/ 76062773 w 273"/>
              <a:gd name="T35" fmla="*/ 31766042 h 190"/>
              <a:gd name="T36" fmla="*/ 10782982 w 273"/>
              <a:gd name="T37" fmla="*/ 45216278 h 190"/>
              <a:gd name="T38" fmla="*/ 9617020 w 273"/>
              <a:gd name="T39" fmla="*/ 44644109 h 190"/>
              <a:gd name="T40" fmla="*/ 8743090 w 273"/>
              <a:gd name="T41" fmla="*/ 42927069 h 190"/>
              <a:gd name="T42" fmla="*/ 9034040 w 273"/>
              <a:gd name="T43" fmla="*/ 42068282 h 190"/>
              <a:gd name="T44" fmla="*/ 9908511 w 273"/>
              <a:gd name="T45" fmla="*/ 40923945 h 190"/>
              <a:gd name="T46" fmla="*/ 10782982 w 273"/>
              <a:gd name="T47" fmla="*/ 40923945 h 190"/>
              <a:gd name="T48" fmla="*/ 12239893 w 273"/>
              <a:gd name="T49" fmla="*/ 41496114 h 190"/>
              <a:gd name="T50" fmla="*/ 13114364 w 273"/>
              <a:gd name="T51" fmla="*/ 42927069 h 190"/>
              <a:gd name="T52" fmla="*/ 12822874 w 273"/>
              <a:gd name="T53" fmla="*/ 43785322 h 190"/>
              <a:gd name="T54" fmla="*/ 11948403 w 273"/>
              <a:gd name="T55" fmla="*/ 44930194 h 190"/>
              <a:gd name="T56" fmla="*/ 10782982 w 273"/>
              <a:gd name="T57" fmla="*/ 45216278 h 190"/>
              <a:gd name="T58" fmla="*/ 18651601 w 273"/>
              <a:gd name="T59" fmla="*/ 45216278 h 190"/>
              <a:gd name="T60" fmla="*/ 17194149 w 273"/>
              <a:gd name="T61" fmla="*/ 44644109 h 190"/>
              <a:gd name="T62" fmla="*/ 16611709 w 273"/>
              <a:gd name="T63" fmla="*/ 42927069 h 190"/>
              <a:gd name="T64" fmla="*/ 16611709 w 273"/>
              <a:gd name="T65" fmla="*/ 42068282 h 190"/>
              <a:gd name="T66" fmla="*/ 17777129 w 273"/>
              <a:gd name="T67" fmla="*/ 40923945 h 190"/>
              <a:gd name="T68" fmla="*/ 18651601 w 273"/>
              <a:gd name="T69" fmla="*/ 40923945 h 190"/>
              <a:gd name="T70" fmla="*/ 20400002 w 273"/>
              <a:gd name="T71" fmla="*/ 41496114 h 190"/>
              <a:gd name="T72" fmla="*/ 20982983 w 273"/>
              <a:gd name="T73" fmla="*/ 42927069 h 190"/>
              <a:gd name="T74" fmla="*/ 20691493 w 273"/>
              <a:gd name="T75" fmla="*/ 43785322 h 190"/>
              <a:gd name="T76" fmla="*/ 19525531 w 273"/>
              <a:gd name="T77" fmla="*/ 44930194 h 190"/>
              <a:gd name="T78" fmla="*/ 18651601 w 273"/>
              <a:gd name="T79" fmla="*/ 45216278 h 190"/>
              <a:gd name="T80" fmla="*/ 26520219 w 273"/>
              <a:gd name="T81" fmla="*/ 45216278 h 190"/>
              <a:gd name="T82" fmla="*/ 25062767 w 273"/>
              <a:gd name="T83" fmla="*/ 44644109 h 190"/>
              <a:gd name="T84" fmla="*/ 24771277 w 273"/>
              <a:gd name="T85" fmla="*/ 42927069 h 190"/>
              <a:gd name="T86" fmla="*/ 24771277 w 273"/>
              <a:gd name="T87" fmla="*/ 42068282 h 190"/>
              <a:gd name="T88" fmla="*/ 25937239 w 273"/>
              <a:gd name="T89" fmla="*/ 40923945 h 190"/>
              <a:gd name="T90" fmla="*/ 26520219 w 273"/>
              <a:gd name="T91" fmla="*/ 40923945 h 190"/>
              <a:gd name="T92" fmla="*/ 28268621 w 273"/>
              <a:gd name="T93" fmla="*/ 41496114 h 190"/>
              <a:gd name="T94" fmla="*/ 28560111 w 273"/>
              <a:gd name="T95" fmla="*/ 42927069 h 190"/>
              <a:gd name="T96" fmla="*/ 28560111 w 273"/>
              <a:gd name="T97" fmla="*/ 43785322 h 190"/>
              <a:gd name="T98" fmla="*/ 27394150 w 273"/>
              <a:gd name="T99" fmla="*/ 44930194 h 190"/>
              <a:gd name="T100" fmla="*/ 26520219 w 273"/>
              <a:gd name="T101" fmla="*/ 45216278 h 1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3" h="190">
                <a:moveTo>
                  <a:pt x="261" y="111"/>
                </a:moveTo>
                <a:lnTo>
                  <a:pt x="68" y="111"/>
                </a:lnTo>
                <a:lnTo>
                  <a:pt x="68" y="3"/>
                </a:lnTo>
                <a:lnTo>
                  <a:pt x="68" y="1"/>
                </a:lnTo>
                <a:lnTo>
                  <a:pt x="67" y="0"/>
                </a:lnTo>
                <a:lnTo>
                  <a:pt x="55" y="0"/>
                </a:lnTo>
                <a:lnTo>
                  <a:pt x="53" y="1"/>
                </a:lnTo>
                <a:lnTo>
                  <a:pt x="53" y="3"/>
                </a:lnTo>
                <a:lnTo>
                  <a:pt x="53" y="111"/>
                </a:lnTo>
                <a:lnTo>
                  <a:pt x="12" y="111"/>
                </a:lnTo>
                <a:lnTo>
                  <a:pt x="8" y="112"/>
                </a:lnTo>
                <a:lnTo>
                  <a:pt x="4" y="113"/>
                </a:lnTo>
                <a:lnTo>
                  <a:pt x="1" y="117"/>
                </a:lnTo>
                <a:lnTo>
                  <a:pt x="0" y="122"/>
                </a:lnTo>
                <a:lnTo>
                  <a:pt x="0" y="177"/>
                </a:lnTo>
                <a:lnTo>
                  <a:pt x="1" y="183"/>
                </a:lnTo>
                <a:lnTo>
                  <a:pt x="4" y="186"/>
                </a:lnTo>
                <a:lnTo>
                  <a:pt x="8" y="188"/>
                </a:lnTo>
                <a:lnTo>
                  <a:pt x="12" y="190"/>
                </a:lnTo>
                <a:lnTo>
                  <a:pt x="261" y="190"/>
                </a:lnTo>
                <a:lnTo>
                  <a:pt x="265" y="188"/>
                </a:lnTo>
                <a:lnTo>
                  <a:pt x="269" y="186"/>
                </a:lnTo>
                <a:lnTo>
                  <a:pt x="272" y="183"/>
                </a:lnTo>
                <a:lnTo>
                  <a:pt x="273" y="177"/>
                </a:lnTo>
                <a:lnTo>
                  <a:pt x="273" y="122"/>
                </a:lnTo>
                <a:lnTo>
                  <a:pt x="272" y="117"/>
                </a:lnTo>
                <a:lnTo>
                  <a:pt x="269" y="113"/>
                </a:lnTo>
                <a:lnTo>
                  <a:pt x="265" y="112"/>
                </a:lnTo>
                <a:lnTo>
                  <a:pt x="261" y="111"/>
                </a:lnTo>
                <a:close/>
                <a:moveTo>
                  <a:pt x="37" y="158"/>
                </a:moveTo>
                <a:lnTo>
                  <a:pt x="37" y="158"/>
                </a:lnTo>
                <a:lnTo>
                  <a:pt x="34" y="157"/>
                </a:lnTo>
                <a:lnTo>
                  <a:pt x="33" y="156"/>
                </a:lnTo>
                <a:lnTo>
                  <a:pt x="31" y="153"/>
                </a:lnTo>
                <a:lnTo>
                  <a:pt x="30" y="150"/>
                </a:lnTo>
                <a:lnTo>
                  <a:pt x="31" y="147"/>
                </a:lnTo>
                <a:lnTo>
                  <a:pt x="33" y="145"/>
                </a:lnTo>
                <a:lnTo>
                  <a:pt x="34" y="143"/>
                </a:lnTo>
                <a:lnTo>
                  <a:pt x="37" y="143"/>
                </a:lnTo>
                <a:lnTo>
                  <a:pt x="41" y="143"/>
                </a:lnTo>
                <a:lnTo>
                  <a:pt x="42" y="145"/>
                </a:lnTo>
                <a:lnTo>
                  <a:pt x="44" y="147"/>
                </a:lnTo>
                <a:lnTo>
                  <a:pt x="45" y="150"/>
                </a:lnTo>
                <a:lnTo>
                  <a:pt x="44" y="153"/>
                </a:lnTo>
                <a:lnTo>
                  <a:pt x="42" y="156"/>
                </a:lnTo>
                <a:lnTo>
                  <a:pt x="41" y="157"/>
                </a:lnTo>
                <a:lnTo>
                  <a:pt x="37" y="158"/>
                </a:lnTo>
                <a:close/>
                <a:moveTo>
                  <a:pt x="64" y="158"/>
                </a:moveTo>
                <a:lnTo>
                  <a:pt x="64" y="158"/>
                </a:lnTo>
                <a:lnTo>
                  <a:pt x="61" y="157"/>
                </a:lnTo>
                <a:lnTo>
                  <a:pt x="59" y="156"/>
                </a:lnTo>
                <a:lnTo>
                  <a:pt x="57" y="153"/>
                </a:lnTo>
                <a:lnTo>
                  <a:pt x="57" y="150"/>
                </a:lnTo>
                <a:lnTo>
                  <a:pt x="57" y="147"/>
                </a:lnTo>
                <a:lnTo>
                  <a:pt x="59" y="145"/>
                </a:lnTo>
                <a:lnTo>
                  <a:pt x="61" y="143"/>
                </a:lnTo>
                <a:lnTo>
                  <a:pt x="64" y="143"/>
                </a:lnTo>
                <a:lnTo>
                  <a:pt x="67" y="143"/>
                </a:lnTo>
                <a:lnTo>
                  <a:pt x="70" y="145"/>
                </a:lnTo>
                <a:lnTo>
                  <a:pt x="71" y="147"/>
                </a:lnTo>
                <a:lnTo>
                  <a:pt x="72" y="150"/>
                </a:lnTo>
                <a:lnTo>
                  <a:pt x="71" y="153"/>
                </a:lnTo>
                <a:lnTo>
                  <a:pt x="70" y="156"/>
                </a:lnTo>
                <a:lnTo>
                  <a:pt x="67" y="157"/>
                </a:lnTo>
                <a:lnTo>
                  <a:pt x="64" y="158"/>
                </a:lnTo>
                <a:close/>
                <a:moveTo>
                  <a:pt x="91" y="158"/>
                </a:moveTo>
                <a:lnTo>
                  <a:pt x="91" y="158"/>
                </a:lnTo>
                <a:lnTo>
                  <a:pt x="89" y="157"/>
                </a:lnTo>
                <a:lnTo>
                  <a:pt x="86" y="156"/>
                </a:lnTo>
                <a:lnTo>
                  <a:pt x="85" y="153"/>
                </a:lnTo>
                <a:lnTo>
                  <a:pt x="85" y="150"/>
                </a:lnTo>
                <a:lnTo>
                  <a:pt x="85" y="147"/>
                </a:lnTo>
                <a:lnTo>
                  <a:pt x="86" y="145"/>
                </a:lnTo>
                <a:lnTo>
                  <a:pt x="89" y="143"/>
                </a:lnTo>
                <a:lnTo>
                  <a:pt x="91" y="143"/>
                </a:lnTo>
                <a:lnTo>
                  <a:pt x="94" y="143"/>
                </a:lnTo>
                <a:lnTo>
                  <a:pt x="97" y="145"/>
                </a:lnTo>
                <a:lnTo>
                  <a:pt x="98" y="147"/>
                </a:lnTo>
                <a:lnTo>
                  <a:pt x="98" y="150"/>
                </a:lnTo>
                <a:lnTo>
                  <a:pt x="98" y="153"/>
                </a:lnTo>
                <a:lnTo>
                  <a:pt x="97" y="156"/>
                </a:lnTo>
                <a:lnTo>
                  <a:pt x="94" y="157"/>
                </a:lnTo>
                <a:lnTo>
                  <a:pt x="91"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1" name="Freeform 265"/>
          <p:cNvSpPr>
            <a:spLocks/>
          </p:cNvSpPr>
          <p:nvPr/>
        </p:nvSpPr>
        <p:spPr bwMode="auto">
          <a:xfrm>
            <a:off x="5568950" y="1860550"/>
            <a:ext cx="36513" cy="55563"/>
          </a:xfrm>
          <a:custGeom>
            <a:avLst/>
            <a:gdLst>
              <a:gd name="T0" fmla="*/ 308394 w 65"/>
              <a:gd name="T1" fmla="*/ 27781500 h 105"/>
              <a:gd name="T2" fmla="*/ 3701856 w 65"/>
              <a:gd name="T3" fmla="*/ 28915514 h 105"/>
              <a:gd name="T4" fmla="*/ 8329458 w 65"/>
              <a:gd name="T5" fmla="*/ 29765893 h 105"/>
              <a:gd name="T6" fmla="*/ 11414526 w 65"/>
              <a:gd name="T7" fmla="*/ 29199150 h 105"/>
              <a:gd name="T8" fmla="*/ 16042127 w 65"/>
              <a:gd name="T9" fmla="*/ 27781500 h 105"/>
              <a:gd name="T10" fmla="*/ 18818800 w 65"/>
              <a:gd name="T11" fmla="*/ 25513471 h 105"/>
              <a:gd name="T12" fmla="*/ 20052940 w 65"/>
              <a:gd name="T13" fmla="*/ 22111957 h 105"/>
              <a:gd name="T14" fmla="*/ 20052940 w 65"/>
              <a:gd name="T15" fmla="*/ 20410671 h 105"/>
              <a:gd name="T16" fmla="*/ 18818800 w 65"/>
              <a:gd name="T17" fmla="*/ 16441885 h 105"/>
              <a:gd name="T18" fmla="*/ 15425338 w 65"/>
              <a:gd name="T19" fmla="*/ 13607114 h 105"/>
              <a:gd name="T20" fmla="*/ 17276266 w 65"/>
              <a:gd name="T21" fmla="*/ 12189993 h 105"/>
              <a:gd name="T22" fmla="*/ 18818800 w 65"/>
              <a:gd name="T23" fmla="*/ 9071586 h 105"/>
              <a:gd name="T24" fmla="*/ 19127195 w 65"/>
              <a:gd name="T25" fmla="*/ 7370829 h 105"/>
              <a:gd name="T26" fmla="*/ 18510406 w 65"/>
              <a:gd name="T27" fmla="*/ 4535528 h 105"/>
              <a:gd name="T28" fmla="*/ 16659478 w 65"/>
              <a:gd name="T29" fmla="*/ 2268029 h 105"/>
              <a:gd name="T30" fmla="*/ 13882804 w 65"/>
              <a:gd name="T31" fmla="*/ 283636 h 105"/>
              <a:gd name="T32" fmla="*/ 9563597 w 65"/>
              <a:gd name="T33" fmla="*/ 0 h 105"/>
              <a:gd name="T34" fmla="*/ 7095880 w 65"/>
              <a:gd name="T35" fmla="*/ 0 h 105"/>
              <a:gd name="T36" fmla="*/ 2776673 w 65"/>
              <a:gd name="T37" fmla="*/ 1417650 h 105"/>
              <a:gd name="T38" fmla="*/ 1234139 w 65"/>
              <a:gd name="T39" fmla="*/ 2268029 h 105"/>
              <a:gd name="T40" fmla="*/ 616789 w 65"/>
              <a:gd name="T41" fmla="*/ 3402043 h 105"/>
              <a:gd name="T42" fmla="*/ 1850928 w 65"/>
              <a:gd name="T43" fmla="*/ 6236814 h 105"/>
              <a:gd name="T44" fmla="*/ 2776673 w 65"/>
              <a:gd name="T45" fmla="*/ 6803557 h 105"/>
              <a:gd name="T46" fmla="*/ 3393462 w 65"/>
              <a:gd name="T47" fmla="*/ 6803557 h 105"/>
              <a:gd name="T48" fmla="*/ 3701856 w 65"/>
              <a:gd name="T49" fmla="*/ 6519921 h 105"/>
              <a:gd name="T50" fmla="*/ 7404275 w 65"/>
              <a:gd name="T51" fmla="*/ 5386436 h 105"/>
              <a:gd name="T52" fmla="*/ 8638414 w 65"/>
              <a:gd name="T53" fmla="*/ 4819164 h 105"/>
              <a:gd name="T54" fmla="*/ 11723482 w 65"/>
              <a:gd name="T55" fmla="*/ 5669543 h 105"/>
              <a:gd name="T56" fmla="*/ 12648665 w 65"/>
              <a:gd name="T57" fmla="*/ 7937571 h 105"/>
              <a:gd name="T58" fmla="*/ 12648665 w 65"/>
              <a:gd name="T59" fmla="*/ 8787950 h 105"/>
              <a:gd name="T60" fmla="*/ 10797737 w 65"/>
              <a:gd name="T61" fmla="*/ 10488707 h 105"/>
              <a:gd name="T62" fmla="*/ 7404275 w 65"/>
              <a:gd name="T63" fmla="*/ 11055979 h 105"/>
              <a:gd name="T64" fmla="*/ 5244390 w 65"/>
              <a:gd name="T65" fmla="*/ 11055979 h 105"/>
              <a:gd name="T66" fmla="*/ 4010813 w 65"/>
              <a:gd name="T67" fmla="*/ 12189993 h 105"/>
              <a:gd name="T68" fmla="*/ 4010813 w 65"/>
              <a:gd name="T69" fmla="*/ 15024764 h 105"/>
              <a:gd name="T70" fmla="*/ 5244390 w 65"/>
              <a:gd name="T71" fmla="*/ 16158779 h 105"/>
              <a:gd name="T72" fmla="*/ 7404275 w 65"/>
              <a:gd name="T73" fmla="*/ 16158779 h 105"/>
              <a:gd name="T74" fmla="*/ 10797737 w 65"/>
              <a:gd name="T75" fmla="*/ 17009157 h 105"/>
              <a:gd name="T76" fmla="*/ 12957059 w 65"/>
              <a:gd name="T77" fmla="*/ 18143172 h 105"/>
              <a:gd name="T78" fmla="*/ 13882804 w 65"/>
              <a:gd name="T79" fmla="*/ 20410671 h 105"/>
              <a:gd name="T80" fmla="*/ 13266016 w 65"/>
              <a:gd name="T81" fmla="*/ 22111957 h 105"/>
              <a:gd name="T82" fmla="*/ 12648665 w 65"/>
              <a:gd name="T83" fmla="*/ 23245972 h 105"/>
              <a:gd name="T84" fmla="*/ 8329458 w 65"/>
              <a:gd name="T85" fmla="*/ 24379457 h 105"/>
              <a:gd name="T86" fmla="*/ 6786924 w 65"/>
              <a:gd name="T87" fmla="*/ 24379457 h 105"/>
              <a:gd name="T88" fmla="*/ 2776673 w 65"/>
              <a:gd name="T89" fmla="*/ 22678700 h 105"/>
              <a:gd name="T90" fmla="*/ 1542534 w 65"/>
              <a:gd name="T91" fmla="*/ 22678700 h 105"/>
              <a:gd name="T92" fmla="*/ 616789 w 65"/>
              <a:gd name="T93" fmla="*/ 23529078 h 105"/>
              <a:gd name="T94" fmla="*/ 0 w 65"/>
              <a:gd name="T95" fmla="*/ 26363850 h 105"/>
              <a:gd name="T96" fmla="*/ 308394 w 65"/>
              <a:gd name="T97" fmla="*/ 27781500 h 1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 h="105">
                <a:moveTo>
                  <a:pt x="1" y="98"/>
                </a:moveTo>
                <a:lnTo>
                  <a:pt x="1" y="98"/>
                </a:lnTo>
                <a:lnTo>
                  <a:pt x="5" y="101"/>
                </a:lnTo>
                <a:lnTo>
                  <a:pt x="12" y="102"/>
                </a:lnTo>
                <a:lnTo>
                  <a:pt x="19" y="103"/>
                </a:lnTo>
                <a:lnTo>
                  <a:pt x="27" y="105"/>
                </a:lnTo>
                <a:lnTo>
                  <a:pt x="37" y="103"/>
                </a:lnTo>
                <a:lnTo>
                  <a:pt x="45" y="102"/>
                </a:lnTo>
                <a:lnTo>
                  <a:pt x="52" y="98"/>
                </a:lnTo>
                <a:lnTo>
                  <a:pt x="57" y="94"/>
                </a:lnTo>
                <a:lnTo>
                  <a:pt x="61" y="90"/>
                </a:lnTo>
                <a:lnTo>
                  <a:pt x="64" y="84"/>
                </a:lnTo>
                <a:lnTo>
                  <a:pt x="65" y="78"/>
                </a:lnTo>
                <a:lnTo>
                  <a:pt x="65" y="72"/>
                </a:lnTo>
                <a:lnTo>
                  <a:pt x="65" y="65"/>
                </a:lnTo>
                <a:lnTo>
                  <a:pt x="61" y="58"/>
                </a:lnTo>
                <a:lnTo>
                  <a:pt x="57" y="52"/>
                </a:lnTo>
                <a:lnTo>
                  <a:pt x="50" y="48"/>
                </a:lnTo>
                <a:lnTo>
                  <a:pt x="56" y="43"/>
                </a:lnTo>
                <a:lnTo>
                  <a:pt x="60" y="38"/>
                </a:lnTo>
                <a:lnTo>
                  <a:pt x="61" y="32"/>
                </a:lnTo>
                <a:lnTo>
                  <a:pt x="62" y="26"/>
                </a:lnTo>
                <a:lnTo>
                  <a:pt x="61" y="22"/>
                </a:lnTo>
                <a:lnTo>
                  <a:pt x="60" y="16"/>
                </a:lnTo>
                <a:lnTo>
                  <a:pt x="58" y="12"/>
                </a:lnTo>
                <a:lnTo>
                  <a:pt x="54" y="8"/>
                </a:lnTo>
                <a:lnTo>
                  <a:pt x="50" y="4"/>
                </a:lnTo>
                <a:lnTo>
                  <a:pt x="45" y="1"/>
                </a:lnTo>
                <a:lnTo>
                  <a:pt x="39" y="0"/>
                </a:lnTo>
                <a:lnTo>
                  <a:pt x="31" y="0"/>
                </a:lnTo>
                <a:lnTo>
                  <a:pt x="23" y="0"/>
                </a:lnTo>
                <a:lnTo>
                  <a:pt x="15" y="2"/>
                </a:lnTo>
                <a:lnTo>
                  <a:pt x="9" y="5"/>
                </a:lnTo>
                <a:lnTo>
                  <a:pt x="4" y="8"/>
                </a:lnTo>
                <a:lnTo>
                  <a:pt x="2" y="9"/>
                </a:lnTo>
                <a:lnTo>
                  <a:pt x="2" y="12"/>
                </a:lnTo>
                <a:lnTo>
                  <a:pt x="6" y="22"/>
                </a:lnTo>
                <a:lnTo>
                  <a:pt x="6" y="23"/>
                </a:lnTo>
                <a:lnTo>
                  <a:pt x="9" y="24"/>
                </a:lnTo>
                <a:lnTo>
                  <a:pt x="11" y="24"/>
                </a:lnTo>
                <a:lnTo>
                  <a:pt x="12" y="23"/>
                </a:lnTo>
                <a:lnTo>
                  <a:pt x="19" y="20"/>
                </a:lnTo>
                <a:lnTo>
                  <a:pt x="24" y="19"/>
                </a:lnTo>
                <a:lnTo>
                  <a:pt x="28" y="17"/>
                </a:lnTo>
                <a:lnTo>
                  <a:pt x="34" y="19"/>
                </a:lnTo>
                <a:lnTo>
                  <a:pt x="38" y="20"/>
                </a:lnTo>
                <a:lnTo>
                  <a:pt x="41" y="24"/>
                </a:lnTo>
                <a:lnTo>
                  <a:pt x="41" y="28"/>
                </a:lnTo>
                <a:lnTo>
                  <a:pt x="41" y="31"/>
                </a:lnTo>
                <a:lnTo>
                  <a:pt x="39" y="34"/>
                </a:lnTo>
                <a:lnTo>
                  <a:pt x="35" y="37"/>
                </a:lnTo>
                <a:lnTo>
                  <a:pt x="30" y="39"/>
                </a:lnTo>
                <a:lnTo>
                  <a:pt x="24" y="39"/>
                </a:lnTo>
                <a:lnTo>
                  <a:pt x="17" y="39"/>
                </a:lnTo>
                <a:lnTo>
                  <a:pt x="15" y="41"/>
                </a:lnTo>
                <a:lnTo>
                  <a:pt x="13" y="43"/>
                </a:lnTo>
                <a:lnTo>
                  <a:pt x="13" y="53"/>
                </a:lnTo>
                <a:lnTo>
                  <a:pt x="15" y="56"/>
                </a:lnTo>
                <a:lnTo>
                  <a:pt x="17" y="57"/>
                </a:lnTo>
                <a:lnTo>
                  <a:pt x="24" y="57"/>
                </a:lnTo>
                <a:lnTo>
                  <a:pt x="28" y="58"/>
                </a:lnTo>
                <a:lnTo>
                  <a:pt x="35" y="60"/>
                </a:lnTo>
                <a:lnTo>
                  <a:pt x="39" y="61"/>
                </a:lnTo>
                <a:lnTo>
                  <a:pt x="42" y="64"/>
                </a:lnTo>
                <a:lnTo>
                  <a:pt x="43" y="68"/>
                </a:lnTo>
                <a:lnTo>
                  <a:pt x="45" y="72"/>
                </a:lnTo>
                <a:lnTo>
                  <a:pt x="43" y="78"/>
                </a:lnTo>
                <a:lnTo>
                  <a:pt x="41" y="82"/>
                </a:lnTo>
                <a:lnTo>
                  <a:pt x="35" y="84"/>
                </a:lnTo>
                <a:lnTo>
                  <a:pt x="27" y="86"/>
                </a:lnTo>
                <a:lnTo>
                  <a:pt x="22" y="86"/>
                </a:lnTo>
                <a:lnTo>
                  <a:pt x="16" y="84"/>
                </a:lnTo>
                <a:lnTo>
                  <a:pt x="9" y="80"/>
                </a:lnTo>
                <a:lnTo>
                  <a:pt x="5" y="80"/>
                </a:lnTo>
                <a:lnTo>
                  <a:pt x="2" y="83"/>
                </a:lnTo>
                <a:lnTo>
                  <a:pt x="0" y="93"/>
                </a:lnTo>
                <a:lnTo>
                  <a:pt x="0" y="95"/>
                </a:lnTo>
                <a:lnTo>
                  <a:pt x="1" y="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2" name="Freeform 266"/>
          <p:cNvSpPr>
            <a:spLocks/>
          </p:cNvSpPr>
          <p:nvPr/>
        </p:nvSpPr>
        <p:spPr bwMode="auto">
          <a:xfrm>
            <a:off x="5613400" y="1860550"/>
            <a:ext cx="20638" cy="55563"/>
          </a:xfrm>
          <a:custGeom>
            <a:avLst/>
            <a:gdLst>
              <a:gd name="T0" fmla="*/ 293695 w 39"/>
              <a:gd name="T1" fmla="*/ 7660612 h 102"/>
              <a:gd name="T2" fmla="*/ 293695 w 39"/>
              <a:gd name="T3" fmla="*/ 7660612 h 102"/>
              <a:gd name="T4" fmla="*/ 880555 w 39"/>
              <a:gd name="T5" fmla="*/ 7955314 h 102"/>
              <a:gd name="T6" fmla="*/ 1174249 w 39"/>
              <a:gd name="T7" fmla="*/ 8544173 h 102"/>
              <a:gd name="T8" fmla="*/ 1174249 w 39"/>
              <a:gd name="T9" fmla="*/ 8544173 h 102"/>
              <a:gd name="T10" fmla="*/ 1467944 w 39"/>
              <a:gd name="T11" fmla="*/ 8544173 h 102"/>
              <a:gd name="T12" fmla="*/ 2348499 w 39"/>
              <a:gd name="T13" fmla="*/ 8544173 h 102"/>
              <a:gd name="T14" fmla="*/ 5283857 w 39"/>
              <a:gd name="T15" fmla="*/ 6776507 h 102"/>
              <a:gd name="T16" fmla="*/ 5283857 w 39"/>
              <a:gd name="T17" fmla="*/ 28874239 h 102"/>
              <a:gd name="T18" fmla="*/ 5283857 w 39"/>
              <a:gd name="T19" fmla="*/ 28874239 h 102"/>
              <a:gd name="T20" fmla="*/ 5577552 w 39"/>
              <a:gd name="T21" fmla="*/ 29757800 h 102"/>
              <a:gd name="T22" fmla="*/ 6751801 w 39"/>
              <a:gd name="T23" fmla="*/ 30052501 h 102"/>
              <a:gd name="T24" fmla="*/ 9980854 w 39"/>
              <a:gd name="T25" fmla="*/ 30052501 h 102"/>
              <a:gd name="T26" fmla="*/ 9980854 w 39"/>
              <a:gd name="T27" fmla="*/ 30052501 h 102"/>
              <a:gd name="T28" fmla="*/ 11155104 w 39"/>
              <a:gd name="T29" fmla="*/ 29757800 h 102"/>
              <a:gd name="T30" fmla="*/ 11448798 w 39"/>
              <a:gd name="T31" fmla="*/ 28874239 h 102"/>
              <a:gd name="T32" fmla="*/ 11448798 w 39"/>
              <a:gd name="T33" fmla="*/ 1178262 h 102"/>
              <a:gd name="T34" fmla="*/ 11448798 w 39"/>
              <a:gd name="T35" fmla="*/ 1178262 h 102"/>
              <a:gd name="T36" fmla="*/ 11155104 w 39"/>
              <a:gd name="T37" fmla="*/ 294702 h 102"/>
              <a:gd name="T38" fmla="*/ 9980854 w 39"/>
              <a:gd name="T39" fmla="*/ 0 h 102"/>
              <a:gd name="T40" fmla="*/ 7045496 w 39"/>
              <a:gd name="T41" fmla="*/ 0 h 102"/>
              <a:gd name="T42" fmla="*/ 7045496 w 39"/>
              <a:gd name="T43" fmla="*/ 0 h 102"/>
              <a:gd name="T44" fmla="*/ 6458106 w 39"/>
              <a:gd name="T45" fmla="*/ 0 h 102"/>
              <a:gd name="T46" fmla="*/ 293695 w 39"/>
              <a:gd name="T47" fmla="*/ 3241175 h 102"/>
              <a:gd name="T48" fmla="*/ 293695 w 39"/>
              <a:gd name="T49" fmla="*/ 3241175 h 102"/>
              <a:gd name="T50" fmla="*/ 0 w 39"/>
              <a:gd name="T51" fmla="*/ 4124736 h 102"/>
              <a:gd name="T52" fmla="*/ 0 w 39"/>
              <a:gd name="T53" fmla="*/ 4714139 h 102"/>
              <a:gd name="T54" fmla="*/ 293695 w 39"/>
              <a:gd name="T55" fmla="*/ 7660612 h 1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9" h="102">
                <a:moveTo>
                  <a:pt x="1" y="26"/>
                </a:moveTo>
                <a:lnTo>
                  <a:pt x="1" y="26"/>
                </a:lnTo>
                <a:lnTo>
                  <a:pt x="3" y="27"/>
                </a:lnTo>
                <a:lnTo>
                  <a:pt x="4" y="29"/>
                </a:lnTo>
                <a:lnTo>
                  <a:pt x="5" y="29"/>
                </a:lnTo>
                <a:lnTo>
                  <a:pt x="8" y="29"/>
                </a:lnTo>
                <a:lnTo>
                  <a:pt x="18" y="23"/>
                </a:lnTo>
                <a:lnTo>
                  <a:pt x="18" y="98"/>
                </a:lnTo>
                <a:lnTo>
                  <a:pt x="19" y="101"/>
                </a:lnTo>
                <a:lnTo>
                  <a:pt x="23" y="102"/>
                </a:lnTo>
                <a:lnTo>
                  <a:pt x="34" y="102"/>
                </a:lnTo>
                <a:lnTo>
                  <a:pt x="38" y="101"/>
                </a:lnTo>
                <a:lnTo>
                  <a:pt x="39" y="98"/>
                </a:lnTo>
                <a:lnTo>
                  <a:pt x="39" y="4"/>
                </a:lnTo>
                <a:lnTo>
                  <a:pt x="38" y="1"/>
                </a:lnTo>
                <a:lnTo>
                  <a:pt x="34" y="0"/>
                </a:lnTo>
                <a:lnTo>
                  <a:pt x="24" y="0"/>
                </a:lnTo>
                <a:lnTo>
                  <a:pt x="22" y="0"/>
                </a:lnTo>
                <a:lnTo>
                  <a:pt x="1" y="11"/>
                </a:lnTo>
                <a:lnTo>
                  <a:pt x="0" y="14"/>
                </a:lnTo>
                <a:lnTo>
                  <a:pt x="0" y="16"/>
                </a:lnTo>
                <a:lnTo>
                  <a:pt x="1"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3" name="Freeform 267"/>
          <p:cNvSpPr>
            <a:spLocks noEditPoints="1"/>
          </p:cNvSpPr>
          <p:nvPr/>
        </p:nvSpPr>
        <p:spPr bwMode="auto">
          <a:xfrm>
            <a:off x="5543550" y="1804988"/>
            <a:ext cx="123825" cy="138112"/>
          </a:xfrm>
          <a:custGeom>
            <a:avLst/>
            <a:gdLst>
              <a:gd name="T0" fmla="*/ 53813468 w 226"/>
              <a:gd name="T1" fmla="*/ 0 h 257"/>
              <a:gd name="T2" fmla="*/ 53813468 w 226"/>
              <a:gd name="T3" fmla="*/ 5790493 h 257"/>
              <a:gd name="T4" fmla="*/ 52617407 w 226"/>
              <a:gd name="T5" fmla="*/ 8396350 h 257"/>
              <a:gd name="T6" fmla="*/ 49628074 w 226"/>
              <a:gd name="T7" fmla="*/ 9554448 h 257"/>
              <a:gd name="T8" fmla="*/ 48432012 w 226"/>
              <a:gd name="T9" fmla="*/ 9265327 h 257"/>
              <a:gd name="T10" fmla="*/ 46339589 w 226"/>
              <a:gd name="T11" fmla="*/ 7238251 h 257"/>
              <a:gd name="T12" fmla="*/ 46040436 w 226"/>
              <a:gd name="T13" fmla="*/ 0 h 257"/>
              <a:gd name="T14" fmla="*/ 22123035 w 226"/>
              <a:gd name="T15" fmla="*/ 5790493 h 257"/>
              <a:gd name="T16" fmla="*/ 21525278 w 226"/>
              <a:gd name="T17" fmla="*/ 7238251 h 257"/>
              <a:gd name="T18" fmla="*/ 19432854 w 226"/>
              <a:gd name="T19" fmla="*/ 9265327 h 257"/>
              <a:gd name="T20" fmla="*/ 17937640 w 226"/>
              <a:gd name="T21" fmla="*/ 9554448 h 257"/>
              <a:gd name="T22" fmla="*/ 14948307 w 226"/>
              <a:gd name="T23" fmla="*/ 8396350 h 257"/>
              <a:gd name="T24" fmla="*/ 13752246 w 226"/>
              <a:gd name="T25" fmla="*/ 5790493 h 257"/>
              <a:gd name="T26" fmla="*/ 7773032 w 226"/>
              <a:gd name="T27" fmla="*/ 0 h 257"/>
              <a:gd name="T28" fmla="*/ 5979213 w 226"/>
              <a:gd name="T29" fmla="*/ 579318 h 257"/>
              <a:gd name="T30" fmla="*/ 3587638 w 226"/>
              <a:gd name="T31" fmla="*/ 1447758 h 257"/>
              <a:gd name="T32" fmla="*/ 1494666 w 226"/>
              <a:gd name="T33" fmla="*/ 3184637 h 257"/>
              <a:gd name="T34" fmla="*/ 299152 w 226"/>
              <a:gd name="T35" fmla="*/ 6080152 h 257"/>
              <a:gd name="T36" fmla="*/ 0 w 226"/>
              <a:gd name="T37" fmla="*/ 66882214 h 257"/>
              <a:gd name="T38" fmla="*/ 299152 w 226"/>
              <a:gd name="T39" fmla="*/ 68329972 h 257"/>
              <a:gd name="T40" fmla="*/ 1494666 w 226"/>
              <a:gd name="T41" fmla="*/ 71225487 h 257"/>
              <a:gd name="T42" fmla="*/ 3587638 w 226"/>
              <a:gd name="T43" fmla="*/ 73252025 h 257"/>
              <a:gd name="T44" fmla="*/ 5979213 w 226"/>
              <a:gd name="T45" fmla="*/ 74410124 h 257"/>
              <a:gd name="T46" fmla="*/ 60091834 w 226"/>
              <a:gd name="T47" fmla="*/ 74410124 h 257"/>
              <a:gd name="T48" fmla="*/ 61586501 w 226"/>
              <a:gd name="T49" fmla="*/ 74410124 h 257"/>
              <a:gd name="T50" fmla="*/ 64575833 w 226"/>
              <a:gd name="T51" fmla="*/ 73252025 h 257"/>
              <a:gd name="T52" fmla="*/ 66369652 w 226"/>
              <a:gd name="T53" fmla="*/ 71225487 h 257"/>
              <a:gd name="T54" fmla="*/ 67565714 w 226"/>
              <a:gd name="T55" fmla="*/ 68329972 h 257"/>
              <a:gd name="T56" fmla="*/ 67565714 w 226"/>
              <a:gd name="T57" fmla="*/ 7527910 h 257"/>
              <a:gd name="T58" fmla="*/ 67565714 w 226"/>
              <a:gd name="T59" fmla="*/ 6080152 h 257"/>
              <a:gd name="T60" fmla="*/ 66369652 w 226"/>
              <a:gd name="T61" fmla="*/ 3184637 h 257"/>
              <a:gd name="T62" fmla="*/ 64575833 w 226"/>
              <a:gd name="T63" fmla="*/ 1447758 h 257"/>
              <a:gd name="T64" fmla="*/ 61586501 w 226"/>
              <a:gd name="T65" fmla="*/ 579318 h 257"/>
              <a:gd name="T66" fmla="*/ 60091834 w 226"/>
              <a:gd name="T67" fmla="*/ 0 h 257"/>
              <a:gd name="T68" fmla="*/ 62782562 w 226"/>
              <a:gd name="T69" fmla="*/ 66882214 h 257"/>
              <a:gd name="T70" fmla="*/ 61885653 w 226"/>
              <a:gd name="T71" fmla="*/ 68908752 h 257"/>
              <a:gd name="T72" fmla="*/ 60091834 w 226"/>
              <a:gd name="T73" fmla="*/ 69777729 h 257"/>
              <a:gd name="T74" fmla="*/ 7773032 w 226"/>
              <a:gd name="T75" fmla="*/ 69777729 h 257"/>
              <a:gd name="T76" fmla="*/ 5680061 w 226"/>
              <a:gd name="T77" fmla="*/ 68908752 h 257"/>
              <a:gd name="T78" fmla="*/ 5381456 w 226"/>
              <a:gd name="T79" fmla="*/ 66882214 h 257"/>
              <a:gd name="T80" fmla="*/ 62782562 w 226"/>
              <a:gd name="T81" fmla="*/ 18819775 h 2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6" h="257">
                <a:moveTo>
                  <a:pt x="201" y="0"/>
                </a:moveTo>
                <a:lnTo>
                  <a:pt x="180" y="0"/>
                </a:lnTo>
                <a:lnTo>
                  <a:pt x="180" y="20"/>
                </a:lnTo>
                <a:lnTo>
                  <a:pt x="179" y="25"/>
                </a:lnTo>
                <a:lnTo>
                  <a:pt x="176" y="29"/>
                </a:lnTo>
                <a:lnTo>
                  <a:pt x="172" y="32"/>
                </a:lnTo>
                <a:lnTo>
                  <a:pt x="166" y="33"/>
                </a:lnTo>
                <a:lnTo>
                  <a:pt x="162" y="32"/>
                </a:lnTo>
                <a:lnTo>
                  <a:pt x="158" y="29"/>
                </a:lnTo>
                <a:lnTo>
                  <a:pt x="155" y="25"/>
                </a:lnTo>
                <a:lnTo>
                  <a:pt x="154" y="20"/>
                </a:lnTo>
                <a:lnTo>
                  <a:pt x="154" y="0"/>
                </a:lnTo>
                <a:lnTo>
                  <a:pt x="74" y="0"/>
                </a:lnTo>
                <a:lnTo>
                  <a:pt x="74" y="20"/>
                </a:lnTo>
                <a:lnTo>
                  <a:pt x="72" y="25"/>
                </a:lnTo>
                <a:lnTo>
                  <a:pt x="70" y="29"/>
                </a:lnTo>
                <a:lnTo>
                  <a:pt x="65" y="32"/>
                </a:lnTo>
                <a:lnTo>
                  <a:pt x="60" y="33"/>
                </a:lnTo>
                <a:lnTo>
                  <a:pt x="54" y="32"/>
                </a:lnTo>
                <a:lnTo>
                  <a:pt x="50" y="29"/>
                </a:lnTo>
                <a:lnTo>
                  <a:pt x="48" y="25"/>
                </a:lnTo>
                <a:lnTo>
                  <a:pt x="46" y="20"/>
                </a:lnTo>
                <a:lnTo>
                  <a:pt x="46" y="0"/>
                </a:lnTo>
                <a:lnTo>
                  <a:pt x="26" y="0"/>
                </a:lnTo>
                <a:lnTo>
                  <a:pt x="20" y="2"/>
                </a:lnTo>
                <a:lnTo>
                  <a:pt x="16" y="3"/>
                </a:lnTo>
                <a:lnTo>
                  <a:pt x="12" y="5"/>
                </a:lnTo>
                <a:lnTo>
                  <a:pt x="8" y="9"/>
                </a:lnTo>
                <a:lnTo>
                  <a:pt x="5" y="11"/>
                </a:lnTo>
                <a:lnTo>
                  <a:pt x="3" y="17"/>
                </a:lnTo>
                <a:lnTo>
                  <a:pt x="1" y="21"/>
                </a:lnTo>
                <a:lnTo>
                  <a:pt x="0" y="26"/>
                </a:lnTo>
                <a:lnTo>
                  <a:pt x="0" y="231"/>
                </a:lnTo>
                <a:lnTo>
                  <a:pt x="1" y="236"/>
                </a:lnTo>
                <a:lnTo>
                  <a:pt x="3" y="242"/>
                </a:lnTo>
                <a:lnTo>
                  <a:pt x="5" y="246"/>
                </a:lnTo>
                <a:lnTo>
                  <a:pt x="8" y="250"/>
                </a:lnTo>
                <a:lnTo>
                  <a:pt x="12" y="253"/>
                </a:lnTo>
                <a:lnTo>
                  <a:pt x="16" y="256"/>
                </a:lnTo>
                <a:lnTo>
                  <a:pt x="20" y="257"/>
                </a:lnTo>
                <a:lnTo>
                  <a:pt x="26" y="257"/>
                </a:lnTo>
                <a:lnTo>
                  <a:pt x="201" y="257"/>
                </a:lnTo>
                <a:lnTo>
                  <a:pt x="206" y="257"/>
                </a:lnTo>
                <a:lnTo>
                  <a:pt x="210" y="256"/>
                </a:lnTo>
                <a:lnTo>
                  <a:pt x="216" y="253"/>
                </a:lnTo>
                <a:lnTo>
                  <a:pt x="218" y="250"/>
                </a:lnTo>
                <a:lnTo>
                  <a:pt x="222" y="246"/>
                </a:lnTo>
                <a:lnTo>
                  <a:pt x="224" y="242"/>
                </a:lnTo>
                <a:lnTo>
                  <a:pt x="226" y="236"/>
                </a:lnTo>
                <a:lnTo>
                  <a:pt x="226" y="231"/>
                </a:lnTo>
                <a:lnTo>
                  <a:pt x="226" y="26"/>
                </a:lnTo>
                <a:lnTo>
                  <a:pt x="226" y="21"/>
                </a:lnTo>
                <a:lnTo>
                  <a:pt x="224" y="17"/>
                </a:lnTo>
                <a:lnTo>
                  <a:pt x="222" y="11"/>
                </a:lnTo>
                <a:lnTo>
                  <a:pt x="218" y="9"/>
                </a:lnTo>
                <a:lnTo>
                  <a:pt x="216" y="5"/>
                </a:lnTo>
                <a:lnTo>
                  <a:pt x="210" y="3"/>
                </a:lnTo>
                <a:lnTo>
                  <a:pt x="206" y="2"/>
                </a:lnTo>
                <a:lnTo>
                  <a:pt x="201" y="0"/>
                </a:lnTo>
                <a:close/>
                <a:moveTo>
                  <a:pt x="210" y="231"/>
                </a:moveTo>
                <a:lnTo>
                  <a:pt x="210" y="231"/>
                </a:lnTo>
                <a:lnTo>
                  <a:pt x="209" y="235"/>
                </a:lnTo>
                <a:lnTo>
                  <a:pt x="207" y="238"/>
                </a:lnTo>
                <a:lnTo>
                  <a:pt x="205" y="239"/>
                </a:lnTo>
                <a:lnTo>
                  <a:pt x="201" y="241"/>
                </a:lnTo>
                <a:lnTo>
                  <a:pt x="26" y="241"/>
                </a:lnTo>
                <a:lnTo>
                  <a:pt x="23" y="239"/>
                </a:lnTo>
                <a:lnTo>
                  <a:pt x="19" y="238"/>
                </a:lnTo>
                <a:lnTo>
                  <a:pt x="18" y="235"/>
                </a:lnTo>
                <a:lnTo>
                  <a:pt x="18" y="231"/>
                </a:lnTo>
                <a:lnTo>
                  <a:pt x="18" y="65"/>
                </a:lnTo>
                <a:lnTo>
                  <a:pt x="210" y="65"/>
                </a:lnTo>
                <a:lnTo>
                  <a:pt x="210" y="2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4" name="Freeform 268"/>
          <p:cNvSpPr>
            <a:spLocks/>
          </p:cNvSpPr>
          <p:nvPr/>
        </p:nvSpPr>
        <p:spPr bwMode="auto">
          <a:xfrm>
            <a:off x="5573713" y="1797050"/>
            <a:ext cx="4762" cy="20638"/>
          </a:xfrm>
          <a:custGeom>
            <a:avLst/>
            <a:gdLst>
              <a:gd name="T0" fmla="*/ 1545269 w 10"/>
              <a:gd name="T1" fmla="*/ 10890320 h 41"/>
              <a:gd name="T2" fmla="*/ 1545269 w 10"/>
              <a:gd name="T3" fmla="*/ 10890320 h 41"/>
              <a:gd name="T4" fmla="*/ 2318142 w 10"/>
              <a:gd name="T5" fmla="*/ 10624543 h 41"/>
              <a:gd name="T6" fmla="*/ 2575766 w 10"/>
              <a:gd name="T7" fmla="*/ 9562441 h 41"/>
              <a:gd name="T8" fmla="*/ 2575766 w 10"/>
              <a:gd name="T9" fmla="*/ 4249918 h 41"/>
              <a:gd name="T10" fmla="*/ 2575766 w 10"/>
              <a:gd name="T11" fmla="*/ 1327879 h 41"/>
              <a:gd name="T12" fmla="*/ 2575766 w 10"/>
              <a:gd name="T13" fmla="*/ 1327879 h 41"/>
              <a:gd name="T14" fmla="*/ 2318142 w 10"/>
              <a:gd name="T15" fmla="*/ 265777 h 41"/>
              <a:gd name="T16" fmla="*/ 1545269 w 10"/>
              <a:gd name="T17" fmla="*/ 0 h 41"/>
              <a:gd name="T18" fmla="*/ 1545269 w 10"/>
              <a:gd name="T19" fmla="*/ 0 h 41"/>
              <a:gd name="T20" fmla="*/ 515248 w 10"/>
              <a:gd name="T21" fmla="*/ 265777 h 41"/>
              <a:gd name="T22" fmla="*/ 0 w 10"/>
              <a:gd name="T23" fmla="*/ 1327879 h 41"/>
              <a:gd name="T24" fmla="*/ 0 w 10"/>
              <a:gd name="T25" fmla="*/ 4249918 h 41"/>
              <a:gd name="T26" fmla="*/ 0 w 10"/>
              <a:gd name="T27" fmla="*/ 9562441 h 41"/>
              <a:gd name="T28" fmla="*/ 0 w 10"/>
              <a:gd name="T29" fmla="*/ 9562441 h 41"/>
              <a:gd name="T30" fmla="*/ 515248 w 10"/>
              <a:gd name="T31" fmla="*/ 10624543 h 41"/>
              <a:gd name="T32" fmla="*/ 1545269 w 10"/>
              <a:gd name="T33" fmla="*/ 10890320 h 41"/>
              <a:gd name="T34" fmla="*/ 1545269 w 10"/>
              <a:gd name="T35" fmla="*/ 10890320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41">
                <a:moveTo>
                  <a:pt x="6" y="41"/>
                </a:moveTo>
                <a:lnTo>
                  <a:pt x="6" y="41"/>
                </a:lnTo>
                <a:lnTo>
                  <a:pt x="9" y="40"/>
                </a:lnTo>
                <a:lnTo>
                  <a:pt x="10" y="36"/>
                </a:lnTo>
                <a:lnTo>
                  <a:pt x="10" y="16"/>
                </a:lnTo>
                <a:lnTo>
                  <a:pt x="10" y="5"/>
                </a:lnTo>
                <a:lnTo>
                  <a:pt x="9" y="1"/>
                </a:lnTo>
                <a:lnTo>
                  <a:pt x="6" y="0"/>
                </a:lnTo>
                <a:lnTo>
                  <a:pt x="2" y="1"/>
                </a:lnTo>
                <a:lnTo>
                  <a:pt x="0" y="5"/>
                </a:lnTo>
                <a:lnTo>
                  <a:pt x="0" y="16"/>
                </a:lnTo>
                <a:lnTo>
                  <a:pt x="0" y="36"/>
                </a:lnTo>
                <a:lnTo>
                  <a:pt x="2" y="40"/>
                </a:lnTo>
                <a:lnTo>
                  <a:pt x="6"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5" name="Freeform 269"/>
          <p:cNvSpPr>
            <a:spLocks/>
          </p:cNvSpPr>
          <p:nvPr/>
        </p:nvSpPr>
        <p:spPr bwMode="auto">
          <a:xfrm>
            <a:off x="5632450" y="1797050"/>
            <a:ext cx="4763" cy="20638"/>
          </a:xfrm>
          <a:custGeom>
            <a:avLst/>
            <a:gdLst>
              <a:gd name="T0" fmla="*/ 824475 w 10"/>
              <a:gd name="T1" fmla="*/ 10890320 h 41"/>
              <a:gd name="T2" fmla="*/ 824475 w 10"/>
              <a:gd name="T3" fmla="*/ 10890320 h 41"/>
              <a:gd name="T4" fmla="*/ 1854712 w 10"/>
              <a:gd name="T5" fmla="*/ 10624543 h 41"/>
              <a:gd name="T6" fmla="*/ 2060950 w 10"/>
              <a:gd name="T7" fmla="*/ 9562441 h 41"/>
              <a:gd name="T8" fmla="*/ 2060950 w 10"/>
              <a:gd name="T9" fmla="*/ 1327879 h 41"/>
              <a:gd name="T10" fmla="*/ 2060950 w 10"/>
              <a:gd name="T11" fmla="*/ 1327879 h 41"/>
              <a:gd name="T12" fmla="*/ 1854712 w 10"/>
              <a:gd name="T13" fmla="*/ 265777 h 41"/>
              <a:gd name="T14" fmla="*/ 824475 w 10"/>
              <a:gd name="T15" fmla="*/ 0 h 41"/>
              <a:gd name="T16" fmla="*/ 824475 w 10"/>
              <a:gd name="T17" fmla="*/ 0 h 41"/>
              <a:gd name="T18" fmla="*/ 412000 w 10"/>
              <a:gd name="T19" fmla="*/ 265777 h 41"/>
              <a:gd name="T20" fmla="*/ 0 w 10"/>
              <a:gd name="T21" fmla="*/ 1327879 h 41"/>
              <a:gd name="T22" fmla="*/ 0 w 10"/>
              <a:gd name="T23" fmla="*/ 9562441 h 41"/>
              <a:gd name="T24" fmla="*/ 0 w 10"/>
              <a:gd name="T25" fmla="*/ 9562441 h 41"/>
              <a:gd name="T26" fmla="*/ 412000 w 10"/>
              <a:gd name="T27" fmla="*/ 10624543 h 41"/>
              <a:gd name="T28" fmla="*/ 824475 w 10"/>
              <a:gd name="T29" fmla="*/ 10890320 h 41"/>
              <a:gd name="T30" fmla="*/ 824475 w 10"/>
              <a:gd name="T31" fmla="*/ 10890320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 h="41">
                <a:moveTo>
                  <a:pt x="4" y="41"/>
                </a:moveTo>
                <a:lnTo>
                  <a:pt x="4" y="41"/>
                </a:lnTo>
                <a:lnTo>
                  <a:pt x="9" y="40"/>
                </a:lnTo>
                <a:lnTo>
                  <a:pt x="10" y="36"/>
                </a:lnTo>
                <a:lnTo>
                  <a:pt x="10" y="5"/>
                </a:lnTo>
                <a:lnTo>
                  <a:pt x="9" y="1"/>
                </a:lnTo>
                <a:lnTo>
                  <a:pt x="4" y="0"/>
                </a:lnTo>
                <a:lnTo>
                  <a:pt x="2" y="1"/>
                </a:lnTo>
                <a:lnTo>
                  <a:pt x="0" y="5"/>
                </a:lnTo>
                <a:lnTo>
                  <a:pt x="0" y="36"/>
                </a:lnTo>
                <a:lnTo>
                  <a:pt x="2" y="40"/>
                </a:lnTo>
                <a:lnTo>
                  <a:pt x="4"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6" name="Freeform 270"/>
          <p:cNvSpPr>
            <a:spLocks/>
          </p:cNvSpPr>
          <p:nvPr/>
        </p:nvSpPr>
        <p:spPr bwMode="auto">
          <a:xfrm>
            <a:off x="5030788" y="3921125"/>
            <a:ext cx="12700" cy="31750"/>
          </a:xfrm>
          <a:custGeom>
            <a:avLst/>
            <a:gdLst>
              <a:gd name="T0" fmla="*/ 2493065 w 23"/>
              <a:gd name="T1" fmla="*/ 0 h 62"/>
              <a:gd name="T2" fmla="*/ 2493065 w 23"/>
              <a:gd name="T3" fmla="*/ 0 h 62"/>
              <a:gd name="T4" fmla="*/ 1246809 w 23"/>
              <a:gd name="T5" fmla="*/ 0 h 62"/>
              <a:gd name="T6" fmla="*/ 623404 w 23"/>
              <a:gd name="T7" fmla="*/ 803992 h 62"/>
              <a:gd name="T8" fmla="*/ 0 w 23"/>
              <a:gd name="T9" fmla="*/ 1340157 h 62"/>
              <a:gd name="T10" fmla="*/ 623404 w 23"/>
              <a:gd name="T11" fmla="*/ 1876323 h 62"/>
              <a:gd name="T12" fmla="*/ 623404 w 23"/>
              <a:gd name="T13" fmla="*/ 1876323 h 62"/>
              <a:gd name="T14" fmla="*/ 623404 w 23"/>
              <a:gd name="T15" fmla="*/ 1876323 h 62"/>
              <a:gd name="T16" fmla="*/ 1246809 w 23"/>
              <a:gd name="T17" fmla="*/ 5360629 h 62"/>
              <a:gd name="T18" fmla="*/ 1246809 w 23"/>
              <a:gd name="T19" fmla="*/ 8041456 h 62"/>
              <a:gd name="T20" fmla="*/ 1246809 w 23"/>
              <a:gd name="T21" fmla="*/ 8041456 h 62"/>
              <a:gd name="T22" fmla="*/ 1246809 w 23"/>
              <a:gd name="T23" fmla="*/ 11525762 h 62"/>
              <a:gd name="T24" fmla="*/ 623404 w 23"/>
              <a:gd name="T25" fmla="*/ 14742242 h 62"/>
              <a:gd name="T26" fmla="*/ 623404 w 23"/>
              <a:gd name="T27" fmla="*/ 14742242 h 62"/>
              <a:gd name="T28" fmla="*/ 0 w 23"/>
              <a:gd name="T29" fmla="*/ 15010069 h 62"/>
              <a:gd name="T30" fmla="*/ 623404 w 23"/>
              <a:gd name="T31" fmla="*/ 15814573 h 62"/>
              <a:gd name="T32" fmla="*/ 1246809 w 23"/>
              <a:gd name="T33" fmla="*/ 16082399 h 62"/>
              <a:gd name="T34" fmla="*/ 2493065 w 23"/>
              <a:gd name="T35" fmla="*/ 16618565 h 62"/>
              <a:gd name="T36" fmla="*/ 2493065 w 23"/>
              <a:gd name="T37" fmla="*/ 16618565 h 62"/>
              <a:gd name="T38" fmla="*/ 3116470 w 23"/>
              <a:gd name="T39" fmla="*/ 16618565 h 62"/>
              <a:gd name="T40" fmla="*/ 3116470 w 23"/>
              <a:gd name="T41" fmla="*/ 16618565 h 62"/>
              <a:gd name="T42" fmla="*/ 4674704 w 23"/>
              <a:gd name="T43" fmla="*/ 16082399 h 62"/>
              <a:gd name="T44" fmla="*/ 5609535 w 23"/>
              <a:gd name="T45" fmla="*/ 15814573 h 62"/>
              <a:gd name="T46" fmla="*/ 5920961 w 23"/>
              <a:gd name="T47" fmla="*/ 15546234 h 62"/>
              <a:gd name="T48" fmla="*/ 5920961 w 23"/>
              <a:gd name="T49" fmla="*/ 15546234 h 62"/>
              <a:gd name="T50" fmla="*/ 6856343 w 23"/>
              <a:gd name="T51" fmla="*/ 11793589 h 62"/>
              <a:gd name="T52" fmla="*/ 7167770 w 23"/>
              <a:gd name="T53" fmla="*/ 8041456 h 62"/>
              <a:gd name="T54" fmla="*/ 7167770 w 23"/>
              <a:gd name="T55" fmla="*/ 8041456 h 62"/>
              <a:gd name="T56" fmla="*/ 6856343 w 23"/>
              <a:gd name="T57" fmla="*/ 4824976 h 62"/>
              <a:gd name="T58" fmla="*/ 5920961 w 23"/>
              <a:gd name="T59" fmla="*/ 1340157 h 62"/>
              <a:gd name="T60" fmla="*/ 5920961 w 23"/>
              <a:gd name="T61" fmla="*/ 1340157 h 62"/>
              <a:gd name="T62" fmla="*/ 5609535 w 23"/>
              <a:gd name="T63" fmla="*/ 536165 h 62"/>
              <a:gd name="T64" fmla="*/ 4674704 w 23"/>
              <a:gd name="T65" fmla="*/ 0 h 62"/>
              <a:gd name="T66" fmla="*/ 3427896 w 23"/>
              <a:gd name="T67" fmla="*/ 0 h 62"/>
              <a:gd name="T68" fmla="*/ 2493065 w 23"/>
              <a:gd name="T69" fmla="*/ 0 h 62"/>
              <a:gd name="T70" fmla="*/ 2493065 w 23"/>
              <a:gd name="T71" fmla="*/ 0 h 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 h="62">
                <a:moveTo>
                  <a:pt x="8" y="0"/>
                </a:moveTo>
                <a:lnTo>
                  <a:pt x="8" y="0"/>
                </a:lnTo>
                <a:lnTo>
                  <a:pt x="4" y="0"/>
                </a:lnTo>
                <a:lnTo>
                  <a:pt x="2" y="3"/>
                </a:lnTo>
                <a:lnTo>
                  <a:pt x="0" y="5"/>
                </a:lnTo>
                <a:lnTo>
                  <a:pt x="2" y="7"/>
                </a:lnTo>
                <a:lnTo>
                  <a:pt x="4" y="20"/>
                </a:lnTo>
                <a:lnTo>
                  <a:pt x="4" y="30"/>
                </a:lnTo>
                <a:lnTo>
                  <a:pt x="4" y="43"/>
                </a:lnTo>
                <a:lnTo>
                  <a:pt x="2" y="55"/>
                </a:lnTo>
                <a:lnTo>
                  <a:pt x="0" y="56"/>
                </a:lnTo>
                <a:lnTo>
                  <a:pt x="2" y="59"/>
                </a:lnTo>
                <a:lnTo>
                  <a:pt x="4" y="60"/>
                </a:lnTo>
                <a:lnTo>
                  <a:pt x="8" y="62"/>
                </a:lnTo>
                <a:lnTo>
                  <a:pt x="10" y="62"/>
                </a:lnTo>
                <a:lnTo>
                  <a:pt x="15" y="60"/>
                </a:lnTo>
                <a:lnTo>
                  <a:pt x="18" y="59"/>
                </a:lnTo>
                <a:lnTo>
                  <a:pt x="19" y="58"/>
                </a:lnTo>
                <a:lnTo>
                  <a:pt x="22" y="44"/>
                </a:lnTo>
                <a:lnTo>
                  <a:pt x="23" y="30"/>
                </a:lnTo>
                <a:lnTo>
                  <a:pt x="22" y="18"/>
                </a:lnTo>
                <a:lnTo>
                  <a:pt x="19" y="5"/>
                </a:lnTo>
                <a:lnTo>
                  <a:pt x="18" y="2"/>
                </a:lnTo>
                <a:lnTo>
                  <a:pt x="15" y="0"/>
                </a:lnTo>
                <a:lnTo>
                  <a:pt x="11" y="0"/>
                </a:lnTo>
                <a:lnTo>
                  <a:pt x="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7" name="Freeform 271"/>
          <p:cNvSpPr>
            <a:spLocks/>
          </p:cNvSpPr>
          <p:nvPr/>
        </p:nvSpPr>
        <p:spPr bwMode="auto">
          <a:xfrm>
            <a:off x="5062538" y="3889375"/>
            <a:ext cx="23812" cy="95250"/>
          </a:xfrm>
          <a:custGeom>
            <a:avLst/>
            <a:gdLst>
              <a:gd name="T0" fmla="*/ 4757108 w 45"/>
              <a:gd name="T1" fmla="*/ 1170601 h 176"/>
              <a:gd name="T2" fmla="*/ 4757108 w 45"/>
              <a:gd name="T3" fmla="*/ 1170601 h 176"/>
              <a:gd name="T4" fmla="*/ 4197791 w 45"/>
              <a:gd name="T5" fmla="*/ 292786 h 176"/>
              <a:gd name="T6" fmla="*/ 3358021 w 45"/>
              <a:gd name="T7" fmla="*/ 0 h 176"/>
              <a:gd name="T8" fmla="*/ 2238857 w 45"/>
              <a:gd name="T9" fmla="*/ 0 h 176"/>
              <a:gd name="T10" fmla="*/ 1119164 w 45"/>
              <a:gd name="T11" fmla="*/ 0 h 176"/>
              <a:gd name="T12" fmla="*/ 1119164 w 45"/>
              <a:gd name="T13" fmla="*/ 0 h 176"/>
              <a:gd name="T14" fmla="*/ 279923 w 45"/>
              <a:gd name="T15" fmla="*/ 878357 h 176"/>
              <a:gd name="T16" fmla="*/ 0 w 45"/>
              <a:gd name="T17" fmla="*/ 1170601 h 176"/>
              <a:gd name="T18" fmla="*/ 0 w 45"/>
              <a:gd name="T19" fmla="*/ 2048957 h 176"/>
              <a:gd name="T20" fmla="*/ 0 w 45"/>
              <a:gd name="T21" fmla="*/ 2927314 h 176"/>
              <a:gd name="T22" fmla="*/ 0 w 45"/>
              <a:gd name="T23" fmla="*/ 2927314 h 176"/>
              <a:gd name="T24" fmla="*/ 0 w 45"/>
              <a:gd name="T25" fmla="*/ 2927314 h 176"/>
              <a:gd name="T26" fmla="*/ 3358021 w 45"/>
              <a:gd name="T27" fmla="*/ 8488615 h 176"/>
              <a:gd name="T28" fmla="*/ 5596878 w 45"/>
              <a:gd name="T29" fmla="*/ 14050457 h 176"/>
              <a:gd name="T30" fmla="*/ 6716042 w 45"/>
              <a:gd name="T31" fmla="*/ 19904544 h 176"/>
              <a:gd name="T32" fmla="*/ 7275889 w 45"/>
              <a:gd name="T33" fmla="*/ 25466386 h 176"/>
              <a:gd name="T34" fmla="*/ 7275889 w 45"/>
              <a:gd name="T35" fmla="*/ 25466386 h 176"/>
              <a:gd name="T36" fmla="*/ 6716042 w 45"/>
              <a:gd name="T37" fmla="*/ 31613259 h 176"/>
              <a:gd name="T38" fmla="*/ 5596878 w 45"/>
              <a:gd name="T39" fmla="*/ 37467345 h 176"/>
              <a:gd name="T40" fmla="*/ 3358021 w 45"/>
              <a:gd name="T41" fmla="*/ 43029188 h 176"/>
              <a:gd name="T42" fmla="*/ 0 w 45"/>
              <a:gd name="T43" fmla="*/ 48883274 h 176"/>
              <a:gd name="T44" fmla="*/ 0 w 45"/>
              <a:gd name="T45" fmla="*/ 48883274 h 176"/>
              <a:gd name="T46" fmla="*/ 0 w 45"/>
              <a:gd name="T47" fmla="*/ 49468845 h 176"/>
              <a:gd name="T48" fmla="*/ 0 w 45"/>
              <a:gd name="T49" fmla="*/ 50347202 h 176"/>
              <a:gd name="T50" fmla="*/ 279923 w 45"/>
              <a:gd name="T51" fmla="*/ 50639446 h 176"/>
              <a:gd name="T52" fmla="*/ 1119164 w 45"/>
              <a:gd name="T53" fmla="*/ 51225017 h 176"/>
              <a:gd name="T54" fmla="*/ 1119164 w 45"/>
              <a:gd name="T55" fmla="*/ 51225017 h 176"/>
              <a:gd name="T56" fmla="*/ 2238857 w 45"/>
              <a:gd name="T57" fmla="*/ 51517803 h 176"/>
              <a:gd name="T58" fmla="*/ 2238857 w 45"/>
              <a:gd name="T59" fmla="*/ 51517803 h 176"/>
              <a:gd name="T60" fmla="*/ 3637944 w 45"/>
              <a:gd name="T61" fmla="*/ 51225017 h 176"/>
              <a:gd name="T62" fmla="*/ 4757108 w 45"/>
              <a:gd name="T63" fmla="*/ 50347202 h 176"/>
              <a:gd name="T64" fmla="*/ 4757108 w 45"/>
              <a:gd name="T65" fmla="*/ 50347202 h 176"/>
              <a:gd name="T66" fmla="*/ 6436119 w 45"/>
              <a:gd name="T67" fmla="*/ 47419888 h 176"/>
              <a:gd name="T68" fmla="*/ 8395053 w 45"/>
              <a:gd name="T69" fmla="*/ 44492574 h 176"/>
              <a:gd name="T70" fmla="*/ 9514746 w 45"/>
              <a:gd name="T71" fmla="*/ 41565260 h 176"/>
              <a:gd name="T72" fmla="*/ 10633910 w 45"/>
              <a:gd name="T73" fmla="*/ 38345702 h 176"/>
              <a:gd name="T74" fmla="*/ 11473680 w 45"/>
              <a:gd name="T75" fmla="*/ 35125602 h 176"/>
              <a:gd name="T76" fmla="*/ 12032997 w 45"/>
              <a:gd name="T77" fmla="*/ 31906044 h 176"/>
              <a:gd name="T78" fmla="*/ 12592844 w 45"/>
              <a:gd name="T79" fmla="*/ 28685945 h 176"/>
              <a:gd name="T80" fmla="*/ 12592844 w 45"/>
              <a:gd name="T81" fmla="*/ 25466386 h 176"/>
              <a:gd name="T82" fmla="*/ 12592844 w 45"/>
              <a:gd name="T83" fmla="*/ 25466386 h 176"/>
              <a:gd name="T84" fmla="*/ 12592844 w 45"/>
              <a:gd name="T85" fmla="*/ 22539072 h 176"/>
              <a:gd name="T86" fmla="*/ 12032997 w 45"/>
              <a:gd name="T87" fmla="*/ 19611759 h 176"/>
              <a:gd name="T88" fmla="*/ 11473680 w 45"/>
              <a:gd name="T89" fmla="*/ 16392200 h 176"/>
              <a:gd name="T90" fmla="*/ 10633910 w 45"/>
              <a:gd name="T91" fmla="*/ 13172101 h 176"/>
              <a:gd name="T92" fmla="*/ 9514746 w 45"/>
              <a:gd name="T93" fmla="*/ 9952543 h 176"/>
              <a:gd name="T94" fmla="*/ 8395053 w 45"/>
              <a:gd name="T95" fmla="*/ 7318014 h 176"/>
              <a:gd name="T96" fmla="*/ 6436119 w 45"/>
              <a:gd name="T97" fmla="*/ 4097915 h 176"/>
              <a:gd name="T98" fmla="*/ 4757108 w 45"/>
              <a:gd name="T99" fmla="*/ 1170601 h 176"/>
              <a:gd name="T100" fmla="*/ 4757108 w 45"/>
              <a:gd name="T101" fmla="*/ 1170601 h 1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 h="176">
                <a:moveTo>
                  <a:pt x="17" y="4"/>
                </a:moveTo>
                <a:lnTo>
                  <a:pt x="17" y="4"/>
                </a:lnTo>
                <a:lnTo>
                  <a:pt x="15" y="1"/>
                </a:lnTo>
                <a:lnTo>
                  <a:pt x="12" y="0"/>
                </a:lnTo>
                <a:lnTo>
                  <a:pt x="8" y="0"/>
                </a:lnTo>
                <a:lnTo>
                  <a:pt x="4" y="0"/>
                </a:lnTo>
                <a:lnTo>
                  <a:pt x="1" y="3"/>
                </a:lnTo>
                <a:lnTo>
                  <a:pt x="0" y="4"/>
                </a:lnTo>
                <a:lnTo>
                  <a:pt x="0" y="7"/>
                </a:lnTo>
                <a:lnTo>
                  <a:pt x="0" y="10"/>
                </a:lnTo>
                <a:lnTo>
                  <a:pt x="12" y="29"/>
                </a:lnTo>
                <a:lnTo>
                  <a:pt x="20" y="48"/>
                </a:lnTo>
                <a:lnTo>
                  <a:pt x="24" y="68"/>
                </a:lnTo>
                <a:lnTo>
                  <a:pt x="26" y="87"/>
                </a:lnTo>
                <a:lnTo>
                  <a:pt x="24" y="108"/>
                </a:lnTo>
                <a:lnTo>
                  <a:pt x="20" y="128"/>
                </a:lnTo>
                <a:lnTo>
                  <a:pt x="12" y="147"/>
                </a:lnTo>
                <a:lnTo>
                  <a:pt x="0" y="167"/>
                </a:lnTo>
                <a:lnTo>
                  <a:pt x="0" y="169"/>
                </a:lnTo>
                <a:lnTo>
                  <a:pt x="0" y="172"/>
                </a:lnTo>
                <a:lnTo>
                  <a:pt x="1" y="173"/>
                </a:lnTo>
                <a:lnTo>
                  <a:pt x="4" y="175"/>
                </a:lnTo>
                <a:lnTo>
                  <a:pt x="8" y="176"/>
                </a:lnTo>
                <a:lnTo>
                  <a:pt x="13" y="175"/>
                </a:lnTo>
                <a:lnTo>
                  <a:pt x="17" y="172"/>
                </a:lnTo>
                <a:lnTo>
                  <a:pt x="23" y="162"/>
                </a:lnTo>
                <a:lnTo>
                  <a:pt x="30" y="152"/>
                </a:lnTo>
                <a:lnTo>
                  <a:pt x="34" y="142"/>
                </a:lnTo>
                <a:lnTo>
                  <a:pt x="38" y="131"/>
                </a:lnTo>
                <a:lnTo>
                  <a:pt x="41" y="120"/>
                </a:lnTo>
                <a:lnTo>
                  <a:pt x="43" y="109"/>
                </a:lnTo>
                <a:lnTo>
                  <a:pt x="45" y="98"/>
                </a:lnTo>
                <a:lnTo>
                  <a:pt x="45" y="87"/>
                </a:lnTo>
                <a:lnTo>
                  <a:pt x="45" y="77"/>
                </a:lnTo>
                <a:lnTo>
                  <a:pt x="43" y="67"/>
                </a:lnTo>
                <a:lnTo>
                  <a:pt x="41" y="56"/>
                </a:lnTo>
                <a:lnTo>
                  <a:pt x="38" y="45"/>
                </a:lnTo>
                <a:lnTo>
                  <a:pt x="34" y="34"/>
                </a:lnTo>
                <a:lnTo>
                  <a:pt x="30" y="25"/>
                </a:lnTo>
                <a:lnTo>
                  <a:pt x="23" y="14"/>
                </a:lnTo>
                <a:lnTo>
                  <a:pt x="17"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8" name="Freeform 272"/>
          <p:cNvSpPr>
            <a:spLocks/>
          </p:cNvSpPr>
          <p:nvPr/>
        </p:nvSpPr>
        <p:spPr bwMode="auto">
          <a:xfrm>
            <a:off x="5048250" y="3908425"/>
            <a:ext cx="17463" cy="58738"/>
          </a:xfrm>
          <a:custGeom>
            <a:avLst/>
            <a:gdLst>
              <a:gd name="T0" fmla="*/ 5975726 w 31"/>
              <a:gd name="T1" fmla="*/ 1176392 h 108"/>
              <a:gd name="T2" fmla="*/ 5975726 w 31"/>
              <a:gd name="T3" fmla="*/ 1176392 h 108"/>
              <a:gd name="T4" fmla="*/ 5032161 w 31"/>
              <a:gd name="T5" fmla="*/ 588468 h 108"/>
              <a:gd name="T6" fmla="*/ 4088595 w 31"/>
              <a:gd name="T7" fmla="*/ 0 h 108"/>
              <a:gd name="T8" fmla="*/ 3459927 w 31"/>
              <a:gd name="T9" fmla="*/ 0 h 108"/>
              <a:gd name="T10" fmla="*/ 2201465 w 31"/>
              <a:gd name="T11" fmla="*/ 0 h 108"/>
              <a:gd name="T12" fmla="*/ 2201465 w 31"/>
              <a:gd name="T13" fmla="*/ 0 h 108"/>
              <a:gd name="T14" fmla="*/ 1257899 w 31"/>
              <a:gd name="T15" fmla="*/ 588468 h 108"/>
              <a:gd name="T16" fmla="*/ 314334 w 31"/>
              <a:gd name="T17" fmla="*/ 882702 h 108"/>
              <a:gd name="T18" fmla="*/ 0 w 31"/>
              <a:gd name="T19" fmla="*/ 1764859 h 108"/>
              <a:gd name="T20" fmla="*/ 314334 w 31"/>
              <a:gd name="T21" fmla="*/ 2353327 h 108"/>
              <a:gd name="T22" fmla="*/ 314334 w 31"/>
              <a:gd name="T23" fmla="*/ 2353327 h 108"/>
              <a:gd name="T24" fmla="*/ 1572797 w 31"/>
              <a:gd name="T25" fmla="*/ 5589356 h 108"/>
              <a:gd name="T26" fmla="*/ 2830696 w 31"/>
              <a:gd name="T27" fmla="*/ 8824841 h 108"/>
              <a:gd name="T28" fmla="*/ 3774261 w 31"/>
              <a:gd name="T29" fmla="*/ 12648793 h 108"/>
              <a:gd name="T30" fmla="*/ 3774261 w 31"/>
              <a:gd name="T31" fmla="*/ 15590588 h 108"/>
              <a:gd name="T32" fmla="*/ 3774261 w 31"/>
              <a:gd name="T33" fmla="*/ 15590588 h 108"/>
              <a:gd name="T34" fmla="*/ 3774261 w 31"/>
              <a:gd name="T35" fmla="*/ 19414541 h 108"/>
              <a:gd name="T36" fmla="*/ 2830696 w 31"/>
              <a:gd name="T37" fmla="*/ 22650569 h 108"/>
              <a:gd name="T38" fmla="*/ 1572797 w 31"/>
              <a:gd name="T39" fmla="*/ 26180288 h 108"/>
              <a:gd name="T40" fmla="*/ 314334 w 31"/>
              <a:gd name="T41" fmla="*/ 29416317 h 108"/>
              <a:gd name="T42" fmla="*/ 314334 w 31"/>
              <a:gd name="T43" fmla="*/ 29416317 h 108"/>
              <a:gd name="T44" fmla="*/ 0 w 31"/>
              <a:gd name="T45" fmla="*/ 30299018 h 108"/>
              <a:gd name="T46" fmla="*/ 314334 w 31"/>
              <a:gd name="T47" fmla="*/ 30886942 h 108"/>
              <a:gd name="T48" fmla="*/ 1257899 w 31"/>
              <a:gd name="T49" fmla="*/ 31475410 h 108"/>
              <a:gd name="T50" fmla="*/ 2201465 w 31"/>
              <a:gd name="T51" fmla="*/ 31769644 h 108"/>
              <a:gd name="T52" fmla="*/ 2201465 w 31"/>
              <a:gd name="T53" fmla="*/ 31769644 h 108"/>
              <a:gd name="T54" fmla="*/ 2830696 w 31"/>
              <a:gd name="T55" fmla="*/ 31769644 h 108"/>
              <a:gd name="T56" fmla="*/ 2830696 w 31"/>
              <a:gd name="T57" fmla="*/ 31769644 h 108"/>
              <a:gd name="T58" fmla="*/ 4717827 w 31"/>
              <a:gd name="T59" fmla="*/ 31475410 h 108"/>
              <a:gd name="T60" fmla="*/ 5975726 w 31"/>
              <a:gd name="T61" fmla="*/ 30593252 h 108"/>
              <a:gd name="T62" fmla="*/ 5975726 w 31"/>
              <a:gd name="T63" fmla="*/ 30593252 h 108"/>
              <a:gd name="T64" fmla="*/ 7548523 w 31"/>
              <a:gd name="T65" fmla="*/ 27062990 h 108"/>
              <a:gd name="T66" fmla="*/ 8492088 w 31"/>
              <a:gd name="T67" fmla="*/ 23239037 h 108"/>
              <a:gd name="T68" fmla="*/ 9435653 w 31"/>
              <a:gd name="T69" fmla="*/ 19708774 h 108"/>
              <a:gd name="T70" fmla="*/ 9749987 w 31"/>
              <a:gd name="T71" fmla="*/ 15590588 h 108"/>
              <a:gd name="T72" fmla="*/ 9749987 w 31"/>
              <a:gd name="T73" fmla="*/ 15590588 h 108"/>
              <a:gd name="T74" fmla="*/ 9435653 w 31"/>
              <a:gd name="T75" fmla="*/ 12060869 h 108"/>
              <a:gd name="T76" fmla="*/ 8492088 w 31"/>
              <a:gd name="T77" fmla="*/ 8530607 h 108"/>
              <a:gd name="T78" fmla="*/ 7548523 w 31"/>
              <a:gd name="T79" fmla="*/ 5000888 h 108"/>
              <a:gd name="T80" fmla="*/ 5975726 w 31"/>
              <a:gd name="T81" fmla="*/ 1176392 h 108"/>
              <a:gd name="T82" fmla="*/ 5975726 w 31"/>
              <a:gd name="T83" fmla="*/ 1176392 h 10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108">
                <a:moveTo>
                  <a:pt x="19" y="4"/>
                </a:moveTo>
                <a:lnTo>
                  <a:pt x="19" y="4"/>
                </a:lnTo>
                <a:lnTo>
                  <a:pt x="16" y="2"/>
                </a:lnTo>
                <a:lnTo>
                  <a:pt x="13" y="0"/>
                </a:lnTo>
                <a:lnTo>
                  <a:pt x="11" y="0"/>
                </a:lnTo>
                <a:lnTo>
                  <a:pt x="7" y="0"/>
                </a:lnTo>
                <a:lnTo>
                  <a:pt x="4" y="2"/>
                </a:lnTo>
                <a:lnTo>
                  <a:pt x="1" y="3"/>
                </a:lnTo>
                <a:lnTo>
                  <a:pt x="0" y="6"/>
                </a:lnTo>
                <a:lnTo>
                  <a:pt x="1" y="8"/>
                </a:lnTo>
                <a:lnTo>
                  <a:pt x="5" y="19"/>
                </a:lnTo>
                <a:lnTo>
                  <a:pt x="9" y="30"/>
                </a:lnTo>
                <a:lnTo>
                  <a:pt x="12" y="43"/>
                </a:lnTo>
                <a:lnTo>
                  <a:pt x="12" y="53"/>
                </a:lnTo>
                <a:lnTo>
                  <a:pt x="12" y="66"/>
                </a:lnTo>
                <a:lnTo>
                  <a:pt x="9" y="77"/>
                </a:lnTo>
                <a:lnTo>
                  <a:pt x="5" y="89"/>
                </a:lnTo>
                <a:lnTo>
                  <a:pt x="1" y="100"/>
                </a:lnTo>
                <a:lnTo>
                  <a:pt x="0" y="103"/>
                </a:lnTo>
                <a:lnTo>
                  <a:pt x="1" y="105"/>
                </a:lnTo>
                <a:lnTo>
                  <a:pt x="4" y="107"/>
                </a:lnTo>
                <a:lnTo>
                  <a:pt x="7" y="108"/>
                </a:lnTo>
                <a:lnTo>
                  <a:pt x="9" y="108"/>
                </a:lnTo>
                <a:lnTo>
                  <a:pt x="15" y="107"/>
                </a:lnTo>
                <a:lnTo>
                  <a:pt x="19" y="104"/>
                </a:lnTo>
                <a:lnTo>
                  <a:pt x="24" y="92"/>
                </a:lnTo>
                <a:lnTo>
                  <a:pt x="27" y="79"/>
                </a:lnTo>
                <a:lnTo>
                  <a:pt x="30" y="67"/>
                </a:lnTo>
                <a:lnTo>
                  <a:pt x="31" y="53"/>
                </a:lnTo>
                <a:lnTo>
                  <a:pt x="30" y="41"/>
                </a:lnTo>
                <a:lnTo>
                  <a:pt x="27" y="29"/>
                </a:lnTo>
                <a:lnTo>
                  <a:pt x="24" y="17"/>
                </a:lnTo>
                <a:lnTo>
                  <a:pt x="19"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09" name="Freeform 273"/>
          <p:cNvSpPr>
            <a:spLocks/>
          </p:cNvSpPr>
          <p:nvPr/>
        </p:nvSpPr>
        <p:spPr bwMode="auto">
          <a:xfrm>
            <a:off x="4941888" y="3881438"/>
            <a:ext cx="79375" cy="112712"/>
          </a:xfrm>
          <a:custGeom>
            <a:avLst/>
            <a:gdLst>
              <a:gd name="T0" fmla="*/ 37205566 w 149"/>
              <a:gd name="T1" fmla="*/ 1183476 h 206"/>
              <a:gd name="T2" fmla="*/ 37205566 w 149"/>
              <a:gd name="T3" fmla="*/ 1183476 h 206"/>
              <a:gd name="T4" fmla="*/ 33198993 w 149"/>
              <a:gd name="T5" fmla="*/ 4142987 h 206"/>
              <a:gd name="T6" fmla="*/ 28619748 w 149"/>
              <a:gd name="T7" fmla="*/ 7990515 h 206"/>
              <a:gd name="T8" fmla="*/ 18316447 w 149"/>
              <a:gd name="T9" fmla="*/ 16868500 h 206"/>
              <a:gd name="T10" fmla="*/ 2003553 w 149"/>
              <a:gd name="T11" fmla="*/ 16868500 h 206"/>
              <a:gd name="T12" fmla="*/ 2003553 w 149"/>
              <a:gd name="T13" fmla="*/ 16868500 h 206"/>
              <a:gd name="T14" fmla="*/ 1144811 w 149"/>
              <a:gd name="T15" fmla="*/ 16868500 h 206"/>
              <a:gd name="T16" fmla="*/ 286070 w 149"/>
              <a:gd name="T17" fmla="*/ 17460511 h 206"/>
              <a:gd name="T18" fmla="*/ 0 w 149"/>
              <a:gd name="T19" fmla="*/ 18347982 h 206"/>
              <a:gd name="T20" fmla="*/ 0 w 149"/>
              <a:gd name="T21" fmla="*/ 18939993 h 206"/>
              <a:gd name="T22" fmla="*/ 0 w 149"/>
              <a:gd name="T23" fmla="*/ 42318979 h 206"/>
              <a:gd name="T24" fmla="*/ 0 w 149"/>
              <a:gd name="T25" fmla="*/ 42318979 h 206"/>
              <a:gd name="T26" fmla="*/ 0 w 149"/>
              <a:gd name="T27" fmla="*/ 43206996 h 206"/>
              <a:gd name="T28" fmla="*/ 286070 w 149"/>
              <a:gd name="T29" fmla="*/ 44094466 h 206"/>
              <a:gd name="T30" fmla="*/ 1144811 w 149"/>
              <a:gd name="T31" fmla="*/ 44390472 h 206"/>
              <a:gd name="T32" fmla="*/ 2003553 w 149"/>
              <a:gd name="T33" fmla="*/ 44390472 h 206"/>
              <a:gd name="T34" fmla="*/ 18889119 w 149"/>
              <a:gd name="T35" fmla="*/ 44390472 h 206"/>
              <a:gd name="T36" fmla="*/ 18889119 w 149"/>
              <a:gd name="T37" fmla="*/ 44390472 h 206"/>
              <a:gd name="T38" fmla="*/ 28619748 w 149"/>
              <a:gd name="T39" fmla="*/ 53268457 h 206"/>
              <a:gd name="T40" fmla="*/ 33771665 w 149"/>
              <a:gd name="T41" fmla="*/ 57411991 h 206"/>
              <a:gd name="T42" fmla="*/ 37205566 w 149"/>
              <a:gd name="T43" fmla="*/ 60074949 h 206"/>
              <a:gd name="T44" fmla="*/ 37205566 w 149"/>
              <a:gd name="T45" fmla="*/ 60074949 h 206"/>
              <a:gd name="T46" fmla="*/ 38636980 w 149"/>
              <a:gd name="T47" fmla="*/ 60962966 h 206"/>
              <a:gd name="T48" fmla="*/ 39781791 w 149"/>
              <a:gd name="T49" fmla="*/ 60962966 h 206"/>
              <a:gd name="T50" fmla="*/ 40926602 w 149"/>
              <a:gd name="T51" fmla="*/ 60666960 h 206"/>
              <a:gd name="T52" fmla="*/ 41498742 w 149"/>
              <a:gd name="T53" fmla="*/ 60074949 h 206"/>
              <a:gd name="T54" fmla="*/ 42357483 w 149"/>
              <a:gd name="T55" fmla="*/ 58595467 h 206"/>
              <a:gd name="T56" fmla="*/ 42643553 w 149"/>
              <a:gd name="T57" fmla="*/ 57707450 h 206"/>
              <a:gd name="T58" fmla="*/ 42643553 w 149"/>
              <a:gd name="T59" fmla="*/ 31073495 h 206"/>
              <a:gd name="T60" fmla="*/ 42643553 w 149"/>
              <a:gd name="T61" fmla="*/ 29889472 h 206"/>
              <a:gd name="T62" fmla="*/ 42643553 w 149"/>
              <a:gd name="T63" fmla="*/ 3255517 h 206"/>
              <a:gd name="T64" fmla="*/ 42643553 w 149"/>
              <a:gd name="T65" fmla="*/ 3255517 h 206"/>
              <a:gd name="T66" fmla="*/ 42357483 w 149"/>
              <a:gd name="T67" fmla="*/ 2367499 h 206"/>
              <a:gd name="T68" fmla="*/ 41498742 w 149"/>
              <a:gd name="T69" fmla="*/ 888017 h 206"/>
              <a:gd name="T70" fmla="*/ 40926602 w 149"/>
              <a:gd name="T71" fmla="*/ 296006 h 206"/>
              <a:gd name="T72" fmla="*/ 39781791 w 149"/>
              <a:gd name="T73" fmla="*/ 0 h 206"/>
              <a:gd name="T74" fmla="*/ 38636980 w 149"/>
              <a:gd name="T75" fmla="*/ 296006 h 206"/>
              <a:gd name="T76" fmla="*/ 37205566 w 149"/>
              <a:gd name="T77" fmla="*/ 1183476 h 206"/>
              <a:gd name="T78" fmla="*/ 37205566 w 149"/>
              <a:gd name="T79" fmla="*/ 1183476 h 2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9" h="206">
                <a:moveTo>
                  <a:pt x="130" y="4"/>
                </a:moveTo>
                <a:lnTo>
                  <a:pt x="130" y="4"/>
                </a:lnTo>
                <a:lnTo>
                  <a:pt x="116" y="14"/>
                </a:lnTo>
                <a:lnTo>
                  <a:pt x="100" y="27"/>
                </a:lnTo>
                <a:lnTo>
                  <a:pt x="64" y="57"/>
                </a:lnTo>
                <a:lnTo>
                  <a:pt x="7" y="57"/>
                </a:lnTo>
                <a:lnTo>
                  <a:pt x="4" y="57"/>
                </a:lnTo>
                <a:lnTo>
                  <a:pt x="1" y="59"/>
                </a:lnTo>
                <a:lnTo>
                  <a:pt x="0" y="62"/>
                </a:lnTo>
                <a:lnTo>
                  <a:pt x="0" y="64"/>
                </a:lnTo>
                <a:lnTo>
                  <a:pt x="0" y="143"/>
                </a:lnTo>
                <a:lnTo>
                  <a:pt x="0" y="146"/>
                </a:lnTo>
                <a:lnTo>
                  <a:pt x="1" y="149"/>
                </a:lnTo>
                <a:lnTo>
                  <a:pt x="4" y="150"/>
                </a:lnTo>
                <a:lnTo>
                  <a:pt x="7" y="150"/>
                </a:lnTo>
                <a:lnTo>
                  <a:pt x="66" y="150"/>
                </a:lnTo>
                <a:lnTo>
                  <a:pt x="100" y="180"/>
                </a:lnTo>
                <a:lnTo>
                  <a:pt x="118" y="194"/>
                </a:lnTo>
                <a:lnTo>
                  <a:pt x="130" y="203"/>
                </a:lnTo>
                <a:lnTo>
                  <a:pt x="135" y="206"/>
                </a:lnTo>
                <a:lnTo>
                  <a:pt x="139" y="206"/>
                </a:lnTo>
                <a:lnTo>
                  <a:pt x="143" y="205"/>
                </a:lnTo>
                <a:lnTo>
                  <a:pt x="145" y="203"/>
                </a:lnTo>
                <a:lnTo>
                  <a:pt x="148" y="198"/>
                </a:lnTo>
                <a:lnTo>
                  <a:pt x="149" y="195"/>
                </a:lnTo>
                <a:lnTo>
                  <a:pt x="149" y="105"/>
                </a:lnTo>
                <a:lnTo>
                  <a:pt x="149" y="101"/>
                </a:lnTo>
                <a:lnTo>
                  <a:pt x="149" y="11"/>
                </a:lnTo>
                <a:lnTo>
                  <a:pt x="148" y="8"/>
                </a:lnTo>
                <a:lnTo>
                  <a:pt x="145" y="3"/>
                </a:lnTo>
                <a:lnTo>
                  <a:pt x="143" y="1"/>
                </a:lnTo>
                <a:lnTo>
                  <a:pt x="139" y="0"/>
                </a:lnTo>
                <a:lnTo>
                  <a:pt x="135" y="1"/>
                </a:lnTo>
                <a:lnTo>
                  <a:pt x="130"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0" name="Freeform 274"/>
          <p:cNvSpPr>
            <a:spLocks noEditPoints="1"/>
          </p:cNvSpPr>
          <p:nvPr/>
        </p:nvSpPr>
        <p:spPr bwMode="auto">
          <a:xfrm>
            <a:off x="5848350" y="622300"/>
            <a:ext cx="104775" cy="138113"/>
          </a:xfrm>
          <a:custGeom>
            <a:avLst/>
            <a:gdLst>
              <a:gd name="T0" fmla="*/ 38266638 w 194"/>
              <a:gd name="T1" fmla="*/ 882509 h 254"/>
              <a:gd name="T2" fmla="*/ 37682275 w 194"/>
              <a:gd name="T3" fmla="*/ 0 h 254"/>
              <a:gd name="T4" fmla="*/ 7302926 w 194"/>
              <a:gd name="T5" fmla="*/ 0 h 254"/>
              <a:gd name="T6" fmla="*/ 5550375 w 194"/>
              <a:gd name="T7" fmla="*/ 0 h 254"/>
              <a:gd name="T8" fmla="*/ 3213460 w 194"/>
              <a:gd name="T9" fmla="*/ 1470305 h 254"/>
              <a:gd name="T10" fmla="*/ 1168187 w 194"/>
              <a:gd name="T11" fmla="*/ 3235324 h 254"/>
              <a:gd name="T12" fmla="*/ 0 w 194"/>
              <a:gd name="T13" fmla="*/ 6175935 h 254"/>
              <a:gd name="T14" fmla="*/ 0 w 194"/>
              <a:gd name="T15" fmla="*/ 67054405 h 254"/>
              <a:gd name="T16" fmla="*/ 0 w 194"/>
              <a:gd name="T17" fmla="*/ 68819424 h 254"/>
              <a:gd name="T18" fmla="*/ 1168187 w 194"/>
              <a:gd name="T19" fmla="*/ 71172239 h 254"/>
              <a:gd name="T20" fmla="*/ 3213460 w 194"/>
              <a:gd name="T21" fmla="*/ 73230884 h 254"/>
              <a:gd name="T22" fmla="*/ 5550375 w 194"/>
              <a:gd name="T23" fmla="*/ 74407019 h 254"/>
              <a:gd name="T24" fmla="*/ 49366848 w 194"/>
              <a:gd name="T25" fmla="*/ 74701189 h 254"/>
              <a:gd name="T26" fmla="*/ 50827757 w 194"/>
              <a:gd name="T27" fmla="*/ 74407019 h 254"/>
              <a:gd name="T28" fmla="*/ 53456313 w 194"/>
              <a:gd name="T29" fmla="*/ 73230884 h 254"/>
              <a:gd name="T30" fmla="*/ 55501586 w 194"/>
              <a:gd name="T31" fmla="*/ 71172239 h 254"/>
              <a:gd name="T32" fmla="*/ 56669773 w 194"/>
              <a:gd name="T33" fmla="*/ 68819424 h 254"/>
              <a:gd name="T34" fmla="*/ 56669773 w 194"/>
              <a:gd name="T35" fmla="*/ 21763129 h 254"/>
              <a:gd name="T36" fmla="*/ 56669773 w 194"/>
              <a:gd name="T37" fmla="*/ 20881163 h 254"/>
              <a:gd name="T38" fmla="*/ 56377591 w 194"/>
              <a:gd name="T39" fmla="*/ 20292823 h 254"/>
              <a:gd name="T40" fmla="*/ 36221906 w 194"/>
              <a:gd name="T41" fmla="*/ 20586993 h 254"/>
              <a:gd name="T42" fmla="*/ 49951211 w 194"/>
              <a:gd name="T43" fmla="*/ 20586993 h 254"/>
              <a:gd name="T44" fmla="*/ 51995944 w 194"/>
              <a:gd name="T45" fmla="*/ 67054405 h 254"/>
              <a:gd name="T46" fmla="*/ 51119398 w 194"/>
              <a:gd name="T47" fmla="*/ 69113050 h 254"/>
              <a:gd name="T48" fmla="*/ 49366848 w 194"/>
              <a:gd name="T49" fmla="*/ 69995560 h 254"/>
              <a:gd name="T50" fmla="*/ 7302926 w 194"/>
              <a:gd name="T51" fmla="*/ 69995560 h 254"/>
              <a:gd name="T52" fmla="*/ 5550375 w 194"/>
              <a:gd name="T53" fmla="*/ 69113050 h 254"/>
              <a:gd name="T54" fmla="*/ 4966011 w 194"/>
              <a:gd name="T55" fmla="*/ 67054405 h 254"/>
              <a:gd name="T56" fmla="*/ 4966011 w 194"/>
              <a:gd name="T57" fmla="*/ 7352614 h 254"/>
              <a:gd name="T58" fmla="*/ 5550375 w 194"/>
              <a:gd name="T59" fmla="*/ 5881765 h 254"/>
              <a:gd name="T60" fmla="*/ 7302926 w 194"/>
              <a:gd name="T61" fmla="*/ 4999799 h 254"/>
              <a:gd name="T62" fmla="*/ 33884991 w 194"/>
              <a:gd name="T63" fmla="*/ 21763129 h 254"/>
              <a:gd name="T64" fmla="*/ 34469355 w 194"/>
              <a:gd name="T65" fmla="*/ 22645638 h 254"/>
              <a:gd name="T66" fmla="*/ 51995944 w 194"/>
              <a:gd name="T67" fmla="*/ 22645638 h 254"/>
              <a:gd name="T68" fmla="*/ 51995944 w 194"/>
              <a:gd name="T69" fmla="*/ 67054405 h 2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254">
                <a:moveTo>
                  <a:pt x="193" y="69"/>
                </a:moveTo>
                <a:lnTo>
                  <a:pt x="131" y="3"/>
                </a:lnTo>
                <a:lnTo>
                  <a:pt x="129" y="0"/>
                </a:lnTo>
                <a:lnTo>
                  <a:pt x="124" y="0"/>
                </a:lnTo>
                <a:lnTo>
                  <a:pt x="25" y="0"/>
                </a:lnTo>
                <a:lnTo>
                  <a:pt x="19" y="0"/>
                </a:lnTo>
                <a:lnTo>
                  <a:pt x="15" y="2"/>
                </a:lnTo>
                <a:lnTo>
                  <a:pt x="11" y="5"/>
                </a:lnTo>
                <a:lnTo>
                  <a:pt x="7" y="7"/>
                </a:lnTo>
                <a:lnTo>
                  <a:pt x="4" y="11"/>
                </a:lnTo>
                <a:lnTo>
                  <a:pt x="2" y="15"/>
                </a:lnTo>
                <a:lnTo>
                  <a:pt x="0" y="21"/>
                </a:lnTo>
                <a:lnTo>
                  <a:pt x="0" y="25"/>
                </a:lnTo>
                <a:lnTo>
                  <a:pt x="0" y="228"/>
                </a:lnTo>
                <a:lnTo>
                  <a:pt x="0" y="234"/>
                </a:lnTo>
                <a:lnTo>
                  <a:pt x="2" y="238"/>
                </a:lnTo>
                <a:lnTo>
                  <a:pt x="4" y="242"/>
                </a:lnTo>
                <a:lnTo>
                  <a:pt x="7" y="246"/>
                </a:lnTo>
                <a:lnTo>
                  <a:pt x="11" y="249"/>
                </a:lnTo>
                <a:lnTo>
                  <a:pt x="15" y="252"/>
                </a:lnTo>
                <a:lnTo>
                  <a:pt x="19" y="253"/>
                </a:lnTo>
                <a:lnTo>
                  <a:pt x="25" y="254"/>
                </a:lnTo>
                <a:lnTo>
                  <a:pt x="169" y="254"/>
                </a:lnTo>
                <a:lnTo>
                  <a:pt x="174" y="253"/>
                </a:lnTo>
                <a:lnTo>
                  <a:pt x="179" y="252"/>
                </a:lnTo>
                <a:lnTo>
                  <a:pt x="183" y="249"/>
                </a:lnTo>
                <a:lnTo>
                  <a:pt x="187" y="246"/>
                </a:lnTo>
                <a:lnTo>
                  <a:pt x="190" y="242"/>
                </a:lnTo>
                <a:lnTo>
                  <a:pt x="193" y="238"/>
                </a:lnTo>
                <a:lnTo>
                  <a:pt x="194" y="234"/>
                </a:lnTo>
                <a:lnTo>
                  <a:pt x="194" y="228"/>
                </a:lnTo>
                <a:lnTo>
                  <a:pt x="194" y="74"/>
                </a:lnTo>
                <a:lnTo>
                  <a:pt x="194" y="71"/>
                </a:lnTo>
                <a:lnTo>
                  <a:pt x="193" y="69"/>
                </a:lnTo>
                <a:close/>
                <a:moveTo>
                  <a:pt x="171" y="70"/>
                </a:moveTo>
                <a:lnTo>
                  <a:pt x="124" y="70"/>
                </a:lnTo>
                <a:lnTo>
                  <a:pt x="124" y="21"/>
                </a:lnTo>
                <a:lnTo>
                  <a:pt x="171" y="70"/>
                </a:lnTo>
                <a:close/>
                <a:moveTo>
                  <a:pt x="178" y="228"/>
                </a:moveTo>
                <a:lnTo>
                  <a:pt x="178" y="228"/>
                </a:lnTo>
                <a:lnTo>
                  <a:pt x="178" y="232"/>
                </a:lnTo>
                <a:lnTo>
                  <a:pt x="175" y="235"/>
                </a:lnTo>
                <a:lnTo>
                  <a:pt x="172" y="237"/>
                </a:lnTo>
                <a:lnTo>
                  <a:pt x="169" y="238"/>
                </a:lnTo>
                <a:lnTo>
                  <a:pt x="25" y="238"/>
                </a:lnTo>
                <a:lnTo>
                  <a:pt x="22" y="237"/>
                </a:lnTo>
                <a:lnTo>
                  <a:pt x="19" y="235"/>
                </a:lnTo>
                <a:lnTo>
                  <a:pt x="17" y="232"/>
                </a:lnTo>
                <a:lnTo>
                  <a:pt x="17" y="228"/>
                </a:lnTo>
                <a:lnTo>
                  <a:pt x="17" y="25"/>
                </a:lnTo>
                <a:lnTo>
                  <a:pt x="17" y="22"/>
                </a:lnTo>
                <a:lnTo>
                  <a:pt x="19" y="20"/>
                </a:lnTo>
                <a:lnTo>
                  <a:pt x="22" y="17"/>
                </a:lnTo>
                <a:lnTo>
                  <a:pt x="25" y="17"/>
                </a:lnTo>
                <a:lnTo>
                  <a:pt x="116" y="17"/>
                </a:lnTo>
                <a:lnTo>
                  <a:pt x="116" y="74"/>
                </a:lnTo>
                <a:lnTo>
                  <a:pt x="118" y="77"/>
                </a:lnTo>
                <a:lnTo>
                  <a:pt x="120" y="77"/>
                </a:lnTo>
                <a:lnTo>
                  <a:pt x="178" y="77"/>
                </a:lnTo>
                <a:lnTo>
                  <a:pt x="178" y="78"/>
                </a:lnTo>
                <a:lnTo>
                  <a:pt x="178" y="2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1" name="Freeform 275"/>
          <p:cNvSpPr>
            <a:spLocks/>
          </p:cNvSpPr>
          <p:nvPr/>
        </p:nvSpPr>
        <p:spPr bwMode="auto">
          <a:xfrm>
            <a:off x="5908675" y="698500"/>
            <a:ext cx="6350" cy="15875"/>
          </a:xfrm>
          <a:custGeom>
            <a:avLst/>
            <a:gdLst>
              <a:gd name="T0" fmla="*/ 1135495 w 11"/>
              <a:gd name="T1" fmla="*/ 0 h 27"/>
              <a:gd name="T2" fmla="*/ 1135495 w 11"/>
              <a:gd name="T3" fmla="*/ 0 h 27"/>
              <a:gd name="T4" fmla="*/ 567459 w 11"/>
              <a:gd name="T5" fmla="*/ 329847 h 27"/>
              <a:gd name="T6" fmla="*/ 0 w 11"/>
              <a:gd name="T7" fmla="*/ 989542 h 27"/>
              <a:gd name="T8" fmla="*/ 0 w 11"/>
              <a:gd name="T9" fmla="*/ 989542 h 27"/>
              <a:gd name="T10" fmla="*/ 0 w 11"/>
              <a:gd name="T11" fmla="*/ 989542 h 27"/>
              <a:gd name="T12" fmla="*/ 567459 w 11"/>
              <a:gd name="T13" fmla="*/ 2638190 h 27"/>
              <a:gd name="T14" fmla="*/ 851477 w 11"/>
              <a:gd name="T15" fmla="*/ 4616685 h 27"/>
              <a:gd name="T16" fmla="*/ 851477 w 11"/>
              <a:gd name="T17" fmla="*/ 4616685 h 27"/>
              <a:gd name="T18" fmla="*/ 567459 w 11"/>
              <a:gd name="T19" fmla="*/ 6265921 h 27"/>
              <a:gd name="T20" fmla="*/ 0 w 11"/>
              <a:gd name="T21" fmla="*/ 7584722 h 27"/>
              <a:gd name="T22" fmla="*/ 0 w 11"/>
              <a:gd name="T23" fmla="*/ 7584722 h 27"/>
              <a:gd name="T24" fmla="*/ 567459 w 11"/>
              <a:gd name="T25" fmla="*/ 8574264 h 27"/>
              <a:gd name="T26" fmla="*/ 1135495 w 11"/>
              <a:gd name="T27" fmla="*/ 8904111 h 27"/>
              <a:gd name="T28" fmla="*/ 1135495 w 11"/>
              <a:gd name="T29" fmla="*/ 8904111 h 27"/>
              <a:gd name="T30" fmla="*/ 1135495 w 11"/>
              <a:gd name="T31" fmla="*/ 8904111 h 27"/>
              <a:gd name="T32" fmla="*/ 1135495 w 11"/>
              <a:gd name="T33" fmla="*/ 8904111 h 27"/>
              <a:gd name="T34" fmla="*/ 1986973 w 11"/>
              <a:gd name="T35" fmla="*/ 8574264 h 27"/>
              <a:gd name="T36" fmla="*/ 2270991 w 11"/>
              <a:gd name="T37" fmla="*/ 8244417 h 27"/>
              <a:gd name="T38" fmla="*/ 2270991 w 11"/>
              <a:gd name="T39" fmla="*/ 8244417 h 27"/>
              <a:gd name="T40" fmla="*/ 2838450 w 11"/>
              <a:gd name="T41" fmla="*/ 6265921 h 27"/>
              <a:gd name="T42" fmla="*/ 3122468 w 11"/>
              <a:gd name="T43" fmla="*/ 4616685 h 27"/>
              <a:gd name="T44" fmla="*/ 3122468 w 11"/>
              <a:gd name="T45" fmla="*/ 4616685 h 27"/>
              <a:gd name="T46" fmla="*/ 2838450 w 11"/>
              <a:gd name="T47" fmla="*/ 2638190 h 27"/>
              <a:gd name="T48" fmla="*/ 2270991 w 11"/>
              <a:gd name="T49" fmla="*/ 329847 h 27"/>
              <a:gd name="T50" fmla="*/ 2270991 w 11"/>
              <a:gd name="T51" fmla="*/ 329847 h 27"/>
              <a:gd name="T52" fmla="*/ 1986973 w 11"/>
              <a:gd name="T53" fmla="*/ 0 h 27"/>
              <a:gd name="T54" fmla="*/ 1135495 w 11"/>
              <a:gd name="T55" fmla="*/ 0 h 27"/>
              <a:gd name="T56" fmla="*/ 1135495 w 11"/>
              <a:gd name="T57" fmla="*/ 0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 h="27">
                <a:moveTo>
                  <a:pt x="4" y="0"/>
                </a:moveTo>
                <a:lnTo>
                  <a:pt x="4" y="0"/>
                </a:lnTo>
                <a:lnTo>
                  <a:pt x="2" y="1"/>
                </a:lnTo>
                <a:lnTo>
                  <a:pt x="0" y="3"/>
                </a:lnTo>
                <a:lnTo>
                  <a:pt x="2" y="8"/>
                </a:lnTo>
                <a:lnTo>
                  <a:pt x="3" y="14"/>
                </a:lnTo>
                <a:lnTo>
                  <a:pt x="2" y="19"/>
                </a:lnTo>
                <a:lnTo>
                  <a:pt x="0" y="23"/>
                </a:lnTo>
                <a:lnTo>
                  <a:pt x="2" y="26"/>
                </a:lnTo>
                <a:lnTo>
                  <a:pt x="4" y="27"/>
                </a:lnTo>
                <a:lnTo>
                  <a:pt x="7" y="26"/>
                </a:lnTo>
                <a:lnTo>
                  <a:pt x="8" y="25"/>
                </a:lnTo>
                <a:lnTo>
                  <a:pt x="10" y="19"/>
                </a:lnTo>
                <a:lnTo>
                  <a:pt x="11" y="14"/>
                </a:lnTo>
                <a:lnTo>
                  <a:pt x="10" y="8"/>
                </a:lnTo>
                <a:lnTo>
                  <a:pt x="8" y="1"/>
                </a:lnTo>
                <a:lnTo>
                  <a:pt x="7" y="0"/>
                </a:ln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2" name="Freeform 276"/>
          <p:cNvSpPr>
            <a:spLocks/>
          </p:cNvSpPr>
          <p:nvPr/>
        </p:nvSpPr>
        <p:spPr bwMode="auto">
          <a:xfrm>
            <a:off x="5922963" y="685800"/>
            <a:ext cx="9525" cy="41275"/>
          </a:xfrm>
          <a:custGeom>
            <a:avLst/>
            <a:gdLst>
              <a:gd name="T0" fmla="*/ 256674 w 19"/>
              <a:gd name="T1" fmla="*/ 0 h 77"/>
              <a:gd name="T2" fmla="*/ 256674 w 19"/>
              <a:gd name="T3" fmla="*/ 0 h 77"/>
              <a:gd name="T4" fmla="*/ 0 w 19"/>
              <a:gd name="T5" fmla="*/ 572490 h 77"/>
              <a:gd name="T6" fmla="*/ 0 w 19"/>
              <a:gd name="T7" fmla="*/ 858734 h 77"/>
              <a:gd name="T8" fmla="*/ 0 w 19"/>
              <a:gd name="T9" fmla="*/ 858734 h 77"/>
              <a:gd name="T10" fmla="*/ 0 w 19"/>
              <a:gd name="T11" fmla="*/ 858734 h 77"/>
              <a:gd name="T12" fmla="*/ 1027697 w 19"/>
              <a:gd name="T13" fmla="*/ 3720110 h 77"/>
              <a:gd name="T14" fmla="*/ 2054893 w 19"/>
              <a:gd name="T15" fmla="*/ 6009533 h 77"/>
              <a:gd name="T16" fmla="*/ 2825917 w 19"/>
              <a:gd name="T17" fmla="*/ 8298955 h 77"/>
              <a:gd name="T18" fmla="*/ 2825917 w 19"/>
              <a:gd name="T19" fmla="*/ 11160331 h 77"/>
              <a:gd name="T20" fmla="*/ 2825917 w 19"/>
              <a:gd name="T21" fmla="*/ 11160331 h 77"/>
              <a:gd name="T22" fmla="*/ 2825917 w 19"/>
              <a:gd name="T23" fmla="*/ 13449754 h 77"/>
              <a:gd name="T24" fmla="*/ 2054893 w 19"/>
              <a:gd name="T25" fmla="*/ 16025421 h 77"/>
              <a:gd name="T26" fmla="*/ 1027697 w 19"/>
              <a:gd name="T27" fmla="*/ 18601088 h 77"/>
              <a:gd name="T28" fmla="*/ 0 w 19"/>
              <a:gd name="T29" fmla="*/ 20890510 h 77"/>
              <a:gd name="T30" fmla="*/ 0 w 19"/>
              <a:gd name="T31" fmla="*/ 20890510 h 77"/>
              <a:gd name="T32" fmla="*/ 0 w 19"/>
              <a:gd name="T33" fmla="*/ 21748709 h 77"/>
              <a:gd name="T34" fmla="*/ 256674 w 19"/>
              <a:gd name="T35" fmla="*/ 22034954 h 77"/>
              <a:gd name="T36" fmla="*/ 256674 w 19"/>
              <a:gd name="T37" fmla="*/ 22034954 h 77"/>
              <a:gd name="T38" fmla="*/ 770522 w 19"/>
              <a:gd name="T39" fmla="*/ 22034954 h 77"/>
              <a:gd name="T40" fmla="*/ 770522 w 19"/>
              <a:gd name="T41" fmla="*/ 22034954 h 77"/>
              <a:gd name="T42" fmla="*/ 1541546 w 19"/>
              <a:gd name="T43" fmla="*/ 22034954 h 77"/>
              <a:gd name="T44" fmla="*/ 1798220 w 19"/>
              <a:gd name="T45" fmla="*/ 21748709 h 77"/>
              <a:gd name="T46" fmla="*/ 1798220 w 19"/>
              <a:gd name="T47" fmla="*/ 21748709 h 77"/>
              <a:gd name="T48" fmla="*/ 3082591 w 19"/>
              <a:gd name="T49" fmla="*/ 18887333 h 77"/>
              <a:gd name="T50" fmla="*/ 4110288 w 19"/>
              <a:gd name="T51" fmla="*/ 16597910 h 77"/>
              <a:gd name="T52" fmla="*/ 4624137 w 19"/>
              <a:gd name="T53" fmla="*/ 13735998 h 77"/>
              <a:gd name="T54" fmla="*/ 4880811 w 19"/>
              <a:gd name="T55" fmla="*/ 11160331 h 77"/>
              <a:gd name="T56" fmla="*/ 4880811 w 19"/>
              <a:gd name="T57" fmla="*/ 11160331 h 77"/>
              <a:gd name="T58" fmla="*/ 4624137 w 19"/>
              <a:gd name="T59" fmla="*/ 8298955 h 77"/>
              <a:gd name="T60" fmla="*/ 4110288 w 19"/>
              <a:gd name="T61" fmla="*/ 5723288 h 77"/>
              <a:gd name="T62" fmla="*/ 3082591 w 19"/>
              <a:gd name="T63" fmla="*/ 2861912 h 77"/>
              <a:gd name="T64" fmla="*/ 1798220 w 19"/>
              <a:gd name="T65" fmla="*/ 572490 h 77"/>
              <a:gd name="T66" fmla="*/ 1798220 w 19"/>
              <a:gd name="T67" fmla="*/ 572490 h 77"/>
              <a:gd name="T68" fmla="*/ 1027697 w 19"/>
              <a:gd name="T69" fmla="*/ 0 h 77"/>
              <a:gd name="T70" fmla="*/ 256674 w 19"/>
              <a:gd name="T71" fmla="*/ 0 h 77"/>
              <a:gd name="T72" fmla="*/ 256674 w 19"/>
              <a:gd name="T73" fmla="*/ 0 h 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 h="77">
                <a:moveTo>
                  <a:pt x="1" y="0"/>
                </a:moveTo>
                <a:lnTo>
                  <a:pt x="1" y="0"/>
                </a:lnTo>
                <a:lnTo>
                  <a:pt x="0" y="2"/>
                </a:lnTo>
                <a:lnTo>
                  <a:pt x="0" y="3"/>
                </a:lnTo>
                <a:lnTo>
                  <a:pt x="4" y="13"/>
                </a:lnTo>
                <a:lnTo>
                  <a:pt x="8" y="21"/>
                </a:lnTo>
                <a:lnTo>
                  <a:pt x="11" y="29"/>
                </a:lnTo>
                <a:lnTo>
                  <a:pt x="11" y="39"/>
                </a:lnTo>
                <a:lnTo>
                  <a:pt x="11" y="47"/>
                </a:lnTo>
                <a:lnTo>
                  <a:pt x="8" y="56"/>
                </a:lnTo>
                <a:lnTo>
                  <a:pt x="4" y="65"/>
                </a:lnTo>
                <a:lnTo>
                  <a:pt x="0" y="73"/>
                </a:lnTo>
                <a:lnTo>
                  <a:pt x="0" y="76"/>
                </a:lnTo>
                <a:lnTo>
                  <a:pt x="1" y="77"/>
                </a:lnTo>
                <a:lnTo>
                  <a:pt x="3" y="77"/>
                </a:lnTo>
                <a:lnTo>
                  <a:pt x="6" y="77"/>
                </a:lnTo>
                <a:lnTo>
                  <a:pt x="7" y="76"/>
                </a:lnTo>
                <a:lnTo>
                  <a:pt x="12" y="66"/>
                </a:lnTo>
                <a:lnTo>
                  <a:pt x="16" y="58"/>
                </a:lnTo>
                <a:lnTo>
                  <a:pt x="18" y="48"/>
                </a:lnTo>
                <a:lnTo>
                  <a:pt x="19" y="39"/>
                </a:lnTo>
                <a:lnTo>
                  <a:pt x="18" y="29"/>
                </a:lnTo>
                <a:lnTo>
                  <a:pt x="16" y="20"/>
                </a:lnTo>
                <a:lnTo>
                  <a:pt x="12" y="10"/>
                </a:lnTo>
                <a:lnTo>
                  <a:pt x="7" y="2"/>
                </a:lnTo>
                <a:lnTo>
                  <a:pt x="4"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3" name="Freeform 277"/>
          <p:cNvSpPr>
            <a:spLocks/>
          </p:cNvSpPr>
          <p:nvPr/>
        </p:nvSpPr>
        <p:spPr bwMode="auto">
          <a:xfrm>
            <a:off x="5916613" y="693738"/>
            <a:ext cx="6350" cy="23812"/>
          </a:xfrm>
          <a:custGeom>
            <a:avLst/>
            <a:gdLst>
              <a:gd name="T0" fmla="*/ 2003425 w 12"/>
              <a:gd name="T1" fmla="*/ 771410 h 48"/>
              <a:gd name="T2" fmla="*/ 2003425 w 12"/>
              <a:gd name="T3" fmla="*/ 771410 h 48"/>
              <a:gd name="T4" fmla="*/ 1717146 w 12"/>
              <a:gd name="T5" fmla="*/ 256971 h 48"/>
              <a:gd name="T6" fmla="*/ 572558 w 12"/>
              <a:gd name="T7" fmla="*/ 0 h 48"/>
              <a:gd name="T8" fmla="*/ 572558 w 12"/>
              <a:gd name="T9" fmla="*/ 0 h 48"/>
              <a:gd name="T10" fmla="*/ 0 w 12"/>
              <a:gd name="T11" fmla="*/ 256971 h 48"/>
              <a:gd name="T12" fmla="*/ 0 w 12"/>
              <a:gd name="T13" fmla="*/ 1028381 h 48"/>
              <a:gd name="T14" fmla="*/ 0 w 12"/>
              <a:gd name="T15" fmla="*/ 1028381 h 48"/>
              <a:gd name="T16" fmla="*/ 858837 w 12"/>
              <a:gd name="T17" fmla="*/ 3600077 h 48"/>
              <a:gd name="T18" fmla="*/ 1144588 w 12"/>
              <a:gd name="T19" fmla="*/ 6428248 h 48"/>
              <a:gd name="T20" fmla="*/ 1144588 w 12"/>
              <a:gd name="T21" fmla="*/ 6428248 h 48"/>
              <a:gd name="T22" fmla="*/ 858837 w 12"/>
              <a:gd name="T23" fmla="*/ 8742477 h 48"/>
              <a:gd name="T24" fmla="*/ 0 w 12"/>
              <a:gd name="T25" fmla="*/ 11571144 h 48"/>
              <a:gd name="T26" fmla="*/ 0 w 12"/>
              <a:gd name="T27" fmla="*/ 11571144 h 48"/>
              <a:gd name="T28" fmla="*/ 0 w 12"/>
              <a:gd name="T29" fmla="*/ 12085582 h 48"/>
              <a:gd name="T30" fmla="*/ 572558 w 12"/>
              <a:gd name="T31" fmla="*/ 12342553 h 48"/>
              <a:gd name="T32" fmla="*/ 572558 w 12"/>
              <a:gd name="T33" fmla="*/ 12342553 h 48"/>
              <a:gd name="T34" fmla="*/ 858837 w 12"/>
              <a:gd name="T35" fmla="*/ 12342553 h 48"/>
              <a:gd name="T36" fmla="*/ 858837 w 12"/>
              <a:gd name="T37" fmla="*/ 12342553 h 48"/>
              <a:gd name="T38" fmla="*/ 1717146 w 12"/>
              <a:gd name="T39" fmla="*/ 12342553 h 48"/>
              <a:gd name="T40" fmla="*/ 2003425 w 12"/>
              <a:gd name="T41" fmla="*/ 12085582 h 48"/>
              <a:gd name="T42" fmla="*/ 2003425 w 12"/>
              <a:gd name="T43" fmla="*/ 12085582 h 48"/>
              <a:gd name="T44" fmla="*/ 3148013 w 12"/>
              <a:gd name="T45" fmla="*/ 9256915 h 48"/>
              <a:gd name="T46" fmla="*/ 3434292 w 12"/>
              <a:gd name="T47" fmla="*/ 6428248 h 48"/>
              <a:gd name="T48" fmla="*/ 3434292 w 12"/>
              <a:gd name="T49" fmla="*/ 6428248 h 48"/>
              <a:gd name="T50" fmla="*/ 3148013 w 12"/>
              <a:gd name="T51" fmla="*/ 3600077 h 48"/>
              <a:gd name="T52" fmla="*/ 2003425 w 12"/>
              <a:gd name="T53" fmla="*/ 771410 h 48"/>
              <a:gd name="T54" fmla="*/ 2003425 w 12"/>
              <a:gd name="T55" fmla="*/ 771410 h 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 h="48">
                <a:moveTo>
                  <a:pt x="7" y="3"/>
                </a:moveTo>
                <a:lnTo>
                  <a:pt x="7" y="3"/>
                </a:lnTo>
                <a:lnTo>
                  <a:pt x="6" y="1"/>
                </a:lnTo>
                <a:lnTo>
                  <a:pt x="2" y="0"/>
                </a:lnTo>
                <a:lnTo>
                  <a:pt x="0" y="1"/>
                </a:lnTo>
                <a:lnTo>
                  <a:pt x="0" y="4"/>
                </a:lnTo>
                <a:lnTo>
                  <a:pt x="3" y="14"/>
                </a:lnTo>
                <a:lnTo>
                  <a:pt x="4" y="25"/>
                </a:lnTo>
                <a:lnTo>
                  <a:pt x="3" y="34"/>
                </a:lnTo>
                <a:lnTo>
                  <a:pt x="0" y="45"/>
                </a:lnTo>
                <a:lnTo>
                  <a:pt x="0" y="47"/>
                </a:lnTo>
                <a:lnTo>
                  <a:pt x="2" y="48"/>
                </a:lnTo>
                <a:lnTo>
                  <a:pt x="3" y="48"/>
                </a:lnTo>
                <a:lnTo>
                  <a:pt x="6" y="48"/>
                </a:lnTo>
                <a:lnTo>
                  <a:pt x="7" y="47"/>
                </a:lnTo>
                <a:lnTo>
                  <a:pt x="11" y="36"/>
                </a:lnTo>
                <a:lnTo>
                  <a:pt x="12" y="25"/>
                </a:lnTo>
                <a:lnTo>
                  <a:pt x="11" y="14"/>
                </a:lnTo>
                <a:lnTo>
                  <a:pt x="7"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4" name="Freeform 278"/>
          <p:cNvSpPr>
            <a:spLocks/>
          </p:cNvSpPr>
          <p:nvPr/>
        </p:nvSpPr>
        <p:spPr bwMode="auto">
          <a:xfrm>
            <a:off x="5868988" y="681038"/>
            <a:ext cx="34925" cy="49212"/>
          </a:xfrm>
          <a:custGeom>
            <a:avLst/>
            <a:gdLst>
              <a:gd name="T0" fmla="*/ 16819880 w 65"/>
              <a:gd name="T1" fmla="*/ 295819 h 90"/>
              <a:gd name="T2" fmla="*/ 16819880 w 65"/>
              <a:gd name="T3" fmla="*/ 295819 h 90"/>
              <a:gd name="T4" fmla="*/ 12689058 w 65"/>
              <a:gd name="T5" fmla="*/ 3549279 h 90"/>
              <a:gd name="T6" fmla="*/ 8262718 w 65"/>
              <a:gd name="T7" fmla="*/ 7098011 h 90"/>
              <a:gd name="T8" fmla="*/ 885483 w 65"/>
              <a:gd name="T9" fmla="*/ 7098011 h 90"/>
              <a:gd name="T10" fmla="*/ 885483 w 65"/>
              <a:gd name="T11" fmla="*/ 7098011 h 90"/>
              <a:gd name="T12" fmla="*/ 294982 w 65"/>
              <a:gd name="T13" fmla="*/ 7689648 h 90"/>
              <a:gd name="T14" fmla="*/ 0 w 65"/>
              <a:gd name="T15" fmla="*/ 7985467 h 90"/>
              <a:gd name="T16" fmla="*/ 0 w 65"/>
              <a:gd name="T17" fmla="*/ 18336391 h 90"/>
              <a:gd name="T18" fmla="*/ 0 w 65"/>
              <a:gd name="T19" fmla="*/ 18336391 h 90"/>
              <a:gd name="T20" fmla="*/ 294982 w 65"/>
              <a:gd name="T21" fmla="*/ 18928029 h 90"/>
              <a:gd name="T22" fmla="*/ 885483 w 65"/>
              <a:gd name="T23" fmla="*/ 19223848 h 90"/>
              <a:gd name="T24" fmla="*/ 8262718 w 65"/>
              <a:gd name="T25" fmla="*/ 19223848 h 90"/>
              <a:gd name="T26" fmla="*/ 8262718 w 65"/>
              <a:gd name="T27" fmla="*/ 19223848 h 90"/>
              <a:gd name="T28" fmla="*/ 12689058 w 65"/>
              <a:gd name="T29" fmla="*/ 23364217 h 90"/>
              <a:gd name="T30" fmla="*/ 16819880 w 65"/>
              <a:gd name="T31" fmla="*/ 26026040 h 90"/>
              <a:gd name="T32" fmla="*/ 16819880 w 65"/>
              <a:gd name="T33" fmla="*/ 26026040 h 90"/>
              <a:gd name="T34" fmla="*/ 18000345 w 65"/>
              <a:gd name="T35" fmla="*/ 26617677 h 90"/>
              <a:gd name="T36" fmla="*/ 18885828 w 65"/>
              <a:gd name="T37" fmla="*/ 26026040 h 90"/>
              <a:gd name="T38" fmla="*/ 19180810 w 65"/>
              <a:gd name="T39" fmla="*/ 25434402 h 90"/>
              <a:gd name="T40" fmla="*/ 19180810 w 65"/>
              <a:gd name="T41" fmla="*/ 13604384 h 90"/>
              <a:gd name="T42" fmla="*/ 19180810 w 65"/>
              <a:gd name="T43" fmla="*/ 12717474 h 90"/>
              <a:gd name="T44" fmla="*/ 19180810 w 65"/>
              <a:gd name="T45" fmla="*/ 1183275 h 90"/>
              <a:gd name="T46" fmla="*/ 19180810 w 65"/>
              <a:gd name="T47" fmla="*/ 1183275 h 90"/>
              <a:gd name="T48" fmla="*/ 18885828 w 65"/>
              <a:gd name="T49" fmla="*/ 295819 h 90"/>
              <a:gd name="T50" fmla="*/ 18000345 w 65"/>
              <a:gd name="T51" fmla="*/ 0 h 90"/>
              <a:gd name="T52" fmla="*/ 16819880 w 65"/>
              <a:gd name="T53" fmla="*/ 295819 h 90"/>
              <a:gd name="T54" fmla="*/ 16819880 w 65"/>
              <a:gd name="T55" fmla="*/ 295819 h 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90">
                <a:moveTo>
                  <a:pt x="57" y="1"/>
                </a:moveTo>
                <a:lnTo>
                  <a:pt x="57" y="1"/>
                </a:lnTo>
                <a:lnTo>
                  <a:pt x="43" y="12"/>
                </a:lnTo>
                <a:lnTo>
                  <a:pt x="28" y="24"/>
                </a:lnTo>
                <a:lnTo>
                  <a:pt x="3" y="24"/>
                </a:lnTo>
                <a:lnTo>
                  <a:pt x="1" y="26"/>
                </a:lnTo>
                <a:lnTo>
                  <a:pt x="0" y="27"/>
                </a:lnTo>
                <a:lnTo>
                  <a:pt x="0" y="62"/>
                </a:lnTo>
                <a:lnTo>
                  <a:pt x="1" y="64"/>
                </a:lnTo>
                <a:lnTo>
                  <a:pt x="3" y="65"/>
                </a:lnTo>
                <a:lnTo>
                  <a:pt x="28" y="65"/>
                </a:lnTo>
                <a:lnTo>
                  <a:pt x="43" y="79"/>
                </a:lnTo>
                <a:lnTo>
                  <a:pt x="57" y="88"/>
                </a:lnTo>
                <a:lnTo>
                  <a:pt x="61" y="90"/>
                </a:lnTo>
                <a:lnTo>
                  <a:pt x="64" y="88"/>
                </a:lnTo>
                <a:lnTo>
                  <a:pt x="65" y="86"/>
                </a:lnTo>
                <a:lnTo>
                  <a:pt x="65" y="46"/>
                </a:lnTo>
                <a:lnTo>
                  <a:pt x="65" y="43"/>
                </a:lnTo>
                <a:lnTo>
                  <a:pt x="65" y="4"/>
                </a:lnTo>
                <a:lnTo>
                  <a:pt x="64" y="1"/>
                </a:lnTo>
                <a:lnTo>
                  <a:pt x="61" y="0"/>
                </a:lnTo>
                <a:lnTo>
                  <a:pt x="57"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5" name="Freeform 279"/>
          <p:cNvSpPr>
            <a:spLocks/>
          </p:cNvSpPr>
          <p:nvPr/>
        </p:nvSpPr>
        <p:spPr bwMode="auto">
          <a:xfrm>
            <a:off x="5346700" y="3919538"/>
            <a:ext cx="12700" cy="33337"/>
          </a:xfrm>
          <a:custGeom>
            <a:avLst/>
            <a:gdLst>
              <a:gd name="T0" fmla="*/ 2003425 w 24"/>
              <a:gd name="T1" fmla="*/ 0 h 63"/>
              <a:gd name="T2" fmla="*/ 2003425 w 24"/>
              <a:gd name="T3" fmla="*/ 0 h 63"/>
              <a:gd name="T4" fmla="*/ 1430867 w 24"/>
              <a:gd name="T5" fmla="*/ 281512 h 63"/>
              <a:gd name="T6" fmla="*/ 572558 w 24"/>
              <a:gd name="T7" fmla="*/ 1126579 h 63"/>
              <a:gd name="T8" fmla="*/ 0 w 24"/>
              <a:gd name="T9" fmla="*/ 1690133 h 63"/>
              <a:gd name="T10" fmla="*/ 0 w 24"/>
              <a:gd name="T11" fmla="*/ 2253158 h 63"/>
              <a:gd name="T12" fmla="*/ 0 w 24"/>
              <a:gd name="T13" fmla="*/ 2253158 h 63"/>
              <a:gd name="T14" fmla="*/ 0 w 24"/>
              <a:gd name="T15" fmla="*/ 2253158 h 63"/>
              <a:gd name="T16" fmla="*/ 1430867 w 24"/>
              <a:gd name="T17" fmla="*/ 5914936 h 63"/>
              <a:gd name="T18" fmla="*/ 1430867 w 24"/>
              <a:gd name="T19" fmla="*/ 8731648 h 63"/>
              <a:gd name="T20" fmla="*/ 1430867 w 24"/>
              <a:gd name="T21" fmla="*/ 8731648 h 63"/>
              <a:gd name="T22" fmla="*/ 1430867 w 24"/>
              <a:gd name="T23" fmla="*/ 12393427 h 63"/>
              <a:gd name="T24" fmla="*/ 0 w 24"/>
              <a:gd name="T25" fmla="*/ 15773163 h 63"/>
              <a:gd name="T26" fmla="*/ 0 w 24"/>
              <a:gd name="T27" fmla="*/ 15773163 h 63"/>
              <a:gd name="T28" fmla="*/ 0 w 24"/>
              <a:gd name="T29" fmla="*/ 16054676 h 63"/>
              <a:gd name="T30" fmla="*/ 572558 w 24"/>
              <a:gd name="T31" fmla="*/ 16899742 h 63"/>
              <a:gd name="T32" fmla="*/ 1430867 w 24"/>
              <a:gd name="T33" fmla="*/ 17181255 h 63"/>
              <a:gd name="T34" fmla="*/ 2003425 w 24"/>
              <a:gd name="T35" fmla="*/ 17744809 h 63"/>
              <a:gd name="T36" fmla="*/ 2003425 w 24"/>
              <a:gd name="T37" fmla="*/ 17744809 h 63"/>
              <a:gd name="T38" fmla="*/ 2862263 w 24"/>
              <a:gd name="T39" fmla="*/ 17744809 h 63"/>
              <a:gd name="T40" fmla="*/ 2862263 w 24"/>
              <a:gd name="T41" fmla="*/ 17744809 h 63"/>
              <a:gd name="T42" fmla="*/ 4293129 w 24"/>
              <a:gd name="T43" fmla="*/ 17181255 h 63"/>
              <a:gd name="T44" fmla="*/ 5151967 w 24"/>
              <a:gd name="T45" fmla="*/ 16899742 h 63"/>
              <a:gd name="T46" fmla="*/ 5724525 w 24"/>
              <a:gd name="T47" fmla="*/ 16618230 h 63"/>
              <a:gd name="T48" fmla="*/ 5724525 w 24"/>
              <a:gd name="T49" fmla="*/ 16618230 h 63"/>
              <a:gd name="T50" fmla="*/ 6296554 w 24"/>
              <a:gd name="T51" fmla="*/ 12674939 h 63"/>
              <a:gd name="T52" fmla="*/ 6869112 w 24"/>
              <a:gd name="T53" fmla="*/ 8731648 h 63"/>
              <a:gd name="T54" fmla="*/ 6869112 w 24"/>
              <a:gd name="T55" fmla="*/ 8731648 h 63"/>
              <a:gd name="T56" fmla="*/ 6296554 w 24"/>
              <a:gd name="T57" fmla="*/ 5069870 h 63"/>
              <a:gd name="T58" fmla="*/ 5724525 w 24"/>
              <a:gd name="T59" fmla="*/ 1690133 h 63"/>
              <a:gd name="T60" fmla="*/ 5724525 w 24"/>
              <a:gd name="T61" fmla="*/ 1690133 h 63"/>
              <a:gd name="T62" fmla="*/ 4865688 w 24"/>
              <a:gd name="T63" fmla="*/ 845066 h 63"/>
              <a:gd name="T64" fmla="*/ 4293129 w 24"/>
              <a:gd name="T65" fmla="*/ 281512 h 63"/>
              <a:gd name="T66" fmla="*/ 3148542 w 24"/>
              <a:gd name="T67" fmla="*/ 0 h 63"/>
              <a:gd name="T68" fmla="*/ 2003425 w 24"/>
              <a:gd name="T69" fmla="*/ 0 h 63"/>
              <a:gd name="T70" fmla="*/ 2003425 w 24"/>
              <a:gd name="T71" fmla="*/ 0 h 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 h="63">
                <a:moveTo>
                  <a:pt x="7" y="0"/>
                </a:moveTo>
                <a:lnTo>
                  <a:pt x="7" y="0"/>
                </a:lnTo>
                <a:lnTo>
                  <a:pt x="5" y="1"/>
                </a:lnTo>
                <a:lnTo>
                  <a:pt x="2" y="4"/>
                </a:lnTo>
                <a:lnTo>
                  <a:pt x="0" y="6"/>
                </a:lnTo>
                <a:lnTo>
                  <a:pt x="0" y="8"/>
                </a:lnTo>
                <a:lnTo>
                  <a:pt x="5" y="21"/>
                </a:lnTo>
                <a:lnTo>
                  <a:pt x="5" y="31"/>
                </a:lnTo>
                <a:lnTo>
                  <a:pt x="5" y="44"/>
                </a:lnTo>
                <a:lnTo>
                  <a:pt x="0" y="56"/>
                </a:lnTo>
                <a:lnTo>
                  <a:pt x="0" y="57"/>
                </a:lnTo>
                <a:lnTo>
                  <a:pt x="2" y="60"/>
                </a:lnTo>
                <a:lnTo>
                  <a:pt x="5" y="61"/>
                </a:lnTo>
                <a:lnTo>
                  <a:pt x="7" y="63"/>
                </a:lnTo>
                <a:lnTo>
                  <a:pt x="10" y="63"/>
                </a:lnTo>
                <a:lnTo>
                  <a:pt x="15" y="61"/>
                </a:lnTo>
                <a:lnTo>
                  <a:pt x="18" y="60"/>
                </a:lnTo>
                <a:lnTo>
                  <a:pt x="20" y="59"/>
                </a:lnTo>
                <a:lnTo>
                  <a:pt x="22" y="45"/>
                </a:lnTo>
                <a:lnTo>
                  <a:pt x="24" y="31"/>
                </a:lnTo>
                <a:lnTo>
                  <a:pt x="22" y="18"/>
                </a:lnTo>
                <a:lnTo>
                  <a:pt x="20" y="6"/>
                </a:lnTo>
                <a:lnTo>
                  <a:pt x="17" y="3"/>
                </a:lnTo>
                <a:lnTo>
                  <a:pt x="15" y="1"/>
                </a:lnTo>
                <a:lnTo>
                  <a:pt x="11"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6" name="Freeform 280"/>
          <p:cNvSpPr>
            <a:spLocks/>
          </p:cNvSpPr>
          <p:nvPr/>
        </p:nvSpPr>
        <p:spPr bwMode="auto">
          <a:xfrm>
            <a:off x="5256213" y="3881438"/>
            <a:ext cx="80962" cy="80962"/>
          </a:xfrm>
          <a:custGeom>
            <a:avLst/>
            <a:gdLst>
              <a:gd name="T0" fmla="*/ 2335401 w 149"/>
              <a:gd name="T1" fmla="*/ 43790187 h 150"/>
              <a:gd name="T2" fmla="*/ 6714412 w 149"/>
              <a:gd name="T3" fmla="*/ 43790187 h 150"/>
              <a:gd name="T4" fmla="*/ 43496155 w 149"/>
              <a:gd name="T5" fmla="*/ 6714449 h 150"/>
              <a:gd name="T6" fmla="*/ 43496155 w 149"/>
              <a:gd name="T7" fmla="*/ 3211493 h 150"/>
              <a:gd name="T8" fmla="*/ 43496155 w 149"/>
              <a:gd name="T9" fmla="*/ 3211493 h 150"/>
              <a:gd name="T10" fmla="*/ 43496155 w 149"/>
              <a:gd name="T11" fmla="*/ 2335484 h 150"/>
              <a:gd name="T12" fmla="*/ 42620244 w 149"/>
              <a:gd name="T13" fmla="*/ 876009 h 150"/>
              <a:gd name="T14" fmla="*/ 41744877 w 149"/>
              <a:gd name="T15" fmla="*/ 0 h 150"/>
              <a:gd name="T16" fmla="*/ 41160755 w 149"/>
              <a:gd name="T17" fmla="*/ 0 h 150"/>
              <a:gd name="T18" fmla="*/ 39701265 w 149"/>
              <a:gd name="T19" fmla="*/ 0 h 150"/>
              <a:gd name="T20" fmla="*/ 38241776 w 149"/>
              <a:gd name="T21" fmla="*/ 876009 h 150"/>
              <a:gd name="T22" fmla="*/ 38241776 w 149"/>
              <a:gd name="T23" fmla="*/ 876009 h 150"/>
              <a:gd name="T24" fmla="*/ 34154553 w 149"/>
              <a:gd name="T25" fmla="*/ 3502956 h 150"/>
              <a:gd name="T26" fmla="*/ 29191963 w 149"/>
              <a:gd name="T27" fmla="*/ 7882460 h 150"/>
              <a:gd name="T28" fmla="*/ 18682661 w 149"/>
              <a:gd name="T29" fmla="*/ 16640390 h 150"/>
              <a:gd name="T30" fmla="*/ 2335401 w 149"/>
              <a:gd name="T31" fmla="*/ 16640390 h 150"/>
              <a:gd name="T32" fmla="*/ 2335401 w 149"/>
              <a:gd name="T33" fmla="*/ 16640390 h 150"/>
              <a:gd name="T34" fmla="*/ 1459489 w 149"/>
              <a:gd name="T35" fmla="*/ 16640390 h 150"/>
              <a:gd name="T36" fmla="*/ 875911 w 149"/>
              <a:gd name="T37" fmla="*/ 17224396 h 150"/>
              <a:gd name="T38" fmla="*/ 291789 w 149"/>
              <a:gd name="T39" fmla="*/ 18099865 h 150"/>
              <a:gd name="T40" fmla="*/ 0 w 149"/>
              <a:gd name="T41" fmla="*/ 18683871 h 150"/>
              <a:gd name="T42" fmla="*/ 0 w 149"/>
              <a:gd name="T43" fmla="*/ 41746706 h 150"/>
              <a:gd name="T44" fmla="*/ 0 w 149"/>
              <a:gd name="T45" fmla="*/ 41746706 h 150"/>
              <a:gd name="T46" fmla="*/ 291789 w 149"/>
              <a:gd name="T47" fmla="*/ 42622715 h 150"/>
              <a:gd name="T48" fmla="*/ 875911 w 149"/>
              <a:gd name="T49" fmla="*/ 43498184 h 150"/>
              <a:gd name="T50" fmla="*/ 1459489 w 149"/>
              <a:gd name="T51" fmla="*/ 43790187 h 150"/>
              <a:gd name="T52" fmla="*/ 2335401 w 149"/>
              <a:gd name="T53" fmla="*/ 43790187 h 150"/>
              <a:gd name="T54" fmla="*/ 2335401 w 149"/>
              <a:gd name="T55" fmla="*/ 43790187 h 15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9" h="150">
                <a:moveTo>
                  <a:pt x="8" y="150"/>
                </a:moveTo>
                <a:lnTo>
                  <a:pt x="23" y="150"/>
                </a:lnTo>
                <a:lnTo>
                  <a:pt x="149" y="23"/>
                </a:lnTo>
                <a:lnTo>
                  <a:pt x="149" y="11"/>
                </a:lnTo>
                <a:lnTo>
                  <a:pt x="149" y="8"/>
                </a:lnTo>
                <a:lnTo>
                  <a:pt x="146" y="3"/>
                </a:lnTo>
                <a:lnTo>
                  <a:pt x="143" y="0"/>
                </a:lnTo>
                <a:lnTo>
                  <a:pt x="141" y="0"/>
                </a:lnTo>
                <a:lnTo>
                  <a:pt x="136" y="0"/>
                </a:lnTo>
                <a:lnTo>
                  <a:pt x="131" y="3"/>
                </a:lnTo>
                <a:lnTo>
                  <a:pt x="117" y="12"/>
                </a:lnTo>
                <a:lnTo>
                  <a:pt x="100" y="27"/>
                </a:lnTo>
                <a:lnTo>
                  <a:pt x="64" y="57"/>
                </a:lnTo>
                <a:lnTo>
                  <a:pt x="8" y="57"/>
                </a:lnTo>
                <a:lnTo>
                  <a:pt x="5" y="57"/>
                </a:lnTo>
                <a:lnTo>
                  <a:pt x="3" y="59"/>
                </a:lnTo>
                <a:lnTo>
                  <a:pt x="1" y="62"/>
                </a:lnTo>
                <a:lnTo>
                  <a:pt x="0" y="64"/>
                </a:lnTo>
                <a:lnTo>
                  <a:pt x="0" y="143"/>
                </a:lnTo>
                <a:lnTo>
                  <a:pt x="1" y="146"/>
                </a:lnTo>
                <a:lnTo>
                  <a:pt x="3" y="149"/>
                </a:lnTo>
                <a:lnTo>
                  <a:pt x="5" y="150"/>
                </a:lnTo>
                <a:lnTo>
                  <a:pt x="8" y="1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7" name="Freeform 281"/>
          <p:cNvSpPr>
            <a:spLocks/>
          </p:cNvSpPr>
          <p:nvPr/>
        </p:nvSpPr>
        <p:spPr bwMode="auto">
          <a:xfrm>
            <a:off x="5297488" y="3929063"/>
            <a:ext cx="39687" cy="65087"/>
          </a:xfrm>
          <a:custGeom>
            <a:avLst/>
            <a:gdLst>
              <a:gd name="T0" fmla="*/ 15950912 w 73"/>
              <a:gd name="T1" fmla="*/ 34323629 h 120"/>
              <a:gd name="T2" fmla="*/ 15950912 w 73"/>
              <a:gd name="T3" fmla="*/ 34323629 h 120"/>
              <a:gd name="T4" fmla="*/ 17400847 w 73"/>
              <a:gd name="T5" fmla="*/ 35203931 h 120"/>
              <a:gd name="T6" fmla="*/ 18850781 w 73"/>
              <a:gd name="T7" fmla="*/ 35203931 h 120"/>
              <a:gd name="T8" fmla="*/ 19430864 w 73"/>
              <a:gd name="T9" fmla="*/ 34910497 h 120"/>
              <a:gd name="T10" fmla="*/ 20301260 w 73"/>
              <a:gd name="T11" fmla="*/ 34323629 h 120"/>
              <a:gd name="T12" fmla="*/ 21171112 w 73"/>
              <a:gd name="T13" fmla="*/ 32857002 h 120"/>
              <a:gd name="T14" fmla="*/ 21171112 w 73"/>
              <a:gd name="T15" fmla="*/ 31976701 h 120"/>
              <a:gd name="T16" fmla="*/ 21171112 w 73"/>
              <a:gd name="T17" fmla="*/ 5574159 h 120"/>
              <a:gd name="T18" fmla="*/ 21171112 w 73"/>
              <a:gd name="T19" fmla="*/ 4400424 h 120"/>
              <a:gd name="T20" fmla="*/ 21171112 w 73"/>
              <a:gd name="T21" fmla="*/ 0 h 120"/>
              <a:gd name="T22" fmla="*/ 0 w 73"/>
              <a:gd name="T23" fmla="*/ 21122359 h 120"/>
              <a:gd name="T24" fmla="*/ 0 w 73"/>
              <a:gd name="T25" fmla="*/ 21122359 h 120"/>
              <a:gd name="T26" fmla="*/ 8700695 w 73"/>
              <a:gd name="T27" fmla="*/ 28750013 h 120"/>
              <a:gd name="T28" fmla="*/ 15950912 w 73"/>
              <a:gd name="T29" fmla="*/ 34323629 h 120"/>
              <a:gd name="T30" fmla="*/ 15950912 w 73"/>
              <a:gd name="T31" fmla="*/ 34323629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3" h="120">
                <a:moveTo>
                  <a:pt x="55" y="117"/>
                </a:moveTo>
                <a:lnTo>
                  <a:pt x="55" y="117"/>
                </a:lnTo>
                <a:lnTo>
                  <a:pt x="60" y="120"/>
                </a:lnTo>
                <a:lnTo>
                  <a:pt x="65" y="120"/>
                </a:lnTo>
                <a:lnTo>
                  <a:pt x="67" y="119"/>
                </a:lnTo>
                <a:lnTo>
                  <a:pt x="70" y="117"/>
                </a:lnTo>
                <a:lnTo>
                  <a:pt x="73" y="112"/>
                </a:lnTo>
                <a:lnTo>
                  <a:pt x="73" y="109"/>
                </a:lnTo>
                <a:lnTo>
                  <a:pt x="73" y="19"/>
                </a:lnTo>
                <a:lnTo>
                  <a:pt x="73" y="15"/>
                </a:lnTo>
                <a:lnTo>
                  <a:pt x="73" y="0"/>
                </a:lnTo>
                <a:lnTo>
                  <a:pt x="0" y="72"/>
                </a:lnTo>
                <a:lnTo>
                  <a:pt x="30" y="98"/>
                </a:lnTo>
                <a:lnTo>
                  <a:pt x="55"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8" name="Freeform 282"/>
          <p:cNvSpPr>
            <a:spLocks/>
          </p:cNvSpPr>
          <p:nvPr/>
        </p:nvSpPr>
        <p:spPr bwMode="auto">
          <a:xfrm>
            <a:off x="5248275" y="3871913"/>
            <a:ext cx="128588" cy="128587"/>
          </a:xfrm>
          <a:custGeom>
            <a:avLst/>
            <a:gdLst>
              <a:gd name="T0" fmla="*/ 68964770 w 238"/>
              <a:gd name="T1" fmla="*/ 869442 h 239"/>
              <a:gd name="T2" fmla="*/ 68964770 w 238"/>
              <a:gd name="T3" fmla="*/ 869442 h 239"/>
              <a:gd name="T4" fmla="*/ 68088427 w 238"/>
              <a:gd name="T5" fmla="*/ 289993 h 239"/>
              <a:gd name="T6" fmla="*/ 67211543 w 238"/>
              <a:gd name="T7" fmla="*/ 0 h 239"/>
              <a:gd name="T8" fmla="*/ 66626954 w 238"/>
              <a:gd name="T9" fmla="*/ 289993 h 239"/>
              <a:gd name="T10" fmla="*/ 65750610 w 238"/>
              <a:gd name="T11" fmla="*/ 869442 h 239"/>
              <a:gd name="T12" fmla="*/ 48217258 w 238"/>
              <a:gd name="T13" fmla="*/ 17676677 h 239"/>
              <a:gd name="T14" fmla="*/ 16948763 w 238"/>
              <a:gd name="T15" fmla="*/ 48973354 h 239"/>
              <a:gd name="T16" fmla="*/ 584589 w 238"/>
              <a:gd name="T17" fmla="*/ 65201141 h 239"/>
              <a:gd name="T18" fmla="*/ 584589 w 238"/>
              <a:gd name="T19" fmla="*/ 65201141 h 239"/>
              <a:gd name="T20" fmla="*/ 292295 w 238"/>
              <a:gd name="T21" fmla="*/ 66070045 h 239"/>
              <a:gd name="T22" fmla="*/ 0 w 238"/>
              <a:gd name="T23" fmla="*/ 66939487 h 239"/>
              <a:gd name="T24" fmla="*/ 292295 w 238"/>
              <a:gd name="T25" fmla="*/ 67518935 h 239"/>
              <a:gd name="T26" fmla="*/ 584589 w 238"/>
              <a:gd name="T27" fmla="*/ 68388377 h 239"/>
              <a:gd name="T28" fmla="*/ 584589 w 238"/>
              <a:gd name="T29" fmla="*/ 68388377 h 239"/>
              <a:gd name="T30" fmla="*/ 1460933 w 238"/>
              <a:gd name="T31" fmla="*/ 69257819 h 239"/>
              <a:gd name="T32" fmla="*/ 2337816 w 238"/>
              <a:gd name="T33" fmla="*/ 69257819 h 239"/>
              <a:gd name="T34" fmla="*/ 2337816 w 238"/>
              <a:gd name="T35" fmla="*/ 69257819 h 239"/>
              <a:gd name="T36" fmla="*/ 2922405 w 238"/>
              <a:gd name="T37" fmla="*/ 69257819 h 239"/>
              <a:gd name="T38" fmla="*/ 3798749 w 238"/>
              <a:gd name="T39" fmla="*/ 68388377 h 239"/>
              <a:gd name="T40" fmla="*/ 23669917 w 238"/>
              <a:gd name="T41" fmla="*/ 48973354 h 239"/>
              <a:gd name="T42" fmla="*/ 48217258 w 238"/>
              <a:gd name="T43" fmla="*/ 24631674 h 239"/>
              <a:gd name="T44" fmla="*/ 68964770 w 238"/>
              <a:gd name="T45" fmla="*/ 4056678 h 239"/>
              <a:gd name="T46" fmla="*/ 68964770 w 238"/>
              <a:gd name="T47" fmla="*/ 4056678 h 239"/>
              <a:gd name="T48" fmla="*/ 69549359 w 238"/>
              <a:gd name="T49" fmla="*/ 3187774 h 239"/>
              <a:gd name="T50" fmla="*/ 69549359 w 238"/>
              <a:gd name="T51" fmla="*/ 2318332 h 239"/>
              <a:gd name="T52" fmla="*/ 69549359 w 238"/>
              <a:gd name="T53" fmla="*/ 1448890 h 239"/>
              <a:gd name="T54" fmla="*/ 68964770 w 238"/>
              <a:gd name="T55" fmla="*/ 869442 h 239"/>
              <a:gd name="T56" fmla="*/ 68964770 w 238"/>
              <a:gd name="T57" fmla="*/ 869442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38" h="239">
                <a:moveTo>
                  <a:pt x="236" y="3"/>
                </a:moveTo>
                <a:lnTo>
                  <a:pt x="236" y="3"/>
                </a:lnTo>
                <a:lnTo>
                  <a:pt x="233" y="1"/>
                </a:lnTo>
                <a:lnTo>
                  <a:pt x="230" y="0"/>
                </a:lnTo>
                <a:lnTo>
                  <a:pt x="228" y="1"/>
                </a:lnTo>
                <a:lnTo>
                  <a:pt x="225" y="3"/>
                </a:lnTo>
                <a:lnTo>
                  <a:pt x="165" y="61"/>
                </a:lnTo>
                <a:lnTo>
                  <a:pt x="58" y="169"/>
                </a:lnTo>
                <a:lnTo>
                  <a:pt x="2" y="225"/>
                </a:lnTo>
                <a:lnTo>
                  <a:pt x="1" y="228"/>
                </a:lnTo>
                <a:lnTo>
                  <a:pt x="0" y="231"/>
                </a:lnTo>
                <a:lnTo>
                  <a:pt x="1" y="233"/>
                </a:lnTo>
                <a:lnTo>
                  <a:pt x="2" y="236"/>
                </a:lnTo>
                <a:lnTo>
                  <a:pt x="5" y="239"/>
                </a:lnTo>
                <a:lnTo>
                  <a:pt x="8" y="239"/>
                </a:lnTo>
                <a:lnTo>
                  <a:pt x="10" y="239"/>
                </a:lnTo>
                <a:lnTo>
                  <a:pt x="13" y="236"/>
                </a:lnTo>
                <a:lnTo>
                  <a:pt x="81" y="169"/>
                </a:lnTo>
                <a:lnTo>
                  <a:pt x="165" y="85"/>
                </a:lnTo>
                <a:lnTo>
                  <a:pt x="236" y="14"/>
                </a:lnTo>
                <a:lnTo>
                  <a:pt x="238" y="11"/>
                </a:lnTo>
                <a:lnTo>
                  <a:pt x="238" y="8"/>
                </a:lnTo>
                <a:lnTo>
                  <a:pt x="238" y="5"/>
                </a:lnTo>
                <a:lnTo>
                  <a:pt x="236"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19" name="Freeform 283"/>
          <p:cNvSpPr>
            <a:spLocks/>
          </p:cNvSpPr>
          <p:nvPr/>
        </p:nvSpPr>
        <p:spPr bwMode="auto">
          <a:xfrm>
            <a:off x="4379913" y="2682875"/>
            <a:ext cx="96837" cy="146050"/>
          </a:xfrm>
          <a:custGeom>
            <a:avLst/>
            <a:gdLst>
              <a:gd name="T0" fmla="*/ 0 w 180"/>
              <a:gd name="T1" fmla="*/ 5559096 h 270"/>
              <a:gd name="T2" fmla="*/ 0 w 180"/>
              <a:gd name="T3" fmla="*/ 5559096 h 270"/>
              <a:gd name="T4" fmla="*/ 0 w 180"/>
              <a:gd name="T5" fmla="*/ 3218509 h 270"/>
              <a:gd name="T6" fmla="*/ 0 w 180"/>
              <a:gd name="T7" fmla="*/ 3218509 h 270"/>
              <a:gd name="T8" fmla="*/ 291049 w 180"/>
              <a:gd name="T9" fmla="*/ 1755305 h 270"/>
              <a:gd name="T10" fmla="*/ 1745756 w 180"/>
              <a:gd name="T11" fmla="*/ 877923 h 270"/>
              <a:gd name="T12" fmla="*/ 2909952 w 180"/>
              <a:gd name="T13" fmla="*/ 0 h 270"/>
              <a:gd name="T14" fmla="*/ 4073610 w 180"/>
              <a:gd name="T15" fmla="*/ 0 h 270"/>
              <a:gd name="T16" fmla="*/ 4073610 w 180"/>
              <a:gd name="T17" fmla="*/ 0 h 270"/>
              <a:gd name="T18" fmla="*/ 5237806 w 180"/>
              <a:gd name="T19" fmla="*/ 585282 h 270"/>
              <a:gd name="T20" fmla="*/ 6692513 w 180"/>
              <a:gd name="T21" fmla="*/ 1170023 h 270"/>
              <a:gd name="T22" fmla="*/ 50048590 w 180"/>
              <a:gd name="T23" fmla="*/ 35108797 h 270"/>
              <a:gd name="T24" fmla="*/ 50048590 w 180"/>
              <a:gd name="T25" fmla="*/ 35108797 h 270"/>
              <a:gd name="T26" fmla="*/ 50339638 w 180"/>
              <a:gd name="T27" fmla="*/ 35694079 h 270"/>
              <a:gd name="T28" fmla="*/ 50339638 w 180"/>
              <a:gd name="T29" fmla="*/ 35694079 h 270"/>
              <a:gd name="T30" fmla="*/ 51212785 w 180"/>
              <a:gd name="T31" fmla="*/ 36864102 h 270"/>
              <a:gd name="T32" fmla="*/ 52085394 w 180"/>
              <a:gd name="T33" fmla="*/ 38034666 h 270"/>
              <a:gd name="T34" fmla="*/ 52376443 w 180"/>
              <a:gd name="T35" fmla="*/ 39497329 h 270"/>
              <a:gd name="T36" fmla="*/ 52376443 w 180"/>
              <a:gd name="T37" fmla="*/ 39497329 h 270"/>
              <a:gd name="T38" fmla="*/ 52085394 w 180"/>
              <a:gd name="T39" fmla="*/ 41252634 h 270"/>
              <a:gd name="T40" fmla="*/ 51794345 w 180"/>
              <a:gd name="T41" fmla="*/ 42423198 h 270"/>
              <a:gd name="T42" fmla="*/ 50339638 w 180"/>
              <a:gd name="T43" fmla="*/ 43593220 h 270"/>
              <a:gd name="T44" fmla="*/ 50339638 w 180"/>
              <a:gd name="T45" fmla="*/ 43593220 h 270"/>
              <a:gd name="T46" fmla="*/ 7856709 w 180"/>
              <a:gd name="T47" fmla="*/ 77239354 h 270"/>
              <a:gd name="T48" fmla="*/ 7856709 w 180"/>
              <a:gd name="T49" fmla="*/ 77239354 h 270"/>
              <a:gd name="T50" fmla="*/ 6110415 w 180"/>
              <a:gd name="T51" fmla="*/ 78702018 h 270"/>
              <a:gd name="T52" fmla="*/ 4655708 w 180"/>
              <a:gd name="T53" fmla="*/ 78994659 h 270"/>
              <a:gd name="T54" fmla="*/ 4073610 w 180"/>
              <a:gd name="T55" fmla="*/ 78994659 h 270"/>
              <a:gd name="T56" fmla="*/ 4073610 w 180"/>
              <a:gd name="T57" fmla="*/ 78994659 h 270"/>
              <a:gd name="T58" fmla="*/ 4073610 w 180"/>
              <a:gd name="T59" fmla="*/ 78994659 h 270"/>
              <a:gd name="T60" fmla="*/ 4073610 w 180"/>
              <a:gd name="T61" fmla="*/ 78994659 h 270"/>
              <a:gd name="T62" fmla="*/ 2909952 w 180"/>
              <a:gd name="T63" fmla="*/ 78994659 h 270"/>
              <a:gd name="T64" fmla="*/ 1745756 w 180"/>
              <a:gd name="T65" fmla="*/ 78702018 h 270"/>
              <a:gd name="T66" fmla="*/ 291049 w 180"/>
              <a:gd name="T67" fmla="*/ 77531995 h 270"/>
              <a:gd name="T68" fmla="*/ 291049 w 180"/>
              <a:gd name="T69" fmla="*/ 77531995 h 270"/>
              <a:gd name="T70" fmla="*/ 0 w 180"/>
              <a:gd name="T71" fmla="*/ 76654072 h 270"/>
              <a:gd name="T72" fmla="*/ 0 w 180"/>
              <a:gd name="T73" fmla="*/ 75484049 h 270"/>
              <a:gd name="T74" fmla="*/ 0 w 180"/>
              <a:gd name="T75" fmla="*/ 5559096 h 2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0" h="270">
                <a:moveTo>
                  <a:pt x="0" y="19"/>
                </a:moveTo>
                <a:lnTo>
                  <a:pt x="0" y="19"/>
                </a:lnTo>
                <a:lnTo>
                  <a:pt x="0" y="11"/>
                </a:lnTo>
                <a:lnTo>
                  <a:pt x="1" y="6"/>
                </a:lnTo>
                <a:lnTo>
                  <a:pt x="6" y="3"/>
                </a:lnTo>
                <a:lnTo>
                  <a:pt x="10" y="0"/>
                </a:lnTo>
                <a:lnTo>
                  <a:pt x="14" y="0"/>
                </a:lnTo>
                <a:lnTo>
                  <a:pt x="18" y="2"/>
                </a:lnTo>
                <a:lnTo>
                  <a:pt x="23" y="4"/>
                </a:lnTo>
                <a:lnTo>
                  <a:pt x="172" y="120"/>
                </a:lnTo>
                <a:lnTo>
                  <a:pt x="173" y="122"/>
                </a:lnTo>
                <a:lnTo>
                  <a:pt x="176" y="126"/>
                </a:lnTo>
                <a:lnTo>
                  <a:pt x="179" y="130"/>
                </a:lnTo>
                <a:lnTo>
                  <a:pt x="180" y="135"/>
                </a:lnTo>
                <a:lnTo>
                  <a:pt x="179" y="141"/>
                </a:lnTo>
                <a:lnTo>
                  <a:pt x="178" y="145"/>
                </a:lnTo>
                <a:lnTo>
                  <a:pt x="173" y="149"/>
                </a:lnTo>
                <a:lnTo>
                  <a:pt x="27" y="264"/>
                </a:lnTo>
                <a:lnTo>
                  <a:pt x="21" y="269"/>
                </a:lnTo>
                <a:lnTo>
                  <a:pt x="16" y="270"/>
                </a:lnTo>
                <a:lnTo>
                  <a:pt x="14" y="270"/>
                </a:lnTo>
                <a:lnTo>
                  <a:pt x="10" y="270"/>
                </a:lnTo>
                <a:lnTo>
                  <a:pt x="6" y="269"/>
                </a:lnTo>
                <a:lnTo>
                  <a:pt x="1" y="265"/>
                </a:lnTo>
                <a:lnTo>
                  <a:pt x="0" y="262"/>
                </a:lnTo>
                <a:lnTo>
                  <a:pt x="0" y="258"/>
                </a:lnTo>
                <a:lnTo>
                  <a:pt x="0"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0" name="Freeform 284"/>
          <p:cNvSpPr>
            <a:spLocks/>
          </p:cNvSpPr>
          <p:nvPr/>
        </p:nvSpPr>
        <p:spPr bwMode="auto">
          <a:xfrm>
            <a:off x="4665663" y="2682875"/>
            <a:ext cx="39687" cy="146050"/>
          </a:xfrm>
          <a:custGeom>
            <a:avLst/>
            <a:gdLst>
              <a:gd name="T0" fmla="*/ 18395204 w 71"/>
              <a:gd name="T1" fmla="*/ 0 h 271"/>
              <a:gd name="T2" fmla="*/ 3372277 w 71"/>
              <a:gd name="T3" fmla="*/ 0 h 271"/>
              <a:gd name="T4" fmla="*/ 3372277 w 71"/>
              <a:gd name="T5" fmla="*/ 0 h 271"/>
              <a:gd name="T6" fmla="*/ 2145893 w 71"/>
              <a:gd name="T7" fmla="*/ 0 h 271"/>
              <a:gd name="T8" fmla="*/ 919509 w 71"/>
              <a:gd name="T9" fmla="*/ 877917 h 271"/>
              <a:gd name="T10" fmla="*/ 0 w 71"/>
              <a:gd name="T11" fmla="*/ 2047934 h 271"/>
              <a:gd name="T12" fmla="*/ 0 w 71"/>
              <a:gd name="T13" fmla="*/ 3218489 h 271"/>
              <a:gd name="T14" fmla="*/ 0 w 71"/>
              <a:gd name="T15" fmla="*/ 76067259 h 271"/>
              <a:gd name="T16" fmla="*/ 0 w 71"/>
              <a:gd name="T17" fmla="*/ 76067259 h 271"/>
              <a:gd name="T18" fmla="*/ 0 w 71"/>
              <a:gd name="T19" fmla="*/ 77530454 h 271"/>
              <a:gd name="T20" fmla="*/ 919509 w 71"/>
              <a:gd name="T21" fmla="*/ 78700471 h 271"/>
              <a:gd name="T22" fmla="*/ 2145893 w 71"/>
              <a:gd name="T23" fmla="*/ 78993110 h 271"/>
              <a:gd name="T24" fmla="*/ 3372277 w 71"/>
              <a:gd name="T25" fmla="*/ 79285749 h 271"/>
              <a:gd name="T26" fmla="*/ 18395204 w 71"/>
              <a:gd name="T27" fmla="*/ 79285749 h 271"/>
              <a:gd name="T28" fmla="*/ 18395204 w 71"/>
              <a:gd name="T29" fmla="*/ 79285749 h 271"/>
              <a:gd name="T30" fmla="*/ 19621588 w 71"/>
              <a:gd name="T31" fmla="*/ 78993110 h 271"/>
              <a:gd name="T32" fmla="*/ 20847972 w 71"/>
              <a:gd name="T33" fmla="*/ 78700471 h 271"/>
              <a:gd name="T34" fmla="*/ 21767481 w 71"/>
              <a:gd name="T35" fmla="*/ 77530454 h 271"/>
              <a:gd name="T36" fmla="*/ 21767481 w 71"/>
              <a:gd name="T37" fmla="*/ 76067259 h 271"/>
              <a:gd name="T38" fmla="*/ 21767481 w 71"/>
              <a:gd name="T39" fmla="*/ 3218489 h 271"/>
              <a:gd name="T40" fmla="*/ 21767481 w 71"/>
              <a:gd name="T41" fmla="*/ 3218489 h 271"/>
              <a:gd name="T42" fmla="*/ 21767481 w 71"/>
              <a:gd name="T43" fmla="*/ 2047934 h 271"/>
              <a:gd name="T44" fmla="*/ 20847972 w 71"/>
              <a:gd name="T45" fmla="*/ 877917 h 271"/>
              <a:gd name="T46" fmla="*/ 19621588 w 71"/>
              <a:gd name="T47" fmla="*/ 0 h 271"/>
              <a:gd name="T48" fmla="*/ 18395204 w 71"/>
              <a:gd name="T49" fmla="*/ 0 h 271"/>
              <a:gd name="T50" fmla="*/ 18395204 w 71"/>
              <a:gd name="T51" fmla="*/ 0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1" h="271">
                <a:moveTo>
                  <a:pt x="60" y="0"/>
                </a:moveTo>
                <a:lnTo>
                  <a:pt x="11" y="0"/>
                </a:lnTo>
                <a:lnTo>
                  <a:pt x="7" y="0"/>
                </a:lnTo>
                <a:lnTo>
                  <a:pt x="3" y="3"/>
                </a:lnTo>
                <a:lnTo>
                  <a:pt x="0" y="7"/>
                </a:lnTo>
                <a:lnTo>
                  <a:pt x="0" y="11"/>
                </a:lnTo>
                <a:lnTo>
                  <a:pt x="0" y="260"/>
                </a:lnTo>
                <a:lnTo>
                  <a:pt x="0" y="265"/>
                </a:lnTo>
                <a:lnTo>
                  <a:pt x="3" y="269"/>
                </a:lnTo>
                <a:lnTo>
                  <a:pt x="7" y="270"/>
                </a:lnTo>
                <a:lnTo>
                  <a:pt x="11" y="271"/>
                </a:lnTo>
                <a:lnTo>
                  <a:pt x="60" y="271"/>
                </a:lnTo>
                <a:lnTo>
                  <a:pt x="64" y="270"/>
                </a:lnTo>
                <a:lnTo>
                  <a:pt x="68" y="269"/>
                </a:lnTo>
                <a:lnTo>
                  <a:pt x="71" y="265"/>
                </a:lnTo>
                <a:lnTo>
                  <a:pt x="71" y="260"/>
                </a:lnTo>
                <a:lnTo>
                  <a:pt x="71" y="11"/>
                </a:lnTo>
                <a:lnTo>
                  <a:pt x="71" y="7"/>
                </a:lnTo>
                <a:lnTo>
                  <a:pt x="68" y="3"/>
                </a:lnTo>
                <a:lnTo>
                  <a:pt x="64" y="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1" name="Freeform 285"/>
          <p:cNvSpPr>
            <a:spLocks/>
          </p:cNvSpPr>
          <p:nvPr/>
        </p:nvSpPr>
        <p:spPr bwMode="auto">
          <a:xfrm>
            <a:off x="4735513" y="2682875"/>
            <a:ext cx="38100" cy="146050"/>
          </a:xfrm>
          <a:custGeom>
            <a:avLst/>
            <a:gdLst>
              <a:gd name="T0" fmla="*/ 17659618 w 71"/>
              <a:gd name="T1" fmla="*/ 0 h 271"/>
              <a:gd name="T2" fmla="*/ 3237427 w 71"/>
              <a:gd name="T3" fmla="*/ 0 h 271"/>
              <a:gd name="T4" fmla="*/ 3237427 w 71"/>
              <a:gd name="T5" fmla="*/ 0 h 271"/>
              <a:gd name="T6" fmla="*/ 2060083 w 71"/>
              <a:gd name="T7" fmla="*/ 0 h 271"/>
              <a:gd name="T8" fmla="*/ 882739 w 71"/>
              <a:gd name="T9" fmla="*/ 877917 h 271"/>
              <a:gd name="T10" fmla="*/ 0 w 71"/>
              <a:gd name="T11" fmla="*/ 2047934 h 271"/>
              <a:gd name="T12" fmla="*/ 0 w 71"/>
              <a:gd name="T13" fmla="*/ 3218489 h 271"/>
              <a:gd name="T14" fmla="*/ 0 w 71"/>
              <a:gd name="T15" fmla="*/ 76067259 h 271"/>
              <a:gd name="T16" fmla="*/ 0 w 71"/>
              <a:gd name="T17" fmla="*/ 76067259 h 271"/>
              <a:gd name="T18" fmla="*/ 0 w 71"/>
              <a:gd name="T19" fmla="*/ 77530454 h 271"/>
              <a:gd name="T20" fmla="*/ 882739 w 71"/>
              <a:gd name="T21" fmla="*/ 78700471 h 271"/>
              <a:gd name="T22" fmla="*/ 2060083 w 71"/>
              <a:gd name="T23" fmla="*/ 78993110 h 271"/>
              <a:gd name="T24" fmla="*/ 3237427 w 71"/>
              <a:gd name="T25" fmla="*/ 79285749 h 271"/>
              <a:gd name="T26" fmla="*/ 17659618 w 71"/>
              <a:gd name="T27" fmla="*/ 79285749 h 271"/>
              <a:gd name="T28" fmla="*/ 17659618 w 71"/>
              <a:gd name="T29" fmla="*/ 79285749 h 271"/>
              <a:gd name="T30" fmla="*/ 18836962 w 71"/>
              <a:gd name="T31" fmla="*/ 78993110 h 271"/>
              <a:gd name="T32" fmla="*/ 20308373 w 71"/>
              <a:gd name="T33" fmla="*/ 78700471 h 271"/>
              <a:gd name="T34" fmla="*/ 20897045 w 71"/>
              <a:gd name="T35" fmla="*/ 77530454 h 271"/>
              <a:gd name="T36" fmla="*/ 20897045 w 71"/>
              <a:gd name="T37" fmla="*/ 76067259 h 271"/>
              <a:gd name="T38" fmla="*/ 20897045 w 71"/>
              <a:gd name="T39" fmla="*/ 3218489 h 271"/>
              <a:gd name="T40" fmla="*/ 20897045 w 71"/>
              <a:gd name="T41" fmla="*/ 3218489 h 271"/>
              <a:gd name="T42" fmla="*/ 20897045 w 71"/>
              <a:gd name="T43" fmla="*/ 2047934 h 271"/>
              <a:gd name="T44" fmla="*/ 20308373 w 71"/>
              <a:gd name="T45" fmla="*/ 877917 h 271"/>
              <a:gd name="T46" fmla="*/ 18836962 w 71"/>
              <a:gd name="T47" fmla="*/ 0 h 271"/>
              <a:gd name="T48" fmla="*/ 17659618 w 71"/>
              <a:gd name="T49" fmla="*/ 0 h 271"/>
              <a:gd name="T50" fmla="*/ 17659618 w 71"/>
              <a:gd name="T51" fmla="*/ 0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1" h="271">
                <a:moveTo>
                  <a:pt x="60" y="0"/>
                </a:moveTo>
                <a:lnTo>
                  <a:pt x="11" y="0"/>
                </a:lnTo>
                <a:lnTo>
                  <a:pt x="7" y="0"/>
                </a:lnTo>
                <a:lnTo>
                  <a:pt x="3" y="3"/>
                </a:lnTo>
                <a:lnTo>
                  <a:pt x="0" y="7"/>
                </a:lnTo>
                <a:lnTo>
                  <a:pt x="0" y="11"/>
                </a:lnTo>
                <a:lnTo>
                  <a:pt x="0" y="260"/>
                </a:lnTo>
                <a:lnTo>
                  <a:pt x="0" y="265"/>
                </a:lnTo>
                <a:lnTo>
                  <a:pt x="3" y="269"/>
                </a:lnTo>
                <a:lnTo>
                  <a:pt x="7" y="270"/>
                </a:lnTo>
                <a:lnTo>
                  <a:pt x="11" y="271"/>
                </a:lnTo>
                <a:lnTo>
                  <a:pt x="60" y="271"/>
                </a:lnTo>
                <a:lnTo>
                  <a:pt x="64" y="270"/>
                </a:lnTo>
                <a:lnTo>
                  <a:pt x="69" y="269"/>
                </a:lnTo>
                <a:lnTo>
                  <a:pt x="71" y="265"/>
                </a:lnTo>
                <a:lnTo>
                  <a:pt x="71" y="260"/>
                </a:lnTo>
                <a:lnTo>
                  <a:pt x="71" y="11"/>
                </a:lnTo>
                <a:lnTo>
                  <a:pt x="71" y="7"/>
                </a:lnTo>
                <a:lnTo>
                  <a:pt x="69" y="3"/>
                </a:lnTo>
                <a:lnTo>
                  <a:pt x="64" y="0"/>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2" name="Freeform 286"/>
          <p:cNvSpPr>
            <a:spLocks/>
          </p:cNvSpPr>
          <p:nvPr/>
        </p:nvSpPr>
        <p:spPr bwMode="auto">
          <a:xfrm>
            <a:off x="4351338" y="3278188"/>
            <a:ext cx="146050" cy="112712"/>
          </a:xfrm>
          <a:custGeom>
            <a:avLst/>
            <a:gdLst>
              <a:gd name="T0" fmla="*/ 78701477 w 270"/>
              <a:gd name="T1" fmla="*/ 0 h 208"/>
              <a:gd name="T2" fmla="*/ 78701477 w 270"/>
              <a:gd name="T3" fmla="*/ 0 h 208"/>
              <a:gd name="T4" fmla="*/ 78408836 w 270"/>
              <a:gd name="T5" fmla="*/ 0 h 208"/>
              <a:gd name="T6" fmla="*/ 77824095 w 270"/>
              <a:gd name="T7" fmla="*/ 0 h 208"/>
              <a:gd name="T8" fmla="*/ 585282 w 270"/>
              <a:gd name="T9" fmla="*/ 39566789 h 208"/>
              <a:gd name="T10" fmla="*/ 585282 w 270"/>
              <a:gd name="T11" fmla="*/ 39566789 h 208"/>
              <a:gd name="T12" fmla="*/ 0 w 270"/>
              <a:gd name="T13" fmla="*/ 40153108 h 208"/>
              <a:gd name="T14" fmla="*/ 0 w 270"/>
              <a:gd name="T15" fmla="*/ 40446268 h 208"/>
              <a:gd name="T16" fmla="*/ 0 w 270"/>
              <a:gd name="T17" fmla="*/ 40446268 h 208"/>
              <a:gd name="T18" fmla="*/ 0 w 270"/>
              <a:gd name="T19" fmla="*/ 40739427 h 208"/>
              <a:gd name="T20" fmla="*/ 585282 w 270"/>
              <a:gd name="T21" fmla="*/ 41325746 h 208"/>
              <a:gd name="T22" fmla="*/ 26331192 w 270"/>
              <a:gd name="T23" fmla="*/ 49238887 h 208"/>
              <a:gd name="T24" fmla="*/ 26331192 w 270"/>
              <a:gd name="T25" fmla="*/ 49238887 h 208"/>
              <a:gd name="T26" fmla="*/ 27209115 w 270"/>
              <a:gd name="T27" fmla="*/ 49238887 h 208"/>
              <a:gd name="T28" fmla="*/ 63195294 w 270"/>
              <a:gd name="T29" fmla="*/ 16998920 h 208"/>
              <a:gd name="T30" fmla="*/ 34523515 w 270"/>
              <a:gd name="T31" fmla="*/ 50997303 h 208"/>
              <a:gd name="T32" fmla="*/ 34523515 w 270"/>
              <a:gd name="T33" fmla="*/ 50997303 h 208"/>
              <a:gd name="T34" fmla="*/ 34523515 w 270"/>
              <a:gd name="T35" fmla="*/ 51583622 h 208"/>
              <a:gd name="T36" fmla="*/ 34523515 w 270"/>
              <a:gd name="T37" fmla="*/ 51583622 h 208"/>
              <a:gd name="T38" fmla="*/ 34816156 w 270"/>
              <a:gd name="T39" fmla="*/ 52169941 h 208"/>
              <a:gd name="T40" fmla="*/ 63487935 w 270"/>
              <a:gd name="T41" fmla="*/ 60962561 h 208"/>
              <a:gd name="T42" fmla="*/ 63487935 w 270"/>
              <a:gd name="T43" fmla="*/ 60962561 h 208"/>
              <a:gd name="T44" fmla="*/ 64073217 w 270"/>
              <a:gd name="T45" fmla="*/ 60962561 h 208"/>
              <a:gd name="T46" fmla="*/ 64073217 w 270"/>
              <a:gd name="T47" fmla="*/ 60962561 h 208"/>
              <a:gd name="T48" fmla="*/ 64365317 w 270"/>
              <a:gd name="T49" fmla="*/ 60962561 h 208"/>
              <a:gd name="T50" fmla="*/ 64365317 w 270"/>
              <a:gd name="T51" fmla="*/ 60962561 h 208"/>
              <a:gd name="T52" fmla="*/ 64657958 w 270"/>
              <a:gd name="T53" fmla="*/ 60376242 h 208"/>
              <a:gd name="T54" fmla="*/ 78994118 w 270"/>
              <a:gd name="T55" fmla="*/ 879479 h 208"/>
              <a:gd name="T56" fmla="*/ 78994118 w 270"/>
              <a:gd name="T57" fmla="*/ 879479 h 208"/>
              <a:gd name="T58" fmla="*/ 78994118 w 270"/>
              <a:gd name="T59" fmla="*/ 586319 h 208"/>
              <a:gd name="T60" fmla="*/ 78701477 w 270"/>
              <a:gd name="T61" fmla="*/ 0 h 208"/>
              <a:gd name="T62" fmla="*/ 78701477 w 270"/>
              <a:gd name="T63" fmla="*/ 0 h 2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70" h="208">
                <a:moveTo>
                  <a:pt x="269" y="0"/>
                </a:moveTo>
                <a:lnTo>
                  <a:pt x="269" y="0"/>
                </a:lnTo>
                <a:lnTo>
                  <a:pt x="268" y="0"/>
                </a:lnTo>
                <a:lnTo>
                  <a:pt x="266" y="0"/>
                </a:lnTo>
                <a:lnTo>
                  <a:pt x="2" y="135"/>
                </a:lnTo>
                <a:lnTo>
                  <a:pt x="0" y="137"/>
                </a:lnTo>
                <a:lnTo>
                  <a:pt x="0" y="138"/>
                </a:lnTo>
                <a:lnTo>
                  <a:pt x="0" y="139"/>
                </a:lnTo>
                <a:lnTo>
                  <a:pt x="2" y="141"/>
                </a:lnTo>
                <a:lnTo>
                  <a:pt x="90" y="168"/>
                </a:lnTo>
                <a:lnTo>
                  <a:pt x="93" y="168"/>
                </a:lnTo>
                <a:lnTo>
                  <a:pt x="216" y="58"/>
                </a:lnTo>
                <a:lnTo>
                  <a:pt x="118" y="174"/>
                </a:lnTo>
                <a:lnTo>
                  <a:pt x="118" y="176"/>
                </a:lnTo>
                <a:lnTo>
                  <a:pt x="119" y="178"/>
                </a:lnTo>
                <a:lnTo>
                  <a:pt x="217" y="208"/>
                </a:lnTo>
                <a:lnTo>
                  <a:pt x="219" y="208"/>
                </a:lnTo>
                <a:lnTo>
                  <a:pt x="220" y="208"/>
                </a:lnTo>
                <a:lnTo>
                  <a:pt x="221" y="206"/>
                </a:lnTo>
                <a:lnTo>
                  <a:pt x="270" y="3"/>
                </a:lnTo>
                <a:lnTo>
                  <a:pt x="270" y="2"/>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3" name="Freeform 287"/>
          <p:cNvSpPr>
            <a:spLocks/>
          </p:cNvSpPr>
          <p:nvPr/>
        </p:nvSpPr>
        <p:spPr bwMode="auto">
          <a:xfrm>
            <a:off x="4414838" y="3382963"/>
            <a:ext cx="15875" cy="30162"/>
          </a:xfrm>
          <a:custGeom>
            <a:avLst/>
            <a:gdLst>
              <a:gd name="T0" fmla="*/ 8577621 w 31"/>
              <a:gd name="T1" fmla="*/ 2621940 h 56"/>
              <a:gd name="T2" fmla="*/ 572012 w 31"/>
              <a:gd name="T3" fmla="*/ 0 h 56"/>
              <a:gd name="T4" fmla="*/ 572012 w 31"/>
              <a:gd name="T5" fmla="*/ 0 h 56"/>
              <a:gd name="T6" fmla="*/ 0 w 31"/>
              <a:gd name="T7" fmla="*/ 0 h 56"/>
              <a:gd name="T8" fmla="*/ 0 w 31"/>
              <a:gd name="T9" fmla="*/ 0 h 56"/>
              <a:gd name="T10" fmla="*/ 0 w 31"/>
              <a:gd name="T11" fmla="*/ 874159 h 56"/>
              <a:gd name="T12" fmla="*/ 0 w 31"/>
              <a:gd name="T13" fmla="*/ 15731099 h 56"/>
              <a:gd name="T14" fmla="*/ 0 w 31"/>
              <a:gd name="T15" fmla="*/ 15731099 h 56"/>
              <a:gd name="T16" fmla="*/ 0 w 31"/>
              <a:gd name="T17" fmla="*/ 16313872 h 56"/>
              <a:gd name="T18" fmla="*/ 285750 w 31"/>
              <a:gd name="T19" fmla="*/ 16313872 h 56"/>
              <a:gd name="T20" fmla="*/ 285750 w 31"/>
              <a:gd name="T21" fmla="*/ 16313872 h 56"/>
              <a:gd name="T22" fmla="*/ 572012 w 31"/>
              <a:gd name="T23" fmla="*/ 16313872 h 56"/>
              <a:gd name="T24" fmla="*/ 572012 w 31"/>
              <a:gd name="T25" fmla="*/ 16313872 h 56"/>
              <a:gd name="T26" fmla="*/ 1143512 w 31"/>
              <a:gd name="T27" fmla="*/ 16022485 h 56"/>
              <a:gd name="T28" fmla="*/ 8863371 w 31"/>
              <a:gd name="T29" fmla="*/ 3786947 h 56"/>
              <a:gd name="T30" fmla="*/ 8863371 w 31"/>
              <a:gd name="T31" fmla="*/ 3786947 h 56"/>
              <a:gd name="T32" fmla="*/ 8863371 w 31"/>
              <a:gd name="T33" fmla="*/ 2913326 h 56"/>
              <a:gd name="T34" fmla="*/ 8863371 w 31"/>
              <a:gd name="T35" fmla="*/ 2913326 h 56"/>
              <a:gd name="T36" fmla="*/ 8577621 w 31"/>
              <a:gd name="T37" fmla="*/ 2621940 h 56"/>
              <a:gd name="T38" fmla="*/ 8577621 w 31"/>
              <a:gd name="T39" fmla="*/ 2621940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 h="56">
                <a:moveTo>
                  <a:pt x="30" y="9"/>
                </a:moveTo>
                <a:lnTo>
                  <a:pt x="2" y="0"/>
                </a:lnTo>
                <a:lnTo>
                  <a:pt x="0" y="0"/>
                </a:lnTo>
                <a:lnTo>
                  <a:pt x="0" y="3"/>
                </a:lnTo>
                <a:lnTo>
                  <a:pt x="0" y="54"/>
                </a:lnTo>
                <a:lnTo>
                  <a:pt x="0" y="56"/>
                </a:lnTo>
                <a:lnTo>
                  <a:pt x="1" y="56"/>
                </a:lnTo>
                <a:lnTo>
                  <a:pt x="2" y="56"/>
                </a:lnTo>
                <a:lnTo>
                  <a:pt x="4" y="55"/>
                </a:lnTo>
                <a:lnTo>
                  <a:pt x="31" y="13"/>
                </a:lnTo>
                <a:lnTo>
                  <a:pt x="31" y="10"/>
                </a:lnTo>
                <a:lnTo>
                  <a:pt x="3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4" name="Freeform 288"/>
          <p:cNvSpPr>
            <a:spLocks/>
          </p:cNvSpPr>
          <p:nvPr/>
        </p:nvSpPr>
        <p:spPr bwMode="auto">
          <a:xfrm>
            <a:off x="5592763" y="3995738"/>
            <a:ext cx="25400" cy="14287"/>
          </a:xfrm>
          <a:custGeom>
            <a:avLst/>
            <a:gdLst>
              <a:gd name="T0" fmla="*/ 12587591 w 47"/>
              <a:gd name="T1" fmla="*/ 0 h 24"/>
              <a:gd name="T2" fmla="*/ 858196 w 47"/>
              <a:gd name="T3" fmla="*/ 0 h 24"/>
              <a:gd name="T4" fmla="*/ 858196 w 47"/>
              <a:gd name="T5" fmla="*/ 0 h 24"/>
              <a:gd name="T6" fmla="*/ 0 w 47"/>
              <a:gd name="T7" fmla="*/ 0 h 24"/>
              <a:gd name="T8" fmla="*/ 0 w 47"/>
              <a:gd name="T9" fmla="*/ 697682 h 24"/>
              <a:gd name="T10" fmla="*/ 0 w 47"/>
              <a:gd name="T11" fmla="*/ 697682 h 24"/>
              <a:gd name="T12" fmla="*/ 0 w 47"/>
              <a:gd name="T13" fmla="*/ 2093045 h 24"/>
              <a:gd name="T14" fmla="*/ 572311 w 47"/>
              <a:gd name="T15" fmla="*/ 3837250 h 24"/>
              <a:gd name="T16" fmla="*/ 1144081 w 47"/>
              <a:gd name="T17" fmla="*/ 5232018 h 24"/>
              <a:gd name="T18" fmla="*/ 2002817 w 47"/>
              <a:gd name="T19" fmla="*/ 5929700 h 24"/>
              <a:gd name="T20" fmla="*/ 2861013 w 47"/>
              <a:gd name="T21" fmla="*/ 6976223 h 24"/>
              <a:gd name="T22" fmla="*/ 4005094 w 47"/>
              <a:gd name="T23" fmla="*/ 8022746 h 24"/>
              <a:gd name="T24" fmla="*/ 5149715 w 47"/>
              <a:gd name="T25" fmla="*/ 8022746 h 24"/>
              <a:gd name="T26" fmla="*/ 6866106 w 47"/>
              <a:gd name="T27" fmla="*/ 8371587 h 24"/>
              <a:gd name="T28" fmla="*/ 6866106 w 47"/>
              <a:gd name="T29" fmla="*/ 8371587 h 24"/>
              <a:gd name="T30" fmla="*/ 8010187 w 47"/>
              <a:gd name="T31" fmla="*/ 8022746 h 24"/>
              <a:gd name="T32" fmla="*/ 9154809 w 47"/>
              <a:gd name="T33" fmla="*/ 8022746 h 24"/>
              <a:gd name="T34" fmla="*/ 10298889 w 47"/>
              <a:gd name="T35" fmla="*/ 6976223 h 24"/>
              <a:gd name="T36" fmla="*/ 11442970 w 47"/>
              <a:gd name="T37" fmla="*/ 5929700 h 24"/>
              <a:gd name="T38" fmla="*/ 12301706 w 47"/>
              <a:gd name="T39" fmla="*/ 5232018 h 24"/>
              <a:gd name="T40" fmla="*/ 12587591 w 47"/>
              <a:gd name="T41" fmla="*/ 3837250 h 24"/>
              <a:gd name="T42" fmla="*/ 12873477 w 47"/>
              <a:gd name="T43" fmla="*/ 2093045 h 24"/>
              <a:gd name="T44" fmla="*/ 13445787 w 47"/>
              <a:gd name="T45" fmla="*/ 697682 h 24"/>
              <a:gd name="T46" fmla="*/ 13445787 w 47"/>
              <a:gd name="T47" fmla="*/ 697682 h 24"/>
              <a:gd name="T48" fmla="*/ 12873477 w 47"/>
              <a:gd name="T49" fmla="*/ 0 h 24"/>
              <a:gd name="T50" fmla="*/ 12587591 w 47"/>
              <a:gd name="T51" fmla="*/ 0 h 24"/>
              <a:gd name="T52" fmla="*/ 12587591 w 47"/>
              <a:gd name="T53" fmla="*/ 0 h 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7" h="24">
                <a:moveTo>
                  <a:pt x="44" y="0"/>
                </a:moveTo>
                <a:lnTo>
                  <a:pt x="3" y="0"/>
                </a:lnTo>
                <a:lnTo>
                  <a:pt x="0" y="0"/>
                </a:lnTo>
                <a:lnTo>
                  <a:pt x="0" y="2"/>
                </a:lnTo>
                <a:lnTo>
                  <a:pt x="0" y="6"/>
                </a:lnTo>
                <a:lnTo>
                  <a:pt x="2" y="11"/>
                </a:lnTo>
                <a:lnTo>
                  <a:pt x="4" y="15"/>
                </a:lnTo>
                <a:lnTo>
                  <a:pt x="7" y="17"/>
                </a:lnTo>
                <a:lnTo>
                  <a:pt x="10" y="20"/>
                </a:lnTo>
                <a:lnTo>
                  <a:pt x="14" y="23"/>
                </a:lnTo>
                <a:lnTo>
                  <a:pt x="18" y="23"/>
                </a:lnTo>
                <a:lnTo>
                  <a:pt x="24" y="24"/>
                </a:lnTo>
                <a:lnTo>
                  <a:pt x="28" y="23"/>
                </a:lnTo>
                <a:lnTo>
                  <a:pt x="32" y="23"/>
                </a:lnTo>
                <a:lnTo>
                  <a:pt x="36" y="20"/>
                </a:lnTo>
                <a:lnTo>
                  <a:pt x="40" y="17"/>
                </a:lnTo>
                <a:lnTo>
                  <a:pt x="43" y="15"/>
                </a:lnTo>
                <a:lnTo>
                  <a:pt x="44" y="11"/>
                </a:lnTo>
                <a:lnTo>
                  <a:pt x="45" y="6"/>
                </a:lnTo>
                <a:lnTo>
                  <a:pt x="47" y="2"/>
                </a:lnTo>
                <a:lnTo>
                  <a:pt x="45" y="0"/>
                </a:lnTo>
                <a:lnTo>
                  <a:pt x="4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5" name="Freeform 289"/>
          <p:cNvSpPr>
            <a:spLocks/>
          </p:cNvSpPr>
          <p:nvPr/>
        </p:nvSpPr>
        <p:spPr bwMode="auto">
          <a:xfrm>
            <a:off x="5551488" y="3871913"/>
            <a:ext cx="107950" cy="114300"/>
          </a:xfrm>
          <a:custGeom>
            <a:avLst/>
            <a:gdLst>
              <a:gd name="T0" fmla="*/ 48462142 w 204"/>
              <a:gd name="T1" fmla="*/ 48533169 h 214"/>
              <a:gd name="T2" fmla="*/ 49312513 w 204"/>
              <a:gd name="T3" fmla="*/ 42466189 h 214"/>
              <a:gd name="T4" fmla="*/ 49312513 w 204"/>
              <a:gd name="T5" fmla="*/ 26000045 h 214"/>
              <a:gd name="T6" fmla="*/ 48462142 w 204"/>
              <a:gd name="T7" fmla="*/ 20222020 h 214"/>
              <a:gd name="T8" fmla="*/ 45628454 w 204"/>
              <a:gd name="T9" fmla="*/ 15021904 h 214"/>
              <a:gd name="T10" fmla="*/ 41093496 w 204"/>
              <a:gd name="T11" fmla="*/ 10688652 h 214"/>
              <a:gd name="T12" fmla="*/ 35709225 w 204"/>
              <a:gd name="T13" fmla="*/ 7800174 h 214"/>
              <a:gd name="T14" fmla="*/ 35709225 w 204"/>
              <a:gd name="T15" fmla="*/ 6355400 h 214"/>
              <a:gd name="T16" fmla="*/ 34858854 w 204"/>
              <a:gd name="T17" fmla="*/ 3466388 h 214"/>
              <a:gd name="T18" fmla="*/ 33725379 w 204"/>
              <a:gd name="T19" fmla="*/ 1444239 h 214"/>
              <a:gd name="T20" fmla="*/ 31457900 w 204"/>
              <a:gd name="T21" fmla="*/ 288955 h 214"/>
              <a:gd name="T22" fmla="*/ 29190950 w 204"/>
              <a:gd name="T23" fmla="*/ 0 h 214"/>
              <a:gd name="T24" fmla="*/ 27490208 w 204"/>
              <a:gd name="T25" fmla="*/ 0 h 214"/>
              <a:gd name="T26" fmla="*/ 25223258 w 204"/>
              <a:gd name="T27" fmla="*/ 866864 h 214"/>
              <a:gd name="T28" fmla="*/ 23522517 w 204"/>
              <a:gd name="T29" fmla="*/ 2889013 h 214"/>
              <a:gd name="T30" fmla="*/ 22389042 w 204"/>
              <a:gd name="T31" fmla="*/ 4622207 h 214"/>
              <a:gd name="T32" fmla="*/ 22389042 w 204"/>
              <a:gd name="T33" fmla="*/ 7800174 h 214"/>
              <a:gd name="T34" fmla="*/ 19271721 w 204"/>
              <a:gd name="T35" fmla="*/ 8955458 h 214"/>
              <a:gd name="T36" fmla="*/ 14453658 w 204"/>
              <a:gd name="T37" fmla="*/ 12710801 h 214"/>
              <a:gd name="T38" fmla="*/ 10769600 w 204"/>
              <a:gd name="T39" fmla="*/ 17333007 h 214"/>
              <a:gd name="T40" fmla="*/ 9068858 w 204"/>
              <a:gd name="T41" fmla="*/ 22822078 h 214"/>
              <a:gd name="T42" fmla="*/ 8502121 w 204"/>
              <a:gd name="T43" fmla="*/ 42466189 h 214"/>
              <a:gd name="T44" fmla="*/ 9068858 w 204"/>
              <a:gd name="T45" fmla="*/ 45355201 h 214"/>
              <a:gd name="T46" fmla="*/ 9635596 w 204"/>
              <a:gd name="T47" fmla="*/ 48533169 h 214"/>
              <a:gd name="T48" fmla="*/ 5951538 w 204"/>
              <a:gd name="T49" fmla="*/ 48822123 h 214"/>
              <a:gd name="T50" fmla="*/ 2834217 w 204"/>
              <a:gd name="T51" fmla="*/ 50555317 h 214"/>
              <a:gd name="T52" fmla="*/ 850371 w 204"/>
              <a:gd name="T53" fmla="*/ 52288511 h 214"/>
              <a:gd name="T54" fmla="*/ 0 w 204"/>
              <a:gd name="T55" fmla="*/ 55177524 h 214"/>
              <a:gd name="T56" fmla="*/ 0 w 204"/>
              <a:gd name="T57" fmla="*/ 60955015 h 214"/>
              <a:gd name="T58" fmla="*/ 850371 w 204"/>
              <a:gd name="T59" fmla="*/ 61821879 h 214"/>
              <a:gd name="T60" fmla="*/ 56964262 w 204"/>
              <a:gd name="T61" fmla="*/ 61821879 h 214"/>
              <a:gd name="T62" fmla="*/ 57814633 w 204"/>
              <a:gd name="T63" fmla="*/ 60955015 h 214"/>
              <a:gd name="T64" fmla="*/ 57814633 w 204"/>
              <a:gd name="T65" fmla="*/ 55177524 h 214"/>
              <a:gd name="T66" fmla="*/ 57247896 w 204"/>
              <a:gd name="T67" fmla="*/ 52288511 h 214"/>
              <a:gd name="T68" fmla="*/ 54980417 w 204"/>
              <a:gd name="T69" fmla="*/ 50555317 h 214"/>
              <a:gd name="T70" fmla="*/ 51863096 w 204"/>
              <a:gd name="T71" fmla="*/ 48822123 h 214"/>
              <a:gd name="T72" fmla="*/ 48462142 w 204"/>
              <a:gd name="T73" fmla="*/ 48533169 h 2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4" h="214">
                <a:moveTo>
                  <a:pt x="171" y="168"/>
                </a:moveTo>
                <a:lnTo>
                  <a:pt x="171" y="168"/>
                </a:lnTo>
                <a:lnTo>
                  <a:pt x="174" y="157"/>
                </a:lnTo>
                <a:lnTo>
                  <a:pt x="174" y="147"/>
                </a:lnTo>
                <a:lnTo>
                  <a:pt x="174" y="90"/>
                </a:lnTo>
                <a:lnTo>
                  <a:pt x="174" y="79"/>
                </a:lnTo>
                <a:lnTo>
                  <a:pt x="171" y="70"/>
                </a:lnTo>
                <a:lnTo>
                  <a:pt x="167" y="60"/>
                </a:lnTo>
                <a:lnTo>
                  <a:pt x="161" y="52"/>
                </a:lnTo>
                <a:lnTo>
                  <a:pt x="153" y="44"/>
                </a:lnTo>
                <a:lnTo>
                  <a:pt x="145" y="37"/>
                </a:lnTo>
                <a:lnTo>
                  <a:pt x="135" y="31"/>
                </a:lnTo>
                <a:lnTo>
                  <a:pt x="126" y="27"/>
                </a:lnTo>
                <a:lnTo>
                  <a:pt x="126" y="22"/>
                </a:lnTo>
                <a:lnTo>
                  <a:pt x="124" y="16"/>
                </a:lnTo>
                <a:lnTo>
                  <a:pt x="123" y="12"/>
                </a:lnTo>
                <a:lnTo>
                  <a:pt x="122" y="10"/>
                </a:lnTo>
                <a:lnTo>
                  <a:pt x="119" y="5"/>
                </a:lnTo>
                <a:lnTo>
                  <a:pt x="115" y="3"/>
                </a:lnTo>
                <a:lnTo>
                  <a:pt x="111" y="1"/>
                </a:lnTo>
                <a:lnTo>
                  <a:pt x="107" y="0"/>
                </a:lnTo>
                <a:lnTo>
                  <a:pt x="103" y="0"/>
                </a:lnTo>
                <a:lnTo>
                  <a:pt x="97" y="0"/>
                </a:lnTo>
                <a:lnTo>
                  <a:pt x="93" y="1"/>
                </a:lnTo>
                <a:lnTo>
                  <a:pt x="89" y="3"/>
                </a:lnTo>
                <a:lnTo>
                  <a:pt x="86" y="5"/>
                </a:lnTo>
                <a:lnTo>
                  <a:pt x="83" y="10"/>
                </a:lnTo>
                <a:lnTo>
                  <a:pt x="81" y="12"/>
                </a:lnTo>
                <a:lnTo>
                  <a:pt x="79" y="16"/>
                </a:lnTo>
                <a:lnTo>
                  <a:pt x="79" y="22"/>
                </a:lnTo>
                <a:lnTo>
                  <a:pt x="79" y="27"/>
                </a:lnTo>
                <a:lnTo>
                  <a:pt x="68" y="31"/>
                </a:lnTo>
                <a:lnTo>
                  <a:pt x="59" y="37"/>
                </a:lnTo>
                <a:lnTo>
                  <a:pt x="51" y="44"/>
                </a:lnTo>
                <a:lnTo>
                  <a:pt x="44" y="52"/>
                </a:lnTo>
                <a:lnTo>
                  <a:pt x="38" y="60"/>
                </a:lnTo>
                <a:lnTo>
                  <a:pt x="34" y="70"/>
                </a:lnTo>
                <a:lnTo>
                  <a:pt x="32" y="79"/>
                </a:lnTo>
                <a:lnTo>
                  <a:pt x="30" y="90"/>
                </a:lnTo>
                <a:lnTo>
                  <a:pt x="30" y="147"/>
                </a:lnTo>
                <a:lnTo>
                  <a:pt x="32" y="157"/>
                </a:lnTo>
                <a:lnTo>
                  <a:pt x="34" y="168"/>
                </a:lnTo>
                <a:lnTo>
                  <a:pt x="27" y="168"/>
                </a:lnTo>
                <a:lnTo>
                  <a:pt x="21" y="169"/>
                </a:lnTo>
                <a:lnTo>
                  <a:pt x="15" y="172"/>
                </a:lnTo>
                <a:lnTo>
                  <a:pt x="10" y="175"/>
                </a:lnTo>
                <a:lnTo>
                  <a:pt x="6" y="179"/>
                </a:lnTo>
                <a:lnTo>
                  <a:pt x="3" y="181"/>
                </a:lnTo>
                <a:lnTo>
                  <a:pt x="2" y="186"/>
                </a:lnTo>
                <a:lnTo>
                  <a:pt x="0" y="191"/>
                </a:lnTo>
                <a:lnTo>
                  <a:pt x="0" y="211"/>
                </a:lnTo>
                <a:lnTo>
                  <a:pt x="2" y="213"/>
                </a:lnTo>
                <a:lnTo>
                  <a:pt x="3" y="214"/>
                </a:lnTo>
                <a:lnTo>
                  <a:pt x="201" y="214"/>
                </a:lnTo>
                <a:lnTo>
                  <a:pt x="204" y="213"/>
                </a:lnTo>
                <a:lnTo>
                  <a:pt x="204" y="211"/>
                </a:lnTo>
                <a:lnTo>
                  <a:pt x="204" y="191"/>
                </a:lnTo>
                <a:lnTo>
                  <a:pt x="204" y="186"/>
                </a:lnTo>
                <a:lnTo>
                  <a:pt x="202" y="181"/>
                </a:lnTo>
                <a:lnTo>
                  <a:pt x="198" y="179"/>
                </a:lnTo>
                <a:lnTo>
                  <a:pt x="194" y="175"/>
                </a:lnTo>
                <a:lnTo>
                  <a:pt x="190" y="172"/>
                </a:lnTo>
                <a:lnTo>
                  <a:pt x="183" y="169"/>
                </a:lnTo>
                <a:lnTo>
                  <a:pt x="178" y="168"/>
                </a:lnTo>
                <a:lnTo>
                  <a:pt x="171" y="1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6" name="Freeform 290"/>
          <p:cNvSpPr>
            <a:spLocks/>
          </p:cNvSpPr>
          <p:nvPr/>
        </p:nvSpPr>
        <p:spPr bwMode="auto">
          <a:xfrm>
            <a:off x="5888038" y="3995738"/>
            <a:ext cx="23812" cy="14287"/>
          </a:xfrm>
          <a:custGeom>
            <a:avLst/>
            <a:gdLst>
              <a:gd name="T0" fmla="*/ 12039037 w 46"/>
              <a:gd name="T1" fmla="*/ 0 h 24"/>
              <a:gd name="T2" fmla="*/ 560100 w 46"/>
              <a:gd name="T3" fmla="*/ 0 h 24"/>
              <a:gd name="T4" fmla="*/ 560100 w 46"/>
              <a:gd name="T5" fmla="*/ 0 h 24"/>
              <a:gd name="T6" fmla="*/ 280050 w 46"/>
              <a:gd name="T7" fmla="*/ 0 h 24"/>
              <a:gd name="T8" fmla="*/ 0 w 46"/>
              <a:gd name="T9" fmla="*/ 697682 h 24"/>
              <a:gd name="T10" fmla="*/ 0 w 46"/>
              <a:gd name="T11" fmla="*/ 697682 h 24"/>
              <a:gd name="T12" fmla="*/ 280050 w 46"/>
              <a:gd name="T13" fmla="*/ 2093045 h 24"/>
              <a:gd name="T14" fmla="*/ 560100 w 46"/>
              <a:gd name="T15" fmla="*/ 3837250 h 24"/>
              <a:gd name="T16" fmla="*/ 1119682 w 46"/>
              <a:gd name="T17" fmla="*/ 5232018 h 24"/>
              <a:gd name="T18" fmla="*/ 1679781 w 46"/>
              <a:gd name="T19" fmla="*/ 5929700 h 24"/>
              <a:gd name="T20" fmla="*/ 2799981 w 46"/>
              <a:gd name="T21" fmla="*/ 6976223 h 24"/>
              <a:gd name="T22" fmla="*/ 4199712 w 46"/>
              <a:gd name="T23" fmla="*/ 8022746 h 24"/>
              <a:gd name="T24" fmla="*/ 5319911 w 46"/>
              <a:gd name="T25" fmla="*/ 8022746 h 24"/>
              <a:gd name="T26" fmla="*/ 6439593 w 46"/>
              <a:gd name="T27" fmla="*/ 8371587 h 24"/>
              <a:gd name="T28" fmla="*/ 6439593 w 46"/>
              <a:gd name="T29" fmla="*/ 8371587 h 24"/>
              <a:gd name="T30" fmla="*/ 7839325 w 46"/>
              <a:gd name="T31" fmla="*/ 8022746 h 24"/>
              <a:gd name="T32" fmla="*/ 8959524 w 46"/>
              <a:gd name="T33" fmla="*/ 8022746 h 24"/>
              <a:gd name="T34" fmla="*/ 10079205 w 46"/>
              <a:gd name="T35" fmla="*/ 6976223 h 24"/>
              <a:gd name="T36" fmla="*/ 10919355 w 46"/>
              <a:gd name="T37" fmla="*/ 5929700 h 24"/>
              <a:gd name="T38" fmla="*/ 11759504 w 46"/>
              <a:gd name="T39" fmla="*/ 5232018 h 24"/>
              <a:gd name="T40" fmla="*/ 12599136 w 46"/>
              <a:gd name="T41" fmla="*/ 3837250 h 24"/>
              <a:gd name="T42" fmla="*/ 12879186 w 46"/>
              <a:gd name="T43" fmla="*/ 2093045 h 24"/>
              <a:gd name="T44" fmla="*/ 12879186 w 46"/>
              <a:gd name="T45" fmla="*/ 697682 h 24"/>
              <a:gd name="T46" fmla="*/ 12879186 w 46"/>
              <a:gd name="T47" fmla="*/ 697682 h 24"/>
              <a:gd name="T48" fmla="*/ 12879186 w 46"/>
              <a:gd name="T49" fmla="*/ 0 h 24"/>
              <a:gd name="T50" fmla="*/ 12039037 w 46"/>
              <a:gd name="T51" fmla="*/ 0 h 24"/>
              <a:gd name="T52" fmla="*/ 12039037 w 46"/>
              <a:gd name="T53" fmla="*/ 0 h 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6" h="24">
                <a:moveTo>
                  <a:pt x="43" y="0"/>
                </a:moveTo>
                <a:lnTo>
                  <a:pt x="2" y="0"/>
                </a:lnTo>
                <a:lnTo>
                  <a:pt x="1" y="0"/>
                </a:lnTo>
                <a:lnTo>
                  <a:pt x="0" y="2"/>
                </a:lnTo>
                <a:lnTo>
                  <a:pt x="1" y="6"/>
                </a:lnTo>
                <a:lnTo>
                  <a:pt x="2" y="11"/>
                </a:lnTo>
                <a:lnTo>
                  <a:pt x="4" y="15"/>
                </a:lnTo>
                <a:lnTo>
                  <a:pt x="6" y="17"/>
                </a:lnTo>
                <a:lnTo>
                  <a:pt x="10" y="20"/>
                </a:lnTo>
                <a:lnTo>
                  <a:pt x="15" y="23"/>
                </a:lnTo>
                <a:lnTo>
                  <a:pt x="19" y="23"/>
                </a:lnTo>
                <a:lnTo>
                  <a:pt x="23" y="24"/>
                </a:lnTo>
                <a:lnTo>
                  <a:pt x="28" y="23"/>
                </a:lnTo>
                <a:lnTo>
                  <a:pt x="32" y="23"/>
                </a:lnTo>
                <a:lnTo>
                  <a:pt x="36" y="20"/>
                </a:lnTo>
                <a:lnTo>
                  <a:pt x="39" y="17"/>
                </a:lnTo>
                <a:lnTo>
                  <a:pt x="42" y="15"/>
                </a:lnTo>
                <a:lnTo>
                  <a:pt x="45" y="11"/>
                </a:lnTo>
                <a:lnTo>
                  <a:pt x="46" y="6"/>
                </a:lnTo>
                <a:lnTo>
                  <a:pt x="46" y="2"/>
                </a:lnTo>
                <a:lnTo>
                  <a:pt x="46" y="0"/>
                </a:ln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7" name="Freeform 291"/>
          <p:cNvSpPr>
            <a:spLocks/>
          </p:cNvSpPr>
          <p:nvPr/>
        </p:nvSpPr>
        <p:spPr bwMode="auto">
          <a:xfrm>
            <a:off x="5861050" y="3871913"/>
            <a:ext cx="60325" cy="79375"/>
          </a:xfrm>
          <a:custGeom>
            <a:avLst/>
            <a:gdLst>
              <a:gd name="T0" fmla="*/ 32627746 w 112"/>
              <a:gd name="T1" fmla="*/ 10291212 h 147"/>
              <a:gd name="T2" fmla="*/ 32627746 w 112"/>
              <a:gd name="T3" fmla="*/ 10291212 h 147"/>
              <a:gd name="T4" fmla="*/ 30297154 w 112"/>
              <a:gd name="T5" fmla="*/ 8821424 h 147"/>
              <a:gd name="T6" fmla="*/ 27383780 w 112"/>
              <a:gd name="T7" fmla="*/ 7939120 h 147"/>
              <a:gd name="T8" fmla="*/ 27383780 w 112"/>
              <a:gd name="T9" fmla="*/ 6468793 h 147"/>
              <a:gd name="T10" fmla="*/ 27383780 w 112"/>
              <a:gd name="T11" fmla="*/ 6468793 h 147"/>
              <a:gd name="T12" fmla="*/ 27383780 w 112"/>
              <a:gd name="T13" fmla="*/ 4704724 h 147"/>
              <a:gd name="T14" fmla="*/ 27092927 w 112"/>
              <a:gd name="T15" fmla="*/ 3528678 h 147"/>
              <a:gd name="T16" fmla="*/ 26218753 w 112"/>
              <a:gd name="T17" fmla="*/ 2940655 h 147"/>
              <a:gd name="T18" fmla="*/ 25344579 w 112"/>
              <a:gd name="T19" fmla="*/ 1470327 h 147"/>
              <a:gd name="T20" fmla="*/ 24470944 w 112"/>
              <a:gd name="T21" fmla="*/ 882304 h 147"/>
              <a:gd name="T22" fmla="*/ 23305379 w 112"/>
              <a:gd name="T23" fmla="*/ 294281 h 147"/>
              <a:gd name="T24" fmla="*/ 22140352 w 112"/>
              <a:gd name="T25" fmla="*/ 0 h 147"/>
              <a:gd name="T26" fmla="*/ 20683396 w 112"/>
              <a:gd name="T27" fmla="*/ 0 h 147"/>
              <a:gd name="T28" fmla="*/ 20683396 w 112"/>
              <a:gd name="T29" fmla="*/ 0 h 147"/>
              <a:gd name="T30" fmla="*/ 19518369 w 112"/>
              <a:gd name="T31" fmla="*/ 0 h 147"/>
              <a:gd name="T32" fmla="*/ 18353343 w 112"/>
              <a:gd name="T33" fmla="*/ 294281 h 147"/>
              <a:gd name="T34" fmla="*/ 16896386 w 112"/>
              <a:gd name="T35" fmla="*/ 882304 h 147"/>
              <a:gd name="T36" fmla="*/ 15731360 w 112"/>
              <a:gd name="T37" fmla="*/ 1470327 h 147"/>
              <a:gd name="T38" fmla="*/ 15148577 w 112"/>
              <a:gd name="T39" fmla="*/ 2940655 h 147"/>
              <a:gd name="T40" fmla="*/ 14565794 w 112"/>
              <a:gd name="T41" fmla="*/ 3528678 h 147"/>
              <a:gd name="T42" fmla="*/ 14274403 w 112"/>
              <a:gd name="T43" fmla="*/ 4704724 h 147"/>
              <a:gd name="T44" fmla="*/ 13983550 w 112"/>
              <a:gd name="T45" fmla="*/ 6468793 h 147"/>
              <a:gd name="T46" fmla="*/ 13983550 w 112"/>
              <a:gd name="T47" fmla="*/ 7939120 h 147"/>
              <a:gd name="T48" fmla="*/ 13983550 w 112"/>
              <a:gd name="T49" fmla="*/ 7939120 h 147"/>
              <a:gd name="T50" fmla="*/ 11070176 w 112"/>
              <a:gd name="T51" fmla="*/ 9115166 h 147"/>
              <a:gd name="T52" fmla="*/ 8156802 w 112"/>
              <a:gd name="T53" fmla="*/ 10879235 h 147"/>
              <a:gd name="T54" fmla="*/ 5826210 w 112"/>
              <a:gd name="T55" fmla="*/ 12937585 h 147"/>
              <a:gd name="T56" fmla="*/ 3787010 w 112"/>
              <a:gd name="T57" fmla="*/ 15290217 h 147"/>
              <a:gd name="T58" fmla="*/ 2039200 w 112"/>
              <a:gd name="T59" fmla="*/ 17642309 h 147"/>
              <a:gd name="T60" fmla="*/ 874174 w 112"/>
              <a:gd name="T61" fmla="*/ 20582963 h 147"/>
              <a:gd name="T62" fmla="*/ 0 w 112"/>
              <a:gd name="T63" fmla="*/ 23229337 h 147"/>
              <a:gd name="T64" fmla="*/ 0 w 112"/>
              <a:gd name="T65" fmla="*/ 26463733 h 147"/>
              <a:gd name="T66" fmla="*/ 0 w 112"/>
              <a:gd name="T67" fmla="*/ 43223737 h 147"/>
              <a:gd name="T68" fmla="*/ 0 w 112"/>
              <a:gd name="T69" fmla="*/ 43223737 h 147"/>
              <a:gd name="T70" fmla="*/ 0 w 112"/>
              <a:gd name="T71" fmla="*/ 43223737 h 147"/>
              <a:gd name="T72" fmla="*/ 32627746 w 112"/>
              <a:gd name="T73" fmla="*/ 10291212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2" h="147">
                <a:moveTo>
                  <a:pt x="112" y="35"/>
                </a:moveTo>
                <a:lnTo>
                  <a:pt x="112" y="35"/>
                </a:lnTo>
                <a:lnTo>
                  <a:pt x="104" y="30"/>
                </a:lnTo>
                <a:lnTo>
                  <a:pt x="94" y="27"/>
                </a:lnTo>
                <a:lnTo>
                  <a:pt x="94" y="22"/>
                </a:lnTo>
                <a:lnTo>
                  <a:pt x="94" y="16"/>
                </a:lnTo>
                <a:lnTo>
                  <a:pt x="93" y="12"/>
                </a:lnTo>
                <a:lnTo>
                  <a:pt x="90" y="10"/>
                </a:lnTo>
                <a:lnTo>
                  <a:pt x="87" y="5"/>
                </a:lnTo>
                <a:lnTo>
                  <a:pt x="84" y="3"/>
                </a:lnTo>
                <a:lnTo>
                  <a:pt x="80" y="1"/>
                </a:lnTo>
                <a:lnTo>
                  <a:pt x="76" y="0"/>
                </a:lnTo>
                <a:lnTo>
                  <a:pt x="71" y="0"/>
                </a:lnTo>
                <a:lnTo>
                  <a:pt x="67" y="0"/>
                </a:lnTo>
                <a:lnTo>
                  <a:pt x="63" y="1"/>
                </a:lnTo>
                <a:lnTo>
                  <a:pt x="58" y="3"/>
                </a:lnTo>
                <a:lnTo>
                  <a:pt x="54" y="5"/>
                </a:lnTo>
                <a:lnTo>
                  <a:pt x="52" y="10"/>
                </a:lnTo>
                <a:lnTo>
                  <a:pt x="50" y="12"/>
                </a:lnTo>
                <a:lnTo>
                  <a:pt x="49" y="16"/>
                </a:lnTo>
                <a:lnTo>
                  <a:pt x="48" y="22"/>
                </a:lnTo>
                <a:lnTo>
                  <a:pt x="48" y="27"/>
                </a:lnTo>
                <a:lnTo>
                  <a:pt x="38" y="31"/>
                </a:lnTo>
                <a:lnTo>
                  <a:pt x="28" y="37"/>
                </a:lnTo>
                <a:lnTo>
                  <a:pt x="20" y="44"/>
                </a:lnTo>
                <a:lnTo>
                  <a:pt x="13" y="52"/>
                </a:lnTo>
                <a:lnTo>
                  <a:pt x="7" y="60"/>
                </a:lnTo>
                <a:lnTo>
                  <a:pt x="3" y="70"/>
                </a:lnTo>
                <a:lnTo>
                  <a:pt x="0" y="79"/>
                </a:lnTo>
                <a:lnTo>
                  <a:pt x="0" y="90"/>
                </a:lnTo>
                <a:lnTo>
                  <a:pt x="0" y="147"/>
                </a:lnTo>
                <a:lnTo>
                  <a:pt x="112"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8" name="Freeform 292"/>
          <p:cNvSpPr>
            <a:spLocks/>
          </p:cNvSpPr>
          <p:nvPr/>
        </p:nvSpPr>
        <p:spPr bwMode="auto">
          <a:xfrm>
            <a:off x="5861050" y="3908425"/>
            <a:ext cx="95250" cy="77788"/>
          </a:xfrm>
          <a:custGeom>
            <a:avLst/>
            <a:gdLst>
              <a:gd name="T0" fmla="*/ 41565260 w 176"/>
              <a:gd name="T1" fmla="*/ 28739130 h 143"/>
              <a:gd name="T2" fmla="*/ 41565260 w 176"/>
              <a:gd name="T3" fmla="*/ 28739130 h 143"/>
              <a:gd name="T4" fmla="*/ 42443616 w 176"/>
              <a:gd name="T5" fmla="*/ 25480194 h 143"/>
              <a:gd name="T6" fmla="*/ 42736402 w 176"/>
              <a:gd name="T7" fmla="*/ 22517178 h 143"/>
              <a:gd name="T8" fmla="*/ 42736402 w 176"/>
              <a:gd name="T9" fmla="*/ 5629023 h 143"/>
              <a:gd name="T10" fmla="*/ 42736402 w 176"/>
              <a:gd name="T11" fmla="*/ 5629023 h 143"/>
              <a:gd name="T12" fmla="*/ 42443616 w 176"/>
              <a:gd name="T13" fmla="*/ 2963016 h 143"/>
              <a:gd name="T14" fmla="*/ 41858045 w 176"/>
              <a:gd name="T15" fmla="*/ 0 h 143"/>
              <a:gd name="T16" fmla="*/ 0 w 176"/>
              <a:gd name="T17" fmla="*/ 42367805 h 143"/>
              <a:gd name="T18" fmla="*/ 50639446 w 176"/>
              <a:gd name="T19" fmla="*/ 42367805 h 143"/>
              <a:gd name="T20" fmla="*/ 50639446 w 176"/>
              <a:gd name="T21" fmla="*/ 42367805 h 143"/>
              <a:gd name="T22" fmla="*/ 51225017 w 176"/>
              <a:gd name="T23" fmla="*/ 42071341 h 143"/>
              <a:gd name="T24" fmla="*/ 51517803 w 176"/>
              <a:gd name="T25" fmla="*/ 41478955 h 143"/>
              <a:gd name="T26" fmla="*/ 51517803 w 176"/>
              <a:gd name="T27" fmla="*/ 35553468 h 143"/>
              <a:gd name="T28" fmla="*/ 51517803 w 176"/>
              <a:gd name="T29" fmla="*/ 35553468 h 143"/>
              <a:gd name="T30" fmla="*/ 51225017 w 176"/>
              <a:gd name="T31" fmla="*/ 34072232 h 143"/>
              <a:gd name="T32" fmla="*/ 50639446 w 176"/>
              <a:gd name="T33" fmla="*/ 32590452 h 143"/>
              <a:gd name="T34" fmla="*/ 50054416 w 176"/>
              <a:gd name="T35" fmla="*/ 31998067 h 143"/>
              <a:gd name="T36" fmla="*/ 48883274 w 176"/>
              <a:gd name="T37" fmla="*/ 30812752 h 143"/>
              <a:gd name="T38" fmla="*/ 47127102 w 176"/>
              <a:gd name="T39" fmla="*/ 29923901 h 143"/>
              <a:gd name="T40" fmla="*/ 45663716 w 176"/>
              <a:gd name="T41" fmla="*/ 29035051 h 143"/>
              <a:gd name="T42" fmla="*/ 43614759 w 176"/>
              <a:gd name="T43" fmla="*/ 28739130 h 143"/>
              <a:gd name="T44" fmla="*/ 41565260 w 176"/>
              <a:gd name="T45" fmla="*/ 28739130 h 143"/>
              <a:gd name="T46" fmla="*/ 41565260 w 176"/>
              <a:gd name="T47" fmla="*/ 2873913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6" h="143">
                <a:moveTo>
                  <a:pt x="142" y="97"/>
                </a:moveTo>
                <a:lnTo>
                  <a:pt x="142" y="97"/>
                </a:lnTo>
                <a:lnTo>
                  <a:pt x="145" y="86"/>
                </a:lnTo>
                <a:lnTo>
                  <a:pt x="146" y="76"/>
                </a:lnTo>
                <a:lnTo>
                  <a:pt x="146" y="19"/>
                </a:lnTo>
                <a:lnTo>
                  <a:pt x="145" y="10"/>
                </a:lnTo>
                <a:lnTo>
                  <a:pt x="143" y="0"/>
                </a:lnTo>
                <a:lnTo>
                  <a:pt x="0" y="143"/>
                </a:lnTo>
                <a:lnTo>
                  <a:pt x="173" y="143"/>
                </a:lnTo>
                <a:lnTo>
                  <a:pt x="175" y="142"/>
                </a:lnTo>
                <a:lnTo>
                  <a:pt x="176" y="140"/>
                </a:lnTo>
                <a:lnTo>
                  <a:pt x="176" y="120"/>
                </a:lnTo>
                <a:lnTo>
                  <a:pt x="175" y="115"/>
                </a:lnTo>
                <a:lnTo>
                  <a:pt x="173" y="110"/>
                </a:lnTo>
                <a:lnTo>
                  <a:pt x="171" y="108"/>
                </a:lnTo>
                <a:lnTo>
                  <a:pt x="167" y="104"/>
                </a:lnTo>
                <a:lnTo>
                  <a:pt x="161" y="101"/>
                </a:lnTo>
                <a:lnTo>
                  <a:pt x="156" y="98"/>
                </a:lnTo>
                <a:lnTo>
                  <a:pt x="149" y="97"/>
                </a:lnTo>
                <a:lnTo>
                  <a:pt x="142" y="9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29" name="Freeform 293"/>
          <p:cNvSpPr>
            <a:spLocks/>
          </p:cNvSpPr>
          <p:nvPr/>
        </p:nvSpPr>
        <p:spPr bwMode="auto">
          <a:xfrm>
            <a:off x="5834063" y="3862388"/>
            <a:ext cx="131762" cy="133350"/>
          </a:xfrm>
          <a:custGeom>
            <a:avLst/>
            <a:gdLst>
              <a:gd name="T0" fmla="*/ 70396794 w 246"/>
              <a:gd name="T1" fmla="*/ 879785 h 246"/>
              <a:gd name="T2" fmla="*/ 70396794 w 246"/>
              <a:gd name="T3" fmla="*/ 879785 h 246"/>
              <a:gd name="T4" fmla="*/ 69528022 w 246"/>
              <a:gd name="T5" fmla="*/ 293262 h 246"/>
              <a:gd name="T6" fmla="*/ 68658714 w 246"/>
              <a:gd name="T7" fmla="*/ 0 h 246"/>
              <a:gd name="T8" fmla="*/ 68079176 w 246"/>
              <a:gd name="T9" fmla="*/ 293262 h 246"/>
              <a:gd name="T10" fmla="*/ 67210404 w 246"/>
              <a:gd name="T11" fmla="*/ 879785 h 246"/>
              <a:gd name="T12" fmla="*/ 50697304 w 246"/>
              <a:gd name="T13" fmla="*/ 17298097 h 246"/>
              <a:gd name="T14" fmla="*/ 15933561 w 246"/>
              <a:gd name="T15" fmla="*/ 52774618 h 246"/>
              <a:gd name="T16" fmla="*/ 15064253 w 246"/>
              <a:gd name="T17" fmla="*/ 53653860 h 246"/>
              <a:gd name="T18" fmla="*/ 6373317 w 246"/>
              <a:gd name="T19" fmla="*/ 62449540 h 246"/>
              <a:gd name="T20" fmla="*/ 869308 w 246"/>
              <a:gd name="T21" fmla="*/ 68020426 h 246"/>
              <a:gd name="T22" fmla="*/ 869308 w 246"/>
              <a:gd name="T23" fmla="*/ 68020426 h 246"/>
              <a:gd name="T24" fmla="*/ 289769 w 246"/>
              <a:gd name="T25" fmla="*/ 68899668 h 246"/>
              <a:gd name="T26" fmla="*/ 0 w 246"/>
              <a:gd name="T27" fmla="*/ 69486191 h 246"/>
              <a:gd name="T28" fmla="*/ 289769 w 246"/>
              <a:gd name="T29" fmla="*/ 70365976 h 246"/>
              <a:gd name="T30" fmla="*/ 869308 w 246"/>
              <a:gd name="T31" fmla="*/ 71245219 h 246"/>
              <a:gd name="T32" fmla="*/ 869308 w 246"/>
              <a:gd name="T33" fmla="*/ 71245219 h 246"/>
              <a:gd name="T34" fmla="*/ 1448311 w 246"/>
              <a:gd name="T35" fmla="*/ 72125004 h 246"/>
              <a:gd name="T36" fmla="*/ 2317619 w 246"/>
              <a:gd name="T37" fmla="*/ 72125004 h 246"/>
              <a:gd name="T38" fmla="*/ 2317619 w 246"/>
              <a:gd name="T39" fmla="*/ 72125004 h 246"/>
              <a:gd name="T40" fmla="*/ 3476160 w 246"/>
              <a:gd name="T41" fmla="*/ 72125004 h 246"/>
              <a:gd name="T42" fmla="*/ 4345468 w 246"/>
              <a:gd name="T43" fmla="*/ 71245219 h 246"/>
              <a:gd name="T44" fmla="*/ 8690936 w 246"/>
              <a:gd name="T45" fmla="*/ 67140641 h 246"/>
              <a:gd name="T46" fmla="*/ 53884231 w 246"/>
              <a:gd name="T47" fmla="*/ 21109955 h 246"/>
              <a:gd name="T48" fmla="*/ 70396794 w 246"/>
              <a:gd name="T49" fmla="*/ 4397840 h 246"/>
              <a:gd name="T50" fmla="*/ 70396794 w 246"/>
              <a:gd name="T51" fmla="*/ 4397840 h 246"/>
              <a:gd name="T52" fmla="*/ 71266102 w 246"/>
              <a:gd name="T53" fmla="*/ 3518055 h 246"/>
              <a:gd name="T54" fmla="*/ 71266102 w 246"/>
              <a:gd name="T55" fmla="*/ 2345551 h 246"/>
              <a:gd name="T56" fmla="*/ 71266102 w 246"/>
              <a:gd name="T57" fmla="*/ 1465766 h 246"/>
              <a:gd name="T58" fmla="*/ 70396794 w 246"/>
              <a:gd name="T59" fmla="*/ 879785 h 246"/>
              <a:gd name="T60" fmla="*/ 70396794 w 246"/>
              <a:gd name="T61" fmla="*/ 879785 h 2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46" h="246">
                <a:moveTo>
                  <a:pt x="243" y="3"/>
                </a:moveTo>
                <a:lnTo>
                  <a:pt x="243" y="3"/>
                </a:lnTo>
                <a:lnTo>
                  <a:pt x="240" y="1"/>
                </a:lnTo>
                <a:lnTo>
                  <a:pt x="237" y="0"/>
                </a:lnTo>
                <a:lnTo>
                  <a:pt x="235" y="1"/>
                </a:lnTo>
                <a:lnTo>
                  <a:pt x="232" y="3"/>
                </a:lnTo>
                <a:lnTo>
                  <a:pt x="175" y="59"/>
                </a:lnTo>
                <a:lnTo>
                  <a:pt x="55" y="180"/>
                </a:lnTo>
                <a:lnTo>
                  <a:pt x="52" y="183"/>
                </a:lnTo>
                <a:lnTo>
                  <a:pt x="22" y="213"/>
                </a:lnTo>
                <a:lnTo>
                  <a:pt x="3" y="232"/>
                </a:lnTo>
                <a:lnTo>
                  <a:pt x="1" y="235"/>
                </a:lnTo>
                <a:lnTo>
                  <a:pt x="0" y="237"/>
                </a:lnTo>
                <a:lnTo>
                  <a:pt x="1" y="240"/>
                </a:lnTo>
                <a:lnTo>
                  <a:pt x="3" y="243"/>
                </a:lnTo>
                <a:lnTo>
                  <a:pt x="5" y="246"/>
                </a:lnTo>
                <a:lnTo>
                  <a:pt x="8" y="246"/>
                </a:lnTo>
                <a:lnTo>
                  <a:pt x="12" y="246"/>
                </a:lnTo>
                <a:lnTo>
                  <a:pt x="15" y="243"/>
                </a:lnTo>
                <a:lnTo>
                  <a:pt x="30" y="229"/>
                </a:lnTo>
                <a:lnTo>
                  <a:pt x="186" y="72"/>
                </a:lnTo>
                <a:lnTo>
                  <a:pt x="243" y="15"/>
                </a:lnTo>
                <a:lnTo>
                  <a:pt x="246" y="12"/>
                </a:lnTo>
                <a:lnTo>
                  <a:pt x="246" y="8"/>
                </a:lnTo>
                <a:lnTo>
                  <a:pt x="246" y="5"/>
                </a:lnTo>
                <a:lnTo>
                  <a:pt x="243"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0" name="Freeform 294"/>
          <p:cNvSpPr>
            <a:spLocks noEditPoints="1"/>
          </p:cNvSpPr>
          <p:nvPr/>
        </p:nvSpPr>
        <p:spPr bwMode="auto">
          <a:xfrm>
            <a:off x="4076700" y="3586163"/>
            <a:ext cx="103188" cy="128587"/>
          </a:xfrm>
          <a:custGeom>
            <a:avLst/>
            <a:gdLst>
              <a:gd name="T0" fmla="*/ 45161948 w 192"/>
              <a:gd name="T1" fmla="*/ 26948161 h 238"/>
              <a:gd name="T2" fmla="*/ 45161948 w 192"/>
              <a:gd name="T3" fmla="*/ 26658570 h 238"/>
              <a:gd name="T4" fmla="*/ 45161948 w 192"/>
              <a:gd name="T5" fmla="*/ 18545163 h 238"/>
              <a:gd name="T6" fmla="*/ 44011294 w 192"/>
              <a:gd name="T7" fmla="*/ 11301068 h 238"/>
              <a:gd name="T8" fmla="*/ 40271804 w 192"/>
              <a:gd name="T9" fmla="*/ 5215878 h 238"/>
              <a:gd name="T10" fmla="*/ 34231007 w 192"/>
              <a:gd name="T11" fmla="*/ 1158904 h 238"/>
              <a:gd name="T12" fmla="*/ 26752026 w 192"/>
              <a:gd name="T13" fmla="*/ 0 h 238"/>
              <a:gd name="T14" fmla="*/ 23300065 w 192"/>
              <a:gd name="T15" fmla="*/ 579722 h 238"/>
              <a:gd name="T16" fmla="*/ 16684210 w 192"/>
              <a:gd name="T17" fmla="*/ 3187661 h 238"/>
              <a:gd name="T18" fmla="*/ 11505999 w 192"/>
              <a:gd name="T19" fmla="*/ 8113407 h 238"/>
              <a:gd name="T20" fmla="*/ 8629634 w 192"/>
              <a:gd name="T21" fmla="*/ 14778320 h 238"/>
              <a:gd name="T22" fmla="*/ 8342105 w 192"/>
              <a:gd name="T23" fmla="*/ 26658570 h 238"/>
              <a:gd name="T24" fmla="*/ 8342105 w 192"/>
              <a:gd name="T25" fmla="*/ 26948161 h 238"/>
              <a:gd name="T26" fmla="*/ 6328327 w 192"/>
              <a:gd name="T27" fmla="*/ 26948161 h 238"/>
              <a:gd name="T28" fmla="*/ 4027019 w 192"/>
              <a:gd name="T29" fmla="*/ 27237752 h 238"/>
              <a:gd name="T30" fmla="*/ 575058 w 192"/>
              <a:gd name="T31" fmla="*/ 31005135 h 238"/>
              <a:gd name="T32" fmla="*/ 0 w 192"/>
              <a:gd name="T33" fmla="*/ 33322943 h 238"/>
              <a:gd name="T34" fmla="*/ 0 w 192"/>
              <a:gd name="T35" fmla="*/ 62879043 h 238"/>
              <a:gd name="T36" fmla="*/ 575058 w 192"/>
              <a:gd name="T37" fmla="*/ 65197391 h 238"/>
              <a:gd name="T38" fmla="*/ 4027019 w 192"/>
              <a:gd name="T39" fmla="*/ 68384512 h 238"/>
              <a:gd name="T40" fmla="*/ 6328327 w 192"/>
              <a:gd name="T41" fmla="*/ 68964234 h 238"/>
              <a:gd name="T42" fmla="*/ 49188967 w 192"/>
              <a:gd name="T43" fmla="*/ 68964234 h 238"/>
              <a:gd name="T44" fmla="*/ 51490275 w 192"/>
              <a:gd name="T45" fmla="*/ 68384512 h 238"/>
              <a:gd name="T46" fmla="*/ 54654707 w 192"/>
              <a:gd name="T47" fmla="*/ 65197391 h 238"/>
              <a:gd name="T48" fmla="*/ 55229765 w 192"/>
              <a:gd name="T49" fmla="*/ 62879043 h 238"/>
              <a:gd name="T50" fmla="*/ 55229765 w 192"/>
              <a:gd name="T51" fmla="*/ 33322943 h 238"/>
              <a:gd name="T52" fmla="*/ 54654707 w 192"/>
              <a:gd name="T53" fmla="*/ 31005135 h 238"/>
              <a:gd name="T54" fmla="*/ 51490275 w 192"/>
              <a:gd name="T55" fmla="*/ 27237752 h 238"/>
              <a:gd name="T56" fmla="*/ 49188967 w 192"/>
              <a:gd name="T57" fmla="*/ 26948161 h 238"/>
              <a:gd name="T58" fmla="*/ 17834863 w 192"/>
              <a:gd name="T59" fmla="*/ 26658570 h 238"/>
              <a:gd name="T60" fmla="*/ 17834863 w 192"/>
              <a:gd name="T61" fmla="*/ 18545163 h 238"/>
              <a:gd name="T62" fmla="*/ 18697451 w 192"/>
              <a:gd name="T63" fmla="*/ 15067911 h 238"/>
              <a:gd name="T64" fmla="*/ 20423700 w 192"/>
              <a:gd name="T65" fmla="*/ 11880250 h 238"/>
              <a:gd name="T66" fmla="*/ 23300065 w 192"/>
              <a:gd name="T67" fmla="*/ 9852033 h 238"/>
              <a:gd name="T68" fmla="*/ 26752026 w 192"/>
              <a:gd name="T69" fmla="*/ 9562442 h 238"/>
              <a:gd name="T70" fmla="*/ 28765267 w 192"/>
              <a:gd name="T71" fmla="*/ 9562442 h 238"/>
              <a:gd name="T72" fmla="*/ 31929699 w 192"/>
              <a:gd name="T73" fmla="*/ 11301068 h 238"/>
              <a:gd name="T74" fmla="*/ 34231007 w 192"/>
              <a:gd name="T75" fmla="*/ 13618876 h 238"/>
              <a:gd name="T76" fmla="*/ 35956719 w 192"/>
              <a:gd name="T77" fmla="*/ 16806537 h 238"/>
              <a:gd name="T78" fmla="*/ 35956719 w 192"/>
              <a:gd name="T79" fmla="*/ 26658570 h 238"/>
              <a:gd name="T80" fmla="*/ 36244785 w 192"/>
              <a:gd name="T81" fmla="*/ 26948161 h 238"/>
              <a:gd name="T82" fmla="*/ 17834863 w 192"/>
              <a:gd name="T83" fmla="*/ 26948161 h 238"/>
              <a:gd name="T84" fmla="*/ 17834863 w 192"/>
              <a:gd name="T85" fmla="*/ 26658570 h 238"/>
              <a:gd name="T86" fmla="*/ 50339621 w 192"/>
              <a:gd name="T87" fmla="*/ 62879043 h 238"/>
              <a:gd name="T88" fmla="*/ 49188967 w 192"/>
              <a:gd name="T89" fmla="*/ 64038487 h 238"/>
              <a:gd name="T90" fmla="*/ 6328327 w 192"/>
              <a:gd name="T91" fmla="*/ 64038487 h 238"/>
              <a:gd name="T92" fmla="*/ 4890144 w 192"/>
              <a:gd name="T93" fmla="*/ 62879043 h 238"/>
              <a:gd name="T94" fmla="*/ 4890144 w 192"/>
              <a:gd name="T95" fmla="*/ 33322943 h 238"/>
              <a:gd name="T96" fmla="*/ 6328327 w 192"/>
              <a:gd name="T97" fmla="*/ 31584317 h 238"/>
              <a:gd name="T98" fmla="*/ 49188967 w 192"/>
              <a:gd name="T99" fmla="*/ 31584317 h 238"/>
              <a:gd name="T100" fmla="*/ 50339621 w 192"/>
              <a:gd name="T101" fmla="*/ 33322943 h 2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2" h="238">
                <a:moveTo>
                  <a:pt x="171" y="93"/>
                </a:moveTo>
                <a:lnTo>
                  <a:pt x="157" y="93"/>
                </a:lnTo>
                <a:lnTo>
                  <a:pt x="157" y="92"/>
                </a:lnTo>
                <a:lnTo>
                  <a:pt x="157" y="64"/>
                </a:lnTo>
                <a:lnTo>
                  <a:pt x="156" y="51"/>
                </a:lnTo>
                <a:lnTo>
                  <a:pt x="153" y="39"/>
                </a:lnTo>
                <a:lnTo>
                  <a:pt x="147" y="28"/>
                </a:lnTo>
                <a:lnTo>
                  <a:pt x="140" y="18"/>
                </a:lnTo>
                <a:lnTo>
                  <a:pt x="130" y="11"/>
                </a:lnTo>
                <a:lnTo>
                  <a:pt x="119" y="4"/>
                </a:lnTo>
                <a:lnTo>
                  <a:pt x="107" y="2"/>
                </a:lnTo>
                <a:lnTo>
                  <a:pt x="93" y="0"/>
                </a:lnTo>
                <a:lnTo>
                  <a:pt x="81" y="2"/>
                </a:lnTo>
                <a:lnTo>
                  <a:pt x="69" y="4"/>
                </a:lnTo>
                <a:lnTo>
                  <a:pt x="58" y="11"/>
                </a:lnTo>
                <a:lnTo>
                  <a:pt x="48" y="18"/>
                </a:lnTo>
                <a:lnTo>
                  <a:pt x="40" y="28"/>
                </a:lnTo>
                <a:lnTo>
                  <a:pt x="35" y="39"/>
                </a:lnTo>
                <a:lnTo>
                  <a:pt x="30" y="51"/>
                </a:lnTo>
                <a:lnTo>
                  <a:pt x="29" y="64"/>
                </a:lnTo>
                <a:lnTo>
                  <a:pt x="29" y="92"/>
                </a:lnTo>
                <a:lnTo>
                  <a:pt x="29" y="93"/>
                </a:lnTo>
                <a:lnTo>
                  <a:pt x="22" y="93"/>
                </a:lnTo>
                <a:lnTo>
                  <a:pt x="18" y="94"/>
                </a:lnTo>
                <a:lnTo>
                  <a:pt x="14" y="94"/>
                </a:lnTo>
                <a:lnTo>
                  <a:pt x="7" y="100"/>
                </a:lnTo>
                <a:lnTo>
                  <a:pt x="2" y="107"/>
                </a:lnTo>
                <a:lnTo>
                  <a:pt x="0" y="111"/>
                </a:lnTo>
                <a:lnTo>
                  <a:pt x="0" y="115"/>
                </a:lnTo>
                <a:lnTo>
                  <a:pt x="0" y="217"/>
                </a:lnTo>
                <a:lnTo>
                  <a:pt x="0" y="221"/>
                </a:lnTo>
                <a:lnTo>
                  <a:pt x="2" y="225"/>
                </a:lnTo>
                <a:lnTo>
                  <a:pt x="7" y="232"/>
                </a:lnTo>
                <a:lnTo>
                  <a:pt x="14" y="236"/>
                </a:lnTo>
                <a:lnTo>
                  <a:pt x="18" y="238"/>
                </a:lnTo>
                <a:lnTo>
                  <a:pt x="22" y="238"/>
                </a:lnTo>
                <a:lnTo>
                  <a:pt x="171" y="238"/>
                </a:lnTo>
                <a:lnTo>
                  <a:pt x="175" y="238"/>
                </a:lnTo>
                <a:lnTo>
                  <a:pt x="179" y="236"/>
                </a:lnTo>
                <a:lnTo>
                  <a:pt x="186" y="232"/>
                </a:lnTo>
                <a:lnTo>
                  <a:pt x="190" y="225"/>
                </a:lnTo>
                <a:lnTo>
                  <a:pt x="192" y="221"/>
                </a:lnTo>
                <a:lnTo>
                  <a:pt x="192" y="217"/>
                </a:lnTo>
                <a:lnTo>
                  <a:pt x="192" y="115"/>
                </a:lnTo>
                <a:lnTo>
                  <a:pt x="192" y="111"/>
                </a:lnTo>
                <a:lnTo>
                  <a:pt x="190" y="107"/>
                </a:lnTo>
                <a:lnTo>
                  <a:pt x="186" y="100"/>
                </a:lnTo>
                <a:lnTo>
                  <a:pt x="179" y="94"/>
                </a:lnTo>
                <a:lnTo>
                  <a:pt x="175" y="94"/>
                </a:lnTo>
                <a:lnTo>
                  <a:pt x="171" y="93"/>
                </a:lnTo>
                <a:close/>
                <a:moveTo>
                  <a:pt x="62" y="92"/>
                </a:moveTo>
                <a:lnTo>
                  <a:pt x="62" y="64"/>
                </a:lnTo>
                <a:lnTo>
                  <a:pt x="63" y="58"/>
                </a:lnTo>
                <a:lnTo>
                  <a:pt x="65" y="52"/>
                </a:lnTo>
                <a:lnTo>
                  <a:pt x="67" y="47"/>
                </a:lnTo>
                <a:lnTo>
                  <a:pt x="71" y="41"/>
                </a:lnTo>
                <a:lnTo>
                  <a:pt x="76" y="39"/>
                </a:lnTo>
                <a:lnTo>
                  <a:pt x="81" y="34"/>
                </a:lnTo>
                <a:lnTo>
                  <a:pt x="88" y="33"/>
                </a:lnTo>
                <a:lnTo>
                  <a:pt x="93" y="33"/>
                </a:lnTo>
                <a:lnTo>
                  <a:pt x="100" y="33"/>
                </a:lnTo>
                <a:lnTo>
                  <a:pt x="106" y="34"/>
                </a:lnTo>
                <a:lnTo>
                  <a:pt x="111" y="39"/>
                </a:lnTo>
                <a:lnTo>
                  <a:pt x="116" y="41"/>
                </a:lnTo>
                <a:lnTo>
                  <a:pt x="119" y="47"/>
                </a:lnTo>
                <a:lnTo>
                  <a:pt x="123" y="52"/>
                </a:lnTo>
                <a:lnTo>
                  <a:pt x="125" y="58"/>
                </a:lnTo>
                <a:lnTo>
                  <a:pt x="125" y="64"/>
                </a:lnTo>
                <a:lnTo>
                  <a:pt x="125" y="92"/>
                </a:lnTo>
                <a:lnTo>
                  <a:pt x="126" y="93"/>
                </a:lnTo>
                <a:lnTo>
                  <a:pt x="62" y="93"/>
                </a:lnTo>
                <a:lnTo>
                  <a:pt x="62" y="92"/>
                </a:lnTo>
                <a:close/>
                <a:moveTo>
                  <a:pt x="175" y="217"/>
                </a:moveTo>
                <a:lnTo>
                  <a:pt x="175" y="217"/>
                </a:lnTo>
                <a:lnTo>
                  <a:pt x="174" y="220"/>
                </a:lnTo>
                <a:lnTo>
                  <a:pt x="171" y="221"/>
                </a:lnTo>
                <a:lnTo>
                  <a:pt x="22" y="221"/>
                </a:lnTo>
                <a:lnTo>
                  <a:pt x="18" y="220"/>
                </a:lnTo>
                <a:lnTo>
                  <a:pt x="17" y="217"/>
                </a:lnTo>
                <a:lnTo>
                  <a:pt x="17" y="115"/>
                </a:lnTo>
                <a:lnTo>
                  <a:pt x="18" y="111"/>
                </a:lnTo>
                <a:lnTo>
                  <a:pt x="22" y="109"/>
                </a:lnTo>
                <a:lnTo>
                  <a:pt x="171" y="109"/>
                </a:lnTo>
                <a:lnTo>
                  <a:pt x="174" y="111"/>
                </a:lnTo>
                <a:lnTo>
                  <a:pt x="175" y="115"/>
                </a:lnTo>
                <a:lnTo>
                  <a:pt x="175" y="2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1" name="Freeform 295"/>
          <p:cNvSpPr>
            <a:spLocks/>
          </p:cNvSpPr>
          <p:nvPr/>
        </p:nvSpPr>
        <p:spPr bwMode="auto">
          <a:xfrm>
            <a:off x="4121150" y="3671888"/>
            <a:ext cx="14288" cy="20637"/>
          </a:xfrm>
          <a:custGeom>
            <a:avLst/>
            <a:gdLst>
              <a:gd name="T0" fmla="*/ 4186384 w 24"/>
              <a:gd name="T1" fmla="*/ 0 h 37"/>
              <a:gd name="T2" fmla="*/ 4186384 w 24"/>
              <a:gd name="T3" fmla="*/ 0 h 37"/>
              <a:gd name="T4" fmla="*/ 2790923 w 24"/>
              <a:gd name="T5" fmla="*/ 309555 h 37"/>
              <a:gd name="T6" fmla="*/ 1395461 w 24"/>
              <a:gd name="T7" fmla="*/ 1239336 h 37"/>
              <a:gd name="T8" fmla="*/ 348865 w 24"/>
              <a:gd name="T9" fmla="*/ 2478671 h 37"/>
              <a:gd name="T10" fmla="*/ 0 w 24"/>
              <a:gd name="T11" fmla="*/ 3718007 h 37"/>
              <a:gd name="T12" fmla="*/ 0 w 24"/>
              <a:gd name="T13" fmla="*/ 11463575 h 37"/>
              <a:gd name="T14" fmla="*/ 8372173 w 24"/>
              <a:gd name="T15" fmla="*/ 11463575 h 37"/>
              <a:gd name="T16" fmla="*/ 8372173 w 24"/>
              <a:gd name="T17" fmla="*/ 3718007 h 37"/>
              <a:gd name="T18" fmla="*/ 8372173 w 24"/>
              <a:gd name="T19" fmla="*/ 3718007 h 37"/>
              <a:gd name="T20" fmla="*/ 8372173 w 24"/>
              <a:gd name="T21" fmla="*/ 2478671 h 37"/>
              <a:gd name="T22" fmla="*/ 7674442 w 24"/>
              <a:gd name="T23" fmla="*/ 1239336 h 37"/>
              <a:gd name="T24" fmla="*/ 5930115 w 24"/>
              <a:gd name="T25" fmla="*/ 309555 h 37"/>
              <a:gd name="T26" fmla="*/ 4186384 w 24"/>
              <a:gd name="T27" fmla="*/ 0 h 37"/>
              <a:gd name="T28" fmla="*/ 4186384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37">
                <a:moveTo>
                  <a:pt x="12" y="0"/>
                </a:moveTo>
                <a:lnTo>
                  <a:pt x="12" y="0"/>
                </a:lnTo>
                <a:lnTo>
                  <a:pt x="8" y="1"/>
                </a:lnTo>
                <a:lnTo>
                  <a:pt x="4" y="4"/>
                </a:lnTo>
                <a:lnTo>
                  <a:pt x="1" y="8"/>
                </a:lnTo>
                <a:lnTo>
                  <a:pt x="0" y="12"/>
                </a:lnTo>
                <a:lnTo>
                  <a:pt x="0" y="37"/>
                </a:lnTo>
                <a:lnTo>
                  <a:pt x="24" y="37"/>
                </a:lnTo>
                <a:lnTo>
                  <a:pt x="24" y="12"/>
                </a:lnTo>
                <a:lnTo>
                  <a:pt x="24" y="8"/>
                </a:lnTo>
                <a:lnTo>
                  <a:pt x="22" y="4"/>
                </a:lnTo>
                <a:lnTo>
                  <a:pt x="17" y="1"/>
                </a:ln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2" name="Freeform 296"/>
          <p:cNvSpPr>
            <a:spLocks noEditPoints="1"/>
          </p:cNvSpPr>
          <p:nvPr/>
        </p:nvSpPr>
        <p:spPr bwMode="auto">
          <a:xfrm>
            <a:off x="4373563" y="3568700"/>
            <a:ext cx="103187" cy="146050"/>
          </a:xfrm>
          <a:custGeom>
            <a:avLst/>
            <a:gdLst>
              <a:gd name="T0" fmla="*/ 45345014 w 191"/>
              <a:gd name="T1" fmla="*/ 36571461 h 270"/>
              <a:gd name="T2" fmla="*/ 45345014 w 191"/>
              <a:gd name="T3" fmla="*/ 36278820 h 270"/>
              <a:gd name="T4" fmla="*/ 45345014 w 191"/>
              <a:gd name="T5" fmla="*/ 18724692 h 270"/>
              <a:gd name="T6" fmla="*/ 43891752 w 191"/>
              <a:gd name="T7" fmla="*/ 11117651 h 270"/>
              <a:gd name="T8" fmla="*/ 39822078 w 191"/>
              <a:gd name="T9" fmla="*/ 4973814 h 270"/>
              <a:gd name="T10" fmla="*/ 34008490 w 191"/>
              <a:gd name="T11" fmla="*/ 1170023 h 270"/>
              <a:gd name="T12" fmla="*/ 26741640 w 191"/>
              <a:gd name="T13" fmla="*/ 0 h 270"/>
              <a:gd name="T14" fmla="*/ 22963159 w 191"/>
              <a:gd name="T15" fmla="*/ 0 h 270"/>
              <a:gd name="T16" fmla="*/ 16568267 w 191"/>
              <a:gd name="T17" fmla="*/ 2925868 h 270"/>
              <a:gd name="T18" fmla="*/ 11335983 w 191"/>
              <a:gd name="T19" fmla="*/ 7899682 h 270"/>
              <a:gd name="T20" fmla="*/ 8720112 w 191"/>
              <a:gd name="T21" fmla="*/ 14628801 h 270"/>
              <a:gd name="T22" fmla="*/ 8138807 w 191"/>
              <a:gd name="T23" fmla="*/ 20187356 h 270"/>
              <a:gd name="T24" fmla="*/ 8720112 w 191"/>
              <a:gd name="T25" fmla="*/ 22235301 h 270"/>
              <a:gd name="T26" fmla="*/ 11045331 w 191"/>
              <a:gd name="T27" fmla="*/ 24575888 h 270"/>
              <a:gd name="T28" fmla="*/ 13080438 w 191"/>
              <a:gd name="T29" fmla="*/ 25161169 h 270"/>
              <a:gd name="T30" fmla="*/ 15986962 w 191"/>
              <a:gd name="T31" fmla="*/ 23405865 h 270"/>
              <a:gd name="T32" fmla="*/ 17730876 w 191"/>
              <a:gd name="T33" fmla="*/ 20187356 h 270"/>
              <a:gd name="T34" fmla="*/ 17730876 w 191"/>
              <a:gd name="T35" fmla="*/ 18724692 h 270"/>
              <a:gd name="T36" fmla="*/ 18602833 w 191"/>
              <a:gd name="T37" fmla="*/ 14921442 h 270"/>
              <a:gd name="T38" fmla="*/ 20347288 w 191"/>
              <a:gd name="T39" fmla="*/ 11702932 h 270"/>
              <a:gd name="T40" fmla="*/ 23253812 w 191"/>
              <a:gd name="T41" fmla="*/ 9947628 h 270"/>
              <a:gd name="T42" fmla="*/ 26741640 w 191"/>
              <a:gd name="T43" fmla="*/ 9362346 h 270"/>
              <a:gd name="T44" fmla="*/ 28776747 w 191"/>
              <a:gd name="T45" fmla="*/ 9362346 h 270"/>
              <a:gd name="T46" fmla="*/ 31973924 w 191"/>
              <a:gd name="T47" fmla="*/ 10532369 h 270"/>
              <a:gd name="T48" fmla="*/ 34299143 w 191"/>
              <a:gd name="T49" fmla="*/ 13458237 h 270"/>
              <a:gd name="T50" fmla="*/ 36043597 w 191"/>
              <a:gd name="T51" fmla="*/ 16676746 h 270"/>
              <a:gd name="T52" fmla="*/ 36043597 w 191"/>
              <a:gd name="T53" fmla="*/ 36278820 h 270"/>
              <a:gd name="T54" fmla="*/ 36043597 w 191"/>
              <a:gd name="T55" fmla="*/ 36571461 h 270"/>
              <a:gd name="T56" fmla="*/ 5813588 w 191"/>
              <a:gd name="T57" fmla="*/ 36571461 h 270"/>
              <a:gd name="T58" fmla="*/ 3487829 w 191"/>
              <a:gd name="T59" fmla="*/ 36864102 h 270"/>
              <a:gd name="T60" fmla="*/ 290652 w 191"/>
              <a:gd name="T61" fmla="*/ 40667352 h 270"/>
              <a:gd name="T62" fmla="*/ 0 w 191"/>
              <a:gd name="T63" fmla="*/ 43007939 h 270"/>
              <a:gd name="T64" fmla="*/ 0 w 191"/>
              <a:gd name="T65" fmla="*/ 72850822 h 270"/>
              <a:gd name="T66" fmla="*/ 290652 w 191"/>
              <a:gd name="T67" fmla="*/ 75191408 h 270"/>
              <a:gd name="T68" fmla="*/ 3487829 w 191"/>
              <a:gd name="T69" fmla="*/ 78409377 h 270"/>
              <a:gd name="T70" fmla="*/ 5813588 w 191"/>
              <a:gd name="T71" fmla="*/ 78994659 h 270"/>
              <a:gd name="T72" fmla="*/ 49123495 w 191"/>
              <a:gd name="T73" fmla="*/ 78994659 h 270"/>
              <a:gd name="T74" fmla="*/ 51448714 w 191"/>
              <a:gd name="T75" fmla="*/ 78409377 h 270"/>
              <a:gd name="T76" fmla="*/ 54937083 w 191"/>
              <a:gd name="T77" fmla="*/ 75191408 h 270"/>
              <a:gd name="T78" fmla="*/ 55518388 w 191"/>
              <a:gd name="T79" fmla="*/ 72850822 h 270"/>
              <a:gd name="T80" fmla="*/ 55518388 w 191"/>
              <a:gd name="T81" fmla="*/ 43007939 h 270"/>
              <a:gd name="T82" fmla="*/ 54937083 w 191"/>
              <a:gd name="T83" fmla="*/ 40667352 h 270"/>
              <a:gd name="T84" fmla="*/ 51448714 w 191"/>
              <a:gd name="T85" fmla="*/ 36864102 h 270"/>
              <a:gd name="T86" fmla="*/ 49123495 w 191"/>
              <a:gd name="T87" fmla="*/ 36571461 h 270"/>
              <a:gd name="T88" fmla="*/ 50576757 w 191"/>
              <a:gd name="T89" fmla="*/ 72850822 h 270"/>
              <a:gd name="T90" fmla="*/ 50286105 w 191"/>
              <a:gd name="T91" fmla="*/ 73728204 h 270"/>
              <a:gd name="T92" fmla="*/ 5813588 w 191"/>
              <a:gd name="T93" fmla="*/ 74020845 h 270"/>
              <a:gd name="T94" fmla="*/ 4941631 w 191"/>
              <a:gd name="T95" fmla="*/ 73728204 h 270"/>
              <a:gd name="T96" fmla="*/ 4650978 w 191"/>
              <a:gd name="T97" fmla="*/ 43007939 h 270"/>
              <a:gd name="T98" fmla="*/ 4941631 w 191"/>
              <a:gd name="T99" fmla="*/ 41837916 h 270"/>
              <a:gd name="T100" fmla="*/ 49123495 w 191"/>
              <a:gd name="T101" fmla="*/ 41252634 h 270"/>
              <a:gd name="T102" fmla="*/ 50286105 w 191"/>
              <a:gd name="T103" fmla="*/ 41837916 h 270"/>
              <a:gd name="T104" fmla="*/ 50576757 w 191"/>
              <a:gd name="T105" fmla="*/ 72850822 h 2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1" h="270">
                <a:moveTo>
                  <a:pt x="169" y="125"/>
                </a:moveTo>
                <a:lnTo>
                  <a:pt x="156" y="125"/>
                </a:lnTo>
                <a:lnTo>
                  <a:pt x="156" y="124"/>
                </a:lnTo>
                <a:lnTo>
                  <a:pt x="156" y="64"/>
                </a:lnTo>
                <a:lnTo>
                  <a:pt x="155" y="50"/>
                </a:lnTo>
                <a:lnTo>
                  <a:pt x="151" y="38"/>
                </a:lnTo>
                <a:lnTo>
                  <a:pt x="146" y="27"/>
                </a:lnTo>
                <a:lnTo>
                  <a:pt x="137" y="17"/>
                </a:lnTo>
                <a:lnTo>
                  <a:pt x="128" y="10"/>
                </a:lnTo>
                <a:lnTo>
                  <a:pt x="117" y="4"/>
                </a:lnTo>
                <a:lnTo>
                  <a:pt x="105" y="0"/>
                </a:lnTo>
                <a:lnTo>
                  <a:pt x="92" y="0"/>
                </a:lnTo>
                <a:lnTo>
                  <a:pt x="79" y="0"/>
                </a:lnTo>
                <a:lnTo>
                  <a:pt x="68" y="4"/>
                </a:lnTo>
                <a:lnTo>
                  <a:pt x="57" y="10"/>
                </a:lnTo>
                <a:lnTo>
                  <a:pt x="47" y="17"/>
                </a:lnTo>
                <a:lnTo>
                  <a:pt x="39" y="27"/>
                </a:lnTo>
                <a:lnTo>
                  <a:pt x="34" y="38"/>
                </a:lnTo>
                <a:lnTo>
                  <a:pt x="30" y="50"/>
                </a:lnTo>
                <a:lnTo>
                  <a:pt x="28" y="64"/>
                </a:lnTo>
                <a:lnTo>
                  <a:pt x="28" y="69"/>
                </a:lnTo>
                <a:lnTo>
                  <a:pt x="30" y="76"/>
                </a:lnTo>
                <a:lnTo>
                  <a:pt x="32" y="80"/>
                </a:lnTo>
                <a:lnTo>
                  <a:pt x="38" y="84"/>
                </a:lnTo>
                <a:lnTo>
                  <a:pt x="45" y="86"/>
                </a:lnTo>
                <a:lnTo>
                  <a:pt x="51" y="84"/>
                </a:lnTo>
                <a:lnTo>
                  <a:pt x="55" y="80"/>
                </a:lnTo>
                <a:lnTo>
                  <a:pt x="60" y="76"/>
                </a:lnTo>
                <a:lnTo>
                  <a:pt x="61" y="69"/>
                </a:lnTo>
                <a:lnTo>
                  <a:pt x="61" y="64"/>
                </a:lnTo>
                <a:lnTo>
                  <a:pt x="61" y="57"/>
                </a:lnTo>
                <a:lnTo>
                  <a:pt x="64" y="51"/>
                </a:lnTo>
                <a:lnTo>
                  <a:pt x="66" y="46"/>
                </a:lnTo>
                <a:lnTo>
                  <a:pt x="70" y="40"/>
                </a:lnTo>
                <a:lnTo>
                  <a:pt x="75" y="36"/>
                </a:lnTo>
                <a:lnTo>
                  <a:pt x="80" y="34"/>
                </a:lnTo>
                <a:lnTo>
                  <a:pt x="86" y="32"/>
                </a:lnTo>
                <a:lnTo>
                  <a:pt x="92" y="32"/>
                </a:lnTo>
                <a:lnTo>
                  <a:pt x="99" y="32"/>
                </a:lnTo>
                <a:lnTo>
                  <a:pt x="105" y="34"/>
                </a:lnTo>
                <a:lnTo>
                  <a:pt x="110" y="36"/>
                </a:lnTo>
                <a:lnTo>
                  <a:pt x="114" y="40"/>
                </a:lnTo>
                <a:lnTo>
                  <a:pt x="118" y="46"/>
                </a:lnTo>
                <a:lnTo>
                  <a:pt x="121" y="51"/>
                </a:lnTo>
                <a:lnTo>
                  <a:pt x="124" y="57"/>
                </a:lnTo>
                <a:lnTo>
                  <a:pt x="124" y="64"/>
                </a:lnTo>
                <a:lnTo>
                  <a:pt x="124" y="124"/>
                </a:lnTo>
                <a:lnTo>
                  <a:pt x="124" y="125"/>
                </a:lnTo>
                <a:lnTo>
                  <a:pt x="20" y="125"/>
                </a:lnTo>
                <a:lnTo>
                  <a:pt x="16" y="126"/>
                </a:lnTo>
                <a:lnTo>
                  <a:pt x="12" y="126"/>
                </a:lnTo>
                <a:lnTo>
                  <a:pt x="5" y="132"/>
                </a:lnTo>
                <a:lnTo>
                  <a:pt x="1" y="139"/>
                </a:lnTo>
                <a:lnTo>
                  <a:pt x="0" y="143"/>
                </a:lnTo>
                <a:lnTo>
                  <a:pt x="0" y="147"/>
                </a:lnTo>
                <a:lnTo>
                  <a:pt x="0" y="249"/>
                </a:lnTo>
                <a:lnTo>
                  <a:pt x="0" y="253"/>
                </a:lnTo>
                <a:lnTo>
                  <a:pt x="1" y="257"/>
                </a:lnTo>
                <a:lnTo>
                  <a:pt x="5" y="264"/>
                </a:lnTo>
                <a:lnTo>
                  <a:pt x="12" y="268"/>
                </a:lnTo>
                <a:lnTo>
                  <a:pt x="16" y="270"/>
                </a:lnTo>
                <a:lnTo>
                  <a:pt x="20" y="270"/>
                </a:lnTo>
                <a:lnTo>
                  <a:pt x="169" y="270"/>
                </a:lnTo>
                <a:lnTo>
                  <a:pt x="174" y="270"/>
                </a:lnTo>
                <a:lnTo>
                  <a:pt x="177" y="268"/>
                </a:lnTo>
                <a:lnTo>
                  <a:pt x="184" y="264"/>
                </a:lnTo>
                <a:lnTo>
                  <a:pt x="189" y="257"/>
                </a:lnTo>
                <a:lnTo>
                  <a:pt x="191" y="253"/>
                </a:lnTo>
                <a:lnTo>
                  <a:pt x="191" y="249"/>
                </a:lnTo>
                <a:lnTo>
                  <a:pt x="191" y="147"/>
                </a:lnTo>
                <a:lnTo>
                  <a:pt x="191" y="143"/>
                </a:lnTo>
                <a:lnTo>
                  <a:pt x="189" y="139"/>
                </a:lnTo>
                <a:lnTo>
                  <a:pt x="184" y="132"/>
                </a:lnTo>
                <a:lnTo>
                  <a:pt x="177" y="126"/>
                </a:lnTo>
                <a:lnTo>
                  <a:pt x="174" y="126"/>
                </a:lnTo>
                <a:lnTo>
                  <a:pt x="169" y="125"/>
                </a:lnTo>
                <a:close/>
                <a:moveTo>
                  <a:pt x="174" y="249"/>
                </a:moveTo>
                <a:lnTo>
                  <a:pt x="174" y="249"/>
                </a:lnTo>
                <a:lnTo>
                  <a:pt x="173" y="252"/>
                </a:lnTo>
                <a:lnTo>
                  <a:pt x="169" y="253"/>
                </a:lnTo>
                <a:lnTo>
                  <a:pt x="20" y="253"/>
                </a:lnTo>
                <a:lnTo>
                  <a:pt x="17" y="252"/>
                </a:lnTo>
                <a:lnTo>
                  <a:pt x="16" y="249"/>
                </a:lnTo>
                <a:lnTo>
                  <a:pt x="16" y="147"/>
                </a:lnTo>
                <a:lnTo>
                  <a:pt x="17" y="143"/>
                </a:lnTo>
                <a:lnTo>
                  <a:pt x="20" y="141"/>
                </a:lnTo>
                <a:lnTo>
                  <a:pt x="169" y="141"/>
                </a:lnTo>
                <a:lnTo>
                  <a:pt x="173" y="143"/>
                </a:lnTo>
                <a:lnTo>
                  <a:pt x="174" y="147"/>
                </a:lnTo>
                <a:lnTo>
                  <a:pt x="174" y="2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3" name="Freeform 297"/>
          <p:cNvSpPr>
            <a:spLocks/>
          </p:cNvSpPr>
          <p:nvPr/>
        </p:nvSpPr>
        <p:spPr bwMode="auto">
          <a:xfrm>
            <a:off x="4418013" y="3671888"/>
            <a:ext cx="14287" cy="20637"/>
          </a:xfrm>
          <a:custGeom>
            <a:avLst/>
            <a:gdLst>
              <a:gd name="T0" fmla="*/ 4186091 w 24"/>
              <a:gd name="T1" fmla="*/ 0 h 37"/>
              <a:gd name="T2" fmla="*/ 4186091 w 24"/>
              <a:gd name="T3" fmla="*/ 0 h 37"/>
              <a:gd name="T4" fmla="*/ 2441886 w 24"/>
              <a:gd name="T5" fmla="*/ 309555 h 37"/>
              <a:gd name="T6" fmla="*/ 1395364 w 24"/>
              <a:gd name="T7" fmla="*/ 1239336 h 37"/>
              <a:gd name="T8" fmla="*/ 348841 w 24"/>
              <a:gd name="T9" fmla="*/ 2478671 h 37"/>
              <a:gd name="T10" fmla="*/ 0 w 24"/>
              <a:gd name="T11" fmla="*/ 3718007 h 37"/>
              <a:gd name="T12" fmla="*/ 0 w 24"/>
              <a:gd name="T13" fmla="*/ 11463575 h 37"/>
              <a:gd name="T14" fmla="*/ 8371587 w 24"/>
              <a:gd name="T15" fmla="*/ 11463575 h 37"/>
              <a:gd name="T16" fmla="*/ 8371587 w 24"/>
              <a:gd name="T17" fmla="*/ 3718007 h 37"/>
              <a:gd name="T18" fmla="*/ 8371587 w 24"/>
              <a:gd name="T19" fmla="*/ 3718007 h 37"/>
              <a:gd name="T20" fmla="*/ 8022746 w 24"/>
              <a:gd name="T21" fmla="*/ 2478671 h 37"/>
              <a:gd name="T22" fmla="*/ 6976223 w 24"/>
              <a:gd name="T23" fmla="*/ 1239336 h 37"/>
              <a:gd name="T24" fmla="*/ 5580859 w 24"/>
              <a:gd name="T25" fmla="*/ 309555 h 37"/>
              <a:gd name="T26" fmla="*/ 4186091 w 24"/>
              <a:gd name="T27" fmla="*/ 0 h 37"/>
              <a:gd name="T28" fmla="*/ 4186091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37">
                <a:moveTo>
                  <a:pt x="12" y="0"/>
                </a:moveTo>
                <a:lnTo>
                  <a:pt x="12" y="0"/>
                </a:lnTo>
                <a:lnTo>
                  <a:pt x="7" y="1"/>
                </a:lnTo>
                <a:lnTo>
                  <a:pt x="4" y="4"/>
                </a:lnTo>
                <a:lnTo>
                  <a:pt x="1" y="8"/>
                </a:lnTo>
                <a:lnTo>
                  <a:pt x="0" y="12"/>
                </a:lnTo>
                <a:lnTo>
                  <a:pt x="0" y="37"/>
                </a:lnTo>
                <a:lnTo>
                  <a:pt x="24" y="37"/>
                </a:lnTo>
                <a:lnTo>
                  <a:pt x="24" y="12"/>
                </a:lnTo>
                <a:lnTo>
                  <a:pt x="23" y="8"/>
                </a:lnTo>
                <a:lnTo>
                  <a:pt x="20" y="4"/>
                </a:lnTo>
                <a:lnTo>
                  <a:pt x="16" y="1"/>
                </a:ln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4" name="Freeform 298"/>
          <p:cNvSpPr>
            <a:spLocks noEditPoints="1"/>
          </p:cNvSpPr>
          <p:nvPr/>
        </p:nvSpPr>
        <p:spPr bwMode="auto">
          <a:xfrm>
            <a:off x="4959350" y="1501775"/>
            <a:ext cx="109538" cy="146050"/>
          </a:xfrm>
          <a:custGeom>
            <a:avLst/>
            <a:gdLst>
              <a:gd name="T0" fmla="*/ 54551543 w 203"/>
              <a:gd name="T1" fmla="*/ 78704901 h 273"/>
              <a:gd name="T2" fmla="*/ 5279408 w 203"/>
              <a:gd name="T3" fmla="*/ 78704901 h 273"/>
              <a:gd name="T4" fmla="*/ 5279408 w 203"/>
              <a:gd name="T5" fmla="*/ 78704901 h 273"/>
              <a:gd name="T6" fmla="*/ 3226245 w 203"/>
              <a:gd name="T7" fmla="*/ 78416545 h 273"/>
              <a:gd name="T8" fmla="*/ 1466622 w 203"/>
              <a:gd name="T9" fmla="*/ 77263660 h 273"/>
              <a:gd name="T10" fmla="*/ 293540 w 203"/>
              <a:gd name="T11" fmla="*/ 75533529 h 273"/>
              <a:gd name="T12" fmla="*/ 0 w 203"/>
              <a:gd name="T13" fmla="*/ 73515578 h 273"/>
              <a:gd name="T14" fmla="*/ 0 w 203"/>
              <a:gd name="T15" fmla="*/ 5189322 h 273"/>
              <a:gd name="T16" fmla="*/ 0 w 203"/>
              <a:gd name="T17" fmla="*/ 5189322 h 273"/>
              <a:gd name="T18" fmla="*/ 293540 w 203"/>
              <a:gd name="T19" fmla="*/ 3171371 h 273"/>
              <a:gd name="T20" fmla="*/ 1466622 w 203"/>
              <a:gd name="T21" fmla="*/ 1729596 h 273"/>
              <a:gd name="T22" fmla="*/ 3226245 w 203"/>
              <a:gd name="T23" fmla="*/ 576710 h 273"/>
              <a:gd name="T24" fmla="*/ 5279408 w 203"/>
              <a:gd name="T25" fmla="*/ 0 h 273"/>
              <a:gd name="T26" fmla="*/ 54551543 w 203"/>
              <a:gd name="T27" fmla="*/ 0 h 273"/>
              <a:gd name="T28" fmla="*/ 54551543 w 203"/>
              <a:gd name="T29" fmla="*/ 0 h 273"/>
              <a:gd name="T30" fmla="*/ 56311166 w 203"/>
              <a:gd name="T31" fmla="*/ 576710 h 273"/>
              <a:gd name="T32" fmla="*/ 58070788 w 203"/>
              <a:gd name="T33" fmla="*/ 1729596 h 273"/>
              <a:gd name="T34" fmla="*/ 59243870 w 203"/>
              <a:gd name="T35" fmla="*/ 3171371 h 273"/>
              <a:gd name="T36" fmla="*/ 59537410 w 203"/>
              <a:gd name="T37" fmla="*/ 5189322 h 273"/>
              <a:gd name="T38" fmla="*/ 59537410 w 203"/>
              <a:gd name="T39" fmla="*/ 73515578 h 273"/>
              <a:gd name="T40" fmla="*/ 59537410 w 203"/>
              <a:gd name="T41" fmla="*/ 73515578 h 273"/>
              <a:gd name="T42" fmla="*/ 59243870 w 203"/>
              <a:gd name="T43" fmla="*/ 75533529 h 273"/>
              <a:gd name="T44" fmla="*/ 58070788 w 203"/>
              <a:gd name="T45" fmla="*/ 77263660 h 273"/>
              <a:gd name="T46" fmla="*/ 56311166 w 203"/>
              <a:gd name="T47" fmla="*/ 78416545 h 273"/>
              <a:gd name="T48" fmla="*/ 54551543 w 203"/>
              <a:gd name="T49" fmla="*/ 78704901 h 273"/>
              <a:gd name="T50" fmla="*/ 54551543 w 203"/>
              <a:gd name="T51" fmla="*/ 78704901 h 273"/>
              <a:gd name="T52" fmla="*/ 5279408 w 203"/>
              <a:gd name="T53" fmla="*/ 4324257 h 273"/>
              <a:gd name="T54" fmla="*/ 5279408 w 203"/>
              <a:gd name="T55" fmla="*/ 4324257 h 273"/>
              <a:gd name="T56" fmla="*/ 4692867 w 203"/>
              <a:gd name="T57" fmla="*/ 4900967 h 273"/>
              <a:gd name="T58" fmla="*/ 4399327 w 203"/>
              <a:gd name="T59" fmla="*/ 5189322 h 273"/>
              <a:gd name="T60" fmla="*/ 4399327 w 203"/>
              <a:gd name="T61" fmla="*/ 73515578 h 273"/>
              <a:gd name="T62" fmla="*/ 4399327 w 203"/>
              <a:gd name="T63" fmla="*/ 73515578 h 273"/>
              <a:gd name="T64" fmla="*/ 4692867 w 203"/>
              <a:gd name="T65" fmla="*/ 74380644 h 273"/>
              <a:gd name="T66" fmla="*/ 5279408 w 203"/>
              <a:gd name="T67" fmla="*/ 74380644 h 273"/>
              <a:gd name="T68" fmla="*/ 54551543 w 203"/>
              <a:gd name="T69" fmla="*/ 74380644 h 273"/>
              <a:gd name="T70" fmla="*/ 54551543 w 203"/>
              <a:gd name="T71" fmla="*/ 74380644 h 273"/>
              <a:gd name="T72" fmla="*/ 55138084 w 203"/>
              <a:gd name="T73" fmla="*/ 74380644 h 273"/>
              <a:gd name="T74" fmla="*/ 55138084 w 203"/>
              <a:gd name="T75" fmla="*/ 73515578 h 273"/>
              <a:gd name="T76" fmla="*/ 55138084 w 203"/>
              <a:gd name="T77" fmla="*/ 5189322 h 273"/>
              <a:gd name="T78" fmla="*/ 55138084 w 203"/>
              <a:gd name="T79" fmla="*/ 5189322 h 273"/>
              <a:gd name="T80" fmla="*/ 55138084 w 203"/>
              <a:gd name="T81" fmla="*/ 4900967 h 273"/>
              <a:gd name="T82" fmla="*/ 54551543 w 203"/>
              <a:gd name="T83" fmla="*/ 4324257 h 273"/>
              <a:gd name="T84" fmla="*/ 5279408 w 203"/>
              <a:gd name="T85" fmla="*/ 4324257 h 273"/>
              <a:gd name="T86" fmla="*/ 5279408 w 203"/>
              <a:gd name="T87" fmla="*/ 4324257 h 2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03" h="273">
                <a:moveTo>
                  <a:pt x="186" y="273"/>
                </a:moveTo>
                <a:lnTo>
                  <a:pt x="18" y="273"/>
                </a:lnTo>
                <a:lnTo>
                  <a:pt x="11" y="272"/>
                </a:lnTo>
                <a:lnTo>
                  <a:pt x="5" y="268"/>
                </a:lnTo>
                <a:lnTo>
                  <a:pt x="1" y="262"/>
                </a:lnTo>
                <a:lnTo>
                  <a:pt x="0" y="255"/>
                </a:lnTo>
                <a:lnTo>
                  <a:pt x="0" y="18"/>
                </a:lnTo>
                <a:lnTo>
                  <a:pt x="1" y="11"/>
                </a:lnTo>
                <a:lnTo>
                  <a:pt x="5" y="6"/>
                </a:lnTo>
                <a:lnTo>
                  <a:pt x="11" y="2"/>
                </a:lnTo>
                <a:lnTo>
                  <a:pt x="18" y="0"/>
                </a:lnTo>
                <a:lnTo>
                  <a:pt x="186" y="0"/>
                </a:lnTo>
                <a:lnTo>
                  <a:pt x="192" y="2"/>
                </a:lnTo>
                <a:lnTo>
                  <a:pt x="198" y="6"/>
                </a:lnTo>
                <a:lnTo>
                  <a:pt x="202" y="11"/>
                </a:lnTo>
                <a:lnTo>
                  <a:pt x="203" y="18"/>
                </a:lnTo>
                <a:lnTo>
                  <a:pt x="203" y="255"/>
                </a:lnTo>
                <a:lnTo>
                  <a:pt x="202" y="262"/>
                </a:lnTo>
                <a:lnTo>
                  <a:pt x="198" y="268"/>
                </a:lnTo>
                <a:lnTo>
                  <a:pt x="192" y="272"/>
                </a:lnTo>
                <a:lnTo>
                  <a:pt x="186" y="273"/>
                </a:lnTo>
                <a:close/>
                <a:moveTo>
                  <a:pt x="18" y="15"/>
                </a:moveTo>
                <a:lnTo>
                  <a:pt x="18" y="15"/>
                </a:lnTo>
                <a:lnTo>
                  <a:pt x="16" y="17"/>
                </a:lnTo>
                <a:lnTo>
                  <a:pt x="15" y="18"/>
                </a:lnTo>
                <a:lnTo>
                  <a:pt x="15" y="255"/>
                </a:lnTo>
                <a:lnTo>
                  <a:pt x="16" y="258"/>
                </a:lnTo>
                <a:lnTo>
                  <a:pt x="18" y="258"/>
                </a:lnTo>
                <a:lnTo>
                  <a:pt x="186" y="258"/>
                </a:lnTo>
                <a:lnTo>
                  <a:pt x="188" y="258"/>
                </a:lnTo>
                <a:lnTo>
                  <a:pt x="188" y="255"/>
                </a:lnTo>
                <a:lnTo>
                  <a:pt x="188" y="18"/>
                </a:lnTo>
                <a:lnTo>
                  <a:pt x="188" y="17"/>
                </a:lnTo>
                <a:lnTo>
                  <a:pt x="186" y="15"/>
                </a:lnTo>
                <a:lnTo>
                  <a:pt x="1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5" name="Freeform 299"/>
          <p:cNvSpPr>
            <a:spLocks/>
          </p:cNvSpPr>
          <p:nvPr/>
        </p:nvSpPr>
        <p:spPr bwMode="auto">
          <a:xfrm>
            <a:off x="4978400" y="1524000"/>
            <a:ext cx="71438" cy="15875"/>
          </a:xfrm>
          <a:custGeom>
            <a:avLst/>
            <a:gdLst>
              <a:gd name="T0" fmla="*/ 37744894 w 131"/>
              <a:gd name="T1" fmla="*/ 8586788 h 30"/>
              <a:gd name="T2" fmla="*/ 1188816 w 131"/>
              <a:gd name="T3" fmla="*/ 8586788 h 30"/>
              <a:gd name="T4" fmla="*/ 1188816 w 131"/>
              <a:gd name="T5" fmla="*/ 8586788 h 30"/>
              <a:gd name="T6" fmla="*/ 297204 w 131"/>
              <a:gd name="T7" fmla="*/ 8014229 h 30"/>
              <a:gd name="T8" fmla="*/ 0 w 131"/>
              <a:gd name="T9" fmla="*/ 7155921 h 30"/>
              <a:gd name="T10" fmla="*/ 0 w 131"/>
              <a:gd name="T11" fmla="*/ 1145117 h 30"/>
              <a:gd name="T12" fmla="*/ 0 w 131"/>
              <a:gd name="T13" fmla="*/ 1145117 h 30"/>
              <a:gd name="T14" fmla="*/ 297204 w 131"/>
              <a:gd name="T15" fmla="*/ 286279 h 30"/>
              <a:gd name="T16" fmla="*/ 1188816 w 131"/>
              <a:gd name="T17" fmla="*/ 0 h 30"/>
              <a:gd name="T18" fmla="*/ 37744894 w 131"/>
              <a:gd name="T19" fmla="*/ 0 h 30"/>
              <a:gd name="T20" fmla="*/ 37744894 w 131"/>
              <a:gd name="T21" fmla="*/ 0 h 30"/>
              <a:gd name="T22" fmla="*/ 38339302 w 131"/>
              <a:gd name="T23" fmla="*/ 286279 h 30"/>
              <a:gd name="T24" fmla="*/ 38933710 w 131"/>
              <a:gd name="T25" fmla="*/ 1145117 h 30"/>
              <a:gd name="T26" fmla="*/ 38933710 w 131"/>
              <a:gd name="T27" fmla="*/ 7155921 h 30"/>
              <a:gd name="T28" fmla="*/ 38933710 w 131"/>
              <a:gd name="T29" fmla="*/ 7155921 h 30"/>
              <a:gd name="T30" fmla="*/ 38339302 w 131"/>
              <a:gd name="T31" fmla="*/ 8014229 h 30"/>
              <a:gd name="T32" fmla="*/ 37744894 w 131"/>
              <a:gd name="T33" fmla="*/ 8586788 h 30"/>
              <a:gd name="T34" fmla="*/ 37744894 w 131"/>
              <a:gd name="T35" fmla="*/ 8586788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1" h="30">
                <a:moveTo>
                  <a:pt x="127" y="30"/>
                </a:moveTo>
                <a:lnTo>
                  <a:pt x="4" y="30"/>
                </a:lnTo>
                <a:lnTo>
                  <a:pt x="1" y="28"/>
                </a:lnTo>
                <a:lnTo>
                  <a:pt x="0" y="25"/>
                </a:lnTo>
                <a:lnTo>
                  <a:pt x="0" y="4"/>
                </a:lnTo>
                <a:lnTo>
                  <a:pt x="1" y="1"/>
                </a:lnTo>
                <a:lnTo>
                  <a:pt x="4" y="0"/>
                </a:lnTo>
                <a:lnTo>
                  <a:pt x="127" y="0"/>
                </a:lnTo>
                <a:lnTo>
                  <a:pt x="129" y="1"/>
                </a:lnTo>
                <a:lnTo>
                  <a:pt x="131" y="4"/>
                </a:lnTo>
                <a:lnTo>
                  <a:pt x="131" y="25"/>
                </a:lnTo>
                <a:lnTo>
                  <a:pt x="129" y="28"/>
                </a:lnTo>
                <a:lnTo>
                  <a:pt x="127"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6" name="Freeform 300"/>
          <p:cNvSpPr>
            <a:spLocks/>
          </p:cNvSpPr>
          <p:nvPr/>
        </p:nvSpPr>
        <p:spPr bwMode="auto">
          <a:xfrm>
            <a:off x="4979988" y="1555750"/>
            <a:ext cx="15875" cy="17463"/>
          </a:xfrm>
          <a:custGeom>
            <a:avLst/>
            <a:gdLst>
              <a:gd name="T0" fmla="*/ 8586258 w 30"/>
              <a:gd name="T1" fmla="*/ 5017884 h 32"/>
              <a:gd name="T2" fmla="*/ 8586258 w 30"/>
              <a:gd name="T3" fmla="*/ 5017884 h 32"/>
              <a:gd name="T4" fmla="*/ 8299979 w 30"/>
              <a:gd name="T5" fmla="*/ 6494053 h 32"/>
              <a:gd name="T6" fmla="*/ 7441671 w 30"/>
              <a:gd name="T7" fmla="*/ 7969677 h 32"/>
              <a:gd name="T8" fmla="*/ 6010275 w 30"/>
              <a:gd name="T9" fmla="*/ 8855378 h 32"/>
              <a:gd name="T10" fmla="*/ 4293129 w 30"/>
              <a:gd name="T11" fmla="*/ 9445846 h 32"/>
              <a:gd name="T12" fmla="*/ 4293129 w 30"/>
              <a:gd name="T13" fmla="*/ 9445846 h 32"/>
              <a:gd name="T14" fmla="*/ 2289704 w 30"/>
              <a:gd name="T15" fmla="*/ 8855378 h 32"/>
              <a:gd name="T16" fmla="*/ 1144588 w 30"/>
              <a:gd name="T17" fmla="*/ 7969677 h 32"/>
              <a:gd name="T18" fmla="*/ 0 w 30"/>
              <a:gd name="T19" fmla="*/ 6494053 h 32"/>
              <a:gd name="T20" fmla="*/ 0 w 30"/>
              <a:gd name="T21" fmla="*/ 5017884 h 32"/>
              <a:gd name="T22" fmla="*/ 0 w 30"/>
              <a:gd name="T23" fmla="*/ 5017884 h 32"/>
              <a:gd name="T24" fmla="*/ 0 w 30"/>
              <a:gd name="T25" fmla="*/ 2951793 h 32"/>
              <a:gd name="T26" fmla="*/ 1144588 w 30"/>
              <a:gd name="T27" fmla="*/ 1770857 h 32"/>
              <a:gd name="T28" fmla="*/ 2289704 w 30"/>
              <a:gd name="T29" fmla="*/ 590468 h 32"/>
              <a:gd name="T30" fmla="*/ 4293129 w 30"/>
              <a:gd name="T31" fmla="*/ 0 h 32"/>
              <a:gd name="T32" fmla="*/ 4293129 w 30"/>
              <a:gd name="T33" fmla="*/ 0 h 32"/>
              <a:gd name="T34" fmla="*/ 6010275 w 30"/>
              <a:gd name="T35" fmla="*/ 590468 h 32"/>
              <a:gd name="T36" fmla="*/ 7441671 w 30"/>
              <a:gd name="T37" fmla="*/ 1770857 h 32"/>
              <a:gd name="T38" fmla="*/ 8299979 w 30"/>
              <a:gd name="T39" fmla="*/ 2951793 h 32"/>
              <a:gd name="T40" fmla="*/ 8586258 w 30"/>
              <a:gd name="T41" fmla="*/ 5017884 h 32"/>
              <a:gd name="T42" fmla="*/ 8586258 w 30"/>
              <a:gd name="T43" fmla="*/ 501788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7"/>
                </a:lnTo>
                <a:lnTo>
                  <a:pt x="21" y="30"/>
                </a:lnTo>
                <a:lnTo>
                  <a:pt x="15" y="32"/>
                </a:lnTo>
                <a:lnTo>
                  <a:pt x="8" y="30"/>
                </a:lnTo>
                <a:lnTo>
                  <a:pt x="4" y="27"/>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7" name="Freeform 301"/>
          <p:cNvSpPr>
            <a:spLocks/>
          </p:cNvSpPr>
          <p:nvPr/>
        </p:nvSpPr>
        <p:spPr bwMode="auto">
          <a:xfrm>
            <a:off x="5006975" y="1555750"/>
            <a:ext cx="15875" cy="17463"/>
          </a:xfrm>
          <a:custGeom>
            <a:avLst/>
            <a:gdLst>
              <a:gd name="T0" fmla="*/ 8586258 w 30"/>
              <a:gd name="T1" fmla="*/ 5017884 h 32"/>
              <a:gd name="T2" fmla="*/ 8586258 w 30"/>
              <a:gd name="T3" fmla="*/ 5017884 h 32"/>
              <a:gd name="T4" fmla="*/ 8299979 w 30"/>
              <a:gd name="T5" fmla="*/ 6494053 h 32"/>
              <a:gd name="T6" fmla="*/ 7441671 w 30"/>
              <a:gd name="T7" fmla="*/ 7969677 h 32"/>
              <a:gd name="T8" fmla="*/ 6010275 w 30"/>
              <a:gd name="T9" fmla="*/ 8855378 h 32"/>
              <a:gd name="T10" fmla="*/ 4293129 w 30"/>
              <a:gd name="T11" fmla="*/ 9445846 h 32"/>
              <a:gd name="T12" fmla="*/ 4293129 w 30"/>
              <a:gd name="T13" fmla="*/ 9445846 h 32"/>
              <a:gd name="T14" fmla="*/ 2289704 w 30"/>
              <a:gd name="T15" fmla="*/ 8855378 h 32"/>
              <a:gd name="T16" fmla="*/ 1144588 w 30"/>
              <a:gd name="T17" fmla="*/ 7969677 h 32"/>
              <a:gd name="T18" fmla="*/ 0 w 30"/>
              <a:gd name="T19" fmla="*/ 6494053 h 32"/>
              <a:gd name="T20" fmla="*/ 0 w 30"/>
              <a:gd name="T21" fmla="*/ 5017884 h 32"/>
              <a:gd name="T22" fmla="*/ 0 w 30"/>
              <a:gd name="T23" fmla="*/ 5017884 h 32"/>
              <a:gd name="T24" fmla="*/ 0 w 30"/>
              <a:gd name="T25" fmla="*/ 2951793 h 32"/>
              <a:gd name="T26" fmla="*/ 1144588 w 30"/>
              <a:gd name="T27" fmla="*/ 1770857 h 32"/>
              <a:gd name="T28" fmla="*/ 2289704 w 30"/>
              <a:gd name="T29" fmla="*/ 590468 h 32"/>
              <a:gd name="T30" fmla="*/ 4293129 w 30"/>
              <a:gd name="T31" fmla="*/ 0 h 32"/>
              <a:gd name="T32" fmla="*/ 4293129 w 30"/>
              <a:gd name="T33" fmla="*/ 0 h 32"/>
              <a:gd name="T34" fmla="*/ 6010275 w 30"/>
              <a:gd name="T35" fmla="*/ 590468 h 32"/>
              <a:gd name="T36" fmla="*/ 7441671 w 30"/>
              <a:gd name="T37" fmla="*/ 1770857 h 32"/>
              <a:gd name="T38" fmla="*/ 8299979 w 30"/>
              <a:gd name="T39" fmla="*/ 2951793 h 32"/>
              <a:gd name="T40" fmla="*/ 8586258 w 30"/>
              <a:gd name="T41" fmla="*/ 5017884 h 32"/>
              <a:gd name="T42" fmla="*/ 8586258 w 30"/>
              <a:gd name="T43" fmla="*/ 501788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7"/>
                </a:lnTo>
                <a:lnTo>
                  <a:pt x="21" y="30"/>
                </a:lnTo>
                <a:lnTo>
                  <a:pt x="15" y="32"/>
                </a:lnTo>
                <a:lnTo>
                  <a:pt x="8" y="30"/>
                </a:lnTo>
                <a:lnTo>
                  <a:pt x="4" y="27"/>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8" name="Freeform 302"/>
          <p:cNvSpPr>
            <a:spLocks/>
          </p:cNvSpPr>
          <p:nvPr/>
        </p:nvSpPr>
        <p:spPr bwMode="auto">
          <a:xfrm>
            <a:off x="5032375" y="1555750"/>
            <a:ext cx="15875" cy="17463"/>
          </a:xfrm>
          <a:custGeom>
            <a:avLst/>
            <a:gdLst>
              <a:gd name="T0" fmla="*/ 8586258 w 30"/>
              <a:gd name="T1" fmla="*/ 5017884 h 32"/>
              <a:gd name="T2" fmla="*/ 8586258 w 30"/>
              <a:gd name="T3" fmla="*/ 5017884 h 32"/>
              <a:gd name="T4" fmla="*/ 8299979 w 30"/>
              <a:gd name="T5" fmla="*/ 6494053 h 32"/>
              <a:gd name="T6" fmla="*/ 7441671 w 30"/>
              <a:gd name="T7" fmla="*/ 7969677 h 32"/>
              <a:gd name="T8" fmla="*/ 6010275 w 30"/>
              <a:gd name="T9" fmla="*/ 8855378 h 32"/>
              <a:gd name="T10" fmla="*/ 4293129 w 30"/>
              <a:gd name="T11" fmla="*/ 9445846 h 32"/>
              <a:gd name="T12" fmla="*/ 4293129 w 30"/>
              <a:gd name="T13" fmla="*/ 9445846 h 32"/>
              <a:gd name="T14" fmla="*/ 2575983 w 30"/>
              <a:gd name="T15" fmla="*/ 8855378 h 32"/>
              <a:gd name="T16" fmla="*/ 1144588 w 30"/>
              <a:gd name="T17" fmla="*/ 7969677 h 32"/>
              <a:gd name="T18" fmla="*/ 0 w 30"/>
              <a:gd name="T19" fmla="*/ 6494053 h 32"/>
              <a:gd name="T20" fmla="*/ 0 w 30"/>
              <a:gd name="T21" fmla="*/ 5017884 h 32"/>
              <a:gd name="T22" fmla="*/ 0 w 30"/>
              <a:gd name="T23" fmla="*/ 5017884 h 32"/>
              <a:gd name="T24" fmla="*/ 0 w 30"/>
              <a:gd name="T25" fmla="*/ 2951793 h 32"/>
              <a:gd name="T26" fmla="*/ 1144588 w 30"/>
              <a:gd name="T27" fmla="*/ 1770857 h 32"/>
              <a:gd name="T28" fmla="*/ 2575983 w 30"/>
              <a:gd name="T29" fmla="*/ 590468 h 32"/>
              <a:gd name="T30" fmla="*/ 4293129 w 30"/>
              <a:gd name="T31" fmla="*/ 0 h 32"/>
              <a:gd name="T32" fmla="*/ 4293129 w 30"/>
              <a:gd name="T33" fmla="*/ 0 h 32"/>
              <a:gd name="T34" fmla="*/ 6010275 w 30"/>
              <a:gd name="T35" fmla="*/ 590468 h 32"/>
              <a:gd name="T36" fmla="*/ 7441671 w 30"/>
              <a:gd name="T37" fmla="*/ 1770857 h 32"/>
              <a:gd name="T38" fmla="*/ 8299979 w 30"/>
              <a:gd name="T39" fmla="*/ 2951793 h 32"/>
              <a:gd name="T40" fmla="*/ 8586258 w 30"/>
              <a:gd name="T41" fmla="*/ 5017884 h 32"/>
              <a:gd name="T42" fmla="*/ 8586258 w 30"/>
              <a:gd name="T43" fmla="*/ 501788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7"/>
                </a:lnTo>
                <a:lnTo>
                  <a:pt x="21" y="30"/>
                </a:lnTo>
                <a:lnTo>
                  <a:pt x="15" y="32"/>
                </a:lnTo>
                <a:lnTo>
                  <a:pt x="9" y="30"/>
                </a:lnTo>
                <a:lnTo>
                  <a:pt x="4" y="27"/>
                </a:lnTo>
                <a:lnTo>
                  <a:pt x="0" y="22"/>
                </a:lnTo>
                <a:lnTo>
                  <a:pt x="0" y="17"/>
                </a:lnTo>
                <a:lnTo>
                  <a:pt x="0" y="10"/>
                </a:lnTo>
                <a:lnTo>
                  <a:pt x="4" y="6"/>
                </a:lnTo>
                <a:lnTo>
                  <a:pt x="9"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39" name="Freeform 303"/>
          <p:cNvSpPr>
            <a:spLocks/>
          </p:cNvSpPr>
          <p:nvPr/>
        </p:nvSpPr>
        <p:spPr bwMode="auto">
          <a:xfrm>
            <a:off x="4979988" y="1582738"/>
            <a:ext cx="15875" cy="15875"/>
          </a:xfrm>
          <a:custGeom>
            <a:avLst/>
            <a:gdLst>
              <a:gd name="T0" fmla="*/ 8586258 w 30"/>
              <a:gd name="T1" fmla="*/ 4276824 h 32"/>
              <a:gd name="T2" fmla="*/ 8586258 w 30"/>
              <a:gd name="T3" fmla="*/ 4276824 h 32"/>
              <a:gd name="T4" fmla="*/ 8299979 w 30"/>
              <a:gd name="T5" fmla="*/ 5534422 h 32"/>
              <a:gd name="T6" fmla="*/ 7441671 w 30"/>
              <a:gd name="T7" fmla="*/ 7044035 h 32"/>
              <a:gd name="T8" fmla="*/ 6010275 w 30"/>
              <a:gd name="T9" fmla="*/ 7547074 h 32"/>
              <a:gd name="T10" fmla="*/ 4293129 w 30"/>
              <a:gd name="T11" fmla="*/ 8050113 h 32"/>
              <a:gd name="T12" fmla="*/ 4293129 w 30"/>
              <a:gd name="T13" fmla="*/ 8050113 h 32"/>
              <a:gd name="T14" fmla="*/ 2289704 w 30"/>
              <a:gd name="T15" fmla="*/ 7547074 h 32"/>
              <a:gd name="T16" fmla="*/ 1144588 w 30"/>
              <a:gd name="T17" fmla="*/ 7044035 h 32"/>
              <a:gd name="T18" fmla="*/ 0 w 30"/>
              <a:gd name="T19" fmla="*/ 5534422 h 32"/>
              <a:gd name="T20" fmla="*/ 0 w 30"/>
              <a:gd name="T21" fmla="*/ 4276824 h 32"/>
              <a:gd name="T22" fmla="*/ 0 w 30"/>
              <a:gd name="T23" fmla="*/ 4276824 h 32"/>
              <a:gd name="T24" fmla="*/ 0 w 30"/>
              <a:gd name="T25" fmla="*/ 2515691 h 32"/>
              <a:gd name="T26" fmla="*/ 1144588 w 30"/>
              <a:gd name="T27" fmla="*/ 1509613 h 32"/>
              <a:gd name="T28" fmla="*/ 2289704 w 30"/>
              <a:gd name="T29" fmla="*/ 503039 h 32"/>
              <a:gd name="T30" fmla="*/ 4293129 w 30"/>
              <a:gd name="T31" fmla="*/ 0 h 32"/>
              <a:gd name="T32" fmla="*/ 4293129 w 30"/>
              <a:gd name="T33" fmla="*/ 0 h 32"/>
              <a:gd name="T34" fmla="*/ 6010275 w 30"/>
              <a:gd name="T35" fmla="*/ 503039 h 32"/>
              <a:gd name="T36" fmla="*/ 7441671 w 30"/>
              <a:gd name="T37" fmla="*/ 1509613 h 32"/>
              <a:gd name="T38" fmla="*/ 8299979 w 30"/>
              <a:gd name="T39" fmla="*/ 2515691 h 32"/>
              <a:gd name="T40" fmla="*/ 8586258 w 30"/>
              <a:gd name="T41" fmla="*/ 4276824 h 32"/>
              <a:gd name="T42" fmla="*/ 8586258 w 30"/>
              <a:gd name="T43" fmla="*/ 427682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0" name="Freeform 304"/>
          <p:cNvSpPr>
            <a:spLocks/>
          </p:cNvSpPr>
          <p:nvPr/>
        </p:nvSpPr>
        <p:spPr bwMode="auto">
          <a:xfrm>
            <a:off x="5006975" y="1582738"/>
            <a:ext cx="15875" cy="15875"/>
          </a:xfrm>
          <a:custGeom>
            <a:avLst/>
            <a:gdLst>
              <a:gd name="T0" fmla="*/ 8586258 w 30"/>
              <a:gd name="T1" fmla="*/ 4276824 h 32"/>
              <a:gd name="T2" fmla="*/ 8586258 w 30"/>
              <a:gd name="T3" fmla="*/ 4276824 h 32"/>
              <a:gd name="T4" fmla="*/ 8299979 w 30"/>
              <a:gd name="T5" fmla="*/ 5534422 h 32"/>
              <a:gd name="T6" fmla="*/ 7441671 w 30"/>
              <a:gd name="T7" fmla="*/ 7044035 h 32"/>
              <a:gd name="T8" fmla="*/ 6010275 w 30"/>
              <a:gd name="T9" fmla="*/ 7547074 h 32"/>
              <a:gd name="T10" fmla="*/ 4293129 w 30"/>
              <a:gd name="T11" fmla="*/ 8050113 h 32"/>
              <a:gd name="T12" fmla="*/ 4293129 w 30"/>
              <a:gd name="T13" fmla="*/ 8050113 h 32"/>
              <a:gd name="T14" fmla="*/ 2289704 w 30"/>
              <a:gd name="T15" fmla="*/ 7547074 h 32"/>
              <a:gd name="T16" fmla="*/ 1144588 w 30"/>
              <a:gd name="T17" fmla="*/ 7044035 h 32"/>
              <a:gd name="T18" fmla="*/ 0 w 30"/>
              <a:gd name="T19" fmla="*/ 5534422 h 32"/>
              <a:gd name="T20" fmla="*/ 0 w 30"/>
              <a:gd name="T21" fmla="*/ 4276824 h 32"/>
              <a:gd name="T22" fmla="*/ 0 w 30"/>
              <a:gd name="T23" fmla="*/ 4276824 h 32"/>
              <a:gd name="T24" fmla="*/ 0 w 30"/>
              <a:gd name="T25" fmla="*/ 2515691 h 32"/>
              <a:gd name="T26" fmla="*/ 1144588 w 30"/>
              <a:gd name="T27" fmla="*/ 1509613 h 32"/>
              <a:gd name="T28" fmla="*/ 2289704 w 30"/>
              <a:gd name="T29" fmla="*/ 503039 h 32"/>
              <a:gd name="T30" fmla="*/ 4293129 w 30"/>
              <a:gd name="T31" fmla="*/ 0 h 32"/>
              <a:gd name="T32" fmla="*/ 4293129 w 30"/>
              <a:gd name="T33" fmla="*/ 0 h 32"/>
              <a:gd name="T34" fmla="*/ 6010275 w 30"/>
              <a:gd name="T35" fmla="*/ 503039 h 32"/>
              <a:gd name="T36" fmla="*/ 7441671 w 30"/>
              <a:gd name="T37" fmla="*/ 1509613 h 32"/>
              <a:gd name="T38" fmla="*/ 8299979 w 30"/>
              <a:gd name="T39" fmla="*/ 2515691 h 32"/>
              <a:gd name="T40" fmla="*/ 8586258 w 30"/>
              <a:gd name="T41" fmla="*/ 4276824 h 32"/>
              <a:gd name="T42" fmla="*/ 8586258 w 30"/>
              <a:gd name="T43" fmla="*/ 427682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1" name="Freeform 305"/>
          <p:cNvSpPr>
            <a:spLocks/>
          </p:cNvSpPr>
          <p:nvPr/>
        </p:nvSpPr>
        <p:spPr bwMode="auto">
          <a:xfrm>
            <a:off x="5032375" y="1582738"/>
            <a:ext cx="15875" cy="15875"/>
          </a:xfrm>
          <a:custGeom>
            <a:avLst/>
            <a:gdLst>
              <a:gd name="T0" fmla="*/ 8586258 w 30"/>
              <a:gd name="T1" fmla="*/ 4276824 h 32"/>
              <a:gd name="T2" fmla="*/ 8586258 w 30"/>
              <a:gd name="T3" fmla="*/ 4276824 h 32"/>
              <a:gd name="T4" fmla="*/ 8299979 w 30"/>
              <a:gd name="T5" fmla="*/ 5534422 h 32"/>
              <a:gd name="T6" fmla="*/ 7441671 w 30"/>
              <a:gd name="T7" fmla="*/ 7044035 h 32"/>
              <a:gd name="T8" fmla="*/ 6010275 w 30"/>
              <a:gd name="T9" fmla="*/ 7547074 h 32"/>
              <a:gd name="T10" fmla="*/ 4293129 w 30"/>
              <a:gd name="T11" fmla="*/ 8050113 h 32"/>
              <a:gd name="T12" fmla="*/ 4293129 w 30"/>
              <a:gd name="T13" fmla="*/ 8050113 h 32"/>
              <a:gd name="T14" fmla="*/ 2575983 w 30"/>
              <a:gd name="T15" fmla="*/ 7547074 h 32"/>
              <a:gd name="T16" fmla="*/ 1144588 w 30"/>
              <a:gd name="T17" fmla="*/ 7044035 h 32"/>
              <a:gd name="T18" fmla="*/ 0 w 30"/>
              <a:gd name="T19" fmla="*/ 5534422 h 32"/>
              <a:gd name="T20" fmla="*/ 0 w 30"/>
              <a:gd name="T21" fmla="*/ 4276824 h 32"/>
              <a:gd name="T22" fmla="*/ 0 w 30"/>
              <a:gd name="T23" fmla="*/ 4276824 h 32"/>
              <a:gd name="T24" fmla="*/ 0 w 30"/>
              <a:gd name="T25" fmla="*/ 2515691 h 32"/>
              <a:gd name="T26" fmla="*/ 1144588 w 30"/>
              <a:gd name="T27" fmla="*/ 1509613 h 32"/>
              <a:gd name="T28" fmla="*/ 2575983 w 30"/>
              <a:gd name="T29" fmla="*/ 503039 h 32"/>
              <a:gd name="T30" fmla="*/ 4293129 w 30"/>
              <a:gd name="T31" fmla="*/ 0 h 32"/>
              <a:gd name="T32" fmla="*/ 4293129 w 30"/>
              <a:gd name="T33" fmla="*/ 0 h 32"/>
              <a:gd name="T34" fmla="*/ 6010275 w 30"/>
              <a:gd name="T35" fmla="*/ 503039 h 32"/>
              <a:gd name="T36" fmla="*/ 7441671 w 30"/>
              <a:gd name="T37" fmla="*/ 1509613 h 32"/>
              <a:gd name="T38" fmla="*/ 8299979 w 30"/>
              <a:gd name="T39" fmla="*/ 2515691 h 32"/>
              <a:gd name="T40" fmla="*/ 8586258 w 30"/>
              <a:gd name="T41" fmla="*/ 4276824 h 32"/>
              <a:gd name="T42" fmla="*/ 8586258 w 30"/>
              <a:gd name="T43" fmla="*/ 4276824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9" y="30"/>
                </a:lnTo>
                <a:lnTo>
                  <a:pt x="4" y="28"/>
                </a:lnTo>
                <a:lnTo>
                  <a:pt x="0" y="22"/>
                </a:lnTo>
                <a:lnTo>
                  <a:pt x="0" y="17"/>
                </a:lnTo>
                <a:lnTo>
                  <a:pt x="0" y="10"/>
                </a:lnTo>
                <a:lnTo>
                  <a:pt x="4" y="6"/>
                </a:lnTo>
                <a:lnTo>
                  <a:pt x="9"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2" name="Freeform 306"/>
          <p:cNvSpPr>
            <a:spLocks/>
          </p:cNvSpPr>
          <p:nvPr/>
        </p:nvSpPr>
        <p:spPr bwMode="auto">
          <a:xfrm>
            <a:off x="4979988" y="1608138"/>
            <a:ext cx="15875" cy="17462"/>
          </a:xfrm>
          <a:custGeom>
            <a:avLst/>
            <a:gdLst>
              <a:gd name="T0" fmla="*/ 8586258 w 30"/>
              <a:gd name="T1" fmla="*/ 5017597 h 32"/>
              <a:gd name="T2" fmla="*/ 8586258 w 30"/>
              <a:gd name="T3" fmla="*/ 5017597 h 32"/>
              <a:gd name="T4" fmla="*/ 8299979 w 30"/>
              <a:gd name="T5" fmla="*/ 6493681 h 32"/>
              <a:gd name="T6" fmla="*/ 7441671 w 30"/>
              <a:gd name="T7" fmla="*/ 8264437 h 32"/>
              <a:gd name="T8" fmla="*/ 6010275 w 30"/>
              <a:gd name="T9" fmla="*/ 8854871 h 32"/>
              <a:gd name="T10" fmla="*/ 4293129 w 30"/>
              <a:gd name="T11" fmla="*/ 9445305 h 32"/>
              <a:gd name="T12" fmla="*/ 4293129 w 30"/>
              <a:gd name="T13" fmla="*/ 9445305 h 32"/>
              <a:gd name="T14" fmla="*/ 2289704 w 30"/>
              <a:gd name="T15" fmla="*/ 8854871 h 32"/>
              <a:gd name="T16" fmla="*/ 1144588 w 30"/>
              <a:gd name="T17" fmla="*/ 8264437 h 32"/>
              <a:gd name="T18" fmla="*/ 0 w 30"/>
              <a:gd name="T19" fmla="*/ 6493681 h 32"/>
              <a:gd name="T20" fmla="*/ 0 w 30"/>
              <a:gd name="T21" fmla="*/ 5017597 h 32"/>
              <a:gd name="T22" fmla="*/ 0 w 30"/>
              <a:gd name="T23" fmla="*/ 5017597 h 32"/>
              <a:gd name="T24" fmla="*/ 0 w 30"/>
              <a:gd name="T25" fmla="*/ 2951624 h 32"/>
              <a:gd name="T26" fmla="*/ 1144588 w 30"/>
              <a:gd name="T27" fmla="*/ 1770756 h 32"/>
              <a:gd name="T28" fmla="*/ 2289704 w 30"/>
              <a:gd name="T29" fmla="*/ 590434 h 32"/>
              <a:gd name="T30" fmla="*/ 4293129 w 30"/>
              <a:gd name="T31" fmla="*/ 0 h 32"/>
              <a:gd name="T32" fmla="*/ 4293129 w 30"/>
              <a:gd name="T33" fmla="*/ 0 h 32"/>
              <a:gd name="T34" fmla="*/ 6010275 w 30"/>
              <a:gd name="T35" fmla="*/ 590434 h 32"/>
              <a:gd name="T36" fmla="*/ 7441671 w 30"/>
              <a:gd name="T37" fmla="*/ 1770756 h 32"/>
              <a:gd name="T38" fmla="*/ 8299979 w 30"/>
              <a:gd name="T39" fmla="*/ 2951624 h 32"/>
              <a:gd name="T40" fmla="*/ 8586258 w 30"/>
              <a:gd name="T41" fmla="*/ 5017597 h 32"/>
              <a:gd name="T42" fmla="*/ 8586258 w 30"/>
              <a:gd name="T43" fmla="*/ 5017597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3" name="Freeform 307"/>
          <p:cNvSpPr>
            <a:spLocks/>
          </p:cNvSpPr>
          <p:nvPr/>
        </p:nvSpPr>
        <p:spPr bwMode="auto">
          <a:xfrm>
            <a:off x="5006975" y="1608138"/>
            <a:ext cx="15875" cy="17462"/>
          </a:xfrm>
          <a:custGeom>
            <a:avLst/>
            <a:gdLst>
              <a:gd name="T0" fmla="*/ 8586258 w 30"/>
              <a:gd name="T1" fmla="*/ 5017597 h 32"/>
              <a:gd name="T2" fmla="*/ 8586258 w 30"/>
              <a:gd name="T3" fmla="*/ 5017597 h 32"/>
              <a:gd name="T4" fmla="*/ 8299979 w 30"/>
              <a:gd name="T5" fmla="*/ 6493681 h 32"/>
              <a:gd name="T6" fmla="*/ 7441671 w 30"/>
              <a:gd name="T7" fmla="*/ 8264437 h 32"/>
              <a:gd name="T8" fmla="*/ 6010275 w 30"/>
              <a:gd name="T9" fmla="*/ 8854871 h 32"/>
              <a:gd name="T10" fmla="*/ 4293129 w 30"/>
              <a:gd name="T11" fmla="*/ 9445305 h 32"/>
              <a:gd name="T12" fmla="*/ 4293129 w 30"/>
              <a:gd name="T13" fmla="*/ 9445305 h 32"/>
              <a:gd name="T14" fmla="*/ 2289704 w 30"/>
              <a:gd name="T15" fmla="*/ 8854871 h 32"/>
              <a:gd name="T16" fmla="*/ 1144588 w 30"/>
              <a:gd name="T17" fmla="*/ 8264437 h 32"/>
              <a:gd name="T18" fmla="*/ 0 w 30"/>
              <a:gd name="T19" fmla="*/ 6493681 h 32"/>
              <a:gd name="T20" fmla="*/ 0 w 30"/>
              <a:gd name="T21" fmla="*/ 5017597 h 32"/>
              <a:gd name="T22" fmla="*/ 0 w 30"/>
              <a:gd name="T23" fmla="*/ 5017597 h 32"/>
              <a:gd name="T24" fmla="*/ 0 w 30"/>
              <a:gd name="T25" fmla="*/ 2951624 h 32"/>
              <a:gd name="T26" fmla="*/ 1144588 w 30"/>
              <a:gd name="T27" fmla="*/ 1770756 h 32"/>
              <a:gd name="T28" fmla="*/ 2289704 w 30"/>
              <a:gd name="T29" fmla="*/ 590434 h 32"/>
              <a:gd name="T30" fmla="*/ 4293129 w 30"/>
              <a:gd name="T31" fmla="*/ 0 h 32"/>
              <a:gd name="T32" fmla="*/ 4293129 w 30"/>
              <a:gd name="T33" fmla="*/ 0 h 32"/>
              <a:gd name="T34" fmla="*/ 6010275 w 30"/>
              <a:gd name="T35" fmla="*/ 590434 h 32"/>
              <a:gd name="T36" fmla="*/ 7441671 w 30"/>
              <a:gd name="T37" fmla="*/ 1770756 h 32"/>
              <a:gd name="T38" fmla="*/ 8299979 w 30"/>
              <a:gd name="T39" fmla="*/ 2951624 h 32"/>
              <a:gd name="T40" fmla="*/ 8586258 w 30"/>
              <a:gd name="T41" fmla="*/ 5017597 h 32"/>
              <a:gd name="T42" fmla="*/ 8586258 w 30"/>
              <a:gd name="T43" fmla="*/ 5017597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8" y="30"/>
                </a:lnTo>
                <a:lnTo>
                  <a:pt x="4" y="28"/>
                </a:lnTo>
                <a:lnTo>
                  <a:pt x="0" y="22"/>
                </a:lnTo>
                <a:lnTo>
                  <a:pt x="0" y="17"/>
                </a:lnTo>
                <a:lnTo>
                  <a:pt x="0" y="10"/>
                </a:lnTo>
                <a:lnTo>
                  <a:pt x="4" y="6"/>
                </a:lnTo>
                <a:lnTo>
                  <a:pt x="8"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4" name="Freeform 308"/>
          <p:cNvSpPr>
            <a:spLocks/>
          </p:cNvSpPr>
          <p:nvPr/>
        </p:nvSpPr>
        <p:spPr bwMode="auto">
          <a:xfrm>
            <a:off x="5032375" y="1608138"/>
            <a:ext cx="15875" cy="17462"/>
          </a:xfrm>
          <a:custGeom>
            <a:avLst/>
            <a:gdLst>
              <a:gd name="T0" fmla="*/ 8586258 w 30"/>
              <a:gd name="T1" fmla="*/ 5017597 h 32"/>
              <a:gd name="T2" fmla="*/ 8586258 w 30"/>
              <a:gd name="T3" fmla="*/ 5017597 h 32"/>
              <a:gd name="T4" fmla="*/ 8299979 w 30"/>
              <a:gd name="T5" fmla="*/ 6493681 h 32"/>
              <a:gd name="T6" fmla="*/ 7441671 w 30"/>
              <a:gd name="T7" fmla="*/ 8264437 h 32"/>
              <a:gd name="T8" fmla="*/ 6010275 w 30"/>
              <a:gd name="T9" fmla="*/ 8854871 h 32"/>
              <a:gd name="T10" fmla="*/ 4293129 w 30"/>
              <a:gd name="T11" fmla="*/ 9445305 h 32"/>
              <a:gd name="T12" fmla="*/ 4293129 w 30"/>
              <a:gd name="T13" fmla="*/ 9445305 h 32"/>
              <a:gd name="T14" fmla="*/ 2575983 w 30"/>
              <a:gd name="T15" fmla="*/ 8854871 h 32"/>
              <a:gd name="T16" fmla="*/ 1144588 w 30"/>
              <a:gd name="T17" fmla="*/ 8264437 h 32"/>
              <a:gd name="T18" fmla="*/ 0 w 30"/>
              <a:gd name="T19" fmla="*/ 6493681 h 32"/>
              <a:gd name="T20" fmla="*/ 0 w 30"/>
              <a:gd name="T21" fmla="*/ 5017597 h 32"/>
              <a:gd name="T22" fmla="*/ 0 w 30"/>
              <a:gd name="T23" fmla="*/ 5017597 h 32"/>
              <a:gd name="T24" fmla="*/ 0 w 30"/>
              <a:gd name="T25" fmla="*/ 2951624 h 32"/>
              <a:gd name="T26" fmla="*/ 1144588 w 30"/>
              <a:gd name="T27" fmla="*/ 1770756 h 32"/>
              <a:gd name="T28" fmla="*/ 2575983 w 30"/>
              <a:gd name="T29" fmla="*/ 590434 h 32"/>
              <a:gd name="T30" fmla="*/ 4293129 w 30"/>
              <a:gd name="T31" fmla="*/ 0 h 32"/>
              <a:gd name="T32" fmla="*/ 4293129 w 30"/>
              <a:gd name="T33" fmla="*/ 0 h 32"/>
              <a:gd name="T34" fmla="*/ 6010275 w 30"/>
              <a:gd name="T35" fmla="*/ 590434 h 32"/>
              <a:gd name="T36" fmla="*/ 7441671 w 30"/>
              <a:gd name="T37" fmla="*/ 1770756 h 32"/>
              <a:gd name="T38" fmla="*/ 8299979 w 30"/>
              <a:gd name="T39" fmla="*/ 2951624 h 32"/>
              <a:gd name="T40" fmla="*/ 8586258 w 30"/>
              <a:gd name="T41" fmla="*/ 5017597 h 32"/>
              <a:gd name="T42" fmla="*/ 8586258 w 30"/>
              <a:gd name="T43" fmla="*/ 5017597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2">
                <a:moveTo>
                  <a:pt x="30" y="17"/>
                </a:moveTo>
                <a:lnTo>
                  <a:pt x="30" y="17"/>
                </a:lnTo>
                <a:lnTo>
                  <a:pt x="29" y="22"/>
                </a:lnTo>
                <a:lnTo>
                  <a:pt x="26" y="28"/>
                </a:lnTo>
                <a:lnTo>
                  <a:pt x="21" y="30"/>
                </a:lnTo>
                <a:lnTo>
                  <a:pt x="15" y="32"/>
                </a:lnTo>
                <a:lnTo>
                  <a:pt x="9" y="30"/>
                </a:lnTo>
                <a:lnTo>
                  <a:pt x="4" y="28"/>
                </a:lnTo>
                <a:lnTo>
                  <a:pt x="0" y="22"/>
                </a:lnTo>
                <a:lnTo>
                  <a:pt x="0" y="17"/>
                </a:lnTo>
                <a:lnTo>
                  <a:pt x="0" y="10"/>
                </a:lnTo>
                <a:lnTo>
                  <a:pt x="4" y="6"/>
                </a:lnTo>
                <a:lnTo>
                  <a:pt x="9" y="2"/>
                </a:lnTo>
                <a:lnTo>
                  <a:pt x="15" y="0"/>
                </a:lnTo>
                <a:lnTo>
                  <a:pt x="21" y="2"/>
                </a:lnTo>
                <a:lnTo>
                  <a:pt x="26" y="6"/>
                </a:lnTo>
                <a:lnTo>
                  <a:pt x="29" y="10"/>
                </a:ln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5" name="Freeform 309"/>
          <p:cNvSpPr>
            <a:spLocks noEditPoints="1"/>
          </p:cNvSpPr>
          <p:nvPr/>
        </p:nvSpPr>
        <p:spPr bwMode="auto">
          <a:xfrm>
            <a:off x="3168650" y="1819275"/>
            <a:ext cx="147638" cy="100013"/>
          </a:xfrm>
          <a:custGeom>
            <a:avLst/>
            <a:gdLst>
              <a:gd name="T0" fmla="*/ 0 w 273"/>
              <a:gd name="T1" fmla="*/ 49682674 h 185"/>
              <a:gd name="T2" fmla="*/ 0 w 273"/>
              <a:gd name="T3" fmla="*/ 4703855 h 185"/>
              <a:gd name="T4" fmla="*/ 0 w 273"/>
              <a:gd name="T5" fmla="*/ 4703855 h 185"/>
              <a:gd name="T6" fmla="*/ 291490 w 273"/>
              <a:gd name="T7" fmla="*/ 2645749 h 185"/>
              <a:gd name="T8" fmla="*/ 1456911 w 273"/>
              <a:gd name="T9" fmla="*/ 1175829 h 185"/>
              <a:gd name="T10" fmla="*/ 3205854 w 273"/>
              <a:gd name="T11" fmla="*/ 294092 h 185"/>
              <a:gd name="T12" fmla="*/ 4662765 w 273"/>
              <a:gd name="T13" fmla="*/ 0 h 185"/>
              <a:gd name="T14" fmla="*/ 74314371 w 273"/>
              <a:gd name="T15" fmla="*/ 0 h 185"/>
              <a:gd name="T16" fmla="*/ 74314371 w 273"/>
              <a:gd name="T17" fmla="*/ 0 h 185"/>
              <a:gd name="T18" fmla="*/ 76354264 w 273"/>
              <a:gd name="T19" fmla="*/ 294092 h 185"/>
              <a:gd name="T20" fmla="*/ 78103206 w 273"/>
              <a:gd name="T21" fmla="*/ 1175829 h 185"/>
              <a:gd name="T22" fmla="*/ 79268627 w 273"/>
              <a:gd name="T23" fmla="*/ 2645749 h 185"/>
              <a:gd name="T24" fmla="*/ 79560117 w 273"/>
              <a:gd name="T25" fmla="*/ 4703855 h 185"/>
              <a:gd name="T26" fmla="*/ 79560117 w 273"/>
              <a:gd name="T27" fmla="*/ 49682674 h 185"/>
              <a:gd name="T28" fmla="*/ 79560117 w 273"/>
              <a:gd name="T29" fmla="*/ 49682674 h 185"/>
              <a:gd name="T30" fmla="*/ 79268627 w 273"/>
              <a:gd name="T31" fmla="*/ 51740779 h 185"/>
              <a:gd name="T32" fmla="*/ 78103206 w 273"/>
              <a:gd name="T33" fmla="*/ 53210700 h 185"/>
              <a:gd name="T34" fmla="*/ 76354264 w 273"/>
              <a:gd name="T35" fmla="*/ 54092437 h 185"/>
              <a:gd name="T36" fmla="*/ 74314371 w 273"/>
              <a:gd name="T37" fmla="*/ 54386529 h 185"/>
              <a:gd name="T38" fmla="*/ 4662765 w 273"/>
              <a:gd name="T39" fmla="*/ 54386529 h 185"/>
              <a:gd name="T40" fmla="*/ 4662765 w 273"/>
              <a:gd name="T41" fmla="*/ 54386529 h 185"/>
              <a:gd name="T42" fmla="*/ 3205854 w 273"/>
              <a:gd name="T43" fmla="*/ 54092437 h 185"/>
              <a:gd name="T44" fmla="*/ 1456911 w 273"/>
              <a:gd name="T45" fmla="*/ 53210700 h 185"/>
              <a:gd name="T46" fmla="*/ 291490 w 273"/>
              <a:gd name="T47" fmla="*/ 51740779 h 185"/>
              <a:gd name="T48" fmla="*/ 0 w 273"/>
              <a:gd name="T49" fmla="*/ 49682674 h 185"/>
              <a:gd name="T50" fmla="*/ 0 w 273"/>
              <a:gd name="T51" fmla="*/ 49682674 h 185"/>
              <a:gd name="T52" fmla="*/ 75188843 w 273"/>
              <a:gd name="T53" fmla="*/ 4703855 h 185"/>
              <a:gd name="T54" fmla="*/ 75188843 w 273"/>
              <a:gd name="T55" fmla="*/ 4703855 h 185"/>
              <a:gd name="T56" fmla="*/ 74897352 w 273"/>
              <a:gd name="T57" fmla="*/ 4409762 h 185"/>
              <a:gd name="T58" fmla="*/ 74314371 w 273"/>
              <a:gd name="T59" fmla="*/ 4409762 h 185"/>
              <a:gd name="T60" fmla="*/ 4662765 w 273"/>
              <a:gd name="T61" fmla="*/ 4409762 h 185"/>
              <a:gd name="T62" fmla="*/ 4662765 w 273"/>
              <a:gd name="T63" fmla="*/ 4409762 h 185"/>
              <a:gd name="T64" fmla="*/ 4371275 w 273"/>
              <a:gd name="T65" fmla="*/ 4409762 h 185"/>
              <a:gd name="T66" fmla="*/ 4371275 w 273"/>
              <a:gd name="T67" fmla="*/ 4703855 h 185"/>
              <a:gd name="T68" fmla="*/ 4371275 w 273"/>
              <a:gd name="T69" fmla="*/ 49682674 h 185"/>
              <a:gd name="T70" fmla="*/ 4371275 w 273"/>
              <a:gd name="T71" fmla="*/ 49682674 h 185"/>
              <a:gd name="T72" fmla="*/ 4371275 w 273"/>
              <a:gd name="T73" fmla="*/ 49976766 h 185"/>
              <a:gd name="T74" fmla="*/ 4662765 w 273"/>
              <a:gd name="T75" fmla="*/ 50564951 h 185"/>
              <a:gd name="T76" fmla="*/ 74314371 w 273"/>
              <a:gd name="T77" fmla="*/ 50564951 h 185"/>
              <a:gd name="T78" fmla="*/ 74314371 w 273"/>
              <a:gd name="T79" fmla="*/ 50564951 h 185"/>
              <a:gd name="T80" fmla="*/ 74897352 w 273"/>
              <a:gd name="T81" fmla="*/ 49976766 h 185"/>
              <a:gd name="T82" fmla="*/ 75188843 w 273"/>
              <a:gd name="T83" fmla="*/ 49682674 h 185"/>
              <a:gd name="T84" fmla="*/ 75188843 w 273"/>
              <a:gd name="T85" fmla="*/ 4703855 h 185"/>
              <a:gd name="T86" fmla="*/ 75188843 w 273"/>
              <a:gd name="T87" fmla="*/ 4703855 h 1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3" h="185">
                <a:moveTo>
                  <a:pt x="0" y="169"/>
                </a:moveTo>
                <a:lnTo>
                  <a:pt x="0" y="16"/>
                </a:lnTo>
                <a:lnTo>
                  <a:pt x="1" y="9"/>
                </a:lnTo>
                <a:lnTo>
                  <a:pt x="5" y="4"/>
                </a:lnTo>
                <a:lnTo>
                  <a:pt x="11" y="1"/>
                </a:lnTo>
                <a:lnTo>
                  <a:pt x="16" y="0"/>
                </a:lnTo>
                <a:lnTo>
                  <a:pt x="255" y="0"/>
                </a:lnTo>
                <a:lnTo>
                  <a:pt x="262" y="1"/>
                </a:lnTo>
                <a:lnTo>
                  <a:pt x="268" y="4"/>
                </a:lnTo>
                <a:lnTo>
                  <a:pt x="272" y="9"/>
                </a:lnTo>
                <a:lnTo>
                  <a:pt x="273" y="16"/>
                </a:lnTo>
                <a:lnTo>
                  <a:pt x="273" y="169"/>
                </a:lnTo>
                <a:lnTo>
                  <a:pt x="272" y="176"/>
                </a:lnTo>
                <a:lnTo>
                  <a:pt x="268" y="181"/>
                </a:lnTo>
                <a:lnTo>
                  <a:pt x="262" y="184"/>
                </a:lnTo>
                <a:lnTo>
                  <a:pt x="255" y="185"/>
                </a:lnTo>
                <a:lnTo>
                  <a:pt x="16" y="185"/>
                </a:lnTo>
                <a:lnTo>
                  <a:pt x="11" y="184"/>
                </a:lnTo>
                <a:lnTo>
                  <a:pt x="5" y="181"/>
                </a:lnTo>
                <a:lnTo>
                  <a:pt x="1" y="176"/>
                </a:lnTo>
                <a:lnTo>
                  <a:pt x="0" y="169"/>
                </a:lnTo>
                <a:close/>
                <a:moveTo>
                  <a:pt x="258" y="16"/>
                </a:moveTo>
                <a:lnTo>
                  <a:pt x="258" y="16"/>
                </a:lnTo>
                <a:lnTo>
                  <a:pt x="257" y="15"/>
                </a:lnTo>
                <a:lnTo>
                  <a:pt x="255" y="15"/>
                </a:lnTo>
                <a:lnTo>
                  <a:pt x="16" y="15"/>
                </a:lnTo>
                <a:lnTo>
                  <a:pt x="15" y="15"/>
                </a:lnTo>
                <a:lnTo>
                  <a:pt x="15" y="16"/>
                </a:lnTo>
                <a:lnTo>
                  <a:pt x="15" y="169"/>
                </a:lnTo>
                <a:lnTo>
                  <a:pt x="15" y="170"/>
                </a:lnTo>
                <a:lnTo>
                  <a:pt x="16" y="172"/>
                </a:lnTo>
                <a:lnTo>
                  <a:pt x="255" y="172"/>
                </a:lnTo>
                <a:lnTo>
                  <a:pt x="257" y="170"/>
                </a:lnTo>
                <a:lnTo>
                  <a:pt x="258" y="169"/>
                </a:lnTo>
                <a:lnTo>
                  <a:pt x="258"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6" name="Freeform 310"/>
          <p:cNvSpPr>
            <a:spLocks/>
          </p:cNvSpPr>
          <p:nvPr/>
        </p:nvSpPr>
        <p:spPr bwMode="auto">
          <a:xfrm>
            <a:off x="3182938" y="1833563"/>
            <a:ext cx="119062" cy="50800"/>
          </a:xfrm>
          <a:custGeom>
            <a:avLst/>
            <a:gdLst>
              <a:gd name="T0" fmla="*/ 31905910 w 220"/>
              <a:gd name="T1" fmla="*/ 27765141 h 95"/>
              <a:gd name="T2" fmla="*/ 31905910 w 220"/>
              <a:gd name="T3" fmla="*/ 27765141 h 95"/>
              <a:gd name="T4" fmla="*/ 31027557 w 220"/>
              <a:gd name="T5" fmla="*/ 27765141 h 95"/>
              <a:gd name="T6" fmla="*/ 30441989 w 220"/>
              <a:gd name="T7" fmla="*/ 27472640 h 95"/>
              <a:gd name="T8" fmla="*/ 878353 w 220"/>
              <a:gd name="T9" fmla="*/ 3799305 h 95"/>
              <a:gd name="T10" fmla="*/ 878353 w 220"/>
              <a:gd name="T11" fmla="*/ 3799305 h 95"/>
              <a:gd name="T12" fmla="*/ 292784 w 220"/>
              <a:gd name="T13" fmla="*/ 3507339 h 95"/>
              <a:gd name="T14" fmla="*/ 0 w 220"/>
              <a:gd name="T15" fmla="*/ 2337869 h 95"/>
              <a:gd name="T16" fmla="*/ 0 w 220"/>
              <a:gd name="T17" fmla="*/ 1461436 h 95"/>
              <a:gd name="T18" fmla="*/ 292784 w 220"/>
              <a:gd name="T19" fmla="*/ 584467 h 95"/>
              <a:gd name="T20" fmla="*/ 292784 w 220"/>
              <a:gd name="T21" fmla="*/ 584467 h 95"/>
              <a:gd name="T22" fmla="*/ 1170596 w 220"/>
              <a:gd name="T23" fmla="*/ 0 h 95"/>
              <a:gd name="T24" fmla="*/ 2048949 w 220"/>
              <a:gd name="T25" fmla="*/ 0 h 95"/>
              <a:gd name="T26" fmla="*/ 3220086 w 220"/>
              <a:gd name="T27" fmla="*/ 0 h 95"/>
              <a:gd name="T28" fmla="*/ 4097898 w 220"/>
              <a:gd name="T29" fmla="*/ 292501 h 95"/>
              <a:gd name="T30" fmla="*/ 31905910 w 220"/>
              <a:gd name="T31" fmla="*/ 22504400 h 95"/>
              <a:gd name="T32" fmla="*/ 60298950 w 220"/>
              <a:gd name="T33" fmla="*/ 292501 h 95"/>
              <a:gd name="T34" fmla="*/ 60298950 w 220"/>
              <a:gd name="T35" fmla="*/ 292501 h 95"/>
              <a:gd name="T36" fmla="*/ 61469546 w 220"/>
              <a:gd name="T37" fmla="*/ 0 h 95"/>
              <a:gd name="T38" fmla="*/ 62347899 w 220"/>
              <a:gd name="T39" fmla="*/ 0 h 95"/>
              <a:gd name="T40" fmla="*/ 63226252 w 220"/>
              <a:gd name="T41" fmla="*/ 292501 h 95"/>
              <a:gd name="T42" fmla="*/ 63811279 w 220"/>
              <a:gd name="T43" fmla="*/ 584467 h 95"/>
              <a:gd name="T44" fmla="*/ 63811279 w 220"/>
              <a:gd name="T45" fmla="*/ 584467 h 95"/>
              <a:gd name="T46" fmla="*/ 64396847 w 220"/>
              <a:gd name="T47" fmla="*/ 1461436 h 95"/>
              <a:gd name="T48" fmla="*/ 64396847 w 220"/>
              <a:gd name="T49" fmla="*/ 2630371 h 95"/>
              <a:gd name="T50" fmla="*/ 63811279 w 220"/>
              <a:gd name="T51" fmla="*/ 3507339 h 95"/>
              <a:gd name="T52" fmla="*/ 63518495 w 220"/>
              <a:gd name="T53" fmla="*/ 4383773 h 95"/>
              <a:gd name="T54" fmla="*/ 33076506 w 220"/>
              <a:gd name="T55" fmla="*/ 27472640 h 95"/>
              <a:gd name="T56" fmla="*/ 33076506 w 220"/>
              <a:gd name="T57" fmla="*/ 27472640 h 95"/>
              <a:gd name="T58" fmla="*/ 32783722 w 220"/>
              <a:gd name="T59" fmla="*/ 27765141 h 95"/>
              <a:gd name="T60" fmla="*/ 31905910 w 220"/>
              <a:gd name="T61" fmla="*/ 27765141 h 95"/>
              <a:gd name="T62" fmla="*/ 31905910 w 220"/>
              <a:gd name="T63" fmla="*/ 27765141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0" h="95">
                <a:moveTo>
                  <a:pt x="109" y="95"/>
                </a:moveTo>
                <a:lnTo>
                  <a:pt x="109" y="95"/>
                </a:lnTo>
                <a:lnTo>
                  <a:pt x="106" y="95"/>
                </a:lnTo>
                <a:lnTo>
                  <a:pt x="104" y="94"/>
                </a:lnTo>
                <a:lnTo>
                  <a:pt x="3" y="13"/>
                </a:lnTo>
                <a:lnTo>
                  <a:pt x="1" y="12"/>
                </a:lnTo>
                <a:lnTo>
                  <a:pt x="0" y="8"/>
                </a:lnTo>
                <a:lnTo>
                  <a:pt x="0" y="5"/>
                </a:lnTo>
                <a:lnTo>
                  <a:pt x="1" y="2"/>
                </a:lnTo>
                <a:lnTo>
                  <a:pt x="4" y="0"/>
                </a:lnTo>
                <a:lnTo>
                  <a:pt x="7" y="0"/>
                </a:lnTo>
                <a:lnTo>
                  <a:pt x="11" y="0"/>
                </a:lnTo>
                <a:lnTo>
                  <a:pt x="14" y="1"/>
                </a:lnTo>
                <a:lnTo>
                  <a:pt x="109" y="77"/>
                </a:lnTo>
                <a:lnTo>
                  <a:pt x="206" y="1"/>
                </a:lnTo>
                <a:lnTo>
                  <a:pt x="210" y="0"/>
                </a:lnTo>
                <a:lnTo>
                  <a:pt x="213" y="0"/>
                </a:lnTo>
                <a:lnTo>
                  <a:pt x="216" y="1"/>
                </a:lnTo>
                <a:lnTo>
                  <a:pt x="218" y="2"/>
                </a:lnTo>
                <a:lnTo>
                  <a:pt x="220" y="5"/>
                </a:lnTo>
                <a:lnTo>
                  <a:pt x="220" y="9"/>
                </a:lnTo>
                <a:lnTo>
                  <a:pt x="218" y="12"/>
                </a:lnTo>
                <a:lnTo>
                  <a:pt x="217" y="15"/>
                </a:lnTo>
                <a:lnTo>
                  <a:pt x="113" y="94"/>
                </a:lnTo>
                <a:lnTo>
                  <a:pt x="112" y="95"/>
                </a:lnTo>
                <a:lnTo>
                  <a:pt x="109" y="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7" name="Freeform 311"/>
          <p:cNvSpPr>
            <a:spLocks/>
          </p:cNvSpPr>
          <p:nvPr/>
        </p:nvSpPr>
        <p:spPr bwMode="auto">
          <a:xfrm>
            <a:off x="4662488" y="3619500"/>
            <a:ext cx="26987" cy="65088"/>
          </a:xfrm>
          <a:custGeom>
            <a:avLst/>
            <a:gdLst>
              <a:gd name="T0" fmla="*/ 3951668 w 49"/>
              <a:gd name="T1" fmla="*/ 35505226 h 117"/>
              <a:gd name="T2" fmla="*/ 10638936 w 49"/>
              <a:gd name="T3" fmla="*/ 35505226 h 117"/>
              <a:gd name="T4" fmla="*/ 10638936 w 49"/>
              <a:gd name="T5" fmla="*/ 35505226 h 117"/>
              <a:gd name="T6" fmla="*/ 12463037 w 49"/>
              <a:gd name="T7" fmla="*/ 35505226 h 117"/>
              <a:gd name="T8" fmla="*/ 13678554 w 49"/>
              <a:gd name="T9" fmla="*/ 34898294 h 117"/>
              <a:gd name="T10" fmla="*/ 14286587 w 49"/>
              <a:gd name="T11" fmla="*/ 33684431 h 117"/>
              <a:gd name="T12" fmla="*/ 14894621 w 49"/>
              <a:gd name="T13" fmla="*/ 31863636 h 117"/>
              <a:gd name="T14" fmla="*/ 14894621 w 49"/>
              <a:gd name="T15" fmla="*/ 4248522 h 117"/>
              <a:gd name="T16" fmla="*/ 14894621 w 49"/>
              <a:gd name="T17" fmla="*/ 4248522 h 117"/>
              <a:gd name="T18" fmla="*/ 14286587 w 49"/>
              <a:gd name="T19" fmla="*/ 2427727 h 117"/>
              <a:gd name="T20" fmla="*/ 13678554 w 49"/>
              <a:gd name="T21" fmla="*/ 1213863 h 117"/>
              <a:gd name="T22" fmla="*/ 12463037 w 49"/>
              <a:gd name="T23" fmla="*/ 303188 h 117"/>
              <a:gd name="T24" fmla="*/ 10638936 w 49"/>
              <a:gd name="T25" fmla="*/ 0 h 117"/>
              <a:gd name="T26" fmla="*/ 3951668 w 49"/>
              <a:gd name="T27" fmla="*/ 0 h 117"/>
              <a:gd name="T28" fmla="*/ 3951668 w 49"/>
              <a:gd name="T29" fmla="*/ 0 h 117"/>
              <a:gd name="T30" fmla="*/ 2431584 w 49"/>
              <a:gd name="T31" fmla="*/ 303188 h 117"/>
              <a:gd name="T32" fmla="*/ 1216067 w 49"/>
              <a:gd name="T33" fmla="*/ 1213863 h 117"/>
              <a:gd name="T34" fmla="*/ 304017 w 49"/>
              <a:gd name="T35" fmla="*/ 2427727 h 117"/>
              <a:gd name="T36" fmla="*/ 0 w 49"/>
              <a:gd name="T37" fmla="*/ 4248522 h 117"/>
              <a:gd name="T38" fmla="*/ 0 w 49"/>
              <a:gd name="T39" fmla="*/ 31863636 h 117"/>
              <a:gd name="T40" fmla="*/ 0 w 49"/>
              <a:gd name="T41" fmla="*/ 31863636 h 117"/>
              <a:gd name="T42" fmla="*/ 304017 w 49"/>
              <a:gd name="T43" fmla="*/ 33684431 h 117"/>
              <a:gd name="T44" fmla="*/ 1216067 w 49"/>
              <a:gd name="T45" fmla="*/ 34898294 h 117"/>
              <a:gd name="T46" fmla="*/ 2431584 w 49"/>
              <a:gd name="T47" fmla="*/ 35505226 h 117"/>
              <a:gd name="T48" fmla="*/ 3951668 w 49"/>
              <a:gd name="T49" fmla="*/ 35505226 h 117"/>
              <a:gd name="T50" fmla="*/ 3951668 w 49"/>
              <a:gd name="T51" fmla="*/ 35505226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117">
                <a:moveTo>
                  <a:pt x="13" y="117"/>
                </a:moveTo>
                <a:lnTo>
                  <a:pt x="35" y="117"/>
                </a:lnTo>
                <a:lnTo>
                  <a:pt x="41" y="117"/>
                </a:lnTo>
                <a:lnTo>
                  <a:pt x="45" y="115"/>
                </a:lnTo>
                <a:lnTo>
                  <a:pt x="47" y="111"/>
                </a:lnTo>
                <a:lnTo>
                  <a:pt x="49" y="105"/>
                </a:lnTo>
                <a:lnTo>
                  <a:pt x="49" y="14"/>
                </a:lnTo>
                <a:lnTo>
                  <a:pt x="47" y="8"/>
                </a:lnTo>
                <a:lnTo>
                  <a:pt x="45" y="4"/>
                </a:lnTo>
                <a:lnTo>
                  <a:pt x="41" y="1"/>
                </a:lnTo>
                <a:lnTo>
                  <a:pt x="35" y="0"/>
                </a:lnTo>
                <a:lnTo>
                  <a:pt x="13" y="0"/>
                </a:lnTo>
                <a:lnTo>
                  <a:pt x="8" y="1"/>
                </a:lnTo>
                <a:lnTo>
                  <a:pt x="4" y="4"/>
                </a:lnTo>
                <a:lnTo>
                  <a:pt x="1" y="8"/>
                </a:lnTo>
                <a:lnTo>
                  <a:pt x="0" y="14"/>
                </a:lnTo>
                <a:lnTo>
                  <a:pt x="0" y="105"/>
                </a:lnTo>
                <a:lnTo>
                  <a:pt x="1" y="111"/>
                </a:lnTo>
                <a:lnTo>
                  <a:pt x="4" y="115"/>
                </a:lnTo>
                <a:lnTo>
                  <a:pt x="8" y="117"/>
                </a:lnTo>
                <a:lnTo>
                  <a:pt x="13" y="1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8" name="Freeform 312"/>
          <p:cNvSpPr>
            <a:spLocks/>
          </p:cNvSpPr>
          <p:nvPr/>
        </p:nvSpPr>
        <p:spPr bwMode="auto">
          <a:xfrm>
            <a:off x="4705350" y="3646488"/>
            <a:ext cx="25400" cy="38100"/>
          </a:xfrm>
          <a:custGeom>
            <a:avLst/>
            <a:gdLst>
              <a:gd name="T0" fmla="*/ 3845249 w 49"/>
              <a:gd name="T1" fmla="*/ 20607057 h 68"/>
              <a:gd name="T2" fmla="*/ 9612604 w 49"/>
              <a:gd name="T3" fmla="*/ 20607057 h 68"/>
              <a:gd name="T4" fmla="*/ 9612604 w 49"/>
              <a:gd name="T5" fmla="*/ 20607057 h 68"/>
              <a:gd name="T6" fmla="*/ 11260494 w 49"/>
              <a:gd name="T7" fmla="*/ 20607057 h 68"/>
              <a:gd name="T8" fmla="*/ 12359433 w 49"/>
              <a:gd name="T9" fmla="*/ 20000819 h 68"/>
              <a:gd name="T10" fmla="*/ 13183118 w 49"/>
              <a:gd name="T11" fmla="*/ 18788903 h 68"/>
              <a:gd name="T12" fmla="*/ 13457853 w 49"/>
              <a:gd name="T13" fmla="*/ 16970749 h 68"/>
              <a:gd name="T14" fmla="*/ 13457853 w 49"/>
              <a:gd name="T15" fmla="*/ 4242547 h 68"/>
              <a:gd name="T16" fmla="*/ 13457853 w 49"/>
              <a:gd name="T17" fmla="*/ 4242547 h 68"/>
              <a:gd name="T18" fmla="*/ 13183118 w 49"/>
              <a:gd name="T19" fmla="*/ 2424393 h 68"/>
              <a:gd name="T20" fmla="*/ 12359433 w 49"/>
              <a:gd name="T21" fmla="*/ 1211916 h 68"/>
              <a:gd name="T22" fmla="*/ 11260494 w 49"/>
              <a:gd name="T23" fmla="*/ 606238 h 68"/>
              <a:gd name="T24" fmla="*/ 9612604 w 49"/>
              <a:gd name="T25" fmla="*/ 0 h 68"/>
              <a:gd name="T26" fmla="*/ 3845249 w 49"/>
              <a:gd name="T27" fmla="*/ 0 h 68"/>
              <a:gd name="T28" fmla="*/ 3845249 w 49"/>
              <a:gd name="T29" fmla="*/ 0 h 68"/>
              <a:gd name="T30" fmla="*/ 2197359 w 49"/>
              <a:gd name="T31" fmla="*/ 606238 h 68"/>
              <a:gd name="T32" fmla="*/ 1098420 w 49"/>
              <a:gd name="T33" fmla="*/ 1211916 h 68"/>
              <a:gd name="T34" fmla="*/ 274735 w 49"/>
              <a:gd name="T35" fmla="*/ 2424393 h 68"/>
              <a:gd name="T36" fmla="*/ 0 w 49"/>
              <a:gd name="T37" fmla="*/ 4242547 h 68"/>
              <a:gd name="T38" fmla="*/ 0 w 49"/>
              <a:gd name="T39" fmla="*/ 16970749 h 68"/>
              <a:gd name="T40" fmla="*/ 0 w 49"/>
              <a:gd name="T41" fmla="*/ 16970749 h 68"/>
              <a:gd name="T42" fmla="*/ 274735 w 49"/>
              <a:gd name="T43" fmla="*/ 18788903 h 68"/>
              <a:gd name="T44" fmla="*/ 1098420 w 49"/>
              <a:gd name="T45" fmla="*/ 20000819 h 68"/>
              <a:gd name="T46" fmla="*/ 2197359 w 49"/>
              <a:gd name="T47" fmla="*/ 20607057 h 68"/>
              <a:gd name="T48" fmla="*/ 3845249 w 49"/>
              <a:gd name="T49" fmla="*/ 20607057 h 68"/>
              <a:gd name="T50" fmla="*/ 3845249 w 49"/>
              <a:gd name="T51" fmla="*/ 20607057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68">
                <a:moveTo>
                  <a:pt x="14" y="68"/>
                </a:moveTo>
                <a:lnTo>
                  <a:pt x="35" y="68"/>
                </a:lnTo>
                <a:lnTo>
                  <a:pt x="41" y="68"/>
                </a:lnTo>
                <a:lnTo>
                  <a:pt x="45" y="66"/>
                </a:lnTo>
                <a:lnTo>
                  <a:pt x="48" y="62"/>
                </a:lnTo>
                <a:lnTo>
                  <a:pt x="49" y="56"/>
                </a:lnTo>
                <a:lnTo>
                  <a:pt x="49" y="14"/>
                </a:lnTo>
                <a:lnTo>
                  <a:pt x="48" y="8"/>
                </a:lnTo>
                <a:lnTo>
                  <a:pt x="45" y="4"/>
                </a:lnTo>
                <a:lnTo>
                  <a:pt x="41" y="2"/>
                </a:lnTo>
                <a:lnTo>
                  <a:pt x="35" y="0"/>
                </a:lnTo>
                <a:lnTo>
                  <a:pt x="14" y="0"/>
                </a:lnTo>
                <a:lnTo>
                  <a:pt x="8" y="2"/>
                </a:lnTo>
                <a:lnTo>
                  <a:pt x="4" y="4"/>
                </a:lnTo>
                <a:lnTo>
                  <a:pt x="1" y="8"/>
                </a:lnTo>
                <a:lnTo>
                  <a:pt x="0" y="14"/>
                </a:lnTo>
                <a:lnTo>
                  <a:pt x="0" y="56"/>
                </a:lnTo>
                <a:lnTo>
                  <a:pt x="1" y="62"/>
                </a:lnTo>
                <a:lnTo>
                  <a:pt x="4" y="66"/>
                </a:lnTo>
                <a:lnTo>
                  <a:pt x="8" y="68"/>
                </a:lnTo>
                <a:lnTo>
                  <a:pt x="14" y="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49" name="Freeform 313"/>
          <p:cNvSpPr>
            <a:spLocks/>
          </p:cNvSpPr>
          <p:nvPr/>
        </p:nvSpPr>
        <p:spPr bwMode="auto">
          <a:xfrm>
            <a:off x="4746625" y="3587750"/>
            <a:ext cx="25400" cy="96838"/>
          </a:xfrm>
          <a:custGeom>
            <a:avLst/>
            <a:gdLst>
              <a:gd name="T0" fmla="*/ 3692652 w 50"/>
              <a:gd name="T1" fmla="*/ 52672760 h 177"/>
              <a:gd name="T2" fmla="*/ 9496044 w 50"/>
              <a:gd name="T3" fmla="*/ 52672760 h 177"/>
              <a:gd name="T4" fmla="*/ 9496044 w 50"/>
              <a:gd name="T5" fmla="*/ 52672760 h 177"/>
              <a:gd name="T6" fmla="*/ 10814812 w 50"/>
              <a:gd name="T7" fmla="*/ 52672760 h 177"/>
              <a:gd name="T8" fmla="*/ 11869928 w 50"/>
              <a:gd name="T9" fmla="*/ 52077507 h 177"/>
              <a:gd name="T10" fmla="*/ 12661392 w 50"/>
              <a:gd name="T11" fmla="*/ 50887001 h 177"/>
              <a:gd name="T12" fmla="*/ 13188696 w 50"/>
              <a:gd name="T13" fmla="*/ 49101790 h 177"/>
              <a:gd name="T14" fmla="*/ 13188696 w 50"/>
              <a:gd name="T15" fmla="*/ 4166222 h 177"/>
              <a:gd name="T16" fmla="*/ 13188696 w 50"/>
              <a:gd name="T17" fmla="*/ 4166222 h 177"/>
              <a:gd name="T18" fmla="*/ 12661392 w 50"/>
              <a:gd name="T19" fmla="*/ 2380464 h 177"/>
              <a:gd name="T20" fmla="*/ 11869928 w 50"/>
              <a:gd name="T21" fmla="*/ 1190506 h 177"/>
              <a:gd name="T22" fmla="*/ 10814812 w 50"/>
              <a:gd name="T23" fmla="*/ 297626 h 177"/>
              <a:gd name="T24" fmla="*/ 9496044 w 50"/>
              <a:gd name="T25" fmla="*/ 0 h 177"/>
              <a:gd name="T26" fmla="*/ 3692652 w 50"/>
              <a:gd name="T27" fmla="*/ 0 h 177"/>
              <a:gd name="T28" fmla="*/ 3692652 w 50"/>
              <a:gd name="T29" fmla="*/ 0 h 177"/>
              <a:gd name="T30" fmla="*/ 2373884 w 50"/>
              <a:gd name="T31" fmla="*/ 297626 h 177"/>
              <a:gd name="T32" fmla="*/ 1318768 w 50"/>
              <a:gd name="T33" fmla="*/ 1190506 h 177"/>
              <a:gd name="T34" fmla="*/ 527304 w 50"/>
              <a:gd name="T35" fmla="*/ 2380464 h 177"/>
              <a:gd name="T36" fmla="*/ 0 w 50"/>
              <a:gd name="T37" fmla="*/ 4166222 h 177"/>
              <a:gd name="T38" fmla="*/ 0 w 50"/>
              <a:gd name="T39" fmla="*/ 49101790 h 177"/>
              <a:gd name="T40" fmla="*/ 0 w 50"/>
              <a:gd name="T41" fmla="*/ 49101790 h 177"/>
              <a:gd name="T42" fmla="*/ 527304 w 50"/>
              <a:gd name="T43" fmla="*/ 50887001 h 177"/>
              <a:gd name="T44" fmla="*/ 1318768 w 50"/>
              <a:gd name="T45" fmla="*/ 52077507 h 177"/>
              <a:gd name="T46" fmla="*/ 2373884 w 50"/>
              <a:gd name="T47" fmla="*/ 52672760 h 177"/>
              <a:gd name="T48" fmla="*/ 3692652 w 50"/>
              <a:gd name="T49" fmla="*/ 52672760 h 177"/>
              <a:gd name="T50" fmla="*/ 3692652 w 50"/>
              <a:gd name="T51" fmla="*/ 52672760 h 1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0" h="177">
                <a:moveTo>
                  <a:pt x="14" y="177"/>
                </a:moveTo>
                <a:lnTo>
                  <a:pt x="36" y="177"/>
                </a:lnTo>
                <a:lnTo>
                  <a:pt x="41" y="177"/>
                </a:lnTo>
                <a:lnTo>
                  <a:pt x="45" y="175"/>
                </a:lnTo>
                <a:lnTo>
                  <a:pt x="48" y="171"/>
                </a:lnTo>
                <a:lnTo>
                  <a:pt x="50" y="165"/>
                </a:lnTo>
                <a:lnTo>
                  <a:pt x="50" y="14"/>
                </a:lnTo>
                <a:lnTo>
                  <a:pt x="48" y="8"/>
                </a:lnTo>
                <a:lnTo>
                  <a:pt x="45" y="4"/>
                </a:lnTo>
                <a:lnTo>
                  <a:pt x="41" y="1"/>
                </a:lnTo>
                <a:lnTo>
                  <a:pt x="36" y="0"/>
                </a:lnTo>
                <a:lnTo>
                  <a:pt x="14" y="0"/>
                </a:lnTo>
                <a:lnTo>
                  <a:pt x="9" y="1"/>
                </a:lnTo>
                <a:lnTo>
                  <a:pt x="5" y="4"/>
                </a:lnTo>
                <a:lnTo>
                  <a:pt x="2" y="8"/>
                </a:lnTo>
                <a:lnTo>
                  <a:pt x="0" y="14"/>
                </a:lnTo>
                <a:lnTo>
                  <a:pt x="0" y="165"/>
                </a:lnTo>
                <a:lnTo>
                  <a:pt x="2" y="171"/>
                </a:lnTo>
                <a:lnTo>
                  <a:pt x="5" y="175"/>
                </a:lnTo>
                <a:lnTo>
                  <a:pt x="9" y="177"/>
                </a:lnTo>
                <a:lnTo>
                  <a:pt x="14" y="1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0" name="Freeform 314"/>
          <p:cNvSpPr>
            <a:spLocks/>
          </p:cNvSpPr>
          <p:nvPr/>
        </p:nvSpPr>
        <p:spPr bwMode="auto">
          <a:xfrm>
            <a:off x="4645025" y="3694113"/>
            <a:ext cx="147638" cy="11112"/>
          </a:xfrm>
          <a:custGeom>
            <a:avLst/>
            <a:gdLst>
              <a:gd name="T0" fmla="*/ 76354264 w 273"/>
              <a:gd name="T1" fmla="*/ 0 h 21"/>
              <a:gd name="T2" fmla="*/ 3205854 w 273"/>
              <a:gd name="T3" fmla="*/ 0 h 21"/>
              <a:gd name="T4" fmla="*/ 3205854 w 273"/>
              <a:gd name="T5" fmla="*/ 0 h 21"/>
              <a:gd name="T6" fmla="*/ 2039892 w 273"/>
              <a:gd name="T7" fmla="*/ 0 h 21"/>
              <a:gd name="T8" fmla="*/ 874471 w 273"/>
              <a:gd name="T9" fmla="*/ 599519 h 21"/>
              <a:gd name="T10" fmla="*/ 291490 w 273"/>
              <a:gd name="T11" fmla="*/ 1499062 h 21"/>
              <a:gd name="T12" fmla="*/ 0 w 273"/>
              <a:gd name="T13" fmla="*/ 2998653 h 21"/>
              <a:gd name="T14" fmla="*/ 0 w 273"/>
              <a:gd name="T15" fmla="*/ 2998653 h 21"/>
              <a:gd name="T16" fmla="*/ 0 w 273"/>
              <a:gd name="T17" fmla="*/ 2998653 h 21"/>
              <a:gd name="T18" fmla="*/ 291490 w 273"/>
              <a:gd name="T19" fmla="*/ 4497714 h 21"/>
              <a:gd name="T20" fmla="*/ 874471 w 273"/>
              <a:gd name="T21" fmla="*/ 5697281 h 21"/>
              <a:gd name="T22" fmla="*/ 2039892 w 273"/>
              <a:gd name="T23" fmla="*/ 6296800 h 21"/>
              <a:gd name="T24" fmla="*/ 3205854 w 273"/>
              <a:gd name="T25" fmla="*/ 6296800 h 21"/>
              <a:gd name="T26" fmla="*/ 76354264 w 273"/>
              <a:gd name="T27" fmla="*/ 6296800 h 21"/>
              <a:gd name="T28" fmla="*/ 76354264 w 273"/>
              <a:gd name="T29" fmla="*/ 6296800 h 21"/>
              <a:gd name="T30" fmla="*/ 77520225 w 273"/>
              <a:gd name="T31" fmla="*/ 6296800 h 21"/>
              <a:gd name="T32" fmla="*/ 78394156 w 273"/>
              <a:gd name="T33" fmla="*/ 5697281 h 21"/>
              <a:gd name="T34" fmla="*/ 78977136 w 273"/>
              <a:gd name="T35" fmla="*/ 4497714 h 21"/>
              <a:gd name="T36" fmla="*/ 79560117 w 273"/>
              <a:gd name="T37" fmla="*/ 2998653 h 21"/>
              <a:gd name="T38" fmla="*/ 79560117 w 273"/>
              <a:gd name="T39" fmla="*/ 2998653 h 21"/>
              <a:gd name="T40" fmla="*/ 79560117 w 273"/>
              <a:gd name="T41" fmla="*/ 2998653 h 21"/>
              <a:gd name="T42" fmla="*/ 78977136 w 273"/>
              <a:gd name="T43" fmla="*/ 1499062 h 21"/>
              <a:gd name="T44" fmla="*/ 78394156 w 273"/>
              <a:gd name="T45" fmla="*/ 599519 h 21"/>
              <a:gd name="T46" fmla="*/ 77520225 w 273"/>
              <a:gd name="T47" fmla="*/ 0 h 21"/>
              <a:gd name="T48" fmla="*/ 76354264 w 273"/>
              <a:gd name="T49" fmla="*/ 0 h 21"/>
              <a:gd name="T50" fmla="*/ 76354264 w 273"/>
              <a:gd name="T51" fmla="*/ 0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3" h="21">
                <a:moveTo>
                  <a:pt x="262" y="0"/>
                </a:moveTo>
                <a:lnTo>
                  <a:pt x="11" y="0"/>
                </a:lnTo>
                <a:lnTo>
                  <a:pt x="7" y="0"/>
                </a:lnTo>
                <a:lnTo>
                  <a:pt x="3" y="2"/>
                </a:lnTo>
                <a:lnTo>
                  <a:pt x="1" y="5"/>
                </a:lnTo>
                <a:lnTo>
                  <a:pt x="0" y="10"/>
                </a:lnTo>
                <a:lnTo>
                  <a:pt x="1" y="15"/>
                </a:lnTo>
                <a:lnTo>
                  <a:pt x="3" y="19"/>
                </a:lnTo>
                <a:lnTo>
                  <a:pt x="7" y="21"/>
                </a:lnTo>
                <a:lnTo>
                  <a:pt x="11" y="21"/>
                </a:lnTo>
                <a:lnTo>
                  <a:pt x="262" y="21"/>
                </a:lnTo>
                <a:lnTo>
                  <a:pt x="266" y="21"/>
                </a:lnTo>
                <a:lnTo>
                  <a:pt x="269" y="19"/>
                </a:lnTo>
                <a:lnTo>
                  <a:pt x="271" y="15"/>
                </a:lnTo>
                <a:lnTo>
                  <a:pt x="273" y="10"/>
                </a:lnTo>
                <a:lnTo>
                  <a:pt x="271" y="5"/>
                </a:lnTo>
                <a:lnTo>
                  <a:pt x="269" y="2"/>
                </a:lnTo>
                <a:lnTo>
                  <a:pt x="266" y="0"/>
                </a:lnTo>
                <a:lnTo>
                  <a:pt x="26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1" name="Freeform 315"/>
          <p:cNvSpPr>
            <a:spLocks noEditPoints="1"/>
          </p:cNvSpPr>
          <p:nvPr/>
        </p:nvSpPr>
        <p:spPr bwMode="auto">
          <a:xfrm>
            <a:off x="3759200" y="1803400"/>
            <a:ext cx="147638" cy="130175"/>
          </a:xfrm>
          <a:custGeom>
            <a:avLst/>
            <a:gdLst>
              <a:gd name="T0" fmla="*/ 51582987 w 273"/>
              <a:gd name="T1" fmla="*/ 61019126 h 241"/>
              <a:gd name="T2" fmla="*/ 77811716 w 273"/>
              <a:gd name="T3" fmla="*/ 34323529 h 241"/>
              <a:gd name="T4" fmla="*/ 79268627 w 273"/>
              <a:gd name="T5" fmla="*/ 31389460 h 241"/>
              <a:gd name="T6" fmla="*/ 77811716 w 273"/>
              <a:gd name="T7" fmla="*/ 28455931 h 241"/>
              <a:gd name="T8" fmla="*/ 51000006 w 273"/>
              <a:gd name="T9" fmla="*/ 1173195 h 241"/>
              <a:gd name="T10" fmla="*/ 47794152 w 273"/>
              <a:gd name="T11" fmla="*/ 0 h 241"/>
              <a:gd name="T12" fmla="*/ 44880330 w 273"/>
              <a:gd name="T13" fmla="*/ 1173195 h 241"/>
              <a:gd name="T14" fmla="*/ 2331382 w 273"/>
              <a:gd name="T15" fmla="*/ 44004011 h 241"/>
              <a:gd name="T16" fmla="*/ 1165962 w 273"/>
              <a:gd name="T17" fmla="*/ 46644241 h 241"/>
              <a:gd name="T18" fmla="*/ 2331382 w 273"/>
              <a:gd name="T19" fmla="*/ 49871609 h 241"/>
              <a:gd name="T20" fmla="*/ 3205854 w 273"/>
              <a:gd name="T21" fmla="*/ 61019126 h 241"/>
              <a:gd name="T22" fmla="*/ 2039892 w 273"/>
              <a:gd name="T23" fmla="*/ 61019126 h 241"/>
              <a:gd name="T24" fmla="*/ 291490 w 273"/>
              <a:gd name="T25" fmla="*/ 62779459 h 241"/>
              <a:gd name="T26" fmla="*/ 0 w 273"/>
              <a:gd name="T27" fmla="*/ 67473321 h 241"/>
              <a:gd name="T28" fmla="*/ 291490 w 273"/>
              <a:gd name="T29" fmla="*/ 68646517 h 241"/>
              <a:gd name="T30" fmla="*/ 2039892 w 273"/>
              <a:gd name="T31" fmla="*/ 70406850 h 241"/>
              <a:gd name="T32" fmla="*/ 76354264 w 273"/>
              <a:gd name="T33" fmla="*/ 70700149 h 241"/>
              <a:gd name="T34" fmla="*/ 77520225 w 273"/>
              <a:gd name="T35" fmla="*/ 70406850 h 241"/>
              <a:gd name="T36" fmla="*/ 79268627 w 273"/>
              <a:gd name="T37" fmla="*/ 68646517 h 241"/>
              <a:gd name="T38" fmla="*/ 79560117 w 273"/>
              <a:gd name="T39" fmla="*/ 64245954 h 241"/>
              <a:gd name="T40" fmla="*/ 79268627 w 273"/>
              <a:gd name="T41" fmla="*/ 62779459 h 241"/>
              <a:gd name="T42" fmla="*/ 77520225 w 273"/>
              <a:gd name="T43" fmla="*/ 61019126 h 241"/>
              <a:gd name="T44" fmla="*/ 76354264 w 273"/>
              <a:gd name="T45" fmla="*/ 61019126 h 241"/>
              <a:gd name="T46" fmla="*/ 18651601 w 273"/>
              <a:gd name="T47" fmla="*/ 61019126 h 241"/>
              <a:gd name="T48" fmla="*/ 5245746 w 273"/>
              <a:gd name="T49" fmla="*/ 47231379 h 241"/>
              <a:gd name="T50" fmla="*/ 5245746 w 273"/>
              <a:gd name="T51" fmla="*/ 46644241 h 241"/>
              <a:gd name="T52" fmla="*/ 47211712 w 273"/>
              <a:gd name="T53" fmla="*/ 3813965 h 241"/>
              <a:gd name="T54" fmla="*/ 47794152 w 273"/>
              <a:gd name="T55" fmla="*/ 3813965 h 241"/>
              <a:gd name="T56" fmla="*/ 75188843 w 273"/>
              <a:gd name="T57" fmla="*/ 31096161 h 241"/>
              <a:gd name="T58" fmla="*/ 75188843 w 273"/>
              <a:gd name="T59" fmla="*/ 31389460 h 241"/>
              <a:gd name="T60" fmla="*/ 46045750 w 273"/>
              <a:gd name="T61" fmla="*/ 61019126 h 241"/>
              <a:gd name="T62" fmla="*/ 23314366 w 273"/>
              <a:gd name="T63" fmla="*/ 66006287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73" h="241">
                <a:moveTo>
                  <a:pt x="262" y="208"/>
                </a:moveTo>
                <a:lnTo>
                  <a:pt x="177" y="208"/>
                </a:lnTo>
                <a:lnTo>
                  <a:pt x="267" y="117"/>
                </a:lnTo>
                <a:lnTo>
                  <a:pt x="270" y="113"/>
                </a:lnTo>
                <a:lnTo>
                  <a:pt x="272" y="107"/>
                </a:lnTo>
                <a:lnTo>
                  <a:pt x="270" y="102"/>
                </a:lnTo>
                <a:lnTo>
                  <a:pt x="267" y="97"/>
                </a:lnTo>
                <a:lnTo>
                  <a:pt x="175" y="4"/>
                </a:lnTo>
                <a:lnTo>
                  <a:pt x="169" y="1"/>
                </a:lnTo>
                <a:lnTo>
                  <a:pt x="164" y="0"/>
                </a:lnTo>
                <a:lnTo>
                  <a:pt x="158" y="1"/>
                </a:lnTo>
                <a:lnTo>
                  <a:pt x="154" y="4"/>
                </a:lnTo>
                <a:lnTo>
                  <a:pt x="8" y="150"/>
                </a:lnTo>
                <a:lnTo>
                  <a:pt x="5" y="154"/>
                </a:lnTo>
                <a:lnTo>
                  <a:pt x="4" y="159"/>
                </a:lnTo>
                <a:lnTo>
                  <a:pt x="5" y="165"/>
                </a:lnTo>
                <a:lnTo>
                  <a:pt x="8" y="170"/>
                </a:lnTo>
                <a:lnTo>
                  <a:pt x="46" y="208"/>
                </a:lnTo>
                <a:lnTo>
                  <a:pt x="11" y="208"/>
                </a:lnTo>
                <a:lnTo>
                  <a:pt x="7" y="208"/>
                </a:lnTo>
                <a:lnTo>
                  <a:pt x="3" y="211"/>
                </a:lnTo>
                <a:lnTo>
                  <a:pt x="1" y="214"/>
                </a:lnTo>
                <a:lnTo>
                  <a:pt x="0" y="219"/>
                </a:lnTo>
                <a:lnTo>
                  <a:pt x="0" y="230"/>
                </a:lnTo>
                <a:lnTo>
                  <a:pt x="1" y="234"/>
                </a:lnTo>
                <a:lnTo>
                  <a:pt x="3" y="238"/>
                </a:lnTo>
                <a:lnTo>
                  <a:pt x="7" y="240"/>
                </a:lnTo>
                <a:lnTo>
                  <a:pt x="11" y="241"/>
                </a:lnTo>
                <a:lnTo>
                  <a:pt x="262" y="241"/>
                </a:lnTo>
                <a:lnTo>
                  <a:pt x="266" y="240"/>
                </a:lnTo>
                <a:lnTo>
                  <a:pt x="269" y="238"/>
                </a:lnTo>
                <a:lnTo>
                  <a:pt x="272" y="234"/>
                </a:lnTo>
                <a:lnTo>
                  <a:pt x="273" y="230"/>
                </a:lnTo>
                <a:lnTo>
                  <a:pt x="273" y="219"/>
                </a:lnTo>
                <a:lnTo>
                  <a:pt x="272" y="214"/>
                </a:lnTo>
                <a:lnTo>
                  <a:pt x="269" y="211"/>
                </a:lnTo>
                <a:lnTo>
                  <a:pt x="266" y="208"/>
                </a:lnTo>
                <a:lnTo>
                  <a:pt x="262" y="208"/>
                </a:lnTo>
                <a:close/>
                <a:moveTo>
                  <a:pt x="80" y="225"/>
                </a:moveTo>
                <a:lnTo>
                  <a:pt x="64" y="208"/>
                </a:lnTo>
                <a:lnTo>
                  <a:pt x="18" y="161"/>
                </a:lnTo>
                <a:lnTo>
                  <a:pt x="18" y="159"/>
                </a:lnTo>
                <a:lnTo>
                  <a:pt x="18" y="158"/>
                </a:lnTo>
                <a:lnTo>
                  <a:pt x="162" y="13"/>
                </a:lnTo>
                <a:lnTo>
                  <a:pt x="164" y="13"/>
                </a:lnTo>
                <a:lnTo>
                  <a:pt x="165" y="13"/>
                </a:lnTo>
                <a:lnTo>
                  <a:pt x="258" y="106"/>
                </a:lnTo>
                <a:lnTo>
                  <a:pt x="258" y="107"/>
                </a:lnTo>
                <a:lnTo>
                  <a:pt x="258" y="109"/>
                </a:lnTo>
                <a:lnTo>
                  <a:pt x="158" y="208"/>
                </a:lnTo>
                <a:lnTo>
                  <a:pt x="142" y="225"/>
                </a:lnTo>
                <a:lnTo>
                  <a:pt x="80" y="2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2" name="Freeform 316"/>
          <p:cNvSpPr>
            <a:spLocks/>
          </p:cNvSpPr>
          <p:nvPr/>
        </p:nvSpPr>
        <p:spPr bwMode="auto">
          <a:xfrm>
            <a:off x="3776663" y="1819275"/>
            <a:ext cx="74612" cy="74613"/>
          </a:xfrm>
          <a:custGeom>
            <a:avLst/>
            <a:gdLst>
              <a:gd name="T0" fmla="*/ 38600897 w 138"/>
              <a:gd name="T1" fmla="*/ 0 h 138"/>
              <a:gd name="T2" fmla="*/ 38600897 w 138"/>
              <a:gd name="T3" fmla="*/ 0 h 138"/>
              <a:gd name="T4" fmla="*/ 37723395 w 138"/>
              <a:gd name="T5" fmla="*/ 585009 h 138"/>
              <a:gd name="T6" fmla="*/ 37138393 w 138"/>
              <a:gd name="T7" fmla="*/ 585009 h 138"/>
              <a:gd name="T8" fmla="*/ 36553933 w 138"/>
              <a:gd name="T9" fmla="*/ 1170018 h 138"/>
              <a:gd name="T10" fmla="*/ 36261432 w 138"/>
              <a:gd name="T11" fmla="*/ 2046991 h 138"/>
              <a:gd name="T12" fmla="*/ 32167504 w 138"/>
              <a:gd name="T13" fmla="*/ 32752944 h 138"/>
              <a:gd name="T14" fmla="*/ 2046964 w 138"/>
              <a:gd name="T15" fmla="*/ 36554963 h 138"/>
              <a:gd name="T16" fmla="*/ 2046964 w 138"/>
              <a:gd name="T17" fmla="*/ 36554963 h 138"/>
              <a:gd name="T18" fmla="*/ 1169462 w 138"/>
              <a:gd name="T19" fmla="*/ 36846927 h 138"/>
              <a:gd name="T20" fmla="*/ 292501 w 138"/>
              <a:gd name="T21" fmla="*/ 37139432 h 138"/>
              <a:gd name="T22" fmla="*/ 0 w 138"/>
              <a:gd name="T23" fmla="*/ 38016946 h 138"/>
              <a:gd name="T24" fmla="*/ 0 w 138"/>
              <a:gd name="T25" fmla="*/ 38894459 h 138"/>
              <a:gd name="T26" fmla="*/ 0 w 138"/>
              <a:gd name="T27" fmla="*/ 38894459 h 138"/>
              <a:gd name="T28" fmla="*/ 292501 w 138"/>
              <a:gd name="T29" fmla="*/ 39186423 h 138"/>
              <a:gd name="T30" fmla="*/ 585001 w 138"/>
              <a:gd name="T31" fmla="*/ 40063937 h 138"/>
              <a:gd name="T32" fmla="*/ 1169462 w 138"/>
              <a:gd name="T33" fmla="*/ 40356442 h 138"/>
              <a:gd name="T34" fmla="*/ 2046964 w 138"/>
              <a:gd name="T35" fmla="*/ 40356442 h 138"/>
              <a:gd name="T36" fmla="*/ 2046964 w 138"/>
              <a:gd name="T37" fmla="*/ 40356442 h 138"/>
              <a:gd name="T38" fmla="*/ 2339465 w 138"/>
              <a:gd name="T39" fmla="*/ 40356442 h 138"/>
              <a:gd name="T40" fmla="*/ 34214468 w 138"/>
              <a:gd name="T41" fmla="*/ 36846927 h 138"/>
              <a:gd name="T42" fmla="*/ 34214468 w 138"/>
              <a:gd name="T43" fmla="*/ 36846927 h 138"/>
              <a:gd name="T44" fmla="*/ 35383930 w 138"/>
              <a:gd name="T45" fmla="*/ 36554963 h 138"/>
              <a:gd name="T46" fmla="*/ 36261432 w 138"/>
              <a:gd name="T47" fmla="*/ 35092440 h 138"/>
              <a:gd name="T48" fmla="*/ 40355360 w 138"/>
              <a:gd name="T49" fmla="*/ 2632001 h 138"/>
              <a:gd name="T50" fmla="*/ 40355360 w 138"/>
              <a:gd name="T51" fmla="*/ 2632001 h 138"/>
              <a:gd name="T52" fmla="*/ 40355360 w 138"/>
              <a:gd name="T53" fmla="*/ 1754487 h 138"/>
              <a:gd name="T54" fmla="*/ 39770359 w 138"/>
              <a:gd name="T55" fmla="*/ 877514 h 138"/>
              <a:gd name="T56" fmla="*/ 39477858 w 138"/>
              <a:gd name="T57" fmla="*/ 585009 h 138"/>
              <a:gd name="T58" fmla="*/ 38600897 w 138"/>
              <a:gd name="T59" fmla="*/ 0 h 138"/>
              <a:gd name="T60" fmla="*/ 38600897 w 138"/>
              <a:gd name="T61" fmla="*/ 0 h 1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8" h="138">
                <a:moveTo>
                  <a:pt x="132" y="0"/>
                </a:moveTo>
                <a:lnTo>
                  <a:pt x="132" y="0"/>
                </a:lnTo>
                <a:lnTo>
                  <a:pt x="129" y="2"/>
                </a:lnTo>
                <a:lnTo>
                  <a:pt x="127" y="2"/>
                </a:lnTo>
                <a:lnTo>
                  <a:pt x="125" y="4"/>
                </a:lnTo>
                <a:lnTo>
                  <a:pt x="124" y="7"/>
                </a:lnTo>
                <a:lnTo>
                  <a:pt x="110" y="112"/>
                </a:lnTo>
                <a:lnTo>
                  <a:pt x="7" y="125"/>
                </a:lnTo>
                <a:lnTo>
                  <a:pt x="4" y="126"/>
                </a:lnTo>
                <a:lnTo>
                  <a:pt x="1" y="127"/>
                </a:lnTo>
                <a:lnTo>
                  <a:pt x="0" y="130"/>
                </a:lnTo>
                <a:lnTo>
                  <a:pt x="0" y="133"/>
                </a:lnTo>
                <a:lnTo>
                  <a:pt x="1" y="134"/>
                </a:lnTo>
                <a:lnTo>
                  <a:pt x="2" y="137"/>
                </a:lnTo>
                <a:lnTo>
                  <a:pt x="4" y="138"/>
                </a:lnTo>
                <a:lnTo>
                  <a:pt x="7" y="138"/>
                </a:lnTo>
                <a:lnTo>
                  <a:pt x="8" y="138"/>
                </a:lnTo>
                <a:lnTo>
                  <a:pt x="117" y="126"/>
                </a:lnTo>
                <a:lnTo>
                  <a:pt x="121" y="125"/>
                </a:lnTo>
                <a:lnTo>
                  <a:pt x="124" y="120"/>
                </a:lnTo>
                <a:lnTo>
                  <a:pt x="138" y="9"/>
                </a:lnTo>
                <a:lnTo>
                  <a:pt x="138" y="6"/>
                </a:lnTo>
                <a:lnTo>
                  <a:pt x="136" y="3"/>
                </a:lnTo>
                <a:lnTo>
                  <a:pt x="135" y="2"/>
                </a:lnTo>
                <a:lnTo>
                  <a:pt x="13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3" name="Freeform 317"/>
          <p:cNvSpPr>
            <a:spLocks noEditPoints="1"/>
          </p:cNvSpPr>
          <p:nvPr/>
        </p:nvSpPr>
        <p:spPr bwMode="auto">
          <a:xfrm>
            <a:off x="3513138" y="1833563"/>
            <a:ext cx="98425" cy="68262"/>
          </a:xfrm>
          <a:custGeom>
            <a:avLst/>
            <a:gdLst>
              <a:gd name="T0" fmla="*/ 52944582 w 183"/>
              <a:gd name="T1" fmla="*/ 4102221 h 126"/>
              <a:gd name="T2" fmla="*/ 52944582 w 183"/>
              <a:gd name="T3" fmla="*/ 4102221 h 126"/>
              <a:gd name="T4" fmla="*/ 52655224 w 183"/>
              <a:gd name="T5" fmla="*/ 2344204 h 126"/>
              <a:gd name="T6" fmla="*/ 51787147 w 183"/>
              <a:gd name="T7" fmla="*/ 1171831 h 126"/>
              <a:gd name="T8" fmla="*/ 50051533 w 183"/>
              <a:gd name="T9" fmla="*/ 293093 h 126"/>
              <a:gd name="T10" fmla="*/ 48894098 w 183"/>
              <a:gd name="T11" fmla="*/ 0 h 126"/>
              <a:gd name="T12" fmla="*/ 4050485 w 183"/>
              <a:gd name="T13" fmla="*/ 0 h 126"/>
              <a:gd name="T14" fmla="*/ 4050485 w 183"/>
              <a:gd name="T15" fmla="*/ 0 h 126"/>
              <a:gd name="T16" fmla="*/ 2314332 w 183"/>
              <a:gd name="T17" fmla="*/ 293093 h 126"/>
              <a:gd name="T18" fmla="*/ 1157435 w 183"/>
              <a:gd name="T19" fmla="*/ 1171831 h 126"/>
              <a:gd name="T20" fmla="*/ 289359 w 183"/>
              <a:gd name="T21" fmla="*/ 2344204 h 126"/>
              <a:gd name="T22" fmla="*/ 0 w 183"/>
              <a:gd name="T23" fmla="*/ 4102221 h 126"/>
              <a:gd name="T24" fmla="*/ 0 w 183"/>
              <a:gd name="T25" fmla="*/ 32818853 h 126"/>
              <a:gd name="T26" fmla="*/ 0 w 183"/>
              <a:gd name="T27" fmla="*/ 32818853 h 126"/>
              <a:gd name="T28" fmla="*/ 289359 w 183"/>
              <a:gd name="T29" fmla="*/ 34283777 h 126"/>
              <a:gd name="T30" fmla="*/ 1157435 w 183"/>
              <a:gd name="T31" fmla="*/ 36041794 h 126"/>
              <a:gd name="T32" fmla="*/ 1157435 w 183"/>
              <a:gd name="T33" fmla="*/ 36041794 h 126"/>
              <a:gd name="T34" fmla="*/ 2314332 w 183"/>
              <a:gd name="T35" fmla="*/ 36921074 h 126"/>
              <a:gd name="T36" fmla="*/ 4050485 w 183"/>
              <a:gd name="T37" fmla="*/ 36921074 h 126"/>
              <a:gd name="T38" fmla="*/ 48894098 w 183"/>
              <a:gd name="T39" fmla="*/ 36921074 h 126"/>
              <a:gd name="T40" fmla="*/ 48894098 w 183"/>
              <a:gd name="T41" fmla="*/ 36921074 h 126"/>
              <a:gd name="T42" fmla="*/ 50630250 w 183"/>
              <a:gd name="T43" fmla="*/ 36921074 h 126"/>
              <a:gd name="T44" fmla="*/ 51787147 w 183"/>
              <a:gd name="T45" fmla="*/ 36041794 h 126"/>
              <a:gd name="T46" fmla="*/ 52655224 w 183"/>
              <a:gd name="T47" fmla="*/ 34283777 h 126"/>
              <a:gd name="T48" fmla="*/ 52944582 w 183"/>
              <a:gd name="T49" fmla="*/ 32818853 h 126"/>
              <a:gd name="T50" fmla="*/ 52944582 w 183"/>
              <a:gd name="T51" fmla="*/ 4102221 h 126"/>
              <a:gd name="T52" fmla="*/ 4339843 w 183"/>
              <a:gd name="T53" fmla="*/ 32525759 h 126"/>
              <a:gd name="T54" fmla="*/ 4339843 w 183"/>
              <a:gd name="T55" fmla="*/ 4395314 h 126"/>
              <a:gd name="T56" fmla="*/ 48604739 w 183"/>
              <a:gd name="T57" fmla="*/ 4395314 h 126"/>
              <a:gd name="T58" fmla="*/ 48604739 w 183"/>
              <a:gd name="T59" fmla="*/ 32525759 h 126"/>
              <a:gd name="T60" fmla="*/ 4339843 w 183"/>
              <a:gd name="T61" fmla="*/ 32525759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83" h="126">
                <a:moveTo>
                  <a:pt x="183" y="14"/>
                </a:moveTo>
                <a:lnTo>
                  <a:pt x="183" y="14"/>
                </a:lnTo>
                <a:lnTo>
                  <a:pt x="182" y="8"/>
                </a:lnTo>
                <a:lnTo>
                  <a:pt x="179" y="4"/>
                </a:lnTo>
                <a:lnTo>
                  <a:pt x="173" y="1"/>
                </a:lnTo>
                <a:lnTo>
                  <a:pt x="169" y="0"/>
                </a:lnTo>
                <a:lnTo>
                  <a:pt x="14" y="0"/>
                </a:lnTo>
                <a:lnTo>
                  <a:pt x="8" y="1"/>
                </a:lnTo>
                <a:lnTo>
                  <a:pt x="4" y="4"/>
                </a:lnTo>
                <a:lnTo>
                  <a:pt x="1" y="8"/>
                </a:lnTo>
                <a:lnTo>
                  <a:pt x="0" y="14"/>
                </a:lnTo>
                <a:lnTo>
                  <a:pt x="0" y="112"/>
                </a:lnTo>
                <a:lnTo>
                  <a:pt x="1" y="117"/>
                </a:lnTo>
                <a:lnTo>
                  <a:pt x="4" y="123"/>
                </a:lnTo>
                <a:lnTo>
                  <a:pt x="8" y="126"/>
                </a:lnTo>
                <a:lnTo>
                  <a:pt x="14" y="126"/>
                </a:lnTo>
                <a:lnTo>
                  <a:pt x="169" y="126"/>
                </a:lnTo>
                <a:lnTo>
                  <a:pt x="175" y="126"/>
                </a:lnTo>
                <a:lnTo>
                  <a:pt x="179" y="123"/>
                </a:lnTo>
                <a:lnTo>
                  <a:pt x="182" y="117"/>
                </a:lnTo>
                <a:lnTo>
                  <a:pt x="183" y="112"/>
                </a:lnTo>
                <a:lnTo>
                  <a:pt x="183" y="14"/>
                </a:lnTo>
                <a:close/>
                <a:moveTo>
                  <a:pt x="15" y="111"/>
                </a:moveTo>
                <a:lnTo>
                  <a:pt x="15" y="15"/>
                </a:lnTo>
                <a:lnTo>
                  <a:pt x="168" y="15"/>
                </a:lnTo>
                <a:lnTo>
                  <a:pt x="168" y="111"/>
                </a:lnTo>
                <a:lnTo>
                  <a:pt x="15" y="1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4" name="Freeform 318"/>
          <p:cNvSpPr>
            <a:spLocks noEditPoints="1"/>
          </p:cNvSpPr>
          <p:nvPr/>
        </p:nvSpPr>
        <p:spPr bwMode="auto">
          <a:xfrm>
            <a:off x="3529013" y="1849438"/>
            <a:ext cx="66675" cy="31750"/>
          </a:xfrm>
          <a:custGeom>
            <a:avLst/>
            <a:gdLst>
              <a:gd name="T0" fmla="*/ 32279373 w 123"/>
              <a:gd name="T1" fmla="*/ 306360 h 57"/>
              <a:gd name="T2" fmla="*/ 17448251 w 123"/>
              <a:gd name="T3" fmla="*/ 12569101 h 57"/>
              <a:gd name="T4" fmla="*/ 3198774 w 123"/>
              <a:gd name="T5" fmla="*/ 306360 h 57"/>
              <a:gd name="T6" fmla="*/ 3198774 w 123"/>
              <a:gd name="T7" fmla="*/ 306360 h 57"/>
              <a:gd name="T8" fmla="*/ 2908223 w 123"/>
              <a:gd name="T9" fmla="*/ 0 h 57"/>
              <a:gd name="T10" fmla="*/ 2035485 w 123"/>
              <a:gd name="T11" fmla="*/ 0 h 57"/>
              <a:gd name="T12" fmla="*/ 2035485 w 123"/>
              <a:gd name="T13" fmla="*/ 0 h 57"/>
              <a:gd name="T14" fmla="*/ 1163289 w 123"/>
              <a:gd name="T15" fmla="*/ 306360 h 57"/>
              <a:gd name="T16" fmla="*/ 290551 w 123"/>
              <a:gd name="T17" fmla="*/ 613276 h 57"/>
              <a:gd name="T18" fmla="*/ 290551 w 123"/>
              <a:gd name="T19" fmla="*/ 613276 h 57"/>
              <a:gd name="T20" fmla="*/ 0 w 123"/>
              <a:gd name="T21" fmla="*/ 1532912 h 57"/>
              <a:gd name="T22" fmla="*/ 0 w 123"/>
              <a:gd name="T23" fmla="*/ 2452548 h 57"/>
              <a:gd name="T24" fmla="*/ 0 w 123"/>
              <a:gd name="T25" fmla="*/ 2758908 h 57"/>
              <a:gd name="T26" fmla="*/ 290551 w 123"/>
              <a:gd name="T27" fmla="*/ 3678544 h 57"/>
              <a:gd name="T28" fmla="*/ 16284962 w 123"/>
              <a:gd name="T29" fmla="*/ 17167838 h 57"/>
              <a:gd name="T30" fmla="*/ 16284962 w 123"/>
              <a:gd name="T31" fmla="*/ 17167838 h 57"/>
              <a:gd name="T32" fmla="*/ 17448251 w 123"/>
              <a:gd name="T33" fmla="*/ 17474197 h 57"/>
              <a:gd name="T34" fmla="*/ 17448251 w 123"/>
              <a:gd name="T35" fmla="*/ 17474197 h 57"/>
              <a:gd name="T36" fmla="*/ 19193185 w 123"/>
              <a:gd name="T37" fmla="*/ 17167838 h 57"/>
              <a:gd name="T38" fmla="*/ 34897045 w 123"/>
              <a:gd name="T39" fmla="*/ 3985461 h 57"/>
              <a:gd name="T40" fmla="*/ 34897045 w 123"/>
              <a:gd name="T41" fmla="*/ 3985461 h 57"/>
              <a:gd name="T42" fmla="*/ 35478689 w 123"/>
              <a:gd name="T43" fmla="*/ 3372184 h 57"/>
              <a:gd name="T44" fmla="*/ 35769240 w 123"/>
              <a:gd name="T45" fmla="*/ 2452548 h 57"/>
              <a:gd name="T46" fmla="*/ 35769240 w 123"/>
              <a:gd name="T47" fmla="*/ 2452548 h 57"/>
              <a:gd name="T48" fmla="*/ 35769240 w 123"/>
              <a:gd name="T49" fmla="*/ 1532912 h 57"/>
              <a:gd name="T50" fmla="*/ 35478689 w 123"/>
              <a:gd name="T51" fmla="*/ 613276 h 57"/>
              <a:gd name="T52" fmla="*/ 35478689 w 123"/>
              <a:gd name="T53" fmla="*/ 613276 h 57"/>
              <a:gd name="T54" fmla="*/ 34605951 w 123"/>
              <a:gd name="T55" fmla="*/ 306360 h 57"/>
              <a:gd name="T56" fmla="*/ 33733755 w 123"/>
              <a:gd name="T57" fmla="*/ 0 h 57"/>
              <a:gd name="T58" fmla="*/ 32861018 w 123"/>
              <a:gd name="T59" fmla="*/ 0 h 57"/>
              <a:gd name="T60" fmla="*/ 32279373 w 123"/>
              <a:gd name="T61" fmla="*/ 306360 h 57"/>
              <a:gd name="T62" fmla="*/ 32279373 w 123"/>
              <a:gd name="T63" fmla="*/ 306360 h 57"/>
              <a:gd name="T64" fmla="*/ 1163289 w 123"/>
              <a:gd name="T65" fmla="*/ 3372184 h 57"/>
              <a:gd name="T66" fmla="*/ 1163289 w 123"/>
              <a:gd name="T67" fmla="*/ 3372184 h 57"/>
              <a:gd name="T68" fmla="*/ 1163289 w 123"/>
              <a:gd name="T69" fmla="*/ 3372184 h 57"/>
              <a:gd name="T70" fmla="*/ 1163289 w 123"/>
              <a:gd name="T71" fmla="*/ 3372184 h 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3" h="57">
                <a:moveTo>
                  <a:pt x="111" y="1"/>
                </a:moveTo>
                <a:lnTo>
                  <a:pt x="60" y="41"/>
                </a:lnTo>
                <a:lnTo>
                  <a:pt x="11" y="1"/>
                </a:lnTo>
                <a:lnTo>
                  <a:pt x="10" y="0"/>
                </a:lnTo>
                <a:lnTo>
                  <a:pt x="7" y="0"/>
                </a:lnTo>
                <a:lnTo>
                  <a:pt x="4" y="1"/>
                </a:lnTo>
                <a:lnTo>
                  <a:pt x="1" y="2"/>
                </a:lnTo>
                <a:lnTo>
                  <a:pt x="0" y="5"/>
                </a:lnTo>
                <a:lnTo>
                  <a:pt x="0" y="8"/>
                </a:lnTo>
                <a:lnTo>
                  <a:pt x="0" y="9"/>
                </a:lnTo>
                <a:lnTo>
                  <a:pt x="1" y="12"/>
                </a:lnTo>
                <a:lnTo>
                  <a:pt x="56" y="56"/>
                </a:lnTo>
                <a:lnTo>
                  <a:pt x="60" y="57"/>
                </a:lnTo>
                <a:lnTo>
                  <a:pt x="66" y="56"/>
                </a:lnTo>
                <a:lnTo>
                  <a:pt x="120" y="13"/>
                </a:lnTo>
                <a:lnTo>
                  <a:pt x="122" y="11"/>
                </a:lnTo>
                <a:lnTo>
                  <a:pt x="123" y="8"/>
                </a:lnTo>
                <a:lnTo>
                  <a:pt x="123" y="5"/>
                </a:lnTo>
                <a:lnTo>
                  <a:pt x="122" y="2"/>
                </a:lnTo>
                <a:lnTo>
                  <a:pt x="119" y="1"/>
                </a:lnTo>
                <a:lnTo>
                  <a:pt x="116" y="0"/>
                </a:lnTo>
                <a:lnTo>
                  <a:pt x="113" y="0"/>
                </a:lnTo>
                <a:lnTo>
                  <a:pt x="111" y="1"/>
                </a:lnTo>
                <a:close/>
                <a:moveTo>
                  <a:pt x="4" y="11"/>
                </a:moveTo>
                <a:lnTo>
                  <a:pt x="4"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5" name="Freeform 319"/>
          <p:cNvSpPr>
            <a:spLocks/>
          </p:cNvSpPr>
          <p:nvPr/>
        </p:nvSpPr>
        <p:spPr bwMode="auto">
          <a:xfrm>
            <a:off x="3463925" y="1836738"/>
            <a:ext cx="44450" cy="6350"/>
          </a:xfrm>
          <a:custGeom>
            <a:avLst/>
            <a:gdLst>
              <a:gd name="T0" fmla="*/ 24041487 w 82"/>
              <a:gd name="T1" fmla="*/ 1702955 h 11"/>
              <a:gd name="T2" fmla="*/ 24041487 w 82"/>
              <a:gd name="T3" fmla="*/ 1702955 h 11"/>
              <a:gd name="T4" fmla="*/ 23454964 w 82"/>
              <a:gd name="T5" fmla="*/ 851477 h 11"/>
              <a:gd name="T6" fmla="*/ 23161702 w 82"/>
              <a:gd name="T7" fmla="*/ 567459 h 11"/>
              <a:gd name="T8" fmla="*/ 22868983 w 82"/>
              <a:gd name="T9" fmla="*/ 0 h 11"/>
              <a:gd name="T10" fmla="*/ 22282460 w 82"/>
              <a:gd name="T11" fmla="*/ 0 h 11"/>
              <a:gd name="T12" fmla="*/ 1465766 w 82"/>
              <a:gd name="T13" fmla="*/ 0 h 11"/>
              <a:gd name="T14" fmla="*/ 1465766 w 82"/>
              <a:gd name="T15" fmla="*/ 0 h 11"/>
              <a:gd name="T16" fmla="*/ 879785 w 82"/>
              <a:gd name="T17" fmla="*/ 0 h 11"/>
              <a:gd name="T18" fmla="*/ 293262 w 82"/>
              <a:gd name="T19" fmla="*/ 567459 h 11"/>
              <a:gd name="T20" fmla="*/ 0 w 82"/>
              <a:gd name="T21" fmla="*/ 851477 h 11"/>
              <a:gd name="T22" fmla="*/ 0 w 82"/>
              <a:gd name="T23" fmla="*/ 1702955 h 11"/>
              <a:gd name="T24" fmla="*/ 0 w 82"/>
              <a:gd name="T25" fmla="*/ 1702955 h 11"/>
              <a:gd name="T26" fmla="*/ 0 w 82"/>
              <a:gd name="T27" fmla="*/ 1986973 h 11"/>
              <a:gd name="T28" fmla="*/ 293262 w 82"/>
              <a:gd name="T29" fmla="*/ 2838450 h 11"/>
              <a:gd name="T30" fmla="*/ 293262 w 82"/>
              <a:gd name="T31" fmla="*/ 2838450 h 11"/>
              <a:gd name="T32" fmla="*/ 879785 w 82"/>
              <a:gd name="T33" fmla="*/ 3122468 h 11"/>
              <a:gd name="T34" fmla="*/ 1465766 w 82"/>
              <a:gd name="T35" fmla="*/ 3122468 h 11"/>
              <a:gd name="T36" fmla="*/ 22282460 w 82"/>
              <a:gd name="T37" fmla="*/ 3122468 h 11"/>
              <a:gd name="T38" fmla="*/ 22282460 w 82"/>
              <a:gd name="T39" fmla="*/ 3122468 h 11"/>
              <a:gd name="T40" fmla="*/ 22868983 w 82"/>
              <a:gd name="T41" fmla="*/ 3122468 h 11"/>
              <a:gd name="T42" fmla="*/ 23161702 w 82"/>
              <a:gd name="T43" fmla="*/ 2838450 h 11"/>
              <a:gd name="T44" fmla="*/ 23454964 w 82"/>
              <a:gd name="T45" fmla="*/ 1986973 h 11"/>
              <a:gd name="T46" fmla="*/ 24041487 w 82"/>
              <a:gd name="T47" fmla="*/ 1702955 h 11"/>
              <a:gd name="T48" fmla="*/ 24041487 w 82"/>
              <a:gd name="T49" fmla="*/ 1702955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2" h="11">
                <a:moveTo>
                  <a:pt x="82" y="6"/>
                </a:moveTo>
                <a:lnTo>
                  <a:pt x="82" y="6"/>
                </a:lnTo>
                <a:lnTo>
                  <a:pt x="80" y="3"/>
                </a:lnTo>
                <a:lnTo>
                  <a:pt x="79" y="2"/>
                </a:lnTo>
                <a:lnTo>
                  <a:pt x="78" y="0"/>
                </a:lnTo>
                <a:lnTo>
                  <a:pt x="76" y="0"/>
                </a:lnTo>
                <a:lnTo>
                  <a:pt x="5" y="0"/>
                </a:lnTo>
                <a:lnTo>
                  <a:pt x="3" y="0"/>
                </a:lnTo>
                <a:lnTo>
                  <a:pt x="1" y="2"/>
                </a:lnTo>
                <a:lnTo>
                  <a:pt x="0" y="3"/>
                </a:lnTo>
                <a:lnTo>
                  <a:pt x="0" y="6"/>
                </a:lnTo>
                <a:lnTo>
                  <a:pt x="0" y="7"/>
                </a:lnTo>
                <a:lnTo>
                  <a:pt x="1" y="10"/>
                </a:lnTo>
                <a:lnTo>
                  <a:pt x="3" y="11"/>
                </a:lnTo>
                <a:lnTo>
                  <a:pt x="5" y="11"/>
                </a:lnTo>
                <a:lnTo>
                  <a:pt x="76" y="11"/>
                </a:lnTo>
                <a:lnTo>
                  <a:pt x="78" y="11"/>
                </a:lnTo>
                <a:lnTo>
                  <a:pt x="79" y="10"/>
                </a:lnTo>
                <a:lnTo>
                  <a:pt x="80" y="7"/>
                </a:lnTo>
                <a:lnTo>
                  <a:pt x="82"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6" name="Freeform 320"/>
          <p:cNvSpPr>
            <a:spLocks/>
          </p:cNvSpPr>
          <p:nvPr/>
        </p:nvSpPr>
        <p:spPr bwMode="auto">
          <a:xfrm>
            <a:off x="3479800" y="1854200"/>
            <a:ext cx="28575" cy="6350"/>
          </a:xfrm>
          <a:custGeom>
            <a:avLst/>
            <a:gdLst>
              <a:gd name="T0" fmla="*/ 15746982 w 53"/>
              <a:gd name="T1" fmla="*/ 2044123 h 11"/>
              <a:gd name="T2" fmla="*/ 15746982 w 53"/>
              <a:gd name="T3" fmla="*/ 2044123 h 11"/>
              <a:gd name="T4" fmla="*/ 15152837 w 53"/>
              <a:gd name="T5" fmla="*/ 1021773 h 11"/>
              <a:gd name="T6" fmla="*/ 14855765 w 53"/>
              <a:gd name="T7" fmla="*/ 681182 h 11"/>
              <a:gd name="T8" fmla="*/ 14558693 w 53"/>
              <a:gd name="T9" fmla="*/ 0 h 11"/>
              <a:gd name="T10" fmla="*/ 13964549 w 53"/>
              <a:gd name="T11" fmla="*/ 0 h 11"/>
              <a:gd name="T12" fmla="*/ 1188289 w 53"/>
              <a:gd name="T13" fmla="*/ 0 h 11"/>
              <a:gd name="T14" fmla="*/ 1188289 w 53"/>
              <a:gd name="T15" fmla="*/ 0 h 11"/>
              <a:gd name="T16" fmla="*/ 594144 w 53"/>
              <a:gd name="T17" fmla="*/ 0 h 11"/>
              <a:gd name="T18" fmla="*/ 297072 w 53"/>
              <a:gd name="T19" fmla="*/ 681182 h 11"/>
              <a:gd name="T20" fmla="*/ 0 w 53"/>
              <a:gd name="T21" fmla="*/ 1021773 h 11"/>
              <a:gd name="T22" fmla="*/ 0 w 53"/>
              <a:gd name="T23" fmla="*/ 2044123 h 11"/>
              <a:gd name="T24" fmla="*/ 0 w 53"/>
              <a:gd name="T25" fmla="*/ 2044123 h 11"/>
              <a:gd name="T26" fmla="*/ 0 w 53"/>
              <a:gd name="T27" fmla="*/ 2384714 h 11"/>
              <a:gd name="T28" fmla="*/ 297072 w 53"/>
              <a:gd name="T29" fmla="*/ 3406486 h 11"/>
              <a:gd name="T30" fmla="*/ 297072 w 53"/>
              <a:gd name="T31" fmla="*/ 3406486 h 11"/>
              <a:gd name="T32" fmla="*/ 594144 w 53"/>
              <a:gd name="T33" fmla="*/ 3406486 h 11"/>
              <a:gd name="T34" fmla="*/ 1188289 w 53"/>
              <a:gd name="T35" fmla="*/ 3747077 h 11"/>
              <a:gd name="T36" fmla="*/ 13964549 w 53"/>
              <a:gd name="T37" fmla="*/ 3747077 h 11"/>
              <a:gd name="T38" fmla="*/ 13964549 w 53"/>
              <a:gd name="T39" fmla="*/ 3747077 h 11"/>
              <a:gd name="T40" fmla="*/ 14558693 w 53"/>
              <a:gd name="T41" fmla="*/ 3747077 h 11"/>
              <a:gd name="T42" fmla="*/ 14855765 w 53"/>
              <a:gd name="T43" fmla="*/ 3406486 h 11"/>
              <a:gd name="T44" fmla="*/ 15152837 w 53"/>
              <a:gd name="T45" fmla="*/ 2384714 h 11"/>
              <a:gd name="T46" fmla="*/ 15746982 w 53"/>
              <a:gd name="T47" fmla="*/ 2044123 h 11"/>
              <a:gd name="T48" fmla="*/ 15746982 w 53"/>
              <a:gd name="T49" fmla="*/ 2044123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3" h="11">
                <a:moveTo>
                  <a:pt x="53" y="6"/>
                </a:moveTo>
                <a:lnTo>
                  <a:pt x="53" y="6"/>
                </a:lnTo>
                <a:lnTo>
                  <a:pt x="51" y="3"/>
                </a:lnTo>
                <a:lnTo>
                  <a:pt x="50" y="2"/>
                </a:lnTo>
                <a:lnTo>
                  <a:pt x="49" y="0"/>
                </a:lnTo>
                <a:lnTo>
                  <a:pt x="47" y="0"/>
                </a:lnTo>
                <a:lnTo>
                  <a:pt x="4" y="0"/>
                </a:lnTo>
                <a:lnTo>
                  <a:pt x="2" y="0"/>
                </a:lnTo>
                <a:lnTo>
                  <a:pt x="1" y="2"/>
                </a:lnTo>
                <a:lnTo>
                  <a:pt x="0" y="3"/>
                </a:lnTo>
                <a:lnTo>
                  <a:pt x="0" y="6"/>
                </a:lnTo>
                <a:lnTo>
                  <a:pt x="0" y="7"/>
                </a:lnTo>
                <a:lnTo>
                  <a:pt x="1" y="10"/>
                </a:lnTo>
                <a:lnTo>
                  <a:pt x="2" y="10"/>
                </a:lnTo>
                <a:lnTo>
                  <a:pt x="4" y="11"/>
                </a:lnTo>
                <a:lnTo>
                  <a:pt x="47" y="11"/>
                </a:lnTo>
                <a:lnTo>
                  <a:pt x="49" y="11"/>
                </a:lnTo>
                <a:lnTo>
                  <a:pt x="50" y="10"/>
                </a:lnTo>
                <a:lnTo>
                  <a:pt x="51" y="7"/>
                </a:lnTo>
                <a:lnTo>
                  <a:pt x="53"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57" name="Freeform 321"/>
          <p:cNvSpPr>
            <a:spLocks/>
          </p:cNvSpPr>
          <p:nvPr/>
        </p:nvSpPr>
        <p:spPr bwMode="auto">
          <a:xfrm>
            <a:off x="3490913" y="1871663"/>
            <a:ext cx="17462" cy="6350"/>
          </a:xfrm>
          <a:custGeom>
            <a:avLst/>
            <a:gdLst>
              <a:gd name="T0" fmla="*/ 7778294 w 34"/>
              <a:gd name="T1" fmla="*/ 0 h 11"/>
              <a:gd name="T2" fmla="*/ 1388743 w 34"/>
              <a:gd name="T3" fmla="*/ 0 h 11"/>
              <a:gd name="T4" fmla="*/ 1388743 w 34"/>
              <a:gd name="T5" fmla="*/ 0 h 11"/>
              <a:gd name="T6" fmla="*/ 1111405 w 34"/>
              <a:gd name="T7" fmla="*/ 0 h 11"/>
              <a:gd name="T8" fmla="*/ 277851 w 34"/>
              <a:gd name="T9" fmla="*/ 340591 h 11"/>
              <a:gd name="T10" fmla="*/ 277851 w 34"/>
              <a:gd name="T11" fmla="*/ 1021773 h 11"/>
              <a:gd name="T12" fmla="*/ 0 w 34"/>
              <a:gd name="T13" fmla="*/ 1702955 h 11"/>
              <a:gd name="T14" fmla="*/ 0 w 34"/>
              <a:gd name="T15" fmla="*/ 1702955 h 11"/>
              <a:gd name="T16" fmla="*/ 277851 w 34"/>
              <a:gd name="T17" fmla="*/ 2384714 h 11"/>
              <a:gd name="T18" fmla="*/ 277851 w 34"/>
              <a:gd name="T19" fmla="*/ 3065895 h 11"/>
              <a:gd name="T20" fmla="*/ 277851 w 34"/>
              <a:gd name="T21" fmla="*/ 3065895 h 11"/>
              <a:gd name="T22" fmla="*/ 1111405 w 34"/>
              <a:gd name="T23" fmla="*/ 3065895 h 11"/>
              <a:gd name="T24" fmla="*/ 1388743 w 34"/>
              <a:gd name="T25" fmla="*/ 3747077 h 11"/>
              <a:gd name="T26" fmla="*/ 7778294 w 34"/>
              <a:gd name="T27" fmla="*/ 3747077 h 11"/>
              <a:gd name="T28" fmla="*/ 7778294 w 34"/>
              <a:gd name="T29" fmla="*/ 3747077 h 11"/>
              <a:gd name="T30" fmla="*/ 8333483 w 34"/>
              <a:gd name="T31" fmla="*/ 3065895 h 11"/>
              <a:gd name="T32" fmla="*/ 8611334 w 34"/>
              <a:gd name="T33" fmla="*/ 3065895 h 11"/>
              <a:gd name="T34" fmla="*/ 8889185 w 34"/>
              <a:gd name="T35" fmla="*/ 2384714 h 11"/>
              <a:gd name="T36" fmla="*/ 9444888 w 34"/>
              <a:gd name="T37" fmla="*/ 1702955 h 11"/>
              <a:gd name="T38" fmla="*/ 9444888 w 34"/>
              <a:gd name="T39" fmla="*/ 1702955 h 11"/>
              <a:gd name="T40" fmla="*/ 8889185 w 34"/>
              <a:gd name="T41" fmla="*/ 1021773 h 11"/>
              <a:gd name="T42" fmla="*/ 8611334 w 34"/>
              <a:gd name="T43" fmla="*/ 340591 h 11"/>
              <a:gd name="T44" fmla="*/ 8333483 w 34"/>
              <a:gd name="T45" fmla="*/ 0 h 11"/>
              <a:gd name="T46" fmla="*/ 7778294 w 34"/>
              <a:gd name="T47" fmla="*/ 0 h 11"/>
              <a:gd name="T48" fmla="*/ 7778294 w 34"/>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4" h="11">
                <a:moveTo>
                  <a:pt x="28" y="0"/>
                </a:moveTo>
                <a:lnTo>
                  <a:pt x="5" y="0"/>
                </a:lnTo>
                <a:lnTo>
                  <a:pt x="4" y="0"/>
                </a:lnTo>
                <a:lnTo>
                  <a:pt x="1" y="1"/>
                </a:lnTo>
                <a:lnTo>
                  <a:pt x="1" y="3"/>
                </a:lnTo>
                <a:lnTo>
                  <a:pt x="0" y="5"/>
                </a:lnTo>
                <a:lnTo>
                  <a:pt x="1" y="7"/>
                </a:lnTo>
                <a:lnTo>
                  <a:pt x="1" y="9"/>
                </a:lnTo>
                <a:lnTo>
                  <a:pt x="4" y="9"/>
                </a:lnTo>
                <a:lnTo>
                  <a:pt x="5" y="11"/>
                </a:lnTo>
                <a:lnTo>
                  <a:pt x="28" y="11"/>
                </a:lnTo>
                <a:lnTo>
                  <a:pt x="30" y="9"/>
                </a:lnTo>
                <a:lnTo>
                  <a:pt x="31" y="9"/>
                </a:lnTo>
                <a:lnTo>
                  <a:pt x="32" y="7"/>
                </a:lnTo>
                <a:lnTo>
                  <a:pt x="34" y="5"/>
                </a:lnTo>
                <a:lnTo>
                  <a:pt x="32" y="3"/>
                </a:lnTo>
                <a:lnTo>
                  <a:pt x="31" y="1"/>
                </a:lnTo>
                <a:lnTo>
                  <a:pt x="30" y="0"/>
                </a:ln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2" name="组合 321"/>
          <p:cNvGrpSpPr/>
          <p:nvPr/>
        </p:nvGrpSpPr>
        <p:grpSpPr>
          <a:xfrm>
            <a:off x="4941956" y="3574796"/>
            <a:ext cx="147116" cy="137386"/>
            <a:chOff x="5513141" y="5082923"/>
            <a:chExt cx="245393" cy="229163"/>
          </a:xfrm>
          <a:solidFill>
            <a:schemeClr val="bg1"/>
          </a:solidFill>
        </p:grpSpPr>
        <p:sp>
          <p:nvSpPr>
            <p:cNvPr id="323"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24"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25"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26"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27"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grpSp>
      <p:sp>
        <p:nvSpPr>
          <p:cNvPr id="27959" name="Freeform 327"/>
          <p:cNvSpPr>
            <a:spLocks/>
          </p:cNvSpPr>
          <p:nvPr/>
        </p:nvSpPr>
        <p:spPr bwMode="auto">
          <a:xfrm>
            <a:off x="5337175" y="3659188"/>
            <a:ext cx="26988" cy="30162"/>
          </a:xfrm>
          <a:custGeom>
            <a:avLst/>
            <a:gdLst>
              <a:gd name="T0" fmla="*/ 3928606 w 51"/>
              <a:gd name="T1" fmla="*/ 0 h 57"/>
              <a:gd name="T2" fmla="*/ 3928606 w 51"/>
              <a:gd name="T3" fmla="*/ 0 h 57"/>
              <a:gd name="T4" fmla="*/ 2525230 w 51"/>
              <a:gd name="T5" fmla="*/ 280983 h 57"/>
              <a:gd name="T6" fmla="*/ 1122383 w 51"/>
              <a:gd name="T7" fmla="*/ 1124990 h 57"/>
              <a:gd name="T8" fmla="*/ 561456 w 51"/>
              <a:gd name="T9" fmla="*/ 2249450 h 57"/>
              <a:gd name="T10" fmla="*/ 0 w 51"/>
              <a:gd name="T11" fmla="*/ 3936406 h 57"/>
              <a:gd name="T12" fmla="*/ 0 w 51"/>
              <a:gd name="T13" fmla="*/ 12653224 h 57"/>
              <a:gd name="T14" fmla="*/ 0 w 51"/>
              <a:gd name="T15" fmla="*/ 12653224 h 57"/>
              <a:gd name="T16" fmla="*/ 561456 w 51"/>
              <a:gd name="T17" fmla="*/ 14340708 h 57"/>
              <a:gd name="T18" fmla="*/ 1122383 w 51"/>
              <a:gd name="T19" fmla="*/ 15465169 h 57"/>
              <a:gd name="T20" fmla="*/ 2525230 w 51"/>
              <a:gd name="T21" fmla="*/ 16027663 h 57"/>
              <a:gd name="T22" fmla="*/ 3928606 w 51"/>
              <a:gd name="T23" fmla="*/ 16027663 h 57"/>
              <a:gd name="T24" fmla="*/ 10382442 w 51"/>
              <a:gd name="T25" fmla="*/ 16027663 h 57"/>
              <a:gd name="T26" fmla="*/ 10382442 w 51"/>
              <a:gd name="T27" fmla="*/ 16027663 h 57"/>
              <a:gd name="T28" fmla="*/ 12066282 w 51"/>
              <a:gd name="T29" fmla="*/ 16027663 h 57"/>
              <a:gd name="T30" fmla="*/ 13188665 w 51"/>
              <a:gd name="T31" fmla="*/ 15465169 h 57"/>
              <a:gd name="T32" fmla="*/ 13749592 w 51"/>
              <a:gd name="T33" fmla="*/ 14340708 h 57"/>
              <a:gd name="T34" fmla="*/ 14311048 w 51"/>
              <a:gd name="T35" fmla="*/ 12653224 h 57"/>
              <a:gd name="T36" fmla="*/ 14311048 w 51"/>
              <a:gd name="T37" fmla="*/ 3936406 h 57"/>
              <a:gd name="T38" fmla="*/ 14311048 w 51"/>
              <a:gd name="T39" fmla="*/ 3936406 h 57"/>
              <a:gd name="T40" fmla="*/ 13749592 w 51"/>
              <a:gd name="T41" fmla="*/ 2249450 h 57"/>
              <a:gd name="T42" fmla="*/ 13188665 w 51"/>
              <a:gd name="T43" fmla="*/ 1124990 h 57"/>
              <a:gd name="T44" fmla="*/ 12066282 w 51"/>
              <a:gd name="T45" fmla="*/ 280983 h 57"/>
              <a:gd name="T46" fmla="*/ 10382442 w 51"/>
              <a:gd name="T47" fmla="*/ 0 h 57"/>
              <a:gd name="T48" fmla="*/ 3928606 w 51"/>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57">
                <a:moveTo>
                  <a:pt x="14" y="0"/>
                </a:moveTo>
                <a:lnTo>
                  <a:pt x="14" y="0"/>
                </a:lnTo>
                <a:lnTo>
                  <a:pt x="9" y="1"/>
                </a:lnTo>
                <a:lnTo>
                  <a:pt x="4" y="4"/>
                </a:lnTo>
                <a:lnTo>
                  <a:pt x="2" y="8"/>
                </a:lnTo>
                <a:lnTo>
                  <a:pt x="0" y="14"/>
                </a:lnTo>
                <a:lnTo>
                  <a:pt x="0" y="45"/>
                </a:lnTo>
                <a:lnTo>
                  <a:pt x="2" y="51"/>
                </a:lnTo>
                <a:lnTo>
                  <a:pt x="4" y="55"/>
                </a:lnTo>
                <a:lnTo>
                  <a:pt x="9" y="57"/>
                </a:lnTo>
                <a:lnTo>
                  <a:pt x="14" y="57"/>
                </a:lnTo>
                <a:lnTo>
                  <a:pt x="37" y="57"/>
                </a:lnTo>
                <a:lnTo>
                  <a:pt x="43" y="57"/>
                </a:lnTo>
                <a:lnTo>
                  <a:pt x="47" y="55"/>
                </a:lnTo>
                <a:lnTo>
                  <a:pt x="49" y="51"/>
                </a:lnTo>
                <a:lnTo>
                  <a:pt x="51" y="45"/>
                </a:lnTo>
                <a:lnTo>
                  <a:pt x="51" y="14"/>
                </a:lnTo>
                <a:lnTo>
                  <a:pt x="49" y="8"/>
                </a:lnTo>
                <a:lnTo>
                  <a:pt x="47" y="4"/>
                </a:lnTo>
                <a:lnTo>
                  <a:pt x="43" y="1"/>
                </a:lnTo>
                <a:lnTo>
                  <a:pt x="3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0" name="Freeform 328"/>
          <p:cNvSpPr>
            <a:spLocks/>
          </p:cNvSpPr>
          <p:nvPr/>
        </p:nvSpPr>
        <p:spPr bwMode="auto">
          <a:xfrm>
            <a:off x="5294313" y="3614738"/>
            <a:ext cx="28575" cy="74612"/>
          </a:xfrm>
          <a:custGeom>
            <a:avLst/>
            <a:gdLst>
              <a:gd name="T0" fmla="*/ 4500563 w 50"/>
              <a:gd name="T1" fmla="*/ 0 h 139"/>
              <a:gd name="T2" fmla="*/ 4500563 w 50"/>
              <a:gd name="T3" fmla="*/ 0 h 139"/>
              <a:gd name="T4" fmla="*/ 2571750 w 50"/>
              <a:gd name="T5" fmla="*/ 576498 h 139"/>
              <a:gd name="T6" fmla="*/ 1285875 w 50"/>
              <a:gd name="T7" fmla="*/ 1152997 h 139"/>
              <a:gd name="T8" fmla="*/ 321755 w 50"/>
              <a:gd name="T9" fmla="*/ 2305994 h 139"/>
              <a:gd name="T10" fmla="*/ 0 w 50"/>
              <a:gd name="T11" fmla="*/ 4035489 h 139"/>
              <a:gd name="T12" fmla="*/ 0 w 50"/>
              <a:gd name="T13" fmla="*/ 36606580 h 139"/>
              <a:gd name="T14" fmla="*/ 0 w 50"/>
              <a:gd name="T15" fmla="*/ 36606580 h 139"/>
              <a:gd name="T16" fmla="*/ 321755 w 50"/>
              <a:gd name="T17" fmla="*/ 38336075 h 139"/>
              <a:gd name="T18" fmla="*/ 1285875 w 50"/>
              <a:gd name="T19" fmla="*/ 39489072 h 139"/>
              <a:gd name="T20" fmla="*/ 2571750 w 50"/>
              <a:gd name="T21" fmla="*/ 40065570 h 139"/>
              <a:gd name="T22" fmla="*/ 4500563 w 50"/>
              <a:gd name="T23" fmla="*/ 40065570 h 139"/>
              <a:gd name="T24" fmla="*/ 11894630 w 50"/>
              <a:gd name="T25" fmla="*/ 40065570 h 139"/>
              <a:gd name="T26" fmla="*/ 11894630 w 50"/>
              <a:gd name="T27" fmla="*/ 40065570 h 139"/>
              <a:gd name="T28" fmla="*/ 13501688 w 50"/>
              <a:gd name="T29" fmla="*/ 40065570 h 139"/>
              <a:gd name="T30" fmla="*/ 14787563 w 50"/>
              <a:gd name="T31" fmla="*/ 39489072 h 139"/>
              <a:gd name="T32" fmla="*/ 15752255 w 50"/>
              <a:gd name="T33" fmla="*/ 38336075 h 139"/>
              <a:gd name="T34" fmla="*/ 16073438 w 50"/>
              <a:gd name="T35" fmla="*/ 36606580 h 139"/>
              <a:gd name="T36" fmla="*/ 16073438 w 50"/>
              <a:gd name="T37" fmla="*/ 4035489 h 139"/>
              <a:gd name="T38" fmla="*/ 16073438 w 50"/>
              <a:gd name="T39" fmla="*/ 4035489 h 139"/>
              <a:gd name="T40" fmla="*/ 15752255 w 50"/>
              <a:gd name="T41" fmla="*/ 2305994 h 139"/>
              <a:gd name="T42" fmla="*/ 14787563 w 50"/>
              <a:gd name="T43" fmla="*/ 1152997 h 139"/>
              <a:gd name="T44" fmla="*/ 13501688 w 50"/>
              <a:gd name="T45" fmla="*/ 576498 h 139"/>
              <a:gd name="T46" fmla="*/ 11894630 w 50"/>
              <a:gd name="T47" fmla="*/ 0 h 139"/>
              <a:gd name="T48" fmla="*/ 4500563 w 50"/>
              <a:gd name="T49" fmla="*/ 0 h 1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 h="139">
                <a:moveTo>
                  <a:pt x="14" y="0"/>
                </a:moveTo>
                <a:lnTo>
                  <a:pt x="14" y="0"/>
                </a:lnTo>
                <a:lnTo>
                  <a:pt x="8" y="2"/>
                </a:lnTo>
                <a:lnTo>
                  <a:pt x="4" y="4"/>
                </a:lnTo>
                <a:lnTo>
                  <a:pt x="1" y="8"/>
                </a:lnTo>
                <a:lnTo>
                  <a:pt x="0" y="14"/>
                </a:lnTo>
                <a:lnTo>
                  <a:pt x="0" y="127"/>
                </a:lnTo>
                <a:lnTo>
                  <a:pt x="1" y="133"/>
                </a:lnTo>
                <a:lnTo>
                  <a:pt x="4" y="137"/>
                </a:lnTo>
                <a:lnTo>
                  <a:pt x="8" y="139"/>
                </a:lnTo>
                <a:lnTo>
                  <a:pt x="14" y="139"/>
                </a:lnTo>
                <a:lnTo>
                  <a:pt x="37" y="139"/>
                </a:lnTo>
                <a:lnTo>
                  <a:pt x="42" y="139"/>
                </a:lnTo>
                <a:lnTo>
                  <a:pt x="46" y="137"/>
                </a:lnTo>
                <a:lnTo>
                  <a:pt x="49" y="133"/>
                </a:lnTo>
                <a:lnTo>
                  <a:pt x="50" y="127"/>
                </a:lnTo>
                <a:lnTo>
                  <a:pt x="50" y="14"/>
                </a:lnTo>
                <a:lnTo>
                  <a:pt x="49" y="8"/>
                </a:lnTo>
                <a:lnTo>
                  <a:pt x="46" y="4"/>
                </a:lnTo>
                <a:lnTo>
                  <a:pt x="42" y="2"/>
                </a:lnTo>
                <a:lnTo>
                  <a:pt x="3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1" name="Freeform 329"/>
          <p:cNvSpPr>
            <a:spLocks/>
          </p:cNvSpPr>
          <p:nvPr/>
        </p:nvSpPr>
        <p:spPr bwMode="auto">
          <a:xfrm>
            <a:off x="5253038" y="3625850"/>
            <a:ext cx="26987" cy="63500"/>
          </a:xfrm>
          <a:custGeom>
            <a:avLst/>
            <a:gdLst>
              <a:gd name="T0" fmla="*/ 3928461 w 51"/>
              <a:gd name="T1" fmla="*/ 0 h 117"/>
              <a:gd name="T2" fmla="*/ 3928461 w 51"/>
              <a:gd name="T3" fmla="*/ 0 h 117"/>
              <a:gd name="T4" fmla="*/ 2525137 w 51"/>
              <a:gd name="T5" fmla="*/ 295791 h 117"/>
              <a:gd name="T6" fmla="*/ 1402795 w 51"/>
              <a:gd name="T7" fmla="*/ 1184248 h 117"/>
              <a:gd name="T8" fmla="*/ 561435 w 51"/>
              <a:gd name="T9" fmla="*/ 2368496 h 117"/>
              <a:gd name="T10" fmla="*/ 0 w 51"/>
              <a:gd name="T11" fmla="*/ 4144868 h 117"/>
              <a:gd name="T12" fmla="*/ 0 w 51"/>
              <a:gd name="T13" fmla="*/ 31086235 h 117"/>
              <a:gd name="T14" fmla="*/ 0 w 51"/>
              <a:gd name="T15" fmla="*/ 31086235 h 117"/>
              <a:gd name="T16" fmla="*/ 561435 w 51"/>
              <a:gd name="T17" fmla="*/ 32862607 h 117"/>
              <a:gd name="T18" fmla="*/ 1402795 w 51"/>
              <a:gd name="T19" fmla="*/ 34046855 h 117"/>
              <a:gd name="T20" fmla="*/ 2525137 w 51"/>
              <a:gd name="T21" fmla="*/ 34638979 h 117"/>
              <a:gd name="T22" fmla="*/ 3928461 w 51"/>
              <a:gd name="T23" fmla="*/ 34638979 h 117"/>
              <a:gd name="T24" fmla="*/ 10382058 w 51"/>
              <a:gd name="T25" fmla="*/ 34638979 h 117"/>
              <a:gd name="T26" fmla="*/ 10382058 w 51"/>
              <a:gd name="T27" fmla="*/ 34638979 h 117"/>
              <a:gd name="T28" fmla="*/ 12065835 w 51"/>
              <a:gd name="T29" fmla="*/ 34638979 h 117"/>
              <a:gd name="T30" fmla="*/ 13188176 w 51"/>
              <a:gd name="T31" fmla="*/ 34046855 h 117"/>
              <a:gd name="T32" fmla="*/ 14030065 w 51"/>
              <a:gd name="T33" fmla="*/ 32862607 h 117"/>
              <a:gd name="T34" fmla="*/ 14310518 w 51"/>
              <a:gd name="T35" fmla="*/ 31086235 h 117"/>
              <a:gd name="T36" fmla="*/ 14310518 w 51"/>
              <a:gd name="T37" fmla="*/ 4144868 h 117"/>
              <a:gd name="T38" fmla="*/ 14310518 w 51"/>
              <a:gd name="T39" fmla="*/ 4144868 h 117"/>
              <a:gd name="T40" fmla="*/ 14030065 w 51"/>
              <a:gd name="T41" fmla="*/ 2368496 h 117"/>
              <a:gd name="T42" fmla="*/ 13188176 w 51"/>
              <a:gd name="T43" fmla="*/ 1184248 h 117"/>
              <a:gd name="T44" fmla="*/ 12065835 w 51"/>
              <a:gd name="T45" fmla="*/ 295791 h 117"/>
              <a:gd name="T46" fmla="*/ 10382058 w 51"/>
              <a:gd name="T47" fmla="*/ 0 h 117"/>
              <a:gd name="T48" fmla="*/ 3928461 w 51"/>
              <a:gd name="T49" fmla="*/ 0 h 1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1" h="117">
                <a:moveTo>
                  <a:pt x="14" y="0"/>
                </a:moveTo>
                <a:lnTo>
                  <a:pt x="14" y="0"/>
                </a:lnTo>
                <a:lnTo>
                  <a:pt x="9" y="1"/>
                </a:lnTo>
                <a:lnTo>
                  <a:pt x="5" y="4"/>
                </a:lnTo>
                <a:lnTo>
                  <a:pt x="2" y="8"/>
                </a:lnTo>
                <a:lnTo>
                  <a:pt x="0" y="14"/>
                </a:lnTo>
                <a:lnTo>
                  <a:pt x="0" y="105"/>
                </a:lnTo>
                <a:lnTo>
                  <a:pt x="2" y="111"/>
                </a:lnTo>
                <a:lnTo>
                  <a:pt x="5" y="115"/>
                </a:lnTo>
                <a:lnTo>
                  <a:pt x="9" y="117"/>
                </a:lnTo>
                <a:lnTo>
                  <a:pt x="14" y="117"/>
                </a:lnTo>
                <a:lnTo>
                  <a:pt x="37" y="117"/>
                </a:lnTo>
                <a:lnTo>
                  <a:pt x="43" y="117"/>
                </a:lnTo>
                <a:lnTo>
                  <a:pt x="47" y="115"/>
                </a:lnTo>
                <a:lnTo>
                  <a:pt x="50" y="111"/>
                </a:lnTo>
                <a:lnTo>
                  <a:pt x="51" y="105"/>
                </a:lnTo>
                <a:lnTo>
                  <a:pt x="51" y="14"/>
                </a:lnTo>
                <a:lnTo>
                  <a:pt x="50" y="8"/>
                </a:lnTo>
                <a:lnTo>
                  <a:pt x="47" y="4"/>
                </a:lnTo>
                <a:lnTo>
                  <a:pt x="43" y="1"/>
                </a:lnTo>
                <a:lnTo>
                  <a:pt x="3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2" name="Freeform 330"/>
          <p:cNvSpPr>
            <a:spLocks/>
          </p:cNvSpPr>
          <p:nvPr/>
        </p:nvSpPr>
        <p:spPr bwMode="auto">
          <a:xfrm>
            <a:off x="5237163" y="3700463"/>
            <a:ext cx="146050" cy="11112"/>
          </a:xfrm>
          <a:custGeom>
            <a:avLst/>
            <a:gdLst>
              <a:gd name="T0" fmla="*/ 75242060 w 272"/>
              <a:gd name="T1" fmla="*/ 0 h 22"/>
              <a:gd name="T2" fmla="*/ 3171218 w 272"/>
              <a:gd name="T3" fmla="*/ 0 h 22"/>
              <a:gd name="T4" fmla="*/ 3171218 w 272"/>
              <a:gd name="T5" fmla="*/ 0 h 22"/>
              <a:gd name="T6" fmla="*/ 1729511 w 272"/>
              <a:gd name="T7" fmla="*/ 0 h 22"/>
              <a:gd name="T8" fmla="*/ 865024 w 272"/>
              <a:gd name="T9" fmla="*/ 819763 h 22"/>
              <a:gd name="T10" fmla="*/ 0 w 272"/>
              <a:gd name="T11" fmla="*/ 1639020 h 22"/>
              <a:gd name="T12" fmla="*/ 0 w 272"/>
              <a:gd name="T13" fmla="*/ 3005291 h 22"/>
              <a:gd name="T14" fmla="*/ 0 w 272"/>
              <a:gd name="T15" fmla="*/ 3005291 h 22"/>
              <a:gd name="T16" fmla="*/ 0 w 272"/>
              <a:gd name="T17" fmla="*/ 3005291 h 22"/>
              <a:gd name="T18" fmla="*/ 0 w 272"/>
              <a:gd name="T19" fmla="*/ 4098308 h 22"/>
              <a:gd name="T20" fmla="*/ 865024 w 272"/>
              <a:gd name="T21" fmla="*/ 5464073 h 22"/>
              <a:gd name="T22" fmla="*/ 1729511 w 272"/>
              <a:gd name="T23" fmla="*/ 6010582 h 22"/>
              <a:gd name="T24" fmla="*/ 3171218 w 272"/>
              <a:gd name="T25" fmla="*/ 6010582 h 22"/>
              <a:gd name="T26" fmla="*/ 75242060 w 272"/>
              <a:gd name="T27" fmla="*/ 6010582 h 22"/>
              <a:gd name="T28" fmla="*/ 75242060 w 272"/>
              <a:gd name="T29" fmla="*/ 6010582 h 22"/>
              <a:gd name="T30" fmla="*/ 76395426 w 272"/>
              <a:gd name="T31" fmla="*/ 6010582 h 22"/>
              <a:gd name="T32" fmla="*/ 77548254 w 272"/>
              <a:gd name="T33" fmla="*/ 5464073 h 22"/>
              <a:gd name="T34" fmla="*/ 78413278 w 272"/>
              <a:gd name="T35" fmla="*/ 4098308 h 22"/>
              <a:gd name="T36" fmla="*/ 78413278 w 272"/>
              <a:gd name="T37" fmla="*/ 3005291 h 22"/>
              <a:gd name="T38" fmla="*/ 78413278 w 272"/>
              <a:gd name="T39" fmla="*/ 3005291 h 22"/>
              <a:gd name="T40" fmla="*/ 78413278 w 272"/>
              <a:gd name="T41" fmla="*/ 3005291 h 22"/>
              <a:gd name="T42" fmla="*/ 78413278 w 272"/>
              <a:gd name="T43" fmla="*/ 1639020 h 22"/>
              <a:gd name="T44" fmla="*/ 77548254 w 272"/>
              <a:gd name="T45" fmla="*/ 819763 h 22"/>
              <a:gd name="T46" fmla="*/ 76395426 w 272"/>
              <a:gd name="T47" fmla="*/ 0 h 22"/>
              <a:gd name="T48" fmla="*/ 75242060 w 272"/>
              <a:gd name="T49" fmla="*/ 0 h 22"/>
              <a:gd name="T50" fmla="*/ 75242060 w 272"/>
              <a:gd name="T51" fmla="*/ 0 h 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2" h="22">
                <a:moveTo>
                  <a:pt x="261" y="0"/>
                </a:moveTo>
                <a:lnTo>
                  <a:pt x="11" y="0"/>
                </a:lnTo>
                <a:lnTo>
                  <a:pt x="6" y="0"/>
                </a:lnTo>
                <a:lnTo>
                  <a:pt x="3" y="3"/>
                </a:lnTo>
                <a:lnTo>
                  <a:pt x="0" y="6"/>
                </a:lnTo>
                <a:lnTo>
                  <a:pt x="0" y="11"/>
                </a:lnTo>
                <a:lnTo>
                  <a:pt x="0" y="15"/>
                </a:lnTo>
                <a:lnTo>
                  <a:pt x="3" y="20"/>
                </a:lnTo>
                <a:lnTo>
                  <a:pt x="6" y="22"/>
                </a:lnTo>
                <a:lnTo>
                  <a:pt x="11" y="22"/>
                </a:lnTo>
                <a:lnTo>
                  <a:pt x="261" y="22"/>
                </a:lnTo>
                <a:lnTo>
                  <a:pt x="265" y="22"/>
                </a:lnTo>
                <a:lnTo>
                  <a:pt x="269" y="20"/>
                </a:lnTo>
                <a:lnTo>
                  <a:pt x="272" y="15"/>
                </a:lnTo>
                <a:lnTo>
                  <a:pt x="272" y="11"/>
                </a:lnTo>
                <a:lnTo>
                  <a:pt x="272" y="6"/>
                </a:lnTo>
                <a:lnTo>
                  <a:pt x="269" y="3"/>
                </a:lnTo>
                <a:lnTo>
                  <a:pt x="265" y="0"/>
                </a:lnTo>
                <a:lnTo>
                  <a:pt x="26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3" name="Freeform 331"/>
          <p:cNvSpPr>
            <a:spLocks/>
          </p:cNvSpPr>
          <p:nvPr/>
        </p:nvSpPr>
        <p:spPr bwMode="auto">
          <a:xfrm>
            <a:off x="5246688" y="3575050"/>
            <a:ext cx="122237" cy="53975"/>
          </a:xfrm>
          <a:custGeom>
            <a:avLst/>
            <a:gdLst>
              <a:gd name="T0" fmla="*/ 9444846 w 225"/>
              <a:gd name="T1" fmla="*/ 18888044 h 101"/>
              <a:gd name="T2" fmla="*/ 9444846 w 225"/>
              <a:gd name="T3" fmla="*/ 18888044 h 101"/>
              <a:gd name="T4" fmla="*/ 9739844 w 225"/>
              <a:gd name="T5" fmla="*/ 19173951 h 101"/>
              <a:gd name="T6" fmla="*/ 10625383 w 225"/>
              <a:gd name="T7" fmla="*/ 19746834 h 101"/>
              <a:gd name="T8" fmla="*/ 10625383 w 225"/>
              <a:gd name="T9" fmla="*/ 19746834 h 101"/>
              <a:gd name="T10" fmla="*/ 10920382 w 225"/>
              <a:gd name="T11" fmla="*/ 19746834 h 101"/>
              <a:gd name="T12" fmla="*/ 11805921 w 225"/>
              <a:gd name="T13" fmla="*/ 19173951 h 101"/>
              <a:gd name="T14" fmla="*/ 33351686 w 225"/>
              <a:gd name="T15" fmla="*/ 3720534 h 101"/>
              <a:gd name="T16" fmla="*/ 56963529 w 225"/>
              <a:gd name="T17" fmla="*/ 22322136 h 101"/>
              <a:gd name="T18" fmla="*/ 55192994 w 225"/>
              <a:gd name="T19" fmla="*/ 24039182 h 101"/>
              <a:gd name="T20" fmla="*/ 55192994 w 225"/>
              <a:gd name="T21" fmla="*/ 24039182 h 101"/>
              <a:gd name="T22" fmla="*/ 55192994 w 225"/>
              <a:gd name="T23" fmla="*/ 24325624 h 101"/>
              <a:gd name="T24" fmla="*/ 55192994 w 225"/>
              <a:gd name="T25" fmla="*/ 24325624 h 101"/>
              <a:gd name="T26" fmla="*/ 55192994 w 225"/>
              <a:gd name="T27" fmla="*/ 24611531 h 101"/>
              <a:gd name="T28" fmla="*/ 55782991 w 225"/>
              <a:gd name="T29" fmla="*/ 25183880 h 101"/>
              <a:gd name="T30" fmla="*/ 55782991 w 225"/>
              <a:gd name="T31" fmla="*/ 25183880 h 101"/>
              <a:gd name="T32" fmla="*/ 56077989 w 225"/>
              <a:gd name="T33" fmla="*/ 25470322 h 101"/>
              <a:gd name="T34" fmla="*/ 65817834 w 225"/>
              <a:gd name="T35" fmla="*/ 28904414 h 101"/>
              <a:gd name="T36" fmla="*/ 65817834 w 225"/>
              <a:gd name="T37" fmla="*/ 28904414 h 101"/>
              <a:gd name="T38" fmla="*/ 65817834 w 225"/>
              <a:gd name="T39" fmla="*/ 28904414 h 101"/>
              <a:gd name="T40" fmla="*/ 65817834 w 225"/>
              <a:gd name="T41" fmla="*/ 28904414 h 101"/>
              <a:gd name="T42" fmla="*/ 66408374 w 225"/>
              <a:gd name="T43" fmla="*/ 28617973 h 101"/>
              <a:gd name="T44" fmla="*/ 66408374 w 225"/>
              <a:gd name="T45" fmla="*/ 28617973 h 101"/>
              <a:gd name="T46" fmla="*/ 66408374 w 225"/>
              <a:gd name="T47" fmla="*/ 28332065 h 101"/>
              <a:gd name="T48" fmla="*/ 66408374 w 225"/>
              <a:gd name="T49" fmla="*/ 28332065 h 101"/>
              <a:gd name="T50" fmla="*/ 62866761 w 225"/>
              <a:gd name="T51" fmla="*/ 18888044 h 101"/>
              <a:gd name="T52" fmla="*/ 62866761 w 225"/>
              <a:gd name="T53" fmla="*/ 18888044 h 101"/>
              <a:gd name="T54" fmla="*/ 62571219 w 225"/>
              <a:gd name="T55" fmla="*/ 18029253 h 101"/>
              <a:gd name="T56" fmla="*/ 62571219 w 225"/>
              <a:gd name="T57" fmla="*/ 18029253 h 101"/>
              <a:gd name="T58" fmla="*/ 61981222 w 225"/>
              <a:gd name="T59" fmla="*/ 17743346 h 101"/>
              <a:gd name="T60" fmla="*/ 61981222 w 225"/>
              <a:gd name="T61" fmla="*/ 17743346 h 101"/>
              <a:gd name="T62" fmla="*/ 61686223 w 225"/>
              <a:gd name="T63" fmla="*/ 17743346 h 101"/>
              <a:gd name="T64" fmla="*/ 59324604 w 225"/>
              <a:gd name="T65" fmla="*/ 20032741 h 101"/>
              <a:gd name="T66" fmla="*/ 34237226 w 225"/>
              <a:gd name="T67" fmla="*/ 572349 h 101"/>
              <a:gd name="T68" fmla="*/ 34237226 w 225"/>
              <a:gd name="T69" fmla="*/ 572349 h 101"/>
              <a:gd name="T70" fmla="*/ 33351686 w 225"/>
              <a:gd name="T71" fmla="*/ 0 h 101"/>
              <a:gd name="T72" fmla="*/ 32171149 w 225"/>
              <a:gd name="T73" fmla="*/ 572349 h 101"/>
              <a:gd name="T74" fmla="*/ 11215381 w 225"/>
              <a:gd name="T75" fmla="*/ 15739858 h 101"/>
              <a:gd name="T76" fmla="*/ 2951616 w 225"/>
              <a:gd name="T77" fmla="*/ 2575837 h 101"/>
              <a:gd name="T78" fmla="*/ 2951616 w 225"/>
              <a:gd name="T79" fmla="*/ 2575837 h 101"/>
              <a:gd name="T80" fmla="*/ 2361076 w 225"/>
              <a:gd name="T81" fmla="*/ 2003488 h 101"/>
              <a:gd name="T82" fmla="*/ 2066077 w 225"/>
              <a:gd name="T83" fmla="*/ 1717046 h 101"/>
              <a:gd name="T84" fmla="*/ 1180538 w 225"/>
              <a:gd name="T85" fmla="*/ 1717046 h 101"/>
              <a:gd name="T86" fmla="*/ 885539 w 225"/>
              <a:gd name="T87" fmla="*/ 2003488 h 101"/>
              <a:gd name="T88" fmla="*/ 885539 w 225"/>
              <a:gd name="T89" fmla="*/ 2003488 h 101"/>
              <a:gd name="T90" fmla="*/ 590541 w 225"/>
              <a:gd name="T91" fmla="*/ 2575837 h 101"/>
              <a:gd name="T92" fmla="*/ 0 w 225"/>
              <a:gd name="T93" fmla="*/ 2861744 h 101"/>
              <a:gd name="T94" fmla="*/ 0 w 225"/>
              <a:gd name="T95" fmla="*/ 3720534 h 101"/>
              <a:gd name="T96" fmla="*/ 0 w 225"/>
              <a:gd name="T97" fmla="*/ 4006441 h 101"/>
              <a:gd name="T98" fmla="*/ 9444846 w 225"/>
              <a:gd name="T99" fmla="*/ 18888044 h 1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25" h="101">
                <a:moveTo>
                  <a:pt x="32" y="66"/>
                </a:moveTo>
                <a:lnTo>
                  <a:pt x="32" y="66"/>
                </a:lnTo>
                <a:lnTo>
                  <a:pt x="33" y="67"/>
                </a:lnTo>
                <a:lnTo>
                  <a:pt x="36" y="69"/>
                </a:lnTo>
                <a:lnTo>
                  <a:pt x="37" y="69"/>
                </a:lnTo>
                <a:lnTo>
                  <a:pt x="40" y="67"/>
                </a:lnTo>
                <a:lnTo>
                  <a:pt x="113" y="13"/>
                </a:lnTo>
                <a:lnTo>
                  <a:pt x="193" y="78"/>
                </a:lnTo>
                <a:lnTo>
                  <a:pt x="187" y="84"/>
                </a:lnTo>
                <a:lnTo>
                  <a:pt x="187" y="85"/>
                </a:lnTo>
                <a:lnTo>
                  <a:pt x="187" y="86"/>
                </a:lnTo>
                <a:lnTo>
                  <a:pt x="189" y="88"/>
                </a:lnTo>
                <a:lnTo>
                  <a:pt x="190" y="89"/>
                </a:lnTo>
                <a:lnTo>
                  <a:pt x="223" y="101"/>
                </a:lnTo>
                <a:lnTo>
                  <a:pt x="225" y="100"/>
                </a:lnTo>
                <a:lnTo>
                  <a:pt x="225" y="99"/>
                </a:lnTo>
                <a:lnTo>
                  <a:pt x="213" y="66"/>
                </a:lnTo>
                <a:lnTo>
                  <a:pt x="212" y="63"/>
                </a:lnTo>
                <a:lnTo>
                  <a:pt x="210" y="62"/>
                </a:lnTo>
                <a:lnTo>
                  <a:pt x="209" y="62"/>
                </a:lnTo>
                <a:lnTo>
                  <a:pt x="201" y="70"/>
                </a:lnTo>
                <a:lnTo>
                  <a:pt x="116" y="2"/>
                </a:lnTo>
                <a:lnTo>
                  <a:pt x="113" y="0"/>
                </a:lnTo>
                <a:lnTo>
                  <a:pt x="109" y="2"/>
                </a:lnTo>
                <a:lnTo>
                  <a:pt x="38" y="55"/>
                </a:lnTo>
                <a:lnTo>
                  <a:pt x="10" y="9"/>
                </a:lnTo>
                <a:lnTo>
                  <a:pt x="8" y="7"/>
                </a:lnTo>
                <a:lnTo>
                  <a:pt x="7" y="6"/>
                </a:lnTo>
                <a:lnTo>
                  <a:pt x="4" y="6"/>
                </a:lnTo>
                <a:lnTo>
                  <a:pt x="3" y="7"/>
                </a:lnTo>
                <a:lnTo>
                  <a:pt x="2" y="9"/>
                </a:lnTo>
                <a:lnTo>
                  <a:pt x="0" y="10"/>
                </a:lnTo>
                <a:lnTo>
                  <a:pt x="0" y="13"/>
                </a:lnTo>
                <a:lnTo>
                  <a:pt x="0" y="14"/>
                </a:lnTo>
                <a:lnTo>
                  <a:pt x="32"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4" name="Freeform 332"/>
          <p:cNvSpPr>
            <a:spLocks noEditPoints="1"/>
          </p:cNvSpPr>
          <p:nvPr/>
        </p:nvSpPr>
        <p:spPr bwMode="auto">
          <a:xfrm>
            <a:off x="5238750" y="1501775"/>
            <a:ext cx="142875" cy="146050"/>
          </a:xfrm>
          <a:custGeom>
            <a:avLst/>
            <a:gdLst>
              <a:gd name="T0" fmla="*/ 69311759 w 263"/>
              <a:gd name="T1" fmla="*/ 0 h 273"/>
              <a:gd name="T2" fmla="*/ 68721788 w 263"/>
              <a:gd name="T3" fmla="*/ 0 h 273"/>
              <a:gd name="T4" fmla="*/ 12977722 w 263"/>
              <a:gd name="T5" fmla="*/ 0 h 273"/>
              <a:gd name="T6" fmla="*/ 4719221 w 263"/>
              <a:gd name="T7" fmla="*/ 0 h 273"/>
              <a:gd name="T8" fmla="*/ 2654324 w 263"/>
              <a:gd name="T9" fmla="*/ 576710 h 273"/>
              <a:gd name="T10" fmla="*/ 294985 w 263"/>
              <a:gd name="T11" fmla="*/ 2883016 h 273"/>
              <a:gd name="T12" fmla="*/ 0 w 263"/>
              <a:gd name="T13" fmla="*/ 74092288 h 273"/>
              <a:gd name="T14" fmla="*/ 294985 w 263"/>
              <a:gd name="T15" fmla="*/ 76110239 h 273"/>
              <a:gd name="T16" fmla="*/ 2654324 w 263"/>
              <a:gd name="T17" fmla="*/ 78416545 h 273"/>
              <a:gd name="T18" fmla="*/ 72851039 w 263"/>
              <a:gd name="T19" fmla="*/ 78704901 h 273"/>
              <a:gd name="T20" fmla="*/ 72851039 w 263"/>
              <a:gd name="T21" fmla="*/ 78704901 h 273"/>
              <a:gd name="T22" fmla="*/ 76095334 w 263"/>
              <a:gd name="T23" fmla="*/ 77551480 h 273"/>
              <a:gd name="T24" fmla="*/ 77570260 w 263"/>
              <a:gd name="T25" fmla="*/ 74092288 h 273"/>
              <a:gd name="T26" fmla="*/ 77570260 w 263"/>
              <a:gd name="T27" fmla="*/ 9225224 h 273"/>
              <a:gd name="T28" fmla="*/ 77275275 w 263"/>
              <a:gd name="T29" fmla="*/ 8649049 h 273"/>
              <a:gd name="T30" fmla="*/ 17401958 w 263"/>
              <a:gd name="T31" fmla="*/ 38631562 h 273"/>
              <a:gd name="T32" fmla="*/ 61643229 w 263"/>
              <a:gd name="T33" fmla="*/ 38631562 h 273"/>
              <a:gd name="T34" fmla="*/ 16517002 w 263"/>
              <a:gd name="T35" fmla="*/ 74092288 h 273"/>
              <a:gd name="T36" fmla="*/ 66067464 w 263"/>
              <a:gd name="T37" fmla="*/ 35460191 h 273"/>
              <a:gd name="T38" fmla="*/ 62233199 w 263"/>
              <a:gd name="T39" fmla="*/ 34018950 h 273"/>
              <a:gd name="T40" fmla="*/ 15632046 w 263"/>
              <a:gd name="T41" fmla="*/ 34018950 h 273"/>
              <a:gd name="T42" fmla="*/ 14747090 w 263"/>
              <a:gd name="T43" fmla="*/ 34018950 h 273"/>
              <a:gd name="T44" fmla="*/ 12092766 w 263"/>
              <a:gd name="T45" fmla="*/ 36901967 h 273"/>
              <a:gd name="T46" fmla="*/ 11502796 w 263"/>
              <a:gd name="T47" fmla="*/ 74092288 h 273"/>
              <a:gd name="T48" fmla="*/ 4719221 w 263"/>
              <a:gd name="T49" fmla="*/ 4900967 h 273"/>
              <a:gd name="T50" fmla="*/ 9143457 w 263"/>
              <a:gd name="T51" fmla="*/ 7207273 h 273"/>
              <a:gd name="T52" fmla="*/ 9732884 w 263"/>
              <a:gd name="T53" fmla="*/ 8072339 h 273"/>
              <a:gd name="T54" fmla="*/ 10322855 w 263"/>
              <a:gd name="T55" fmla="*/ 8072339 h 273"/>
              <a:gd name="T56" fmla="*/ 20941238 w 263"/>
              <a:gd name="T57" fmla="*/ 4900967 h 273"/>
              <a:gd name="T58" fmla="*/ 20941238 w 263"/>
              <a:gd name="T59" fmla="*/ 25946612 h 273"/>
              <a:gd name="T60" fmla="*/ 22120635 w 263"/>
              <a:gd name="T61" fmla="*/ 27100032 h 273"/>
              <a:gd name="T62" fmla="*/ 22415621 w 263"/>
              <a:gd name="T63" fmla="*/ 27676208 h 273"/>
              <a:gd name="T64" fmla="*/ 56039595 w 263"/>
              <a:gd name="T65" fmla="*/ 27676208 h 273"/>
              <a:gd name="T66" fmla="*/ 57808963 w 263"/>
              <a:gd name="T67" fmla="*/ 26811677 h 273"/>
              <a:gd name="T68" fmla="*/ 58398934 w 263"/>
              <a:gd name="T69" fmla="*/ 26523322 h 273"/>
              <a:gd name="T70" fmla="*/ 58398934 w 263"/>
              <a:gd name="T71" fmla="*/ 4900967 h 273"/>
              <a:gd name="T72" fmla="*/ 68426803 w 263"/>
              <a:gd name="T73" fmla="*/ 4900967 h 273"/>
              <a:gd name="T74" fmla="*/ 72556054 w 263"/>
              <a:gd name="T75" fmla="*/ 74092288 h 273"/>
              <a:gd name="T76" fmla="*/ 66362450 w 263"/>
              <a:gd name="T77" fmla="*/ 36325256 h 273"/>
              <a:gd name="T78" fmla="*/ 66067464 w 263"/>
              <a:gd name="T79" fmla="*/ 35460191 h 273"/>
              <a:gd name="T80" fmla="*/ 44241814 w 263"/>
              <a:gd name="T81" fmla="*/ 22486885 h 273"/>
              <a:gd name="T82" fmla="*/ 49845448 w 263"/>
              <a:gd name="T83" fmla="*/ 6054388 h 273"/>
              <a:gd name="T84" fmla="*/ 44241814 w 263"/>
              <a:gd name="T85" fmla="*/ 22486885 h 2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63" h="273">
                <a:moveTo>
                  <a:pt x="262" y="30"/>
                </a:moveTo>
                <a:lnTo>
                  <a:pt x="235" y="0"/>
                </a:lnTo>
                <a:lnTo>
                  <a:pt x="233" y="0"/>
                </a:lnTo>
                <a:lnTo>
                  <a:pt x="44" y="0"/>
                </a:lnTo>
                <a:lnTo>
                  <a:pt x="42" y="0"/>
                </a:lnTo>
                <a:lnTo>
                  <a:pt x="16" y="0"/>
                </a:lnTo>
                <a:lnTo>
                  <a:pt x="9" y="2"/>
                </a:lnTo>
                <a:lnTo>
                  <a:pt x="4" y="4"/>
                </a:lnTo>
                <a:lnTo>
                  <a:pt x="1" y="10"/>
                </a:lnTo>
                <a:lnTo>
                  <a:pt x="0" y="17"/>
                </a:lnTo>
                <a:lnTo>
                  <a:pt x="0" y="257"/>
                </a:lnTo>
                <a:lnTo>
                  <a:pt x="1" y="264"/>
                </a:lnTo>
                <a:lnTo>
                  <a:pt x="4" y="269"/>
                </a:lnTo>
                <a:lnTo>
                  <a:pt x="9" y="272"/>
                </a:lnTo>
                <a:lnTo>
                  <a:pt x="16" y="273"/>
                </a:lnTo>
                <a:lnTo>
                  <a:pt x="247" y="273"/>
                </a:lnTo>
                <a:lnTo>
                  <a:pt x="254" y="272"/>
                </a:lnTo>
                <a:lnTo>
                  <a:pt x="258" y="269"/>
                </a:lnTo>
                <a:lnTo>
                  <a:pt x="262" y="264"/>
                </a:lnTo>
                <a:lnTo>
                  <a:pt x="263" y="257"/>
                </a:lnTo>
                <a:lnTo>
                  <a:pt x="263" y="32"/>
                </a:lnTo>
                <a:lnTo>
                  <a:pt x="262" y="30"/>
                </a:lnTo>
                <a:close/>
                <a:moveTo>
                  <a:pt x="56" y="137"/>
                </a:moveTo>
                <a:lnTo>
                  <a:pt x="59" y="134"/>
                </a:lnTo>
                <a:lnTo>
                  <a:pt x="207" y="134"/>
                </a:lnTo>
                <a:lnTo>
                  <a:pt x="209" y="134"/>
                </a:lnTo>
                <a:lnTo>
                  <a:pt x="209" y="257"/>
                </a:lnTo>
                <a:lnTo>
                  <a:pt x="56" y="257"/>
                </a:lnTo>
                <a:lnTo>
                  <a:pt x="56" y="137"/>
                </a:lnTo>
                <a:close/>
                <a:moveTo>
                  <a:pt x="224" y="123"/>
                </a:moveTo>
                <a:lnTo>
                  <a:pt x="211" y="118"/>
                </a:lnTo>
                <a:lnTo>
                  <a:pt x="210" y="118"/>
                </a:lnTo>
                <a:lnTo>
                  <a:pt x="53" y="118"/>
                </a:lnTo>
                <a:lnTo>
                  <a:pt x="50" y="118"/>
                </a:lnTo>
                <a:lnTo>
                  <a:pt x="41" y="128"/>
                </a:lnTo>
                <a:lnTo>
                  <a:pt x="39" y="130"/>
                </a:lnTo>
                <a:lnTo>
                  <a:pt x="39" y="257"/>
                </a:lnTo>
                <a:lnTo>
                  <a:pt x="16" y="257"/>
                </a:lnTo>
                <a:lnTo>
                  <a:pt x="16" y="17"/>
                </a:lnTo>
                <a:lnTo>
                  <a:pt x="30" y="17"/>
                </a:lnTo>
                <a:lnTo>
                  <a:pt x="31" y="25"/>
                </a:lnTo>
                <a:lnTo>
                  <a:pt x="33" y="28"/>
                </a:lnTo>
                <a:lnTo>
                  <a:pt x="35" y="28"/>
                </a:lnTo>
                <a:lnTo>
                  <a:pt x="48" y="17"/>
                </a:lnTo>
                <a:lnTo>
                  <a:pt x="71" y="17"/>
                </a:lnTo>
                <a:lnTo>
                  <a:pt x="71" y="90"/>
                </a:lnTo>
                <a:lnTo>
                  <a:pt x="72" y="92"/>
                </a:lnTo>
                <a:lnTo>
                  <a:pt x="75" y="94"/>
                </a:lnTo>
                <a:lnTo>
                  <a:pt x="76" y="96"/>
                </a:lnTo>
                <a:lnTo>
                  <a:pt x="190" y="96"/>
                </a:lnTo>
                <a:lnTo>
                  <a:pt x="196" y="93"/>
                </a:lnTo>
                <a:lnTo>
                  <a:pt x="198" y="92"/>
                </a:lnTo>
                <a:lnTo>
                  <a:pt x="198" y="90"/>
                </a:lnTo>
                <a:lnTo>
                  <a:pt x="198" y="17"/>
                </a:lnTo>
                <a:lnTo>
                  <a:pt x="232" y="17"/>
                </a:lnTo>
                <a:lnTo>
                  <a:pt x="246" y="33"/>
                </a:lnTo>
                <a:lnTo>
                  <a:pt x="246" y="257"/>
                </a:lnTo>
                <a:lnTo>
                  <a:pt x="225" y="257"/>
                </a:lnTo>
                <a:lnTo>
                  <a:pt x="225" y="126"/>
                </a:lnTo>
                <a:lnTo>
                  <a:pt x="224" y="123"/>
                </a:lnTo>
                <a:close/>
                <a:moveTo>
                  <a:pt x="150" y="78"/>
                </a:moveTo>
                <a:lnTo>
                  <a:pt x="150" y="21"/>
                </a:lnTo>
                <a:lnTo>
                  <a:pt x="169" y="21"/>
                </a:lnTo>
                <a:lnTo>
                  <a:pt x="169" y="78"/>
                </a:lnTo>
                <a:lnTo>
                  <a:pt x="150" y="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5" name="Freeform 333"/>
          <p:cNvSpPr>
            <a:spLocks/>
          </p:cNvSpPr>
          <p:nvPr/>
        </p:nvSpPr>
        <p:spPr bwMode="auto">
          <a:xfrm>
            <a:off x="4649788" y="4498975"/>
            <a:ext cx="103187" cy="101600"/>
          </a:xfrm>
          <a:custGeom>
            <a:avLst/>
            <a:gdLst>
              <a:gd name="T0" fmla="*/ 51696687 w 191"/>
              <a:gd name="T1" fmla="*/ 50466796 h 186"/>
              <a:gd name="T2" fmla="*/ 51696687 w 191"/>
              <a:gd name="T3" fmla="*/ 50466796 h 186"/>
              <a:gd name="T4" fmla="*/ 51403333 w 191"/>
              <a:gd name="T5" fmla="*/ 50765587 h 186"/>
              <a:gd name="T6" fmla="*/ 50815546 w 191"/>
              <a:gd name="T7" fmla="*/ 51064378 h 186"/>
              <a:gd name="T8" fmla="*/ 5287388 w 191"/>
              <a:gd name="T9" fmla="*/ 51064378 h 186"/>
              <a:gd name="T10" fmla="*/ 5287388 w 191"/>
              <a:gd name="T11" fmla="*/ 51064378 h 186"/>
              <a:gd name="T12" fmla="*/ 4406247 w 191"/>
              <a:gd name="T13" fmla="*/ 50765587 h 186"/>
              <a:gd name="T14" fmla="*/ 4406247 w 191"/>
              <a:gd name="T15" fmla="*/ 50466796 h 186"/>
              <a:gd name="T16" fmla="*/ 4406247 w 191"/>
              <a:gd name="T17" fmla="*/ 4777931 h 186"/>
              <a:gd name="T18" fmla="*/ 4406247 w 191"/>
              <a:gd name="T19" fmla="*/ 4777931 h 186"/>
              <a:gd name="T20" fmla="*/ 4406247 w 191"/>
              <a:gd name="T21" fmla="*/ 4479140 h 186"/>
              <a:gd name="T22" fmla="*/ 5287388 w 191"/>
              <a:gd name="T23" fmla="*/ 4479140 h 186"/>
              <a:gd name="T24" fmla="*/ 40829097 w 191"/>
              <a:gd name="T25" fmla="*/ 4479140 h 186"/>
              <a:gd name="T26" fmla="*/ 40829097 w 191"/>
              <a:gd name="T27" fmla="*/ 4479140 h 186"/>
              <a:gd name="T28" fmla="*/ 43766415 w 191"/>
              <a:gd name="T29" fmla="*/ 0 h 186"/>
              <a:gd name="T30" fmla="*/ 5287388 w 191"/>
              <a:gd name="T31" fmla="*/ 0 h 186"/>
              <a:gd name="T32" fmla="*/ 5287388 w 191"/>
              <a:gd name="T33" fmla="*/ 0 h 186"/>
              <a:gd name="T34" fmla="*/ 3231212 w 191"/>
              <a:gd name="T35" fmla="*/ 298791 h 186"/>
              <a:gd name="T36" fmla="*/ 1468929 w 191"/>
              <a:gd name="T37" fmla="*/ 1492865 h 186"/>
              <a:gd name="T38" fmla="*/ 293894 w 191"/>
              <a:gd name="T39" fmla="*/ 2986275 h 186"/>
              <a:gd name="T40" fmla="*/ 0 w 191"/>
              <a:gd name="T41" fmla="*/ 4777931 h 186"/>
              <a:gd name="T42" fmla="*/ 0 w 191"/>
              <a:gd name="T43" fmla="*/ 50466796 h 186"/>
              <a:gd name="T44" fmla="*/ 0 w 191"/>
              <a:gd name="T45" fmla="*/ 50466796 h 186"/>
              <a:gd name="T46" fmla="*/ 293894 w 191"/>
              <a:gd name="T47" fmla="*/ 52557243 h 186"/>
              <a:gd name="T48" fmla="*/ 1468929 w 191"/>
              <a:gd name="T49" fmla="*/ 54050654 h 186"/>
              <a:gd name="T50" fmla="*/ 3231212 w 191"/>
              <a:gd name="T51" fmla="*/ 55244727 h 186"/>
              <a:gd name="T52" fmla="*/ 5287388 w 191"/>
              <a:gd name="T53" fmla="*/ 55543518 h 186"/>
              <a:gd name="T54" fmla="*/ 50815546 w 191"/>
              <a:gd name="T55" fmla="*/ 55543518 h 186"/>
              <a:gd name="T56" fmla="*/ 50815546 w 191"/>
              <a:gd name="T57" fmla="*/ 55543518 h 186"/>
              <a:gd name="T58" fmla="*/ 52871722 w 191"/>
              <a:gd name="T59" fmla="*/ 55244727 h 186"/>
              <a:gd name="T60" fmla="*/ 54634005 w 191"/>
              <a:gd name="T61" fmla="*/ 54050654 h 186"/>
              <a:gd name="T62" fmla="*/ 55809040 w 191"/>
              <a:gd name="T63" fmla="*/ 52557243 h 186"/>
              <a:gd name="T64" fmla="*/ 56102934 w 191"/>
              <a:gd name="T65" fmla="*/ 50466796 h 186"/>
              <a:gd name="T66" fmla="*/ 56102934 w 191"/>
              <a:gd name="T67" fmla="*/ 9257071 h 186"/>
              <a:gd name="T68" fmla="*/ 56102934 w 191"/>
              <a:gd name="T69" fmla="*/ 9257071 h 186"/>
              <a:gd name="T70" fmla="*/ 51696687 w 191"/>
              <a:gd name="T71" fmla="*/ 16424241 h 186"/>
              <a:gd name="T72" fmla="*/ 51696687 w 191"/>
              <a:gd name="T73" fmla="*/ 50466796 h 1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1" h="186">
                <a:moveTo>
                  <a:pt x="176" y="169"/>
                </a:moveTo>
                <a:lnTo>
                  <a:pt x="176" y="169"/>
                </a:lnTo>
                <a:lnTo>
                  <a:pt x="175" y="170"/>
                </a:lnTo>
                <a:lnTo>
                  <a:pt x="173" y="171"/>
                </a:lnTo>
                <a:lnTo>
                  <a:pt x="18" y="171"/>
                </a:lnTo>
                <a:lnTo>
                  <a:pt x="15" y="170"/>
                </a:lnTo>
                <a:lnTo>
                  <a:pt x="15" y="169"/>
                </a:lnTo>
                <a:lnTo>
                  <a:pt x="15" y="16"/>
                </a:lnTo>
                <a:lnTo>
                  <a:pt x="15" y="15"/>
                </a:lnTo>
                <a:lnTo>
                  <a:pt x="18" y="15"/>
                </a:lnTo>
                <a:lnTo>
                  <a:pt x="139" y="15"/>
                </a:lnTo>
                <a:lnTo>
                  <a:pt x="149" y="0"/>
                </a:lnTo>
                <a:lnTo>
                  <a:pt x="18" y="0"/>
                </a:lnTo>
                <a:lnTo>
                  <a:pt x="11" y="1"/>
                </a:lnTo>
                <a:lnTo>
                  <a:pt x="5" y="5"/>
                </a:lnTo>
                <a:lnTo>
                  <a:pt x="1" y="10"/>
                </a:lnTo>
                <a:lnTo>
                  <a:pt x="0" y="16"/>
                </a:lnTo>
                <a:lnTo>
                  <a:pt x="0" y="169"/>
                </a:lnTo>
                <a:lnTo>
                  <a:pt x="1" y="176"/>
                </a:lnTo>
                <a:lnTo>
                  <a:pt x="5" y="181"/>
                </a:lnTo>
                <a:lnTo>
                  <a:pt x="11" y="185"/>
                </a:lnTo>
                <a:lnTo>
                  <a:pt x="18" y="186"/>
                </a:lnTo>
                <a:lnTo>
                  <a:pt x="173" y="186"/>
                </a:lnTo>
                <a:lnTo>
                  <a:pt x="180" y="185"/>
                </a:lnTo>
                <a:lnTo>
                  <a:pt x="186" y="181"/>
                </a:lnTo>
                <a:lnTo>
                  <a:pt x="190" y="176"/>
                </a:lnTo>
                <a:lnTo>
                  <a:pt x="191" y="169"/>
                </a:lnTo>
                <a:lnTo>
                  <a:pt x="191" y="31"/>
                </a:lnTo>
                <a:lnTo>
                  <a:pt x="176" y="55"/>
                </a:lnTo>
                <a:lnTo>
                  <a:pt x="176" y="16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6" name="Freeform 334"/>
          <p:cNvSpPr>
            <a:spLocks/>
          </p:cNvSpPr>
          <p:nvPr/>
        </p:nvSpPr>
        <p:spPr bwMode="auto">
          <a:xfrm>
            <a:off x="4668838" y="4459288"/>
            <a:ext cx="122237" cy="117475"/>
          </a:xfrm>
          <a:custGeom>
            <a:avLst/>
            <a:gdLst>
              <a:gd name="T0" fmla="*/ 64953619 w 227"/>
              <a:gd name="T1" fmla="*/ 0 h 215"/>
              <a:gd name="T2" fmla="*/ 59443799 w 227"/>
              <a:gd name="T3" fmla="*/ 296693 h 215"/>
              <a:gd name="T4" fmla="*/ 53934518 w 227"/>
              <a:gd name="T5" fmla="*/ 1484556 h 215"/>
              <a:gd name="T6" fmla="*/ 52484906 w 227"/>
              <a:gd name="T7" fmla="*/ 2671873 h 215"/>
              <a:gd name="T8" fmla="*/ 49874850 w 227"/>
              <a:gd name="T9" fmla="*/ 5344293 h 215"/>
              <a:gd name="T10" fmla="*/ 40885853 w 227"/>
              <a:gd name="T11" fmla="*/ 16032879 h 215"/>
              <a:gd name="T12" fmla="*/ 35086327 w 227"/>
              <a:gd name="T13" fmla="*/ 24345738 h 215"/>
              <a:gd name="T14" fmla="*/ 29866753 w 227"/>
              <a:gd name="T15" fmla="*/ 32659143 h 215"/>
              <a:gd name="T16" fmla="*/ 20297804 w 227"/>
              <a:gd name="T17" fmla="*/ 51363895 h 215"/>
              <a:gd name="T18" fmla="*/ 16238135 w 227"/>
              <a:gd name="T19" fmla="*/ 45722909 h 215"/>
              <a:gd name="T20" fmla="*/ 12758958 w 227"/>
              <a:gd name="T21" fmla="*/ 42159865 h 215"/>
              <a:gd name="T22" fmla="*/ 9568949 w 227"/>
              <a:gd name="T23" fmla="*/ 40378616 h 215"/>
              <a:gd name="T24" fmla="*/ 7249139 w 227"/>
              <a:gd name="T25" fmla="*/ 39784685 h 215"/>
              <a:gd name="T26" fmla="*/ 5219574 w 227"/>
              <a:gd name="T27" fmla="*/ 40081377 h 215"/>
              <a:gd name="T28" fmla="*/ 2899763 w 227"/>
              <a:gd name="T29" fmla="*/ 41565933 h 215"/>
              <a:gd name="T30" fmla="*/ 0 w 227"/>
              <a:gd name="T31" fmla="*/ 44238353 h 215"/>
              <a:gd name="T32" fmla="*/ 0 w 227"/>
              <a:gd name="T33" fmla="*/ 44832285 h 215"/>
              <a:gd name="T34" fmla="*/ 2609518 w 227"/>
              <a:gd name="T35" fmla="*/ 48988714 h 215"/>
              <a:gd name="T36" fmla="*/ 7249139 w 227"/>
              <a:gd name="T37" fmla="*/ 53739075 h 215"/>
              <a:gd name="T38" fmla="*/ 11308807 w 227"/>
              <a:gd name="T39" fmla="*/ 59380061 h 215"/>
              <a:gd name="T40" fmla="*/ 14498277 w 227"/>
              <a:gd name="T41" fmla="*/ 63537037 h 215"/>
              <a:gd name="T42" fmla="*/ 18848192 w 227"/>
              <a:gd name="T43" fmla="*/ 63833729 h 215"/>
              <a:gd name="T44" fmla="*/ 23197567 w 227"/>
              <a:gd name="T45" fmla="*/ 63833729 h 215"/>
              <a:gd name="T46" fmla="*/ 24937425 w 227"/>
              <a:gd name="T47" fmla="*/ 62645866 h 215"/>
              <a:gd name="T48" fmla="*/ 26677283 w 227"/>
              <a:gd name="T49" fmla="*/ 60270685 h 215"/>
              <a:gd name="T50" fmla="*/ 28706848 w 227"/>
              <a:gd name="T51" fmla="*/ 54926939 h 215"/>
              <a:gd name="T52" fmla="*/ 36246232 w 227"/>
              <a:gd name="T53" fmla="*/ 39784685 h 215"/>
              <a:gd name="T54" fmla="*/ 45235229 w 227"/>
              <a:gd name="T55" fmla="*/ 24939669 h 215"/>
              <a:gd name="T56" fmla="*/ 50454803 w 227"/>
              <a:gd name="T57" fmla="*/ 18110820 h 215"/>
              <a:gd name="T58" fmla="*/ 59443799 w 227"/>
              <a:gd name="T59" fmla="*/ 7719473 h 215"/>
              <a:gd name="T60" fmla="*/ 63503468 w 227"/>
              <a:gd name="T61" fmla="*/ 3265805 h 215"/>
              <a:gd name="T62" fmla="*/ 65533571 w 227"/>
              <a:gd name="T63" fmla="*/ 1484556 h 215"/>
              <a:gd name="T64" fmla="*/ 65823278 w 227"/>
              <a:gd name="T65" fmla="*/ 890624 h 215"/>
              <a:gd name="T66" fmla="*/ 64953619 w 227"/>
              <a:gd name="T67" fmla="*/ 0 h 2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15">
                <a:moveTo>
                  <a:pt x="224" y="0"/>
                </a:moveTo>
                <a:lnTo>
                  <a:pt x="224" y="0"/>
                </a:lnTo>
                <a:lnTo>
                  <a:pt x="205" y="1"/>
                </a:lnTo>
                <a:lnTo>
                  <a:pt x="193" y="4"/>
                </a:lnTo>
                <a:lnTo>
                  <a:pt x="186" y="5"/>
                </a:lnTo>
                <a:lnTo>
                  <a:pt x="181" y="9"/>
                </a:lnTo>
                <a:lnTo>
                  <a:pt x="172" y="18"/>
                </a:lnTo>
                <a:lnTo>
                  <a:pt x="159" y="31"/>
                </a:lnTo>
                <a:lnTo>
                  <a:pt x="141" y="54"/>
                </a:lnTo>
                <a:lnTo>
                  <a:pt x="121" y="82"/>
                </a:lnTo>
                <a:lnTo>
                  <a:pt x="103" y="110"/>
                </a:lnTo>
                <a:lnTo>
                  <a:pt x="85" y="140"/>
                </a:lnTo>
                <a:lnTo>
                  <a:pt x="70" y="173"/>
                </a:lnTo>
                <a:lnTo>
                  <a:pt x="56" y="154"/>
                </a:lnTo>
                <a:lnTo>
                  <a:pt x="50" y="147"/>
                </a:lnTo>
                <a:lnTo>
                  <a:pt x="44" y="142"/>
                </a:lnTo>
                <a:lnTo>
                  <a:pt x="33" y="136"/>
                </a:lnTo>
                <a:lnTo>
                  <a:pt x="29" y="135"/>
                </a:lnTo>
                <a:lnTo>
                  <a:pt x="25" y="134"/>
                </a:lnTo>
                <a:lnTo>
                  <a:pt x="18" y="135"/>
                </a:lnTo>
                <a:lnTo>
                  <a:pt x="10" y="140"/>
                </a:lnTo>
                <a:lnTo>
                  <a:pt x="3" y="146"/>
                </a:lnTo>
                <a:lnTo>
                  <a:pt x="0" y="149"/>
                </a:lnTo>
                <a:lnTo>
                  <a:pt x="0" y="151"/>
                </a:lnTo>
                <a:lnTo>
                  <a:pt x="2" y="157"/>
                </a:lnTo>
                <a:lnTo>
                  <a:pt x="9" y="165"/>
                </a:lnTo>
                <a:lnTo>
                  <a:pt x="25" y="181"/>
                </a:lnTo>
                <a:lnTo>
                  <a:pt x="39" y="200"/>
                </a:lnTo>
                <a:lnTo>
                  <a:pt x="50" y="214"/>
                </a:lnTo>
                <a:lnTo>
                  <a:pt x="54" y="215"/>
                </a:lnTo>
                <a:lnTo>
                  <a:pt x="65" y="215"/>
                </a:lnTo>
                <a:lnTo>
                  <a:pt x="80" y="215"/>
                </a:lnTo>
                <a:lnTo>
                  <a:pt x="84" y="214"/>
                </a:lnTo>
                <a:lnTo>
                  <a:pt x="86" y="211"/>
                </a:lnTo>
                <a:lnTo>
                  <a:pt x="92" y="203"/>
                </a:lnTo>
                <a:lnTo>
                  <a:pt x="99" y="185"/>
                </a:lnTo>
                <a:lnTo>
                  <a:pt x="111" y="160"/>
                </a:lnTo>
                <a:lnTo>
                  <a:pt x="125" y="134"/>
                </a:lnTo>
                <a:lnTo>
                  <a:pt x="140" y="109"/>
                </a:lnTo>
                <a:lnTo>
                  <a:pt x="156" y="84"/>
                </a:lnTo>
                <a:lnTo>
                  <a:pt x="174" y="61"/>
                </a:lnTo>
                <a:lnTo>
                  <a:pt x="189" y="42"/>
                </a:lnTo>
                <a:lnTo>
                  <a:pt x="205" y="26"/>
                </a:lnTo>
                <a:lnTo>
                  <a:pt x="219" y="11"/>
                </a:lnTo>
                <a:lnTo>
                  <a:pt x="226" y="5"/>
                </a:lnTo>
                <a:lnTo>
                  <a:pt x="227" y="3"/>
                </a:lnTo>
                <a:lnTo>
                  <a:pt x="227" y="1"/>
                </a:lnTo>
                <a:lnTo>
                  <a:pt x="22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7" name="Freeform 335"/>
          <p:cNvSpPr>
            <a:spLocks/>
          </p:cNvSpPr>
          <p:nvPr/>
        </p:nvSpPr>
        <p:spPr bwMode="auto">
          <a:xfrm>
            <a:off x="4940300" y="4498975"/>
            <a:ext cx="103188" cy="101600"/>
          </a:xfrm>
          <a:custGeom>
            <a:avLst/>
            <a:gdLst>
              <a:gd name="T0" fmla="*/ 51158557 w 191"/>
              <a:gd name="T1" fmla="*/ 50466796 h 186"/>
              <a:gd name="T2" fmla="*/ 51158557 w 191"/>
              <a:gd name="T3" fmla="*/ 50466796 h 186"/>
              <a:gd name="T4" fmla="*/ 50577247 w 191"/>
              <a:gd name="T5" fmla="*/ 50765587 h 186"/>
              <a:gd name="T6" fmla="*/ 50286592 w 191"/>
              <a:gd name="T7" fmla="*/ 51064378 h 186"/>
              <a:gd name="T8" fmla="*/ 5232334 w 191"/>
              <a:gd name="T9" fmla="*/ 51064378 h 186"/>
              <a:gd name="T10" fmla="*/ 5232334 w 191"/>
              <a:gd name="T11" fmla="*/ 51064378 h 186"/>
              <a:gd name="T12" fmla="*/ 4360368 w 191"/>
              <a:gd name="T13" fmla="*/ 50765587 h 186"/>
              <a:gd name="T14" fmla="*/ 4360368 w 191"/>
              <a:gd name="T15" fmla="*/ 50466796 h 186"/>
              <a:gd name="T16" fmla="*/ 4360368 w 191"/>
              <a:gd name="T17" fmla="*/ 4777931 h 186"/>
              <a:gd name="T18" fmla="*/ 4360368 w 191"/>
              <a:gd name="T19" fmla="*/ 4777931 h 186"/>
              <a:gd name="T20" fmla="*/ 4360368 w 191"/>
              <a:gd name="T21" fmla="*/ 4479140 h 186"/>
              <a:gd name="T22" fmla="*/ 5232334 w 191"/>
              <a:gd name="T23" fmla="*/ 4479140 h 186"/>
              <a:gd name="T24" fmla="*/ 24126003 w 191"/>
              <a:gd name="T25" fmla="*/ 4479140 h 186"/>
              <a:gd name="T26" fmla="*/ 24126003 w 191"/>
              <a:gd name="T27" fmla="*/ 4479140 h 186"/>
              <a:gd name="T28" fmla="*/ 20928795 w 191"/>
              <a:gd name="T29" fmla="*/ 2389239 h 186"/>
              <a:gd name="T30" fmla="*/ 20928795 w 191"/>
              <a:gd name="T31" fmla="*/ 2389239 h 186"/>
              <a:gd name="T32" fmla="*/ 17440393 w 191"/>
              <a:gd name="T33" fmla="*/ 0 h 186"/>
              <a:gd name="T34" fmla="*/ 5232334 w 191"/>
              <a:gd name="T35" fmla="*/ 0 h 186"/>
              <a:gd name="T36" fmla="*/ 5232334 w 191"/>
              <a:gd name="T37" fmla="*/ 0 h 186"/>
              <a:gd name="T38" fmla="*/ 3197207 w 191"/>
              <a:gd name="T39" fmla="*/ 298791 h 186"/>
              <a:gd name="T40" fmla="*/ 1453276 w 191"/>
              <a:gd name="T41" fmla="*/ 1492865 h 186"/>
              <a:gd name="T42" fmla="*/ 290655 w 191"/>
              <a:gd name="T43" fmla="*/ 2986275 h 186"/>
              <a:gd name="T44" fmla="*/ 0 w 191"/>
              <a:gd name="T45" fmla="*/ 4777931 h 186"/>
              <a:gd name="T46" fmla="*/ 0 w 191"/>
              <a:gd name="T47" fmla="*/ 50466796 h 186"/>
              <a:gd name="T48" fmla="*/ 0 w 191"/>
              <a:gd name="T49" fmla="*/ 50466796 h 186"/>
              <a:gd name="T50" fmla="*/ 290655 w 191"/>
              <a:gd name="T51" fmla="*/ 52557243 h 186"/>
              <a:gd name="T52" fmla="*/ 1453276 w 191"/>
              <a:gd name="T53" fmla="*/ 54050654 h 186"/>
              <a:gd name="T54" fmla="*/ 3197207 w 191"/>
              <a:gd name="T55" fmla="*/ 55244727 h 186"/>
              <a:gd name="T56" fmla="*/ 5232334 w 191"/>
              <a:gd name="T57" fmla="*/ 55543518 h 186"/>
              <a:gd name="T58" fmla="*/ 50286592 w 191"/>
              <a:gd name="T59" fmla="*/ 55543518 h 186"/>
              <a:gd name="T60" fmla="*/ 50286592 w 191"/>
              <a:gd name="T61" fmla="*/ 55543518 h 186"/>
              <a:gd name="T62" fmla="*/ 52321719 w 191"/>
              <a:gd name="T63" fmla="*/ 55244727 h 186"/>
              <a:gd name="T64" fmla="*/ 53774995 w 191"/>
              <a:gd name="T65" fmla="*/ 54050654 h 186"/>
              <a:gd name="T66" fmla="*/ 54937615 w 191"/>
              <a:gd name="T67" fmla="*/ 52557243 h 186"/>
              <a:gd name="T68" fmla="*/ 55518926 w 191"/>
              <a:gd name="T69" fmla="*/ 50466796 h 186"/>
              <a:gd name="T70" fmla="*/ 55518926 w 191"/>
              <a:gd name="T71" fmla="*/ 31653862 h 186"/>
              <a:gd name="T72" fmla="*/ 55518926 w 191"/>
              <a:gd name="T73" fmla="*/ 31653862 h 186"/>
              <a:gd name="T74" fmla="*/ 51158557 w 191"/>
              <a:gd name="T75" fmla="*/ 26875931 h 186"/>
              <a:gd name="T76" fmla="*/ 51158557 w 191"/>
              <a:gd name="T77" fmla="*/ 50466796 h 1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91" h="186">
                <a:moveTo>
                  <a:pt x="176" y="169"/>
                </a:moveTo>
                <a:lnTo>
                  <a:pt x="176" y="169"/>
                </a:lnTo>
                <a:lnTo>
                  <a:pt x="174" y="170"/>
                </a:lnTo>
                <a:lnTo>
                  <a:pt x="173" y="171"/>
                </a:lnTo>
                <a:lnTo>
                  <a:pt x="18" y="171"/>
                </a:lnTo>
                <a:lnTo>
                  <a:pt x="15" y="170"/>
                </a:lnTo>
                <a:lnTo>
                  <a:pt x="15" y="169"/>
                </a:lnTo>
                <a:lnTo>
                  <a:pt x="15" y="16"/>
                </a:lnTo>
                <a:lnTo>
                  <a:pt x="15" y="15"/>
                </a:lnTo>
                <a:lnTo>
                  <a:pt x="18" y="15"/>
                </a:lnTo>
                <a:lnTo>
                  <a:pt x="83" y="15"/>
                </a:lnTo>
                <a:lnTo>
                  <a:pt x="72" y="8"/>
                </a:lnTo>
                <a:lnTo>
                  <a:pt x="60" y="0"/>
                </a:lnTo>
                <a:lnTo>
                  <a:pt x="18" y="0"/>
                </a:lnTo>
                <a:lnTo>
                  <a:pt x="11" y="1"/>
                </a:lnTo>
                <a:lnTo>
                  <a:pt x="5" y="5"/>
                </a:lnTo>
                <a:lnTo>
                  <a:pt x="1" y="10"/>
                </a:lnTo>
                <a:lnTo>
                  <a:pt x="0" y="16"/>
                </a:lnTo>
                <a:lnTo>
                  <a:pt x="0" y="169"/>
                </a:lnTo>
                <a:lnTo>
                  <a:pt x="1" y="176"/>
                </a:lnTo>
                <a:lnTo>
                  <a:pt x="5" y="181"/>
                </a:lnTo>
                <a:lnTo>
                  <a:pt x="11" y="185"/>
                </a:lnTo>
                <a:lnTo>
                  <a:pt x="18" y="186"/>
                </a:lnTo>
                <a:lnTo>
                  <a:pt x="173" y="186"/>
                </a:lnTo>
                <a:lnTo>
                  <a:pt x="180" y="185"/>
                </a:lnTo>
                <a:lnTo>
                  <a:pt x="185" y="181"/>
                </a:lnTo>
                <a:lnTo>
                  <a:pt x="189" y="176"/>
                </a:lnTo>
                <a:lnTo>
                  <a:pt x="191" y="169"/>
                </a:lnTo>
                <a:lnTo>
                  <a:pt x="191" y="106"/>
                </a:lnTo>
                <a:lnTo>
                  <a:pt x="176" y="90"/>
                </a:lnTo>
                <a:lnTo>
                  <a:pt x="176" y="16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8" name="Freeform 336"/>
          <p:cNvSpPr>
            <a:spLocks/>
          </p:cNvSpPr>
          <p:nvPr/>
        </p:nvSpPr>
        <p:spPr bwMode="auto">
          <a:xfrm>
            <a:off x="4967288" y="4478338"/>
            <a:ext cx="119062" cy="100012"/>
          </a:xfrm>
          <a:custGeom>
            <a:avLst/>
            <a:gdLst>
              <a:gd name="T0" fmla="*/ 64104063 w 220"/>
              <a:gd name="T1" fmla="*/ 4754918 h 184"/>
              <a:gd name="T2" fmla="*/ 58835570 w 220"/>
              <a:gd name="T3" fmla="*/ 3268870 h 184"/>
              <a:gd name="T4" fmla="*/ 53566535 w 220"/>
              <a:gd name="T5" fmla="*/ 2377459 h 184"/>
              <a:gd name="T6" fmla="*/ 51517586 w 220"/>
              <a:gd name="T7" fmla="*/ 2972096 h 184"/>
              <a:gd name="T8" fmla="*/ 48297500 w 220"/>
              <a:gd name="T9" fmla="*/ 4160825 h 184"/>
              <a:gd name="T10" fmla="*/ 36881619 w 220"/>
              <a:gd name="T11" fmla="*/ 10401248 h 184"/>
              <a:gd name="T12" fmla="*/ 29271393 w 220"/>
              <a:gd name="T13" fmla="*/ 15453485 h 184"/>
              <a:gd name="T14" fmla="*/ 28978608 w 220"/>
              <a:gd name="T15" fmla="*/ 15453485 h 184"/>
              <a:gd name="T16" fmla="*/ 21367841 w 220"/>
              <a:gd name="T17" fmla="*/ 9212518 h 184"/>
              <a:gd name="T18" fmla="*/ 13172046 w 220"/>
              <a:gd name="T19" fmla="*/ 3566189 h 184"/>
              <a:gd name="T20" fmla="*/ 3220086 w 220"/>
              <a:gd name="T21" fmla="*/ 0 h 184"/>
              <a:gd name="T22" fmla="*/ 1756165 w 220"/>
              <a:gd name="T23" fmla="*/ 0 h 184"/>
              <a:gd name="T24" fmla="*/ 1170596 w 220"/>
              <a:gd name="T25" fmla="*/ 297318 h 184"/>
              <a:gd name="T26" fmla="*/ 1170596 w 220"/>
              <a:gd name="T27" fmla="*/ 5943648 h 184"/>
              <a:gd name="T28" fmla="*/ 1756165 w 220"/>
              <a:gd name="T29" fmla="*/ 6835059 h 184"/>
              <a:gd name="T30" fmla="*/ 8195795 w 220"/>
              <a:gd name="T31" fmla="*/ 11293203 h 184"/>
              <a:gd name="T32" fmla="*/ 15220994 w 220"/>
              <a:gd name="T33" fmla="*/ 15750803 h 184"/>
              <a:gd name="T34" fmla="*/ 21660625 w 220"/>
              <a:gd name="T35" fmla="*/ 21099814 h 184"/>
              <a:gd name="T36" fmla="*/ 21367841 w 220"/>
              <a:gd name="T37" fmla="*/ 21397133 h 184"/>
              <a:gd name="T38" fmla="*/ 6146846 w 220"/>
              <a:gd name="T39" fmla="*/ 34473158 h 184"/>
              <a:gd name="T40" fmla="*/ 2341733 w 220"/>
              <a:gd name="T41" fmla="*/ 39228076 h 184"/>
              <a:gd name="T42" fmla="*/ 0 w 220"/>
              <a:gd name="T43" fmla="*/ 44577631 h 184"/>
              <a:gd name="T44" fmla="*/ 585569 w 220"/>
              <a:gd name="T45" fmla="*/ 45469043 h 184"/>
              <a:gd name="T46" fmla="*/ 4390682 w 220"/>
              <a:gd name="T47" fmla="*/ 46657772 h 184"/>
              <a:gd name="T48" fmla="*/ 6439631 w 220"/>
              <a:gd name="T49" fmla="*/ 46360454 h 184"/>
              <a:gd name="T50" fmla="*/ 8781364 w 220"/>
              <a:gd name="T51" fmla="*/ 44577631 h 184"/>
              <a:gd name="T52" fmla="*/ 12586477 w 220"/>
              <a:gd name="T53" fmla="*/ 41011443 h 184"/>
              <a:gd name="T54" fmla="*/ 28978608 w 220"/>
              <a:gd name="T55" fmla="*/ 26746687 h 184"/>
              <a:gd name="T56" fmla="*/ 33954859 w 220"/>
              <a:gd name="T57" fmla="*/ 31501606 h 184"/>
              <a:gd name="T58" fmla="*/ 39516137 w 220"/>
              <a:gd name="T59" fmla="*/ 36850617 h 184"/>
              <a:gd name="T60" fmla="*/ 48297500 w 220"/>
              <a:gd name="T61" fmla="*/ 47549183 h 184"/>
              <a:gd name="T62" fmla="*/ 52103155 w 220"/>
              <a:gd name="T63" fmla="*/ 52006784 h 184"/>
              <a:gd name="T64" fmla="*/ 53273751 w 220"/>
              <a:gd name="T65" fmla="*/ 53790150 h 184"/>
              <a:gd name="T66" fmla="*/ 54152104 w 220"/>
              <a:gd name="T67" fmla="*/ 54681561 h 184"/>
              <a:gd name="T68" fmla="*/ 54737131 w 220"/>
              <a:gd name="T69" fmla="*/ 53492831 h 184"/>
              <a:gd name="T70" fmla="*/ 55322699 w 220"/>
              <a:gd name="T71" fmla="*/ 48143820 h 184"/>
              <a:gd name="T72" fmla="*/ 54737131 w 220"/>
              <a:gd name="T73" fmla="*/ 44874406 h 184"/>
              <a:gd name="T74" fmla="*/ 54737131 w 220"/>
              <a:gd name="T75" fmla="*/ 43091583 h 184"/>
              <a:gd name="T76" fmla="*/ 52103155 w 220"/>
              <a:gd name="T77" fmla="*/ 38633983 h 184"/>
              <a:gd name="T78" fmla="*/ 48883069 w 220"/>
              <a:gd name="T79" fmla="*/ 34175840 h 184"/>
              <a:gd name="T80" fmla="*/ 43321250 w 220"/>
              <a:gd name="T81" fmla="*/ 28232192 h 184"/>
              <a:gd name="T82" fmla="*/ 36003808 w 220"/>
              <a:gd name="T83" fmla="*/ 21397133 h 184"/>
              <a:gd name="T84" fmla="*/ 37759972 w 220"/>
              <a:gd name="T85" fmla="*/ 20208403 h 184"/>
              <a:gd name="T86" fmla="*/ 50346449 w 220"/>
              <a:gd name="T87" fmla="*/ 12184614 h 184"/>
              <a:gd name="T88" fmla="*/ 61469546 w 220"/>
              <a:gd name="T89" fmla="*/ 7429696 h 184"/>
              <a:gd name="T90" fmla="*/ 64104063 w 220"/>
              <a:gd name="T91" fmla="*/ 6538285 h 184"/>
              <a:gd name="T92" fmla="*/ 64396847 w 220"/>
              <a:gd name="T93" fmla="*/ 5646330 h 184"/>
              <a:gd name="T94" fmla="*/ 64396847 w 220"/>
              <a:gd name="T95" fmla="*/ 5349555 h 184"/>
              <a:gd name="T96" fmla="*/ 64104063 w 220"/>
              <a:gd name="T97" fmla="*/ 4754918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0" h="184">
                <a:moveTo>
                  <a:pt x="219" y="16"/>
                </a:moveTo>
                <a:lnTo>
                  <a:pt x="219" y="16"/>
                </a:lnTo>
                <a:lnTo>
                  <a:pt x="201" y="11"/>
                </a:lnTo>
                <a:lnTo>
                  <a:pt x="190" y="8"/>
                </a:lnTo>
                <a:lnTo>
                  <a:pt x="183" y="8"/>
                </a:lnTo>
                <a:lnTo>
                  <a:pt x="176" y="10"/>
                </a:lnTo>
                <a:lnTo>
                  <a:pt x="165" y="14"/>
                </a:lnTo>
                <a:lnTo>
                  <a:pt x="149" y="20"/>
                </a:lnTo>
                <a:lnTo>
                  <a:pt x="126" y="35"/>
                </a:lnTo>
                <a:lnTo>
                  <a:pt x="100" y="52"/>
                </a:lnTo>
                <a:lnTo>
                  <a:pt x="99" y="52"/>
                </a:lnTo>
                <a:lnTo>
                  <a:pt x="73" y="31"/>
                </a:lnTo>
                <a:lnTo>
                  <a:pt x="45" y="12"/>
                </a:lnTo>
                <a:lnTo>
                  <a:pt x="25" y="4"/>
                </a:lnTo>
                <a:lnTo>
                  <a:pt x="11" y="0"/>
                </a:lnTo>
                <a:lnTo>
                  <a:pt x="7" y="0"/>
                </a:lnTo>
                <a:lnTo>
                  <a:pt x="6" y="0"/>
                </a:lnTo>
                <a:lnTo>
                  <a:pt x="4" y="1"/>
                </a:lnTo>
                <a:lnTo>
                  <a:pt x="3" y="16"/>
                </a:lnTo>
                <a:lnTo>
                  <a:pt x="4" y="20"/>
                </a:lnTo>
                <a:lnTo>
                  <a:pt x="6" y="23"/>
                </a:lnTo>
                <a:lnTo>
                  <a:pt x="13" y="29"/>
                </a:lnTo>
                <a:lnTo>
                  <a:pt x="28" y="38"/>
                </a:lnTo>
                <a:lnTo>
                  <a:pt x="52" y="53"/>
                </a:lnTo>
                <a:lnTo>
                  <a:pt x="74" y="71"/>
                </a:lnTo>
                <a:lnTo>
                  <a:pt x="73" y="72"/>
                </a:lnTo>
                <a:lnTo>
                  <a:pt x="47" y="93"/>
                </a:lnTo>
                <a:lnTo>
                  <a:pt x="21" y="116"/>
                </a:lnTo>
                <a:lnTo>
                  <a:pt x="8" y="132"/>
                </a:lnTo>
                <a:lnTo>
                  <a:pt x="2" y="145"/>
                </a:lnTo>
                <a:lnTo>
                  <a:pt x="0" y="150"/>
                </a:lnTo>
                <a:lnTo>
                  <a:pt x="0" y="151"/>
                </a:lnTo>
                <a:lnTo>
                  <a:pt x="2" y="153"/>
                </a:lnTo>
                <a:lnTo>
                  <a:pt x="15" y="157"/>
                </a:lnTo>
                <a:lnTo>
                  <a:pt x="19" y="157"/>
                </a:lnTo>
                <a:lnTo>
                  <a:pt x="22" y="156"/>
                </a:lnTo>
                <a:lnTo>
                  <a:pt x="30" y="150"/>
                </a:lnTo>
                <a:lnTo>
                  <a:pt x="43" y="138"/>
                </a:lnTo>
                <a:lnTo>
                  <a:pt x="70" y="113"/>
                </a:lnTo>
                <a:lnTo>
                  <a:pt x="99" y="90"/>
                </a:lnTo>
                <a:lnTo>
                  <a:pt x="116" y="106"/>
                </a:lnTo>
                <a:lnTo>
                  <a:pt x="135" y="124"/>
                </a:lnTo>
                <a:lnTo>
                  <a:pt x="152" y="142"/>
                </a:lnTo>
                <a:lnTo>
                  <a:pt x="165" y="160"/>
                </a:lnTo>
                <a:lnTo>
                  <a:pt x="178" y="175"/>
                </a:lnTo>
                <a:lnTo>
                  <a:pt x="182" y="181"/>
                </a:lnTo>
                <a:lnTo>
                  <a:pt x="185" y="184"/>
                </a:lnTo>
                <a:lnTo>
                  <a:pt x="186" y="183"/>
                </a:lnTo>
                <a:lnTo>
                  <a:pt x="187" y="180"/>
                </a:lnTo>
                <a:lnTo>
                  <a:pt x="189" y="162"/>
                </a:lnTo>
                <a:lnTo>
                  <a:pt x="187" y="151"/>
                </a:lnTo>
                <a:lnTo>
                  <a:pt x="187" y="145"/>
                </a:lnTo>
                <a:lnTo>
                  <a:pt x="185" y="139"/>
                </a:lnTo>
                <a:lnTo>
                  <a:pt x="178" y="130"/>
                </a:lnTo>
                <a:lnTo>
                  <a:pt x="167" y="115"/>
                </a:lnTo>
                <a:lnTo>
                  <a:pt x="148" y="95"/>
                </a:lnTo>
                <a:lnTo>
                  <a:pt x="123" y="72"/>
                </a:lnTo>
                <a:lnTo>
                  <a:pt x="129" y="68"/>
                </a:lnTo>
                <a:lnTo>
                  <a:pt x="152" y="53"/>
                </a:lnTo>
                <a:lnTo>
                  <a:pt x="172" y="41"/>
                </a:lnTo>
                <a:lnTo>
                  <a:pt x="193" y="31"/>
                </a:lnTo>
                <a:lnTo>
                  <a:pt x="210" y="25"/>
                </a:lnTo>
                <a:lnTo>
                  <a:pt x="219" y="22"/>
                </a:lnTo>
                <a:lnTo>
                  <a:pt x="220" y="19"/>
                </a:lnTo>
                <a:lnTo>
                  <a:pt x="220" y="18"/>
                </a:lnTo>
                <a:lnTo>
                  <a:pt x="219"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69" name="Freeform 337"/>
          <p:cNvSpPr>
            <a:spLocks noEditPoints="1"/>
          </p:cNvSpPr>
          <p:nvPr/>
        </p:nvSpPr>
        <p:spPr bwMode="auto">
          <a:xfrm>
            <a:off x="5532438" y="4454525"/>
            <a:ext cx="146050" cy="142875"/>
          </a:xfrm>
          <a:custGeom>
            <a:avLst/>
            <a:gdLst>
              <a:gd name="T0" fmla="*/ 71206355 w 272"/>
              <a:gd name="T1" fmla="*/ 0 h 265"/>
              <a:gd name="T2" fmla="*/ 7206923 w 272"/>
              <a:gd name="T3" fmla="*/ 0 h 265"/>
              <a:gd name="T4" fmla="*/ 7206923 w 272"/>
              <a:gd name="T5" fmla="*/ 0 h 265"/>
              <a:gd name="T6" fmla="*/ 5477412 w 272"/>
              <a:gd name="T7" fmla="*/ 0 h 265"/>
              <a:gd name="T8" fmla="*/ 4324047 w 272"/>
              <a:gd name="T9" fmla="*/ 290602 h 265"/>
              <a:gd name="T10" fmla="*/ 3171218 w 272"/>
              <a:gd name="T11" fmla="*/ 1161870 h 265"/>
              <a:gd name="T12" fmla="*/ 2017853 w 272"/>
              <a:gd name="T13" fmla="*/ 2033677 h 265"/>
              <a:gd name="T14" fmla="*/ 1153365 w 272"/>
              <a:gd name="T15" fmla="*/ 3195548 h 265"/>
              <a:gd name="T16" fmla="*/ 288341 w 272"/>
              <a:gd name="T17" fmla="*/ 4357418 h 265"/>
              <a:gd name="T18" fmla="*/ 0 w 272"/>
              <a:gd name="T19" fmla="*/ 5519827 h 265"/>
              <a:gd name="T20" fmla="*/ 0 w 272"/>
              <a:gd name="T21" fmla="*/ 7262902 h 265"/>
              <a:gd name="T22" fmla="*/ 0 w 272"/>
              <a:gd name="T23" fmla="*/ 69721922 h 265"/>
              <a:gd name="T24" fmla="*/ 0 w 272"/>
              <a:gd name="T25" fmla="*/ 69721922 h 265"/>
              <a:gd name="T26" fmla="*/ 0 w 272"/>
              <a:gd name="T27" fmla="*/ 71464997 h 265"/>
              <a:gd name="T28" fmla="*/ 288341 w 272"/>
              <a:gd name="T29" fmla="*/ 72627406 h 265"/>
              <a:gd name="T30" fmla="*/ 1153365 w 272"/>
              <a:gd name="T31" fmla="*/ 73789276 h 265"/>
              <a:gd name="T32" fmla="*/ 2017853 w 272"/>
              <a:gd name="T33" fmla="*/ 74951147 h 265"/>
              <a:gd name="T34" fmla="*/ 3171218 w 272"/>
              <a:gd name="T35" fmla="*/ 75822954 h 265"/>
              <a:gd name="T36" fmla="*/ 4324047 w 272"/>
              <a:gd name="T37" fmla="*/ 76403619 h 265"/>
              <a:gd name="T38" fmla="*/ 5477412 w 272"/>
              <a:gd name="T39" fmla="*/ 76984824 h 265"/>
              <a:gd name="T40" fmla="*/ 7206923 w 272"/>
              <a:gd name="T41" fmla="*/ 76984824 h 265"/>
              <a:gd name="T42" fmla="*/ 71206355 w 272"/>
              <a:gd name="T43" fmla="*/ 76984824 h 265"/>
              <a:gd name="T44" fmla="*/ 71206355 w 272"/>
              <a:gd name="T45" fmla="*/ 76984824 h 265"/>
              <a:gd name="T46" fmla="*/ 72359184 w 272"/>
              <a:gd name="T47" fmla="*/ 76984824 h 265"/>
              <a:gd name="T48" fmla="*/ 74089232 w 272"/>
              <a:gd name="T49" fmla="*/ 76403619 h 265"/>
              <a:gd name="T50" fmla="*/ 75242060 w 272"/>
              <a:gd name="T51" fmla="*/ 75822954 h 265"/>
              <a:gd name="T52" fmla="*/ 75818743 w 272"/>
              <a:gd name="T53" fmla="*/ 74951147 h 265"/>
              <a:gd name="T54" fmla="*/ 77259913 w 272"/>
              <a:gd name="T55" fmla="*/ 73789276 h 265"/>
              <a:gd name="T56" fmla="*/ 77548254 w 272"/>
              <a:gd name="T57" fmla="*/ 72627406 h 265"/>
              <a:gd name="T58" fmla="*/ 77836596 w 272"/>
              <a:gd name="T59" fmla="*/ 71464997 h 265"/>
              <a:gd name="T60" fmla="*/ 78413278 w 272"/>
              <a:gd name="T61" fmla="*/ 69721922 h 265"/>
              <a:gd name="T62" fmla="*/ 78413278 w 272"/>
              <a:gd name="T63" fmla="*/ 7262902 h 265"/>
              <a:gd name="T64" fmla="*/ 78413278 w 272"/>
              <a:gd name="T65" fmla="*/ 7262902 h 265"/>
              <a:gd name="T66" fmla="*/ 77836596 w 272"/>
              <a:gd name="T67" fmla="*/ 5519827 h 265"/>
              <a:gd name="T68" fmla="*/ 77548254 w 272"/>
              <a:gd name="T69" fmla="*/ 4357418 h 265"/>
              <a:gd name="T70" fmla="*/ 77259913 w 272"/>
              <a:gd name="T71" fmla="*/ 3195548 h 265"/>
              <a:gd name="T72" fmla="*/ 75818743 w 272"/>
              <a:gd name="T73" fmla="*/ 2033677 h 265"/>
              <a:gd name="T74" fmla="*/ 75242060 w 272"/>
              <a:gd name="T75" fmla="*/ 1161870 h 265"/>
              <a:gd name="T76" fmla="*/ 74089232 w 272"/>
              <a:gd name="T77" fmla="*/ 290602 h 265"/>
              <a:gd name="T78" fmla="*/ 72359184 w 272"/>
              <a:gd name="T79" fmla="*/ 0 h 265"/>
              <a:gd name="T80" fmla="*/ 71206355 w 272"/>
              <a:gd name="T81" fmla="*/ 0 h 265"/>
              <a:gd name="T82" fmla="*/ 71206355 w 272"/>
              <a:gd name="T83" fmla="*/ 0 h 265"/>
              <a:gd name="T84" fmla="*/ 72070842 w 272"/>
              <a:gd name="T85" fmla="*/ 69721922 h 265"/>
              <a:gd name="T86" fmla="*/ 72070842 w 272"/>
              <a:gd name="T87" fmla="*/ 69721922 h 265"/>
              <a:gd name="T88" fmla="*/ 71494697 w 272"/>
              <a:gd name="T89" fmla="*/ 70593729 h 265"/>
              <a:gd name="T90" fmla="*/ 71206355 w 272"/>
              <a:gd name="T91" fmla="*/ 70884331 h 265"/>
              <a:gd name="T92" fmla="*/ 7206923 w 272"/>
              <a:gd name="T93" fmla="*/ 70884331 h 265"/>
              <a:gd name="T94" fmla="*/ 7206923 w 272"/>
              <a:gd name="T95" fmla="*/ 70884331 h 265"/>
              <a:gd name="T96" fmla="*/ 6342436 w 272"/>
              <a:gd name="T97" fmla="*/ 70593729 h 265"/>
              <a:gd name="T98" fmla="*/ 6342436 w 272"/>
              <a:gd name="T99" fmla="*/ 69721922 h 265"/>
              <a:gd name="T100" fmla="*/ 6342436 w 272"/>
              <a:gd name="T101" fmla="*/ 7262902 h 265"/>
              <a:gd name="T102" fmla="*/ 6342436 w 272"/>
              <a:gd name="T103" fmla="*/ 7262902 h 265"/>
              <a:gd name="T104" fmla="*/ 6342436 w 272"/>
              <a:gd name="T105" fmla="*/ 6391095 h 265"/>
              <a:gd name="T106" fmla="*/ 7206923 w 272"/>
              <a:gd name="T107" fmla="*/ 5810430 h 265"/>
              <a:gd name="T108" fmla="*/ 71206355 w 272"/>
              <a:gd name="T109" fmla="*/ 5810430 h 265"/>
              <a:gd name="T110" fmla="*/ 71206355 w 272"/>
              <a:gd name="T111" fmla="*/ 5810430 h 265"/>
              <a:gd name="T112" fmla="*/ 71494697 w 272"/>
              <a:gd name="T113" fmla="*/ 6391095 h 265"/>
              <a:gd name="T114" fmla="*/ 72070842 w 272"/>
              <a:gd name="T115" fmla="*/ 7262902 h 265"/>
              <a:gd name="T116" fmla="*/ 72070842 w 272"/>
              <a:gd name="T117" fmla="*/ 69721922 h 26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265">
                <a:moveTo>
                  <a:pt x="247" y="0"/>
                </a:moveTo>
                <a:lnTo>
                  <a:pt x="25" y="0"/>
                </a:lnTo>
                <a:lnTo>
                  <a:pt x="19" y="0"/>
                </a:lnTo>
                <a:lnTo>
                  <a:pt x="15" y="1"/>
                </a:lnTo>
                <a:lnTo>
                  <a:pt x="11" y="4"/>
                </a:lnTo>
                <a:lnTo>
                  <a:pt x="7" y="7"/>
                </a:lnTo>
                <a:lnTo>
                  <a:pt x="4" y="11"/>
                </a:lnTo>
                <a:lnTo>
                  <a:pt x="1" y="15"/>
                </a:lnTo>
                <a:lnTo>
                  <a:pt x="0" y="19"/>
                </a:lnTo>
                <a:lnTo>
                  <a:pt x="0" y="25"/>
                </a:lnTo>
                <a:lnTo>
                  <a:pt x="0" y="240"/>
                </a:lnTo>
                <a:lnTo>
                  <a:pt x="0" y="246"/>
                </a:lnTo>
                <a:lnTo>
                  <a:pt x="1" y="250"/>
                </a:lnTo>
                <a:lnTo>
                  <a:pt x="4" y="254"/>
                </a:lnTo>
                <a:lnTo>
                  <a:pt x="7" y="258"/>
                </a:lnTo>
                <a:lnTo>
                  <a:pt x="11" y="261"/>
                </a:lnTo>
                <a:lnTo>
                  <a:pt x="15" y="263"/>
                </a:lnTo>
                <a:lnTo>
                  <a:pt x="19" y="265"/>
                </a:lnTo>
                <a:lnTo>
                  <a:pt x="25" y="265"/>
                </a:lnTo>
                <a:lnTo>
                  <a:pt x="247" y="265"/>
                </a:lnTo>
                <a:lnTo>
                  <a:pt x="251" y="265"/>
                </a:lnTo>
                <a:lnTo>
                  <a:pt x="257" y="263"/>
                </a:lnTo>
                <a:lnTo>
                  <a:pt x="261" y="261"/>
                </a:lnTo>
                <a:lnTo>
                  <a:pt x="263" y="258"/>
                </a:lnTo>
                <a:lnTo>
                  <a:pt x="268" y="254"/>
                </a:lnTo>
                <a:lnTo>
                  <a:pt x="269" y="250"/>
                </a:lnTo>
                <a:lnTo>
                  <a:pt x="270" y="246"/>
                </a:lnTo>
                <a:lnTo>
                  <a:pt x="272" y="240"/>
                </a:lnTo>
                <a:lnTo>
                  <a:pt x="272" y="25"/>
                </a:lnTo>
                <a:lnTo>
                  <a:pt x="270" y="19"/>
                </a:lnTo>
                <a:lnTo>
                  <a:pt x="269" y="15"/>
                </a:lnTo>
                <a:lnTo>
                  <a:pt x="268" y="11"/>
                </a:lnTo>
                <a:lnTo>
                  <a:pt x="263" y="7"/>
                </a:lnTo>
                <a:lnTo>
                  <a:pt x="261" y="4"/>
                </a:lnTo>
                <a:lnTo>
                  <a:pt x="257" y="1"/>
                </a:lnTo>
                <a:lnTo>
                  <a:pt x="251" y="0"/>
                </a:lnTo>
                <a:lnTo>
                  <a:pt x="247" y="0"/>
                </a:lnTo>
                <a:close/>
                <a:moveTo>
                  <a:pt x="250" y="240"/>
                </a:moveTo>
                <a:lnTo>
                  <a:pt x="250" y="240"/>
                </a:lnTo>
                <a:lnTo>
                  <a:pt x="248" y="243"/>
                </a:lnTo>
                <a:lnTo>
                  <a:pt x="247" y="244"/>
                </a:lnTo>
                <a:lnTo>
                  <a:pt x="25" y="244"/>
                </a:lnTo>
                <a:lnTo>
                  <a:pt x="22" y="243"/>
                </a:lnTo>
                <a:lnTo>
                  <a:pt x="22" y="240"/>
                </a:lnTo>
                <a:lnTo>
                  <a:pt x="22" y="25"/>
                </a:lnTo>
                <a:lnTo>
                  <a:pt x="22" y="22"/>
                </a:lnTo>
                <a:lnTo>
                  <a:pt x="25" y="20"/>
                </a:lnTo>
                <a:lnTo>
                  <a:pt x="247" y="20"/>
                </a:lnTo>
                <a:lnTo>
                  <a:pt x="248" y="22"/>
                </a:lnTo>
                <a:lnTo>
                  <a:pt x="250" y="25"/>
                </a:lnTo>
                <a:lnTo>
                  <a:pt x="250"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0" name="Freeform 338"/>
          <p:cNvSpPr>
            <a:spLocks/>
          </p:cNvSpPr>
          <p:nvPr/>
        </p:nvSpPr>
        <p:spPr bwMode="auto">
          <a:xfrm>
            <a:off x="5562600" y="4484688"/>
            <a:ext cx="85725" cy="85725"/>
          </a:xfrm>
          <a:custGeom>
            <a:avLst/>
            <a:gdLst>
              <a:gd name="T0" fmla="*/ 45778778 w 158"/>
              <a:gd name="T1" fmla="*/ 1158895 h 160"/>
              <a:gd name="T2" fmla="*/ 45778778 w 158"/>
              <a:gd name="T3" fmla="*/ 1158895 h 160"/>
              <a:gd name="T4" fmla="*/ 44605213 w 158"/>
              <a:gd name="T5" fmla="*/ 289858 h 160"/>
              <a:gd name="T6" fmla="*/ 43137580 w 158"/>
              <a:gd name="T7" fmla="*/ 0 h 160"/>
              <a:gd name="T8" fmla="*/ 41964015 w 158"/>
              <a:gd name="T9" fmla="*/ 289858 h 160"/>
              <a:gd name="T10" fmla="*/ 41376962 w 158"/>
              <a:gd name="T11" fmla="*/ 1158895 h 160"/>
              <a:gd name="T12" fmla="*/ 23183187 w 158"/>
              <a:gd name="T13" fmla="*/ 18546604 h 160"/>
              <a:gd name="T14" fmla="*/ 5575380 w 158"/>
              <a:gd name="T15" fmla="*/ 1158895 h 160"/>
              <a:gd name="T16" fmla="*/ 5575380 w 158"/>
              <a:gd name="T17" fmla="*/ 1158895 h 160"/>
              <a:gd name="T18" fmla="*/ 4401816 w 158"/>
              <a:gd name="T19" fmla="*/ 289858 h 160"/>
              <a:gd name="T20" fmla="*/ 3228252 w 158"/>
              <a:gd name="T21" fmla="*/ 0 h 160"/>
              <a:gd name="T22" fmla="*/ 2054145 w 158"/>
              <a:gd name="T23" fmla="*/ 289858 h 160"/>
              <a:gd name="T24" fmla="*/ 1173564 w 158"/>
              <a:gd name="T25" fmla="*/ 1158895 h 160"/>
              <a:gd name="T26" fmla="*/ 1173564 w 158"/>
              <a:gd name="T27" fmla="*/ 1158895 h 160"/>
              <a:gd name="T28" fmla="*/ 293527 w 158"/>
              <a:gd name="T29" fmla="*/ 2028468 h 160"/>
              <a:gd name="T30" fmla="*/ 0 w 158"/>
              <a:gd name="T31" fmla="*/ 3187898 h 160"/>
              <a:gd name="T32" fmla="*/ 293527 w 158"/>
              <a:gd name="T33" fmla="*/ 4346793 h 160"/>
              <a:gd name="T34" fmla="*/ 1173564 w 158"/>
              <a:gd name="T35" fmla="*/ 5506224 h 160"/>
              <a:gd name="T36" fmla="*/ 18780828 w 158"/>
              <a:gd name="T37" fmla="*/ 22893397 h 160"/>
              <a:gd name="T38" fmla="*/ 1173564 w 158"/>
              <a:gd name="T39" fmla="*/ 40570428 h 160"/>
              <a:gd name="T40" fmla="*/ 1173564 w 158"/>
              <a:gd name="T41" fmla="*/ 40570428 h 160"/>
              <a:gd name="T42" fmla="*/ 293527 w 158"/>
              <a:gd name="T43" fmla="*/ 42019180 h 160"/>
              <a:gd name="T44" fmla="*/ 0 w 158"/>
              <a:gd name="T45" fmla="*/ 43178075 h 160"/>
              <a:gd name="T46" fmla="*/ 293527 w 158"/>
              <a:gd name="T47" fmla="*/ 44337506 h 160"/>
              <a:gd name="T48" fmla="*/ 1173564 w 158"/>
              <a:gd name="T49" fmla="*/ 44917221 h 160"/>
              <a:gd name="T50" fmla="*/ 1173564 w 158"/>
              <a:gd name="T51" fmla="*/ 44917221 h 160"/>
              <a:gd name="T52" fmla="*/ 2054145 w 158"/>
              <a:gd name="T53" fmla="*/ 45786258 h 160"/>
              <a:gd name="T54" fmla="*/ 3228252 w 158"/>
              <a:gd name="T55" fmla="*/ 46365974 h 160"/>
              <a:gd name="T56" fmla="*/ 3228252 w 158"/>
              <a:gd name="T57" fmla="*/ 46365974 h 160"/>
              <a:gd name="T58" fmla="*/ 4401816 w 158"/>
              <a:gd name="T59" fmla="*/ 45786258 h 160"/>
              <a:gd name="T60" fmla="*/ 5575380 w 158"/>
              <a:gd name="T61" fmla="*/ 44917221 h 160"/>
              <a:gd name="T62" fmla="*/ 23183187 w 158"/>
              <a:gd name="T63" fmla="*/ 27530048 h 160"/>
              <a:gd name="T64" fmla="*/ 41376962 w 158"/>
              <a:gd name="T65" fmla="*/ 44917221 h 160"/>
              <a:gd name="T66" fmla="*/ 41376962 w 158"/>
              <a:gd name="T67" fmla="*/ 44917221 h 160"/>
              <a:gd name="T68" fmla="*/ 41964015 w 158"/>
              <a:gd name="T69" fmla="*/ 45786258 h 160"/>
              <a:gd name="T70" fmla="*/ 43137580 w 158"/>
              <a:gd name="T71" fmla="*/ 46365974 h 160"/>
              <a:gd name="T72" fmla="*/ 43137580 w 158"/>
              <a:gd name="T73" fmla="*/ 46365974 h 160"/>
              <a:gd name="T74" fmla="*/ 44605213 w 158"/>
              <a:gd name="T75" fmla="*/ 45786258 h 160"/>
              <a:gd name="T76" fmla="*/ 45778778 w 158"/>
              <a:gd name="T77" fmla="*/ 44917221 h 160"/>
              <a:gd name="T78" fmla="*/ 45778778 w 158"/>
              <a:gd name="T79" fmla="*/ 44917221 h 160"/>
              <a:gd name="T80" fmla="*/ 46365831 w 158"/>
              <a:gd name="T81" fmla="*/ 44337506 h 160"/>
              <a:gd name="T82" fmla="*/ 46365831 w 158"/>
              <a:gd name="T83" fmla="*/ 43178075 h 160"/>
              <a:gd name="T84" fmla="*/ 46365831 w 158"/>
              <a:gd name="T85" fmla="*/ 42019180 h 160"/>
              <a:gd name="T86" fmla="*/ 45778778 w 158"/>
              <a:gd name="T87" fmla="*/ 40570428 h 160"/>
              <a:gd name="T88" fmla="*/ 28171514 w 158"/>
              <a:gd name="T89" fmla="*/ 22893397 h 160"/>
              <a:gd name="T90" fmla="*/ 45778778 w 158"/>
              <a:gd name="T91" fmla="*/ 5506224 h 160"/>
              <a:gd name="T92" fmla="*/ 45778778 w 158"/>
              <a:gd name="T93" fmla="*/ 5506224 h 160"/>
              <a:gd name="T94" fmla="*/ 46365831 w 158"/>
              <a:gd name="T95" fmla="*/ 4346793 h 160"/>
              <a:gd name="T96" fmla="*/ 46365831 w 158"/>
              <a:gd name="T97" fmla="*/ 3187898 h 160"/>
              <a:gd name="T98" fmla="*/ 46365831 w 158"/>
              <a:gd name="T99" fmla="*/ 2028468 h 160"/>
              <a:gd name="T100" fmla="*/ 45778778 w 158"/>
              <a:gd name="T101" fmla="*/ 1158895 h 160"/>
              <a:gd name="T102" fmla="*/ 45778778 w 158"/>
              <a:gd name="T103" fmla="*/ 1158895 h 1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8" h="160">
                <a:moveTo>
                  <a:pt x="156" y="4"/>
                </a:moveTo>
                <a:lnTo>
                  <a:pt x="156" y="4"/>
                </a:lnTo>
                <a:lnTo>
                  <a:pt x="152" y="1"/>
                </a:lnTo>
                <a:lnTo>
                  <a:pt x="147" y="0"/>
                </a:lnTo>
                <a:lnTo>
                  <a:pt x="143" y="1"/>
                </a:lnTo>
                <a:lnTo>
                  <a:pt x="141" y="4"/>
                </a:lnTo>
                <a:lnTo>
                  <a:pt x="79" y="64"/>
                </a:lnTo>
                <a:lnTo>
                  <a:pt x="19" y="4"/>
                </a:lnTo>
                <a:lnTo>
                  <a:pt x="15" y="1"/>
                </a:lnTo>
                <a:lnTo>
                  <a:pt x="11" y="0"/>
                </a:lnTo>
                <a:lnTo>
                  <a:pt x="7" y="1"/>
                </a:lnTo>
                <a:lnTo>
                  <a:pt x="4" y="4"/>
                </a:lnTo>
                <a:lnTo>
                  <a:pt x="1" y="7"/>
                </a:lnTo>
                <a:lnTo>
                  <a:pt x="0" y="11"/>
                </a:lnTo>
                <a:lnTo>
                  <a:pt x="1" y="15"/>
                </a:lnTo>
                <a:lnTo>
                  <a:pt x="4" y="19"/>
                </a:lnTo>
                <a:lnTo>
                  <a:pt x="64" y="79"/>
                </a:lnTo>
                <a:lnTo>
                  <a:pt x="4" y="140"/>
                </a:lnTo>
                <a:lnTo>
                  <a:pt x="1" y="145"/>
                </a:lnTo>
                <a:lnTo>
                  <a:pt x="0" y="149"/>
                </a:lnTo>
                <a:lnTo>
                  <a:pt x="1" y="153"/>
                </a:lnTo>
                <a:lnTo>
                  <a:pt x="4" y="155"/>
                </a:lnTo>
                <a:lnTo>
                  <a:pt x="7" y="158"/>
                </a:lnTo>
                <a:lnTo>
                  <a:pt x="11" y="160"/>
                </a:lnTo>
                <a:lnTo>
                  <a:pt x="15" y="158"/>
                </a:lnTo>
                <a:lnTo>
                  <a:pt x="19" y="155"/>
                </a:lnTo>
                <a:lnTo>
                  <a:pt x="79" y="95"/>
                </a:lnTo>
                <a:lnTo>
                  <a:pt x="141" y="155"/>
                </a:lnTo>
                <a:lnTo>
                  <a:pt x="143" y="158"/>
                </a:lnTo>
                <a:lnTo>
                  <a:pt x="147" y="160"/>
                </a:lnTo>
                <a:lnTo>
                  <a:pt x="152" y="158"/>
                </a:lnTo>
                <a:lnTo>
                  <a:pt x="156" y="155"/>
                </a:lnTo>
                <a:lnTo>
                  <a:pt x="158" y="153"/>
                </a:lnTo>
                <a:lnTo>
                  <a:pt x="158" y="149"/>
                </a:lnTo>
                <a:lnTo>
                  <a:pt x="158" y="145"/>
                </a:lnTo>
                <a:lnTo>
                  <a:pt x="156" y="140"/>
                </a:lnTo>
                <a:lnTo>
                  <a:pt x="96" y="79"/>
                </a:lnTo>
                <a:lnTo>
                  <a:pt x="156" y="19"/>
                </a:lnTo>
                <a:lnTo>
                  <a:pt x="158" y="15"/>
                </a:lnTo>
                <a:lnTo>
                  <a:pt x="158" y="11"/>
                </a:lnTo>
                <a:lnTo>
                  <a:pt x="158" y="7"/>
                </a:lnTo>
                <a:lnTo>
                  <a:pt x="156"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1" name="Freeform 339"/>
          <p:cNvSpPr>
            <a:spLocks noEditPoints="1"/>
          </p:cNvSpPr>
          <p:nvPr/>
        </p:nvSpPr>
        <p:spPr bwMode="auto">
          <a:xfrm>
            <a:off x="5827713" y="4454525"/>
            <a:ext cx="146050" cy="142875"/>
          </a:xfrm>
          <a:custGeom>
            <a:avLst/>
            <a:gdLst>
              <a:gd name="T0" fmla="*/ 71206355 w 272"/>
              <a:gd name="T1" fmla="*/ 0 h 265"/>
              <a:gd name="T2" fmla="*/ 7206923 w 272"/>
              <a:gd name="T3" fmla="*/ 0 h 265"/>
              <a:gd name="T4" fmla="*/ 7206923 w 272"/>
              <a:gd name="T5" fmla="*/ 0 h 265"/>
              <a:gd name="T6" fmla="*/ 5765753 w 272"/>
              <a:gd name="T7" fmla="*/ 0 h 265"/>
              <a:gd name="T8" fmla="*/ 4324047 w 272"/>
              <a:gd name="T9" fmla="*/ 290602 h 265"/>
              <a:gd name="T10" fmla="*/ 3171218 w 272"/>
              <a:gd name="T11" fmla="*/ 1161870 h 265"/>
              <a:gd name="T12" fmla="*/ 2306194 w 272"/>
              <a:gd name="T13" fmla="*/ 2033677 h 265"/>
              <a:gd name="T14" fmla="*/ 1441170 w 272"/>
              <a:gd name="T15" fmla="*/ 3195548 h 265"/>
              <a:gd name="T16" fmla="*/ 865024 w 272"/>
              <a:gd name="T17" fmla="*/ 4357418 h 265"/>
              <a:gd name="T18" fmla="*/ 288341 w 272"/>
              <a:gd name="T19" fmla="*/ 5519827 h 265"/>
              <a:gd name="T20" fmla="*/ 0 w 272"/>
              <a:gd name="T21" fmla="*/ 7262902 h 265"/>
              <a:gd name="T22" fmla="*/ 0 w 272"/>
              <a:gd name="T23" fmla="*/ 69721922 h 265"/>
              <a:gd name="T24" fmla="*/ 0 w 272"/>
              <a:gd name="T25" fmla="*/ 69721922 h 265"/>
              <a:gd name="T26" fmla="*/ 288341 w 272"/>
              <a:gd name="T27" fmla="*/ 71464997 h 265"/>
              <a:gd name="T28" fmla="*/ 865024 w 272"/>
              <a:gd name="T29" fmla="*/ 72627406 h 265"/>
              <a:gd name="T30" fmla="*/ 1441170 w 272"/>
              <a:gd name="T31" fmla="*/ 73789276 h 265"/>
              <a:gd name="T32" fmla="*/ 2306194 w 272"/>
              <a:gd name="T33" fmla="*/ 74951147 h 265"/>
              <a:gd name="T34" fmla="*/ 3171218 w 272"/>
              <a:gd name="T35" fmla="*/ 75822954 h 265"/>
              <a:gd name="T36" fmla="*/ 4324047 w 272"/>
              <a:gd name="T37" fmla="*/ 76403619 h 265"/>
              <a:gd name="T38" fmla="*/ 5765753 w 272"/>
              <a:gd name="T39" fmla="*/ 76984824 h 265"/>
              <a:gd name="T40" fmla="*/ 7206923 w 272"/>
              <a:gd name="T41" fmla="*/ 76984824 h 265"/>
              <a:gd name="T42" fmla="*/ 71206355 w 272"/>
              <a:gd name="T43" fmla="*/ 76984824 h 265"/>
              <a:gd name="T44" fmla="*/ 71206355 w 272"/>
              <a:gd name="T45" fmla="*/ 76984824 h 265"/>
              <a:gd name="T46" fmla="*/ 72935867 w 272"/>
              <a:gd name="T47" fmla="*/ 76984824 h 265"/>
              <a:gd name="T48" fmla="*/ 74089232 w 272"/>
              <a:gd name="T49" fmla="*/ 76403619 h 265"/>
              <a:gd name="T50" fmla="*/ 75242060 w 272"/>
              <a:gd name="T51" fmla="*/ 75822954 h 265"/>
              <a:gd name="T52" fmla="*/ 76395426 w 272"/>
              <a:gd name="T53" fmla="*/ 74951147 h 265"/>
              <a:gd name="T54" fmla="*/ 77259913 w 272"/>
              <a:gd name="T55" fmla="*/ 73789276 h 265"/>
              <a:gd name="T56" fmla="*/ 77836596 w 272"/>
              <a:gd name="T57" fmla="*/ 72627406 h 265"/>
              <a:gd name="T58" fmla="*/ 78413278 w 272"/>
              <a:gd name="T59" fmla="*/ 71464997 h 265"/>
              <a:gd name="T60" fmla="*/ 78413278 w 272"/>
              <a:gd name="T61" fmla="*/ 69721922 h 265"/>
              <a:gd name="T62" fmla="*/ 78413278 w 272"/>
              <a:gd name="T63" fmla="*/ 7262902 h 265"/>
              <a:gd name="T64" fmla="*/ 78413278 w 272"/>
              <a:gd name="T65" fmla="*/ 7262902 h 265"/>
              <a:gd name="T66" fmla="*/ 78413278 w 272"/>
              <a:gd name="T67" fmla="*/ 5519827 h 265"/>
              <a:gd name="T68" fmla="*/ 77836596 w 272"/>
              <a:gd name="T69" fmla="*/ 4357418 h 265"/>
              <a:gd name="T70" fmla="*/ 77259913 w 272"/>
              <a:gd name="T71" fmla="*/ 3195548 h 265"/>
              <a:gd name="T72" fmla="*/ 76395426 w 272"/>
              <a:gd name="T73" fmla="*/ 2033677 h 265"/>
              <a:gd name="T74" fmla="*/ 75242060 w 272"/>
              <a:gd name="T75" fmla="*/ 1161870 h 265"/>
              <a:gd name="T76" fmla="*/ 74089232 w 272"/>
              <a:gd name="T77" fmla="*/ 290602 h 265"/>
              <a:gd name="T78" fmla="*/ 72935867 w 272"/>
              <a:gd name="T79" fmla="*/ 0 h 265"/>
              <a:gd name="T80" fmla="*/ 71206355 w 272"/>
              <a:gd name="T81" fmla="*/ 0 h 265"/>
              <a:gd name="T82" fmla="*/ 71206355 w 272"/>
              <a:gd name="T83" fmla="*/ 0 h 265"/>
              <a:gd name="T84" fmla="*/ 72359184 w 272"/>
              <a:gd name="T85" fmla="*/ 69721922 h 265"/>
              <a:gd name="T86" fmla="*/ 72359184 w 272"/>
              <a:gd name="T87" fmla="*/ 69721922 h 265"/>
              <a:gd name="T88" fmla="*/ 72070842 w 272"/>
              <a:gd name="T89" fmla="*/ 70593729 h 265"/>
              <a:gd name="T90" fmla="*/ 71206355 w 272"/>
              <a:gd name="T91" fmla="*/ 70884331 h 265"/>
              <a:gd name="T92" fmla="*/ 7206923 w 272"/>
              <a:gd name="T93" fmla="*/ 70884331 h 265"/>
              <a:gd name="T94" fmla="*/ 7206923 w 272"/>
              <a:gd name="T95" fmla="*/ 70884331 h 265"/>
              <a:gd name="T96" fmla="*/ 6630777 w 272"/>
              <a:gd name="T97" fmla="*/ 70593729 h 265"/>
              <a:gd name="T98" fmla="*/ 6342436 w 272"/>
              <a:gd name="T99" fmla="*/ 69721922 h 265"/>
              <a:gd name="T100" fmla="*/ 6342436 w 272"/>
              <a:gd name="T101" fmla="*/ 7262902 h 265"/>
              <a:gd name="T102" fmla="*/ 6342436 w 272"/>
              <a:gd name="T103" fmla="*/ 7262902 h 265"/>
              <a:gd name="T104" fmla="*/ 6630777 w 272"/>
              <a:gd name="T105" fmla="*/ 6391095 h 265"/>
              <a:gd name="T106" fmla="*/ 7206923 w 272"/>
              <a:gd name="T107" fmla="*/ 5810430 h 265"/>
              <a:gd name="T108" fmla="*/ 71206355 w 272"/>
              <a:gd name="T109" fmla="*/ 5810430 h 265"/>
              <a:gd name="T110" fmla="*/ 71206355 w 272"/>
              <a:gd name="T111" fmla="*/ 5810430 h 265"/>
              <a:gd name="T112" fmla="*/ 72070842 w 272"/>
              <a:gd name="T113" fmla="*/ 6391095 h 265"/>
              <a:gd name="T114" fmla="*/ 72359184 w 272"/>
              <a:gd name="T115" fmla="*/ 7262902 h 265"/>
              <a:gd name="T116" fmla="*/ 72359184 w 272"/>
              <a:gd name="T117" fmla="*/ 69721922 h 26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265">
                <a:moveTo>
                  <a:pt x="247" y="0"/>
                </a:moveTo>
                <a:lnTo>
                  <a:pt x="25" y="0"/>
                </a:lnTo>
                <a:lnTo>
                  <a:pt x="20" y="0"/>
                </a:lnTo>
                <a:lnTo>
                  <a:pt x="15" y="1"/>
                </a:lnTo>
                <a:lnTo>
                  <a:pt x="11" y="4"/>
                </a:lnTo>
                <a:lnTo>
                  <a:pt x="8" y="7"/>
                </a:lnTo>
                <a:lnTo>
                  <a:pt x="5" y="11"/>
                </a:lnTo>
                <a:lnTo>
                  <a:pt x="3" y="15"/>
                </a:lnTo>
                <a:lnTo>
                  <a:pt x="1" y="19"/>
                </a:lnTo>
                <a:lnTo>
                  <a:pt x="0" y="25"/>
                </a:lnTo>
                <a:lnTo>
                  <a:pt x="0" y="240"/>
                </a:lnTo>
                <a:lnTo>
                  <a:pt x="1" y="246"/>
                </a:lnTo>
                <a:lnTo>
                  <a:pt x="3" y="250"/>
                </a:lnTo>
                <a:lnTo>
                  <a:pt x="5" y="254"/>
                </a:lnTo>
                <a:lnTo>
                  <a:pt x="8" y="258"/>
                </a:lnTo>
                <a:lnTo>
                  <a:pt x="11" y="261"/>
                </a:lnTo>
                <a:lnTo>
                  <a:pt x="15" y="263"/>
                </a:lnTo>
                <a:lnTo>
                  <a:pt x="20" y="265"/>
                </a:lnTo>
                <a:lnTo>
                  <a:pt x="25" y="265"/>
                </a:lnTo>
                <a:lnTo>
                  <a:pt x="247" y="265"/>
                </a:lnTo>
                <a:lnTo>
                  <a:pt x="253" y="265"/>
                </a:lnTo>
                <a:lnTo>
                  <a:pt x="257" y="263"/>
                </a:lnTo>
                <a:lnTo>
                  <a:pt x="261" y="261"/>
                </a:lnTo>
                <a:lnTo>
                  <a:pt x="265" y="258"/>
                </a:lnTo>
                <a:lnTo>
                  <a:pt x="268" y="254"/>
                </a:lnTo>
                <a:lnTo>
                  <a:pt x="270" y="250"/>
                </a:lnTo>
                <a:lnTo>
                  <a:pt x="272" y="246"/>
                </a:lnTo>
                <a:lnTo>
                  <a:pt x="272" y="240"/>
                </a:lnTo>
                <a:lnTo>
                  <a:pt x="272" y="25"/>
                </a:lnTo>
                <a:lnTo>
                  <a:pt x="272" y="19"/>
                </a:lnTo>
                <a:lnTo>
                  <a:pt x="270" y="15"/>
                </a:lnTo>
                <a:lnTo>
                  <a:pt x="268" y="11"/>
                </a:lnTo>
                <a:lnTo>
                  <a:pt x="265" y="7"/>
                </a:lnTo>
                <a:lnTo>
                  <a:pt x="261" y="4"/>
                </a:lnTo>
                <a:lnTo>
                  <a:pt x="257" y="1"/>
                </a:lnTo>
                <a:lnTo>
                  <a:pt x="253" y="0"/>
                </a:lnTo>
                <a:lnTo>
                  <a:pt x="247" y="0"/>
                </a:lnTo>
                <a:close/>
                <a:moveTo>
                  <a:pt x="251" y="240"/>
                </a:moveTo>
                <a:lnTo>
                  <a:pt x="251" y="240"/>
                </a:lnTo>
                <a:lnTo>
                  <a:pt x="250" y="243"/>
                </a:lnTo>
                <a:lnTo>
                  <a:pt x="247" y="244"/>
                </a:lnTo>
                <a:lnTo>
                  <a:pt x="25" y="244"/>
                </a:lnTo>
                <a:lnTo>
                  <a:pt x="23" y="243"/>
                </a:lnTo>
                <a:lnTo>
                  <a:pt x="22" y="240"/>
                </a:lnTo>
                <a:lnTo>
                  <a:pt x="22" y="25"/>
                </a:lnTo>
                <a:lnTo>
                  <a:pt x="23" y="22"/>
                </a:lnTo>
                <a:lnTo>
                  <a:pt x="25" y="20"/>
                </a:lnTo>
                <a:lnTo>
                  <a:pt x="247" y="20"/>
                </a:lnTo>
                <a:lnTo>
                  <a:pt x="250" y="22"/>
                </a:lnTo>
                <a:lnTo>
                  <a:pt x="251" y="25"/>
                </a:lnTo>
                <a:lnTo>
                  <a:pt x="251"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2" name="Freeform 340"/>
          <p:cNvSpPr>
            <a:spLocks/>
          </p:cNvSpPr>
          <p:nvPr/>
        </p:nvSpPr>
        <p:spPr bwMode="auto">
          <a:xfrm>
            <a:off x="5854700" y="4483100"/>
            <a:ext cx="90488" cy="84138"/>
          </a:xfrm>
          <a:custGeom>
            <a:avLst/>
            <a:gdLst>
              <a:gd name="T0" fmla="*/ 48338035 w 166"/>
              <a:gd name="T1" fmla="*/ 864033 h 156"/>
              <a:gd name="T2" fmla="*/ 48338035 w 166"/>
              <a:gd name="T3" fmla="*/ 864033 h 156"/>
              <a:gd name="T4" fmla="*/ 47144793 w 166"/>
              <a:gd name="T5" fmla="*/ 576022 h 156"/>
              <a:gd name="T6" fmla="*/ 45951006 w 166"/>
              <a:gd name="T7" fmla="*/ 0 h 156"/>
              <a:gd name="T8" fmla="*/ 44757763 w 166"/>
              <a:gd name="T9" fmla="*/ 576022 h 156"/>
              <a:gd name="T10" fmla="*/ 43862695 w 166"/>
              <a:gd name="T11" fmla="*/ 1152043 h 156"/>
              <a:gd name="T12" fmla="*/ 16112860 w 166"/>
              <a:gd name="T13" fmla="*/ 36573063 h 156"/>
              <a:gd name="T14" fmla="*/ 5669128 w 166"/>
              <a:gd name="T15" fmla="*/ 24765697 h 156"/>
              <a:gd name="T16" fmla="*/ 5669128 w 166"/>
              <a:gd name="T17" fmla="*/ 24765697 h 156"/>
              <a:gd name="T18" fmla="*/ 4774060 w 166"/>
              <a:gd name="T19" fmla="*/ 23902204 h 156"/>
              <a:gd name="T20" fmla="*/ 3580817 w 166"/>
              <a:gd name="T21" fmla="*/ 23614193 h 156"/>
              <a:gd name="T22" fmla="*/ 2387030 w 166"/>
              <a:gd name="T23" fmla="*/ 23902204 h 156"/>
              <a:gd name="T24" fmla="*/ 1193787 w 166"/>
              <a:gd name="T25" fmla="*/ 24478225 h 156"/>
              <a:gd name="T26" fmla="*/ 1193787 w 166"/>
              <a:gd name="T27" fmla="*/ 24478225 h 156"/>
              <a:gd name="T28" fmla="*/ 298174 w 166"/>
              <a:gd name="T29" fmla="*/ 25629729 h 156"/>
              <a:gd name="T30" fmla="*/ 0 w 166"/>
              <a:gd name="T31" fmla="*/ 26781773 h 156"/>
              <a:gd name="T32" fmla="*/ 0 w 166"/>
              <a:gd name="T33" fmla="*/ 27933816 h 156"/>
              <a:gd name="T34" fmla="*/ 895068 w 166"/>
              <a:gd name="T35" fmla="*/ 28797849 h 156"/>
              <a:gd name="T36" fmla="*/ 13725830 w 166"/>
              <a:gd name="T37" fmla="*/ 43772255 h 156"/>
              <a:gd name="T38" fmla="*/ 13725830 w 166"/>
              <a:gd name="T39" fmla="*/ 43772255 h 156"/>
              <a:gd name="T40" fmla="*/ 14620898 w 166"/>
              <a:gd name="T41" fmla="*/ 44348277 h 156"/>
              <a:gd name="T42" fmla="*/ 16112860 w 166"/>
              <a:gd name="T43" fmla="*/ 44924299 h 156"/>
              <a:gd name="T44" fmla="*/ 16112860 w 166"/>
              <a:gd name="T45" fmla="*/ 44924299 h 156"/>
              <a:gd name="T46" fmla="*/ 16112860 w 166"/>
              <a:gd name="T47" fmla="*/ 44924299 h 156"/>
              <a:gd name="T48" fmla="*/ 16112860 w 166"/>
              <a:gd name="T49" fmla="*/ 44924299 h 156"/>
              <a:gd name="T50" fmla="*/ 17604822 w 166"/>
              <a:gd name="T51" fmla="*/ 44348277 h 156"/>
              <a:gd name="T52" fmla="*/ 18798064 w 166"/>
              <a:gd name="T53" fmla="*/ 43772255 h 156"/>
              <a:gd name="T54" fmla="*/ 49233649 w 166"/>
              <a:gd name="T55" fmla="*/ 5183656 h 156"/>
              <a:gd name="T56" fmla="*/ 49233649 w 166"/>
              <a:gd name="T57" fmla="*/ 5183656 h 156"/>
              <a:gd name="T58" fmla="*/ 49531823 w 166"/>
              <a:gd name="T59" fmla="*/ 4031612 h 156"/>
              <a:gd name="T60" fmla="*/ 49531823 w 166"/>
              <a:gd name="T61" fmla="*/ 2879569 h 156"/>
              <a:gd name="T62" fmla="*/ 49233649 w 166"/>
              <a:gd name="T63" fmla="*/ 1728065 h 156"/>
              <a:gd name="T64" fmla="*/ 48338035 w 166"/>
              <a:gd name="T65" fmla="*/ 864033 h 156"/>
              <a:gd name="T66" fmla="*/ 48338035 w 166"/>
              <a:gd name="T67" fmla="*/ 864033 h 1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6" h="156">
                <a:moveTo>
                  <a:pt x="162" y="3"/>
                </a:moveTo>
                <a:lnTo>
                  <a:pt x="162" y="3"/>
                </a:lnTo>
                <a:lnTo>
                  <a:pt x="158" y="2"/>
                </a:lnTo>
                <a:lnTo>
                  <a:pt x="154" y="0"/>
                </a:lnTo>
                <a:lnTo>
                  <a:pt x="150" y="2"/>
                </a:lnTo>
                <a:lnTo>
                  <a:pt x="147" y="4"/>
                </a:lnTo>
                <a:lnTo>
                  <a:pt x="54" y="127"/>
                </a:lnTo>
                <a:lnTo>
                  <a:pt x="19" y="86"/>
                </a:lnTo>
                <a:lnTo>
                  <a:pt x="16" y="83"/>
                </a:lnTo>
                <a:lnTo>
                  <a:pt x="12" y="82"/>
                </a:lnTo>
                <a:lnTo>
                  <a:pt x="8" y="83"/>
                </a:lnTo>
                <a:lnTo>
                  <a:pt x="4" y="85"/>
                </a:lnTo>
                <a:lnTo>
                  <a:pt x="1" y="89"/>
                </a:lnTo>
                <a:lnTo>
                  <a:pt x="0" y="93"/>
                </a:lnTo>
                <a:lnTo>
                  <a:pt x="0" y="97"/>
                </a:lnTo>
                <a:lnTo>
                  <a:pt x="3" y="100"/>
                </a:lnTo>
                <a:lnTo>
                  <a:pt x="46" y="152"/>
                </a:lnTo>
                <a:lnTo>
                  <a:pt x="49" y="154"/>
                </a:lnTo>
                <a:lnTo>
                  <a:pt x="54" y="156"/>
                </a:lnTo>
                <a:lnTo>
                  <a:pt x="59" y="154"/>
                </a:lnTo>
                <a:lnTo>
                  <a:pt x="63" y="152"/>
                </a:lnTo>
                <a:lnTo>
                  <a:pt x="165" y="18"/>
                </a:lnTo>
                <a:lnTo>
                  <a:pt x="166" y="14"/>
                </a:lnTo>
                <a:lnTo>
                  <a:pt x="166" y="10"/>
                </a:lnTo>
                <a:lnTo>
                  <a:pt x="165" y="6"/>
                </a:lnTo>
                <a:lnTo>
                  <a:pt x="162"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42" name="组合 341"/>
          <p:cNvGrpSpPr/>
          <p:nvPr/>
        </p:nvGrpSpPr>
        <p:grpSpPr>
          <a:xfrm>
            <a:off x="3183044" y="3869034"/>
            <a:ext cx="116827" cy="135213"/>
            <a:chOff x="2579233" y="5573718"/>
            <a:chExt cx="194871" cy="225538"/>
          </a:xfrm>
          <a:solidFill>
            <a:schemeClr val="bg1"/>
          </a:solidFill>
        </p:grpSpPr>
        <p:sp>
          <p:nvSpPr>
            <p:cNvPr id="343" name="Freeform 341"/>
            <p:cNvSpPr>
              <a:spLocks/>
            </p:cNvSpPr>
            <p:nvPr/>
          </p:nvSpPr>
          <p:spPr bwMode="auto">
            <a:xfrm>
              <a:off x="2579233" y="5689189"/>
              <a:ext cx="88414" cy="110067"/>
            </a:xfrm>
            <a:custGeom>
              <a:avLst/>
              <a:gdLst>
                <a:gd name="T0" fmla="*/ 89 w 98"/>
                <a:gd name="T1" fmla="*/ 36 h 123"/>
                <a:gd name="T2" fmla="*/ 89 w 98"/>
                <a:gd name="T3" fmla="*/ 36 h 123"/>
                <a:gd name="T4" fmla="*/ 89 w 98"/>
                <a:gd name="T5" fmla="*/ 32 h 123"/>
                <a:gd name="T6" fmla="*/ 91 w 98"/>
                <a:gd name="T7" fmla="*/ 27 h 123"/>
                <a:gd name="T8" fmla="*/ 93 w 98"/>
                <a:gd name="T9" fmla="*/ 23 h 123"/>
                <a:gd name="T10" fmla="*/ 97 w 98"/>
                <a:gd name="T11" fmla="*/ 21 h 123"/>
                <a:gd name="T12" fmla="*/ 97 w 98"/>
                <a:gd name="T13" fmla="*/ 21 h 123"/>
                <a:gd name="T14" fmla="*/ 97 w 98"/>
                <a:gd name="T15" fmla="*/ 19 h 123"/>
                <a:gd name="T16" fmla="*/ 97 w 98"/>
                <a:gd name="T17" fmla="*/ 18 h 123"/>
                <a:gd name="T18" fmla="*/ 97 w 98"/>
                <a:gd name="T19" fmla="*/ 18 h 123"/>
                <a:gd name="T20" fmla="*/ 97 w 98"/>
                <a:gd name="T21" fmla="*/ 17 h 123"/>
                <a:gd name="T22" fmla="*/ 95 w 98"/>
                <a:gd name="T23" fmla="*/ 15 h 123"/>
                <a:gd name="T24" fmla="*/ 95 w 98"/>
                <a:gd name="T25" fmla="*/ 15 h 123"/>
                <a:gd name="T26" fmla="*/ 87 w 98"/>
                <a:gd name="T27" fmla="*/ 14 h 123"/>
                <a:gd name="T28" fmla="*/ 79 w 98"/>
                <a:gd name="T29" fmla="*/ 10 h 123"/>
                <a:gd name="T30" fmla="*/ 72 w 98"/>
                <a:gd name="T31" fmla="*/ 6 h 123"/>
                <a:gd name="T32" fmla="*/ 65 w 98"/>
                <a:gd name="T33" fmla="*/ 2 h 123"/>
                <a:gd name="T34" fmla="*/ 65 w 98"/>
                <a:gd name="T35" fmla="*/ 2 h 123"/>
                <a:gd name="T36" fmla="*/ 64 w 98"/>
                <a:gd name="T37" fmla="*/ 0 h 123"/>
                <a:gd name="T38" fmla="*/ 63 w 98"/>
                <a:gd name="T39" fmla="*/ 2 h 123"/>
                <a:gd name="T40" fmla="*/ 63 w 98"/>
                <a:gd name="T41" fmla="*/ 2 h 123"/>
                <a:gd name="T42" fmla="*/ 49 w 98"/>
                <a:gd name="T43" fmla="*/ 10 h 123"/>
                <a:gd name="T44" fmla="*/ 37 w 98"/>
                <a:gd name="T45" fmla="*/ 21 h 123"/>
                <a:gd name="T46" fmla="*/ 27 w 98"/>
                <a:gd name="T47" fmla="*/ 33 h 123"/>
                <a:gd name="T48" fmla="*/ 18 w 98"/>
                <a:gd name="T49" fmla="*/ 48 h 123"/>
                <a:gd name="T50" fmla="*/ 11 w 98"/>
                <a:gd name="T51" fmla="*/ 63 h 123"/>
                <a:gd name="T52" fmla="*/ 5 w 98"/>
                <a:gd name="T53" fmla="*/ 81 h 123"/>
                <a:gd name="T54" fmla="*/ 1 w 98"/>
                <a:gd name="T55" fmla="*/ 100 h 123"/>
                <a:gd name="T56" fmla="*/ 0 w 98"/>
                <a:gd name="T57" fmla="*/ 120 h 123"/>
                <a:gd name="T58" fmla="*/ 0 w 98"/>
                <a:gd name="T59" fmla="*/ 120 h 123"/>
                <a:gd name="T60" fmla="*/ 1 w 98"/>
                <a:gd name="T61" fmla="*/ 123 h 123"/>
                <a:gd name="T62" fmla="*/ 1 w 98"/>
                <a:gd name="T63" fmla="*/ 123 h 123"/>
                <a:gd name="T64" fmla="*/ 3 w 98"/>
                <a:gd name="T65" fmla="*/ 123 h 123"/>
                <a:gd name="T66" fmla="*/ 85 w 98"/>
                <a:gd name="T67" fmla="*/ 123 h 123"/>
                <a:gd name="T68" fmla="*/ 85 w 98"/>
                <a:gd name="T69" fmla="*/ 123 h 123"/>
                <a:gd name="T70" fmla="*/ 86 w 98"/>
                <a:gd name="T71" fmla="*/ 123 h 123"/>
                <a:gd name="T72" fmla="*/ 87 w 98"/>
                <a:gd name="T73" fmla="*/ 122 h 123"/>
                <a:gd name="T74" fmla="*/ 98 w 98"/>
                <a:gd name="T75" fmla="*/ 55 h 123"/>
                <a:gd name="T76" fmla="*/ 98 w 98"/>
                <a:gd name="T77" fmla="*/ 55 h 123"/>
                <a:gd name="T78" fmla="*/ 98 w 98"/>
                <a:gd name="T79" fmla="*/ 53 h 123"/>
                <a:gd name="T80" fmla="*/ 97 w 98"/>
                <a:gd name="T81" fmla="*/ 52 h 123"/>
                <a:gd name="T82" fmla="*/ 97 w 98"/>
                <a:gd name="T83" fmla="*/ 52 h 123"/>
                <a:gd name="T84" fmla="*/ 94 w 98"/>
                <a:gd name="T85" fmla="*/ 49 h 123"/>
                <a:gd name="T86" fmla="*/ 91 w 98"/>
                <a:gd name="T87" fmla="*/ 45 h 123"/>
                <a:gd name="T88" fmla="*/ 90 w 98"/>
                <a:gd name="T89" fmla="*/ 41 h 123"/>
                <a:gd name="T90" fmla="*/ 89 w 98"/>
                <a:gd name="T91" fmla="*/ 36 h 123"/>
                <a:gd name="T92" fmla="*/ 89 w 98"/>
                <a:gd name="T9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23">
                  <a:moveTo>
                    <a:pt x="89" y="36"/>
                  </a:moveTo>
                  <a:lnTo>
                    <a:pt x="89" y="36"/>
                  </a:lnTo>
                  <a:lnTo>
                    <a:pt x="89" y="32"/>
                  </a:lnTo>
                  <a:lnTo>
                    <a:pt x="91" y="27"/>
                  </a:lnTo>
                  <a:lnTo>
                    <a:pt x="93" y="23"/>
                  </a:lnTo>
                  <a:lnTo>
                    <a:pt x="97" y="21"/>
                  </a:lnTo>
                  <a:lnTo>
                    <a:pt x="97" y="21"/>
                  </a:lnTo>
                  <a:lnTo>
                    <a:pt x="97" y="19"/>
                  </a:lnTo>
                  <a:lnTo>
                    <a:pt x="97" y="18"/>
                  </a:lnTo>
                  <a:lnTo>
                    <a:pt x="97" y="18"/>
                  </a:lnTo>
                  <a:lnTo>
                    <a:pt x="97" y="17"/>
                  </a:lnTo>
                  <a:lnTo>
                    <a:pt x="95" y="15"/>
                  </a:lnTo>
                  <a:lnTo>
                    <a:pt x="95" y="15"/>
                  </a:lnTo>
                  <a:lnTo>
                    <a:pt x="87" y="14"/>
                  </a:lnTo>
                  <a:lnTo>
                    <a:pt x="79" y="10"/>
                  </a:lnTo>
                  <a:lnTo>
                    <a:pt x="72" y="6"/>
                  </a:lnTo>
                  <a:lnTo>
                    <a:pt x="65" y="2"/>
                  </a:lnTo>
                  <a:lnTo>
                    <a:pt x="65" y="2"/>
                  </a:lnTo>
                  <a:lnTo>
                    <a:pt x="64" y="0"/>
                  </a:lnTo>
                  <a:lnTo>
                    <a:pt x="63" y="2"/>
                  </a:lnTo>
                  <a:lnTo>
                    <a:pt x="63" y="2"/>
                  </a:lnTo>
                  <a:lnTo>
                    <a:pt x="49" y="10"/>
                  </a:lnTo>
                  <a:lnTo>
                    <a:pt x="37" y="21"/>
                  </a:lnTo>
                  <a:lnTo>
                    <a:pt x="27" y="33"/>
                  </a:lnTo>
                  <a:lnTo>
                    <a:pt x="18" y="48"/>
                  </a:lnTo>
                  <a:lnTo>
                    <a:pt x="11" y="63"/>
                  </a:lnTo>
                  <a:lnTo>
                    <a:pt x="5" y="81"/>
                  </a:lnTo>
                  <a:lnTo>
                    <a:pt x="1" y="100"/>
                  </a:lnTo>
                  <a:lnTo>
                    <a:pt x="0" y="120"/>
                  </a:lnTo>
                  <a:lnTo>
                    <a:pt x="0" y="120"/>
                  </a:lnTo>
                  <a:lnTo>
                    <a:pt x="1" y="123"/>
                  </a:lnTo>
                  <a:lnTo>
                    <a:pt x="1" y="123"/>
                  </a:lnTo>
                  <a:lnTo>
                    <a:pt x="3" y="123"/>
                  </a:lnTo>
                  <a:lnTo>
                    <a:pt x="85" y="123"/>
                  </a:lnTo>
                  <a:lnTo>
                    <a:pt x="85" y="123"/>
                  </a:lnTo>
                  <a:lnTo>
                    <a:pt x="86" y="123"/>
                  </a:lnTo>
                  <a:lnTo>
                    <a:pt x="87" y="122"/>
                  </a:lnTo>
                  <a:lnTo>
                    <a:pt x="98" y="55"/>
                  </a:lnTo>
                  <a:lnTo>
                    <a:pt x="98" y="55"/>
                  </a:lnTo>
                  <a:lnTo>
                    <a:pt x="98" y="53"/>
                  </a:lnTo>
                  <a:lnTo>
                    <a:pt x="97" y="52"/>
                  </a:lnTo>
                  <a:lnTo>
                    <a:pt x="97" y="52"/>
                  </a:lnTo>
                  <a:lnTo>
                    <a:pt x="94" y="49"/>
                  </a:lnTo>
                  <a:lnTo>
                    <a:pt x="91" y="45"/>
                  </a:lnTo>
                  <a:lnTo>
                    <a:pt x="90" y="41"/>
                  </a:lnTo>
                  <a:lnTo>
                    <a:pt x="89" y="36"/>
                  </a:lnTo>
                  <a:lnTo>
                    <a:pt x="8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44" name="Freeform 342"/>
            <p:cNvSpPr>
              <a:spLocks/>
            </p:cNvSpPr>
            <p:nvPr/>
          </p:nvSpPr>
          <p:spPr bwMode="auto">
            <a:xfrm>
              <a:off x="2685690" y="5689189"/>
              <a:ext cx="88414" cy="110067"/>
            </a:xfrm>
            <a:custGeom>
              <a:avLst/>
              <a:gdLst>
                <a:gd name="T0" fmla="*/ 35 w 97"/>
                <a:gd name="T1" fmla="*/ 2 h 123"/>
                <a:gd name="T2" fmla="*/ 35 w 97"/>
                <a:gd name="T3" fmla="*/ 2 h 123"/>
                <a:gd name="T4" fmla="*/ 34 w 97"/>
                <a:gd name="T5" fmla="*/ 0 h 123"/>
                <a:gd name="T6" fmla="*/ 32 w 97"/>
                <a:gd name="T7" fmla="*/ 2 h 123"/>
                <a:gd name="T8" fmla="*/ 32 w 97"/>
                <a:gd name="T9" fmla="*/ 2 h 123"/>
                <a:gd name="T10" fmla="*/ 26 w 97"/>
                <a:gd name="T11" fmla="*/ 6 h 123"/>
                <a:gd name="T12" fmla="*/ 17 w 97"/>
                <a:gd name="T13" fmla="*/ 10 h 123"/>
                <a:gd name="T14" fmla="*/ 11 w 97"/>
                <a:gd name="T15" fmla="*/ 14 h 123"/>
                <a:gd name="T16" fmla="*/ 2 w 97"/>
                <a:gd name="T17" fmla="*/ 15 h 123"/>
                <a:gd name="T18" fmla="*/ 2 w 97"/>
                <a:gd name="T19" fmla="*/ 15 h 123"/>
                <a:gd name="T20" fmla="*/ 1 w 97"/>
                <a:gd name="T21" fmla="*/ 17 h 123"/>
                <a:gd name="T22" fmla="*/ 1 w 97"/>
                <a:gd name="T23" fmla="*/ 18 h 123"/>
                <a:gd name="T24" fmla="*/ 1 w 97"/>
                <a:gd name="T25" fmla="*/ 18 h 123"/>
                <a:gd name="T26" fmla="*/ 1 w 97"/>
                <a:gd name="T27" fmla="*/ 19 h 123"/>
                <a:gd name="T28" fmla="*/ 1 w 97"/>
                <a:gd name="T29" fmla="*/ 21 h 123"/>
                <a:gd name="T30" fmla="*/ 1 w 97"/>
                <a:gd name="T31" fmla="*/ 21 h 123"/>
                <a:gd name="T32" fmla="*/ 5 w 97"/>
                <a:gd name="T33" fmla="*/ 23 h 123"/>
                <a:gd name="T34" fmla="*/ 7 w 97"/>
                <a:gd name="T35" fmla="*/ 27 h 123"/>
                <a:gd name="T36" fmla="*/ 8 w 97"/>
                <a:gd name="T37" fmla="*/ 32 h 123"/>
                <a:gd name="T38" fmla="*/ 9 w 97"/>
                <a:gd name="T39" fmla="*/ 36 h 123"/>
                <a:gd name="T40" fmla="*/ 9 w 97"/>
                <a:gd name="T41" fmla="*/ 36 h 123"/>
                <a:gd name="T42" fmla="*/ 8 w 97"/>
                <a:gd name="T43" fmla="*/ 41 h 123"/>
                <a:gd name="T44" fmla="*/ 7 w 97"/>
                <a:gd name="T45" fmla="*/ 45 h 123"/>
                <a:gd name="T46" fmla="*/ 4 w 97"/>
                <a:gd name="T47" fmla="*/ 49 h 123"/>
                <a:gd name="T48" fmla="*/ 1 w 97"/>
                <a:gd name="T49" fmla="*/ 52 h 123"/>
                <a:gd name="T50" fmla="*/ 1 w 97"/>
                <a:gd name="T51" fmla="*/ 52 h 123"/>
                <a:gd name="T52" fmla="*/ 0 w 97"/>
                <a:gd name="T53" fmla="*/ 53 h 123"/>
                <a:gd name="T54" fmla="*/ 0 w 97"/>
                <a:gd name="T55" fmla="*/ 55 h 123"/>
                <a:gd name="T56" fmla="*/ 11 w 97"/>
                <a:gd name="T57" fmla="*/ 122 h 123"/>
                <a:gd name="T58" fmla="*/ 11 w 97"/>
                <a:gd name="T59" fmla="*/ 122 h 123"/>
                <a:gd name="T60" fmla="*/ 12 w 97"/>
                <a:gd name="T61" fmla="*/ 123 h 123"/>
                <a:gd name="T62" fmla="*/ 13 w 97"/>
                <a:gd name="T63" fmla="*/ 123 h 123"/>
                <a:gd name="T64" fmla="*/ 94 w 97"/>
                <a:gd name="T65" fmla="*/ 123 h 123"/>
                <a:gd name="T66" fmla="*/ 94 w 97"/>
                <a:gd name="T67" fmla="*/ 123 h 123"/>
                <a:gd name="T68" fmla="*/ 97 w 97"/>
                <a:gd name="T69" fmla="*/ 123 h 123"/>
                <a:gd name="T70" fmla="*/ 97 w 97"/>
                <a:gd name="T71" fmla="*/ 123 h 123"/>
                <a:gd name="T72" fmla="*/ 97 w 97"/>
                <a:gd name="T73" fmla="*/ 120 h 123"/>
                <a:gd name="T74" fmla="*/ 97 w 97"/>
                <a:gd name="T75" fmla="*/ 120 h 123"/>
                <a:gd name="T76" fmla="*/ 95 w 97"/>
                <a:gd name="T77" fmla="*/ 100 h 123"/>
                <a:gd name="T78" fmla="*/ 92 w 97"/>
                <a:gd name="T79" fmla="*/ 81 h 123"/>
                <a:gd name="T80" fmla="*/ 87 w 97"/>
                <a:gd name="T81" fmla="*/ 63 h 123"/>
                <a:gd name="T82" fmla="*/ 80 w 97"/>
                <a:gd name="T83" fmla="*/ 48 h 123"/>
                <a:gd name="T84" fmla="*/ 71 w 97"/>
                <a:gd name="T85" fmla="*/ 33 h 123"/>
                <a:gd name="T86" fmla="*/ 60 w 97"/>
                <a:gd name="T87" fmla="*/ 21 h 123"/>
                <a:gd name="T88" fmla="*/ 49 w 97"/>
                <a:gd name="T89" fmla="*/ 10 h 123"/>
                <a:gd name="T90" fmla="*/ 35 w 97"/>
                <a:gd name="T91" fmla="*/ 2 h 123"/>
                <a:gd name="T92" fmla="*/ 35 w 97"/>
                <a:gd name="T9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123">
                  <a:moveTo>
                    <a:pt x="35" y="2"/>
                  </a:moveTo>
                  <a:lnTo>
                    <a:pt x="35" y="2"/>
                  </a:lnTo>
                  <a:lnTo>
                    <a:pt x="34" y="0"/>
                  </a:lnTo>
                  <a:lnTo>
                    <a:pt x="32" y="2"/>
                  </a:lnTo>
                  <a:lnTo>
                    <a:pt x="32" y="2"/>
                  </a:lnTo>
                  <a:lnTo>
                    <a:pt x="26" y="6"/>
                  </a:lnTo>
                  <a:lnTo>
                    <a:pt x="17" y="10"/>
                  </a:lnTo>
                  <a:lnTo>
                    <a:pt x="11" y="14"/>
                  </a:lnTo>
                  <a:lnTo>
                    <a:pt x="2" y="15"/>
                  </a:lnTo>
                  <a:lnTo>
                    <a:pt x="2" y="15"/>
                  </a:lnTo>
                  <a:lnTo>
                    <a:pt x="1" y="17"/>
                  </a:lnTo>
                  <a:lnTo>
                    <a:pt x="1" y="18"/>
                  </a:lnTo>
                  <a:lnTo>
                    <a:pt x="1" y="18"/>
                  </a:lnTo>
                  <a:lnTo>
                    <a:pt x="1" y="19"/>
                  </a:lnTo>
                  <a:lnTo>
                    <a:pt x="1" y="21"/>
                  </a:lnTo>
                  <a:lnTo>
                    <a:pt x="1" y="21"/>
                  </a:lnTo>
                  <a:lnTo>
                    <a:pt x="5" y="23"/>
                  </a:lnTo>
                  <a:lnTo>
                    <a:pt x="7" y="27"/>
                  </a:lnTo>
                  <a:lnTo>
                    <a:pt x="8" y="32"/>
                  </a:lnTo>
                  <a:lnTo>
                    <a:pt x="9" y="36"/>
                  </a:lnTo>
                  <a:lnTo>
                    <a:pt x="9" y="36"/>
                  </a:lnTo>
                  <a:lnTo>
                    <a:pt x="8" y="41"/>
                  </a:lnTo>
                  <a:lnTo>
                    <a:pt x="7" y="45"/>
                  </a:lnTo>
                  <a:lnTo>
                    <a:pt x="4" y="49"/>
                  </a:lnTo>
                  <a:lnTo>
                    <a:pt x="1" y="52"/>
                  </a:lnTo>
                  <a:lnTo>
                    <a:pt x="1" y="52"/>
                  </a:lnTo>
                  <a:lnTo>
                    <a:pt x="0" y="53"/>
                  </a:lnTo>
                  <a:lnTo>
                    <a:pt x="0" y="55"/>
                  </a:lnTo>
                  <a:lnTo>
                    <a:pt x="11" y="122"/>
                  </a:lnTo>
                  <a:lnTo>
                    <a:pt x="11" y="122"/>
                  </a:lnTo>
                  <a:lnTo>
                    <a:pt x="12" y="123"/>
                  </a:lnTo>
                  <a:lnTo>
                    <a:pt x="13" y="123"/>
                  </a:lnTo>
                  <a:lnTo>
                    <a:pt x="94" y="123"/>
                  </a:lnTo>
                  <a:lnTo>
                    <a:pt x="94" y="123"/>
                  </a:lnTo>
                  <a:lnTo>
                    <a:pt x="97" y="123"/>
                  </a:lnTo>
                  <a:lnTo>
                    <a:pt x="97" y="123"/>
                  </a:lnTo>
                  <a:lnTo>
                    <a:pt x="97" y="120"/>
                  </a:lnTo>
                  <a:lnTo>
                    <a:pt x="97" y="120"/>
                  </a:lnTo>
                  <a:lnTo>
                    <a:pt x="95" y="100"/>
                  </a:lnTo>
                  <a:lnTo>
                    <a:pt x="92" y="81"/>
                  </a:lnTo>
                  <a:lnTo>
                    <a:pt x="87" y="63"/>
                  </a:lnTo>
                  <a:lnTo>
                    <a:pt x="80" y="48"/>
                  </a:lnTo>
                  <a:lnTo>
                    <a:pt x="71" y="33"/>
                  </a:lnTo>
                  <a:lnTo>
                    <a:pt x="60" y="21"/>
                  </a:lnTo>
                  <a:lnTo>
                    <a:pt x="49" y="10"/>
                  </a:lnTo>
                  <a:lnTo>
                    <a:pt x="35" y="2"/>
                  </a:lnTo>
                  <a:lnTo>
                    <a:pt x="3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sp>
          <p:nvSpPr>
            <p:cNvPr id="345" name="Freeform 343"/>
            <p:cNvSpPr>
              <a:spLocks noEditPoints="1"/>
            </p:cNvSpPr>
            <p:nvPr/>
          </p:nvSpPr>
          <p:spPr bwMode="auto">
            <a:xfrm>
              <a:off x="2618931" y="5573718"/>
              <a:ext cx="113675" cy="115479"/>
            </a:xfrm>
            <a:custGeom>
              <a:avLst/>
              <a:gdLst>
                <a:gd name="T0" fmla="*/ 126 w 126"/>
                <a:gd name="T1" fmla="*/ 64 h 128"/>
                <a:gd name="T2" fmla="*/ 121 w 126"/>
                <a:gd name="T3" fmla="*/ 39 h 128"/>
                <a:gd name="T4" fmla="*/ 108 w 126"/>
                <a:gd name="T5" fmla="*/ 19 h 128"/>
                <a:gd name="T6" fmla="*/ 87 w 126"/>
                <a:gd name="T7" fmla="*/ 5 h 128"/>
                <a:gd name="T8" fmla="*/ 63 w 126"/>
                <a:gd name="T9" fmla="*/ 0 h 128"/>
                <a:gd name="T10" fmla="*/ 56 w 126"/>
                <a:gd name="T11" fmla="*/ 1 h 128"/>
                <a:gd name="T12" fmla="*/ 42 w 126"/>
                <a:gd name="T13" fmla="*/ 4 h 128"/>
                <a:gd name="T14" fmla="*/ 23 w 126"/>
                <a:gd name="T15" fmla="*/ 15 h 128"/>
                <a:gd name="T16" fmla="*/ 14 w 126"/>
                <a:gd name="T17" fmla="*/ 26 h 128"/>
                <a:gd name="T18" fmla="*/ 12 w 126"/>
                <a:gd name="T19" fmla="*/ 26 h 128"/>
                <a:gd name="T20" fmla="*/ 12 w 126"/>
                <a:gd name="T21" fmla="*/ 29 h 128"/>
                <a:gd name="T22" fmla="*/ 4 w 126"/>
                <a:gd name="T23" fmla="*/ 45 h 128"/>
                <a:gd name="T24" fmla="*/ 0 w 126"/>
                <a:gd name="T25" fmla="*/ 64 h 128"/>
                <a:gd name="T26" fmla="*/ 1 w 126"/>
                <a:gd name="T27" fmla="*/ 78 h 128"/>
                <a:gd name="T28" fmla="*/ 11 w 126"/>
                <a:gd name="T29" fmla="*/ 101 h 128"/>
                <a:gd name="T30" fmla="*/ 29 w 126"/>
                <a:gd name="T31" fmla="*/ 117 h 128"/>
                <a:gd name="T32" fmla="*/ 50 w 126"/>
                <a:gd name="T33" fmla="*/ 127 h 128"/>
                <a:gd name="T34" fmla="*/ 63 w 126"/>
                <a:gd name="T35" fmla="*/ 128 h 128"/>
                <a:gd name="T36" fmla="*/ 87 w 126"/>
                <a:gd name="T37" fmla="*/ 124 h 128"/>
                <a:gd name="T38" fmla="*/ 108 w 126"/>
                <a:gd name="T39" fmla="*/ 110 h 128"/>
                <a:gd name="T40" fmla="*/ 121 w 126"/>
                <a:gd name="T41" fmla="*/ 90 h 128"/>
                <a:gd name="T42" fmla="*/ 126 w 126"/>
                <a:gd name="T43" fmla="*/ 64 h 128"/>
                <a:gd name="T44" fmla="*/ 63 w 126"/>
                <a:gd name="T45" fmla="*/ 14 h 128"/>
                <a:gd name="T46" fmla="*/ 71 w 126"/>
                <a:gd name="T47" fmla="*/ 15 h 128"/>
                <a:gd name="T48" fmla="*/ 85 w 126"/>
                <a:gd name="T49" fmla="*/ 19 h 128"/>
                <a:gd name="T50" fmla="*/ 90 w 126"/>
                <a:gd name="T51" fmla="*/ 22 h 128"/>
                <a:gd name="T52" fmla="*/ 78 w 126"/>
                <a:gd name="T53" fmla="*/ 26 h 128"/>
                <a:gd name="T54" fmla="*/ 61 w 126"/>
                <a:gd name="T55" fmla="*/ 34 h 128"/>
                <a:gd name="T56" fmla="*/ 52 w 126"/>
                <a:gd name="T57" fmla="*/ 37 h 128"/>
                <a:gd name="T58" fmla="*/ 34 w 126"/>
                <a:gd name="T59" fmla="*/ 34 h 128"/>
                <a:gd name="T60" fmla="*/ 27 w 126"/>
                <a:gd name="T61" fmla="*/ 30 h 128"/>
                <a:gd name="T62" fmla="*/ 44 w 126"/>
                <a:gd name="T63" fmla="*/ 19 h 128"/>
                <a:gd name="T64" fmla="*/ 63 w 126"/>
                <a:gd name="T65" fmla="*/ 14 h 128"/>
                <a:gd name="T66" fmla="*/ 63 w 126"/>
                <a:gd name="T67" fmla="*/ 115 h 128"/>
                <a:gd name="T68" fmla="*/ 53 w 126"/>
                <a:gd name="T69" fmla="*/ 115 h 128"/>
                <a:gd name="T70" fmla="*/ 35 w 126"/>
                <a:gd name="T71" fmla="*/ 106 h 128"/>
                <a:gd name="T72" fmla="*/ 23 w 126"/>
                <a:gd name="T73" fmla="*/ 93 h 128"/>
                <a:gd name="T74" fmla="*/ 15 w 126"/>
                <a:gd name="T75" fmla="*/ 75 h 128"/>
                <a:gd name="T76" fmla="*/ 14 w 126"/>
                <a:gd name="T77" fmla="*/ 64 h 128"/>
                <a:gd name="T78" fmla="*/ 16 w 126"/>
                <a:gd name="T79" fmla="*/ 52 h 128"/>
                <a:gd name="T80" fmla="*/ 20 w 126"/>
                <a:gd name="T81" fmla="*/ 39 h 128"/>
                <a:gd name="T82" fmla="*/ 33 w 126"/>
                <a:gd name="T83" fmla="*/ 45 h 128"/>
                <a:gd name="T84" fmla="*/ 48 w 126"/>
                <a:gd name="T85" fmla="*/ 48 h 128"/>
                <a:gd name="T86" fmla="*/ 57 w 126"/>
                <a:gd name="T87" fmla="*/ 46 h 128"/>
                <a:gd name="T88" fmla="*/ 67 w 126"/>
                <a:gd name="T89" fmla="*/ 44 h 128"/>
                <a:gd name="T90" fmla="*/ 90 w 126"/>
                <a:gd name="T91" fmla="*/ 33 h 128"/>
                <a:gd name="T92" fmla="*/ 102 w 126"/>
                <a:gd name="T93" fmla="*/ 35 h 128"/>
                <a:gd name="T94" fmla="*/ 104 w 126"/>
                <a:gd name="T95" fmla="*/ 35 h 128"/>
                <a:gd name="T96" fmla="*/ 108 w 126"/>
                <a:gd name="T97" fmla="*/ 42 h 128"/>
                <a:gd name="T98" fmla="*/ 112 w 126"/>
                <a:gd name="T99" fmla="*/ 57 h 128"/>
                <a:gd name="T100" fmla="*/ 112 w 126"/>
                <a:gd name="T101" fmla="*/ 64 h 128"/>
                <a:gd name="T102" fmla="*/ 109 w 126"/>
                <a:gd name="T103" fmla="*/ 85 h 128"/>
                <a:gd name="T104" fmla="*/ 98 w 126"/>
                <a:gd name="T105" fmla="*/ 101 h 128"/>
                <a:gd name="T106" fmla="*/ 82 w 126"/>
                <a:gd name="T107" fmla="*/ 110 h 128"/>
                <a:gd name="T108" fmla="*/ 63 w 126"/>
                <a:gd name="T109" fmla="*/ 11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128">
                  <a:moveTo>
                    <a:pt x="126" y="64"/>
                  </a:moveTo>
                  <a:lnTo>
                    <a:pt x="126" y="64"/>
                  </a:lnTo>
                  <a:lnTo>
                    <a:pt x="124" y="52"/>
                  </a:lnTo>
                  <a:lnTo>
                    <a:pt x="121" y="39"/>
                  </a:lnTo>
                  <a:lnTo>
                    <a:pt x="116" y="29"/>
                  </a:lnTo>
                  <a:lnTo>
                    <a:pt x="108" y="19"/>
                  </a:lnTo>
                  <a:lnTo>
                    <a:pt x="98" y="11"/>
                  </a:lnTo>
                  <a:lnTo>
                    <a:pt x="87" y="5"/>
                  </a:lnTo>
                  <a:lnTo>
                    <a:pt x="76" y="1"/>
                  </a:lnTo>
                  <a:lnTo>
                    <a:pt x="63" y="0"/>
                  </a:lnTo>
                  <a:lnTo>
                    <a:pt x="63" y="0"/>
                  </a:lnTo>
                  <a:lnTo>
                    <a:pt x="56" y="1"/>
                  </a:lnTo>
                  <a:lnTo>
                    <a:pt x="49" y="3"/>
                  </a:lnTo>
                  <a:lnTo>
                    <a:pt x="42" y="4"/>
                  </a:lnTo>
                  <a:lnTo>
                    <a:pt x="35" y="7"/>
                  </a:lnTo>
                  <a:lnTo>
                    <a:pt x="23" y="15"/>
                  </a:lnTo>
                  <a:lnTo>
                    <a:pt x="14" y="26"/>
                  </a:lnTo>
                  <a:lnTo>
                    <a:pt x="14" y="26"/>
                  </a:lnTo>
                  <a:lnTo>
                    <a:pt x="12" y="26"/>
                  </a:lnTo>
                  <a:lnTo>
                    <a:pt x="12" y="26"/>
                  </a:lnTo>
                  <a:lnTo>
                    <a:pt x="12" y="29"/>
                  </a:lnTo>
                  <a:lnTo>
                    <a:pt x="12" y="29"/>
                  </a:lnTo>
                  <a:lnTo>
                    <a:pt x="7" y="37"/>
                  </a:lnTo>
                  <a:lnTo>
                    <a:pt x="4" y="45"/>
                  </a:lnTo>
                  <a:lnTo>
                    <a:pt x="1" y="54"/>
                  </a:lnTo>
                  <a:lnTo>
                    <a:pt x="0" y="64"/>
                  </a:lnTo>
                  <a:lnTo>
                    <a:pt x="0" y="64"/>
                  </a:lnTo>
                  <a:lnTo>
                    <a:pt x="1" y="78"/>
                  </a:lnTo>
                  <a:lnTo>
                    <a:pt x="5" y="90"/>
                  </a:lnTo>
                  <a:lnTo>
                    <a:pt x="11" y="101"/>
                  </a:lnTo>
                  <a:lnTo>
                    <a:pt x="19" y="110"/>
                  </a:lnTo>
                  <a:lnTo>
                    <a:pt x="29" y="117"/>
                  </a:lnTo>
                  <a:lnTo>
                    <a:pt x="40" y="124"/>
                  </a:lnTo>
                  <a:lnTo>
                    <a:pt x="50" y="127"/>
                  </a:lnTo>
                  <a:lnTo>
                    <a:pt x="63" y="128"/>
                  </a:lnTo>
                  <a:lnTo>
                    <a:pt x="63" y="128"/>
                  </a:lnTo>
                  <a:lnTo>
                    <a:pt x="76" y="127"/>
                  </a:lnTo>
                  <a:lnTo>
                    <a:pt x="87" y="124"/>
                  </a:lnTo>
                  <a:lnTo>
                    <a:pt x="98" y="117"/>
                  </a:lnTo>
                  <a:lnTo>
                    <a:pt x="108" y="110"/>
                  </a:lnTo>
                  <a:lnTo>
                    <a:pt x="116" y="101"/>
                  </a:lnTo>
                  <a:lnTo>
                    <a:pt x="121" y="90"/>
                  </a:lnTo>
                  <a:lnTo>
                    <a:pt x="124" y="78"/>
                  </a:lnTo>
                  <a:lnTo>
                    <a:pt x="126" y="64"/>
                  </a:lnTo>
                  <a:lnTo>
                    <a:pt x="126" y="64"/>
                  </a:lnTo>
                  <a:close/>
                  <a:moveTo>
                    <a:pt x="63" y="14"/>
                  </a:moveTo>
                  <a:lnTo>
                    <a:pt x="63" y="14"/>
                  </a:lnTo>
                  <a:lnTo>
                    <a:pt x="71" y="15"/>
                  </a:lnTo>
                  <a:lnTo>
                    <a:pt x="78" y="16"/>
                  </a:lnTo>
                  <a:lnTo>
                    <a:pt x="85" y="19"/>
                  </a:lnTo>
                  <a:lnTo>
                    <a:pt x="90" y="22"/>
                  </a:lnTo>
                  <a:lnTo>
                    <a:pt x="90" y="22"/>
                  </a:lnTo>
                  <a:lnTo>
                    <a:pt x="85" y="23"/>
                  </a:lnTo>
                  <a:lnTo>
                    <a:pt x="78" y="26"/>
                  </a:lnTo>
                  <a:lnTo>
                    <a:pt x="61" y="34"/>
                  </a:lnTo>
                  <a:lnTo>
                    <a:pt x="61" y="34"/>
                  </a:lnTo>
                  <a:lnTo>
                    <a:pt x="56" y="35"/>
                  </a:lnTo>
                  <a:lnTo>
                    <a:pt x="52" y="37"/>
                  </a:lnTo>
                  <a:lnTo>
                    <a:pt x="42" y="35"/>
                  </a:lnTo>
                  <a:lnTo>
                    <a:pt x="34" y="34"/>
                  </a:lnTo>
                  <a:lnTo>
                    <a:pt x="27" y="30"/>
                  </a:lnTo>
                  <a:lnTo>
                    <a:pt x="27" y="30"/>
                  </a:lnTo>
                  <a:lnTo>
                    <a:pt x="34" y="23"/>
                  </a:lnTo>
                  <a:lnTo>
                    <a:pt x="44" y="19"/>
                  </a:lnTo>
                  <a:lnTo>
                    <a:pt x="53" y="15"/>
                  </a:lnTo>
                  <a:lnTo>
                    <a:pt x="63" y="14"/>
                  </a:lnTo>
                  <a:lnTo>
                    <a:pt x="63" y="14"/>
                  </a:lnTo>
                  <a:close/>
                  <a:moveTo>
                    <a:pt x="63" y="115"/>
                  </a:moveTo>
                  <a:lnTo>
                    <a:pt x="63" y="115"/>
                  </a:lnTo>
                  <a:lnTo>
                    <a:pt x="53" y="115"/>
                  </a:lnTo>
                  <a:lnTo>
                    <a:pt x="44" y="110"/>
                  </a:lnTo>
                  <a:lnTo>
                    <a:pt x="35" y="106"/>
                  </a:lnTo>
                  <a:lnTo>
                    <a:pt x="29" y="101"/>
                  </a:lnTo>
                  <a:lnTo>
                    <a:pt x="23" y="93"/>
                  </a:lnTo>
                  <a:lnTo>
                    <a:pt x="18" y="85"/>
                  </a:lnTo>
                  <a:lnTo>
                    <a:pt x="15" y="75"/>
                  </a:lnTo>
                  <a:lnTo>
                    <a:pt x="14" y="64"/>
                  </a:lnTo>
                  <a:lnTo>
                    <a:pt x="14" y="64"/>
                  </a:lnTo>
                  <a:lnTo>
                    <a:pt x="15" y="57"/>
                  </a:lnTo>
                  <a:lnTo>
                    <a:pt x="16" y="52"/>
                  </a:lnTo>
                  <a:lnTo>
                    <a:pt x="18" y="45"/>
                  </a:lnTo>
                  <a:lnTo>
                    <a:pt x="20" y="39"/>
                  </a:lnTo>
                  <a:lnTo>
                    <a:pt x="20" y="39"/>
                  </a:lnTo>
                  <a:lnTo>
                    <a:pt x="33" y="45"/>
                  </a:lnTo>
                  <a:lnTo>
                    <a:pt x="41" y="46"/>
                  </a:lnTo>
                  <a:lnTo>
                    <a:pt x="48" y="48"/>
                  </a:lnTo>
                  <a:lnTo>
                    <a:pt x="48" y="48"/>
                  </a:lnTo>
                  <a:lnTo>
                    <a:pt x="57" y="46"/>
                  </a:lnTo>
                  <a:lnTo>
                    <a:pt x="67" y="44"/>
                  </a:lnTo>
                  <a:lnTo>
                    <a:pt x="67" y="44"/>
                  </a:lnTo>
                  <a:lnTo>
                    <a:pt x="81" y="37"/>
                  </a:lnTo>
                  <a:lnTo>
                    <a:pt x="90" y="33"/>
                  </a:lnTo>
                  <a:lnTo>
                    <a:pt x="97" y="33"/>
                  </a:lnTo>
                  <a:lnTo>
                    <a:pt x="102" y="35"/>
                  </a:lnTo>
                  <a:lnTo>
                    <a:pt x="102" y="35"/>
                  </a:lnTo>
                  <a:lnTo>
                    <a:pt x="104" y="35"/>
                  </a:lnTo>
                  <a:lnTo>
                    <a:pt x="104" y="35"/>
                  </a:lnTo>
                  <a:lnTo>
                    <a:pt x="108" y="42"/>
                  </a:lnTo>
                  <a:lnTo>
                    <a:pt x="111" y="49"/>
                  </a:lnTo>
                  <a:lnTo>
                    <a:pt x="112" y="57"/>
                  </a:lnTo>
                  <a:lnTo>
                    <a:pt x="112" y="64"/>
                  </a:lnTo>
                  <a:lnTo>
                    <a:pt x="112" y="64"/>
                  </a:lnTo>
                  <a:lnTo>
                    <a:pt x="112" y="75"/>
                  </a:lnTo>
                  <a:lnTo>
                    <a:pt x="109" y="85"/>
                  </a:lnTo>
                  <a:lnTo>
                    <a:pt x="104" y="93"/>
                  </a:lnTo>
                  <a:lnTo>
                    <a:pt x="98" y="101"/>
                  </a:lnTo>
                  <a:lnTo>
                    <a:pt x="90" y="106"/>
                  </a:lnTo>
                  <a:lnTo>
                    <a:pt x="82" y="110"/>
                  </a:lnTo>
                  <a:lnTo>
                    <a:pt x="74" y="115"/>
                  </a:lnTo>
                  <a:lnTo>
                    <a:pt x="63" y="115"/>
                  </a:lnTo>
                  <a:lnTo>
                    <a:pt x="63"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schemeClr val="bg1"/>
                </a:solidFill>
                <a:latin typeface="Impact"/>
                <a:ea typeface="微软雅黑"/>
              </a:endParaRPr>
            </a:p>
          </p:txBody>
        </p:sp>
      </p:grpSp>
      <p:sp>
        <p:nvSpPr>
          <p:cNvPr id="27974" name="Freeform 344"/>
          <p:cNvSpPr>
            <a:spLocks noEditPoints="1"/>
          </p:cNvSpPr>
          <p:nvPr/>
        </p:nvSpPr>
        <p:spPr bwMode="auto">
          <a:xfrm>
            <a:off x="3479800" y="3937000"/>
            <a:ext cx="115888" cy="66675"/>
          </a:xfrm>
          <a:custGeom>
            <a:avLst/>
            <a:gdLst>
              <a:gd name="T0" fmla="*/ 43987544 w 216"/>
              <a:gd name="T1" fmla="*/ 0 h 123"/>
              <a:gd name="T2" fmla="*/ 43125359 w 216"/>
              <a:gd name="T3" fmla="*/ 0 h 123"/>
              <a:gd name="T4" fmla="*/ 41400451 w 216"/>
              <a:gd name="T5" fmla="*/ 1477691 h 123"/>
              <a:gd name="T6" fmla="*/ 37375490 w 216"/>
              <a:gd name="T7" fmla="*/ 3546785 h 123"/>
              <a:gd name="T8" fmla="*/ 35075435 w 216"/>
              <a:gd name="T9" fmla="*/ 4433616 h 123"/>
              <a:gd name="T10" fmla="*/ 32775380 w 216"/>
              <a:gd name="T11" fmla="*/ 31035315 h 123"/>
              <a:gd name="T12" fmla="*/ 32775380 w 216"/>
              <a:gd name="T13" fmla="*/ 31922147 h 123"/>
              <a:gd name="T14" fmla="*/ 31912658 w 216"/>
              <a:gd name="T15" fmla="*/ 32513549 h 123"/>
              <a:gd name="T16" fmla="*/ 31050473 w 216"/>
              <a:gd name="T17" fmla="*/ 32513549 h 123"/>
              <a:gd name="T18" fmla="*/ 29900177 w 216"/>
              <a:gd name="T19" fmla="*/ 32217577 h 123"/>
              <a:gd name="T20" fmla="*/ 29612603 w 216"/>
              <a:gd name="T21" fmla="*/ 31035315 h 123"/>
              <a:gd name="T22" fmla="*/ 29612603 w 216"/>
              <a:gd name="T23" fmla="*/ 4433616 h 123"/>
              <a:gd name="T24" fmla="*/ 27024974 w 216"/>
              <a:gd name="T25" fmla="*/ 4433616 h 123"/>
              <a:gd name="T26" fmla="*/ 22712438 w 216"/>
              <a:gd name="T27" fmla="*/ 2659953 h 123"/>
              <a:gd name="T28" fmla="*/ 18975050 w 216"/>
              <a:gd name="T29" fmla="*/ 0 h 123"/>
              <a:gd name="T30" fmla="*/ 18399903 w 216"/>
              <a:gd name="T31" fmla="*/ 0 h 123"/>
              <a:gd name="T32" fmla="*/ 18112865 w 216"/>
              <a:gd name="T33" fmla="*/ 0 h 123"/>
              <a:gd name="T34" fmla="*/ 10637553 w 216"/>
              <a:gd name="T35" fmla="*/ 5615878 h 123"/>
              <a:gd name="T36" fmla="*/ 5175258 w 216"/>
              <a:gd name="T37" fmla="*/ 13596279 h 123"/>
              <a:gd name="T38" fmla="*/ 1724907 w 216"/>
              <a:gd name="T39" fmla="*/ 23645774 h 123"/>
              <a:gd name="T40" fmla="*/ 0 w 216"/>
              <a:gd name="T41" fmla="*/ 35468932 h 123"/>
              <a:gd name="T42" fmla="*/ 575148 w 216"/>
              <a:gd name="T43" fmla="*/ 35764362 h 123"/>
              <a:gd name="T44" fmla="*/ 862722 w 216"/>
              <a:gd name="T45" fmla="*/ 36355763 h 123"/>
              <a:gd name="T46" fmla="*/ 24150308 w 216"/>
              <a:gd name="T47" fmla="*/ 36355763 h 123"/>
              <a:gd name="T48" fmla="*/ 37662527 w 216"/>
              <a:gd name="T49" fmla="*/ 35764362 h 123"/>
              <a:gd name="T50" fmla="*/ 38237675 w 216"/>
              <a:gd name="T51" fmla="*/ 36355763 h 123"/>
              <a:gd name="T52" fmla="*/ 61237687 w 216"/>
              <a:gd name="T53" fmla="*/ 36355763 h 123"/>
              <a:gd name="T54" fmla="*/ 61812835 w 216"/>
              <a:gd name="T55" fmla="*/ 35764362 h 123"/>
              <a:gd name="T56" fmla="*/ 62100409 w 216"/>
              <a:gd name="T57" fmla="*/ 35468932 h 123"/>
              <a:gd name="T58" fmla="*/ 60375502 w 216"/>
              <a:gd name="T59" fmla="*/ 23645774 h 123"/>
              <a:gd name="T60" fmla="*/ 56925151 w 216"/>
              <a:gd name="T61" fmla="*/ 13596279 h 123"/>
              <a:gd name="T62" fmla="*/ 51462856 w 216"/>
              <a:gd name="T63" fmla="*/ 5615878 h 123"/>
              <a:gd name="T64" fmla="*/ 43987544 w 216"/>
              <a:gd name="T65" fmla="*/ 0 h 123"/>
              <a:gd name="T66" fmla="*/ 36512768 w 216"/>
              <a:gd name="T67" fmla="*/ 30148484 h 123"/>
              <a:gd name="T68" fmla="*/ 35650046 w 216"/>
              <a:gd name="T69" fmla="*/ 29853054 h 123"/>
              <a:gd name="T70" fmla="*/ 35362472 w 216"/>
              <a:gd name="T71" fmla="*/ 28670792 h 123"/>
              <a:gd name="T72" fmla="*/ 36512768 w 216"/>
              <a:gd name="T73" fmla="*/ 27488530 h 123"/>
              <a:gd name="T74" fmla="*/ 37662527 w 216"/>
              <a:gd name="T75" fmla="*/ 27783960 h 123"/>
              <a:gd name="T76" fmla="*/ 38237675 w 216"/>
              <a:gd name="T77" fmla="*/ 28670792 h 123"/>
              <a:gd name="T78" fmla="*/ 36512768 w 216"/>
              <a:gd name="T79" fmla="*/ 30148484 h 123"/>
              <a:gd name="T80" fmla="*/ 36512768 w 216"/>
              <a:gd name="T81" fmla="*/ 22168082 h 123"/>
              <a:gd name="T82" fmla="*/ 35650046 w 216"/>
              <a:gd name="T83" fmla="*/ 21577223 h 123"/>
              <a:gd name="T84" fmla="*/ 35362472 w 216"/>
              <a:gd name="T85" fmla="*/ 20394961 h 123"/>
              <a:gd name="T86" fmla="*/ 36512768 w 216"/>
              <a:gd name="T87" fmla="*/ 19212157 h 123"/>
              <a:gd name="T88" fmla="*/ 37662527 w 216"/>
              <a:gd name="T89" fmla="*/ 19803559 h 123"/>
              <a:gd name="T90" fmla="*/ 38237675 w 216"/>
              <a:gd name="T91" fmla="*/ 20394961 h 123"/>
              <a:gd name="T92" fmla="*/ 36512768 w 216"/>
              <a:gd name="T93" fmla="*/ 22168082 h 123"/>
              <a:gd name="T94" fmla="*/ 36512768 w 216"/>
              <a:gd name="T95" fmla="*/ 14187681 h 123"/>
              <a:gd name="T96" fmla="*/ 35650046 w 216"/>
              <a:gd name="T97" fmla="*/ 13596279 h 123"/>
              <a:gd name="T98" fmla="*/ 35362472 w 216"/>
              <a:gd name="T99" fmla="*/ 12414018 h 123"/>
              <a:gd name="T100" fmla="*/ 36512768 w 216"/>
              <a:gd name="T101" fmla="*/ 11231756 h 123"/>
              <a:gd name="T102" fmla="*/ 37662527 w 216"/>
              <a:gd name="T103" fmla="*/ 11527186 h 123"/>
              <a:gd name="T104" fmla="*/ 38237675 w 216"/>
              <a:gd name="T105" fmla="*/ 12414018 h 123"/>
              <a:gd name="T106" fmla="*/ 36512768 w 216"/>
              <a:gd name="T107" fmla="*/ 14187681 h 1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 h="123">
                <a:moveTo>
                  <a:pt x="153" y="0"/>
                </a:moveTo>
                <a:lnTo>
                  <a:pt x="153" y="0"/>
                </a:lnTo>
                <a:lnTo>
                  <a:pt x="152" y="0"/>
                </a:lnTo>
                <a:lnTo>
                  <a:pt x="150" y="0"/>
                </a:lnTo>
                <a:lnTo>
                  <a:pt x="144" y="5"/>
                </a:lnTo>
                <a:lnTo>
                  <a:pt x="137" y="9"/>
                </a:lnTo>
                <a:lnTo>
                  <a:pt x="130" y="12"/>
                </a:lnTo>
                <a:lnTo>
                  <a:pt x="122" y="15"/>
                </a:lnTo>
                <a:lnTo>
                  <a:pt x="114" y="15"/>
                </a:lnTo>
                <a:lnTo>
                  <a:pt x="114" y="105"/>
                </a:lnTo>
                <a:lnTo>
                  <a:pt x="114" y="108"/>
                </a:lnTo>
                <a:lnTo>
                  <a:pt x="112" y="109"/>
                </a:lnTo>
                <a:lnTo>
                  <a:pt x="111" y="110"/>
                </a:lnTo>
                <a:lnTo>
                  <a:pt x="108" y="110"/>
                </a:lnTo>
                <a:lnTo>
                  <a:pt x="105" y="110"/>
                </a:lnTo>
                <a:lnTo>
                  <a:pt x="104" y="109"/>
                </a:lnTo>
                <a:lnTo>
                  <a:pt x="103" y="108"/>
                </a:lnTo>
                <a:lnTo>
                  <a:pt x="103" y="105"/>
                </a:lnTo>
                <a:lnTo>
                  <a:pt x="103" y="15"/>
                </a:lnTo>
                <a:lnTo>
                  <a:pt x="94" y="15"/>
                </a:lnTo>
                <a:lnTo>
                  <a:pt x="88" y="12"/>
                </a:lnTo>
                <a:lnTo>
                  <a:pt x="79" y="9"/>
                </a:lnTo>
                <a:lnTo>
                  <a:pt x="73" y="5"/>
                </a:lnTo>
                <a:lnTo>
                  <a:pt x="66" y="0"/>
                </a:lnTo>
                <a:lnTo>
                  <a:pt x="64" y="0"/>
                </a:lnTo>
                <a:lnTo>
                  <a:pt x="63" y="0"/>
                </a:lnTo>
                <a:lnTo>
                  <a:pt x="49" y="8"/>
                </a:lnTo>
                <a:lnTo>
                  <a:pt x="37" y="19"/>
                </a:lnTo>
                <a:lnTo>
                  <a:pt x="26" y="31"/>
                </a:lnTo>
                <a:lnTo>
                  <a:pt x="18" y="46"/>
                </a:lnTo>
                <a:lnTo>
                  <a:pt x="11" y="63"/>
                </a:lnTo>
                <a:lnTo>
                  <a:pt x="6" y="80"/>
                </a:lnTo>
                <a:lnTo>
                  <a:pt x="2" y="99"/>
                </a:lnTo>
                <a:lnTo>
                  <a:pt x="0" y="120"/>
                </a:lnTo>
                <a:lnTo>
                  <a:pt x="2" y="121"/>
                </a:lnTo>
                <a:lnTo>
                  <a:pt x="3" y="123"/>
                </a:lnTo>
                <a:lnTo>
                  <a:pt x="84" y="123"/>
                </a:lnTo>
                <a:lnTo>
                  <a:pt x="85" y="121"/>
                </a:lnTo>
                <a:lnTo>
                  <a:pt x="131" y="121"/>
                </a:lnTo>
                <a:lnTo>
                  <a:pt x="133" y="123"/>
                </a:lnTo>
                <a:lnTo>
                  <a:pt x="213" y="123"/>
                </a:lnTo>
                <a:lnTo>
                  <a:pt x="215" y="121"/>
                </a:lnTo>
                <a:lnTo>
                  <a:pt x="216" y="120"/>
                </a:lnTo>
                <a:lnTo>
                  <a:pt x="215" y="99"/>
                </a:lnTo>
                <a:lnTo>
                  <a:pt x="210" y="80"/>
                </a:lnTo>
                <a:lnTo>
                  <a:pt x="206" y="63"/>
                </a:lnTo>
                <a:lnTo>
                  <a:pt x="198" y="46"/>
                </a:lnTo>
                <a:lnTo>
                  <a:pt x="190" y="31"/>
                </a:lnTo>
                <a:lnTo>
                  <a:pt x="179" y="19"/>
                </a:lnTo>
                <a:lnTo>
                  <a:pt x="167" y="8"/>
                </a:lnTo>
                <a:lnTo>
                  <a:pt x="153" y="0"/>
                </a:lnTo>
                <a:close/>
                <a:moveTo>
                  <a:pt x="127" y="102"/>
                </a:moveTo>
                <a:lnTo>
                  <a:pt x="127" y="102"/>
                </a:lnTo>
                <a:lnTo>
                  <a:pt x="124" y="101"/>
                </a:lnTo>
                <a:lnTo>
                  <a:pt x="123" y="97"/>
                </a:lnTo>
                <a:lnTo>
                  <a:pt x="124" y="94"/>
                </a:lnTo>
                <a:lnTo>
                  <a:pt x="127" y="93"/>
                </a:lnTo>
                <a:lnTo>
                  <a:pt x="131" y="94"/>
                </a:lnTo>
                <a:lnTo>
                  <a:pt x="133" y="97"/>
                </a:lnTo>
                <a:lnTo>
                  <a:pt x="131" y="101"/>
                </a:lnTo>
                <a:lnTo>
                  <a:pt x="127" y="102"/>
                </a:lnTo>
                <a:close/>
                <a:moveTo>
                  <a:pt x="127" y="75"/>
                </a:moveTo>
                <a:lnTo>
                  <a:pt x="127" y="75"/>
                </a:lnTo>
                <a:lnTo>
                  <a:pt x="124" y="73"/>
                </a:lnTo>
                <a:lnTo>
                  <a:pt x="123" y="69"/>
                </a:lnTo>
                <a:lnTo>
                  <a:pt x="124" y="67"/>
                </a:lnTo>
                <a:lnTo>
                  <a:pt x="127" y="65"/>
                </a:lnTo>
                <a:lnTo>
                  <a:pt x="131" y="67"/>
                </a:lnTo>
                <a:lnTo>
                  <a:pt x="133" y="69"/>
                </a:lnTo>
                <a:lnTo>
                  <a:pt x="131" y="73"/>
                </a:lnTo>
                <a:lnTo>
                  <a:pt x="127" y="75"/>
                </a:lnTo>
                <a:close/>
                <a:moveTo>
                  <a:pt x="127" y="48"/>
                </a:moveTo>
                <a:lnTo>
                  <a:pt x="127" y="48"/>
                </a:lnTo>
                <a:lnTo>
                  <a:pt x="124" y="46"/>
                </a:lnTo>
                <a:lnTo>
                  <a:pt x="123" y="42"/>
                </a:lnTo>
                <a:lnTo>
                  <a:pt x="124" y="39"/>
                </a:lnTo>
                <a:lnTo>
                  <a:pt x="127" y="38"/>
                </a:lnTo>
                <a:lnTo>
                  <a:pt x="131" y="39"/>
                </a:lnTo>
                <a:lnTo>
                  <a:pt x="133" y="42"/>
                </a:lnTo>
                <a:lnTo>
                  <a:pt x="131" y="46"/>
                </a:lnTo>
                <a:lnTo>
                  <a:pt x="127"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5" name="Freeform 345"/>
          <p:cNvSpPr>
            <a:spLocks noEditPoints="1"/>
          </p:cNvSpPr>
          <p:nvPr/>
        </p:nvSpPr>
        <p:spPr bwMode="auto">
          <a:xfrm>
            <a:off x="3479800" y="3868738"/>
            <a:ext cx="115888" cy="74612"/>
          </a:xfrm>
          <a:custGeom>
            <a:avLst/>
            <a:gdLst>
              <a:gd name="T0" fmla="*/ 16557225 w 212"/>
              <a:gd name="T1" fmla="*/ 30562056 h 137"/>
              <a:gd name="T2" fmla="*/ 21878780 w 212"/>
              <a:gd name="T3" fmla="*/ 35606262 h 137"/>
              <a:gd name="T4" fmla="*/ 28679000 w 212"/>
              <a:gd name="T5" fmla="*/ 37386603 h 137"/>
              <a:gd name="T6" fmla="*/ 33409636 w 212"/>
              <a:gd name="T7" fmla="*/ 37386603 h 137"/>
              <a:gd name="T8" fmla="*/ 40801322 w 212"/>
              <a:gd name="T9" fmla="*/ 35012634 h 137"/>
              <a:gd name="T10" fmla="*/ 46122877 w 212"/>
              <a:gd name="T11" fmla="*/ 30265241 h 137"/>
              <a:gd name="T12" fmla="*/ 47601543 w 212"/>
              <a:gd name="T13" fmla="*/ 29968427 h 137"/>
              <a:gd name="T14" fmla="*/ 52332178 w 212"/>
              <a:gd name="T15" fmla="*/ 36792974 h 137"/>
              <a:gd name="T16" fmla="*/ 59723318 w 212"/>
              <a:gd name="T17" fmla="*/ 40353655 h 137"/>
              <a:gd name="T18" fmla="*/ 62088636 w 212"/>
              <a:gd name="T19" fmla="*/ 38276501 h 137"/>
              <a:gd name="T20" fmla="*/ 62680102 w 212"/>
              <a:gd name="T21" fmla="*/ 32342396 h 137"/>
              <a:gd name="T22" fmla="*/ 59427585 w 212"/>
              <a:gd name="T23" fmla="*/ 25814663 h 137"/>
              <a:gd name="T24" fmla="*/ 51740712 w 212"/>
              <a:gd name="T25" fmla="*/ 20473642 h 137"/>
              <a:gd name="T26" fmla="*/ 49671127 w 212"/>
              <a:gd name="T27" fmla="*/ 18990116 h 137"/>
              <a:gd name="T28" fmla="*/ 47897276 w 212"/>
              <a:gd name="T29" fmla="*/ 11275126 h 137"/>
              <a:gd name="T30" fmla="*/ 41687975 w 212"/>
              <a:gd name="T31" fmla="*/ 2967052 h 137"/>
              <a:gd name="T32" fmla="*/ 31044318 w 212"/>
              <a:gd name="T33" fmla="*/ 0 h 137"/>
              <a:gd name="T34" fmla="*/ 26609415 w 212"/>
              <a:gd name="T35" fmla="*/ 296814 h 137"/>
              <a:gd name="T36" fmla="*/ 19513462 w 212"/>
              <a:gd name="T37" fmla="*/ 3857495 h 137"/>
              <a:gd name="T38" fmla="*/ 16261492 w 212"/>
              <a:gd name="T39" fmla="*/ 7121361 h 137"/>
              <a:gd name="T40" fmla="*/ 15670026 w 212"/>
              <a:gd name="T41" fmla="*/ 8011259 h 137"/>
              <a:gd name="T42" fmla="*/ 13008975 w 212"/>
              <a:gd name="T43" fmla="*/ 15726249 h 137"/>
              <a:gd name="T44" fmla="*/ 12417509 w 212"/>
              <a:gd name="T45" fmla="*/ 20176828 h 137"/>
              <a:gd name="T46" fmla="*/ 7982606 w 212"/>
              <a:gd name="T47" fmla="*/ 22253982 h 137"/>
              <a:gd name="T48" fmla="*/ 1182386 w 212"/>
              <a:gd name="T49" fmla="*/ 29078529 h 137"/>
              <a:gd name="T50" fmla="*/ 0 w 212"/>
              <a:gd name="T51" fmla="*/ 34419550 h 137"/>
              <a:gd name="T52" fmla="*/ 1182386 w 212"/>
              <a:gd name="T53" fmla="*/ 40650469 h 137"/>
              <a:gd name="T54" fmla="*/ 5322102 w 212"/>
              <a:gd name="T55" fmla="*/ 39463757 h 137"/>
              <a:gd name="T56" fmla="*/ 12122322 w 212"/>
              <a:gd name="T57" fmla="*/ 34716365 h 137"/>
              <a:gd name="T58" fmla="*/ 15374292 w 212"/>
              <a:gd name="T59" fmla="*/ 28484901 h 137"/>
              <a:gd name="T60" fmla="*/ 31044318 w 212"/>
              <a:gd name="T61" fmla="*/ 33825922 h 137"/>
              <a:gd name="T62" fmla="*/ 23061712 w 212"/>
              <a:gd name="T63" fmla="*/ 31155684 h 137"/>
              <a:gd name="T64" fmla="*/ 17739610 w 212"/>
              <a:gd name="T65" fmla="*/ 24627406 h 137"/>
              <a:gd name="T66" fmla="*/ 16557225 w 212"/>
              <a:gd name="T67" fmla="*/ 18990116 h 137"/>
              <a:gd name="T68" fmla="*/ 17739610 w 212"/>
              <a:gd name="T69" fmla="*/ 12758652 h 137"/>
              <a:gd name="T70" fmla="*/ 22174513 w 212"/>
              <a:gd name="T71" fmla="*/ 12758652 h 137"/>
              <a:gd name="T72" fmla="*/ 26609415 w 212"/>
              <a:gd name="T73" fmla="*/ 13649094 h 137"/>
              <a:gd name="T74" fmla="*/ 31931517 w 212"/>
              <a:gd name="T75" fmla="*/ 12462382 h 137"/>
              <a:gd name="T76" fmla="*/ 40801322 w 212"/>
              <a:gd name="T77" fmla="*/ 9494785 h 137"/>
              <a:gd name="T78" fmla="*/ 43166640 w 212"/>
              <a:gd name="T79" fmla="*/ 10385228 h 137"/>
              <a:gd name="T80" fmla="*/ 44644759 w 212"/>
              <a:gd name="T81" fmla="*/ 13945909 h 137"/>
              <a:gd name="T82" fmla="*/ 45531958 w 212"/>
              <a:gd name="T83" fmla="*/ 18990116 h 137"/>
              <a:gd name="T84" fmla="*/ 43166640 w 212"/>
              <a:gd name="T85" fmla="*/ 27001375 h 137"/>
              <a:gd name="T86" fmla="*/ 36662153 w 212"/>
              <a:gd name="T87" fmla="*/ 32639210 h 137"/>
              <a:gd name="T88" fmla="*/ 31044318 w 212"/>
              <a:gd name="T89" fmla="*/ 33825922 h 137"/>
              <a:gd name="T90" fmla="*/ 33113903 w 212"/>
              <a:gd name="T91" fmla="*/ 3857495 h 137"/>
              <a:gd name="T92" fmla="*/ 39027471 w 212"/>
              <a:gd name="T93" fmla="*/ 6230919 h 137"/>
              <a:gd name="T94" fmla="*/ 35479221 w 212"/>
              <a:gd name="T95" fmla="*/ 7121361 h 137"/>
              <a:gd name="T96" fmla="*/ 28974733 w 212"/>
              <a:gd name="T97" fmla="*/ 10088414 h 137"/>
              <a:gd name="T98" fmla="*/ 22470246 w 212"/>
              <a:gd name="T99" fmla="*/ 9494785 h 137"/>
              <a:gd name="T100" fmla="*/ 22470246 w 212"/>
              <a:gd name="T101" fmla="*/ 6824547 h 137"/>
              <a:gd name="T102" fmla="*/ 31044318 w 212"/>
              <a:gd name="T103" fmla="*/ 3857495 h 1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12" h="137">
                <a:moveTo>
                  <a:pt x="52" y="96"/>
                </a:moveTo>
                <a:lnTo>
                  <a:pt x="52" y="96"/>
                </a:lnTo>
                <a:lnTo>
                  <a:pt x="56" y="103"/>
                </a:lnTo>
                <a:lnTo>
                  <a:pt x="61" y="109"/>
                </a:lnTo>
                <a:lnTo>
                  <a:pt x="67" y="114"/>
                </a:lnTo>
                <a:lnTo>
                  <a:pt x="74" y="120"/>
                </a:lnTo>
                <a:lnTo>
                  <a:pt x="81" y="122"/>
                </a:lnTo>
                <a:lnTo>
                  <a:pt x="89" y="125"/>
                </a:lnTo>
                <a:lnTo>
                  <a:pt x="97" y="126"/>
                </a:lnTo>
                <a:lnTo>
                  <a:pt x="105" y="128"/>
                </a:lnTo>
                <a:lnTo>
                  <a:pt x="113" y="126"/>
                </a:lnTo>
                <a:lnTo>
                  <a:pt x="123" y="125"/>
                </a:lnTo>
                <a:lnTo>
                  <a:pt x="130" y="122"/>
                </a:lnTo>
                <a:lnTo>
                  <a:pt x="138" y="118"/>
                </a:lnTo>
                <a:lnTo>
                  <a:pt x="145" y="113"/>
                </a:lnTo>
                <a:lnTo>
                  <a:pt x="150" y="107"/>
                </a:lnTo>
                <a:lnTo>
                  <a:pt x="156" y="102"/>
                </a:lnTo>
                <a:lnTo>
                  <a:pt x="160" y="94"/>
                </a:lnTo>
                <a:lnTo>
                  <a:pt x="161" y="101"/>
                </a:lnTo>
                <a:lnTo>
                  <a:pt x="164" y="106"/>
                </a:lnTo>
                <a:lnTo>
                  <a:pt x="171" y="116"/>
                </a:lnTo>
                <a:lnTo>
                  <a:pt x="177" y="124"/>
                </a:lnTo>
                <a:lnTo>
                  <a:pt x="187" y="129"/>
                </a:lnTo>
                <a:lnTo>
                  <a:pt x="194" y="133"/>
                </a:lnTo>
                <a:lnTo>
                  <a:pt x="202" y="136"/>
                </a:lnTo>
                <a:lnTo>
                  <a:pt x="207" y="137"/>
                </a:lnTo>
                <a:lnTo>
                  <a:pt x="210" y="129"/>
                </a:lnTo>
                <a:lnTo>
                  <a:pt x="212" y="121"/>
                </a:lnTo>
                <a:lnTo>
                  <a:pt x="212" y="114"/>
                </a:lnTo>
                <a:lnTo>
                  <a:pt x="212" y="109"/>
                </a:lnTo>
                <a:lnTo>
                  <a:pt x="209" y="102"/>
                </a:lnTo>
                <a:lnTo>
                  <a:pt x="207" y="96"/>
                </a:lnTo>
                <a:lnTo>
                  <a:pt x="201" y="87"/>
                </a:lnTo>
                <a:lnTo>
                  <a:pt x="192" y="80"/>
                </a:lnTo>
                <a:lnTo>
                  <a:pt x="183" y="73"/>
                </a:lnTo>
                <a:lnTo>
                  <a:pt x="175" y="69"/>
                </a:lnTo>
                <a:lnTo>
                  <a:pt x="168" y="66"/>
                </a:lnTo>
                <a:lnTo>
                  <a:pt x="168" y="64"/>
                </a:lnTo>
                <a:lnTo>
                  <a:pt x="167" y="50"/>
                </a:lnTo>
                <a:lnTo>
                  <a:pt x="162" y="38"/>
                </a:lnTo>
                <a:lnTo>
                  <a:pt x="157" y="27"/>
                </a:lnTo>
                <a:lnTo>
                  <a:pt x="150" y="17"/>
                </a:lnTo>
                <a:lnTo>
                  <a:pt x="141" y="10"/>
                </a:lnTo>
                <a:lnTo>
                  <a:pt x="130" y="4"/>
                </a:lnTo>
                <a:lnTo>
                  <a:pt x="117" y="1"/>
                </a:lnTo>
                <a:lnTo>
                  <a:pt x="105" y="0"/>
                </a:lnTo>
                <a:lnTo>
                  <a:pt x="98" y="0"/>
                </a:lnTo>
                <a:lnTo>
                  <a:pt x="90" y="1"/>
                </a:lnTo>
                <a:lnTo>
                  <a:pt x="83" y="2"/>
                </a:lnTo>
                <a:lnTo>
                  <a:pt x="76" y="6"/>
                </a:lnTo>
                <a:lnTo>
                  <a:pt x="66" y="13"/>
                </a:lnTo>
                <a:lnTo>
                  <a:pt x="56" y="24"/>
                </a:lnTo>
                <a:lnTo>
                  <a:pt x="55" y="24"/>
                </a:lnTo>
                <a:lnTo>
                  <a:pt x="53" y="27"/>
                </a:lnTo>
                <a:lnTo>
                  <a:pt x="49" y="35"/>
                </a:lnTo>
                <a:lnTo>
                  <a:pt x="45" y="43"/>
                </a:lnTo>
                <a:lnTo>
                  <a:pt x="44" y="53"/>
                </a:lnTo>
                <a:lnTo>
                  <a:pt x="42" y="64"/>
                </a:lnTo>
                <a:lnTo>
                  <a:pt x="42" y="68"/>
                </a:lnTo>
                <a:lnTo>
                  <a:pt x="35" y="70"/>
                </a:lnTo>
                <a:lnTo>
                  <a:pt x="27" y="75"/>
                </a:lnTo>
                <a:lnTo>
                  <a:pt x="19" y="81"/>
                </a:lnTo>
                <a:lnTo>
                  <a:pt x="11" y="88"/>
                </a:lnTo>
                <a:lnTo>
                  <a:pt x="4" y="98"/>
                </a:lnTo>
                <a:lnTo>
                  <a:pt x="3" y="103"/>
                </a:lnTo>
                <a:lnTo>
                  <a:pt x="1" y="109"/>
                </a:lnTo>
                <a:lnTo>
                  <a:pt x="0" y="116"/>
                </a:lnTo>
                <a:lnTo>
                  <a:pt x="0" y="122"/>
                </a:lnTo>
                <a:lnTo>
                  <a:pt x="1" y="129"/>
                </a:lnTo>
                <a:lnTo>
                  <a:pt x="4" y="137"/>
                </a:lnTo>
                <a:lnTo>
                  <a:pt x="11" y="136"/>
                </a:lnTo>
                <a:lnTo>
                  <a:pt x="18" y="133"/>
                </a:lnTo>
                <a:lnTo>
                  <a:pt x="25" y="129"/>
                </a:lnTo>
                <a:lnTo>
                  <a:pt x="33" y="124"/>
                </a:lnTo>
                <a:lnTo>
                  <a:pt x="41" y="117"/>
                </a:lnTo>
                <a:lnTo>
                  <a:pt x="48" y="107"/>
                </a:lnTo>
                <a:lnTo>
                  <a:pt x="50" y="103"/>
                </a:lnTo>
                <a:lnTo>
                  <a:pt x="52" y="96"/>
                </a:lnTo>
                <a:close/>
                <a:moveTo>
                  <a:pt x="105" y="114"/>
                </a:moveTo>
                <a:lnTo>
                  <a:pt x="105" y="114"/>
                </a:lnTo>
                <a:lnTo>
                  <a:pt x="96" y="113"/>
                </a:lnTo>
                <a:lnTo>
                  <a:pt x="86" y="110"/>
                </a:lnTo>
                <a:lnTo>
                  <a:pt x="78" y="105"/>
                </a:lnTo>
                <a:lnTo>
                  <a:pt x="71" y="99"/>
                </a:lnTo>
                <a:lnTo>
                  <a:pt x="64" y="91"/>
                </a:lnTo>
                <a:lnTo>
                  <a:pt x="60" y="83"/>
                </a:lnTo>
                <a:lnTo>
                  <a:pt x="57" y="73"/>
                </a:lnTo>
                <a:lnTo>
                  <a:pt x="56" y="64"/>
                </a:lnTo>
                <a:lnTo>
                  <a:pt x="56" y="57"/>
                </a:lnTo>
                <a:lnTo>
                  <a:pt x="57" y="50"/>
                </a:lnTo>
                <a:lnTo>
                  <a:pt x="60" y="43"/>
                </a:lnTo>
                <a:lnTo>
                  <a:pt x="63" y="38"/>
                </a:lnTo>
                <a:lnTo>
                  <a:pt x="75" y="43"/>
                </a:lnTo>
                <a:lnTo>
                  <a:pt x="82" y="46"/>
                </a:lnTo>
                <a:lnTo>
                  <a:pt x="90" y="46"/>
                </a:lnTo>
                <a:lnTo>
                  <a:pt x="100" y="46"/>
                </a:lnTo>
                <a:lnTo>
                  <a:pt x="108" y="42"/>
                </a:lnTo>
                <a:lnTo>
                  <a:pt x="121" y="35"/>
                </a:lnTo>
                <a:lnTo>
                  <a:pt x="131" y="32"/>
                </a:lnTo>
                <a:lnTo>
                  <a:pt x="138" y="32"/>
                </a:lnTo>
                <a:lnTo>
                  <a:pt x="145" y="34"/>
                </a:lnTo>
                <a:lnTo>
                  <a:pt x="146" y="35"/>
                </a:lnTo>
                <a:lnTo>
                  <a:pt x="149" y="40"/>
                </a:lnTo>
                <a:lnTo>
                  <a:pt x="151" y="47"/>
                </a:lnTo>
                <a:lnTo>
                  <a:pt x="154" y="55"/>
                </a:lnTo>
                <a:lnTo>
                  <a:pt x="154" y="64"/>
                </a:lnTo>
                <a:lnTo>
                  <a:pt x="153" y="73"/>
                </a:lnTo>
                <a:lnTo>
                  <a:pt x="150" y="83"/>
                </a:lnTo>
                <a:lnTo>
                  <a:pt x="146" y="91"/>
                </a:lnTo>
                <a:lnTo>
                  <a:pt x="139" y="99"/>
                </a:lnTo>
                <a:lnTo>
                  <a:pt x="132" y="105"/>
                </a:lnTo>
                <a:lnTo>
                  <a:pt x="124" y="110"/>
                </a:lnTo>
                <a:lnTo>
                  <a:pt x="115" y="113"/>
                </a:lnTo>
                <a:lnTo>
                  <a:pt x="105" y="114"/>
                </a:lnTo>
                <a:close/>
                <a:moveTo>
                  <a:pt x="105" y="13"/>
                </a:moveTo>
                <a:lnTo>
                  <a:pt x="105" y="13"/>
                </a:lnTo>
                <a:lnTo>
                  <a:pt x="112" y="13"/>
                </a:lnTo>
                <a:lnTo>
                  <a:pt x="119" y="15"/>
                </a:lnTo>
                <a:lnTo>
                  <a:pt x="126" y="17"/>
                </a:lnTo>
                <a:lnTo>
                  <a:pt x="132" y="21"/>
                </a:lnTo>
                <a:lnTo>
                  <a:pt x="126" y="21"/>
                </a:lnTo>
                <a:lnTo>
                  <a:pt x="120" y="24"/>
                </a:lnTo>
                <a:lnTo>
                  <a:pt x="104" y="32"/>
                </a:lnTo>
                <a:lnTo>
                  <a:pt x="98" y="34"/>
                </a:lnTo>
                <a:lnTo>
                  <a:pt x="94" y="35"/>
                </a:lnTo>
                <a:lnTo>
                  <a:pt x="85" y="35"/>
                </a:lnTo>
                <a:lnTo>
                  <a:pt x="76" y="32"/>
                </a:lnTo>
                <a:lnTo>
                  <a:pt x="70" y="30"/>
                </a:lnTo>
                <a:lnTo>
                  <a:pt x="76" y="23"/>
                </a:lnTo>
                <a:lnTo>
                  <a:pt x="85" y="17"/>
                </a:lnTo>
                <a:lnTo>
                  <a:pt x="94" y="13"/>
                </a:lnTo>
                <a:lnTo>
                  <a:pt x="105"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6" name="Freeform 346"/>
          <p:cNvSpPr>
            <a:spLocks noEditPoints="1"/>
          </p:cNvSpPr>
          <p:nvPr/>
        </p:nvSpPr>
        <p:spPr bwMode="auto">
          <a:xfrm>
            <a:off x="4697413" y="3898900"/>
            <a:ext cx="39687" cy="39688"/>
          </a:xfrm>
          <a:custGeom>
            <a:avLst/>
            <a:gdLst>
              <a:gd name="T0" fmla="*/ 21759893 w 73"/>
              <a:gd name="T1" fmla="*/ 10731106 h 75"/>
              <a:gd name="T2" fmla="*/ 21163500 w 73"/>
              <a:gd name="T3" fmla="*/ 6495073 h 75"/>
              <a:gd name="T4" fmla="*/ 18779019 w 73"/>
              <a:gd name="T5" fmla="*/ 3106247 h 75"/>
              <a:gd name="T6" fmla="*/ 14903828 w 73"/>
              <a:gd name="T7" fmla="*/ 847207 h 75"/>
              <a:gd name="T8" fmla="*/ 11029180 w 73"/>
              <a:gd name="T9" fmla="*/ 0 h 75"/>
              <a:gd name="T10" fmla="*/ 8346230 w 73"/>
              <a:gd name="T11" fmla="*/ 282579 h 75"/>
              <a:gd name="T12" fmla="*/ 3875191 w 73"/>
              <a:gd name="T13" fmla="*/ 2824198 h 75"/>
              <a:gd name="T14" fmla="*/ 2384482 w 73"/>
              <a:gd name="T15" fmla="*/ 4236033 h 75"/>
              <a:gd name="T16" fmla="*/ 2086558 w 73"/>
              <a:gd name="T17" fmla="*/ 4236033 h 75"/>
              <a:gd name="T18" fmla="*/ 2086558 w 73"/>
              <a:gd name="T19" fmla="*/ 4518611 h 75"/>
              <a:gd name="T20" fmla="*/ 297924 w 73"/>
              <a:gd name="T21" fmla="*/ 7342280 h 75"/>
              <a:gd name="T22" fmla="*/ 0 w 73"/>
              <a:gd name="T23" fmla="*/ 10731106 h 75"/>
              <a:gd name="T24" fmla="*/ 297924 w 73"/>
              <a:gd name="T25" fmla="*/ 12708098 h 75"/>
              <a:gd name="T26" fmla="*/ 2086558 w 73"/>
              <a:gd name="T27" fmla="*/ 16661552 h 75"/>
              <a:gd name="T28" fmla="*/ 4769508 w 73"/>
              <a:gd name="T29" fmla="*/ 19203171 h 75"/>
              <a:gd name="T30" fmla="*/ 8942623 w 73"/>
              <a:gd name="T31" fmla="*/ 21180163 h 75"/>
              <a:gd name="T32" fmla="*/ 11029180 w 73"/>
              <a:gd name="T33" fmla="*/ 21180163 h 75"/>
              <a:gd name="T34" fmla="*/ 14903828 w 73"/>
              <a:gd name="T35" fmla="*/ 20332956 h 75"/>
              <a:gd name="T36" fmla="*/ 18779019 w 73"/>
              <a:gd name="T37" fmla="*/ 18073915 h 75"/>
              <a:gd name="T38" fmla="*/ 21163500 w 73"/>
              <a:gd name="T39" fmla="*/ 14685089 h 75"/>
              <a:gd name="T40" fmla="*/ 21759893 w 73"/>
              <a:gd name="T41" fmla="*/ 10731106 h 75"/>
              <a:gd name="T42" fmla="*/ 11029180 w 73"/>
              <a:gd name="T43" fmla="*/ 2259041 h 75"/>
              <a:gd name="T44" fmla="*/ 13413662 w 73"/>
              <a:gd name="T45" fmla="*/ 2824198 h 75"/>
              <a:gd name="T46" fmla="*/ 15500220 w 73"/>
              <a:gd name="T47" fmla="*/ 3953454 h 75"/>
              <a:gd name="T48" fmla="*/ 10432788 w 73"/>
              <a:gd name="T49" fmla="*/ 5365818 h 75"/>
              <a:gd name="T50" fmla="*/ 8942623 w 73"/>
              <a:gd name="T51" fmla="*/ 6213024 h 75"/>
              <a:gd name="T52" fmla="*/ 5663281 w 73"/>
              <a:gd name="T53" fmla="*/ 5930446 h 75"/>
              <a:gd name="T54" fmla="*/ 4769508 w 73"/>
              <a:gd name="T55" fmla="*/ 5083239 h 75"/>
              <a:gd name="T56" fmla="*/ 7153989 w 73"/>
              <a:gd name="T57" fmla="*/ 3106247 h 75"/>
              <a:gd name="T58" fmla="*/ 11029180 w 73"/>
              <a:gd name="T59" fmla="*/ 2259041 h 75"/>
              <a:gd name="T60" fmla="*/ 11029180 w 73"/>
              <a:gd name="T61" fmla="*/ 18921122 h 75"/>
              <a:gd name="T62" fmla="*/ 9240547 w 73"/>
              <a:gd name="T63" fmla="*/ 18921122 h 75"/>
              <a:gd name="T64" fmla="*/ 5961749 w 73"/>
              <a:gd name="T65" fmla="*/ 17791337 h 75"/>
              <a:gd name="T66" fmla="*/ 3875191 w 73"/>
              <a:gd name="T67" fmla="*/ 15532296 h 75"/>
              <a:gd name="T68" fmla="*/ 2384482 w 73"/>
              <a:gd name="T69" fmla="*/ 12425519 h 75"/>
              <a:gd name="T70" fmla="*/ 2384482 w 73"/>
              <a:gd name="T71" fmla="*/ 10731106 h 75"/>
              <a:gd name="T72" fmla="*/ 3576723 w 73"/>
              <a:gd name="T73" fmla="*/ 6495073 h 75"/>
              <a:gd name="T74" fmla="*/ 5663281 w 73"/>
              <a:gd name="T75" fmla="*/ 7342280 h 75"/>
              <a:gd name="T76" fmla="*/ 8346230 w 73"/>
              <a:gd name="T77" fmla="*/ 8189487 h 75"/>
              <a:gd name="T78" fmla="*/ 9538471 w 73"/>
              <a:gd name="T79" fmla="*/ 7624859 h 75"/>
              <a:gd name="T80" fmla="*/ 11327105 w 73"/>
              <a:gd name="T81" fmla="*/ 7342280 h 75"/>
              <a:gd name="T82" fmla="*/ 15500220 w 73"/>
              <a:gd name="T83" fmla="*/ 5365818 h 75"/>
              <a:gd name="T84" fmla="*/ 17884702 w 73"/>
              <a:gd name="T85" fmla="*/ 5930446 h 75"/>
              <a:gd name="T86" fmla="*/ 17884702 w 73"/>
              <a:gd name="T87" fmla="*/ 5930446 h 75"/>
              <a:gd name="T88" fmla="*/ 19076943 w 73"/>
              <a:gd name="T89" fmla="*/ 8189487 h 75"/>
              <a:gd name="T90" fmla="*/ 19375411 w 73"/>
              <a:gd name="T91" fmla="*/ 10731106 h 75"/>
              <a:gd name="T92" fmla="*/ 18779019 w 73"/>
              <a:gd name="T93" fmla="*/ 13837883 h 75"/>
              <a:gd name="T94" fmla="*/ 16990385 w 73"/>
              <a:gd name="T95" fmla="*/ 16661552 h 75"/>
              <a:gd name="T96" fmla="*/ 14010055 w 73"/>
              <a:gd name="T97" fmla="*/ 18638543 h 75"/>
              <a:gd name="T98" fmla="*/ 11029180 w 73"/>
              <a:gd name="T99" fmla="*/ 18921122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3" h="75">
                <a:moveTo>
                  <a:pt x="73" y="38"/>
                </a:moveTo>
                <a:lnTo>
                  <a:pt x="73" y="38"/>
                </a:lnTo>
                <a:lnTo>
                  <a:pt x="72" y="30"/>
                </a:lnTo>
                <a:lnTo>
                  <a:pt x="71" y="23"/>
                </a:lnTo>
                <a:lnTo>
                  <a:pt x="67" y="16"/>
                </a:lnTo>
                <a:lnTo>
                  <a:pt x="63" y="11"/>
                </a:lnTo>
                <a:lnTo>
                  <a:pt x="57" y="7"/>
                </a:lnTo>
                <a:lnTo>
                  <a:pt x="50" y="3"/>
                </a:lnTo>
                <a:lnTo>
                  <a:pt x="43" y="1"/>
                </a:lnTo>
                <a:lnTo>
                  <a:pt x="37" y="0"/>
                </a:lnTo>
                <a:lnTo>
                  <a:pt x="28" y="1"/>
                </a:lnTo>
                <a:lnTo>
                  <a:pt x="20" y="4"/>
                </a:lnTo>
                <a:lnTo>
                  <a:pt x="13" y="10"/>
                </a:lnTo>
                <a:lnTo>
                  <a:pt x="8" y="15"/>
                </a:lnTo>
                <a:lnTo>
                  <a:pt x="7" y="15"/>
                </a:lnTo>
                <a:lnTo>
                  <a:pt x="7" y="16"/>
                </a:lnTo>
                <a:lnTo>
                  <a:pt x="4" y="22"/>
                </a:lnTo>
                <a:lnTo>
                  <a:pt x="1" y="26"/>
                </a:lnTo>
                <a:lnTo>
                  <a:pt x="0" y="32"/>
                </a:lnTo>
                <a:lnTo>
                  <a:pt x="0" y="38"/>
                </a:lnTo>
                <a:lnTo>
                  <a:pt x="1" y="45"/>
                </a:lnTo>
                <a:lnTo>
                  <a:pt x="2" y="52"/>
                </a:lnTo>
                <a:lnTo>
                  <a:pt x="7" y="59"/>
                </a:lnTo>
                <a:lnTo>
                  <a:pt x="11" y="64"/>
                </a:lnTo>
                <a:lnTo>
                  <a:pt x="16" y="68"/>
                </a:lnTo>
                <a:lnTo>
                  <a:pt x="22" y="72"/>
                </a:lnTo>
                <a:lnTo>
                  <a:pt x="30" y="75"/>
                </a:lnTo>
                <a:lnTo>
                  <a:pt x="37" y="75"/>
                </a:lnTo>
                <a:lnTo>
                  <a:pt x="43" y="75"/>
                </a:lnTo>
                <a:lnTo>
                  <a:pt x="50" y="72"/>
                </a:lnTo>
                <a:lnTo>
                  <a:pt x="57" y="68"/>
                </a:lnTo>
                <a:lnTo>
                  <a:pt x="63" y="64"/>
                </a:lnTo>
                <a:lnTo>
                  <a:pt x="67" y="59"/>
                </a:lnTo>
                <a:lnTo>
                  <a:pt x="71" y="52"/>
                </a:lnTo>
                <a:lnTo>
                  <a:pt x="72" y="45"/>
                </a:lnTo>
                <a:lnTo>
                  <a:pt x="73" y="38"/>
                </a:lnTo>
                <a:close/>
                <a:moveTo>
                  <a:pt x="37" y="8"/>
                </a:moveTo>
                <a:lnTo>
                  <a:pt x="37" y="8"/>
                </a:lnTo>
                <a:lnTo>
                  <a:pt x="45" y="10"/>
                </a:lnTo>
                <a:lnTo>
                  <a:pt x="52" y="14"/>
                </a:lnTo>
                <a:lnTo>
                  <a:pt x="45" y="15"/>
                </a:lnTo>
                <a:lnTo>
                  <a:pt x="35" y="19"/>
                </a:lnTo>
                <a:lnTo>
                  <a:pt x="30" y="22"/>
                </a:lnTo>
                <a:lnTo>
                  <a:pt x="24" y="22"/>
                </a:lnTo>
                <a:lnTo>
                  <a:pt x="19" y="21"/>
                </a:lnTo>
                <a:lnTo>
                  <a:pt x="16" y="18"/>
                </a:lnTo>
                <a:lnTo>
                  <a:pt x="20" y="14"/>
                </a:lnTo>
                <a:lnTo>
                  <a:pt x="24" y="11"/>
                </a:lnTo>
                <a:lnTo>
                  <a:pt x="30" y="10"/>
                </a:lnTo>
                <a:lnTo>
                  <a:pt x="37" y="8"/>
                </a:lnTo>
                <a:close/>
                <a:moveTo>
                  <a:pt x="37" y="67"/>
                </a:moveTo>
                <a:lnTo>
                  <a:pt x="37" y="67"/>
                </a:lnTo>
                <a:lnTo>
                  <a:pt x="31" y="67"/>
                </a:lnTo>
                <a:lnTo>
                  <a:pt x="26" y="66"/>
                </a:lnTo>
                <a:lnTo>
                  <a:pt x="20" y="63"/>
                </a:lnTo>
                <a:lnTo>
                  <a:pt x="16" y="59"/>
                </a:lnTo>
                <a:lnTo>
                  <a:pt x="13" y="55"/>
                </a:lnTo>
                <a:lnTo>
                  <a:pt x="11" y="49"/>
                </a:lnTo>
                <a:lnTo>
                  <a:pt x="8" y="44"/>
                </a:lnTo>
                <a:lnTo>
                  <a:pt x="8" y="38"/>
                </a:lnTo>
                <a:lnTo>
                  <a:pt x="9" y="30"/>
                </a:lnTo>
                <a:lnTo>
                  <a:pt x="12" y="23"/>
                </a:lnTo>
                <a:lnTo>
                  <a:pt x="19" y="26"/>
                </a:lnTo>
                <a:lnTo>
                  <a:pt x="23" y="27"/>
                </a:lnTo>
                <a:lnTo>
                  <a:pt x="28" y="29"/>
                </a:lnTo>
                <a:lnTo>
                  <a:pt x="32" y="27"/>
                </a:lnTo>
                <a:lnTo>
                  <a:pt x="38" y="26"/>
                </a:lnTo>
                <a:lnTo>
                  <a:pt x="46" y="22"/>
                </a:lnTo>
                <a:lnTo>
                  <a:pt x="52" y="19"/>
                </a:lnTo>
                <a:lnTo>
                  <a:pt x="56" y="19"/>
                </a:lnTo>
                <a:lnTo>
                  <a:pt x="60" y="21"/>
                </a:lnTo>
                <a:lnTo>
                  <a:pt x="64" y="29"/>
                </a:lnTo>
                <a:lnTo>
                  <a:pt x="65" y="38"/>
                </a:lnTo>
                <a:lnTo>
                  <a:pt x="64" y="44"/>
                </a:lnTo>
                <a:lnTo>
                  <a:pt x="63" y="49"/>
                </a:lnTo>
                <a:lnTo>
                  <a:pt x="60" y="55"/>
                </a:lnTo>
                <a:lnTo>
                  <a:pt x="57" y="59"/>
                </a:lnTo>
                <a:lnTo>
                  <a:pt x="53" y="63"/>
                </a:lnTo>
                <a:lnTo>
                  <a:pt x="47" y="66"/>
                </a:lnTo>
                <a:lnTo>
                  <a:pt x="42" y="67"/>
                </a:lnTo>
                <a:lnTo>
                  <a:pt x="37"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7" name="Freeform 347"/>
          <p:cNvSpPr>
            <a:spLocks/>
          </p:cNvSpPr>
          <p:nvPr/>
        </p:nvSpPr>
        <p:spPr bwMode="auto">
          <a:xfrm>
            <a:off x="4743450" y="3925888"/>
            <a:ext cx="20638" cy="30162"/>
          </a:xfrm>
          <a:custGeom>
            <a:avLst/>
            <a:gdLst>
              <a:gd name="T0" fmla="*/ 9202960 w 39"/>
              <a:gd name="T1" fmla="*/ 4661106 h 56"/>
              <a:gd name="T2" fmla="*/ 9202960 w 39"/>
              <a:gd name="T3" fmla="*/ 4661106 h 56"/>
              <a:gd name="T4" fmla="*/ 9481838 w 39"/>
              <a:gd name="T5" fmla="*/ 3496099 h 56"/>
              <a:gd name="T6" fmla="*/ 10318471 w 39"/>
              <a:gd name="T7" fmla="*/ 2621940 h 56"/>
              <a:gd name="T8" fmla="*/ 10318471 w 39"/>
              <a:gd name="T9" fmla="*/ 2621940 h 56"/>
              <a:gd name="T10" fmla="*/ 10318471 w 39"/>
              <a:gd name="T11" fmla="*/ 2330553 h 56"/>
              <a:gd name="T12" fmla="*/ 10318471 w 39"/>
              <a:gd name="T13" fmla="*/ 2330553 h 56"/>
              <a:gd name="T14" fmla="*/ 10318471 w 39"/>
              <a:gd name="T15" fmla="*/ 1747780 h 56"/>
              <a:gd name="T16" fmla="*/ 10318471 w 39"/>
              <a:gd name="T17" fmla="*/ 1747780 h 56"/>
              <a:gd name="T18" fmla="*/ 8087450 w 39"/>
              <a:gd name="T19" fmla="*/ 1165546 h 56"/>
              <a:gd name="T20" fmla="*/ 6693062 w 39"/>
              <a:gd name="T21" fmla="*/ 0 h 56"/>
              <a:gd name="T22" fmla="*/ 6693062 w 39"/>
              <a:gd name="T23" fmla="*/ 0 h 56"/>
              <a:gd name="T24" fmla="*/ 6135307 w 39"/>
              <a:gd name="T25" fmla="*/ 0 h 56"/>
              <a:gd name="T26" fmla="*/ 6135307 w 39"/>
              <a:gd name="T27" fmla="*/ 0 h 56"/>
              <a:gd name="T28" fmla="*/ 4183164 w 39"/>
              <a:gd name="T29" fmla="*/ 1165546 h 56"/>
              <a:gd name="T30" fmla="*/ 2788776 w 39"/>
              <a:gd name="T31" fmla="*/ 3204713 h 56"/>
              <a:gd name="T32" fmla="*/ 1115510 w 39"/>
              <a:gd name="T33" fmla="*/ 4661106 h 56"/>
              <a:gd name="T34" fmla="*/ 0 w 39"/>
              <a:gd name="T35" fmla="*/ 6991659 h 56"/>
              <a:gd name="T36" fmla="*/ 0 w 39"/>
              <a:gd name="T37" fmla="*/ 6991659 h 56"/>
              <a:gd name="T38" fmla="*/ 1952143 w 39"/>
              <a:gd name="T39" fmla="*/ 9030826 h 56"/>
              <a:gd name="T40" fmla="*/ 3625409 w 39"/>
              <a:gd name="T41" fmla="*/ 11069993 h 56"/>
              <a:gd name="T42" fmla="*/ 4740919 w 39"/>
              <a:gd name="T43" fmla="*/ 13400546 h 56"/>
              <a:gd name="T44" fmla="*/ 5856429 w 39"/>
              <a:gd name="T45" fmla="*/ 16313872 h 56"/>
              <a:gd name="T46" fmla="*/ 8924083 w 39"/>
              <a:gd name="T47" fmla="*/ 16313872 h 56"/>
              <a:gd name="T48" fmla="*/ 8924083 w 39"/>
              <a:gd name="T49" fmla="*/ 16313872 h 56"/>
              <a:gd name="T50" fmla="*/ 9202960 w 39"/>
              <a:gd name="T51" fmla="*/ 15731099 h 56"/>
              <a:gd name="T52" fmla="*/ 10876226 w 39"/>
              <a:gd name="T53" fmla="*/ 6991659 h 56"/>
              <a:gd name="T54" fmla="*/ 10876226 w 39"/>
              <a:gd name="T55" fmla="*/ 6991659 h 56"/>
              <a:gd name="T56" fmla="*/ 10318471 w 39"/>
              <a:gd name="T57" fmla="*/ 6700273 h 56"/>
              <a:gd name="T58" fmla="*/ 10318471 w 39"/>
              <a:gd name="T59" fmla="*/ 6700273 h 56"/>
              <a:gd name="T60" fmla="*/ 9481838 w 39"/>
              <a:gd name="T61" fmla="*/ 5826652 h 56"/>
              <a:gd name="T62" fmla="*/ 9202960 w 39"/>
              <a:gd name="T63" fmla="*/ 4661106 h 56"/>
              <a:gd name="T64" fmla="*/ 9202960 w 39"/>
              <a:gd name="T65" fmla="*/ 4661106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 h="56">
                <a:moveTo>
                  <a:pt x="33" y="16"/>
                </a:moveTo>
                <a:lnTo>
                  <a:pt x="33" y="16"/>
                </a:lnTo>
                <a:lnTo>
                  <a:pt x="34" y="12"/>
                </a:lnTo>
                <a:lnTo>
                  <a:pt x="37" y="9"/>
                </a:lnTo>
                <a:lnTo>
                  <a:pt x="37" y="8"/>
                </a:lnTo>
                <a:lnTo>
                  <a:pt x="37" y="6"/>
                </a:lnTo>
                <a:lnTo>
                  <a:pt x="29" y="4"/>
                </a:lnTo>
                <a:lnTo>
                  <a:pt x="24" y="0"/>
                </a:lnTo>
                <a:lnTo>
                  <a:pt x="22" y="0"/>
                </a:lnTo>
                <a:lnTo>
                  <a:pt x="15" y="4"/>
                </a:lnTo>
                <a:lnTo>
                  <a:pt x="10" y="11"/>
                </a:lnTo>
                <a:lnTo>
                  <a:pt x="4" y="16"/>
                </a:lnTo>
                <a:lnTo>
                  <a:pt x="0" y="24"/>
                </a:lnTo>
                <a:lnTo>
                  <a:pt x="7" y="31"/>
                </a:lnTo>
                <a:lnTo>
                  <a:pt x="13" y="38"/>
                </a:lnTo>
                <a:lnTo>
                  <a:pt x="17" y="46"/>
                </a:lnTo>
                <a:lnTo>
                  <a:pt x="21" y="56"/>
                </a:lnTo>
                <a:lnTo>
                  <a:pt x="32" y="56"/>
                </a:lnTo>
                <a:lnTo>
                  <a:pt x="33" y="54"/>
                </a:lnTo>
                <a:lnTo>
                  <a:pt x="39" y="24"/>
                </a:lnTo>
                <a:lnTo>
                  <a:pt x="37" y="23"/>
                </a:lnTo>
                <a:lnTo>
                  <a:pt x="34" y="20"/>
                </a:lnTo>
                <a:lnTo>
                  <a:pt x="3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8" name="Freeform 348"/>
          <p:cNvSpPr>
            <a:spLocks/>
          </p:cNvSpPr>
          <p:nvPr/>
        </p:nvSpPr>
        <p:spPr bwMode="auto">
          <a:xfrm>
            <a:off x="4768850" y="3925888"/>
            <a:ext cx="23813" cy="30162"/>
          </a:xfrm>
          <a:custGeom>
            <a:avLst/>
            <a:gdLst>
              <a:gd name="T0" fmla="*/ 4477902 w 45"/>
              <a:gd name="T1" fmla="*/ 0 h 56"/>
              <a:gd name="T2" fmla="*/ 4477902 w 45"/>
              <a:gd name="T3" fmla="*/ 0 h 56"/>
              <a:gd name="T4" fmla="*/ 4197967 w 45"/>
              <a:gd name="T5" fmla="*/ 0 h 56"/>
              <a:gd name="T6" fmla="*/ 4197967 w 45"/>
              <a:gd name="T7" fmla="*/ 0 h 56"/>
              <a:gd name="T8" fmla="*/ 2518886 w 45"/>
              <a:gd name="T9" fmla="*/ 1165546 h 56"/>
              <a:gd name="T10" fmla="*/ 279935 w 45"/>
              <a:gd name="T11" fmla="*/ 1747780 h 56"/>
              <a:gd name="T12" fmla="*/ 279935 w 45"/>
              <a:gd name="T13" fmla="*/ 1747780 h 56"/>
              <a:gd name="T14" fmla="*/ 279935 w 45"/>
              <a:gd name="T15" fmla="*/ 2330553 h 56"/>
              <a:gd name="T16" fmla="*/ 279935 w 45"/>
              <a:gd name="T17" fmla="*/ 2330553 h 56"/>
              <a:gd name="T18" fmla="*/ 279935 w 45"/>
              <a:gd name="T19" fmla="*/ 2621940 h 56"/>
              <a:gd name="T20" fmla="*/ 279935 w 45"/>
              <a:gd name="T21" fmla="*/ 2621940 h 56"/>
              <a:gd name="T22" fmla="*/ 1119211 w 45"/>
              <a:gd name="T23" fmla="*/ 3496099 h 56"/>
              <a:gd name="T24" fmla="*/ 1399146 w 45"/>
              <a:gd name="T25" fmla="*/ 4661106 h 56"/>
              <a:gd name="T26" fmla="*/ 1399146 w 45"/>
              <a:gd name="T27" fmla="*/ 4661106 h 56"/>
              <a:gd name="T28" fmla="*/ 1119211 w 45"/>
              <a:gd name="T29" fmla="*/ 5826652 h 56"/>
              <a:gd name="T30" fmla="*/ 279935 w 45"/>
              <a:gd name="T31" fmla="*/ 6700273 h 56"/>
              <a:gd name="T32" fmla="*/ 279935 w 45"/>
              <a:gd name="T33" fmla="*/ 6700273 h 56"/>
              <a:gd name="T34" fmla="*/ 0 w 45"/>
              <a:gd name="T35" fmla="*/ 6991659 h 56"/>
              <a:gd name="T36" fmla="*/ 1399146 w 45"/>
              <a:gd name="T37" fmla="*/ 15731099 h 56"/>
              <a:gd name="T38" fmla="*/ 1399146 w 45"/>
              <a:gd name="T39" fmla="*/ 15731099 h 56"/>
              <a:gd name="T40" fmla="*/ 1959016 w 45"/>
              <a:gd name="T41" fmla="*/ 16313872 h 56"/>
              <a:gd name="T42" fmla="*/ 12033503 w 45"/>
              <a:gd name="T43" fmla="*/ 16313872 h 56"/>
              <a:gd name="T44" fmla="*/ 12033503 w 45"/>
              <a:gd name="T45" fmla="*/ 16313872 h 56"/>
              <a:gd name="T46" fmla="*/ 12593373 w 45"/>
              <a:gd name="T47" fmla="*/ 16313872 h 56"/>
              <a:gd name="T48" fmla="*/ 12593373 w 45"/>
              <a:gd name="T49" fmla="*/ 16313872 h 56"/>
              <a:gd name="T50" fmla="*/ 12593373 w 45"/>
              <a:gd name="T51" fmla="*/ 15731099 h 56"/>
              <a:gd name="T52" fmla="*/ 12593373 w 45"/>
              <a:gd name="T53" fmla="*/ 15731099 h 56"/>
              <a:gd name="T54" fmla="*/ 12033503 w 45"/>
              <a:gd name="T55" fmla="*/ 13109159 h 56"/>
              <a:gd name="T56" fmla="*/ 11753568 w 45"/>
              <a:gd name="T57" fmla="*/ 10487758 h 56"/>
              <a:gd name="T58" fmla="*/ 11474162 w 45"/>
              <a:gd name="T59" fmla="*/ 8157205 h 56"/>
              <a:gd name="T60" fmla="*/ 10354422 w 45"/>
              <a:gd name="T61" fmla="*/ 6117500 h 56"/>
              <a:gd name="T62" fmla="*/ 9235211 w 45"/>
              <a:gd name="T63" fmla="*/ 4369720 h 56"/>
              <a:gd name="T64" fmla="*/ 7836065 w 45"/>
              <a:gd name="T65" fmla="*/ 2621940 h 56"/>
              <a:gd name="T66" fmla="*/ 6436389 w 45"/>
              <a:gd name="T67" fmla="*/ 1165546 h 56"/>
              <a:gd name="T68" fmla="*/ 4477902 w 45"/>
              <a:gd name="T69" fmla="*/ 0 h 56"/>
              <a:gd name="T70" fmla="*/ 4477902 w 45"/>
              <a:gd name="T71" fmla="*/ 0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56">
                <a:moveTo>
                  <a:pt x="16" y="0"/>
                </a:moveTo>
                <a:lnTo>
                  <a:pt x="16" y="0"/>
                </a:lnTo>
                <a:lnTo>
                  <a:pt x="15" y="0"/>
                </a:lnTo>
                <a:lnTo>
                  <a:pt x="9" y="4"/>
                </a:lnTo>
                <a:lnTo>
                  <a:pt x="1" y="6"/>
                </a:lnTo>
                <a:lnTo>
                  <a:pt x="1" y="8"/>
                </a:lnTo>
                <a:lnTo>
                  <a:pt x="1" y="9"/>
                </a:lnTo>
                <a:lnTo>
                  <a:pt x="4" y="12"/>
                </a:lnTo>
                <a:lnTo>
                  <a:pt x="5" y="16"/>
                </a:lnTo>
                <a:lnTo>
                  <a:pt x="4" y="20"/>
                </a:lnTo>
                <a:lnTo>
                  <a:pt x="1" y="23"/>
                </a:lnTo>
                <a:lnTo>
                  <a:pt x="0" y="24"/>
                </a:lnTo>
                <a:lnTo>
                  <a:pt x="5" y="54"/>
                </a:lnTo>
                <a:lnTo>
                  <a:pt x="7" y="56"/>
                </a:lnTo>
                <a:lnTo>
                  <a:pt x="43" y="56"/>
                </a:lnTo>
                <a:lnTo>
                  <a:pt x="45" y="56"/>
                </a:lnTo>
                <a:lnTo>
                  <a:pt x="45" y="54"/>
                </a:lnTo>
                <a:lnTo>
                  <a:pt x="43" y="45"/>
                </a:lnTo>
                <a:lnTo>
                  <a:pt x="42" y="36"/>
                </a:lnTo>
                <a:lnTo>
                  <a:pt x="41" y="28"/>
                </a:lnTo>
                <a:lnTo>
                  <a:pt x="37" y="21"/>
                </a:lnTo>
                <a:lnTo>
                  <a:pt x="33" y="15"/>
                </a:lnTo>
                <a:lnTo>
                  <a:pt x="28" y="9"/>
                </a:lnTo>
                <a:lnTo>
                  <a:pt x="23" y="4"/>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79" name="Freeform 349"/>
          <p:cNvSpPr>
            <a:spLocks noEditPoints="1"/>
          </p:cNvSpPr>
          <p:nvPr/>
        </p:nvSpPr>
        <p:spPr bwMode="auto">
          <a:xfrm>
            <a:off x="4749800" y="3892550"/>
            <a:ext cx="31750" cy="33338"/>
          </a:xfrm>
          <a:custGeom>
            <a:avLst/>
            <a:gdLst>
              <a:gd name="T0" fmla="*/ 17474197 w 57"/>
              <a:gd name="T1" fmla="*/ 9323904 h 59"/>
              <a:gd name="T2" fmla="*/ 16860921 w 57"/>
              <a:gd name="T3" fmla="*/ 5905346 h 59"/>
              <a:gd name="T4" fmla="*/ 15021649 w 57"/>
              <a:gd name="T5" fmla="*/ 2797002 h 59"/>
              <a:gd name="T6" fmla="*/ 12262741 w 57"/>
              <a:gd name="T7" fmla="*/ 932334 h 59"/>
              <a:gd name="T8" fmla="*/ 8890557 w 57"/>
              <a:gd name="T9" fmla="*/ 0 h 59"/>
              <a:gd name="T10" fmla="*/ 6744368 w 57"/>
              <a:gd name="T11" fmla="*/ 310778 h 59"/>
              <a:gd name="T12" fmla="*/ 3372184 w 57"/>
              <a:gd name="T13" fmla="*/ 2175446 h 59"/>
              <a:gd name="T14" fmla="*/ 1532912 w 57"/>
              <a:gd name="T15" fmla="*/ 3729336 h 59"/>
              <a:gd name="T16" fmla="*/ 1532912 w 57"/>
              <a:gd name="T17" fmla="*/ 3729336 h 59"/>
              <a:gd name="T18" fmla="*/ 1532912 w 57"/>
              <a:gd name="T19" fmla="*/ 4350892 h 59"/>
              <a:gd name="T20" fmla="*/ 0 w 57"/>
              <a:gd name="T21" fmla="*/ 9323904 h 59"/>
              <a:gd name="T22" fmla="*/ 0 w 57"/>
              <a:gd name="T23" fmla="*/ 10877794 h 59"/>
              <a:gd name="T24" fmla="*/ 1532912 w 57"/>
              <a:gd name="T25" fmla="*/ 14296917 h 59"/>
              <a:gd name="T26" fmla="*/ 3678544 w 57"/>
              <a:gd name="T27" fmla="*/ 17093918 h 59"/>
              <a:gd name="T28" fmla="*/ 7050728 w 57"/>
              <a:gd name="T29" fmla="*/ 18337030 h 59"/>
              <a:gd name="T30" fmla="*/ 8890557 w 57"/>
              <a:gd name="T31" fmla="*/ 18337030 h 59"/>
              <a:gd name="T32" fmla="*/ 12262741 w 57"/>
              <a:gd name="T33" fmla="*/ 17715474 h 59"/>
              <a:gd name="T34" fmla="*/ 15021649 w 57"/>
              <a:gd name="T35" fmla="*/ 15540028 h 59"/>
              <a:gd name="T36" fmla="*/ 16860921 w 57"/>
              <a:gd name="T37" fmla="*/ 12742462 h 59"/>
              <a:gd name="T38" fmla="*/ 17474197 w 57"/>
              <a:gd name="T39" fmla="*/ 9323904 h 59"/>
              <a:gd name="T40" fmla="*/ 8890557 w 57"/>
              <a:gd name="T41" fmla="*/ 2175446 h 59"/>
              <a:gd name="T42" fmla="*/ 10729829 w 57"/>
              <a:gd name="T43" fmla="*/ 2486224 h 59"/>
              <a:gd name="T44" fmla="*/ 12569101 w 57"/>
              <a:gd name="T45" fmla="*/ 3418558 h 59"/>
              <a:gd name="T46" fmla="*/ 8277281 w 57"/>
              <a:gd name="T47" fmla="*/ 4662235 h 59"/>
              <a:gd name="T48" fmla="*/ 7050728 w 57"/>
              <a:gd name="T49" fmla="*/ 4973013 h 59"/>
              <a:gd name="T50" fmla="*/ 3678544 w 57"/>
              <a:gd name="T51" fmla="*/ 4350892 h 59"/>
              <a:gd name="T52" fmla="*/ 4905096 w 57"/>
              <a:gd name="T53" fmla="*/ 3418558 h 59"/>
              <a:gd name="T54" fmla="*/ 7664004 w 57"/>
              <a:gd name="T55" fmla="*/ 2175446 h 59"/>
              <a:gd name="T56" fmla="*/ 8890557 w 57"/>
              <a:gd name="T57" fmla="*/ 2175446 h 59"/>
              <a:gd name="T58" fmla="*/ 8890557 w 57"/>
              <a:gd name="T59" fmla="*/ 16472362 h 59"/>
              <a:gd name="T60" fmla="*/ 6131092 w 57"/>
              <a:gd name="T61" fmla="*/ 15540028 h 59"/>
              <a:gd name="T62" fmla="*/ 3678544 w 57"/>
              <a:gd name="T63" fmla="*/ 14296917 h 59"/>
              <a:gd name="T64" fmla="*/ 2452548 w 57"/>
              <a:gd name="T65" fmla="*/ 11810128 h 59"/>
              <a:gd name="T66" fmla="*/ 2146189 w 57"/>
              <a:gd name="T67" fmla="*/ 9323904 h 59"/>
              <a:gd name="T68" fmla="*/ 2146189 w 57"/>
              <a:gd name="T69" fmla="*/ 7148458 h 59"/>
              <a:gd name="T70" fmla="*/ 3065825 w 57"/>
              <a:gd name="T71" fmla="*/ 5594568 h 59"/>
              <a:gd name="T72" fmla="*/ 6744368 w 57"/>
              <a:gd name="T73" fmla="*/ 6837680 h 59"/>
              <a:gd name="T74" fmla="*/ 7970921 w 57"/>
              <a:gd name="T75" fmla="*/ 6837680 h 59"/>
              <a:gd name="T76" fmla="*/ 9196917 w 57"/>
              <a:gd name="T77" fmla="*/ 6216124 h 59"/>
              <a:gd name="T78" fmla="*/ 13488737 w 57"/>
              <a:gd name="T79" fmla="*/ 4662235 h 59"/>
              <a:gd name="T80" fmla="*/ 14102013 w 57"/>
              <a:gd name="T81" fmla="*/ 4973013 h 59"/>
              <a:gd name="T82" fmla="*/ 14102013 w 57"/>
              <a:gd name="T83" fmla="*/ 4973013 h 59"/>
              <a:gd name="T84" fmla="*/ 15328009 w 57"/>
              <a:gd name="T85" fmla="*/ 9323904 h 59"/>
              <a:gd name="T86" fmla="*/ 15328009 w 57"/>
              <a:gd name="T87" fmla="*/ 10567016 h 59"/>
              <a:gd name="T88" fmla="*/ 14715289 w 57"/>
              <a:gd name="T89" fmla="*/ 13053240 h 59"/>
              <a:gd name="T90" fmla="*/ 12569101 w 57"/>
              <a:gd name="T91" fmla="*/ 15229250 h 59"/>
              <a:gd name="T92" fmla="*/ 10116553 w 57"/>
              <a:gd name="T93" fmla="*/ 16161584 h 59"/>
              <a:gd name="T94" fmla="*/ 8890557 w 57"/>
              <a:gd name="T95" fmla="*/ 16472362 h 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7" h="59">
                <a:moveTo>
                  <a:pt x="57" y="30"/>
                </a:moveTo>
                <a:lnTo>
                  <a:pt x="57" y="30"/>
                </a:lnTo>
                <a:lnTo>
                  <a:pt x="57" y="24"/>
                </a:lnTo>
                <a:lnTo>
                  <a:pt x="55" y="19"/>
                </a:lnTo>
                <a:lnTo>
                  <a:pt x="52" y="14"/>
                </a:lnTo>
                <a:lnTo>
                  <a:pt x="49" y="9"/>
                </a:lnTo>
                <a:lnTo>
                  <a:pt x="45" y="5"/>
                </a:lnTo>
                <a:lnTo>
                  <a:pt x="40" y="3"/>
                </a:lnTo>
                <a:lnTo>
                  <a:pt x="34" y="1"/>
                </a:lnTo>
                <a:lnTo>
                  <a:pt x="29" y="0"/>
                </a:lnTo>
                <a:lnTo>
                  <a:pt x="22" y="1"/>
                </a:lnTo>
                <a:lnTo>
                  <a:pt x="16" y="4"/>
                </a:lnTo>
                <a:lnTo>
                  <a:pt x="11" y="7"/>
                </a:lnTo>
                <a:lnTo>
                  <a:pt x="5" y="12"/>
                </a:lnTo>
                <a:lnTo>
                  <a:pt x="5" y="14"/>
                </a:lnTo>
                <a:lnTo>
                  <a:pt x="1" y="20"/>
                </a:lnTo>
                <a:lnTo>
                  <a:pt x="0" y="30"/>
                </a:lnTo>
                <a:lnTo>
                  <a:pt x="0" y="35"/>
                </a:lnTo>
                <a:lnTo>
                  <a:pt x="3" y="41"/>
                </a:lnTo>
                <a:lnTo>
                  <a:pt x="5" y="46"/>
                </a:lnTo>
                <a:lnTo>
                  <a:pt x="8" y="50"/>
                </a:lnTo>
                <a:lnTo>
                  <a:pt x="12" y="55"/>
                </a:lnTo>
                <a:lnTo>
                  <a:pt x="18" y="57"/>
                </a:lnTo>
                <a:lnTo>
                  <a:pt x="23" y="59"/>
                </a:lnTo>
                <a:lnTo>
                  <a:pt x="29" y="59"/>
                </a:lnTo>
                <a:lnTo>
                  <a:pt x="34" y="59"/>
                </a:lnTo>
                <a:lnTo>
                  <a:pt x="40" y="57"/>
                </a:lnTo>
                <a:lnTo>
                  <a:pt x="45" y="55"/>
                </a:lnTo>
                <a:lnTo>
                  <a:pt x="49" y="50"/>
                </a:lnTo>
                <a:lnTo>
                  <a:pt x="52" y="46"/>
                </a:lnTo>
                <a:lnTo>
                  <a:pt x="55" y="41"/>
                </a:lnTo>
                <a:lnTo>
                  <a:pt x="57" y="35"/>
                </a:lnTo>
                <a:lnTo>
                  <a:pt x="57" y="30"/>
                </a:lnTo>
                <a:close/>
                <a:moveTo>
                  <a:pt x="29" y="7"/>
                </a:moveTo>
                <a:lnTo>
                  <a:pt x="29" y="7"/>
                </a:lnTo>
                <a:lnTo>
                  <a:pt x="35" y="8"/>
                </a:lnTo>
                <a:lnTo>
                  <a:pt x="41" y="11"/>
                </a:lnTo>
                <a:lnTo>
                  <a:pt x="35" y="12"/>
                </a:lnTo>
                <a:lnTo>
                  <a:pt x="27" y="15"/>
                </a:lnTo>
                <a:lnTo>
                  <a:pt x="23" y="16"/>
                </a:lnTo>
                <a:lnTo>
                  <a:pt x="19" y="16"/>
                </a:lnTo>
                <a:lnTo>
                  <a:pt x="12" y="14"/>
                </a:lnTo>
                <a:lnTo>
                  <a:pt x="16" y="11"/>
                </a:lnTo>
                <a:lnTo>
                  <a:pt x="19" y="8"/>
                </a:lnTo>
                <a:lnTo>
                  <a:pt x="25" y="7"/>
                </a:lnTo>
                <a:lnTo>
                  <a:pt x="29" y="7"/>
                </a:lnTo>
                <a:close/>
                <a:moveTo>
                  <a:pt x="29" y="53"/>
                </a:moveTo>
                <a:lnTo>
                  <a:pt x="29" y="53"/>
                </a:lnTo>
                <a:lnTo>
                  <a:pt x="25" y="52"/>
                </a:lnTo>
                <a:lnTo>
                  <a:pt x="20" y="50"/>
                </a:lnTo>
                <a:lnTo>
                  <a:pt x="16" y="49"/>
                </a:lnTo>
                <a:lnTo>
                  <a:pt x="12" y="46"/>
                </a:lnTo>
                <a:lnTo>
                  <a:pt x="10" y="42"/>
                </a:lnTo>
                <a:lnTo>
                  <a:pt x="8" y="38"/>
                </a:lnTo>
                <a:lnTo>
                  <a:pt x="7" y="34"/>
                </a:lnTo>
                <a:lnTo>
                  <a:pt x="7" y="30"/>
                </a:lnTo>
                <a:lnTo>
                  <a:pt x="7" y="23"/>
                </a:lnTo>
                <a:lnTo>
                  <a:pt x="10" y="18"/>
                </a:lnTo>
                <a:lnTo>
                  <a:pt x="15" y="20"/>
                </a:lnTo>
                <a:lnTo>
                  <a:pt x="22" y="22"/>
                </a:lnTo>
                <a:lnTo>
                  <a:pt x="26" y="22"/>
                </a:lnTo>
                <a:lnTo>
                  <a:pt x="30" y="20"/>
                </a:lnTo>
                <a:lnTo>
                  <a:pt x="41" y="15"/>
                </a:lnTo>
                <a:lnTo>
                  <a:pt x="44" y="15"/>
                </a:lnTo>
                <a:lnTo>
                  <a:pt x="46" y="16"/>
                </a:lnTo>
                <a:lnTo>
                  <a:pt x="50" y="23"/>
                </a:lnTo>
                <a:lnTo>
                  <a:pt x="50" y="30"/>
                </a:lnTo>
                <a:lnTo>
                  <a:pt x="50" y="34"/>
                </a:lnTo>
                <a:lnTo>
                  <a:pt x="49" y="38"/>
                </a:lnTo>
                <a:lnTo>
                  <a:pt x="48" y="42"/>
                </a:lnTo>
                <a:lnTo>
                  <a:pt x="45" y="46"/>
                </a:lnTo>
                <a:lnTo>
                  <a:pt x="41" y="49"/>
                </a:lnTo>
                <a:lnTo>
                  <a:pt x="37" y="50"/>
                </a:lnTo>
                <a:lnTo>
                  <a:pt x="33" y="52"/>
                </a:lnTo>
                <a:lnTo>
                  <a:pt x="29"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0" name="Freeform 350"/>
          <p:cNvSpPr>
            <a:spLocks/>
          </p:cNvSpPr>
          <p:nvPr/>
        </p:nvSpPr>
        <p:spPr bwMode="auto">
          <a:xfrm>
            <a:off x="4645025" y="3925888"/>
            <a:ext cx="23813" cy="30162"/>
          </a:xfrm>
          <a:custGeom>
            <a:avLst/>
            <a:gdLst>
              <a:gd name="T0" fmla="*/ 10914292 w 45"/>
              <a:gd name="T1" fmla="*/ 4661106 h 56"/>
              <a:gd name="T2" fmla="*/ 10914292 w 45"/>
              <a:gd name="T3" fmla="*/ 4661106 h 56"/>
              <a:gd name="T4" fmla="*/ 11474162 w 45"/>
              <a:gd name="T5" fmla="*/ 3496099 h 56"/>
              <a:gd name="T6" fmla="*/ 12033503 w 45"/>
              <a:gd name="T7" fmla="*/ 2621940 h 56"/>
              <a:gd name="T8" fmla="*/ 12033503 w 45"/>
              <a:gd name="T9" fmla="*/ 2621940 h 56"/>
              <a:gd name="T10" fmla="*/ 12033503 w 45"/>
              <a:gd name="T11" fmla="*/ 2330553 h 56"/>
              <a:gd name="T12" fmla="*/ 12033503 w 45"/>
              <a:gd name="T13" fmla="*/ 2330553 h 56"/>
              <a:gd name="T14" fmla="*/ 11753568 w 45"/>
              <a:gd name="T15" fmla="*/ 1747780 h 56"/>
              <a:gd name="T16" fmla="*/ 11753568 w 45"/>
              <a:gd name="T17" fmla="*/ 1747780 h 56"/>
              <a:gd name="T18" fmla="*/ 9795081 w 45"/>
              <a:gd name="T19" fmla="*/ 1165546 h 56"/>
              <a:gd name="T20" fmla="*/ 8395405 w 45"/>
              <a:gd name="T21" fmla="*/ 0 h 56"/>
              <a:gd name="T22" fmla="*/ 8395405 w 45"/>
              <a:gd name="T23" fmla="*/ 0 h 56"/>
              <a:gd name="T24" fmla="*/ 7836065 w 45"/>
              <a:gd name="T25" fmla="*/ 0 h 56"/>
              <a:gd name="T26" fmla="*/ 7836065 w 45"/>
              <a:gd name="T27" fmla="*/ 0 h 56"/>
              <a:gd name="T28" fmla="*/ 6156983 w 45"/>
              <a:gd name="T29" fmla="*/ 1165546 h 56"/>
              <a:gd name="T30" fmla="*/ 4477902 w 45"/>
              <a:gd name="T31" fmla="*/ 2621940 h 56"/>
              <a:gd name="T32" fmla="*/ 3358162 w 45"/>
              <a:gd name="T33" fmla="*/ 4369720 h 56"/>
              <a:gd name="T34" fmla="*/ 2238951 w 45"/>
              <a:gd name="T35" fmla="*/ 6117500 h 56"/>
              <a:gd name="T36" fmla="*/ 1119211 w 45"/>
              <a:gd name="T37" fmla="*/ 8157205 h 56"/>
              <a:gd name="T38" fmla="*/ 839805 w 45"/>
              <a:gd name="T39" fmla="*/ 10487758 h 56"/>
              <a:gd name="T40" fmla="*/ 0 w 45"/>
              <a:gd name="T41" fmla="*/ 13109159 h 56"/>
              <a:gd name="T42" fmla="*/ 0 w 45"/>
              <a:gd name="T43" fmla="*/ 15731099 h 56"/>
              <a:gd name="T44" fmla="*/ 0 w 45"/>
              <a:gd name="T45" fmla="*/ 15731099 h 56"/>
              <a:gd name="T46" fmla="*/ 0 w 45"/>
              <a:gd name="T47" fmla="*/ 16313872 h 56"/>
              <a:gd name="T48" fmla="*/ 0 w 45"/>
              <a:gd name="T49" fmla="*/ 16313872 h 56"/>
              <a:gd name="T50" fmla="*/ 279935 w 45"/>
              <a:gd name="T51" fmla="*/ 16313872 h 56"/>
              <a:gd name="T52" fmla="*/ 10634357 w 45"/>
              <a:gd name="T53" fmla="*/ 16313872 h 56"/>
              <a:gd name="T54" fmla="*/ 10634357 w 45"/>
              <a:gd name="T55" fmla="*/ 16313872 h 56"/>
              <a:gd name="T56" fmla="*/ 10914292 w 45"/>
              <a:gd name="T57" fmla="*/ 15731099 h 56"/>
              <a:gd name="T58" fmla="*/ 12593373 w 45"/>
              <a:gd name="T59" fmla="*/ 6991659 h 56"/>
              <a:gd name="T60" fmla="*/ 12593373 w 45"/>
              <a:gd name="T61" fmla="*/ 6991659 h 56"/>
              <a:gd name="T62" fmla="*/ 12033503 w 45"/>
              <a:gd name="T63" fmla="*/ 6700273 h 56"/>
              <a:gd name="T64" fmla="*/ 12033503 w 45"/>
              <a:gd name="T65" fmla="*/ 6700273 h 56"/>
              <a:gd name="T66" fmla="*/ 11474162 w 45"/>
              <a:gd name="T67" fmla="*/ 5826652 h 56"/>
              <a:gd name="T68" fmla="*/ 10914292 w 45"/>
              <a:gd name="T69" fmla="*/ 4661106 h 56"/>
              <a:gd name="T70" fmla="*/ 10914292 w 45"/>
              <a:gd name="T71" fmla="*/ 4661106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56">
                <a:moveTo>
                  <a:pt x="39" y="16"/>
                </a:moveTo>
                <a:lnTo>
                  <a:pt x="39" y="16"/>
                </a:lnTo>
                <a:lnTo>
                  <a:pt x="41" y="12"/>
                </a:lnTo>
                <a:lnTo>
                  <a:pt x="43" y="9"/>
                </a:lnTo>
                <a:lnTo>
                  <a:pt x="43" y="8"/>
                </a:lnTo>
                <a:lnTo>
                  <a:pt x="42" y="6"/>
                </a:lnTo>
                <a:lnTo>
                  <a:pt x="35" y="4"/>
                </a:lnTo>
                <a:lnTo>
                  <a:pt x="30" y="0"/>
                </a:lnTo>
                <a:lnTo>
                  <a:pt x="28" y="0"/>
                </a:lnTo>
                <a:lnTo>
                  <a:pt x="22" y="4"/>
                </a:lnTo>
                <a:lnTo>
                  <a:pt x="16" y="9"/>
                </a:lnTo>
                <a:lnTo>
                  <a:pt x="12" y="15"/>
                </a:lnTo>
                <a:lnTo>
                  <a:pt x="8" y="21"/>
                </a:lnTo>
                <a:lnTo>
                  <a:pt x="4" y="28"/>
                </a:lnTo>
                <a:lnTo>
                  <a:pt x="3" y="36"/>
                </a:lnTo>
                <a:lnTo>
                  <a:pt x="0" y="45"/>
                </a:lnTo>
                <a:lnTo>
                  <a:pt x="0" y="54"/>
                </a:lnTo>
                <a:lnTo>
                  <a:pt x="0" y="56"/>
                </a:lnTo>
                <a:lnTo>
                  <a:pt x="1" y="56"/>
                </a:lnTo>
                <a:lnTo>
                  <a:pt x="38" y="56"/>
                </a:lnTo>
                <a:lnTo>
                  <a:pt x="39" y="54"/>
                </a:lnTo>
                <a:lnTo>
                  <a:pt x="45" y="24"/>
                </a:lnTo>
                <a:lnTo>
                  <a:pt x="43" y="23"/>
                </a:lnTo>
                <a:lnTo>
                  <a:pt x="41" y="20"/>
                </a:lnTo>
                <a:lnTo>
                  <a:pt x="39"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1" name="Freeform 351"/>
          <p:cNvSpPr>
            <a:spLocks/>
          </p:cNvSpPr>
          <p:nvPr/>
        </p:nvSpPr>
        <p:spPr bwMode="auto">
          <a:xfrm>
            <a:off x="4675188" y="3925888"/>
            <a:ext cx="19050" cy="30162"/>
          </a:xfrm>
          <a:custGeom>
            <a:avLst/>
            <a:gdLst>
              <a:gd name="T0" fmla="*/ 10025449 w 37"/>
              <a:gd name="T1" fmla="*/ 5826652 h 56"/>
              <a:gd name="T2" fmla="*/ 10025449 w 37"/>
              <a:gd name="T3" fmla="*/ 5826652 h 56"/>
              <a:gd name="T4" fmla="*/ 8941658 w 37"/>
              <a:gd name="T5" fmla="*/ 4369720 h 56"/>
              <a:gd name="T6" fmla="*/ 7315715 w 37"/>
              <a:gd name="T7" fmla="*/ 2621940 h 56"/>
              <a:gd name="T8" fmla="*/ 5961105 w 37"/>
              <a:gd name="T9" fmla="*/ 1165546 h 56"/>
              <a:gd name="T10" fmla="*/ 4335162 w 37"/>
              <a:gd name="T11" fmla="*/ 0 h 56"/>
              <a:gd name="T12" fmla="*/ 4335162 w 37"/>
              <a:gd name="T13" fmla="*/ 0 h 56"/>
              <a:gd name="T14" fmla="*/ 4064343 w 37"/>
              <a:gd name="T15" fmla="*/ 0 h 56"/>
              <a:gd name="T16" fmla="*/ 4064343 w 37"/>
              <a:gd name="T17" fmla="*/ 0 h 56"/>
              <a:gd name="T18" fmla="*/ 2167581 w 37"/>
              <a:gd name="T19" fmla="*/ 1165546 h 56"/>
              <a:gd name="T20" fmla="*/ 270819 w 37"/>
              <a:gd name="T21" fmla="*/ 1747780 h 56"/>
              <a:gd name="T22" fmla="*/ 270819 w 37"/>
              <a:gd name="T23" fmla="*/ 1747780 h 56"/>
              <a:gd name="T24" fmla="*/ 270819 w 37"/>
              <a:gd name="T25" fmla="*/ 2330553 h 56"/>
              <a:gd name="T26" fmla="*/ 270819 w 37"/>
              <a:gd name="T27" fmla="*/ 2330553 h 56"/>
              <a:gd name="T28" fmla="*/ 270819 w 37"/>
              <a:gd name="T29" fmla="*/ 2621940 h 56"/>
              <a:gd name="T30" fmla="*/ 270819 w 37"/>
              <a:gd name="T31" fmla="*/ 2621940 h 56"/>
              <a:gd name="T32" fmla="*/ 1083791 w 37"/>
              <a:gd name="T33" fmla="*/ 3496099 h 56"/>
              <a:gd name="T34" fmla="*/ 1083791 w 37"/>
              <a:gd name="T35" fmla="*/ 4661106 h 56"/>
              <a:gd name="T36" fmla="*/ 1083791 w 37"/>
              <a:gd name="T37" fmla="*/ 4661106 h 56"/>
              <a:gd name="T38" fmla="*/ 1083791 w 37"/>
              <a:gd name="T39" fmla="*/ 5826652 h 56"/>
              <a:gd name="T40" fmla="*/ 270819 w 37"/>
              <a:gd name="T41" fmla="*/ 6700273 h 56"/>
              <a:gd name="T42" fmla="*/ 270819 w 37"/>
              <a:gd name="T43" fmla="*/ 6700273 h 56"/>
              <a:gd name="T44" fmla="*/ 0 w 37"/>
              <a:gd name="T45" fmla="*/ 6991659 h 56"/>
              <a:gd name="T46" fmla="*/ 1354609 w 37"/>
              <a:gd name="T47" fmla="*/ 15731099 h 56"/>
              <a:gd name="T48" fmla="*/ 1354609 w 37"/>
              <a:gd name="T49" fmla="*/ 15731099 h 56"/>
              <a:gd name="T50" fmla="*/ 1896762 w 37"/>
              <a:gd name="T51" fmla="*/ 16313872 h 56"/>
              <a:gd name="T52" fmla="*/ 3251372 w 37"/>
              <a:gd name="T53" fmla="*/ 16313872 h 56"/>
              <a:gd name="T54" fmla="*/ 3251372 w 37"/>
              <a:gd name="T55" fmla="*/ 16313872 h 56"/>
              <a:gd name="T56" fmla="*/ 4335162 w 37"/>
              <a:gd name="T57" fmla="*/ 13109159 h 56"/>
              <a:gd name="T58" fmla="*/ 5961105 w 37"/>
              <a:gd name="T59" fmla="*/ 10487758 h 56"/>
              <a:gd name="T60" fmla="*/ 7857868 w 37"/>
              <a:gd name="T61" fmla="*/ 8157205 h 56"/>
              <a:gd name="T62" fmla="*/ 10025449 w 37"/>
              <a:gd name="T63" fmla="*/ 5826652 h 56"/>
              <a:gd name="T64" fmla="*/ 10025449 w 37"/>
              <a:gd name="T65" fmla="*/ 58266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56">
                <a:moveTo>
                  <a:pt x="37" y="20"/>
                </a:moveTo>
                <a:lnTo>
                  <a:pt x="37" y="20"/>
                </a:lnTo>
                <a:lnTo>
                  <a:pt x="33" y="15"/>
                </a:lnTo>
                <a:lnTo>
                  <a:pt x="27" y="9"/>
                </a:lnTo>
                <a:lnTo>
                  <a:pt x="22" y="4"/>
                </a:lnTo>
                <a:lnTo>
                  <a:pt x="16" y="0"/>
                </a:lnTo>
                <a:lnTo>
                  <a:pt x="15" y="0"/>
                </a:lnTo>
                <a:lnTo>
                  <a:pt x="8" y="4"/>
                </a:lnTo>
                <a:lnTo>
                  <a:pt x="1" y="6"/>
                </a:lnTo>
                <a:lnTo>
                  <a:pt x="1" y="8"/>
                </a:lnTo>
                <a:lnTo>
                  <a:pt x="1" y="9"/>
                </a:lnTo>
                <a:lnTo>
                  <a:pt x="4" y="12"/>
                </a:lnTo>
                <a:lnTo>
                  <a:pt x="4" y="16"/>
                </a:lnTo>
                <a:lnTo>
                  <a:pt x="4" y="20"/>
                </a:lnTo>
                <a:lnTo>
                  <a:pt x="1" y="23"/>
                </a:lnTo>
                <a:lnTo>
                  <a:pt x="0" y="24"/>
                </a:lnTo>
                <a:lnTo>
                  <a:pt x="5" y="54"/>
                </a:lnTo>
                <a:lnTo>
                  <a:pt x="7" y="56"/>
                </a:lnTo>
                <a:lnTo>
                  <a:pt x="12" y="56"/>
                </a:lnTo>
                <a:lnTo>
                  <a:pt x="16" y="45"/>
                </a:lnTo>
                <a:lnTo>
                  <a:pt x="22" y="36"/>
                </a:lnTo>
                <a:lnTo>
                  <a:pt x="29" y="28"/>
                </a:lnTo>
                <a:lnTo>
                  <a:pt x="37"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2" name="Freeform 352"/>
          <p:cNvSpPr>
            <a:spLocks noEditPoints="1"/>
          </p:cNvSpPr>
          <p:nvPr/>
        </p:nvSpPr>
        <p:spPr bwMode="auto">
          <a:xfrm>
            <a:off x="4656138" y="3892550"/>
            <a:ext cx="31750" cy="33338"/>
          </a:xfrm>
          <a:custGeom>
            <a:avLst/>
            <a:gdLst>
              <a:gd name="T0" fmla="*/ 17172918 w 58"/>
              <a:gd name="T1" fmla="*/ 9323904 h 59"/>
              <a:gd name="T2" fmla="*/ 16284466 w 58"/>
              <a:gd name="T3" fmla="*/ 5905346 h 59"/>
              <a:gd name="T4" fmla="*/ 14508108 w 58"/>
              <a:gd name="T5" fmla="*/ 2797002 h 59"/>
              <a:gd name="T6" fmla="*/ 11843297 w 58"/>
              <a:gd name="T7" fmla="*/ 932334 h 59"/>
              <a:gd name="T8" fmla="*/ 8586733 w 58"/>
              <a:gd name="T9" fmla="*/ 0 h 59"/>
              <a:gd name="T10" fmla="*/ 6513677 w 58"/>
              <a:gd name="T11" fmla="*/ 310778 h 59"/>
              <a:gd name="T12" fmla="*/ 3257112 w 58"/>
              <a:gd name="T13" fmla="*/ 2175446 h 59"/>
              <a:gd name="T14" fmla="*/ 1776358 w 58"/>
              <a:gd name="T15" fmla="*/ 3729336 h 59"/>
              <a:gd name="T16" fmla="*/ 1776358 w 58"/>
              <a:gd name="T17" fmla="*/ 3729336 h 59"/>
              <a:gd name="T18" fmla="*/ 1776358 w 58"/>
              <a:gd name="T19" fmla="*/ 4350892 h 59"/>
              <a:gd name="T20" fmla="*/ 0 w 58"/>
              <a:gd name="T21" fmla="*/ 9323904 h 59"/>
              <a:gd name="T22" fmla="*/ 0 w 58"/>
              <a:gd name="T23" fmla="*/ 10877794 h 59"/>
              <a:gd name="T24" fmla="*/ 1776358 w 58"/>
              <a:gd name="T25" fmla="*/ 14296917 h 59"/>
              <a:gd name="T26" fmla="*/ 3848866 w 58"/>
              <a:gd name="T27" fmla="*/ 17093918 h 59"/>
              <a:gd name="T28" fmla="*/ 6809828 w 58"/>
              <a:gd name="T29" fmla="*/ 18337030 h 59"/>
              <a:gd name="T30" fmla="*/ 8586733 w 58"/>
              <a:gd name="T31" fmla="*/ 18337030 h 59"/>
              <a:gd name="T32" fmla="*/ 11843297 w 58"/>
              <a:gd name="T33" fmla="*/ 17715474 h 59"/>
              <a:gd name="T34" fmla="*/ 14508108 w 58"/>
              <a:gd name="T35" fmla="*/ 15540028 h 59"/>
              <a:gd name="T36" fmla="*/ 16284466 w 58"/>
              <a:gd name="T37" fmla="*/ 12742462 h 59"/>
              <a:gd name="T38" fmla="*/ 17172918 w 58"/>
              <a:gd name="T39" fmla="*/ 9323904 h 59"/>
              <a:gd name="T40" fmla="*/ 8586733 w 58"/>
              <a:gd name="T41" fmla="*/ 2175446 h 59"/>
              <a:gd name="T42" fmla="*/ 10659241 w 58"/>
              <a:gd name="T43" fmla="*/ 2486224 h 59"/>
              <a:gd name="T44" fmla="*/ 12139448 w 58"/>
              <a:gd name="T45" fmla="*/ 3418558 h 59"/>
              <a:gd name="T46" fmla="*/ 8290582 w 58"/>
              <a:gd name="T47" fmla="*/ 4662235 h 59"/>
              <a:gd name="T48" fmla="*/ 6809828 w 58"/>
              <a:gd name="T49" fmla="*/ 4973013 h 59"/>
              <a:gd name="T50" fmla="*/ 3848866 w 58"/>
              <a:gd name="T51" fmla="*/ 4350892 h 59"/>
              <a:gd name="T52" fmla="*/ 4441168 w 58"/>
              <a:gd name="T53" fmla="*/ 3418558 h 59"/>
              <a:gd name="T54" fmla="*/ 6809828 w 58"/>
              <a:gd name="T55" fmla="*/ 2175446 h 59"/>
              <a:gd name="T56" fmla="*/ 8586733 w 58"/>
              <a:gd name="T57" fmla="*/ 2175446 h 59"/>
              <a:gd name="T58" fmla="*/ 8586733 w 58"/>
              <a:gd name="T59" fmla="*/ 16472362 h 59"/>
              <a:gd name="T60" fmla="*/ 6217526 w 58"/>
              <a:gd name="T61" fmla="*/ 15540028 h 59"/>
              <a:gd name="T62" fmla="*/ 3848866 w 58"/>
              <a:gd name="T63" fmla="*/ 14296917 h 59"/>
              <a:gd name="T64" fmla="*/ 2368659 w 58"/>
              <a:gd name="T65" fmla="*/ 11810128 h 59"/>
              <a:gd name="T66" fmla="*/ 1776358 w 58"/>
              <a:gd name="T67" fmla="*/ 9323904 h 59"/>
              <a:gd name="T68" fmla="*/ 2072509 w 58"/>
              <a:gd name="T69" fmla="*/ 7148458 h 59"/>
              <a:gd name="T70" fmla="*/ 2960961 w 58"/>
              <a:gd name="T71" fmla="*/ 5594568 h 59"/>
              <a:gd name="T72" fmla="*/ 6513677 w 58"/>
              <a:gd name="T73" fmla="*/ 6837680 h 59"/>
              <a:gd name="T74" fmla="*/ 7698280 w 58"/>
              <a:gd name="T75" fmla="*/ 6837680 h 59"/>
              <a:gd name="T76" fmla="*/ 8882336 w 58"/>
              <a:gd name="T77" fmla="*/ 6216124 h 59"/>
              <a:gd name="T78" fmla="*/ 13027901 w 58"/>
              <a:gd name="T79" fmla="*/ 4662235 h 59"/>
              <a:gd name="T80" fmla="*/ 13915806 w 58"/>
              <a:gd name="T81" fmla="*/ 4973013 h 59"/>
              <a:gd name="T82" fmla="*/ 13915806 w 58"/>
              <a:gd name="T83" fmla="*/ 4973013 h 59"/>
              <a:gd name="T84" fmla="*/ 15100409 w 58"/>
              <a:gd name="T85" fmla="*/ 9323904 h 59"/>
              <a:gd name="T86" fmla="*/ 15100409 w 58"/>
              <a:gd name="T87" fmla="*/ 10567016 h 59"/>
              <a:gd name="T88" fmla="*/ 13915806 w 58"/>
              <a:gd name="T89" fmla="*/ 13053240 h 59"/>
              <a:gd name="T90" fmla="*/ 12139448 w 58"/>
              <a:gd name="T91" fmla="*/ 15229250 h 59"/>
              <a:gd name="T92" fmla="*/ 9770789 w 58"/>
              <a:gd name="T93" fmla="*/ 16161584 h 59"/>
              <a:gd name="T94" fmla="*/ 8586733 w 58"/>
              <a:gd name="T95" fmla="*/ 16472362 h 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8" h="59">
                <a:moveTo>
                  <a:pt x="58" y="30"/>
                </a:moveTo>
                <a:lnTo>
                  <a:pt x="58" y="30"/>
                </a:lnTo>
                <a:lnTo>
                  <a:pt x="56" y="24"/>
                </a:lnTo>
                <a:lnTo>
                  <a:pt x="55" y="19"/>
                </a:lnTo>
                <a:lnTo>
                  <a:pt x="52" y="14"/>
                </a:lnTo>
                <a:lnTo>
                  <a:pt x="49" y="9"/>
                </a:lnTo>
                <a:lnTo>
                  <a:pt x="45" y="5"/>
                </a:lnTo>
                <a:lnTo>
                  <a:pt x="40" y="3"/>
                </a:lnTo>
                <a:lnTo>
                  <a:pt x="34" y="1"/>
                </a:lnTo>
                <a:lnTo>
                  <a:pt x="29" y="0"/>
                </a:lnTo>
                <a:lnTo>
                  <a:pt x="22" y="1"/>
                </a:lnTo>
                <a:lnTo>
                  <a:pt x="17" y="4"/>
                </a:lnTo>
                <a:lnTo>
                  <a:pt x="11" y="7"/>
                </a:lnTo>
                <a:lnTo>
                  <a:pt x="6" y="12"/>
                </a:lnTo>
                <a:lnTo>
                  <a:pt x="6" y="14"/>
                </a:lnTo>
                <a:lnTo>
                  <a:pt x="2" y="20"/>
                </a:lnTo>
                <a:lnTo>
                  <a:pt x="0" y="30"/>
                </a:lnTo>
                <a:lnTo>
                  <a:pt x="0" y="35"/>
                </a:lnTo>
                <a:lnTo>
                  <a:pt x="3" y="41"/>
                </a:lnTo>
                <a:lnTo>
                  <a:pt x="6" y="46"/>
                </a:lnTo>
                <a:lnTo>
                  <a:pt x="8" y="50"/>
                </a:lnTo>
                <a:lnTo>
                  <a:pt x="13" y="55"/>
                </a:lnTo>
                <a:lnTo>
                  <a:pt x="18" y="57"/>
                </a:lnTo>
                <a:lnTo>
                  <a:pt x="23" y="59"/>
                </a:lnTo>
                <a:lnTo>
                  <a:pt x="29" y="59"/>
                </a:lnTo>
                <a:lnTo>
                  <a:pt x="34" y="59"/>
                </a:lnTo>
                <a:lnTo>
                  <a:pt x="40" y="57"/>
                </a:lnTo>
                <a:lnTo>
                  <a:pt x="45" y="55"/>
                </a:lnTo>
                <a:lnTo>
                  <a:pt x="49" y="50"/>
                </a:lnTo>
                <a:lnTo>
                  <a:pt x="52" y="46"/>
                </a:lnTo>
                <a:lnTo>
                  <a:pt x="55" y="41"/>
                </a:lnTo>
                <a:lnTo>
                  <a:pt x="56" y="35"/>
                </a:lnTo>
                <a:lnTo>
                  <a:pt x="58" y="30"/>
                </a:lnTo>
                <a:close/>
                <a:moveTo>
                  <a:pt x="29" y="7"/>
                </a:moveTo>
                <a:lnTo>
                  <a:pt x="29" y="7"/>
                </a:lnTo>
                <a:lnTo>
                  <a:pt x="36" y="8"/>
                </a:lnTo>
                <a:lnTo>
                  <a:pt x="41" y="11"/>
                </a:lnTo>
                <a:lnTo>
                  <a:pt x="36" y="12"/>
                </a:lnTo>
                <a:lnTo>
                  <a:pt x="28" y="15"/>
                </a:lnTo>
                <a:lnTo>
                  <a:pt x="23" y="16"/>
                </a:lnTo>
                <a:lnTo>
                  <a:pt x="19" y="16"/>
                </a:lnTo>
                <a:lnTo>
                  <a:pt x="13" y="14"/>
                </a:lnTo>
                <a:lnTo>
                  <a:pt x="15" y="11"/>
                </a:lnTo>
                <a:lnTo>
                  <a:pt x="19" y="8"/>
                </a:lnTo>
                <a:lnTo>
                  <a:pt x="23" y="7"/>
                </a:lnTo>
                <a:lnTo>
                  <a:pt x="29" y="7"/>
                </a:lnTo>
                <a:close/>
                <a:moveTo>
                  <a:pt x="29" y="53"/>
                </a:moveTo>
                <a:lnTo>
                  <a:pt x="29" y="53"/>
                </a:lnTo>
                <a:lnTo>
                  <a:pt x="25" y="52"/>
                </a:lnTo>
                <a:lnTo>
                  <a:pt x="21" y="50"/>
                </a:lnTo>
                <a:lnTo>
                  <a:pt x="17" y="49"/>
                </a:lnTo>
                <a:lnTo>
                  <a:pt x="13" y="46"/>
                </a:lnTo>
                <a:lnTo>
                  <a:pt x="10" y="42"/>
                </a:lnTo>
                <a:lnTo>
                  <a:pt x="8" y="38"/>
                </a:lnTo>
                <a:lnTo>
                  <a:pt x="7" y="34"/>
                </a:lnTo>
                <a:lnTo>
                  <a:pt x="6" y="30"/>
                </a:lnTo>
                <a:lnTo>
                  <a:pt x="7" y="23"/>
                </a:lnTo>
                <a:lnTo>
                  <a:pt x="10" y="18"/>
                </a:lnTo>
                <a:lnTo>
                  <a:pt x="15" y="20"/>
                </a:lnTo>
                <a:lnTo>
                  <a:pt x="22" y="22"/>
                </a:lnTo>
                <a:lnTo>
                  <a:pt x="26" y="22"/>
                </a:lnTo>
                <a:lnTo>
                  <a:pt x="30" y="20"/>
                </a:lnTo>
                <a:lnTo>
                  <a:pt x="41" y="15"/>
                </a:lnTo>
                <a:lnTo>
                  <a:pt x="44" y="15"/>
                </a:lnTo>
                <a:lnTo>
                  <a:pt x="47" y="16"/>
                </a:lnTo>
                <a:lnTo>
                  <a:pt x="49" y="23"/>
                </a:lnTo>
                <a:lnTo>
                  <a:pt x="51" y="30"/>
                </a:lnTo>
                <a:lnTo>
                  <a:pt x="51" y="34"/>
                </a:lnTo>
                <a:lnTo>
                  <a:pt x="49" y="38"/>
                </a:lnTo>
                <a:lnTo>
                  <a:pt x="47" y="42"/>
                </a:lnTo>
                <a:lnTo>
                  <a:pt x="44" y="46"/>
                </a:lnTo>
                <a:lnTo>
                  <a:pt x="41" y="49"/>
                </a:lnTo>
                <a:lnTo>
                  <a:pt x="37" y="50"/>
                </a:lnTo>
                <a:lnTo>
                  <a:pt x="33" y="52"/>
                </a:lnTo>
                <a:lnTo>
                  <a:pt x="29"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3" name="Freeform 353"/>
          <p:cNvSpPr>
            <a:spLocks/>
          </p:cNvSpPr>
          <p:nvPr/>
        </p:nvSpPr>
        <p:spPr bwMode="auto">
          <a:xfrm>
            <a:off x="4683125" y="3938588"/>
            <a:ext cx="31750" cy="38100"/>
          </a:xfrm>
          <a:custGeom>
            <a:avLst/>
            <a:gdLst>
              <a:gd name="T0" fmla="*/ 15941285 w 57"/>
              <a:gd name="T1" fmla="*/ 6010275 h 72"/>
              <a:gd name="T2" fmla="*/ 15941285 w 57"/>
              <a:gd name="T3" fmla="*/ 6010275 h 72"/>
              <a:gd name="T4" fmla="*/ 15941285 w 57"/>
              <a:gd name="T5" fmla="*/ 4865688 h 72"/>
              <a:gd name="T6" fmla="*/ 17167838 w 57"/>
              <a:gd name="T7" fmla="*/ 3434292 h 72"/>
              <a:gd name="T8" fmla="*/ 17167838 w 57"/>
              <a:gd name="T9" fmla="*/ 3434292 h 72"/>
              <a:gd name="T10" fmla="*/ 17167838 w 57"/>
              <a:gd name="T11" fmla="*/ 2862263 h 72"/>
              <a:gd name="T12" fmla="*/ 17167838 w 57"/>
              <a:gd name="T13" fmla="*/ 2862263 h 72"/>
              <a:gd name="T14" fmla="*/ 16554561 w 57"/>
              <a:gd name="T15" fmla="*/ 2862263 h 72"/>
              <a:gd name="T16" fmla="*/ 16554561 w 57"/>
              <a:gd name="T17" fmla="*/ 2862263 h 72"/>
              <a:gd name="T18" fmla="*/ 14102013 w 57"/>
              <a:gd name="T19" fmla="*/ 1717146 h 72"/>
              <a:gd name="T20" fmla="*/ 11649465 w 57"/>
              <a:gd name="T21" fmla="*/ 0 h 72"/>
              <a:gd name="T22" fmla="*/ 11649465 w 57"/>
              <a:gd name="T23" fmla="*/ 0 h 72"/>
              <a:gd name="T24" fmla="*/ 10729829 w 57"/>
              <a:gd name="T25" fmla="*/ 0 h 72"/>
              <a:gd name="T26" fmla="*/ 10729829 w 57"/>
              <a:gd name="T27" fmla="*/ 0 h 72"/>
              <a:gd name="T28" fmla="*/ 8583640 w 57"/>
              <a:gd name="T29" fmla="*/ 1717146 h 72"/>
              <a:gd name="T30" fmla="*/ 6744368 w 57"/>
              <a:gd name="T31" fmla="*/ 3148013 h 72"/>
              <a:gd name="T32" fmla="*/ 4598737 w 57"/>
              <a:gd name="T33" fmla="*/ 5437717 h 72"/>
              <a:gd name="T34" fmla="*/ 2758908 w 57"/>
              <a:gd name="T35" fmla="*/ 7727421 h 72"/>
              <a:gd name="T36" fmla="*/ 1532912 w 57"/>
              <a:gd name="T37" fmla="*/ 10589683 h 72"/>
              <a:gd name="T38" fmla="*/ 919636 w 57"/>
              <a:gd name="T39" fmla="*/ 13737696 h 72"/>
              <a:gd name="T40" fmla="*/ 0 w 57"/>
              <a:gd name="T41" fmla="*/ 16886238 h 72"/>
              <a:gd name="T42" fmla="*/ 0 w 57"/>
              <a:gd name="T43" fmla="*/ 20034250 h 72"/>
              <a:gd name="T44" fmla="*/ 0 w 57"/>
              <a:gd name="T45" fmla="*/ 20034250 h 72"/>
              <a:gd name="T46" fmla="*/ 0 w 57"/>
              <a:gd name="T47" fmla="*/ 20320529 h 72"/>
              <a:gd name="T48" fmla="*/ 0 w 57"/>
              <a:gd name="T49" fmla="*/ 20320529 h 72"/>
              <a:gd name="T50" fmla="*/ 306360 w 57"/>
              <a:gd name="T51" fmla="*/ 20606808 h 72"/>
              <a:gd name="T52" fmla="*/ 15021649 w 57"/>
              <a:gd name="T53" fmla="*/ 20606808 h 72"/>
              <a:gd name="T54" fmla="*/ 15021649 w 57"/>
              <a:gd name="T55" fmla="*/ 20606808 h 72"/>
              <a:gd name="T56" fmla="*/ 15328009 w 57"/>
              <a:gd name="T57" fmla="*/ 20320529 h 72"/>
              <a:gd name="T58" fmla="*/ 17474197 w 57"/>
              <a:gd name="T59" fmla="*/ 9158817 h 72"/>
              <a:gd name="T60" fmla="*/ 17474197 w 57"/>
              <a:gd name="T61" fmla="*/ 9158817 h 72"/>
              <a:gd name="T62" fmla="*/ 17167838 w 57"/>
              <a:gd name="T63" fmla="*/ 8586258 h 72"/>
              <a:gd name="T64" fmla="*/ 17167838 w 57"/>
              <a:gd name="T65" fmla="*/ 8586258 h 72"/>
              <a:gd name="T66" fmla="*/ 16248202 w 57"/>
              <a:gd name="T67" fmla="*/ 7441142 h 72"/>
              <a:gd name="T68" fmla="*/ 15941285 w 57"/>
              <a:gd name="T69" fmla="*/ 6010275 h 72"/>
              <a:gd name="T70" fmla="*/ 15941285 w 57"/>
              <a:gd name="T71" fmla="*/ 6010275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72">
                <a:moveTo>
                  <a:pt x="52" y="21"/>
                </a:moveTo>
                <a:lnTo>
                  <a:pt x="52" y="21"/>
                </a:lnTo>
                <a:lnTo>
                  <a:pt x="52" y="17"/>
                </a:lnTo>
                <a:lnTo>
                  <a:pt x="56" y="12"/>
                </a:lnTo>
                <a:lnTo>
                  <a:pt x="56" y="10"/>
                </a:lnTo>
                <a:lnTo>
                  <a:pt x="54" y="10"/>
                </a:lnTo>
                <a:lnTo>
                  <a:pt x="46" y="6"/>
                </a:lnTo>
                <a:lnTo>
                  <a:pt x="38" y="0"/>
                </a:lnTo>
                <a:lnTo>
                  <a:pt x="35" y="0"/>
                </a:lnTo>
                <a:lnTo>
                  <a:pt x="28" y="6"/>
                </a:lnTo>
                <a:lnTo>
                  <a:pt x="22" y="11"/>
                </a:lnTo>
                <a:lnTo>
                  <a:pt x="15" y="19"/>
                </a:lnTo>
                <a:lnTo>
                  <a:pt x="9" y="27"/>
                </a:lnTo>
                <a:lnTo>
                  <a:pt x="5" y="37"/>
                </a:lnTo>
                <a:lnTo>
                  <a:pt x="3" y="48"/>
                </a:lnTo>
                <a:lnTo>
                  <a:pt x="0" y="59"/>
                </a:lnTo>
                <a:lnTo>
                  <a:pt x="0" y="70"/>
                </a:lnTo>
                <a:lnTo>
                  <a:pt x="0" y="71"/>
                </a:lnTo>
                <a:lnTo>
                  <a:pt x="1" y="72"/>
                </a:lnTo>
                <a:lnTo>
                  <a:pt x="49" y="72"/>
                </a:lnTo>
                <a:lnTo>
                  <a:pt x="50" y="71"/>
                </a:lnTo>
                <a:lnTo>
                  <a:pt x="57" y="32"/>
                </a:lnTo>
                <a:lnTo>
                  <a:pt x="56" y="30"/>
                </a:lnTo>
                <a:lnTo>
                  <a:pt x="53" y="26"/>
                </a:lnTo>
                <a:lnTo>
                  <a:pt x="52"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4" name="Freeform 354"/>
          <p:cNvSpPr>
            <a:spLocks/>
          </p:cNvSpPr>
          <p:nvPr/>
        </p:nvSpPr>
        <p:spPr bwMode="auto">
          <a:xfrm>
            <a:off x="4721225" y="3938588"/>
            <a:ext cx="30163" cy="38100"/>
          </a:xfrm>
          <a:custGeom>
            <a:avLst/>
            <a:gdLst>
              <a:gd name="T0" fmla="*/ 5905069 w 57"/>
              <a:gd name="T1" fmla="*/ 0 h 72"/>
              <a:gd name="T2" fmla="*/ 5905069 w 57"/>
              <a:gd name="T3" fmla="*/ 0 h 72"/>
              <a:gd name="T4" fmla="*/ 5342555 w 57"/>
              <a:gd name="T5" fmla="*/ 0 h 72"/>
              <a:gd name="T6" fmla="*/ 5342555 w 57"/>
              <a:gd name="T7" fmla="*/ 0 h 72"/>
              <a:gd name="T8" fmla="*/ 3093030 w 57"/>
              <a:gd name="T9" fmla="*/ 1717146 h 72"/>
              <a:gd name="T10" fmla="*/ 843506 w 57"/>
              <a:gd name="T11" fmla="*/ 2862263 h 72"/>
              <a:gd name="T12" fmla="*/ 843506 w 57"/>
              <a:gd name="T13" fmla="*/ 2862263 h 72"/>
              <a:gd name="T14" fmla="*/ 280992 w 57"/>
              <a:gd name="T15" fmla="*/ 2862263 h 72"/>
              <a:gd name="T16" fmla="*/ 280992 w 57"/>
              <a:gd name="T17" fmla="*/ 2862263 h 72"/>
              <a:gd name="T18" fmla="*/ 280992 w 57"/>
              <a:gd name="T19" fmla="*/ 3434292 h 72"/>
              <a:gd name="T20" fmla="*/ 280992 w 57"/>
              <a:gd name="T21" fmla="*/ 3434292 h 72"/>
              <a:gd name="T22" fmla="*/ 1125027 w 57"/>
              <a:gd name="T23" fmla="*/ 4865688 h 72"/>
              <a:gd name="T24" fmla="*/ 1406019 w 57"/>
              <a:gd name="T25" fmla="*/ 6010275 h 72"/>
              <a:gd name="T26" fmla="*/ 1406019 w 57"/>
              <a:gd name="T27" fmla="*/ 6010275 h 72"/>
              <a:gd name="T28" fmla="*/ 1125027 w 57"/>
              <a:gd name="T29" fmla="*/ 7441142 h 72"/>
              <a:gd name="T30" fmla="*/ 280992 w 57"/>
              <a:gd name="T31" fmla="*/ 8586258 h 72"/>
              <a:gd name="T32" fmla="*/ 280992 w 57"/>
              <a:gd name="T33" fmla="*/ 8586258 h 72"/>
              <a:gd name="T34" fmla="*/ 0 w 57"/>
              <a:gd name="T35" fmla="*/ 9158817 h 72"/>
              <a:gd name="T36" fmla="*/ 1968533 w 57"/>
              <a:gd name="T37" fmla="*/ 20320529 h 72"/>
              <a:gd name="T38" fmla="*/ 1968533 w 57"/>
              <a:gd name="T39" fmla="*/ 20320529 h 72"/>
              <a:gd name="T40" fmla="*/ 2249525 w 57"/>
              <a:gd name="T41" fmla="*/ 20606808 h 72"/>
              <a:gd name="T42" fmla="*/ 15747203 w 57"/>
              <a:gd name="T43" fmla="*/ 20606808 h 72"/>
              <a:gd name="T44" fmla="*/ 15747203 w 57"/>
              <a:gd name="T45" fmla="*/ 20606808 h 72"/>
              <a:gd name="T46" fmla="*/ 16028195 w 57"/>
              <a:gd name="T47" fmla="*/ 20320529 h 72"/>
              <a:gd name="T48" fmla="*/ 16028195 w 57"/>
              <a:gd name="T49" fmla="*/ 20320529 h 72"/>
              <a:gd name="T50" fmla="*/ 16028195 w 57"/>
              <a:gd name="T51" fmla="*/ 20034250 h 72"/>
              <a:gd name="T52" fmla="*/ 16028195 w 57"/>
              <a:gd name="T53" fmla="*/ 20034250 h 72"/>
              <a:gd name="T54" fmla="*/ 15747203 w 57"/>
              <a:gd name="T55" fmla="*/ 16886238 h 72"/>
              <a:gd name="T56" fmla="*/ 15465681 w 57"/>
              <a:gd name="T57" fmla="*/ 13737696 h 72"/>
              <a:gd name="T58" fmla="*/ 14622176 w 57"/>
              <a:gd name="T59" fmla="*/ 10589683 h 72"/>
              <a:gd name="T60" fmla="*/ 13497678 w 57"/>
              <a:gd name="T61" fmla="*/ 7727421 h 72"/>
              <a:gd name="T62" fmla="*/ 11810137 w 57"/>
              <a:gd name="T63" fmla="*/ 5437717 h 72"/>
              <a:gd name="T64" fmla="*/ 10123126 w 57"/>
              <a:gd name="T65" fmla="*/ 3148013 h 72"/>
              <a:gd name="T66" fmla="*/ 8154594 w 57"/>
              <a:gd name="T67" fmla="*/ 1717146 h 72"/>
              <a:gd name="T68" fmla="*/ 5905069 w 57"/>
              <a:gd name="T69" fmla="*/ 0 h 72"/>
              <a:gd name="T70" fmla="*/ 5905069 w 57"/>
              <a:gd name="T71" fmla="*/ 0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 h="72">
                <a:moveTo>
                  <a:pt x="21" y="0"/>
                </a:moveTo>
                <a:lnTo>
                  <a:pt x="21" y="0"/>
                </a:lnTo>
                <a:lnTo>
                  <a:pt x="19" y="0"/>
                </a:lnTo>
                <a:lnTo>
                  <a:pt x="11" y="6"/>
                </a:lnTo>
                <a:lnTo>
                  <a:pt x="3" y="10"/>
                </a:lnTo>
                <a:lnTo>
                  <a:pt x="1" y="10"/>
                </a:lnTo>
                <a:lnTo>
                  <a:pt x="1" y="12"/>
                </a:lnTo>
                <a:lnTo>
                  <a:pt x="4" y="17"/>
                </a:lnTo>
                <a:lnTo>
                  <a:pt x="5" y="21"/>
                </a:lnTo>
                <a:lnTo>
                  <a:pt x="4" y="26"/>
                </a:lnTo>
                <a:lnTo>
                  <a:pt x="1" y="30"/>
                </a:lnTo>
                <a:lnTo>
                  <a:pt x="0" y="32"/>
                </a:lnTo>
                <a:lnTo>
                  <a:pt x="7" y="71"/>
                </a:lnTo>
                <a:lnTo>
                  <a:pt x="8" y="72"/>
                </a:lnTo>
                <a:lnTo>
                  <a:pt x="56" y="72"/>
                </a:lnTo>
                <a:lnTo>
                  <a:pt x="57" y="71"/>
                </a:lnTo>
                <a:lnTo>
                  <a:pt x="57" y="70"/>
                </a:lnTo>
                <a:lnTo>
                  <a:pt x="56" y="59"/>
                </a:lnTo>
                <a:lnTo>
                  <a:pt x="55" y="48"/>
                </a:lnTo>
                <a:lnTo>
                  <a:pt x="52" y="37"/>
                </a:lnTo>
                <a:lnTo>
                  <a:pt x="48" y="27"/>
                </a:lnTo>
                <a:lnTo>
                  <a:pt x="42" y="19"/>
                </a:lnTo>
                <a:lnTo>
                  <a:pt x="36" y="11"/>
                </a:lnTo>
                <a:lnTo>
                  <a:pt x="29" y="6"/>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5" name="Freeform 355"/>
          <p:cNvSpPr>
            <a:spLocks/>
          </p:cNvSpPr>
          <p:nvPr/>
        </p:nvSpPr>
        <p:spPr bwMode="auto">
          <a:xfrm>
            <a:off x="3516313" y="1333500"/>
            <a:ext cx="44450" cy="19050"/>
          </a:xfrm>
          <a:custGeom>
            <a:avLst/>
            <a:gdLst>
              <a:gd name="T0" fmla="*/ 3004491 w 81"/>
              <a:gd name="T1" fmla="*/ 0 h 37"/>
              <a:gd name="T2" fmla="*/ 0 w 81"/>
              <a:gd name="T3" fmla="*/ 8941658 h 37"/>
              <a:gd name="T4" fmla="*/ 0 w 81"/>
              <a:gd name="T5" fmla="*/ 8941658 h 37"/>
              <a:gd name="T6" fmla="*/ 300723 w 81"/>
              <a:gd name="T7" fmla="*/ 9754630 h 37"/>
              <a:gd name="T8" fmla="*/ 1502520 w 81"/>
              <a:gd name="T9" fmla="*/ 10025449 h 37"/>
              <a:gd name="T10" fmla="*/ 22835776 w 81"/>
              <a:gd name="T11" fmla="*/ 10025449 h 37"/>
              <a:gd name="T12" fmla="*/ 22835776 w 81"/>
              <a:gd name="T13" fmla="*/ 10025449 h 37"/>
              <a:gd name="T14" fmla="*/ 23737398 w 81"/>
              <a:gd name="T15" fmla="*/ 9754630 h 37"/>
              <a:gd name="T16" fmla="*/ 24338296 w 81"/>
              <a:gd name="T17" fmla="*/ 8941658 h 37"/>
              <a:gd name="T18" fmla="*/ 21033081 w 81"/>
              <a:gd name="T19" fmla="*/ 0 h 37"/>
              <a:gd name="T20" fmla="*/ 3004491 w 81"/>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 h="37">
                <a:moveTo>
                  <a:pt x="10" y="0"/>
                </a:moveTo>
                <a:lnTo>
                  <a:pt x="0" y="33"/>
                </a:lnTo>
                <a:lnTo>
                  <a:pt x="1" y="36"/>
                </a:lnTo>
                <a:lnTo>
                  <a:pt x="5" y="37"/>
                </a:lnTo>
                <a:lnTo>
                  <a:pt x="76" y="37"/>
                </a:lnTo>
                <a:lnTo>
                  <a:pt x="79" y="36"/>
                </a:lnTo>
                <a:lnTo>
                  <a:pt x="81" y="33"/>
                </a:lnTo>
                <a:lnTo>
                  <a:pt x="70" y="0"/>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6" name="Freeform 356"/>
          <p:cNvSpPr>
            <a:spLocks noEditPoints="1"/>
          </p:cNvSpPr>
          <p:nvPr/>
        </p:nvSpPr>
        <p:spPr bwMode="auto">
          <a:xfrm>
            <a:off x="3463925" y="1217613"/>
            <a:ext cx="147638" cy="111125"/>
          </a:xfrm>
          <a:custGeom>
            <a:avLst/>
            <a:gdLst>
              <a:gd name="T0" fmla="*/ 73981293 w 272"/>
              <a:gd name="T1" fmla="*/ 0 h 206"/>
              <a:gd name="T2" fmla="*/ 5577677 w 272"/>
              <a:gd name="T3" fmla="*/ 0 h 206"/>
              <a:gd name="T4" fmla="*/ 5577677 w 272"/>
              <a:gd name="T5" fmla="*/ 0 h 206"/>
              <a:gd name="T6" fmla="*/ 3522686 w 272"/>
              <a:gd name="T7" fmla="*/ 583676 h 206"/>
              <a:gd name="T8" fmla="*/ 1467695 w 272"/>
              <a:gd name="T9" fmla="*/ 1750488 h 206"/>
              <a:gd name="T10" fmla="*/ 293648 w 272"/>
              <a:gd name="T11" fmla="*/ 3792815 h 206"/>
              <a:gd name="T12" fmla="*/ 0 w 272"/>
              <a:gd name="T13" fmla="*/ 6126979 h 206"/>
              <a:gd name="T14" fmla="*/ 0 w 272"/>
              <a:gd name="T15" fmla="*/ 54560757 h 206"/>
              <a:gd name="T16" fmla="*/ 0 w 272"/>
              <a:gd name="T17" fmla="*/ 54560757 h 206"/>
              <a:gd name="T18" fmla="*/ 293648 w 272"/>
              <a:gd name="T19" fmla="*/ 56894921 h 206"/>
              <a:gd name="T20" fmla="*/ 1467695 w 272"/>
              <a:gd name="T21" fmla="*/ 58645949 h 206"/>
              <a:gd name="T22" fmla="*/ 3522686 w 272"/>
              <a:gd name="T23" fmla="*/ 59812762 h 206"/>
              <a:gd name="T24" fmla="*/ 5577677 w 272"/>
              <a:gd name="T25" fmla="*/ 60104600 h 206"/>
              <a:gd name="T26" fmla="*/ 73981293 w 272"/>
              <a:gd name="T27" fmla="*/ 60104600 h 206"/>
              <a:gd name="T28" fmla="*/ 73981293 w 272"/>
              <a:gd name="T29" fmla="*/ 60104600 h 206"/>
              <a:gd name="T30" fmla="*/ 76036284 w 272"/>
              <a:gd name="T31" fmla="*/ 59812762 h 206"/>
              <a:gd name="T32" fmla="*/ 78091275 w 272"/>
              <a:gd name="T33" fmla="*/ 58645949 h 206"/>
              <a:gd name="T34" fmla="*/ 79265322 w 272"/>
              <a:gd name="T35" fmla="*/ 56894921 h 206"/>
              <a:gd name="T36" fmla="*/ 79852618 w 272"/>
              <a:gd name="T37" fmla="*/ 54560757 h 206"/>
              <a:gd name="T38" fmla="*/ 79852618 w 272"/>
              <a:gd name="T39" fmla="*/ 6126979 h 206"/>
              <a:gd name="T40" fmla="*/ 79852618 w 272"/>
              <a:gd name="T41" fmla="*/ 6126979 h 206"/>
              <a:gd name="T42" fmla="*/ 79265322 w 272"/>
              <a:gd name="T43" fmla="*/ 3792815 h 206"/>
              <a:gd name="T44" fmla="*/ 78091275 w 272"/>
              <a:gd name="T45" fmla="*/ 1750488 h 206"/>
              <a:gd name="T46" fmla="*/ 76036284 w 272"/>
              <a:gd name="T47" fmla="*/ 583676 h 206"/>
              <a:gd name="T48" fmla="*/ 73981293 w 272"/>
              <a:gd name="T49" fmla="*/ 0 h 206"/>
              <a:gd name="T50" fmla="*/ 73981293 w 272"/>
              <a:gd name="T51" fmla="*/ 0 h 206"/>
              <a:gd name="T52" fmla="*/ 75448989 w 272"/>
              <a:gd name="T53" fmla="*/ 55144433 h 206"/>
              <a:gd name="T54" fmla="*/ 4403629 w 272"/>
              <a:gd name="T55" fmla="*/ 55144433 h 206"/>
              <a:gd name="T56" fmla="*/ 4403629 w 272"/>
              <a:gd name="T57" fmla="*/ 4084653 h 206"/>
              <a:gd name="T58" fmla="*/ 75448989 w 272"/>
              <a:gd name="T59" fmla="*/ 4084653 h 206"/>
              <a:gd name="T60" fmla="*/ 75448989 w 272"/>
              <a:gd name="T61" fmla="*/ 55144433 h 2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2" h="206">
                <a:moveTo>
                  <a:pt x="252" y="0"/>
                </a:moveTo>
                <a:lnTo>
                  <a:pt x="19" y="0"/>
                </a:lnTo>
                <a:lnTo>
                  <a:pt x="12" y="2"/>
                </a:lnTo>
                <a:lnTo>
                  <a:pt x="5" y="6"/>
                </a:lnTo>
                <a:lnTo>
                  <a:pt x="1" y="13"/>
                </a:lnTo>
                <a:lnTo>
                  <a:pt x="0" y="21"/>
                </a:lnTo>
                <a:lnTo>
                  <a:pt x="0" y="187"/>
                </a:lnTo>
                <a:lnTo>
                  <a:pt x="1" y="195"/>
                </a:lnTo>
                <a:lnTo>
                  <a:pt x="5" y="201"/>
                </a:lnTo>
                <a:lnTo>
                  <a:pt x="12" y="205"/>
                </a:lnTo>
                <a:lnTo>
                  <a:pt x="19" y="206"/>
                </a:lnTo>
                <a:lnTo>
                  <a:pt x="252" y="206"/>
                </a:lnTo>
                <a:lnTo>
                  <a:pt x="259" y="205"/>
                </a:lnTo>
                <a:lnTo>
                  <a:pt x="266" y="201"/>
                </a:lnTo>
                <a:lnTo>
                  <a:pt x="270" y="195"/>
                </a:lnTo>
                <a:lnTo>
                  <a:pt x="272" y="187"/>
                </a:lnTo>
                <a:lnTo>
                  <a:pt x="272" y="21"/>
                </a:lnTo>
                <a:lnTo>
                  <a:pt x="270" y="13"/>
                </a:lnTo>
                <a:lnTo>
                  <a:pt x="266" y="6"/>
                </a:lnTo>
                <a:lnTo>
                  <a:pt x="259" y="2"/>
                </a:lnTo>
                <a:lnTo>
                  <a:pt x="252" y="0"/>
                </a:lnTo>
                <a:close/>
                <a:moveTo>
                  <a:pt x="257" y="189"/>
                </a:moveTo>
                <a:lnTo>
                  <a:pt x="15" y="189"/>
                </a:lnTo>
                <a:lnTo>
                  <a:pt x="15" y="14"/>
                </a:lnTo>
                <a:lnTo>
                  <a:pt x="257" y="14"/>
                </a:lnTo>
                <a:lnTo>
                  <a:pt x="257" y="1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7" name="Freeform 357"/>
          <p:cNvSpPr>
            <a:spLocks noEditPoints="1"/>
          </p:cNvSpPr>
          <p:nvPr/>
        </p:nvSpPr>
        <p:spPr bwMode="auto">
          <a:xfrm>
            <a:off x="3521075" y="1243013"/>
            <a:ext cx="30163" cy="31750"/>
          </a:xfrm>
          <a:custGeom>
            <a:avLst/>
            <a:gdLst>
              <a:gd name="T0" fmla="*/ 8154594 w 57"/>
              <a:gd name="T1" fmla="*/ 16881852 h 59"/>
              <a:gd name="T2" fmla="*/ 11247624 w 57"/>
              <a:gd name="T3" fmla="*/ 16023525 h 59"/>
              <a:gd name="T4" fmla="*/ 13778670 w 57"/>
              <a:gd name="T5" fmla="*/ 14592623 h 59"/>
              <a:gd name="T6" fmla="*/ 15747203 w 57"/>
              <a:gd name="T7" fmla="*/ 11731356 h 59"/>
              <a:gd name="T8" fmla="*/ 16028195 w 57"/>
              <a:gd name="T9" fmla="*/ 8298051 h 59"/>
              <a:gd name="T10" fmla="*/ 16028195 w 57"/>
              <a:gd name="T11" fmla="*/ 6580860 h 59"/>
              <a:gd name="T12" fmla="*/ 14903168 w 57"/>
              <a:gd name="T13" fmla="*/ 3433843 h 59"/>
              <a:gd name="T14" fmla="*/ 12653643 w 57"/>
              <a:gd name="T15" fmla="*/ 1144614 h 59"/>
              <a:gd name="T16" fmla="*/ 10123126 w 57"/>
              <a:gd name="T17" fmla="*/ 0 h 59"/>
              <a:gd name="T18" fmla="*/ 8154594 w 57"/>
              <a:gd name="T19" fmla="*/ 0 h 59"/>
              <a:gd name="T20" fmla="*/ 4499050 w 57"/>
              <a:gd name="T21" fmla="*/ 858326 h 59"/>
              <a:gd name="T22" fmla="*/ 1968533 w 57"/>
              <a:gd name="T23" fmla="*/ 3147555 h 59"/>
              <a:gd name="T24" fmla="*/ 1687011 w 57"/>
              <a:gd name="T25" fmla="*/ 3147555 h 59"/>
              <a:gd name="T26" fmla="*/ 1687011 w 57"/>
              <a:gd name="T27" fmla="*/ 3433843 h 59"/>
              <a:gd name="T28" fmla="*/ 280992 w 57"/>
              <a:gd name="T29" fmla="*/ 5722534 h 59"/>
              <a:gd name="T30" fmla="*/ 0 w 57"/>
              <a:gd name="T31" fmla="*/ 8298051 h 59"/>
              <a:gd name="T32" fmla="*/ 843506 w 57"/>
              <a:gd name="T33" fmla="*/ 11731356 h 59"/>
              <a:gd name="T34" fmla="*/ 2249525 w 57"/>
              <a:gd name="T35" fmla="*/ 14592623 h 59"/>
              <a:gd name="T36" fmla="*/ 5061563 w 57"/>
              <a:gd name="T37" fmla="*/ 16023525 h 59"/>
              <a:gd name="T38" fmla="*/ 8154594 w 57"/>
              <a:gd name="T39" fmla="*/ 16881852 h 59"/>
              <a:gd name="T40" fmla="*/ 8154594 w 57"/>
              <a:gd name="T41" fmla="*/ 1430903 h 59"/>
              <a:gd name="T42" fmla="*/ 10123126 w 57"/>
              <a:gd name="T43" fmla="*/ 2002941 h 59"/>
              <a:gd name="T44" fmla="*/ 11529145 w 57"/>
              <a:gd name="T45" fmla="*/ 2861267 h 59"/>
              <a:gd name="T46" fmla="*/ 8154594 w 57"/>
              <a:gd name="T47" fmla="*/ 4292169 h 59"/>
              <a:gd name="T48" fmla="*/ 6467582 w 57"/>
              <a:gd name="T49" fmla="*/ 4577919 h 59"/>
              <a:gd name="T50" fmla="*/ 3374552 w 57"/>
              <a:gd name="T51" fmla="*/ 4005881 h 59"/>
              <a:gd name="T52" fmla="*/ 4499050 w 57"/>
              <a:gd name="T53" fmla="*/ 3147555 h 59"/>
              <a:gd name="T54" fmla="*/ 7030096 w 57"/>
              <a:gd name="T55" fmla="*/ 2002941 h 59"/>
              <a:gd name="T56" fmla="*/ 8154594 w 57"/>
              <a:gd name="T57" fmla="*/ 1430903 h 59"/>
              <a:gd name="T58" fmla="*/ 2812038 w 57"/>
              <a:gd name="T59" fmla="*/ 5150496 h 59"/>
              <a:gd name="T60" fmla="*/ 6186061 w 57"/>
              <a:gd name="T61" fmla="*/ 6295110 h 59"/>
              <a:gd name="T62" fmla="*/ 7311088 w 57"/>
              <a:gd name="T63" fmla="*/ 5722534 h 59"/>
              <a:gd name="T64" fmla="*/ 8436115 w 57"/>
              <a:gd name="T65" fmla="*/ 5436784 h 59"/>
              <a:gd name="T66" fmla="*/ 12372651 w 57"/>
              <a:gd name="T67" fmla="*/ 4292169 h 59"/>
              <a:gd name="T68" fmla="*/ 12935164 w 57"/>
              <a:gd name="T69" fmla="*/ 4577919 h 59"/>
              <a:gd name="T70" fmla="*/ 13497678 w 57"/>
              <a:gd name="T71" fmla="*/ 4577919 h 59"/>
              <a:gd name="T72" fmla="*/ 14622176 w 57"/>
              <a:gd name="T73" fmla="*/ 8298051 h 59"/>
              <a:gd name="T74" fmla="*/ 14341184 w 57"/>
              <a:gd name="T75" fmla="*/ 9728415 h 59"/>
              <a:gd name="T76" fmla="*/ 13497678 w 57"/>
              <a:gd name="T77" fmla="*/ 12017644 h 59"/>
              <a:gd name="T78" fmla="*/ 11529145 w 57"/>
              <a:gd name="T79" fmla="*/ 13734297 h 59"/>
              <a:gd name="T80" fmla="*/ 9560613 w 57"/>
              <a:gd name="T81" fmla="*/ 14878911 h 59"/>
              <a:gd name="T82" fmla="*/ 8154594 w 57"/>
              <a:gd name="T83" fmla="*/ 14878911 h 59"/>
              <a:gd name="T84" fmla="*/ 5905069 w 57"/>
              <a:gd name="T85" fmla="*/ 14592623 h 59"/>
              <a:gd name="T86" fmla="*/ 3936536 w 57"/>
              <a:gd name="T87" fmla="*/ 12875970 h 59"/>
              <a:gd name="T88" fmla="*/ 2249525 w 57"/>
              <a:gd name="T89" fmla="*/ 10873030 h 59"/>
              <a:gd name="T90" fmla="*/ 1968533 w 57"/>
              <a:gd name="T91" fmla="*/ 8298051 h 59"/>
              <a:gd name="T92" fmla="*/ 1968533 w 57"/>
              <a:gd name="T93" fmla="*/ 6580860 h 59"/>
              <a:gd name="T94" fmla="*/ 2812038 w 57"/>
              <a:gd name="T95" fmla="*/ 5150496 h 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7" h="59">
                <a:moveTo>
                  <a:pt x="29" y="59"/>
                </a:moveTo>
                <a:lnTo>
                  <a:pt x="29" y="59"/>
                </a:lnTo>
                <a:lnTo>
                  <a:pt x="36" y="57"/>
                </a:lnTo>
                <a:lnTo>
                  <a:pt x="40" y="56"/>
                </a:lnTo>
                <a:lnTo>
                  <a:pt x="45" y="53"/>
                </a:lnTo>
                <a:lnTo>
                  <a:pt x="49" y="51"/>
                </a:lnTo>
                <a:lnTo>
                  <a:pt x="53" y="45"/>
                </a:lnTo>
                <a:lnTo>
                  <a:pt x="56" y="41"/>
                </a:lnTo>
                <a:lnTo>
                  <a:pt x="57" y="36"/>
                </a:lnTo>
                <a:lnTo>
                  <a:pt x="57" y="29"/>
                </a:lnTo>
                <a:lnTo>
                  <a:pt x="57" y="23"/>
                </a:lnTo>
                <a:lnTo>
                  <a:pt x="56" y="18"/>
                </a:lnTo>
                <a:lnTo>
                  <a:pt x="53" y="12"/>
                </a:lnTo>
                <a:lnTo>
                  <a:pt x="49" y="8"/>
                </a:lnTo>
                <a:lnTo>
                  <a:pt x="45" y="4"/>
                </a:lnTo>
                <a:lnTo>
                  <a:pt x="40" y="1"/>
                </a:lnTo>
                <a:lnTo>
                  <a:pt x="36" y="0"/>
                </a:lnTo>
                <a:lnTo>
                  <a:pt x="29" y="0"/>
                </a:lnTo>
                <a:lnTo>
                  <a:pt x="22" y="0"/>
                </a:lnTo>
                <a:lnTo>
                  <a:pt x="16" y="3"/>
                </a:lnTo>
                <a:lnTo>
                  <a:pt x="11" y="7"/>
                </a:lnTo>
                <a:lnTo>
                  <a:pt x="7" y="11"/>
                </a:lnTo>
                <a:lnTo>
                  <a:pt x="6" y="11"/>
                </a:lnTo>
                <a:lnTo>
                  <a:pt x="6" y="12"/>
                </a:lnTo>
                <a:lnTo>
                  <a:pt x="1" y="20"/>
                </a:lnTo>
                <a:lnTo>
                  <a:pt x="0" y="29"/>
                </a:lnTo>
                <a:lnTo>
                  <a:pt x="1" y="36"/>
                </a:lnTo>
                <a:lnTo>
                  <a:pt x="3" y="41"/>
                </a:lnTo>
                <a:lnTo>
                  <a:pt x="6" y="45"/>
                </a:lnTo>
                <a:lnTo>
                  <a:pt x="8" y="51"/>
                </a:lnTo>
                <a:lnTo>
                  <a:pt x="14" y="53"/>
                </a:lnTo>
                <a:lnTo>
                  <a:pt x="18" y="56"/>
                </a:lnTo>
                <a:lnTo>
                  <a:pt x="23" y="57"/>
                </a:lnTo>
                <a:lnTo>
                  <a:pt x="29" y="59"/>
                </a:lnTo>
                <a:close/>
                <a:moveTo>
                  <a:pt x="29" y="5"/>
                </a:moveTo>
                <a:lnTo>
                  <a:pt x="29" y="5"/>
                </a:lnTo>
                <a:lnTo>
                  <a:pt x="36" y="7"/>
                </a:lnTo>
                <a:lnTo>
                  <a:pt x="41" y="10"/>
                </a:lnTo>
                <a:lnTo>
                  <a:pt x="36" y="11"/>
                </a:lnTo>
                <a:lnTo>
                  <a:pt x="29" y="15"/>
                </a:lnTo>
                <a:lnTo>
                  <a:pt x="23" y="16"/>
                </a:lnTo>
                <a:lnTo>
                  <a:pt x="19" y="16"/>
                </a:lnTo>
                <a:lnTo>
                  <a:pt x="12" y="14"/>
                </a:lnTo>
                <a:lnTo>
                  <a:pt x="16" y="11"/>
                </a:lnTo>
                <a:lnTo>
                  <a:pt x="21" y="8"/>
                </a:lnTo>
                <a:lnTo>
                  <a:pt x="25" y="7"/>
                </a:lnTo>
                <a:lnTo>
                  <a:pt x="29" y="5"/>
                </a:lnTo>
                <a:close/>
                <a:moveTo>
                  <a:pt x="10" y="18"/>
                </a:moveTo>
                <a:lnTo>
                  <a:pt x="10" y="18"/>
                </a:lnTo>
                <a:lnTo>
                  <a:pt x="15" y="20"/>
                </a:lnTo>
                <a:lnTo>
                  <a:pt x="22" y="22"/>
                </a:lnTo>
                <a:lnTo>
                  <a:pt x="26" y="20"/>
                </a:lnTo>
                <a:lnTo>
                  <a:pt x="30" y="19"/>
                </a:lnTo>
                <a:lnTo>
                  <a:pt x="41" y="15"/>
                </a:lnTo>
                <a:lnTo>
                  <a:pt x="44" y="15"/>
                </a:lnTo>
                <a:lnTo>
                  <a:pt x="46" y="16"/>
                </a:lnTo>
                <a:lnTo>
                  <a:pt x="48" y="16"/>
                </a:lnTo>
                <a:lnTo>
                  <a:pt x="51" y="22"/>
                </a:lnTo>
                <a:lnTo>
                  <a:pt x="52" y="29"/>
                </a:lnTo>
                <a:lnTo>
                  <a:pt x="51" y="34"/>
                </a:lnTo>
                <a:lnTo>
                  <a:pt x="49" y="38"/>
                </a:lnTo>
                <a:lnTo>
                  <a:pt x="48" y="42"/>
                </a:lnTo>
                <a:lnTo>
                  <a:pt x="45" y="45"/>
                </a:lnTo>
                <a:lnTo>
                  <a:pt x="41" y="48"/>
                </a:lnTo>
                <a:lnTo>
                  <a:pt x="38" y="51"/>
                </a:lnTo>
                <a:lnTo>
                  <a:pt x="34" y="52"/>
                </a:lnTo>
                <a:lnTo>
                  <a:pt x="29" y="52"/>
                </a:lnTo>
                <a:lnTo>
                  <a:pt x="25" y="52"/>
                </a:lnTo>
                <a:lnTo>
                  <a:pt x="21" y="51"/>
                </a:lnTo>
                <a:lnTo>
                  <a:pt x="16" y="48"/>
                </a:lnTo>
                <a:lnTo>
                  <a:pt x="14" y="45"/>
                </a:lnTo>
                <a:lnTo>
                  <a:pt x="11" y="42"/>
                </a:lnTo>
                <a:lnTo>
                  <a:pt x="8" y="38"/>
                </a:lnTo>
                <a:lnTo>
                  <a:pt x="7" y="34"/>
                </a:lnTo>
                <a:lnTo>
                  <a:pt x="7" y="29"/>
                </a:lnTo>
                <a:lnTo>
                  <a:pt x="7" y="23"/>
                </a:lnTo>
                <a:lnTo>
                  <a:pt x="10"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8" name="Freeform 358"/>
          <p:cNvSpPr>
            <a:spLocks/>
          </p:cNvSpPr>
          <p:nvPr/>
        </p:nvSpPr>
        <p:spPr bwMode="auto">
          <a:xfrm>
            <a:off x="3554413" y="1266825"/>
            <a:ext cx="15875" cy="23813"/>
          </a:xfrm>
          <a:custGeom>
            <a:avLst/>
            <a:gdLst>
              <a:gd name="T0" fmla="*/ 6860737 w 29"/>
              <a:gd name="T1" fmla="*/ 13179111 h 43"/>
              <a:gd name="T2" fmla="*/ 6860737 w 29"/>
              <a:gd name="T3" fmla="*/ 13179111 h 43"/>
              <a:gd name="T4" fmla="*/ 6860737 w 29"/>
              <a:gd name="T5" fmla="*/ 12872865 h 43"/>
              <a:gd name="T6" fmla="*/ 8290034 w 29"/>
              <a:gd name="T7" fmla="*/ 5823109 h 43"/>
              <a:gd name="T8" fmla="*/ 8290034 w 29"/>
              <a:gd name="T9" fmla="*/ 5823109 h 43"/>
              <a:gd name="T10" fmla="*/ 8290034 w 29"/>
              <a:gd name="T11" fmla="*/ 5210617 h 43"/>
              <a:gd name="T12" fmla="*/ 8290034 w 29"/>
              <a:gd name="T13" fmla="*/ 5210617 h 43"/>
              <a:gd name="T14" fmla="*/ 7718534 w 29"/>
              <a:gd name="T15" fmla="*/ 4597570 h 43"/>
              <a:gd name="T16" fmla="*/ 7432237 w 29"/>
              <a:gd name="T17" fmla="*/ 3677724 h 43"/>
              <a:gd name="T18" fmla="*/ 7432237 w 29"/>
              <a:gd name="T19" fmla="*/ 3677724 h 43"/>
              <a:gd name="T20" fmla="*/ 7432237 w 29"/>
              <a:gd name="T21" fmla="*/ 2758431 h 43"/>
              <a:gd name="T22" fmla="*/ 8290034 w 29"/>
              <a:gd name="T23" fmla="*/ 2145385 h 43"/>
              <a:gd name="T24" fmla="*/ 8290034 w 29"/>
              <a:gd name="T25" fmla="*/ 2145385 h 43"/>
              <a:gd name="T26" fmla="*/ 8290034 w 29"/>
              <a:gd name="T27" fmla="*/ 1532339 h 43"/>
              <a:gd name="T28" fmla="*/ 8290034 w 29"/>
              <a:gd name="T29" fmla="*/ 1532339 h 43"/>
              <a:gd name="T30" fmla="*/ 8290034 w 29"/>
              <a:gd name="T31" fmla="*/ 1532339 h 43"/>
              <a:gd name="T32" fmla="*/ 8290034 w 29"/>
              <a:gd name="T33" fmla="*/ 1532339 h 43"/>
              <a:gd name="T34" fmla="*/ 6574987 w 29"/>
              <a:gd name="T35" fmla="*/ 613046 h 43"/>
              <a:gd name="T36" fmla="*/ 5145690 w 29"/>
              <a:gd name="T37" fmla="*/ 0 h 43"/>
              <a:gd name="T38" fmla="*/ 5145690 w 29"/>
              <a:gd name="T39" fmla="*/ 0 h 43"/>
              <a:gd name="T40" fmla="*/ 4573642 w 29"/>
              <a:gd name="T41" fmla="*/ 0 h 43"/>
              <a:gd name="T42" fmla="*/ 4573642 w 29"/>
              <a:gd name="T43" fmla="*/ 0 h 43"/>
              <a:gd name="T44" fmla="*/ 3144345 w 29"/>
              <a:gd name="T45" fmla="*/ 613046 h 43"/>
              <a:gd name="T46" fmla="*/ 2000797 w 29"/>
              <a:gd name="T47" fmla="*/ 2145385 h 43"/>
              <a:gd name="T48" fmla="*/ 857797 w 29"/>
              <a:gd name="T49" fmla="*/ 3677724 h 43"/>
              <a:gd name="T50" fmla="*/ 0 w 29"/>
              <a:gd name="T51" fmla="*/ 5210617 h 43"/>
              <a:gd name="T52" fmla="*/ 0 w 29"/>
              <a:gd name="T53" fmla="*/ 5210617 h 43"/>
              <a:gd name="T54" fmla="*/ 1429297 w 29"/>
              <a:gd name="T55" fmla="*/ 7049202 h 43"/>
              <a:gd name="T56" fmla="*/ 2572845 w 29"/>
              <a:gd name="T57" fmla="*/ 8581541 h 43"/>
              <a:gd name="T58" fmla="*/ 3716392 w 29"/>
              <a:gd name="T59" fmla="*/ 10726926 h 43"/>
              <a:gd name="T60" fmla="*/ 4573642 w 29"/>
              <a:gd name="T61" fmla="*/ 13179111 h 43"/>
              <a:gd name="T62" fmla="*/ 6860737 w 29"/>
              <a:gd name="T63" fmla="*/ 13179111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 h="43">
                <a:moveTo>
                  <a:pt x="24" y="43"/>
                </a:moveTo>
                <a:lnTo>
                  <a:pt x="24" y="43"/>
                </a:lnTo>
                <a:lnTo>
                  <a:pt x="24" y="42"/>
                </a:lnTo>
                <a:lnTo>
                  <a:pt x="29" y="19"/>
                </a:lnTo>
                <a:lnTo>
                  <a:pt x="29" y="17"/>
                </a:lnTo>
                <a:lnTo>
                  <a:pt x="27" y="15"/>
                </a:lnTo>
                <a:lnTo>
                  <a:pt x="26" y="12"/>
                </a:lnTo>
                <a:lnTo>
                  <a:pt x="26" y="9"/>
                </a:lnTo>
                <a:lnTo>
                  <a:pt x="29" y="7"/>
                </a:lnTo>
                <a:lnTo>
                  <a:pt x="29" y="5"/>
                </a:lnTo>
                <a:lnTo>
                  <a:pt x="23" y="2"/>
                </a:lnTo>
                <a:lnTo>
                  <a:pt x="18" y="0"/>
                </a:lnTo>
                <a:lnTo>
                  <a:pt x="16" y="0"/>
                </a:lnTo>
                <a:lnTo>
                  <a:pt x="11" y="2"/>
                </a:lnTo>
                <a:lnTo>
                  <a:pt x="7" y="7"/>
                </a:lnTo>
                <a:lnTo>
                  <a:pt x="3" y="12"/>
                </a:lnTo>
                <a:lnTo>
                  <a:pt x="0" y="17"/>
                </a:lnTo>
                <a:lnTo>
                  <a:pt x="5" y="23"/>
                </a:lnTo>
                <a:lnTo>
                  <a:pt x="9" y="28"/>
                </a:lnTo>
                <a:lnTo>
                  <a:pt x="13" y="35"/>
                </a:lnTo>
                <a:lnTo>
                  <a:pt x="16" y="43"/>
                </a:lnTo>
                <a:lnTo>
                  <a:pt x="24"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89" name="Freeform 359"/>
          <p:cNvSpPr>
            <a:spLocks/>
          </p:cNvSpPr>
          <p:nvPr/>
        </p:nvSpPr>
        <p:spPr bwMode="auto">
          <a:xfrm>
            <a:off x="3575050" y="1266825"/>
            <a:ext cx="17463" cy="23813"/>
          </a:xfrm>
          <a:custGeom>
            <a:avLst/>
            <a:gdLst>
              <a:gd name="T0" fmla="*/ 3056025 w 34"/>
              <a:gd name="T1" fmla="*/ 0 h 43"/>
              <a:gd name="T2" fmla="*/ 3056025 w 34"/>
              <a:gd name="T3" fmla="*/ 0 h 43"/>
              <a:gd name="T4" fmla="*/ 1944556 w 34"/>
              <a:gd name="T5" fmla="*/ 613046 h 43"/>
              <a:gd name="T6" fmla="*/ 277867 w 34"/>
              <a:gd name="T7" fmla="*/ 1532339 h 43"/>
              <a:gd name="T8" fmla="*/ 277867 w 34"/>
              <a:gd name="T9" fmla="*/ 1532339 h 43"/>
              <a:gd name="T10" fmla="*/ 0 w 34"/>
              <a:gd name="T11" fmla="*/ 1532339 h 43"/>
              <a:gd name="T12" fmla="*/ 0 w 34"/>
              <a:gd name="T13" fmla="*/ 1532339 h 43"/>
              <a:gd name="T14" fmla="*/ 0 w 34"/>
              <a:gd name="T15" fmla="*/ 2145385 h 43"/>
              <a:gd name="T16" fmla="*/ 0 w 34"/>
              <a:gd name="T17" fmla="*/ 2145385 h 43"/>
              <a:gd name="T18" fmla="*/ 555734 w 34"/>
              <a:gd name="T19" fmla="*/ 2758431 h 43"/>
              <a:gd name="T20" fmla="*/ 555734 w 34"/>
              <a:gd name="T21" fmla="*/ 3677724 h 43"/>
              <a:gd name="T22" fmla="*/ 555734 w 34"/>
              <a:gd name="T23" fmla="*/ 3677724 h 43"/>
              <a:gd name="T24" fmla="*/ 555734 w 34"/>
              <a:gd name="T25" fmla="*/ 4597570 h 43"/>
              <a:gd name="T26" fmla="*/ 0 w 34"/>
              <a:gd name="T27" fmla="*/ 5210617 h 43"/>
              <a:gd name="T28" fmla="*/ 0 w 34"/>
              <a:gd name="T29" fmla="*/ 5210617 h 43"/>
              <a:gd name="T30" fmla="*/ 0 w 34"/>
              <a:gd name="T31" fmla="*/ 5823109 h 43"/>
              <a:gd name="T32" fmla="*/ 1111469 w 34"/>
              <a:gd name="T33" fmla="*/ 12872865 h 43"/>
              <a:gd name="T34" fmla="*/ 1111469 w 34"/>
              <a:gd name="T35" fmla="*/ 12872865 h 43"/>
              <a:gd name="T36" fmla="*/ 1111469 w 34"/>
              <a:gd name="T37" fmla="*/ 13179111 h 43"/>
              <a:gd name="T38" fmla="*/ 9445429 w 34"/>
              <a:gd name="T39" fmla="*/ 13179111 h 43"/>
              <a:gd name="T40" fmla="*/ 9445429 w 34"/>
              <a:gd name="T41" fmla="*/ 13179111 h 43"/>
              <a:gd name="T42" fmla="*/ 9445429 w 34"/>
              <a:gd name="T43" fmla="*/ 13179111 h 43"/>
              <a:gd name="T44" fmla="*/ 9445429 w 34"/>
              <a:gd name="T45" fmla="*/ 13179111 h 43"/>
              <a:gd name="T46" fmla="*/ 9445429 w 34"/>
              <a:gd name="T47" fmla="*/ 12872865 h 43"/>
              <a:gd name="T48" fmla="*/ 9445429 w 34"/>
              <a:gd name="T49" fmla="*/ 12872865 h 43"/>
              <a:gd name="T50" fmla="*/ 8889694 w 34"/>
              <a:gd name="T51" fmla="*/ 8581541 h 43"/>
              <a:gd name="T52" fmla="*/ 7778739 w 34"/>
              <a:gd name="T53" fmla="*/ 4903817 h 43"/>
              <a:gd name="T54" fmla="*/ 6667271 w 34"/>
              <a:gd name="T55" fmla="*/ 3371478 h 43"/>
              <a:gd name="T56" fmla="*/ 6111536 w 34"/>
              <a:gd name="T57" fmla="*/ 2145385 h 43"/>
              <a:gd name="T58" fmla="*/ 4722714 w 34"/>
              <a:gd name="T59" fmla="*/ 613046 h 43"/>
              <a:gd name="T60" fmla="*/ 3333892 w 34"/>
              <a:gd name="T61" fmla="*/ 0 h 43"/>
              <a:gd name="T62" fmla="*/ 3333892 w 34"/>
              <a:gd name="T63" fmla="*/ 0 h 43"/>
              <a:gd name="T64" fmla="*/ 3056025 w 34"/>
              <a:gd name="T65" fmla="*/ 0 h 43"/>
              <a:gd name="T66" fmla="*/ 3056025 w 34"/>
              <a:gd name="T67" fmla="*/ 0 h 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 h="43">
                <a:moveTo>
                  <a:pt x="11" y="0"/>
                </a:moveTo>
                <a:lnTo>
                  <a:pt x="11" y="0"/>
                </a:lnTo>
                <a:lnTo>
                  <a:pt x="7" y="2"/>
                </a:lnTo>
                <a:lnTo>
                  <a:pt x="1" y="5"/>
                </a:lnTo>
                <a:lnTo>
                  <a:pt x="0" y="5"/>
                </a:lnTo>
                <a:lnTo>
                  <a:pt x="0" y="7"/>
                </a:lnTo>
                <a:lnTo>
                  <a:pt x="2" y="9"/>
                </a:lnTo>
                <a:lnTo>
                  <a:pt x="2" y="12"/>
                </a:lnTo>
                <a:lnTo>
                  <a:pt x="2" y="15"/>
                </a:lnTo>
                <a:lnTo>
                  <a:pt x="0" y="17"/>
                </a:lnTo>
                <a:lnTo>
                  <a:pt x="0" y="19"/>
                </a:lnTo>
                <a:lnTo>
                  <a:pt x="4" y="42"/>
                </a:lnTo>
                <a:lnTo>
                  <a:pt x="4" y="43"/>
                </a:lnTo>
                <a:lnTo>
                  <a:pt x="34" y="43"/>
                </a:lnTo>
                <a:lnTo>
                  <a:pt x="34" y="42"/>
                </a:lnTo>
                <a:lnTo>
                  <a:pt x="32" y="28"/>
                </a:lnTo>
                <a:lnTo>
                  <a:pt x="28" y="16"/>
                </a:lnTo>
                <a:lnTo>
                  <a:pt x="24" y="11"/>
                </a:lnTo>
                <a:lnTo>
                  <a:pt x="22" y="7"/>
                </a:lnTo>
                <a:lnTo>
                  <a:pt x="17" y="2"/>
                </a:lnTo>
                <a:lnTo>
                  <a:pt x="12" y="0"/>
                </a:lnTo>
                <a:lnTo>
                  <a:pt x="1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0" name="Freeform 360"/>
          <p:cNvSpPr>
            <a:spLocks noEditPoints="1"/>
          </p:cNvSpPr>
          <p:nvPr/>
        </p:nvSpPr>
        <p:spPr bwMode="auto">
          <a:xfrm>
            <a:off x="3560763" y="1241425"/>
            <a:ext cx="25400" cy="25400"/>
          </a:xfrm>
          <a:custGeom>
            <a:avLst/>
            <a:gdLst>
              <a:gd name="T0" fmla="*/ 6865902 w 45"/>
              <a:gd name="T1" fmla="*/ 13445787 h 47"/>
              <a:gd name="T2" fmla="*/ 9362440 w 45"/>
              <a:gd name="T3" fmla="*/ 12873477 h 47"/>
              <a:gd name="T4" fmla="*/ 11858978 w 45"/>
              <a:gd name="T5" fmla="*/ 11442970 h 47"/>
              <a:gd name="T6" fmla="*/ 13106964 w 45"/>
              <a:gd name="T7" fmla="*/ 9440694 h 47"/>
              <a:gd name="T8" fmla="*/ 14043378 w 45"/>
              <a:gd name="T9" fmla="*/ 6579681 h 47"/>
              <a:gd name="T10" fmla="*/ 13419102 w 45"/>
              <a:gd name="T11" fmla="*/ 5435600 h 47"/>
              <a:gd name="T12" fmla="*/ 12794827 w 45"/>
              <a:gd name="T13" fmla="*/ 3146898 h 47"/>
              <a:gd name="T14" fmla="*/ 10610427 w 45"/>
              <a:gd name="T15" fmla="*/ 1144081 h 47"/>
              <a:gd name="T16" fmla="*/ 8113889 w 45"/>
              <a:gd name="T17" fmla="*/ 572311 h 47"/>
              <a:gd name="T18" fmla="*/ 6865902 w 45"/>
              <a:gd name="T19" fmla="*/ 0 h 47"/>
              <a:gd name="T20" fmla="*/ 3745089 w 45"/>
              <a:gd name="T21" fmla="*/ 858196 h 47"/>
              <a:gd name="T22" fmla="*/ 1248551 w 45"/>
              <a:gd name="T23" fmla="*/ 2861013 h 47"/>
              <a:gd name="T24" fmla="*/ 1248551 w 45"/>
              <a:gd name="T25" fmla="*/ 2861013 h 47"/>
              <a:gd name="T26" fmla="*/ 1248551 w 45"/>
              <a:gd name="T27" fmla="*/ 2861013 h 47"/>
              <a:gd name="T28" fmla="*/ 0 w 45"/>
              <a:gd name="T29" fmla="*/ 4863289 h 47"/>
              <a:gd name="T30" fmla="*/ 0 w 45"/>
              <a:gd name="T31" fmla="*/ 6579681 h 47"/>
              <a:gd name="T32" fmla="*/ 312138 w 45"/>
              <a:gd name="T33" fmla="*/ 9440694 h 47"/>
              <a:gd name="T34" fmla="*/ 1560124 w 45"/>
              <a:gd name="T35" fmla="*/ 11442970 h 47"/>
              <a:gd name="T36" fmla="*/ 4057227 w 45"/>
              <a:gd name="T37" fmla="*/ 12873477 h 47"/>
              <a:gd name="T38" fmla="*/ 6865902 w 45"/>
              <a:gd name="T39" fmla="*/ 13445787 h 47"/>
              <a:gd name="T40" fmla="*/ 6865902 w 45"/>
              <a:gd name="T41" fmla="*/ 1716391 h 47"/>
              <a:gd name="T42" fmla="*/ 8426027 w 45"/>
              <a:gd name="T43" fmla="*/ 1716391 h 47"/>
              <a:gd name="T44" fmla="*/ 9674578 w 45"/>
              <a:gd name="T45" fmla="*/ 2288702 h 47"/>
              <a:gd name="T46" fmla="*/ 6865902 w 45"/>
              <a:gd name="T47" fmla="*/ 3719209 h 47"/>
              <a:gd name="T48" fmla="*/ 5617351 w 45"/>
              <a:gd name="T49" fmla="*/ 4005094 h 47"/>
              <a:gd name="T50" fmla="*/ 2808676 w 45"/>
              <a:gd name="T51" fmla="*/ 3146898 h 47"/>
              <a:gd name="T52" fmla="*/ 4680938 w 45"/>
              <a:gd name="T53" fmla="*/ 2002817 h 47"/>
              <a:gd name="T54" fmla="*/ 6865902 w 45"/>
              <a:gd name="T55" fmla="*/ 1716391 h 47"/>
              <a:gd name="T56" fmla="*/ 2184400 w 45"/>
              <a:gd name="T57" fmla="*/ 4005094 h 47"/>
              <a:gd name="T58" fmla="*/ 3432951 w 45"/>
              <a:gd name="T59" fmla="*/ 4863289 h 47"/>
              <a:gd name="T60" fmla="*/ 4993076 w 45"/>
              <a:gd name="T61" fmla="*/ 5149715 h 47"/>
              <a:gd name="T62" fmla="*/ 7177476 w 45"/>
              <a:gd name="T63" fmla="*/ 4290979 h 47"/>
              <a:gd name="T64" fmla="*/ 9674578 w 45"/>
              <a:gd name="T65" fmla="*/ 3719209 h 47"/>
              <a:gd name="T66" fmla="*/ 10922564 w 45"/>
              <a:gd name="T67" fmla="*/ 3719209 h 47"/>
              <a:gd name="T68" fmla="*/ 11546840 w 45"/>
              <a:gd name="T69" fmla="*/ 3719209 h 47"/>
              <a:gd name="T70" fmla="*/ 11858978 w 45"/>
              <a:gd name="T71" fmla="*/ 5149715 h 47"/>
              <a:gd name="T72" fmla="*/ 12171116 w 45"/>
              <a:gd name="T73" fmla="*/ 6579681 h 47"/>
              <a:gd name="T74" fmla="*/ 10610427 w 45"/>
              <a:gd name="T75" fmla="*/ 10298889 h 47"/>
              <a:gd name="T76" fmla="*/ 6865902 w 45"/>
              <a:gd name="T77" fmla="*/ 11729396 h 47"/>
              <a:gd name="T78" fmla="*/ 4680938 w 45"/>
              <a:gd name="T79" fmla="*/ 11442970 h 47"/>
              <a:gd name="T80" fmla="*/ 1560124 w 45"/>
              <a:gd name="T81" fmla="*/ 8582498 h 47"/>
              <a:gd name="T82" fmla="*/ 1248551 w 45"/>
              <a:gd name="T83" fmla="*/ 6579681 h 47"/>
              <a:gd name="T84" fmla="*/ 2184400 w 45"/>
              <a:gd name="T85" fmla="*/ 4005094 h 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 h="47">
                <a:moveTo>
                  <a:pt x="22" y="47"/>
                </a:moveTo>
                <a:lnTo>
                  <a:pt x="22" y="47"/>
                </a:lnTo>
                <a:lnTo>
                  <a:pt x="26" y="47"/>
                </a:lnTo>
                <a:lnTo>
                  <a:pt x="30" y="45"/>
                </a:lnTo>
                <a:lnTo>
                  <a:pt x="34" y="43"/>
                </a:lnTo>
                <a:lnTo>
                  <a:pt x="38" y="40"/>
                </a:lnTo>
                <a:lnTo>
                  <a:pt x="41" y="36"/>
                </a:lnTo>
                <a:lnTo>
                  <a:pt x="42" y="33"/>
                </a:lnTo>
                <a:lnTo>
                  <a:pt x="43" y="28"/>
                </a:lnTo>
                <a:lnTo>
                  <a:pt x="45" y="23"/>
                </a:lnTo>
                <a:lnTo>
                  <a:pt x="43" y="19"/>
                </a:lnTo>
                <a:lnTo>
                  <a:pt x="42" y="14"/>
                </a:lnTo>
                <a:lnTo>
                  <a:pt x="41" y="11"/>
                </a:lnTo>
                <a:lnTo>
                  <a:pt x="38" y="7"/>
                </a:lnTo>
                <a:lnTo>
                  <a:pt x="34" y="4"/>
                </a:lnTo>
                <a:lnTo>
                  <a:pt x="30" y="3"/>
                </a:lnTo>
                <a:lnTo>
                  <a:pt x="26" y="2"/>
                </a:lnTo>
                <a:lnTo>
                  <a:pt x="22" y="0"/>
                </a:lnTo>
                <a:lnTo>
                  <a:pt x="16" y="2"/>
                </a:lnTo>
                <a:lnTo>
                  <a:pt x="12" y="3"/>
                </a:lnTo>
                <a:lnTo>
                  <a:pt x="8" y="6"/>
                </a:lnTo>
                <a:lnTo>
                  <a:pt x="4" y="10"/>
                </a:lnTo>
                <a:lnTo>
                  <a:pt x="0" y="17"/>
                </a:lnTo>
                <a:lnTo>
                  <a:pt x="0" y="23"/>
                </a:lnTo>
                <a:lnTo>
                  <a:pt x="0" y="28"/>
                </a:lnTo>
                <a:lnTo>
                  <a:pt x="1" y="33"/>
                </a:lnTo>
                <a:lnTo>
                  <a:pt x="2" y="36"/>
                </a:lnTo>
                <a:lnTo>
                  <a:pt x="5" y="40"/>
                </a:lnTo>
                <a:lnTo>
                  <a:pt x="9" y="43"/>
                </a:lnTo>
                <a:lnTo>
                  <a:pt x="13" y="45"/>
                </a:lnTo>
                <a:lnTo>
                  <a:pt x="18" y="47"/>
                </a:lnTo>
                <a:lnTo>
                  <a:pt x="22" y="47"/>
                </a:lnTo>
                <a:close/>
                <a:moveTo>
                  <a:pt x="22" y="6"/>
                </a:moveTo>
                <a:lnTo>
                  <a:pt x="22" y="6"/>
                </a:lnTo>
                <a:lnTo>
                  <a:pt x="27" y="6"/>
                </a:lnTo>
                <a:lnTo>
                  <a:pt x="31" y="8"/>
                </a:lnTo>
                <a:lnTo>
                  <a:pt x="27" y="10"/>
                </a:lnTo>
                <a:lnTo>
                  <a:pt x="22" y="13"/>
                </a:lnTo>
                <a:lnTo>
                  <a:pt x="18" y="14"/>
                </a:lnTo>
                <a:lnTo>
                  <a:pt x="15" y="14"/>
                </a:lnTo>
                <a:lnTo>
                  <a:pt x="9" y="11"/>
                </a:lnTo>
                <a:lnTo>
                  <a:pt x="15" y="7"/>
                </a:lnTo>
                <a:lnTo>
                  <a:pt x="18" y="6"/>
                </a:lnTo>
                <a:lnTo>
                  <a:pt x="22" y="6"/>
                </a:lnTo>
                <a:close/>
                <a:moveTo>
                  <a:pt x="7" y="14"/>
                </a:moveTo>
                <a:lnTo>
                  <a:pt x="7" y="14"/>
                </a:lnTo>
                <a:lnTo>
                  <a:pt x="11" y="17"/>
                </a:lnTo>
                <a:lnTo>
                  <a:pt x="16" y="18"/>
                </a:lnTo>
                <a:lnTo>
                  <a:pt x="20" y="17"/>
                </a:lnTo>
                <a:lnTo>
                  <a:pt x="23" y="15"/>
                </a:lnTo>
                <a:lnTo>
                  <a:pt x="31" y="13"/>
                </a:lnTo>
                <a:lnTo>
                  <a:pt x="34" y="13"/>
                </a:lnTo>
                <a:lnTo>
                  <a:pt x="35" y="13"/>
                </a:lnTo>
                <a:lnTo>
                  <a:pt x="37" y="13"/>
                </a:lnTo>
                <a:lnTo>
                  <a:pt x="38" y="18"/>
                </a:lnTo>
                <a:lnTo>
                  <a:pt x="39" y="23"/>
                </a:lnTo>
                <a:lnTo>
                  <a:pt x="38" y="30"/>
                </a:lnTo>
                <a:lnTo>
                  <a:pt x="34" y="36"/>
                </a:lnTo>
                <a:lnTo>
                  <a:pt x="28" y="40"/>
                </a:lnTo>
                <a:lnTo>
                  <a:pt x="22" y="41"/>
                </a:lnTo>
                <a:lnTo>
                  <a:pt x="15" y="40"/>
                </a:lnTo>
                <a:lnTo>
                  <a:pt x="9" y="36"/>
                </a:lnTo>
                <a:lnTo>
                  <a:pt x="5" y="30"/>
                </a:lnTo>
                <a:lnTo>
                  <a:pt x="4" y="23"/>
                </a:lnTo>
                <a:lnTo>
                  <a:pt x="5" y="19"/>
                </a:lnTo>
                <a:lnTo>
                  <a:pt x="7"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1" name="Freeform 361"/>
          <p:cNvSpPr>
            <a:spLocks/>
          </p:cNvSpPr>
          <p:nvPr/>
        </p:nvSpPr>
        <p:spPr bwMode="auto">
          <a:xfrm>
            <a:off x="3481388" y="1266825"/>
            <a:ext cx="19050" cy="23813"/>
          </a:xfrm>
          <a:custGeom>
            <a:avLst/>
            <a:gdLst>
              <a:gd name="T0" fmla="*/ 302623 w 35"/>
              <a:gd name="T1" fmla="*/ 13179111 h 43"/>
              <a:gd name="T2" fmla="*/ 9084129 w 35"/>
              <a:gd name="T3" fmla="*/ 13179111 h 43"/>
              <a:gd name="T4" fmla="*/ 9084129 w 35"/>
              <a:gd name="T5" fmla="*/ 13179111 h 43"/>
              <a:gd name="T6" fmla="*/ 9387296 w 35"/>
              <a:gd name="T7" fmla="*/ 12872865 h 43"/>
              <a:gd name="T8" fmla="*/ 10598331 w 35"/>
              <a:gd name="T9" fmla="*/ 5823109 h 43"/>
              <a:gd name="T10" fmla="*/ 10598331 w 35"/>
              <a:gd name="T11" fmla="*/ 5823109 h 43"/>
              <a:gd name="T12" fmla="*/ 10598331 w 35"/>
              <a:gd name="T13" fmla="*/ 5210617 h 43"/>
              <a:gd name="T14" fmla="*/ 10598331 w 35"/>
              <a:gd name="T15" fmla="*/ 5210617 h 43"/>
              <a:gd name="T16" fmla="*/ 9689919 w 35"/>
              <a:gd name="T17" fmla="*/ 4597570 h 43"/>
              <a:gd name="T18" fmla="*/ 9689919 w 35"/>
              <a:gd name="T19" fmla="*/ 3677724 h 43"/>
              <a:gd name="T20" fmla="*/ 9689919 w 35"/>
              <a:gd name="T21" fmla="*/ 3677724 h 43"/>
              <a:gd name="T22" fmla="*/ 9689919 w 35"/>
              <a:gd name="T23" fmla="*/ 2758431 h 43"/>
              <a:gd name="T24" fmla="*/ 10295709 w 35"/>
              <a:gd name="T25" fmla="*/ 2145385 h 43"/>
              <a:gd name="T26" fmla="*/ 10295709 w 35"/>
              <a:gd name="T27" fmla="*/ 2145385 h 43"/>
              <a:gd name="T28" fmla="*/ 10598331 w 35"/>
              <a:gd name="T29" fmla="*/ 1532339 h 43"/>
              <a:gd name="T30" fmla="*/ 10598331 w 35"/>
              <a:gd name="T31" fmla="*/ 1532339 h 43"/>
              <a:gd name="T32" fmla="*/ 10295709 w 35"/>
              <a:gd name="T33" fmla="*/ 1532339 h 43"/>
              <a:gd name="T34" fmla="*/ 10295709 w 35"/>
              <a:gd name="T35" fmla="*/ 1532339 h 43"/>
              <a:gd name="T36" fmla="*/ 8478883 w 35"/>
              <a:gd name="T37" fmla="*/ 613046 h 43"/>
              <a:gd name="T38" fmla="*/ 6964680 w 35"/>
              <a:gd name="T39" fmla="*/ 0 h 43"/>
              <a:gd name="T40" fmla="*/ 6964680 w 35"/>
              <a:gd name="T41" fmla="*/ 0 h 43"/>
              <a:gd name="T42" fmla="*/ 6964680 w 35"/>
              <a:gd name="T43" fmla="*/ 0 h 43"/>
              <a:gd name="T44" fmla="*/ 6964680 w 35"/>
              <a:gd name="T45" fmla="*/ 0 h 43"/>
              <a:gd name="T46" fmla="*/ 5147854 w 35"/>
              <a:gd name="T47" fmla="*/ 613046 h 43"/>
              <a:gd name="T48" fmla="*/ 3936274 w 35"/>
              <a:gd name="T49" fmla="*/ 2145385 h 43"/>
              <a:gd name="T50" fmla="*/ 2725239 w 35"/>
              <a:gd name="T51" fmla="*/ 3371478 h 43"/>
              <a:gd name="T52" fmla="*/ 2119449 w 35"/>
              <a:gd name="T53" fmla="*/ 4903817 h 43"/>
              <a:gd name="T54" fmla="*/ 605790 w 35"/>
              <a:gd name="T55" fmla="*/ 8581541 h 43"/>
              <a:gd name="T56" fmla="*/ 0 w 35"/>
              <a:gd name="T57" fmla="*/ 12872865 h 43"/>
              <a:gd name="T58" fmla="*/ 0 w 35"/>
              <a:gd name="T59" fmla="*/ 12872865 h 43"/>
              <a:gd name="T60" fmla="*/ 302623 w 35"/>
              <a:gd name="T61" fmla="*/ 13179111 h 43"/>
              <a:gd name="T62" fmla="*/ 302623 w 35"/>
              <a:gd name="T63" fmla="*/ 13179111 h 43"/>
              <a:gd name="T64" fmla="*/ 302623 w 35"/>
              <a:gd name="T65" fmla="*/ 13179111 h 43"/>
              <a:gd name="T66" fmla="*/ 302623 w 35"/>
              <a:gd name="T67" fmla="*/ 13179111 h 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5" h="43">
                <a:moveTo>
                  <a:pt x="1" y="43"/>
                </a:moveTo>
                <a:lnTo>
                  <a:pt x="30" y="43"/>
                </a:lnTo>
                <a:lnTo>
                  <a:pt x="31" y="42"/>
                </a:lnTo>
                <a:lnTo>
                  <a:pt x="35" y="19"/>
                </a:lnTo>
                <a:lnTo>
                  <a:pt x="35" y="17"/>
                </a:lnTo>
                <a:lnTo>
                  <a:pt x="32" y="15"/>
                </a:lnTo>
                <a:lnTo>
                  <a:pt x="32" y="12"/>
                </a:lnTo>
                <a:lnTo>
                  <a:pt x="32" y="9"/>
                </a:lnTo>
                <a:lnTo>
                  <a:pt x="34" y="7"/>
                </a:lnTo>
                <a:lnTo>
                  <a:pt x="35" y="5"/>
                </a:lnTo>
                <a:lnTo>
                  <a:pt x="34" y="5"/>
                </a:lnTo>
                <a:lnTo>
                  <a:pt x="28" y="2"/>
                </a:lnTo>
                <a:lnTo>
                  <a:pt x="23" y="0"/>
                </a:lnTo>
                <a:lnTo>
                  <a:pt x="17" y="2"/>
                </a:lnTo>
                <a:lnTo>
                  <a:pt x="13" y="7"/>
                </a:lnTo>
                <a:lnTo>
                  <a:pt x="9" y="11"/>
                </a:lnTo>
                <a:lnTo>
                  <a:pt x="7" y="16"/>
                </a:lnTo>
                <a:lnTo>
                  <a:pt x="2" y="28"/>
                </a:lnTo>
                <a:lnTo>
                  <a:pt x="0" y="42"/>
                </a:lnTo>
                <a:lnTo>
                  <a:pt x="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2" name="Freeform 362"/>
          <p:cNvSpPr>
            <a:spLocks/>
          </p:cNvSpPr>
          <p:nvPr/>
        </p:nvSpPr>
        <p:spPr bwMode="auto">
          <a:xfrm>
            <a:off x="3505200" y="1266825"/>
            <a:ext cx="15875" cy="23813"/>
          </a:xfrm>
          <a:custGeom>
            <a:avLst/>
            <a:gdLst>
              <a:gd name="T0" fmla="*/ 3430095 w 29"/>
              <a:gd name="T1" fmla="*/ 0 h 43"/>
              <a:gd name="T2" fmla="*/ 3430095 w 29"/>
              <a:gd name="T3" fmla="*/ 0 h 43"/>
              <a:gd name="T4" fmla="*/ 2000797 w 29"/>
              <a:gd name="T5" fmla="*/ 613046 h 43"/>
              <a:gd name="T6" fmla="*/ 285750 w 29"/>
              <a:gd name="T7" fmla="*/ 1532339 h 43"/>
              <a:gd name="T8" fmla="*/ 285750 w 29"/>
              <a:gd name="T9" fmla="*/ 1532339 h 43"/>
              <a:gd name="T10" fmla="*/ 285750 w 29"/>
              <a:gd name="T11" fmla="*/ 1532339 h 43"/>
              <a:gd name="T12" fmla="*/ 285750 w 29"/>
              <a:gd name="T13" fmla="*/ 1532339 h 43"/>
              <a:gd name="T14" fmla="*/ 285750 w 29"/>
              <a:gd name="T15" fmla="*/ 2145385 h 43"/>
              <a:gd name="T16" fmla="*/ 285750 w 29"/>
              <a:gd name="T17" fmla="*/ 2145385 h 43"/>
              <a:gd name="T18" fmla="*/ 857797 w 29"/>
              <a:gd name="T19" fmla="*/ 2758431 h 43"/>
              <a:gd name="T20" fmla="*/ 1143547 w 29"/>
              <a:gd name="T21" fmla="*/ 3677724 h 43"/>
              <a:gd name="T22" fmla="*/ 1143547 w 29"/>
              <a:gd name="T23" fmla="*/ 3677724 h 43"/>
              <a:gd name="T24" fmla="*/ 857797 w 29"/>
              <a:gd name="T25" fmla="*/ 4597570 h 43"/>
              <a:gd name="T26" fmla="*/ 285750 w 29"/>
              <a:gd name="T27" fmla="*/ 5210617 h 43"/>
              <a:gd name="T28" fmla="*/ 285750 w 29"/>
              <a:gd name="T29" fmla="*/ 5210617 h 43"/>
              <a:gd name="T30" fmla="*/ 0 w 29"/>
              <a:gd name="T31" fmla="*/ 5823109 h 43"/>
              <a:gd name="T32" fmla="*/ 1143547 w 29"/>
              <a:gd name="T33" fmla="*/ 12872865 h 43"/>
              <a:gd name="T34" fmla="*/ 1143547 w 29"/>
              <a:gd name="T35" fmla="*/ 12872865 h 43"/>
              <a:gd name="T36" fmla="*/ 1429297 w 29"/>
              <a:gd name="T37" fmla="*/ 13179111 h 43"/>
              <a:gd name="T38" fmla="*/ 2287095 w 29"/>
              <a:gd name="T39" fmla="*/ 13179111 h 43"/>
              <a:gd name="T40" fmla="*/ 2287095 w 29"/>
              <a:gd name="T41" fmla="*/ 13179111 h 43"/>
              <a:gd name="T42" fmla="*/ 3430095 w 29"/>
              <a:gd name="T43" fmla="*/ 10726926 h 43"/>
              <a:gd name="T44" fmla="*/ 4573642 w 29"/>
              <a:gd name="T45" fmla="*/ 8275294 h 43"/>
              <a:gd name="T46" fmla="*/ 6289237 w 29"/>
              <a:gd name="T47" fmla="*/ 6129909 h 43"/>
              <a:gd name="T48" fmla="*/ 8290034 w 29"/>
              <a:gd name="T49" fmla="*/ 4597570 h 43"/>
              <a:gd name="T50" fmla="*/ 8290034 w 29"/>
              <a:gd name="T51" fmla="*/ 4597570 h 43"/>
              <a:gd name="T52" fmla="*/ 6289237 w 29"/>
              <a:gd name="T53" fmla="*/ 2145385 h 43"/>
              <a:gd name="T54" fmla="*/ 5145690 w 29"/>
              <a:gd name="T55" fmla="*/ 613046 h 43"/>
              <a:gd name="T56" fmla="*/ 4002142 w 29"/>
              <a:gd name="T57" fmla="*/ 0 h 43"/>
              <a:gd name="T58" fmla="*/ 4002142 w 29"/>
              <a:gd name="T59" fmla="*/ 0 h 43"/>
              <a:gd name="T60" fmla="*/ 3430095 w 29"/>
              <a:gd name="T61" fmla="*/ 0 h 43"/>
              <a:gd name="T62" fmla="*/ 3430095 w 29"/>
              <a:gd name="T63" fmla="*/ 0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 h="43">
                <a:moveTo>
                  <a:pt x="12" y="0"/>
                </a:moveTo>
                <a:lnTo>
                  <a:pt x="12" y="0"/>
                </a:lnTo>
                <a:lnTo>
                  <a:pt x="7" y="2"/>
                </a:lnTo>
                <a:lnTo>
                  <a:pt x="1" y="5"/>
                </a:lnTo>
                <a:lnTo>
                  <a:pt x="1" y="7"/>
                </a:lnTo>
                <a:lnTo>
                  <a:pt x="3" y="9"/>
                </a:lnTo>
                <a:lnTo>
                  <a:pt x="4" y="12"/>
                </a:lnTo>
                <a:lnTo>
                  <a:pt x="3" y="15"/>
                </a:lnTo>
                <a:lnTo>
                  <a:pt x="1" y="17"/>
                </a:lnTo>
                <a:lnTo>
                  <a:pt x="0" y="19"/>
                </a:lnTo>
                <a:lnTo>
                  <a:pt x="4" y="42"/>
                </a:lnTo>
                <a:lnTo>
                  <a:pt x="5" y="43"/>
                </a:lnTo>
                <a:lnTo>
                  <a:pt x="8" y="43"/>
                </a:lnTo>
                <a:lnTo>
                  <a:pt x="12" y="35"/>
                </a:lnTo>
                <a:lnTo>
                  <a:pt x="16" y="27"/>
                </a:lnTo>
                <a:lnTo>
                  <a:pt x="22" y="20"/>
                </a:lnTo>
                <a:lnTo>
                  <a:pt x="29" y="15"/>
                </a:lnTo>
                <a:lnTo>
                  <a:pt x="22" y="7"/>
                </a:lnTo>
                <a:lnTo>
                  <a:pt x="18" y="2"/>
                </a:lnTo>
                <a:lnTo>
                  <a:pt x="14" y="0"/>
                </a:ln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3" name="Freeform 363"/>
          <p:cNvSpPr>
            <a:spLocks noEditPoints="1"/>
          </p:cNvSpPr>
          <p:nvPr/>
        </p:nvSpPr>
        <p:spPr bwMode="auto">
          <a:xfrm>
            <a:off x="3490913" y="1241425"/>
            <a:ext cx="23812" cy="25400"/>
          </a:xfrm>
          <a:custGeom>
            <a:avLst/>
            <a:gdLst>
              <a:gd name="T0" fmla="*/ 6436119 w 45"/>
              <a:gd name="T1" fmla="*/ 13445787 h 47"/>
              <a:gd name="T2" fmla="*/ 8674976 w 45"/>
              <a:gd name="T3" fmla="*/ 12873477 h 47"/>
              <a:gd name="T4" fmla="*/ 10633910 w 45"/>
              <a:gd name="T5" fmla="*/ 11442970 h 47"/>
              <a:gd name="T6" fmla="*/ 12312921 w 45"/>
              <a:gd name="T7" fmla="*/ 9440694 h 47"/>
              <a:gd name="T8" fmla="*/ 12592844 w 45"/>
              <a:gd name="T9" fmla="*/ 6579681 h 47"/>
              <a:gd name="T10" fmla="*/ 12592844 w 45"/>
              <a:gd name="T11" fmla="*/ 5435600 h 47"/>
              <a:gd name="T12" fmla="*/ 11473680 w 45"/>
              <a:gd name="T13" fmla="*/ 3146898 h 47"/>
              <a:gd name="T14" fmla="*/ 10074063 w 45"/>
              <a:gd name="T15" fmla="*/ 1144081 h 47"/>
              <a:gd name="T16" fmla="*/ 7555812 w 45"/>
              <a:gd name="T17" fmla="*/ 572311 h 47"/>
              <a:gd name="T18" fmla="*/ 6436119 w 45"/>
              <a:gd name="T19" fmla="*/ 0 h 47"/>
              <a:gd name="T20" fmla="*/ 3358021 w 45"/>
              <a:gd name="T21" fmla="*/ 858196 h 47"/>
              <a:gd name="T22" fmla="*/ 1679011 w 45"/>
              <a:gd name="T23" fmla="*/ 2861013 h 47"/>
              <a:gd name="T24" fmla="*/ 1119164 w 45"/>
              <a:gd name="T25" fmla="*/ 2861013 h 47"/>
              <a:gd name="T26" fmla="*/ 1119164 w 45"/>
              <a:gd name="T27" fmla="*/ 2861013 h 47"/>
              <a:gd name="T28" fmla="*/ 279923 w 45"/>
              <a:gd name="T29" fmla="*/ 4863289 h 47"/>
              <a:gd name="T30" fmla="*/ 0 w 45"/>
              <a:gd name="T31" fmla="*/ 6579681 h 47"/>
              <a:gd name="T32" fmla="*/ 279923 w 45"/>
              <a:gd name="T33" fmla="*/ 9440694 h 47"/>
              <a:gd name="T34" fmla="*/ 1958934 w 45"/>
              <a:gd name="T35" fmla="*/ 11442970 h 47"/>
              <a:gd name="T36" fmla="*/ 3917868 w 45"/>
              <a:gd name="T37" fmla="*/ 12873477 h 47"/>
              <a:gd name="T38" fmla="*/ 6436119 w 45"/>
              <a:gd name="T39" fmla="*/ 13445787 h 47"/>
              <a:gd name="T40" fmla="*/ 6436119 w 45"/>
              <a:gd name="T41" fmla="*/ 1716391 h 47"/>
              <a:gd name="T42" fmla="*/ 7555812 w 45"/>
              <a:gd name="T43" fmla="*/ 1716391 h 47"/>
              <a:gd name="T44" fmla="*/ 9234823 w 45"/>
              <a:gd name="T45" fmla="*/ 2288702 h 47"/>
              <a:gd name="T46" fmla="*/ 6156725 w 45"/>
              <a:gd name="T47" fmla="*/ 3719209 h 47"/>
              <a:gd name="T48" fmla="*/ 5316955 w 45"/>
              <a:gd name="T49" fmla="*/ 4005094 h 47"/>
              <a:gd name="T50" fmla="*/ 2798175 w 45"/>
              <a:gd name="T51" fmla="*/ 3146898 h 47"/>
              <a:gd name="T52" fmla="*/ 4197791 w 45"/>
              <a:gd name="T53" fmla="*/ 2002817 h 47"/>
              <a:gd name="T54" fmla="*/ 6436119 w 45"/>
              <a:gd name="T55" fmla="*/ 1716391 h 47"/>
              <a:gd name="T56" fmla="*/ 2238857 w 45"/>
              <a:gd name="T57" fmla="*/ 4005094 h 47"/>
              <a:gd name="T58" fmla="*/ 3358021 w 45"/>
              <a:gd name="T59" fmla="*/ 4863289 h 47"/>
              <a:gd name="T60" fmla="*/ 5037032 w 45"/>
              <a:gd name="T61" fmla="*/ 5149715 h 47"/>
              <a:gd name="T62" fmla="*/ 6436119 w 45"/>
              <a:gd name="T63" fmla="*/ 4290979 h 47"/>
              <a:gd name="T64" fmla="*/ 9234823 w 45"/>
              <a:gd name="T65" fmla="*/ 3719209 h 47"/>
              <a:gd name="T66" fmla="*/ 10353987 w 45"/>
              <a:gd name="T67" fmla="*/ 3719209 h 47"/>
              <a:gd name="T68" fmla="*/ 10353987 w 45"/>
              <a:gd name="T69" fmla="*/ 3719209 h 47"/>
              <a:gd name="T70" fmla="*/ 11193757 w 45"/>
              <a:gd name="T71" fmla="*/ 5149715 h 47"/>
              <a:gd name="T72" fmla="*/ 11193757 w 45"/>
              <a:gd name="T73" fmla="*/ 6579681 h 47"/>
              <a:gd name="T74" fmla="*/ 10074063 w 45"/>
              <a:gd name="T75" fmla="*/ 10298889 h 47"/>
              <a:gd name="T76" fmla="*/ 6436119 w 45"/>
              <a:gd name="T77" fmla="*/ 11729396 h 47"/>
              <a:gd name="T78" fmla="*/ 4477714 w 45"/>
              <a:gd name="T79" fmla="*/ 11442970 h 47"/>
              <a:gd name="T80" fmla="*/ 1958934 w 45"/>
              <a:gd name="T81" fmla="*/ 8582498 h 47"/>
              <a:gd name="T82" fmla="*/ 1679011 w 45"/>
              <a:gd name="T83" fmla="*/ 6579681 h 47"/>
              <a:gd name="T84" fmla="*/ 2238857 w 45"/>
              <a:gd name="T85" fmla="*/ 4005094 h 4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 h="47">
                <a:moveTo>
                  <a:pt x="23" y="47"/>
                </a:moveTo>
                <a:lnTo>
                  <a:pt x="23" y="47"/>
                </a:lnTo>
                <a:lnTo>
                  <a:pt x="27" y="47"/>
                </a:lnTo>
                <a:lnTo>
                  <a:pt x="31" y="45"/>
                </a:lnTo>
                <a:lnTo>
                  <a:pt x="36" y="43"/>
                </a:lnTo>
                <a:lnTo>
                  <a:pt x="38" y="40"/>
                </a:lnTo>
                <a:lnTo>
                  <a:pt x="41" y="36"/>
                </a:lnTo>
                <a:lnTo>
                  <a:pt x="44" y="33"/>
                </a:lnTo>
                <a:lnTo>
                  <a:pt x="45" y="28"/>
                </a:lnTo>
                <a:lnTo>
                  <a:pt x="45" y="23"/>
                </a:lnTo>
                <a:lnTo>
                  <a:pt x="45" y="19"/>
                </a:lnTo>
                <a:lnTo>
                  <a:pt x="44" y="14"/>
                </a:lnTo>
                <a:lnTo>
                  <a:pt x="41" y="11"/>
                </a:lnTo>
                <a:lnTo>
                  <a:pt x="38" y="7"/>
                </a:lnTo>
                <a:lnTo>
                  <a:pt x="36" y="4"/>
                </a:lnTo>
                <a:lnTo>
                  <a:pt x="31" y="3"/>
                </a:lnTo>
                <a:lnTo>
                  <a:pt x="27" y="2"/>
                </a:lnTo>
                <a:lnTo>
                  <a:pt x="23" y="0"/>
                </a:lnTo>
                <a:lnTo>
                  <a:pt x="18" y="2"/>
                </a:lnTo>
                <a:lnTo>
                  <a:pt x="12" y="3"/>
                </a:lnTo>
                <a:lnTo>
                  <a:pt x="8" y="6"/>
                </a:lnTo>
                <a:lnTo>
                  <a:pt x="6" y="10"/>
                </a:lnTo>
                <a:lnTo>
                  <a:pt x="4" y="10"/>
                </a:lnTo>
                <a:lnTo>
                  <a:pt x="1" y="17"/>
                </a:lnTo>
                <a:lnTo>
                  <a:pt x="0" y="23"/>
                </a:lnTo>
                <a:lnTo>
                  <a:pt x="1" y="28"/>
                </a:lnTo>
                <a:lnTo>
                  <a:pt x="1" y="33"/>
                </a:lnTo>
                <a:lnTo>
                  <a:pt x="4" y="36"/>
                </a:lnTo>
                <a:lnTo>
                  <a:pt x="7" y="40"/>
                </a:lnTo>
                <a:lnTo>
                  <a:pt x="10" y="43"/>
                </a:lnTo>
                <a:lnTo>
                  <a:pt x="14" y="45"/>
                </a:lnTo>
                <a:lnTo>
                  <a:pt x="18" y="47"/>
                </a:lnTo>
                <a:lnTo>
                  <a:pt x="23" y="47"/>
                </a:lnTo>
                <a:close/>
                <a:moveTo>
                  <a:pt x="23" y="6"/>
                </a:moveTo>
                <a:lnTo>
                  <a:pt x="23" y="6"/>
                </a:lnTo>
                <a:lnTo>
                  <a:pt x="27" y="6"/>
                </a:lnTo>
                <a:lnTo>
                  <a:pt x="33" y="8"/>
                </a:lnTo>
                <a:lnTo>
                  <a:pt x="27" y="10"/>
                </a:lnTo>
                <a:lnTo>
                  <a:pt x="22" y="13"/>
                </a:lnTo>
                <a:lnTo>
                  <a:pt x="19" y="14"/>
                </a:lnTo>
                <a:lnTo>
                  <a:pt x="15" y="14"/>
                </a:lnTo>
                <a:lnTo>
                  <a:pt x="10" y="11"/>
                </a:lnTo>
                <a:lnTo>
                  <a:pt x="15" y="7"/>
                </a:lnTo>
                <a:lnTo>
                  <a:pt x="19" y="6"/>
                </a:lnTo>
                <a:lnTo>
                  <a:pt x="23" y="6"/>
                </a:lnTo>
                <a:close/>
                <a:moveTo>
                  <a:pt x="8" y="14"/>
                </a:moveTo>
                <a:lnTo>
                  <a:pt x="8" y="14"/>
                </a:lnTo>
                <a:lnTo>
                  <a:pt x="12" y="17"/>
                </a:lnTo>
                <a:lnTo>
                  <a:pt x="18" y="18"/>
                </a:lnTo>
                <a:lnTo>
                  <a:pt x="21" y="17"/>
                </a:lnTo>
                <a:lnTo>
                  <a:pt x="23" y="15"/>
                </a:lnTo>
                <a:lnTo>
                  <a:pt x="33" y="13"/>
                </a:lnTo>
                <a:lnTo>
                  <a:pt x="34" y="13"/>
                </a:lnTo>
                <a:lnTo>
                  <a:pt x="37" y="13"/>
                </a:lnTo>
                <a:lnTo>
                  <a:pt x="40" y="18"/>
                </a:lnTo>
                <a:lnTo>
                  <a:pt x="40" y="23"/>
                </a:lnTo>
                <a:lnTo>
                  <a:pt x="38" y="30"/>
                </a:lnTo>
                <a:lnTo>
                  <a:pt x="36" y="36"/>
                </a:lnTo>
                <a:lnTo>
                  <a:pt x="30" y="40"/>
                </a:lnTo>
                <a:lnTo>
                  <a:pt x="23" y="41"/>
                </a:lnTo>
                <a:lnTo>
                  <a:pt x="16" y="40"/>
                </a:lnTo>
                <a:lnTo>
                  <a:pt x="11" y="36"/>
                </a:lnTo>
                <a:lnTo>
                  <a:pt x="7" y="30"/>
                </a:lnTo>
                <a:lnTo>
                  <a:pt x="6" y="23"/>
                </a:lnTo>
                <a:lnTo>
                  <a:pt x="6" y="19"/>
                </a:lnTo>
                <a:lnTo>
                  <a:pt x="8"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4" name="Freeform 364"/>
          <p:cNvSpPr>
            <a:spLocks/>
          </p:cNvSpPr>
          <p:nvPr/>
        </p:nvSpPr>
        <p:spPr bwMode="auto">
          <a:xfrm>
            <a:off x="3509963" y="1274763"/>
            <a:ext cx="25400" cy="30162"/>
          </a:xfrm>
          <a:custGeom>
            <a:avLst/>
            <a:gdLst>
              <a:gd name="T0" fmla="*/ 12794827 w 45"/>
              <a:gd name="T1" fmla="*/ 4661106 h 56"/>
              <a:gd name="T2" fmla="*/ 12794827 w 45"/>
              <a:gd name="T3" fmla="*/ 4661106 h 56"/>
              <a:gd name="T4" fmla="*/ 12794827 w 45"/>
              <a:gd name="T5" fmla="*/ 3496099 h 56"/>
              <a:gd name="T6" fmla="*/ 13419102 w 45"/>
              <a:gd name="T7" fmla="*/ 2621940 h 56"/>
              <a:gd name="T8" fmla="*/ 13419102 w 45"/>
              <a:gd name="T9" fmla="*/ 2621940 h 56"/>
              <a:gd name="T10" fmla="*/ 14043378 w 45"/>
              <a:gd name="T11" fmla="*/ 2330553 h 56"/>
              <a:gd name="T12" fmla="*/ 14043378 w 45"/>
              <a:gd name="T13" fmla="*/ 2330553 h 56"/>
              <a:gd name="T14" fmla="*/ 13419102 w 45"/>
              <a:gd name="T15" fmla="*/ 2039167 h 56"/>
              <a:gd name="T16" fmla="*/ 13419102 w 45"/>
              <a:gd name="T17" fmla="*/ 2039167 h 56"/>
              <a:gd name="T18" fmla="*/ 11234702 w 45"/>
              <a:gd name="T19" fmla="*/ 1165546 h 56"/>
              <a:gd name="T20" fmla="*/ 9362440 w 45"/>
              <a:gd name="T21" fmla="*/ 0 h 56"/>
              <a:gd name="T22" fmla="*/ 9362440 w 45"/>
              <a:gd name="T23" fmla="*/ 0 h 56"/>
              <a:gd name="T24" fmla="*/ 8738164 w 45"/>
              <a:gd name="T25" fmla="*/ 0 h 56"/>
              <a:gd name="T26" fmla="*/ 8738164 w 45"/>
              <a:gd name="T27" fmla="*/ 0 h 56"/>
              <a:gd name="T28" fmla="*/ 6553764 w 45"/>
              <a:gd name="T29" fmla="*/ 1165546 h 56"/>
              <a:gd name="T30" fmla="*/ 4993076 w 45"/>
              <a:gd name="T31" fmla="*/ 2330553 h 56"/>
              <a:gd name="T32" fmla="*/ 3745089 w 45"/>
              <a:gd name="T33" fmla="*/ 4369720 h 56"/>
              <a:gd name="T34" fmla="*/ 2496538 w 45"/>
              <a:gd name="T35" fmla="*/ 6408886 h 56"/>
              <a:gd name="T36" fmla="*/ 1560124 w 45"/>
              <a:gd name="T37" fmla="*/ 8157205 h 56"/>
              <a:gd name="T38" fmla="*/ 624276 w 45"/>
              <a:gd name="T39" fmla="*/ 10778606 h 56"/>
              <a:gd name="T40" fmla="*/ 312138 w 45"/>
              <a:gd name="T41" fmla="*/ 13109159 h 56"/>
              <a:gd name="T42" fmla="*/ 0 w 45"/>
              <a:gd name="T43" fmla="*/ 15731099 h 56"/>
              <a:gd name="T44" fmla="*/ 0 w 45"/>
              <a:gd name="T45" fmla="*/ 15731099 h 56"/>
              <a:gd name="T46" fmla="*/ 0 w 45"/>
              <a:gd name="T47" fmla="*/ 16313872 h 56"/>
              <a:gd name="T48" fmla="*/ 0 w 45"/>
              <a:gd name="T49" fmla="*/ 16313872 h 56"/>
              <a:gd name="T50" fmla="*/ 312138 w 45"/>
              <a:gd name="T51" fmla="*/ 16313872 h 56"/>
              <a:gd name="T52" fmla="*/ 11858978 w 45"/>
              <a:gd name="T53" fmla="*/ 16313872 h 56"/>
              <a:gd name="T54" fmla="*/ 11858978 w 45"/>
              <a:gd name="T55" fmla="*/ 16313872 h 56"/>
              <a:gd name="T56" fmla="*/ 12171116 w 45"/>
              <a:gd name="T57" fmla="*/ 15731099 h 56"/>
              <a:gd name="T58" fmla="*/ 14043378 w 45"/>
              <a:gd name="T59" fmla="*/ 6991659 h 56"/>
              <a:gd name="T60" fmla="*/ 14043378 w 45"/>
              <a:gd name="T61" fmla="*/ 6991659 h 56"/>
              <a:gd name="T62" fmla="*/ 14043378 w 45"/>
              <a:gd name="T63" fmla="*/ 6700273 h 56"/>
              <a:gd name="T64" fmla="*/ 14043378 w 45"/>
              <a:gd name="T65" fmla="*/ 6700273 h 56"/>
              <a:gd name="T66" fmla="*/ 12794827 w 45"/>
              <a:gd name="T67" fmla="*/ 5826652 h 56"/>
              <a:gd name="T68" fmla="*/ 12794827 w 45"/>
              <a:gd name="T69" fmla="*/ 4661106 h 56"/>
              <a:gd name="T70" fmla="*/ 12794827 w 45"/>
              <a:gd name="T71" fmla="*/ 4661106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 h="56">
                <a:moveTo>
                  <a:pt x="41" y="16"/>
                </a:moveTo>
                <a:lnTo>
                  <a:pt x="41" y="16"/>
                </a:lnTo>
                <a:lnTo>
                  <a:pt x="41" y="12"/>
                </a:lnTo>
                <a:lnTo>
                  <a:pt x="43" y="9"/>
                </a:lnTo>
                <a:lnTo>
                  <a:pt x="45" y="8"/>
                </a:lnTo>
                <a:lnTo>
                  <a:pt x="43" y="7"/>
                </a:lnTo>
                <a:lnTo>
                  <a:pt x="36" y="4"/>
                </a:lnTo>
                <a:lnTo>
                  <a:pt x="30" y="0"/>
                </a:lnTo>
                <a:lnTo>
                  <a:pt x="28" y="0"/>
                </a:lnTo>
                <a:lnTo>
                  <a:pt x="21" y="4"/>
                </a:lnTo>
                <a:lnTo>
                  <a:pt x="16" y="8"/>
                </a:lnTo>
                <a:lnTo>
                  <a:pt x="12" y="15"/>
                </a:lnTo>
                <a:lnTo>
                  <a:pt x="8" y="22"/>
                </a:lnTo>
                <a:lnTo>
                  <a:pt x="5" y="28"/>
                </a:lnTo>
                <a:lnTo>
                  <a:pt x="2" y="37"/>
                </a:lnTo>
                <a:lnTo>
                  <a:pt x="1" y="45"/>
                </a:lnTo>
                <a:lnTo>
                  <a:pt x="0" y="54"/>
                </a:lnTo>
                <a:lnTo>
                  <a:pt x="0" y="56"/>
                </a:lnTo>
                <a:lnTo>
                  <a:pt x="1" y="56"/>
                </a:lnTo>
                <a:lnTo>
                  <a:pt x="38" y="56"/>
                </a:lnTo>
                <a:lnTo>
                  <a:pt x="39" y="54"/>
                </a:lnTo>
                <a:lnTo>
                  <a:pt x="45" y="24"/>
                </a:lnTo>
                <a:lnTo>
                  <a:pt x="45" y="23"/>
                </a:lnTo>
                <a:lnTo>
                  <a:pt x="41" y="20"/>
                </a:lnTo>
                <a:lnTo>
                  <a:pt x="41"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5" name="Freeform 365"/>
          <p:cNvSpPr>
            <a:spLocks/>
          </p:cNvSpPr>
          <p:nvPr/>
        </p:nvSpPr>
        <p:spPr bwMode="auto">
          <a:xfrm>
            <a:off x="3540125" y="1274763"/>
            <a:ext cx="22225" cy="30162"/>
          </a:xfrm>
          <a:custGeom>
            <a:avLst/>
            <a:gdLst>
              <a:gd name="T0" fmla="*/ 3911600 w 44"/>
              <a:gd name="T1" fmla="*/ 0 h 56"/>
              <a:gd name="T2" fmla="*/ 3911600 w 44"/>
              <a:gd name="T3" fmla="*/ 0 h 56"/>
              <a:gd name="T4" fmla="*/ 2086119 w 44"/>
              <a:gd name="T5" fmla="*/ 1165546 h 56"/>
              <a:gd name="T6" fmla="*/ 521782 w 44"/>
              <a:gd name="T7" fmla="*/ 2039167 h 56"/>
              <a:gd name="T8" fmla="*/ 521782 w 44"/>
              <a:gd name="T9" fmla="*/ 2039167 h 56"/>
              <a:gd name="T10" fmla="*/ 0 w 44"/>
              <a:gd name="T11" fmla="*/ 2330553 h 56"/>
              <a:gd name="T12" fmla="*/ 0 w 44"/>
              <a:gd name="T13" fmla="*/ 2330553 h 56"/>
              <a:gd name="T14" fmla="*/ 0 w 44"/>
              <a:gd name="T15" fmla="*/ 2621940 h 56"/>
              <a:gd name="T16" fmla="*/ 0 w 44"/>
              <a:gd name="T17" fmla="*/ 2621940 h 56"/>
              <a:gd name="T18" fmla="*/ 782421 w 44"/>
              <a:gd name="T19" fmla="*/ 3496099 h 56"/>
              <a:gd name="T20" fmla="*/ 1043060 w 44"/>
              <a:gd name="T21" fmla="*/ 4661106 h 56"/>
              <a:gd name="T22" fmla="*/ 1043060 w 44"/>
              <a:gd name="T23" fmla="*/ 4661106 h 56"/>
              <a:gd name="T24" fmla="*/ 782421 w 44"/>
              <a:gd name="T25" fmla="*/ 5826652 h 56"/>
              <a:gd name="T26" fmla="*/ 0 w 44"/>
              <a:gd name="T27" fmla="*/ 6700273 h 56"/>
              <a:gd name="T28" fmla="*/ 0 w 44"/>
              <a:gd name="T29" fmla="*/ 6700273 h 56"/>
              <a:gd name="T30" fmla="*/ 0 w 44"/>
              <a:gd name="T31" fmla="*/ 6991659 h 56"/>
              <a:gd name="T32" fmla="*/ 1564842 w 44"/>
              <a:gd name="T33" fmla="*/ 15731099 h 56"/>
              <a:gd name="T34" fmla="*/ 1564842 w 44"/>
              <a:gd name="T35" fmla="*/ 15731099 h 56"/>
              <a:gd name="T36" fmla="*/ 1564842 w 44"/>
              <a:gd name="T37" fmla="*/ 16313872 h 56"/>
              <a:gd name="T38" fmla="*/ 11474666 w 44"/>
              <a:gd name="T39" fmla="*/ 16313872 h 56"/>
              <a:gd name="T40" fmla="*/ 11474666 w 44"/>
              <a:gd name="T41" fmla="*/ 16313872 h 56"/>
              <a:gd name="T42" fmla="*/ 11474666 w 44"/>
              <a:gd name="T43" fmla="*/ 16313872 h 56"/>
              <a:gd name="T44" fmla="*/ 11474666 w 44"/>
              <a:gd name="T45" fmla="*/ 16313872 h 56"/>
              <a:gd name="T46" fmla="*/ 11474666 w 44"/>
              <a:gd name="T47" fmla="*/ 15731099 h 56"/>
              <a:gd name="T48" fmla="*/ 11474666 w 44"/>
              <a:gd name="T49" fmla="*/ 15731099 h 56"/>
              <a:gd name="T50" fmla="*/ 11474666 w 44"/>
              <a:gd name="T51" fmla="*/ 13109159 h 56"/>
              <a:gd name="T52" fmla="*/ 10952884 w 44"/>
              <a:gd name="T53" fmla="*/ 10778606 h 56"/>
              <a:gd name="T54" fmla="*/ 10431607 w 44"/>
              <a:gd name="T55" fmla="*/ 8157205 h 56"/>
              <a:gd name="T56" fmla="*/ 9649186 w 44"/>
              <a:gd name="T57" fmla="*/ 6408886 h 56"/>
              <a:gd name="T58" fmla="*/ 8606126 w 44"/>
              <a:gd name="T59" fmla="*/ 4369720 h 56"/>
              <a:gd name="T60" fmla="*/ 7041284 w 44"/>
              <a:gd name="T61" fmla="*/ 2330553 h 56"/>
              <a:gd name="T62" fmla="*/ 5737586 w 44"/>
              <a:gd name="T63" fmla="*/ 1165546 h 56"/>
              <a:gd name="T64" fmla="*/ 4433382 w 44"/>
              <a:gd name="T65" fmla="*/ 0 h 56"/>
              <a:gd name="T66" fmla="*/ 4433382 w 44"/>
              <a:gd name="T67" fmla="*/ 0 h 56"/>
              <a:gd name="T68" fmla="*/ 3911600 w 44"/>
              <a:gd name="T69" fmla="*/ 0 h 56"/>
              <a:gd name="T70" fmla="*/ 3911600 w 44"/>
              <a:gd name="T71" fmla="*/ 0 h 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 h="56">
                <a:moveTo>
                  <a:pt x="15" y="0"/>
                </a:moveTo>
                <a:lnTo>
                  <a:pt x="15" y="0"/>
                </a:lnTo>
                <a:lnTo>
                  <a:pt x="8" y="4"/>
                </a:lnTo>
                <a:lnTo>
                  <a:pt x="2" y="7"/>
                </a:lnTo>
                <a:lnTo>
                  <a:pt x="0" y="8"/>
                </a:lnTo>
                <a:lnTo>
                  <a:pt x="0" y="9"/>
                </a:lnTo>
                <a:lnTo>
                  <a:pt x="3" y="12"/>
                </a:lnTo>
                <a:lnTo>
                  <a:pt x="4" y="16"/>
                </a:lnTo>
                <a:lnTo>
                  <a:pt x="3" y="20"/>
                </a:lnTo>
                <a:lnTo>
                  <a:pt x="0" y="23"/>
                </a:lnTo>
                <a:lnTo>
                  <a:pt x="0" y="24"/>
                </a:lnTo>
                <a:lnTo>
                  <a:pt x="6" y="54"/>
                </a:lnTo>
                <a:lnTo>
                  <a:pt x="6" y="56"/>
                </a:lnTo>
                <a:lnTo>
                  <a:pt x="44" y="56"/>
                </a:lnTo>
                <a:lnTo>
                  <a:pt x="44" y="54"/>
                </a:lnTo>
                <a:lnTo>
                  <a:pt x="44" y="45"/>
                </a:lnTo>
                <a:lnTo>
                  <a:pt x="42" y="37"/>
                </a:lnTo>
                <a:lnTo>
                  <a:pt x="40" y="28"/>
                </a:lnTo>
                <a:lnTo>
                  <a:pt x="37" y="22"/>
                </a:lnTo>
                <a:lnTo>
                  <a:pt x="33" y="15"/>
                </a:lnTo>
                <a:lnTo>
                  <a:pt x="27" y="8"/>
                </a:lnTo>
                <a:lnTo>
                  <a:pt x="22" y="4"/>
                </a:lnTo>
                <a:lnTo>
                  <a:pt x="17"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6" name="Freeform 366"/>
          <p:cNvSpPr>
            <a:spLocks/>
          </p:cNvSpPr>
          <p:nvPr/>
        </p:nvSpPr>
        <p:spPr bwMode="auto">
          <a:xfrm>
            <a:off x="4400550" y="3944938"/>
            <a:ext cx="41275" cy="52387"/>
          </a:xfrm>
          <a:custGeom>
            <a:avLst/>
            <a:gdLst>
              <a:gd name="T0" fmla="*/ 8223374 w 77"/>
              <a:gd name="T1" fmla="*/ 0 h 97"/>
              <a:gd name="T2" fmla="*/ 8223374 w 77"/>
              <a:gd name="T3" fmla="*/ 0 h 97"/>
              <a:gd name="T4" fmla="*/ 7635875 w 77"/>
              <a:gd name="T5" fmla="*/ 0 h 97"/>
              <a:gd name="T6" fmla="*/ 7635875 w 77"/>
              <a:gd name="T7" fmla="*/ 0 h 97"/>
              <a:gd name="T8" fmla="*/ 5873915 w 77"/>
              <a:gd name="T9" fmla="*/ 1475477 h 97"/>
              <a:gd name="T10" fmla="*/ 4405168 w 77"/>
              <a:gd name="T11" fmla="*/ 2065776 h 97"/>
              <a:gd name="T12" fmla="*/ 2643208 w 77"/>
              <a:gd name="T13" fmla="*/ 2951494 h 97"/>
              <a:gd name="T14" fmla="*/ 587499 w 77"/>
              <a:gd name="T15" fmla="*/ 3246374 h 97"/>
              <a:gd name="T16" fmla="*/ 587499 w 77"/>
              <a:gd name="T17" fmla="*/ 3246374 h 97"/>
              <a:gd name="T18" fmla="*/ 293749 w 77"/>
              <a:gd name="T19" fmla="*/ 4131552 h 97"/>
              <a:gd name="T20" fmla="*/ 293749 w 77"/>
              <a:gd name="T21" fmla="*/ 4131552 h 97"/>
              <a:gd name="T22" fmla="*/ 587499 w 77"/>
              <a:gd name="T23" fmla="*/ 4426972 h 97"/>
              <a:gd name="T24" fmla="*/ 587499 w 77"/>
              <a:gd name="T25" fmla="*/ 4426972 h 97"/>
              <a:gd name="T26" fmla="*/ 1761960 w 77"/>
              <a:gd name="T27" fmla="*/ 6197868 h 97"/>
              <a:gd name="T28" fmla="*/ 2349459 w 77"/>
              <a:gd name="T29" fmla="*/ 8263644 h 97"/>
              <a:gd name="T30" fmla="*/ 2349459 w 77"/>
              <a:gd name="T31" fmla="*/ 8263644 h 97"/>
              <a:gd name="T32" fmla="*/ 2349459 w 77"/>
              <a:gd name="T33" fmla="*/ 9444242 h 97"/>
              <a:gd name="T34" fmla="*/ 1761960 w 77"/>
              <a:gd name="T35" fmla="*/ 10329420 h 97"/>
              <a:gd name="T36" fmla="*/ 1174997 w 77"/>
              <a:gd name="T37" fmla="*/ 10919719 h 97"/>
              <a:gd name="T38" fmla="*/ 293749 w 77"/>
              <a:gd name="T39" fmla="*/ 11804897 h 97"/>
              <a:gd name="T40" fmla="*/ 293749 w 77"/>
              <a:gd name="T41" fmla="*/ 11804897 h 97"/>
              <a:gd name="T42" fmla="*/ 0 w 77"/>
              <a:gd name="T43" fmla="*/ 12690616 h 97"/>
              <a:gd name="T44" fmla="*/ 2643208 w 77"/>
              <a:gd name="T45" fmla="*/ 28036766 h 97"/>
              <a:gd name="T46" fmla="*/ 2643208 w 77"/>
              <a:gd name="T47" fmla="*/ 28036766 h 97"/>
              <a:gd name="T48" fmla="*/ 3230707 w 77"/>
              <a:gd name="T49" fmla="*/ 28332186 h 97"/>
              <a:gd name="T50" fmla="*/ 3524456 w 77"/>
              <a:gd name="T51" fmla="*/ 28627065 h 97"/>
              <a:gd name="T52" fmla="*/ 22320662 w 77"/>
              <a:gd name="T53" fmla="*/ 28627065 h 97"/>
              <a:gd name="T54" fmla="*/ 22320662 w 77"/>
              <a:gd name="T55" fmla="*/ 28627065 h 97"/>
              <a:gd name="T56" fmla="*/ 22614412 w 77"/>
              <a:gd name="T57" fmla="*/ 28332186 h 97"/>
              <a:gd name="T58" fmla="*/ 22614412 w 77"/>
              <a:gd name="T59" fmla="*/ 28332186 h 97"/>
              <a:gd name="T60" fmla="*/ 22614412 w 77"/>
              <a:gd name="T61" fmla="*/ 28036766 h 97"/>
              <a:gd name="T62" fmla="*/ 22614412 w 77"/>
              <a:gd name="T63" fmla="*/ 28036766 h 97"/>
              <a:gd name="T64" fmla="*/ 22320662 w 77"/>
              <a:gd name="T65" fmla="*/ 23019496 h 97"/>
              <a:gd name="T66" fmla="*/ 21439414 w 77"/>
              <a:gd name="T67" fmla="*/ 18593064 h 97"/>
              <a:gd name="T68" fmla="*/ 20264953 w 77"/>
              <a:gd name="T69" fmla="*/ 14756392 h 97"/>
              <a:gd name="T70" fmla="*/ 18796206 w 77"/>
              <a:gd name="T71" fmla="*/ 10919719 h 97"/>
              <a:gd name="T72" fmla="*/ 16740497 w 77"/>
              <a:gd name="T73" fmla="*/ 7377926 h 97"/>
              <a:gd name="T74" fmla="*/ 14391038 w 77"/>
              <a:gd name="T75" fmla="*/ 4426972 h 97"/>
              <a:gd name="T76" fmla="*/ 11454081 w 77"/>
              <a:gd name="T77" fmla="*/ 2065776 h 97"/>
              <a:gd name="T78" fmla="*/ 8223374 w 77"/>
              <a:gd name="T79" fmla="*/ 0 h 97"/>
              <a:gd name="T80" fmla="*/ 8223374 w 77"/>
              <a:gd name="T81" fmla="*/ 0 h 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97">
                <a:moveTo>
                  <a:pt x="28" y="0"/>
                </a:moveTo>
                <a:lnTo>
                  <a:pt x="28" y="0"/>
                </a:lnTo>
                <a:lnTo>
                  <a:pt x="26" y="0"/>
                </a:lnTo>
                <a:lnTo>
                  <a:pt x="20" y="5"/>
                </a:lnTo>
                <a:lnTo>
                  <a:pt x="15" y="7"/>
                </a:lnTo>
                <a:lnTo>
                  <a:pt x="9" y="10"/>
                </a:lnTo>
                <a:lnTo>
                  <a:pt x="2" y="11"/>
                </a:lnTo>
                <a:lnTo>
                  <a:pt x="1" y="14"/>
                </a:lnTo>
                <a:lnTo>
                  <a:pt x="2" y="15"/>
                </a:lnTo>
                <a:lnTo>
                  <a:pt x="6" y="21"/>
                </a:lnTo>
                <a:lnTo>
                  <a:pt x="8" y="28"/>
                </a:lnTo>
                <a:lnTo>
                  <a:pt x="8" y="32"/>
                </a:lnTo>
                <a:lnTo>
                  <a:pt x="6" y="35"/>
                </a:lnTo>
                <a:lnTo>
                  <a:pt x="4" y="37"/>
                </a:lnTo>
                <a:lnTo>
                  <a:pt x="1" y="40"/>
                </a:lnTo>
                <a:lnTo>
                  <a:pt x="0" y="43"/>
                </a:lnTo>
                <a:lnTo>
                  <a:pt x="9" y="95"/>
                </a:lnTo>
                <a:lnTo>
                  <a:pt x="11" y="96"/>
                </a:lnTo>
                <a:lnTo>
                  <a:pt x="12" y="97"/>
                </a:lnTo>
                <a:lnTo>
                  <a:pt x="76" y="97"/>
                </a:lnTo>
                <a:lnTo>
                  <a:pt x="77" y="96"/>
                </a:lnTo>
                <a:lnTo>
                  <a:pt x="77" y="95"/>
                </a:lnTo>
                <a:lnTo>
                  <a:pt x="76" y="78"/>
                </a:lnTo>
                <a:lnTo>
                  <a:pt x="73" y="63"/>
                </a:lnTo>
                <a:lnTo>
                  <a:pt x="69" y="50"/>
                </a:lnTo>
                <a:lnTo>
                  <a:pt x="64" y="37"/>
                </a:lnTo>
                <a:lnTo>
                  <a:pt x="57" y="25"/>
                </a:lnTo>
                <a:lnTo>
                  <a:pt x="49" y="15"/>
                </a:lnTo>
                <a:lnTo>
                  <a:pt x="39" y="7"/>
                </a:ln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7" name="Freeform 367"/>
          <p:cNvSpPr>
            <a:spLocks noEditPoints="1"/>
          </p:cNvSpPr>
          <p:nvPr/>
        </p:nvSpPr>
        <p:spPr bwMode="auto">
          <a:xfrm>
            <a:off x="4370388" y="3889375"/>
            <a:ext cx="52387" cy="55563"/>
          </a:xfrm>
          <a:custGeom>
            <a:avLst/>
            <a:gdLst>
              <a:gd name="T0" fmla="*/ 27767729 w 100"/>
              <a:gd name="T1" fmla="*/ 15026523 h 102"/>
              <a:gd name="T2" fmla="*/ 26657125 w 100"/>
              <a:gd name="T3" fmla="*/ 9133577 h 102"/>
              <a:gd name="T4" fmla="*/ 23602439 w 100"/>
              <a:gd name="T5" fmla="*/ 4419437 h 102"/>
              <a:gd name="T6" fmla="*/ 19437672 w 100"/>
              <a:gd name="T7" fmla="*/ 1178262 h 102"/>
              <a:gd name="T8" fmla="*/ 14161778 w 100"/>
              <a:gd name="T9" fmla="*/ 0 h 102"/>
              <a:gd name="T10" fmla="*/ 10829441 w 100"/>
              <a:gd name="T11" fmla="*/ 294702 h 102"/>
              <a:gd name="T12" fmla="*/ 4998244 w 100"/>
              <a:gd name="T13" fmla="*/ 3535332 h 102"/>
              <a:gd name="T14" fmla="*/ 3054686 w 100"/>
              <a:gd name="T15" fmla="*/ 6187103 h 102"/>
              <a:gd name="T16" fmla="*/ 2777035 w 100"/>
              <a:gd name="T17" fmla="*/ 6187103 h 102"/>
              <a:gd name="T18" fmla="*/ 2777035 w 100"/>
              <a:gd name="T19" fmla="*/ 6481805 h 102"/>
              <a:gd name="T20" fmla="*/ 832953 w 100"/>
              <a:gd name="T21" fmla="*/ 10606541 h 102"/>
              <a:gd name="T22" fmla="*/ 0 w 100"/>
              <a:gd name="T23" fmla="*/ 15026523 h 102"/>
              <a:gd name="T24" fmla="*/ 555302 w 100"/>
              <a:gd name="T25" fmla="*/ 18267153 h 102"/>
              <a:gd name="T26" fmla="*/ 2498860 w 100"/>
              <a:gd name="T27" fmla="*/ 23275994 h 102"/>
              <a:gd name="T28" fmla="*/ 6108848 w 100"/>
              <a:gd name="T29" fmla="*/ 27400730 h 102"/>
              <a:gd name="T30" fmla="*/ 11107092 w 100"/>
              <a:gd name="T31" fmla="*/ 29757800 h 102"/>
              <a:gd name="T32" fmla="*/ 14161778 w 100"/>
              <a:gd name="T33" fmla="*/ 30052501 h 102"/>
              <a:gd name="T34" fmla="*/ 19437672 w 100"/>
              <a:gd name="T35" fmla="*/ 28874239 h 102"/>
              <a:gd name="T36" fmla="*/ 23602439 w 100"/>
              <a:gd name="T37" fmla="*/ 25633064 h 102"/>
              <a:gd name="T38" fmla="*/ 26657125 w 100"/>
              <a:gd name="T39" fmla="*/ 20918925 h 102"/>
              <a:gd name="T40" fmla="*/ 27767729 w 100"/>
              <a:gd name="T41" fmla="*/ 15026523 h 102"/>
              <a:gd name="T42" fmla="*/ 14161778 w 100"/>
              <a:gd name="T43" fmla="*/ 3241175 h 102"/>
              <a:gd name="T44" fmla="*/ 15550033 w 100"/>
              <a:gd name="T45" fmla="*/ 3241175 h 102"/>
              <a:gd name="T46" fmla="*/ 18604195 w 100"/>
              <a:gd name="T47" fmla="*/ 4419437 h 102"/>
              <a:gd name="T48" fmla="*/ 19715324 w 100"/>
              <a:gd name="T49" fmla="*/ 5303543 h 102"/>
              <a:gd name="T50" fmla="*/ 13328301 w 100"/>
              <a:gd name="T51" fmla="*/ 7660612 h 102"/>
              <a:gd name="T52" fmla="*/ 11384743 w 100"/>
              <a:gd name="T53" fmla="*/ 8544173 h 102"/>
              <a:gd name="T54" fmla="*/ 7774755 w 100"/>
              <a:gd name="T55" fmla="*/ 7660612 h 102"/>
              <a:gd name="T56" fmla="*/ 6108848 w 100"/>
              <a:gd name="T57" fmla="*/ 6776507 h 102"/>
              <a:gd name="T58" fmla="*/ 9441185 w 100"/>
              <a:gd name="T59" fmla="*/ 4124736 h 102"/>
              <a:gd name="T60" fmla="*/ 14161778 w 100"/>
              <a:gd name="T61" fmla="*/ 3241175 h 102"/>
              <a:gd name="T62" fmla="*/ 14161778 w 100"/>
              <a:gd name="T63" fmla="*/ 27106028 h 102"/>
              <a:gd name="T64" fmla="*/ 11940045 w 100"/>
              <a:gd name="T65" fmla="*/ 26517169 h 102"/>
              <a:gd name="T66" fmla="*/ 8052406 w 100"/>
              <a:gd name="T67" fmla="*/ 25043660 h 102"/>
              <a:gd name="T68" fmla="*/ 4998244 w 100"/>
              <a:gd name="T69" fmla="*/ 21803030 h 102"/>
              <a:gd name="T70" fmla="*/ 3609988 w 100"/>
              <a:gd name="T71" fmla="*/ 17383048 h 102"/>
              <a:gd name="T72" fmla="*/ 3054686 w 100"/>
              <a:gd name="T73" fmla="*/ 15026523 h 102"/>
              <a:gd name="T74" fmla="*/ 4720593 w 100"/>
              <a:gd name="T75" fmla="*/ 9133577 h 102"/>
              <a:gd name="T76" fmla="*/ 7219452 w 100"/>
              <a:gd name="T77" fmla="*/ 10606541 h 102"/>
              <a:gd name="T78" fmla="*/ 10829441 w 100"/>
              <a:gd name="T79" fmla="*/ 10901243 h 102"/>
              <a:gd name="T80" fmla="*/ 12495347 w 100"/>
              <a:gd name="T81" fmla="*/ 10901243 h 102"/>
              <a:gd name="T82" fmla="*/ 14439429 w 100"/>
              <a:gd name="T83" fmla="*/ 10017682 h 102"/>
              <a:gd name="T84" fmla="*/ 19715324 w 100"/>
              <a:gd name="T85" fmla="*/ 7660612 h 102"/>
              <a:gd name="T86" fmla="*/ 22491835 w 100"/>
              <a:gd name="T87" fmla="*/ 7955314 h 102"/>
              <a:gd name="T88" fmla="*/ 22769486 w 100"/>
              <a:gd name="T89" fmla="*/ 8544173 h 102"/>
              <a:gd name="T90" fmla="*/ 23602439 w 100"/>
              <a:gd name="T91" fmla="*/ 9722980 h 102"/>
              <a:gd name="T92" fmla="*/ 24713043 w 100"/>
              <a:gd name="T93" fmla="*/ 13258312 h 102"/>
              <a:gd name="T94" fmla="*/ 24713043 w 100"/>
              <a:gd name="T95" fmla="*/ 15026523 h 102"/>
              <a:gd name="T96" fmla="*/ 23880090 w 100"/>
              <a:gd name="T97" fmla="*/ 19740118 h 102"/>
              <a:gd name="T98" fmla="*/ 21658881 w 100"/>
              <a:gd name="T99" fmla="*/ 23275994 h 102"/>
              <a:gd name="T100" fmla="*/ 18326544 w 100"/>
              <a:gd name="T101" fmla="*/ 25633064 h 102"/>
              <a:gd name="T102" fmla="*/ 14161778 w 100"/>
              <a:gd name="T103" fmla="*/ 27106028 h 1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0" h="102">
                <a:moveTo>
                  <a:pt x="100" y="51"/>
                </a:moveTo>
                <a:lnTo>
                  <a:pt x="100" y="51"/>
                </a:lnTo>
                <a:lnTo>
                  <a:pt x="99" y="41"/>
                </a:lnTo>
                <a:lnTo>
                  <a:pt x="96" y="31"/>
                </a:lnTo>
                <a:lnTo>
                  <a:pt x="92" y="22"/>
                </a:lnTo>
                <a:lnTo>
                  <a:pt x="85" y="15"/>
                </a:lnTo>
                <a:lnTo>
                  <a:pt x="78" y="8"/>
                </a:lnTo>
                <a:lnTo>
                  <a:pt x="70" y="4"/>
                </a:lnTo>
                <a:lnTo>
                  <a:pt x="60" y="1"/>
                </a:lnTo>
                <a:lnTo>
                  <a:pt x="51" y="0"/>
                </a:lnTo>
                <a:lnTo>
                  <a:pt x="39" y="1"/>
                </a:lnTo>
                <a:lnTo>
                  <a:pt x="28" y="6"/>
                </a:lnTo>
                <a:lnTo>
                  <a:pt x="18" y="12"/>
                </a:lnTo>
                <a:lnTo>
                  <a:pt x="11" y="21"/>
                </a:lnTo>
                <a:lnTo>
                  <a:pt x="10" y="21"/>
                </a:lnTo>
                <a:lnTo>
                  <a:pt x="10" y="22"/>
                </a:lnTo>
                <a:lnTo>
                  <a:pt x="6" y="29"/>
                </a:lnTo>
                <a:lnTo>
                  <a:pt x="3" y="36"/>
                </a:lnTo>
                <a:lnTo>
                  <a:pt x="2" y="44"/>
                </a:lnTo>
                <a:lnTo>
                  <a:pt x="0" y="51"/>
                </a:lnTo>
                <a:lnTo>
                  <a:pt x="2" y="62"/>
                </a:lnTo>
                <a:lnTo>
                  <a:pt x="4" y="71"/>
                </a:lnTo>
                <a:lnTo>
                  <a:pt x="9" y="79"/>
                </a:lnTo>
                <a:lnTo>
                  <a:pt x="15" y="87"/>
                </a:lnTo>
                <a:lnTo>
                  <a:pt x="22" y="93"/>
                </a:lnTo>
                <a:lnTo>
                  <a:pt x="30" y="98"/>
                </a:lnTo>
                <a:lnTo>
                  <a:pt x="40" y="101"/>
                </a:lnTo>
                <a:lnTo>
                  <a:pt x="51" y="102"/>
                </a:lnTo>
                <a:lnTo>
                  <a:pt x="60" y="101"/>
                </a:lnTo>
                <a:lnTo>
                  <a:pt x="70" y="98"/>
                </a:lnTo>
                <a:lnTo>
                  <a:pt x="78" y="93"/>
                </a:lnTo>
                <a:lnTo>
                  <a:pt x="85" y="87"/>
                </a:lnTo>
                <a:lnTo>
                  <a:pt x="92" y="79"/>
                </a:lnTo>
                <a:lnTo>
                  <a:pt x="96" y="71"/>
                </a:lnTo>
                <a:lnTo>
                  <a:pt x="99" y="62"/>
                </a:lnTo>
                <a:lnTo>
                  <a:pt x="100" y="51"/>
                </a:lnTo>
                <a:close/>
                <a:moveTo>
                  <a:pt x="51" y="11"/>
                </a:moveTo>
                <a:lnTo>
                  <a:pt x="51" y="11"/>
                </a:lnTo>
                <a:lnTo>
                  <a:pt x="56" y="11"/>
                </a:lnTo>
                <a:lnTo>
                  <a:pt x="62" y="12"/>
                </a:lnTo>
                <a:lnTo>
                  <a:pt x="67" y="15"/>
                </a:lnTo>
                <a:lnTo>
                  <a:pt x="71" y="18"/>
                </a:lnTo>
                <a:lnTo>
                  <a:pt x="62" y="21"/>
                </a:lnTo>
                <a:lnTo>
                  <a:pt x="48" y="26"/>
                </a:lnTo>
                <a:lnTo>
                  <a:pt x="41" y="29"/>
                </a:lnTo>
                <a:lnTo>
                  <a:pt x="33" y="29"/>
                </a:lnTo>
                <a:lnTo>
                  <a:pt x="28" y="26"/>
                </a:lnTo>
                <a:lnTo>
                  <a:pt x="22" y="23"/>
                </a:lnTo>
                <a:lnTo>
                  <a:pt x="28" y="18"/>
                </a:lnTo>
                <a:lnTo>
                  <a:pt x="34" y="14"/>
                </a:lnTo>
                <a:lnTo>
                  <a:pt x="43" y="12"/>
                </a:lnTo>
                <a:lnTo>
                  <a:pt x="51" y="11"/>
                </a:lnTo>
                <a:close/>
                <a:moveTo>
                  <a:pt x="51" y="92"/>
                </a:moveTo>
                <a:lnTo>
                  <a:pt x="51" y="92"/>
                </a:lnTo>
                <a:lnTo>
                  <a:pt x="43" y="90"/>
                </a:lnTo>
                <a:lnTo>
                  <a:pt x="34" y="87"/>
                </a:lnTo>
                <a:lnTo>
                  <a:pt x="29" y="85"/>
                </a:lnTo>
                <a:lnTo>
                  <a:pt x="22" y="79"/>
                </a:lnTo>
                <a:lnTo>
                  <a:pt x="18" y="74"/>
                </a:lnTo>
                <a:lnTo>
                  <a:pt x="14" y="67"/>
                </a:lnTo>
                <a:lnTo>
                  <a:pt x="13" y="59"/>
                </a:lnTo>
                <a:lnTo>
                  <a:pt x="11" y="51"/>
                </a:lnTo>
                <a:lnTo>
                  <a:pt x="13" y="41"/>
                </a:lnTo>
                <a:lnTo>
                  <a:pt x="17" y="31"/>
                </a:lnTo>
                <a:lnTo>
                  <a:pt x="26" y="36"/>
                </a:lnTo>
                <a:lnTo>
                  <a:pt x="32" y="37"/>
                </a:lnTo>
                <a:lnTo>
                  <a:pt x="39" y="37"/>
                </a:lnTo>
                <a:lnTo>
                  <a:pt x="45" y="37"/>
                </a:lnTo>
                <a:lnTo>
                  <a:pt x="52" y="34"/>
                </a:lnTo>
                <a:lnTo>
                  <a:pt x="63" y="29"/>
                </a:lnTo>
                <a:lnTo>
                  <a:pt x="71" y="26"/>
                </a:lnTo>
                <a:lnTo>
                  <a:pt x="77" y="26"/>
                </a:lnTo>
                <a:lnTo>
                  <a:pt x="81" y="27"/>
                </a:lnTo>
                <a:lnTo>
                  <a:pt x="82" y="29"/>
                </a:lnTo>
                <a:lnTo>
                  <a:pt x="85" y="33"/>
                </a:lnTo>
                <a:lnTo>
                  <a:pt x="88" y="38"/>
                </a:lnTo>
                <a:lnTo>
                  <a:pt x="89" y="45"/>
                </a:lnTo>
                <a:lnTo>
                  <a:pt x="89" y="51"/>
                </a:lnTo>
                <a:lnTo>
                  <a:pt x="88" y="59"/>
                </a:lnTo>
                <a:lnTo>
                  <a:pt x="86" y="67"/>
                </a:lnTo>
                <a:lnTo>
                  <a:pt x="82" y="74"/>
                </a:lnTo>
                <a:lnTo>
                  <a:pt x="78" y="79"/>
                </a:lnTo>
                <a:lnTo>
                  <a:pt x="71" y="85"/>
                </a:lnTo>
                <a:lnTo>
                  <a:pt x="66" y="87"/>
                </a:lnTo>
                <a:lnTo>
                  <a:pt x="58" y="90"/>
                </a:lnTo>
                <a:lnTo>
                  <a:pt x="51" y="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8" name="Freeform 368"/>
          <p:cNvSpPr>
            <a:spLocks/>
          </p:cNvSpPr>
          <p:nvPr/>
        </p:nvSpPr>
        <p:spPr bwMode="auto">
          <a:xfrm>
            <a:off x="4430713" y="3929063"/>
            <a:ext cx="26987" cy="39687"/>
          </a:xfrm>
          <a:custGeom>
            <a:avLst/>
            <a:gdLst>
              <a:gd name="T0" fmla="*/ 12699675 w 53"/>
              <a:gd name="T1" fmla="*/ 5930296 h 75"/>
              <a:gd name="T2" fmla="*/ 12699675 w 53"/>
              <a:gd name="T3" fmla="*/ 5930296 h 75"/>
              <a:gd name="T4" fmla="*/ 12970054 w 53"/>
              <a:gd name="T5" fmla="*/ 4518497 h 75"/>
              <a:gd name="T6" fmla="*/ 14050552 w 53"/>
              <a:gd name="T7" fmla="*/ 3106169 h 75"/>
              <a:gd name="T8" fmla="*/ 14050552 w 53"/>
              <a:gd name="T9" fmla="*/ 3106169 h 75"/>
              <a:gd name="T10" fmla="*/ 14050552 w 53"/>
              <a:gd name="T11" fmla="*/ 2824127 h 75"/>
              <a:gd name="T12" fmla="*/ 14050552 w 53"/>
              <a:gd name="T13" fmla="*/ 2824127 h 75"/>
              <a:gd name="T14" fmla="*/ 13780682 w 53"/>
              <a:gd name="T15" fmla="*/ 2258984 h 75"/>
              <a:gd name="T16" fmla="*/ 13780682 w 53"/>
              <a:gd name="T17" fmla="*/ 2258984 h 75"/>
              <a:gd name="T18" fmla="*/ 11078418 w 53"/>
              <a:gd name="T19" fmla="*/ 1694370 h 75"/>
              <a:gd name="T20" fmla="*/ 8916912 w 53"/>
              <a:gd name="T21" fmla="*/ 0 h 75"/>
              <a:gd name="T22" fmla="*/ 8916912 w 53"/>
              <a:gd name="T23" fmla="*/ 0 h 75"/>
              <a:gd name="T24" fmla="*/ 8106284 w 53"/>
              <a:gd name="T25" fmla="*/ 0 h 75"/>
              <a:gd name="T26" fmla="*/ 8106284 w 53"/>
              <a:gd name="T27" fmla="*/ 0 h 75"/>
              <a:gd name="T28" fmla="*/ 5674399 w 53"/>
              <a:gd name="T29" fmla="*/ 1694370 h 75"/>
              <a:gd name="T30" fmla="*/ 3512893 w 53"/>
              <a:gd name="T31" fmla="*/ 3953354 h 75"/>
              <a:gd name="T32" fmla="*/ 1621257 w 53"/>
              <a:gd name="T33" fmla="*/ 6494910 h 75"/>
              <a:gd name="T34" fmla="*/ 0 w 53"/>
              <a:gd name="T35" fmla="*/ 9601608 h 75"/>
              <a:gd name="T36" fmla="*/ 0 w 53"/>
              <a:gd name="T37" fmla="*/ 9601608 h 75"/>
              <a:gd name="T38" fmla="*/ 2161506 w 53"/>
              <a:gd name="T39" fmla="*/ 11860592 h 75"/>
              <a:gd name="T40" fmla="*/ 4053142 w 53"/>
              <a:gd name="T41" fmla="*/ 14684719 h 75"/>
              <a:gd name="T42" fmla="*/ 5944778 w 53"/>
              <a:gd name="T43" fmla="*/ 17790888 h 75"/>
              <a:gd name="T44" fmla="*/ 7565525 w 53"/>
              <a:gd name="T45" fmla="*/ 21179629 h 75"/>
              <a:gd name="T46" fmla="*/ 11889046 w 53"/>
              <a:gd name="T47" fmla="*/ 21179629 h 75"/>
              <a:gd name="T48" fmla="*/ 11889046 w 53"/>
              <a:gd name="T49" fmla="*/ 21179629 h 75"/>
              <a:gd name="T50" fmla="*/ 12159426 w 53"/>
              <a:gd name="T51" fmla="*/ 20897058 h 75"/>
              <a:gd name="T52" fmla="*/ 14320932 w 53"/>
              <a:gd name="T53" fmla="*/ 9319037 h 75"/>
              <a:gd name="T54" fmla="*/ 14320932 w 53"/>
              <a:gd name="T55" fmla="*/ 9319037 h 75"/>
              <a:gd name="T56" fmla="*/ 14050552 w 53"/>
              <a:gd name="T57" fmla="*/ 8754423 h 75"/>
              <a:gd name="T58" fmla="*/ 14050552 w 53"/>
              <a:gd name="T59" fmla="*/ 8754423 h 75"/>
              <a:gd name="T60" fmla="*/ 12970054 w 53"/>
              <a:gd name="T61" fmla="*/ 7342095 h 75"/>
              <a:gd name="T62" fmla="*/ 12699675 w 53"/>
              <a:gd name="T63" fmla="*/ 5930296 h 75"/>
              <a:gd name="T64" fmla="*/ 12699675 w 53"/>
              <a:gd name="T65" fmla="*/ 5930296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3" h="75">
                <a:moveTo>
                  <a:pt x="47" y="21"/>
                </a:moveTo>
                <a:lnTo>
                  <a:pt x="47" y="21"/>
                </a:lnTo>
                <a:lnTo>
                  <a:pt x="48" y="16"/>
                </a:lnTo>
                <a:lnTo>
                  <a:pt x="52" y="11"/>
                </a:lnTo>
                <a:lnTo>
                  <a:pt x="52" y="10"/>
                </a:lnTo>
                <a:lnTo>
                  <a:pt x="51" y="8"/>
                </a:lnTo>
                <a:lnTo>
                  <a:pt x="41" y="6"/>
                </a:lnTo>
                <a:lnTo>
                  <a:pt x="33" y="0"/>
                </a:lnTo>
                <a:lnTo>
                  <a:pt x="30" y="0"/>
                </a:lnTo>
                <a:lnTo>
                  <a:pt x="21" y="6"/>
                </a:lnTo>
                <a:lnTo>
                  <a:pt x="13" y="14"/>
                </a:lnTo>
                <a:lnTo>
                  <a:pt x="6" y="23"/>
                </a:lnTo>
                <a:lnTo>
                  <a:pt x="0" y="34"/>
                </a:lnTo>
                <a:lnTo>
                  <a:pt x="8" y="42"/>
                </a:lnTo>
                <a:lnTo>
                  <a:pt x="15" y="52"/>
                </a:lnTo>
                <a:lnTo>
                  <a:pt x="22" y="63"/>
                </a:lnTo>
                <a:lnTo>
                  <a:pt x="28" y="75"/>
                </a:lnTo>
                <a:lnTo>
                  <a:pt x="44" y="75"/>
                </a:lnTo>
                <a:lnTo>
                  <a:pt x="45" y="74"/>
                </a:lnTo>
                <a:lnTo>
                  <a:pt x="53" y="33"/>
                </a:lnTo>
                <a:lnTo>
                  <a:pt x="52" y="31"/>
                </a:lnTo>
                <a:lnTo>
                  <a:pt x="48" y="26"/>
                </a:lnTo>
                <a:lnTo>
                  <a:pt x="47"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99" name="Freeform 369"/>
          <p:cNvSpPr>
            <a:spLocks/>
          </p:cNvSpPr>
          <p:nvPr/>
        </p:nvSpPr>
        <p:spPr bwMode="auto">
          <a:xfrm>
            <a:off x="4465638" y="3929063"/>
            <a:ext cx="31750" cy="39687"/>
          </a:xfrm>
          <a:custGeom>
            <a:avLst/>
            <a:gdLst>
              <a:gd name="T0" fmla="*/ 6296554 w 60"/>
              <a:gd name="T1" fmla="*/ 0 h 75"/>
              <a:gd name="T2" fmla="*/ 6296554 w 60"/>
              <a:gd name="T3" fmla="*/ 0 h 75"/>
              <a:gd name="T4" fmla="*/ 5437717 w 60"/>
              <a:gd name="T5" fmla="*/ 0 h 75"/>
              <a:gd name="T6" fmla="*/ 5437717 w 60"/>
              <a:gd name="T7" fmla="*/ 0 h 75"/>
              <a:gd name="T8" fmla="*/ 3148542 w 60"/>
              <a:gd name="T9" fmla="*/ 1694370 h 75"/>
              <a:gd name="T10" fmla="*/ 286279 w 60"/>
              <a:gd name="T11" fmla="*/ 2258984 h 75"/>
              <a:gd name="T12" fmla="*/ 286279 w 60"/>
              <a:gd name="T13" fmla="*/ 2258984 h 75"/>
              <a:gd name="T14" fmla="*/ 0 w 60"/>
              <a:gd name="T15" fmla="*/ 2824127 h 75"/>
              <a:gd name="T16" fmla="*/ 0 w 60"/>
              <a:gd name="T17" fmla="*/ 2824127 h 75"/>
              <a:gd name="T18" fmla="*/ 0 w 60"/>
              <a:gd name="T19" fmla="*/ 3106169 h 75"/>
              <a:gd name="T20" fmla="*/ 0 w 60"/>
              <a:gd name="T21" fmla="*/ 3106169 h 75"/>
              <a:gd name="T22" fmla="*/ 1144588 w 60"/>
              <a:gd name="T23" fmla="*/ 4518497 h 75"/>
              <a:gd name="T24" fmla="*/ 1430867 w 60"/>
              <a:gd name="T25" fmla="*/ 5930296 h 75"/>
              <a:gd name="T26" fmla="*/ 1430867 w 60"/>
              <a:gd name="T27" fmla="*/ 5930296 h 75"/>
              <a:gd name="T28" fmla="*/ 1144588 w 60"/>
              <a:gd name="T29" fmla="*/ 7342095 h 75"/>
              <a:gd name="T30" fmla="*/ 0 w 60"/>
              <a:gd name="T31" fmla="*/ 8754423 h 75"/>
              <a:gd name="T32" fmla="*/ 0 w 60"/>
              <a:gd name="T33" fmla="*/ 8754423 h 75"/>
              <a:gd name="T34" fmla="*/ 0 w 60"/>
              <a:gd name="T35" fmla="*/ 9319037 h 75"/>
              <a:gd name="T36" fmla="*/ 2003425 w 60"/>
              <a:gd name="T37" fmla="*/ 20897058 h 75"/>
              <a:gd name="T38" fmla="*/ 2003425 w 60"/>
              <a:gd name="T39" fmla="*/ 20897058 h 75"/>
              <a:gd name="T40" fmla="*/ 2289704 w 60"/>
              <a:gd name="T41" fmla="*/ 21179629 h 75"/>
              <a:gd name="T42" fmla="*/ 16599958 w 60"/>
              <a:gd name="T43" fmla="*/ 21179629 h 75"/>
              <a:gd name="T44" fmla="*/ 16599958 w 60"/>
              <a:gd name="T45" fmla="*/ 21179629 h 75"/>
              <a:gd name="T46" fmla="*/ 17172517 w 60"/>
              <a:gd name="T47" fmla="*/ 21179629 h 75"/>
              <a:gd name="T48" fmla="*/ 17172517 w 60"/>
              <a:gd name="T49" fmla="*/ 21179629 h 75"/>
              <a:gd name="T50" fmla="*/ 17172517 w 60"/>
              <a:gd name="T51" fmla="*/ 20897058 h 75"/>
              <a:gd name="T52" fmla="*/ 17172517 w 60"/>
              <a:gd name="T53" fmla="*/ 20897058 h 75"/>
              <a:gd name="T54" fmla="*/ 16599958 w 60"/>
              <a:gd name="T55" fmla="*/ 17226275 h 75"/>
              <a:gd name="T56" fmla="*/ 16313679 w 60"/>
              <a:gd name="T57" fmla="*/ 13837534 h 75"/>
              <a:gd name="T58" fmla="*/ 15169092 w 60"/>
              <a:gd name="T59" fmla="*/ 10730836 h 75"/>
              <a:gd name="T60" fmla="*/ 14023975 w 60"/>
              <a:gd name="T61" fmla="*/ 8189280 h 75"/>
              <a:gd name="T62" fmla="*/ 12306829 w 60"/>
              <a:gd name="T63" fmla="*/ 5365682 h 75"/>
              <a:gd name="T64" fmla="*/ 10589683 w 60"/>
              <a:gd name="T65" fmla="*/ 3106169 h 75"/>
              <a:gd name="T66" fmla="*/ 8586258 w 60"/>
              <a:gd name="T67" fmla="*/ 1129757 h 75"/>
              <a:gd name="T68" fmla="*/ 6296554 w 60"/>
              <a:gd name="T69" fmla="*/ 0 h 75"/>
              <a:gd name="T70" fmla="*/ 6296554 w 60"/>
              <a:gd name="T71" fmla="*/ 0 h 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 h="75">
                <a:moveTo>
                  <a:pt x="22" y="0"/>
                </a:moveTo>
                <a:lnTo>
                  <a:pt x="22" y="0"/>
                </a:lnTo>
                <a:lnTo>
                  <a:pt x="19" y="0"/>
                </a:lnTo>
                <a:lnTo>
                  <a:pt x="11" y="6"/>
                </a:lnTo>
                <a:lnTo>
                  <a:pt x="1" y="8"/>
                </a:lnTo>
                <a:lnTo>
                  <a:pt x="0" y="10"/>
                </a:lnTo>
                <a:lnTo>
                  <a:pt x="0" y="11"/>
                </a:lnTo>
                <a:lnTo>
                  <a:pt x="4" y="16"/>
                </a:lnTo>
                <a:lnTo>
                  <a:pt x="5" y="21"/>
                </a:lnTo>
                <a:lnTo>
                  <a:pt x="4" y="26"/>
                </a:lnTo>
                <a:lnTo>
                  <a:pt x="0" y="31"/>
                </a:lnTo>
                <a:lnTo>
                  <a:pt x="0" y="33"/>
                </a:lnTo>
                <a:lnTo>
                  <a:pt x="7" y="74"/>
                </a:lnTo>
                <a:lnTo>
                  <a:pt x="8" y="75"/>
                </a:lnTo>
                <a:lnTo>
                  <a:pt x="58" y="75"/>
                </a:lnTo>
                <a:lnTo>
                  <a:pt x="60" y="75"/>
                </a:lnTo>
                <a:lnTo>
                  <a:pt x="60" y="74"/>
                </a:lnTo>
                <a:lnTo>
                  <a:pt x="58" y="61"/>
                </a:lnTo>
                <a:lnTo>
                  <a:pt x="57" y="49"/>
                </a:lnTo>
                <a:lnTo>
                  <a:pt x="53" y="38"/>
                </a:lnTo>
                <a:lnTo>
                  <a:pt x="49" y="29"/>
                </a:lnTo>
                <a:lnTo>
                  <a:pt x="43" y="19"/>
                </a:lnTo>
                <a:lnTo>
                  <a:pt x="37" y="11"/>
                </a:lnTo>
                <a:lnTo>
                  <a:pt x="30" y="4"/>
                </a:ln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0" name="Freeform 370"/>
          <p:cNvSpPr>
            <a:spLocks noEditPoints="1"/>
          </p:cNvSpPr>
          <p:nvPr/>
        </p:nvSpPr>
        <p:spPr bwMode="auto">
          <a:xfrm>
            <a:off x="4441825" y="3884613"/>
            <a:ext cx="39688" cy="42862"/>
          </a:xfrm>
          <a:custGeom>
            <a:avLst/>
            <a:gdLst>
              <a:gd name="T0" fmla="*/ 21465986 w 76"/>
              <a:gd name="T1" fmla="*/ 11589559 h 79"/>
              <a:gd name="T2" fmla="*/ 20618438 w 76"/>
              <a:gd name="T3" fmla="*/ 7131911 h 79"/>
              <a:gd name="T4" fmla="*/ 18358833 w 76"/>
              <a:gd name="T5" fmla="*/ 3566227 h 79"/>
              <a:gd name="T6" fmla="*/ 14969687 w 76"/>
              <a:gd name="T7" fmla="*/ 1188742 h 79"/>
              <a:gd name="T8" fmla="*/ 10732993 w 76"/>
              <a:gd name="T9" fmla="*/ 0 h 79"/>
              <a:gd name="T10" fmla="*/ 7908356 w 76"/>
              <a:gd name="T11" fmla="*/ 297321 h 79"/>
              <a:gd name="T12" fmla="*/ 3671662 w 76"/>
              <a:gd name="T13" fmla="*/ 2674263 h 79"/>
              <a:gd name="T14" fmla="*/ 2259605 w 76"/>
              <a:gd name="T15" fmla="*/ 4754969 h 79"/>
              <a:gd name="T16" fmla="*/ 1977089 w 76"/>
              <a:gd name="T17" fmla="*/ 4754969 h 79"/>
              <a:gd name="T18" fmla="*/ 1977089 w 76"/>
              <a:gd name="T19" fmla="*/ 5051748 h 79"/>
              <a:gd name="T20" fmla="*/ 282516 w 76"/>
              <a:gd name="T21" fmla="*/ 8320654 h 79"/>
              <a:gd name="T22" fmla="*/ 0 w 76"/>
              <a:gd name="T23" fmla="*/ 11589559 h 79"/>
              <a:gd name="T24" fmla="*/ 0 w 76"/>
              <a:gd name="T25" fmla="*/ 13967044 h 79"/>
              <a:gd name="T26" fmla="*/ 1412057 w 76"/>
              <a:gd name="T27" fmla="*/ 18424692 h 79"/>
              <a:gd name="T28" fmla="*/ 4519210 w 76"/>
              <a:gd name="T29" fmla="*/ 21693598 h 79"/>
              <a:gd name="T30" fmla="*/ 8473388 w 76"/>
              <a:gd name="T31" fmla="*/ 23476440 h 79"/>
              <a:gd name="T32" fmla="*/ 10732993 w 76"/>
              <a:gd name="T33" fmla="*/ 23476440 h 79"/>
              <a:gd name="T34" fmla="*/ 14969687 w 76"/>
              <a:gd name="T35" fmla="*/ 22585019 h 79"/>
              <a:gd name="T36" fmla="*/ 18358833 w 76"/>
              <a:gd name="T37" fmla="*/ 20207534 h 79"/>
              <a:gd name="T38" fmla="*/ 20618438 w 76"/>
              <a:gd name="T39" fmla="*/ 16641307 h 79"/>
              <a:gd name="T40" fmla="*/ 21465986 w 76"/>
              <a:gd name="T41" fmla="*/ 11589559 h 79"/>
              <a:gd name="T42" fmla="*/ 10732993 w 76"/>
              <a:gd name="T43" fmla="*/ 2377485 h 79"/>
              <a:gd name="T44" fmla="*/ 12992598 w 76"/>
              <a:gd name="T45" fmla="*/ 2674263 h 79"/>
              <a:gd name="T46" fmla="*/ 15252203 w 76"/>
              <a:gd name="T47" fmla="*/ 3863006 h 79"/>
              <a:gd name="T48" fmla="*/ 10450477 w 76"/>
              <a:gd name="T49" fmla="*/ 5943169 h 79"/>
              <a:gd name="T50" fmla="*/ 8755904 w 76"/>
              <a:gd name="T51" fmla="*/ 6835133 h 79"/>
              <a:gd name="T52" fmla="*/ 5648751 w 76"/>
              <a:gd name="T53" fmla="*/ 5943169 h 79"/>
              <a:gd name="T54" fmla="*/ 4519210 w 76"/>
              <a:gd name="T55" fmla="*/ 5646390 h 79"/>
              <a:gd name="T56" fmla="*/ 7343847 w 76"/>
              <a:gd name="T57" fmla="*/ 2971584 h 79"/>
              <a:gd name="T58" fmla="*/ 10732993 w 76"/>
              <a:gd name="T59" fmla="*/ 2377485 h 79"/>
              <a:gd name="T60" fmla="*/ 10732993 w 76"/>
              <a:gd name="T61" fmla="*/ 21098955 h 79"/>
              <a:gd name="T62" fmla="*/ 9038420 w 76"/>
              <a:gd name="T63" fmla="*/ 21098955 h 79"/>
              <a:gd name="T64" fmla="*/ 6213783 w 76"/>
              <a:gd name="T65" fmla="*/ 19316113 h 79"/>
              <a:gd name="T66" fmla="*/ 3671662 w 76"/>
              <a:gd name="T67" fmla="*/ 16938628 h 79"/>
              <a:gd name="T68" fmla="*/ 2259605 w 76"/>
              <a:gd name="T69" fmla="*/ 13669723 h 79"/>
              <a:gd name="T70" fmla="*/ 2259605 w 76"/>
              <a:gd name="T71" fmla="*/ 11589559 h 79"/>
              <a:gd name="T72" fmla="*/ 3389146 w 76"/>
              <a:gd name="T73" fmla="*/ 7131911 h 79"/>
              <a:gd name="T74" fmla="*/ 5366758 w 76"/>
              <a:gd name="T75" fmla="*/ 8023332 h 79"/>
              <a:gd name="T76" fmla="*/ 7908356 w 76"/>
              <a:gd name="T77" fmla="*/ 8915296 h 79"/>
              <a:gd name="T78" fmla="*/ 9603452 w 76"/>
              <a:gd name="T79" fmla="*/ 8320654 h 79"/>
              <a:gd name="T80" fmla="*/ 11015509 w 76"/>
              <a:gd name="T81" fmla="*/ 8023332 h 79"/>
              <a:gd name="T82" fmla="*/ 15252203 w 76"/>
              <a:gd name="T83" fmla="*/ 5943169 h 79"/>
              <a:gd name="T84" fmla="*/ 17794324 w 76"/>
              <a:gd name="T85" fmla="*/ 6240490 h 79"/>
              <a:gd name="T86" fmla="*/ 17794324 w 76"/>
              <a:gd name="T87" fmla="*/ 6240490 h 79"/>
              <a:gd name="T88" fmla="*/ 18923865 w 76"/>
              <a:gd name="T89" fmla="*/ 8915296 h 79"/>
              <a:gd name="T90" fmla="*/ 19206381 w 76"/>
              <a:gd name="T91" fmla="*/ 11589559 h 79"/>
              <a:gd name="T92" fmla="*/ 18923865 w 76"/>
              <a:gd name="T93" fmla="*/ 15155786 h 79"/>
              <a:gd name="T94" fmla="*/ 16946776 w 76"/>
              <a:gd name="T95" fmla="*/ 18424692 h 79"/>
              <a:gd name="T96" fmla="*/ 14122139 w 76"/>
              <a:gd name="T97" fmla="*/ 20504855 h 79"/>
              <a:gd name="T98" fmla="*/ 10732993 w 76"/>
              <a:gd name="T99" fmla="*/ 21098955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6" h="79">
                <a:moveTo>
                  <a:pt x="76" y="39"/>
                </a:moveTo>
                <a:lnTo>
                  <a:pt x="76" y="39"/>
                </a:lnTo>
                <a:lnTo>
                  <a:pt x="76" y="32"/>
                </a:lnTo>
                <a:lnTo>
                  <a:pt x="73" y="24"/>
                </a:lnTo>
                <a:lnTo>
                  <a:pt x="71" y="17"/>
                </a:lnTo>
                <a:lnTo>
                  <a:pt x="65" y="12"/>
                </a:lnTo>
                <a:lnTo>
                  <a:pt x="60" y="6"/>
                </a:lnTo>
                <a:lnTo>
                  <a:pt x="53" y="4"/>
                </a:lnTo>
                <a:lnTo>
                  <a:pt x="46" y="1"/>
                </a:lnTo>
                <a:lnTo>
                  <a:pt x="38" y="0"/>
                </a:lnTo>
                <a:lnTo>
                  <a:pt x="28" y="1"/>
                </a:lnTo>
                <a:lnTo>
                  <a:pt x="20" y="4"/>
                </a:lnTo>
                <a:lnTo>
                  <a:pt x="13" y="9"/>
                </a:lnTo>
                <a:lnTo>
                  <a:pt x="8" y="16"/>
                </a:lnTo>
                <a:lnTo>
                  <a:pt x="7" y="16"/>
                </a:lnTo>
                <a:lnTo>
                  <a:pt x="7" y="17"/>
                </a:lnTo>
                <a:lnTo>
                  <a:pt x="4" y="23"/>
                </a:lnTo>
                <a:lnTo>
                  <a:pt x="1" y="28"/>
                </a:lnTo>
                <a:lnTo>
                  <a:pt x="0" y="34"/>
                </a:lnTo>
                <a:lnTo>
                  <a:pt x="0" y="39"/>
                </a:lnTo>
                <a:lnTo>
                  <a:pt x="0" y="47"/>
                </a:lnTo>
                <a:lnTo>
                  <a:pt x="2" y="56"/>
                </a:lnTo>
                <a:lnTo>
                  <a:pt x="5" y="62"/>
                </a:lnTo>
                <a:lnTo>
                  <a:pt x="11" y="68"/>
                </a:lnTo>
                <a:lnTo>
                  <a:pt x="16" y="73"/>
                </a:lnTo>
                <a:lnTo>
                  <a:pt x="23" y="76"/>
                </a:lnTo>
                <a:lnTo>
                  <a:pt x="30" y="79"/>
                </a:lnTo>
                <a:lnTo>
                  <a:pt x="38" y="79"/>
                </a:lnTo>
                <a:lnTo>
                  <a:pt x="46" y="79"/>
                </a:lnTo>
                <a:lnTo>
                  <a:pt x="53" y="76"/>
                </a:lnTo>
                <a:lnTo>
                  <a:pt x="60" y="73"/>
                </a:lnTo>
                <a:lnTo>
                  <a:pt x="65" y="68"/>
                </a:lnTo>
                <a:lnTo>
                  <a:pt x="71" y="62"/>
                </a:lnTo>
                <a:lnTo>
                  <a:pt x="73" y="56"/>
                </a:lnTo>
                <a:lnTo>
                  <a:pt x="76" y="47"/>
                </a:lnTo>
                <a:lnTo>
                  <a:pt x="76" y="39"/>
                </a:lnTo>
                <a:close/>
                <a:moveTo>
                  <a:pt x="38" y="8"/>
                </a:moveTo>
                <a:lnTo>
                  <a:pt x="38" y="8"/>
                </a:lnTo>
                <a:lnTo>
                  <a:pt x="46" y="9"/>
                </a:lnTo>
                <a:lnTo>
                  <a:pt x="54" y="13"/>
                </a:lnTo>
                <a:lnTo>
                  <a:pt x="48" y="16"/>
                </a:lnTo>
                <a:lnTo>
                  <a:pt x="37" y="20"/>
                </a:lnTo>
                <a:lnTo>
                  <a:pt x="31" y="23"/>
                </a:lnTo>
                <a:lnTo>
                  <a:pt x="26" y="21"/>
                </a:lnTo>
                <a:lnTo>
                  <a:pt x="20" y="20"/>
                </a:lnTo>
                <a:lnTo>
                  <a:pt x="16" y="19"/>
                </a:lnTo>
                <a:lnTo>
                  <a:pt x="20" y="15"/>
                </a:lnTo>
                <a:lnTo>
                  <a:pt x="26" y="10"/>
                </a:lnTo>
                <a:lnTo>
                  <a:pt x="31" y="9"/>
                </a:lnTo>
                <a:lnTo>
                  <a:pt x="38" y="8"/>
                </a:lnTo>
                <a:close/>
                <a:moveTo>
                  <a:pt x="38" y="71"/>
                </a:moveTo>
                <a:lnTo>
                  <a:pt x="38" y="71"/>
                </a:lnTo>
                <a:lnTo>
                  <a:pt x="32" y="71"/>
                </a:lnTo>
                <a:lnTo>
                  <a:pt x="26" y="69"/>
                </a:lnTo>
                <a:lnTo>
                  <a:pt x="22" y="65"/>
                </a:lnTo>
                <a:lnTo>
                  <a:pt x="16" y="62"/>
                </a:lnTo>
                <a:lnTo>
                  <a:pt x="13" y="57"/>
                </a:lnTo>
                <a:lnTo>
                  <a:pt x="11" y="51"/>
                </a:lnTo>
                <a:lnTo>
                  <a:pt x="8" y="46"/>
                </a:lnTo>
                <a:lnTo>
                  <a:pt x="8" y="39"/>
                </a:lnTo>
                <a:lnTo>
                  <a:pt x="9" y="31"/>
                </a:lnTo>
                <a:lnTo>
                  <a:pt x="12" y="24"/>
                </a:lnTo>
                <a:lnTo>
                  <a:pt x="19" y="27"/>
                </a:lnTo>
                <a:lnTo>
                  <a:pt x="24" y="28"/>
                </a:lnTo>
                <a:lnTo>
                  <a:pt x="28" y="30"/>
                </a:lnTo>
                <a:lnTo>
                  <a:pt x="34" y="28"/>
                </a:lnTo>
                <a:lnTo>
                  <a:pt x="39" y="27"/>
                </a:lnTo>
                <a:lnTo>
                  <a:pt x="49" y="23"/>
                </a:lnTo>
                <a:lnTo>
                  <a:pt x="54" y="20"/>
                </a:lnTo>
                <a:lnTo>
                  <a:pt x="58" y="20"/>
                </a:lnTo>
                <a:lnTo>
                  <a:pt x="63" y="21"/>
                </a:lnTo>
                <a:lnTo>
                  <a:pt x="67" y="30"/>
                </a:lnTo>
                <a:lnTo>
                  <a:pt x="68" y="39"/>
                </a:lnTo>
                <a:lnTo>
                  <a:pt x="68" y="46"/>
                </a:lnTo>
                <a:lnTo>
                  <a:pt x="67" y="51"/>
                </a:lnTo>
                <a:lnTo>
                  <a:pt x="63" y="57"/>
                </a:lnTo>
                <a:lnTo>
                  <a:pt x="60" y="62"/>
                </a:lnTo>
                <a:lnTo>
                  <a:pt x="54" y="65"/>
                </a:lnTo>
                <a:lnTo>
                  <a:pt x="50" y="69"/>
                </a:lnTo>
                <a:lnTo>
                  <a:pt x="45" y="71"/>
                </a:lnTo>
                <a:lnTo>
                  <a:pt x="38"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1" name="Freeform 371"/>
          <p:cNvSpPr>
            <a:spLocks/>
          </p:cNvSpPr>
          <p:nvPr/>
        </p:nvSpPr>
        <p:spPr bwMode="auto">
          <a:xfrm>
            <a:off x="4349750" y="3944938"/>
            <a:ext cx="42863" cy="52387"/>
          </a:xfrm>
          <a:custGeom>
            <a:avLst/>
            <a:gdLst>
              <a:gd name="T0" fmla="*/ 20508297 w 78"/>
              <a:gd name="T1" fmla="*/ 8263644 h 97"/>
              <a:gd name="T2" fmla="*/ 20508297 w 78"/>
              <a:gd name="T3" fmla="*/ 8263644 h 97"/>
              <a:gd name="T4" fmla="*/ 21102884 w 78"/>
              <a:gd name="T5" fmla="*/ 6197868 h 97"/>
              <a:gd name="T6" fmla="*/ 22588801 w 78"/>
              <a:gd name="T7" fmla="*/ 4426972 h 97"/>
              <a:gd name="T8" fmla="*/ 22588801 w 78"/>
              <a:gd name="T9" fmla="*/ 4426972 h 97"/>
              <a:gd name="T10" fmla="*/ 22588801 w 78"/>
              <a:gd name="T11" fmla="*/ 3836673 h 97"/>
              <a:gd name="T12" fmla="*/ 22588801 w 78"/>
              <a:gd name="T13" fmla="*/ 3836673 h 97"/>
              <a:gd name="T14" fmla="*/ 22291508 w 78"/>
              <a:gd name="T15" fmla="*/ 3246374 h 97"/>
              <a:gd name="T16" fmla="*/ 22291508 w 78"/>
              <a:gd name="T17" fmla="*/ 3246374 h 97"/>
              <a:gd name="T18" fmla="*/ 20211004 w 78"/>
              <a:gd name="T19" fmla="*/ 2951494 h 97"/>
              <a:gd name="T20" fmla="*/ 18725086 w 78"/>
              <a:gd name="T21" fmla="*/ 2065776 h 97"/>
              <a:gd name="T22" fmla="*/ 16941876 w 78"/>
              <a:gd name="T23" fmla="*/ 1475477 h 97"/>
              <a:gd name="T24" fmla="*/ 15455409 w 78"/>
              <a:gd name="T25" fmla="*/ 0 h 97"/>
              <a:gd name="T26" fmla="*/ 15455409 w 78"/>
              <a:gd name="T27" fmla="*/ 0 h 97"/>
              <a:gd name="T28" fmla="*/ 14564078 w 78"/>
              <a:gd name="T29" fmla="*/ 0 h 97"/>
              <a:gd name="T30" fmla="*/ 14564078 w 78"/>
              <a:gd name="T31" fmla="*/ 0 h 97"/>
              <a:gd name="T32" fmla="*/ 11294401 w 78"/>
              <a:gd name="T33" fmla="*/ 2065776 h 97"/>
              <a:gd name="T34" fmla="*/ 8619310 w 78"/>
              <a:gd name="T35" fmla="*/ 4426972 h 97"/>
              <a:gd name="T36" fmla="*/ 5944219 w 78"/>
              <a:gd name="T37" fmla="*/ 7377926 h 97"/>
              <a:gd name="T38" fmla="*/ 3863715 w 78"/>
              <a:gd name="T39" fmla="*/ 10919719 h 97"/>
              <a:gd name="T40" fmla="*/ 2377797 w 78"/>
              <a:gd name="T41" fmla="*/ 14756392 h 97"/>
              <a:gd name="T42" fmla="*/ 1188624 w 78"/>
              <a:gd name="T43" fmla="*/ 18593064 h 97"/>
              <a:gd name="T44" fmla="*/ 297293 w 78"/>
              <a:gd name="T45" fmla="*/ 23019496 h 97"/>
              <a:gd name="T46" fmla="*/ 0 w 78"/>
              <a:gd name="T47" fmla="*/ 28036766 h 97"/>
              <a:gd name="T48" fmla="*/ 0 w 78"/>
              <a:gd name="T49" fmla="*/ 28036766 h 97"/>
              <a:gd name="T50" fmla="*/ 0 w 78"/>
              <a:gd name="T51" fmla="*/ 28332186 h 97"/>
              <a:gd name="T52" fmla="*/ 0 w 78"/>
              <a:gd name="T53" fmla="*/ 28332186 h 97"/>
              <a:gd name="T54" fmla="*/ 891880 w 78"/>
              <a:gd name="T55" fmla="*/ 28627065 h 97"/>
              <a:gd name="T56" fmla="*/ 19319673 w 78"/>
              <a:gd name="T57" fmla="*/ 28627065 h 97"/>
              <a:gd name="T58" fmla="*/ 19319673 w 78"/>
              <a:gd name="T59" fmla="*/ 28627065 h 97"/>
              <a:gd name="T60" fmla="*/ 19913710 w 78"/>
              <a:gd name="T61" fmla="*/ 28332186 h 97"/>
              <a:gd name="T62" fmla="*/ 20211004 w 78"/>
              <a:gd name="T63" fmla="*/ 28036766 h 97"/>
              <a:gd name="T64" fmla="*/ 23183388 w 78"/>
              <a:gd name="T65" fmla="*/ 12690616 h 97"/>
              <a:gd name="T66" fmla="*/ 23183388 w 78"/>
              <a:gd name="T67" fmla="*/ 12690616 h 97"/>
              <a:gd name="T68" fmla="*/ 22588801 w 78"/>
              <a:gd name="T69" fmla="*/ 11804897 h 97"/>
              <a:gd name="T70" fmla="*/ 22588801 w 78"/>
              <a:gd name="T71" fmla="*/ 11804897 h 97"/>
              <a:gd name="T72" fmla="*/ 21994764 w 78"/>
              <a:gd name="T73" fmla="*/ 10919719 h 97"/>
              <a:gd name="T74" fmla="*/ 21102884 w 78"/>
              <a:gd name="T75" fmla="*/ 10329420 h 97"/>
              <a:gd name="T76" fmla="*/ 21102884 w 78"/>
              <a:gd name="T77" fmla="*/ 9444242 h 97"/>
              <a:gd name="T78" fmla="*/ 20508297 w 78"/>
              <a:gd name="T79" fmla="*/ 8263644 h 97"/>
              <a:gd name="T80" fmla="*/ 20508297 w 78"/>
              <a:gd name="T81" fmla="*/ 8263644 h 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8" h="97">
                <a:moveTo>
                  <a:pt x="69" y="28"/>
                </a:moveTo>
                <a:lnTo>
                  <a:pt x="69" y="28"/>
                </a:lnTo>
                <a:lnTo>
                  <a:pt x="71" y="21"/>
                </a:lnTo>
                <a:lnTo>
                  <a:pt x="76" y="15"/>
                </a:lnTo>
                <a:lnTo>
                  <a:pt x="76" y="13"/>
                </a:lnTo>
                <a:lnTo>
                  <a:pt x="75" y="11"/>
                </a:lnTo>
                <a:lnTo>
                  <a:pt x="68" y="10"/>
                </a:lnTo>
                <a:lnTo>
                  <a:pt x="63" y="7"/>
                </a:lnTo>
                <a:lnTo>
                  <a:pt x="57" y="5"/>
                </a:lnTo>
                <a:lnTo>
                  <a:pt x="52" y="0"/>
                </a:lnTo>
                <a:lnTo>
                  <a:pt x="49" y="0"/>
                </a:lnTo>
                <a:lnTo>
                  <a:pt x="38" y="7"/>
                </a:lnTo>
                <a:lnTo>
                  <a:pt x="29" y="15"/>
                </a:lnTo>
                <a:lnTo>
                  <a:pt x="20" y="25"/>
                </a:lnTo>
                <a:lnTo>
                  <a:pt x="13" y="37"/>
                </a:lnTo>
                <a:lnTo>
                  <a:pt x="8" y="50"/>
                </a:lnTo>
                <a:lnTo>
                  <a:pt x="4" y="63"/>
                </a:lnTo>
                <a:lnTo>
                  <a:pt x="1" y="78"/>
                </a:lnTo>
                <a:lnTo>
                  <a:pt x="0" y="95"/>
                </a:lnTo>
                <a:lnTo>
                  <a:pt x="0" y="96"/>
                </a:lnTo>
                <a:lnTo>
                  <a:pt x="3" y="97"/>
                </a:lnTo>
                <a:lnTo>
                  <a:pt x="65" y="97"/>
                </a:lnTo>
                <a:lnTo>
                  <a:pt x="67" y="96"/>
                </a:lnTo>
                <a:lnTo>
                  <a:pt x="68" y="95"/>
                </a:lnTo>
                <a:lnTo>
                  <a:pt x="78" y="43"/>
                </a:lnTo>
                <a:lnTo>
                  <a:pt x="76" y="40"/>
                </a:lnTo>
                <a:lnTo>
                  <a:pt x="74" y="37"/>
                </a:lnTo>
                <a:lnTo>
                  <a:pt x="71" y="35"/>
                </a:lnTo>
                <a:lnTo>
                  <a:pt x="71" y="32"/>
                </a:lnTo>
                <a:lnTo>
                  <a:pt x="69"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2" name="Freeform 372"/>
          <p:cNvSpPr>
            <a:spLocks noEditPoints="1"/>
          </p:cNvSpPr>
          <p:nvPr/>
        </p:nvSpPr>
        <p:spPr bwMode="auto">
          <a:xfrm>
            <a:off x="3789363" y="3862388"/>
            <a:ext cx="65087" cy="66675"/>
          </a:xfrm>
          <a:custGeom>
            <a:avLst/>
            <a:gdLst>
              <a:gd name="T0" fmla="*/ 17601694 w 120"/>
              <a:gd name="T1" fmla="*/ 36062572 h 124"/>
              <a:gd name="T2" fmla="*/ 24349047 w 120"/>
              <a:gd name="T3" fmla="*/ 34317730 h 124"/>
              <a:gd name="T4" fmla="*/ 30216097 w 120"/>
              <a:gd name="T5" fmla="*/ 30536612 h 124"/>
              <a:gd name="T6" fmla="*/ 34030196 w 120"/>
              <a:gd name="T7" fmla="*/ 25011191 h 124"/>
              <a:gd name="T8" fmla="*/ 35203389 w 120"/>
              <a:gd name="T9" fmla="*/ 17740389 h 124"/>
              <a:gd name="T10" fmla="*/ 34909955 w 120"/>
              <a:gd name="T11" fmla="*/ 14250706 h 124"/>
              <a:gd name="T12" fmla="*/ 32563026 w 120"/>
              <a:gd name="T13" fmla="*/ 7852594 h 124"/>
              <a:gd name="T14" fmla="*/ 27575735 w 120"/>
              <a:gd name="T15" fmla="*/ 3199325 h 124"/>
              <a:gd name="T16" fmla="*/ 21121816 w 120"/>
              <a:gd name="T17" fmla="*/ 290897 h 124"/>
              <a:gd name="T18" fmla="*/ 17601694 w 120"/>
              <a:gd name="T19" fmla="*/ 0 h 124"/>
              <a:gd name="T20" fmla="*/ 13788139 w 120"/>
              <a:gd name="T21" fmla="*/ 581793 h 124"/>
              <a:gd name="T22" fmla="*/ 9681149 w 120"/>
              <a:gd name="T23" fmla="*/ 1744842 h 124"/>
              <a:gd name="T24" fmla="*/ 3520122 w 120"/>
              <a:gd name="T25" fmla="*/ 6979905 h 124"/>
              <a:gd name="T26" fmla="*/ 3520122 w 120"/>
              <a:gd name="T27" fmla="*/ 6979905 h 124"/>
              <a:gd name="T28" fmla="*/ 3227230 w 120"/>
              <a:gd name="T29" fmla="*/ 7852594 h 124"/>
              <a:gd name="T30" fmla="*/ 2053495 w 120"/>
              <a:gd name="T31" fmla="*/ 10178692 h 124"/>
              <a:gd name="T32" fmla="*/ 586868 w 120"/>
              <a:gd name="T33" fmla="*/ 14831961 h 124"/>
              <a:gd name="T34" fmla="*/ 0 w 120"/>
              <a:gd name="T35" fmla="*/ 17740389 h 124"/>
              <a:gd name="T36" fmla="*/ 1760061 w 120"/>
              <a:gd name="T37" fmla="*/ 25011191 h 124"/>
              <a:gd name="T38" fmla="*/ 5280725 w 120"/>
              <a:gd name="T39" fmla="*/ 30536612 h 124"/>
              <a:gd name="T40" fmla="*/ 10854342 w 120"/>
              <a:gd name="T41" fmla="*/ 34317730 h 124"/>
              <a:gd name="T42" fmla="*/ 17601694 w 120"/>
              <a:gd name="T43" fmla="*/ 36062572 h 124"/>
              <a:gd name="T44" fmla="*/ 17601694 w 120"/>
              <a:gd name="T45" fmla="*/ 3780580 h 124"/>
              <a:gd name="T46" fmla="*/ 19655189 w 120"/>
              <a:gd name="T47" fmla="*/ 4362373 h 124"/>
              <a:gd name="T48" fmla="*/ 23175311 w 120"/>
              <a:gd name="T49" fmla="*/ 4944166 h 124"/>
              <a:gd name="T50" fmla="*/ 24935914 w 120"/>
              <a:gd name="T51" fmla="*/ 6107215 h 124"/>
              <a:gd name="T52" fmla="*/ 17308260 w 120"/>
              <a:gd name="T53" fmla="*/ 9306540 h 124"/>
              <a:gd name="T54" fmla="*/ 15548200 w 120"/>
              <a:gd name="T55" fmla="*/ 9888333 h 124"/>
              <a:gd name="T56" fmla="*/ 12028078 w 120"/>
              <a:gd name="T57" fmla="*/ 9888333 h 124"/>
              <a:gd name="T58" fmla="*/ 7627654 w 120"/>
              <a:gd name="T59" fmla="*/ 8142953 h 124"/>
              <a:gd name="T60" fmla="*/ 9681149 w 120"/>
              <a:gd name="T61" fmla="*/ 6689008 h 124"/>
              <a:gd name="T62" fmla="*/ 14961332 w 120"/>
              <a:gd name="T63" fmla="*/ 4362373 h 124"/>
              <a:gd name="T64" fmla="*/ 17601694 w 120"/>
              <a:gd name="T65" fmla="*/ 3780580 h 124"/>
              <a:gd name="T66" fmla="*/ 6160485 w 120"/>
              <a:gd name="T67" fmla="*/ 11051381 h 124"/>
              <a:gd name="T68" fmla="*/ 11147776 w 120"/>
              <a:gd name="T69" fmla="*/ 13087120 h 124"/>
              <a:gd name="T70" fmla="*/ 13788139 w 120"/>
              <a:gd name="T71" fmla="*/ 13378016 h 124"/>
              <a:gd name="T72" fmla="*/ 18481996 w 120"/>
              <a:gd name="T73" fmla="*/ 12214968 h 124"/>
              <a:gd name="T74" fmla="*/ 22588986 w 120"/>
              <a:gd name="T75" fmla="*/ 10178692 h 124"/>
              <a:gd name="T76" fmla="*/ 26989409 w 120"/>
              <a:gd name="T77" fmla="*/ 9306540 h 124"/>
              <a:gd name="T78" fmla="*/ 28456036 w 120"/>
              <a:gd name="T79" fmla="*/ 9888333 h 124"/>
              <a:gd name="T80" fmla="*/ 28749470 w 120"/>
              <a:gd name="T81" fmla="*/ 9888333 h 124"/>
              <a:gd name="T82" fmla="*/ 30802965 w 120"/>
              <a:gd name="T83" fmla="*/ 13668913 h 124"/>
              <a:gd name="T84" fmla="*/ 31389833 w 120"/>
              <a:gd name="T85" fmla="*/ 17740389 h 124"/>
              <a:gd name="T86" fmla="*/ 31389833 w 120"/>
              <a:gd name="T87" fmla="*/ 20939714 h 124"/>
              <a:gd name="T88" fmla="*/ 29336338 w 120"/>
              <a:gd name="T89" fmla="*/ 25592984 h 124"/>
              <a:gd name="T90" fmla="*/ 25229348 w 120"/>
              <a:gd name="T91" fmla="*/ 29664460 h 124"/>
              <a:gd name="T92" fmla="*/ 20535491 w 120"/>
              <a:gd name="T93" fmla="*/ 31700199 h 124"/>
              <a:gd name="T94" fmla="*/ 17601694 w 120"/>
              <a:gd name="T95" fmla="*/ 31991095 h 124"/>
              <a:gd name="T96" fmla="*/ 12320969 w 120"/>
              <a:gd name="T97" fmla="*/ 30827509 h 124"/>
              <a:gd name="T98" fmla="*/ 7920546 w 120"/>
              <a:gd name="T99" fmla="*/ 27628722 h 124"/>
              <a:gd name="T100" fmla="*/ 5280725 w 120"/>
              <a:gd name="T101" fmla="*/ 23266349 h 124"/>
              <a:gd name="T102" fmla="*/ 4106990 w 120"/>
              <a:gd name="T103" fmla="*/ 17740389 h 124"/>
              <a:gd name="T104" fmla="*/ 4106990 w 120"/>
              <a:gd name="T105" fmla="*/ 16286444 h 124"/>
              <a:gd name="T106" fmla="*/ 6160485 w 120"/>
              <a:gd name="T107" fmla="*/ 11051381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0" h="124">
                <a:moveTo>
                  <a:pt x="60" y="124"/>
                </a:moveTo>
                <a:lnTo>
                  <a:pt x="60" y="124"/>
                </a:lnTo>
                <a:lnTo>
                  <a:pt x="72" y="122"/>
                </a:lnTo>
                <a:lnTo>
                  <a:pt x="83" y="118"/>
                </a:lnTo>
                <a:lnTo>
                  <a:pt x="94" y="113"/>
                </a:lnTo>
                <a:lnTo>
                  <a:pt x="103" y="105"/>
                </a:lnTo>
                <a:lnTo>
                  <a:pt x="111" y="97"/>
                </a:lnTo>
                <a:lnTo>
                  <a:pt x="116" y="86"/>
                </a:lnTo>
                <a:lnTo>
                  <a:pt x="119" y="75"/>
                </a:lnTo>
                <a:lnTo>
                  <a:pt x="120" y="61"/>
                </a:lnTo>
                <a:lnTo>
                  <a:pt x="119" y="49"/>
                </a:lnTo>
                <a:lnTo>
                  <a:pt x="116" y="38"/>
                </a:lnTo>
                <a:lnTo>
                  <a:pt x="111" y="27"/>
                </a:lnTo>
                <a:lnTo>
                  <a:pt x="103" y="19"/>
                </a:lnTo>
                <a:lnTo>
                  <a:pt x="94" y="11"/>
                </a:lnTo>
                <a:lnTo>
                  <a:pt x="83" y="5"/>
                </a:lnTo>
                <a:lnTo>
                  <a:pt x="72" y="1"/>
                </a:lnTo>
                <a:lnTo>
                  <a:pt x="60" y="0"/>
                </a:lnTo>
                <a:lnTo>
                  <a:pt x="53" y="1"/>
                </a:lnTo>
                <a:lnTo>
                  <a:pt x="47" y="2"/>
                </a:lnTo>
                <a:lnTo>
                  <a:pt x="40" y="4"/>
                </a:lnTo>
                <a:lnTo>
                  <a:pt x="33" y="6"/>
                </a:lnTo>
                <a:lnTo>
                  <a:pt x="22" y="15"/>
                </a:lnTo>
                <a:lnTo>
                  <a:pt x="12" y="24"/>
                </a:lnTo>
                <a:lnTo>
                  <a:pt x="11" y="27"/>
                </a:lnTo>
                <a:lnTo>
                  <a:pt x="7" y="35"/>
                </a:lnTo>
                <a:lnTo>
                  <a:pt x="3" y="43"/>
                </a:lnTo>
                <a:lnTo>
                  <a:pt x="2" y="51"/>
                </a:lnTo>
                <a:lnTo>
                  <a:pt x="0" y="61"/>
                </a:lnTo>
                <a:lnTo>
                  <a:pt x="2" y="75"/>
                </a:lnTo>
                <a:lnTo>
                  <a:pt x="6" y="86"/>
                </a:lnTo>
                <a:lnTo>
                  <a:pt x="11" y="97"/>
                </a:lnTo>
                <a:lnTo>
                  <a:pt x="18" y="105"/>
                </a:lnTo>
                <a:lnTo>
                  <a:pt x="27" y="113"/>
                </a:lnTo>
                <a:lnTo>
                  <a:pt x="37" y="118"/>
                </a:lnTo>
                <a:lnTo>
                  <a:pt x="48" y="122"/>
                </a:lnTo>
                <a:lnTo>
                  <a:pt x="60" y="124"/>
                </a:lnTo>
                <a:close/>
                <a:moveTo>
                  <a:pt x="60" y="13"/>
                </a:moveTo>
                <a:lnTo>
                  <a:pt x="60" y="13"/>
                </a:lnTo>
                <a:lnTo>
                  <a:pt x="67" y="15"/>
                </a:lnTo>
                <a:lnTo>
                  <a:pt x="74" y="16"/>
                </a:lnTo>
                <a:lnTo>
                  <a:pt x="79" y="17"/>
                </a:lnTo>
                <a:lnTo>
                  <a:pt x="85" y="21"/>
                </a:lnTo>
                <a:lnTo>
                  <a:pt x="74" y="24"/>
                </a:lnTo>
                <a:lnTo>
                  <a:pt x="59" y="32"/>
                </a:lnTo>
                <a:lnTo>
                  <a:pt x="53" y="34"/>
                </a:lnTo>
                <a:lnTo>
                  <a:pt x="49" y="35"/>
                </a:lnTo>
                <a:lnTo>
                  <a:pt x="41" y="34"/>
                </a:lnTo>
                <a:lnTo>
                  <a:pt x="33" y="32"/>
                </a:lnTo>
                <a:lnTo>
                  <a:pt x="26" y="28"/>
                </a:lnTo>
                <a:lnTo>
                  <a:pt x="33" y="23"/>
                </a:lnTo>
                <a:lnTo>
                  <a:pt x="41" y="17"/>
                </a:lnTo>
                <a:lnTo>
                  <a:pt x="51" y="15"/>
                </a:lnTo>
                <a:lnTo>
                  <a:pt x="60" y="13"/>
                </a:lnTo>
                <a:close/>
                <a:moveTo>
                  <a:pt x="21" y="38"/>
                </a:moveTo>
                <a:lnTo>
                  <a:pt x="21" y="38"/>
                </a:lnTo>
                <a:lnTo>
                  <a:pt x="32" y="43"/>
                </a:lnTo>
                <a:lnTo>
                  <a:pt x="38" y="45"/>
                </a:lnTo>
                <a:lnTo>
                  <a:pt x="47" y="46"/>
                </a:lnTo>
                <a:lnTo>
                  <a:pt x="55" y="45"/>
                </a:lnTo>
                <a:lnTo>
                  <a:pt x="63" y="42"/>
                </a:lnTo>
                <a:lnTo>
                  <a:pt x="77" y="35"/>
                </a:lnTo>
                <a:lnTo>
                  <a:pt x="86" y="32"/>
                </a:lnTo>
                <a:lnTo>
                  <a:pt x="92" y="32"/>
                </a:lnTo>
                <a:lnTo>
                  <a:pt x="97" y="34"/>
                </a:lnTo>
                <a:lnTo>
                  <a:pt x="98" y="34"/>
                </a:lnTo>
                <a:lnTo>
                  <a:pt x="103" y="41"/>
                </a:lnTo>
                <a:lnTo>
                  <a:pt x="105" y="47"/>
                </a:lnTo>
                <a:lnTo>
                  <a:pt x="107" y="54"/>
                </a:lnTo>
                <a:lnTo>
                  <a:pt x="107" y="61"/>
                </a:lnTo>
                <a:lnTo>
                  <a:pt x="107" y="72"/>
                </a:lnTo>
                <a:lnTo>
                  <a:pt x="104" y="80"/>
                </a:lnTo>
                <a:lnTo>
                  <a:pt x="100" y="88"/>
                </a:lnTo>
                <a:lnTo>
                  <a:pt x="93" y="95"/>
                </a:lnTo>
                <a:lnTo>
                  <a:pt x="86" y="102"/>
                </a:lnTo>
                <a:lnTo>
                  <a:pt x="79" y="106"/>
                </a:lnTo>
                <a:lnTo>
                  <a:pt x="70" y="109"/>
                </a:lnTo>
                <a:lnTo>
                  <a:pt x="60" y="110"/>
                </a:lnTo>
                <a:lnTo>
                  <a:pt x="51" y="109"/>
                </a:lnTo>
                <a:lnTo>
                  <a:pt x="42" y="106"/>
                </a:lnTo>
                <a:lnTo>
                  <a:pt x="34" y="102"/>
                </a:lnTo>
                <a:lnTo>
                  <a:pt x="27" y="95"/>
                </a:lnTo>
                <a:lnTo>
                  <a:pt x="22" y="88"/>
                </a:lnTo>
                <a:lnTo>
                  <a:pt x="18" y="80"/>
                </a:lnTo>
                <a:lnTo>
                  <a:pt x="15" y="72"/>
                </a:lnTo>
                <a:lnTo>
                  <a:pt x="14" y="61"/>
                </a:lnTo>
                <a:lnTo>
                  <a:pt x="14" y="56"/>
                </a:lnTo>
                <a:lnTo>
                  <a:pt x="15" y="49"/>
                </a:lnTo>
                <a:lnTo>
                  <a:pt x="21"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3" name="Freeform 373"/>
          <p:cNvSpPr>
            <a:spLocks/>
          </p:cNvSpPr>
          <p:nvPr/>
        </p:nvSpPr>
        <p:spPr bwMode="auto">
          <a:xfrm>
            <a:off x="3765550" y="3929063"/>
            <a:ext cx="95250" cy="63500"/>
          </a:xfrm>
          <a:custGeom>
            <a:avLst/>
            <a:gdLst>
              <a:gd name="T0" fmla="*/ 51517803 w 176"/>
              <a:gd name="T1" fmla="*/ 7567801 h 118"/>
              <a:gd name="T2" fmla="*/ 51517803 w 176"/>
              <a:gd name="T3" fmla="*/ 7567801 h 118"/>
              <a:gd name="T4" fmla="*/ 49468845 w 176"/>
              <a:gd name="T5" fmla="*/ 5821013 h 118"/>
              <a:gd name="T6" fmla="*/ 47419888 w 176"/>
              <a:gd name="T7" fmla="*/ 3783631 h 118"/>
              <a:gd name="T8" fmla="*/ 45078145 w 176"/>
              <a:gd name="T9" fmla="*/ 1746250 h 118"/>
              <a:gd name="T10" fmla="*/ 42736402 w 176"/>
              <a:gd name="T11" fmla="*/ 0 h 118"/>
              <a:gd name="T12" fmla="*/ 42736402 w 176"/>
              <a:gd name="T13" fmla="*/ 0 h 118"/>
              <a:gd name="T14" fmla="*/ 42443616 w 176"/>
              <a:gd name="T15" fmla="*/ 0 h 118"/>
              <a:gd name="T16" fmla="*/ 41858045 w 176"/>
              <a:gd name="T17" fmla="*/ 582263 h 118"/>
              <a:gd name="T18" fmla="*/ 41858045 w 176"/>
              <a:gd name="T19" fmla="*/ 582263 h 118"/>
              <a:gd name="T20" fmla="*/ 39809088 w 176"/>
              <a:gd name="T21" fmla="*/ 1746250 h 118"/>
              <a:gd name="T22" fmla="*/ 38052916 w 176"/>
              <a:gd name="T23" fmla="*/ 2910775 h 118"/>
              <a:gd name="T24" fmla="*/ 36003959 w 176"/>
              <a:gd name="T25" fmla="*/ 3783631 h 118"/>
              <a:gd name="T26" fmla="*/ 33955001 w 176"/>
              <a:gd name="T27" fmla="*/ 4365894 h 118"/>
              <a:gd name="T28" fmla="*/ 33955001 w 176"/>
              <a:gd name="T29" fmla="*/ 4365894 h 118"/>
              <a:gd name="T30" fmla="*/ 29857087 w 176"/>
              <a:gd name="T31" fmla="*/ 4948157 h 118"/>
              <a:gd name="T32" fmla="*/ 29857087 w 176"/>
              <a:gd name="T33" fmla="*/ 4948157 h 118"/>
              <a:gd name="T34" fmla="*/ 27515344 w 176"/>
              <a:gd name="T35" fmla="*/ 4365894 h 118"/>
              <a:gd name="T36" fmla="*/ 26344202 w 176"/>
              <a:gd name="T37" fmla="*/ 4365894 h 118"/>
              <a:gd name="T38" fmla="*/ 26344202 w 176"/>
              <a:gd name="T39" fmla="*/ 4365894 h 118"/>
              <a:gd name="T40" fmla="*/ 24002459 w 176"/>
              <a:gd name="T41" fmla="*/ 3783631 h 118"/>
              <a:gd name="T42" fmla="*/ 21953501 w 176"/>
              <a:gd name="T43" fmla="*/ 2910775 h 118"/>
              <a:gd name="T44" fmla="*/ 19904544 w 176"/>
              <a:gd name="T45" fmla="*/ 1746250 h 118"/>
              <a:gd name="T46" fmla="*/ 17855587 w 176"/>
              <a:gd name="T47" fmla="*/ 582263 h 118"/>
              <a:gd name="T48" fmla="*/ 17855587 w 176"/>
              <a:gd name="T49" fmla="*/ 582263 h 118"/>
              <a:gd name="T50" fmla="*/ 17562801 w 176"/>
              <a:gd name="T51" fmla="*/ 0 h 118"/>
              <a:gd name="T52" fmla="*/ 17270016 w 176"/>
              <a:gd name="T53" fmla="*/ 0 h 118"/>
              <a:gd name="T54" fmla="*/ 17270016 w 176"/>
              <a:gd name="T55" fmla="*/ 0 h 118"/>
              <a:gd name="T56" fmla="*/ 13464886 w 176"/>
              <a:gd name="T57" fmla="*/ 2619644 h 118"/>
              <a:gd name="T58" fmla="*/ 10244787 w 176"/>
              <a:gd name="T59" fmla="*/ 5821013 h 118"/>
              <a:gd name="T60" fmla="*/ 7025229 w 176"/>
              <a:gd name="T61" fmla="*/ 9314051 h 118"/>
              <a:gd name="T62" fmla="*/ 4683486 w 176"/>
              <a:gd name="T63" fmla="*/ 13097682 h 118"/>
              <a:gd name="T64" fmla="*/ 2634528 w 176"/>
              <a:gd name="T65" fmla="*/ 17463576 h 118"/>
              <a:gd name="T66" fmla="*/ 1170601 w 176"/>
              <a:gd name="T67" fmla="*/ 22702864 h 118"/>
              <a:gd name="T68" fmla="*/ 292786 w 176"/>
              <a:gd name="T69" fmla="*/ 27942153 h 118"/>
              <a:gd name="T70" fmla="*/ 0 w 176"/>
              <a:gd name="T71" fmla="*/ 33472034 h 118"/>
              <a:gd name="T72" fmla="*/ 0 w 176"/>
              <a:gd name="T73" fmla="*/ 33472034 h 118"/>
              <a:gd name="T74" fmla="*/ 0 w 176"/>
              <a:gd name="T75" fmla="*/ 33763165 h 118"/>
              <a:gd name="T76" fmla="*/ 0 w 176"/>
              <a:gd name="T77" fmla="*/ 33763165 h 118"/>
              <a:gd name="T78" fmla="*/ 878357 w 176"/>
              <a:gd name="T79" fmla="*/ 34345428 h 118"/>
              <a:gd name="T80" fmla="*/ 23124643 w 176"/>
              <a:gd name="T81" fmla="*/ 34345428 h 118"/>
              <a:gd name="T82" fmla="*/ 23124643 w 176"/>
              <a:gd name="T83" fmla="*/ 34345428 h 118"/>
              <a:gd name="T84" fmla="*/ 23417429 w 176"/>
              <a:gd name="T85" fmla="*/ 34345428 h 118"/>
              <a:gd name="T86" fmla="*/ 36296744 w 176"/>
              <a:gd name="T87" fmla="*/ 34345428 h 118"/>
              <a:gd name="T88" fmla="*/ 36296744 w 176"/>
              <a:gd name="T89" fmla="*/ 34345428 h 118"/>
              <a:gd name="T90" fmla="*/ 35125602 w 176"/>
              <a:gd name="T91" fmla="*/ 30270665 h 118"/>
              <a:gd name="T92" fmla="*/ 34832817 w 176"/>
              <a:gd name="T93" fmla="*/ 26195903 h 118"/>
              <a:gd name="T94" fmla="*/ 34832817 w 176"/>
              <a:gd name="T95" fmla="*/ 26195903 h 118"/>
              <a:gd name="T96" fmla="*/ 34832817 w 176"/>
              <a:gd name="T97" fmla="*/ 22702864 h 118"/>
              <a:gd name="T98" fmla="*/ 36003959 w 176"/>
              <a:gd name="T99" fmla="*/ 19500958 h 118"/>
              <a:gd name="T100" fmla="*/ 37467345 w 176"/>
              <a:gd name="T101" fmla="*/ 16299589 h 118"/>
              <a:gd name="T102" fmla="*/ 39516303 w 176"/>
              <a:gd name="T103" fmla="*/ 13679945 h 118"/>
              <a:gd name="T104" fmla="*/ 41858045 w 176"/>
              <a:gd name="T105" fmla="*/ 11351432 h 118"/>
              <a:gd name="T106" fmla="*/ 45078145 w 176"/>
              <a:gd name="T107" fmla="*/ 9605182 h 118"/>
              <a:gd name="T108" fmla="*/ 48297703 w 176"/>
              <a:gd name="T109" fmla="*/ 8440657 h 118"/>
              <a:gd name="T110" fmla="*/ 51517803 w 176"/>
              <a:gd name="T111" fmla="*/ 7567801 h 118"/>
              <a:gd name="T112" fmla="*/ 51517803 w 176"/>
              <a:gd name="T113" fmla="*/ 7567801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6" h="118">
                <a:moveTo>
                  <a:pt x="176" y="26"/>
                </a:moveTo>
                <a:lnTo>
                  <a:pt x="176" y="26"/>
                </a:lnTo>
                <a:lnTo>
                  <a:pt x="169" y="20"/>
                </a:lnTo>
                <a:lnTo>
                  <a:pt x="162" y="13"/>
                </a:lnTo>
                <a:lnTo>
                  <a:pt x="154" y="6"/>
                </a:lnTo>
                <a:lnTo>
                  <a:pt x="146" y="0"/>
                </a:lnTo>
                <a:lnTo>
                  <a:pt x="145" y="0"/>
                </a:lnTo>
                <a:lnTo>
                  <a:pt x="143" y="2"/>
                </a:lnTo>
                <a:lnTo>
                  <a:pt x="136" y="6"/>
                </a:lnTo>
                <a:lnTo>
                  <a:pt x="130" y="10"/>
                </a:lnTo>
                <a:lnTo>
                  <a:pt x="123" y="13"/>
                </a:lnTo>
                <a:lnTo>
                  <a:pt x="116" y="15"/>
                </a:lnTo>
                <a:lnTo>
                  <a:pt x="102" y="17"/>
                </a:lnTo>
                <a:lnTo>
                  <a:pt x="94" y="15"/>
                </a:lnTo>
                <a:lnTo>
                  <a:pt x="90" y="15"/>
                </a:lnTo>
                <a:lnTo>
                  <a:pt x="82" y="13"/>
                </a:lnTo>
                <a:lnTo>
                  <a:pt x="75" y="10"/>
                </a:lnTo>
                <a:lnTo>
                  <a:pt x="68" y="6"/>
                </a:lnTo>
                <a:lnTo>
                  <a:pt x="61" y="2"/>
                </a:lnTo>
                <a:lnTo>
                  <a:pt x="60" y="0"/>
                </a:lnTo>
                <a:lnTo>
                  <a:pt x="59" y="0"/>
                </a:lnTo>
                <a:lnTo>
                  <a:pt x="46" y="9"/>
                </a:lnTo>
                <a:lnTo>
                  <a:pt x="35" y="20"/>
                </a:lnTo>
                <a:lnTo>
                  <a:pt x="24" y="32"/>
                </a:lnTo>
                <a:lnTo>
                  <a:pt x="16" y="45"/>
                </a:lnTo>
                <a:lnTo>
                  <a:pt x="9" y="60"/>
                </a:lnTo>
                <a:lnTo>
                  <a:pt x="4" y="78"/>
                </a:lnTo>
                <a:lnTo>
                  <a:pt x="1" y="96"/>
                </a:lnTo>
                <a:lnTo>
                  <a:pt x="0" y="115"/>
                </a:lnTo>
                <a:lnTo>
                  <a:pt x="0" y="116"/>
                </a:lnTo>
                <a:lnTo>
                  <a:pt x="3" y="118"/>
                </a:lnTo>
                <a:lnTo>
                  <a:pt x="79" y="118"/>
                </a:lnTo>
                <a:lnTo>
                  <a:pt x="80" y="118"/>
                </a:lnTo>
                <a:lnTo>
                  <a:pt x="124" y="118"/>
                </a:lnTo>
                <a:lnTo>
                  <a:pt x="120" y="104"/>
                </a:lnTo>
                <a:lnTo>
                  <a:pt x="119" y="90"/>
                </a:lnTo>
                <a:lnTo>
                  <a:pt x="119" y="78"/>
                </a:lnTo>
                <a:lnTo>
                  <a:pt x="123" y="67"/>
                </a:lnTo>
                <a:lnTo>
                  <a:pt x="128" y="56"/>
                </a:lnTo>
                <a:lnTo>
                  <a:pt x="135" y="47"/>
                </a:lnTo>
                <a:lnTo>
                  <a:pt x="143" y="39"/>
                </a:lnTo>
                <a:lnTo>
                  <a:pt x="154" y="33"/>
                </a:lnTo>
                <a:lnTo>
                  <a:pt x="165" y="29"/>
                </a:lnTo>
                <a:lnTo>
                  <a:pt x="176"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4" name="Freeform 374"/>
          <p:cNvSpPr>
            <a:spLocks noEditPoints="1"/>
          </p:cNvSpPr>
          <p:nvPr/>
        </p:nvSpPr>
        <p:spPr bwMode="auto">
          <a:xfrm>
            <a:off x="3840163" y="3951288"/>
            <a:ext cx="58737" cy="58737"/>
          </a:xfrm>
          <a:custGeom>
            <a:avLst/>
            <a:gdLst>
              <a:gd name="T0" fmla="*/ 16178780 w 108"/>
              <a:gd name="T1" fmla="*/ 0 h 110"/>
              <a:gd name="T2" fmla="*/ 9707377 w 108"/>
              <a:gd name="T3" fmla="*/ 1701237 h 110"/>
              <a:gd name="T4" fmla="*/ 4706574 w 108"/>
              <a:gd name="T5" fmla="*/ 4820706 h 110"/>
              <a:gd name="T6" fmla="*/ 1176372 w 108"/>
              <a:gd name="T7" fmla="*/ 9640878 h 110"/>
              <a:gd name="T8" fmla="*/ 0 w 108"/>
              <a:gd name="T9" fmla="*/ 15595741 h 110"/>
              <a:gd name="T10" fmla="*/ 294229 w 108"/>
              <a:gd name="T11" fmla="*/ 18714676 h 110"/>
              <a:gd name="T12" fmla="*/ 2941745 w 108"/>
              <a:gd name="T13" fmla="*/ 24102461 h 110"/>
              <a:gd name="T14" fmla="*/ 7354090 w 108"/>
              <a:gd name="T15" fmla="*/ 28356088 h 110"/>
              <a:gd name="T16" fmla="*/ 12942807 w 108"/>
              <a:gd name="T17" fmla="*/ 30624404 h 110"/>
              <a:gd name="T18" fmla="*/ 16178780 w 108"/>
              <a:gd name="T19" fmla="*/ 31191483 h 110"/>
              <a:gd name="T20" fmla="*/ 22061726 w 108"/>
              <a:gd name="T21" fmla="*/ 29773785 h 110"/>
              <a:gd name="T22" fmla="*/ 27356758 w 108"/>
              <a:gd name="T23" fmla="*/ 26370777 h 110"/>
              <a:gd name="T24" fmla="*/ 30592731 w 108"/>
              <a:gd name="T25" fmla="*/ 21267066 h 110"/>
              <a:gd name="T26" fmla="*/ 31769103 w 108"/>
              <a:gd name="T27" fmla="*/ 15595741 h 110"/>
              <a:gd name="T28" fmla="*/ 31769103 w 108"/>
              <a:gd name="T29" fmla="*/ 12476807 h 110"/>
              <a:gd name="T30" fmla="*/ 29415816 w 108"/>
              <a:gd name="T31" fmla="*/ 7089022 h 110"/>
              <a:gd name="T32" fmla="*/ 25003471 w 108"/>
              <a:gd name="T33" fmla="*/ 2835395 h 110"/>
              <a:gd name="T34" fmla="*/ 19414210 w 108"/>
              <a:gd name="T35" fmla="*/ 567079 h 110"/>
              <a:gd name="T36" fmla="*/ 16178780 w 108"/>
              <a:gd name="T37" fmla="*/ 0 h 110"/>
              <a:gd name="T38" fmla="*/ 16178780 w 108"/>
              <a:gd name="T39" fmla="*/ 28639627 h 110"/>
              <a:gd name="T40" fmla="*/ 10883749 w 108"/>
              <a:gd name="T41" fmla="*/ 27505469 h 110"/>
              <a:gd name="T42" fmla="*/ 6471403 w 108"/>
              <a:gd name="T43" fmla="*/ 24953080 h 110"/>
              <a:gd name="T44" fmla="*/ 3529659 w 108"/>
              <a:gd name="T45" fmla="*/ 20699987 h 110"/>
              <a:gd name="T46" fmla="*/ 2353287 w 108"/>
              <a:gd name="T47" fmla="*/ 15595741 h 110"/>
              <a:gd name="T48" fmla="*/ 2941745 w 108"/>
              <a:gd name="T49" fmla="*/ 12760346 h 110"/>
              <a:gd name="T50" fmla="*/ 4706574 w 108"/>
              <a:gd name="T51" fmla="*/ 8223180 h 110"/>
              <a:gd name="T52" fmla="*/ 8530462 w 108"/>
              <a:gd name="T53" fmla="*/ 4820706 h 110"/>
              <a:gd name="T54" fmla="*/ 13237036 w 108"/>
              <a:gd name="T55" fmla="*/ 2835395 h 110"/>
              <a:gd name="T56" fmla="*/ 16178780 w 108"/>
              <a:gd name="T57" fmla="*/ 2835395 h 110"/>
              <a:gd name="T58" fmla="*/ 21179583 w 108"/>
              <a:gd name="T59" fmla="*/ 3686014 h 110"/>
              <a:gd name="T60" fmla="*/ 25297700 w 108"/>
              <a:gd name="T61" fmla="*/ 6238403 h 110"/>
              <a:gd name="T62" fmla="*/ 28533129 w 108"/>
              <a:gd name="T63" fmla="*/ 10491496 h 110"/>
              <a:gd name="T64" fmla="*/ 29415816 w 108"/>
              <a:gd name="T65" fmla="*/ 15595741 h 110"/>
              <a:gd name="T66" fmla="*/ 29415816 w 108"/>
              <a:gd name="T67" fmla="*/ 18147597 h 110"/>
              <a:gd name="T68" fmla="*/ 27062529 w 108"/>
              <a:gd name="T69" fmla="*/ 22968303 h 110"/>
              <a:gd name="T70" fmla="*/ 23238641 w 108"/>
              <a:gd name="T71" fmla="*/ 26370777 h 110"/>
              <a:gd name="T72" fmla="*/ 18532067 w 108"/>
              <a:gd name="T73" fmla="*/ 28356088 h 110"/>
              <a:gd name="T74" fmla="*/ 16178780 w 108"/>
              <a:gd name="T75" fmla="*/ 28639627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110">
                <a:moveTo>
                  <a:pt x="55" y="0"/>
                </a:moveTo>
                <a:lnTo>
                  <a:pt x="55" y="0"/>
                </a:lnTo>
                <a:lnTo>
                  <a:pt x="44" y="2"/>
                </a:lnTo>
                <a:lnTo>
                  <a:pt x="33" y="6"/>
                </a:lnTo>
                <a:lnTo>
                  <a:pt x="25" y="10"/>
                </a:lnTo>
                <a:lnTo>
                  <a:pt x="16" y="17"/>
                </a:lnTo>
                <a:lnTo>
                  <a:pt x="10" y="25"/>
                </a:lnTo>
                <a:lnTo>
                  <a:pt x="4" y="34"/>
                </a:lnTo>
                <a:lnTo>
                  <a:pt x="1" y="44"/>
                </a:lnTo>
                <a:lnTo>
                  <a:pt x="0" y="55"/>
                </a:lnTo>
                <a:lnTo>
                  <a:pt x="1" y="66"/>
                </a:lnTo>
                <a:lnTo>
                  <a:pt x="4" y="75"/>
                </a:lnTo>
                <a:lnTo>
                  <a:pt x="10" y="85"/>
                </a:lnTo>
                <a:lnTo>
                  <a:pt x="16" y="93"/>
                </a:lnTo>
                <a:lnTo>
                  <a:pt x="25" y="100"/>
                </a:lnTo>
                <a:lnTo>
                  <a:pt x="33" y="105"/>
                </a:lnTo>
                <a:lnTo>
                  <a:pt x="44" y="108"/>
                </a:lnTo>
                <a:lnTo>
                  <a:pt x="55" y="110"/>
                </a:lnTo>
                <a:lnTo>
                  <a:pt x="66" y="108"/>
                </a:lnTo>
                <a:lnTo>
                  <a:pt x="75" y="105"/>
                </a:lnTo>
                <a:lnTo>
                  <a:pt x="85" y="100"/>
                </a:lnTo>
                <a:lnTo>
                  <a:pt x="93" y="93"/>
                </a:lnTo>
                <a:lnTo>
                  <a:pt x="100" y="85"/>
                </a:lnTo>
                <a:lnTo>
                  <a:pt x="104" y="75"/>
                </a:lnTo>
                <a:lnTo>
                  <a:pt x="108" y="66"/>
                </a:lnTo>
                <a:lnTo>
                  <a:pt x="108" y="55"/>
                </a:lnTo>
                <a:lnTo>
                  <a:pt x="108" y="44"/>
                </a:lnTo>
                <a:lnTo>
                  <a:pt x="104" y="34"/>
                </a:lnTo>
                <a:lnTo>
                  <a:pt x="100" y="25"/>
                </a:lnTo>
                <a:lnTo>
                  <a:pt x="93" y="17"/>
                </a:lnTo>
                <a:lnTo>
                  <a:pt x="85" y="10"/>
                </a:lnTo>
                <a:lnTo>
                  <a:pt x="75" y="6"/>
                </a:lnTo>
                <a:lnTo>
                  <a:pt x="66" y="2"/>
                </a:lnTo>
                <a:lnTo>
                  <a:pt x="55" y="0"/>
                </a:lnTo>
                <a:close/>
                <a:moveTo>
                  <a:pt x="55" y="101"/>
                </a:moveTo>
                <a:lnTo>
                  <a:pt x="55" y="101"/>
                </a:lnTo>
                <a:lnTo>
                  <a:pt x="45" y="100"/>
                </a:lnTo>
                <a:lnTo>
                  <a:pt x="37" y="97"/>
                </a:lnTo>
                <a:lnTo>
                  <a:pt x="29" y="93"/>
                </a:lnTo>
                <a:lnTo>
                  <a:pt x="22" y="88"/>
                </a:lnTo>
                <a:lnTo>
                  <a:pt x="16" y="81"/>
                </a:lnTo>
                <a:lnTo>
                  <a:pt x="12" y="73"/>
                </a:lnTo>
                <a:lnTo>
                  <a:pt x="10" y="64"/>
                </a:lnTo>
                <a:lnTo>
                  <a:pt x="8" y="55"/>
                </a:lnTo>
                <a:lnTo>
                  <a:pt x="10" y="45"/>
                </a:lnTo>
                <a:lnTo>
                  <a:pt x="12" y="37"/>
                </a:lnTo>
                <a:lnTo>
                  <a:pt x="16" y="29"/>
                </a:lnTo>
                <a:lnTo>
                  <a:pt x="22" y="22"/>
                </a:lnTo>
                <a:lnTo>
                  <a:pt x="29" y="17"/>
                </a:lnTo>
                <a:lnTo>
                  <a:pt x="37" y="13"/>
                </a:lnTo>
                <a:lnTo>
                  <a:pt x="45" y="10"/>
                </a:lnTo>
                <a:lnTo>
                  <a:pt x="55" y="10"/>
                </a:lnTo>
                <a:lnTo>
                  <a:pt x="63" y="10"/>
                </a:lnTo>
                <a:lnTo>
                  <a:pt x="72" y="13"/>
                </a:lnTo>
                <a:lnTo>
                  <a:pt x="79" y="17"/>
                </a:lnTo>
                <a:lnTo>
                  <a:pt x="86" y="22"/>
                </a:lnTo>
                <a:lnTo>
                  <a:pt x="92" y="29"/>
                </a:lnTo>
                <a:lnTo>
                  <a:pt x="97" y="37"/>
                </a:lnTo>
                <a:lnTo>
                  <a:pt x="100" y="45"/>
                </a:lnTo>
                <a:lnTo>
                  <a:pt x="100" y="55"/>
                </a:lnTo>
                <a:lnTo>
                  <a:pt x="100" y="64"/>
                </a:lnTo>
                <a:lnTo>
                  <a:pt x="97" y="73"/>
                </a:lnTo>
                <a:lnTo>
                  <a:pt x="92" y="81"/>
                </a:lnTo>
                <a:lnTo>
                  <a:pt x="86" y="88"/>
                </a:lnTo>
                <a:lnTo>
                  <a:pt x="79" y="93"/>
                </a:lnTo>
                <a:lnTo>
                  <a:pt x="72" y="97"/>
                </a:lnTo>
                <a:lnTo>
                  <a:pt x="63" y="100"/>
                </a:lnTo>
                <a:lnTo>
                  <a:pt x="55"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5" name="Freeform 375"/>
          <p:cNvSpPr>
            <a:spLocks/>
          </p:cNvSpPr>
          <p:nvPr/>
        </p:nvSpPr>
        <p:spPr bwMode="auto">
          <a:xfrm>
            <a:off x="3854450" y="3963988"/>
            <a:ext cx="31750" cy="33337"/>
          </a:xfrm>
          <a:custGeom>
            <a:avLst/>
            <a:gdLst>
              <a:gd name="T0" fmla="*/ 16027929 w 60"/>
              <a:gd name="T1" fmla="*/ 6910050 h 61"/>
              <a:gd name="T2" fmla="*/ 10303404 w 60"/>
              <a:gd name="T3" fmla="*/ 6910050 h 61"/>
              <a:gd name="T4" fmla="*/ 10303404 w 60"/>
              <a:gd name="T5" fmla="*/ 901192 h 61"/>
              <a:gd name="T6" fmla="*/ 10303404 w 60"/>
              <a:gd name="T7" fmla="*/ 901192 h 61"/>
              <a:gd name="T8" fmla="*/ 10017125 w 60"/>
              <a:gd name="T9" fmla="*/ 0 h 61"/>
              <a:gd name="T10" fmla="*/ 9158817 w 60"/>
              <a:gd name="T11" fmla="*/ 0 h 61"/>
              <a:gd name="T12" fmla="*/ 7727421 w 60"/>
              <a:gd name="T13" fmla="*/ 0 h 61"/>
              <a:gd name="T14" fmla="*/ 7727421 w 60"/>
              <a:gd name="T15" fmla="*/ 0 h 61"/>
              <a:gd name="T16" fmla="*/ 6869112 w 60"/>
              <a:gd name="T17" fmla="*/ 0 h 61"/>
              <a:gd name="T18" fmla="*/ 6582833 w 60"/>
              <a:gd name="T19" fmla="*/ 901192 h 61"/>
              <a:gd name="T20" fmla="*/ 6582833 w 60"/>
              <a:gd name="T21" fmla="*/ 6910050 h 61"/>
              <a:gd name="T22" fmla="*/ 572558 w 60"/>
              <a:gd name="T23" fmla="*/ 6910050 h 61"/>
              <a:gd name="T24" fmla="*/ 572558 w 60"/>
              <a:gd name="T25" fmla="*/ 6910050 h 61"/>
              <a:gd name="T26" fmla="*/ 286279 w 60"/>
              <a:gd name="T27" fmla="*/ 7210629 h 61"/>
              <a:gd name="T28" fmla="*/ 0 w 60"/>
              <a:gd name="T29" fmla="*/ 8111821 h 61"/>
              <a:gd name="T30" fmla="*/ 0 w 60"/>
              <a:gd name="T31" fmla="*/ 9914205 h 61"/>
              <a:gd name="T32" fmla="*/ 0 w 60"/>
              <a:gd name="T33" fmla="*/ 9914205 h 61"/>
              <a:gd name="T34" fmla="*/ 286279 w 60"/>
              <a:gd name="T35" fmla="*/ 10515364 h 61"/>
              <a:gd name="T36" fmla="*/ 572558 w 60"/>
              <a:gd name="T37" fmla="*/ 11115977 h 61"/>
              <a:gd name="T38" fmla="*/ 6582833 w 60"/>
              <a:gd name="T39" fmla="*/ 11115977 h 61"/>
              <a:gd name="T40" fmla="*/ 6582833 w 60"/>
              <a:gd name="T41" fmla="*/ 17124834 h 61"/>
              <a:gd name="T42" fmla="*/ 6582833 w 60"/>
              <a:gd name="T43" fmla="*/ 17124834 h 61"/>
              <a:gd name="T44" fmla="*/ 6869112 w 60"/>
              <a:gd name="T45" fmla="*/ 18026026 h 61"/>
              <a:gd name="T46" fmla="*/ 7727421 w 60"/>
              <a:gd name="T47" fmla="*/ 18326606 h 61"/>
              <a:gd name="T48" fmla="*/ 9158817 w 60"/>
              <a:gd name="T49" fmla="*/ 18326606 h 61"/>
              <a:gd name="T50" fmla="*/ 9158817 w 60"/>
              <a:gd name="T51" fmla="*/ 18326606 h 61"/>
              <a:gd name="T52" fmla="*/ 10017125 w 60"/>
              <a:gd name="T53" fmla="*/ 18026026 h 61"/>
              <a:gd name="T54" fmla="*/ 10303404 w 60"/>
              <a:gd name="T55" fmla="*/ 17124834 h 61"/>
              <a:gd name="T56" fmla="*/ 10303404 w 60"/>
              <a:gd name="T57" fmla="*/ 11115977 h 61"/>
              <a:gd name="T58" fmla="*/ 16027929 w 60"/>
              <a:gd name="T59" fmla="*/ 11115977 h 61"/>
              <a:gd name="T60" fmla="*/ 16027929 w 60"/>
              <a:gd name="T61" fmla="*/ 11115977 h 61"/>
              <a:gd name="T62" fmla="*/ 16599958 w 60"/>
              <a:gd name="T63" fmla="*/ 10515364 h 61"/>
              <a:gd name="T64" fmla="*/ 17172517 w 60"/>
              <a:gd name="T65" fmla="*/ 9914205 h 61"/>
              <a:gd name="T66" fmla="*/ 17172517 w 60"/>
              <a:gd name="T67" fmla="*/ 8111821 h 61"/>
              <a:gd name="T68" fmla="*/ 17172517 w 60"/>
              <a:gd name="T69" fmla="*/ 8111821 h 61"/>
              <a:gd name="T70" fmla="*/ 16599958 w 60"/>
              <a:gd name="T71" fmla="*/ 7210629 h 61"/>
              <a:gd name="T72" fmla="*/ 16027929 w 60"/>
              <a:gd name="T73" fmla="*/ 6910050 h 61"/>
              <a:gd name="T74" fmla="*/ 16027929 w 60"/>
              <a:gd name="T75" fmla="*/ 6910050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 h="61">
                <a:moveTo>
                  <a:pt x="56" y="23"/>
                </a:moveTo>
                <a:lnTo>
                  <a:pt x="36" y="23"/>
                </a:lnTo>
                <a:lnTo>
                  <a:pt x="36" y="3"/>
                </a:lnTo>
                <a:lnTo>
                  <a:pt x="35" y="0"/>
                </a:lnTo>
                <a:lnTo>
                  <a:pt x="32" y="0"/>
                </a:lnTo>
                <a:lnTo>
                  <a:pt x="27" y="0"/>
                </a:lnTo>
                <a:lnTo>
                  <a:pt x="24" y="0"/>
                </a:lnTo>
                <a:lnTo>
                  <a:pt x="23" y="3"/>
                </a:lnTo>
                <a:lnTo>
                  <a:pt x="23" y="23"/>
                </a:lnTo>
                <a:lnTo>
                  <a:pt x="2" y="23"/>
                </a:lnTo>
                <a:lnTo>
                  <a:pt x="1" y="24"/>
                </a:lnTo>
                <a:lnTo>
                  <a:pt x="0" y="27"/>
                </a:lnTo>
                <a:lnTo>
                  <a:pt x="0" y="33"/>
                </a:lnTo>
                <a:lnTo>
                  <a:pt x="1" y="35"/>
                </a:lnTo>
                <a:lnTo>
                  <a:pt x="2" y="37"/>
                </a:lnTo>
                <a:lnTo>
                  <a:pt x="23" y="37"/>
                </a:lnTo>
                <a:lnTo>
                  <a:pt x="23" y="57"/>
                </a:lnTo>
                <a:lnTo>
                  <a:pt x="24" y="60"/>
                </a:lnTo>
                <a:lnTo>
                  <a:pt x="27" y="61"/>
                </a:lnTo>
                <a:lnTo>
                  <a:pt x="32" y="61"/>
                </a:lnTo>
                <a:lnTo>
                  <a:pt x="35" y="60"/>
                </a:lnTo>
                <a:lnTo>
                  <a:pt x="36" y="57"/>
                </a:lnTo>
                <a:lnTo>
                  <a:pt x="36" y="37"/>
                </a:lnTo>
                <a:lnTo>
                  <a:pt x="56" y="37"/>
                </a:lnTo>
                <a:lnTo>
                  <a:pt x="58" y="35"/>
                </a:lnTo>
                <a:lnTo>
                  <a:pt x="60" y="33"/>
                </a:lnTo>
                <a:lnTo>
                  <a:pt x="60" y="27"/>
                </a:lnTo>
                <a:lnTo>
                  <a:pt x="58" y="24"/>
                </a:lnTo>
                <a:lnTo>
                  <a:pt x="56"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6" name="Freeform 376"/>
          <p:cNvSpPr>
            <a:spLocks noEditPoints="1"/>
          </p:cNvSpPr>
          <p:nvPr/>
        </p:nvSpPr>
        <p:spPr bwMode="auto">
          <a:xfrm>
            <a:off x="4084638" y="3862388"/>
            <a:ext cx="65087" cy="66675"/>
          </a:xfrm>
          <a:custGeom>
            <a:avLst/>
            <a:gdLst>
              <a:gd name="T0" fmla="*/ 17601694 w 120"/>
              <a:gd name="T1" fmla="*/ 36062572 h 124"/>
              <a:gd name="T2" fmla="*/ 24349047 w 120"/>
              <a:gd name="T3" fmla="*/ 34317730 h 124"/>
              <a:gd name="T4" fmla="*/ 29922663 w 120"/>
              <a:gd name="T5" fmla="*/ 30536612 h 124"/>
              <a:gd name="T6" fmla="*/ 34030196 w 120"/>
              <a:gd name="T7" fmla="*/ 25011191 h 124"/>
              <a:gd name="T8" fmla="*/ 35203389 w 120"/>
              <a:gd name="T9" fmla="*/ 17740389 h 124"/>
              <a:gd name="T10" fmla="*/ 34909955 w 120"/>
              <a:gd name="T11" fmla="*/ 14250706 h 124"/>
              <a:gd name="T12" fmla="*/ 32269592 w 120"/>
              <a:gd name="T13" fmla="*/ 7852594 h 124"/>
              <a:gd name="T14" fmla="*/ 27575735 w 120"/>
              <a:gd name="T15" fmla="*/ 3199325 h 124"/>
              <a:gd name="T16" fmla="*/ 21121816 w 120"/>
              <a:gd name="T17" fmla="*/ 290897 h 124"/>
              <a:gd name="T18" fmla="*/ 17601694 w 120"/>
              <a:gd name="T19" fmla="*/ 0 h 124"/>
              <a:gd name="T20" fmla="*/ 13494705 w 120"/>
              <a:gd name="T21" fmla="*/ 581793 h 124"/>
              <a:gd name="T22" fmla="*/ 9974040 w 120"/>
              <a:gd name="T23" fmla="*/ 1744842 h 124"/>
              <a:gd name="T24" fmla="*/ 3520122 w 120"/>
              <a:gd name="T25" fmla="*/ 6979905 h 124"/>
              <a:gd name="T26" fmla="*/ 3520122 w 120"/>
              <a:gd name="T27" fmla="*/ 6979905 h 124"/>
              <a:gd name="T28" fmla="*/ 3227230 w 120"/>
              <a:gd name="T29" fmla="*/ 7852594 h 124"/>
              <a:gd name="T30" fmla="*/ 2053495 w 120"/>
              <a:gd name="T31" fmla="*/ 10178692 h 124"/>
              <a:gd name="T32" fmla="*/ 293434 w 120"/>
              <a:gd name="T33" fmla="*/ 14831961 h 124"/>
              <a:gd name="T34" fmla="*/ 0 w 120"/>
              <a:gd name="T35" fmla="*/ 17740389 h 124"/>
              <a:gd name="T36" fmla="*/ 1466627 w 120"/>
              <a:gd name="T37" fmla="*/ 25011191 h 124"/>
              <a:gd name="T38" fmla="*/ 5280725 w 120"/>
              <a:gd name="T39" fmla="*/ 30536612 h 124"/>
              <a:gd name="T40" fmla="*/ 10854342 w 120"/>
              <a:gd name="T41" fmla="*/ 34317730 h 124"/>
              <a:gd name="T42" fmla="*/ 17601694 w 120"/>
              <a:gd name="T43" fmla="*/ 36062572 h 124"/>
              <a:gd name="T44" fmla="*/ 17601694 w 120"/>
              <a:gd name="T45" fmla="*/ 31991095 h 124"/>
              <a:gd name="T46" fmla="*/ 14667898 w 120"/>
              <a:gd name="T47" fmla="*/ 31700199 h 124"/>
              <a:gd name="T48" fmla="*/ 9974040 w 120"/>
              <a:gd name="T49" fmla="*/ 29664460 h 124"/>
              <a:gd name="T50" fmla="*/ 6453918 w 120"/>
              <a:gd name="T51" fmla="*/ 25592984 h 124"/>
              <a:gd name="T52" fmla="*/ 4400424 w 120"/>
              <a:gd name="T53" fmla="*/ 20939714 h 124"/>
              <a:gd name="T54" fmla="*/ 3813556 w 120"/>
              <a:gd name="T55" fmla="*/ 17740389 h 124"/>
              <a:gd name="T56" fmla="*/ 4400424 w 120"/>
              <a:gd name="T57" fmla="*/ 14250706 h 124"/>
              <a:gd name="T58" fmla="*/ 5867051 w 120"/>
              <a:gd name="T59" fmla="*/ 11051381 h 124"/>
              <a:gd name="T60" fmla="*/ 11147776 w 120"/>
              <a:gd name="T61" fmla="*/ 13087120 h 124"/>
              <a:gd name="T62" fmla="*/ 13494705 w 120"/>
              <a:gd name="T63" fmla="*/ 13378016 h 124"/>
              <a:gd name="T64" fmla="*/ 18774888 w 120"/>
              <a:gd name="T65" fmla="*/ 12214968 h 124"/>
              <a:gd name="T66" fmla="*/ 22295552 w 120"/>
              <a:gd name="T67" fmla="*/ 10178692 h 124"/>
              <a:gd name="T68" fmla="*/ 26695975 w 120"/>
              <a:gd name="T69" fmla="*/ 9306540 h 124"/>
              <a:gd name="T70" fmla="*/ 28749470 w 120"/>
              <a:gd name="T71" fmla="*/ 9888333 h 124"/>
              <a:gd name="T72" fmla="*/ 28749470 w 120"/>
              <a:gd name="T73" fmla="*/ 9888333 h 124"/>
              <a:gd name="T74" fmla="*/ 30802965 w 120"/>
              <a:gd name="T75" fmla="*/ 13668913 h 124"/>
              <a:gd name="T76" fmla="*/ 31096399 w 120"/>
              <a:gd name="T77" fmla="*/ 17740389 h 124"/>
              <a:gd name="T78" fmla="*/ 31096399 w 120"/>
              <a:gd name="T79" fmla="*/ 20939714 h 124"/>
              <a:gd name="T80" fmla="*/ 29042904 w 120"/>
              <a:gd name="T81" fmla="*/ 25592984 h 124"/>
              <a:gd name="T82" fmla="*/ 25229348 w 120"/>
              <a:gd name="T83" fmla="*/ 29664460 h 124"/>
              <a:gd name="T84" fmla="*/ 20242057 w 120"/>
              <a:gd name="T85" fmla="*/ 31700199 h 124"/>
              <a:gd name="T86" fmla="*/ 17601694 w 120"/>
              <a:gd name="T87" fmla="*/ 31991095 h 124"/>
              <a:gd name="T88" fmla="*/ 17601694 w 120"/>
              <a:gd name="T89" fmla="*/ 3780580 h 124"/>
              <a:gd name="T90" fmla="*/ 21708684 w 120"/>
              <a:gd name="T91" fmla="*/ 4653270 h 124"/>
              <a:gd name="T92" fmla="*/ 25229348 w 120"/>
              <a:gd name="T93" fmla="*/ 6107215 h 124"/>
              <a:gd name="T94" fmla="*/ 21708684 w 120"/>
              <a:gd name="T95" fmla="*/ 6979905 h 124"/>
              <a:gd name="T96" fmla="*/ 17308260 w 120"/>
              <a:gd name="T97" fmla="*/ 9306540 h 124"/>
              <a:gd name="T98" fmla="*/ 14374464 w 120"/>
              <a:gd name="T99" fmla="*/ 10178692 h 124"/>
              <a:gd name="T100" fmla="*/ 9681149 w 120"/>
              <a:gd name="T101" fmla="*/ 9306540 h 124"/>
              <a:gd name="T102" fmla="*/ 7627654 w 120"/>
              <a:gd name="T103" fmla="*/ 8142953 h 124"/>
              <a:gd name="T104" fmla="*/ 12320969 w 120"/>
              <a:gd name="T105" fmla="*/ 4944166 h 124"/>
              <a:gd name="T106" fmla="*/ 17601694 w 120"/>
              <a:gd name="T107" fmla="*/ 3780580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0" h="124">
                <a:moveTo>
                  <a:pt x="60" y="124"/>
                </a:moveTo>
                <a:lnTo>
                  <a:pt x="60" y="124"/>
                </a:lnTo>
                <a:lnTo>
                  <a:pt x="72" y="122"/>
                </a:lnTo>
                <a:lnTo>
                  <a:pt x="83" y="118"/>
                </a:lnTo>
                <a:lnTo>
                  <a:pt x="94" y="113"/>
                </a:lnTo>
                <a:lnTo>
                  <a:pt x="102" y="105"/>
                </a:lnTo>
                <a:lnTo>
                  <a:pt x="110" y="97"/>
                </a:lnTo>
                <a:lnTo>
                  <a:pt x="116" y="86"/>
                </a:lnTo>
                <a:lnTo>
                  <a:pt x="119" y="75"/>
                </a:lnTo>
                <a:lnTo>
                  <a:pt x="120" y="61"/>
                </a:lnTo>
                <a:lnTo>
                  <a:pt x="119" y="49"/>
                </a:lnTo>
                <a:lnTo>
                  <a:pt x="116" y="38"/>
                </a:lnTo>
                <a:lnTo>
                  <a:pt x="110" y="27"/>
                </a:lnTo>
                <a:lnTo>
                  <a:pt x="102" y="19"/>
                </a:lnTo>
                <a:lnTo>
                  <a:pt x="94" y="11"/>
                </a:lnTo>
                <a:lnTo>
                  <a:pt x="83" y="5"/>
                </a:lnTo>
                <a:lnTo>
                  <a:pt x="72" y="1"/>
                </a:lnTo>
                <a:lnTo>
                  <a:pt x="60" y="0"/>
                </a:lnTo>
                <a:lnTo>
                  <a:pt x="53" y="1"/>
                </a:lnTo>
                <a:lnTo>
                  <a:pt x="46" y="2"/>
                </a:lnTo>
                <a:lnTo>
                  <a:pt x="39" y="4"/>
                </a:lnTo>
                <a:lnTo>
                  <a:pt x="34" y="6"/>
                </a:lnTo>
                <a:lnTo>
                  <a:pt x="22" y="15"/>
                </a:lnTo>
                <a:lnTo>
                  <a:pt x="12" y="24"/>
                </a:lnTo>
                <a:lnTo>
                  <a:pt x="11" y="27"/>
                </a:lnTo>
                <a:lnTo>
                  <a:pt x="7" y="35"/>
                </a:lnTo>
                <a:lnTo>
                  <a:pt x="3" y="43"/>
                </a:lnTo>
                <a:lnTo>
                  <a:pt x="1" y="51"/>
                </a:lnTo>
                <a:lnTo>
                  <a:pt x="0" y="61"/>
                </a:lnTo>
                <a:lnTo>
                  <a:pt x="1" y="75"/>
                </a:lnTo>
                <a:lnTo>
                  <a:pt x="5" y="86"/>
                </a:lnTo>
                <a:lnTo>
                  <a:pt x="11" y="97"/>
                </a:lnTo>
                <a:lnTo>
                  <a:pt x="18" y="105"/>
                </a:lnTo>
                <a:lnTo>
                  <a:pt x="27" y="113"/>
                </a:lnTo>
                <a:lnTo>
                  <a:pt x="37" y="118"/>
                </a:lnTo>
                <a:lnTo>
                  <a:pt x="48" y="122"/>
                </a:lnTo>
                <a:lnTo>
                  <a:pt x="60" y="124"/>
                </a:lnTo>
                <a:close/>
                <a:moveTo>
                  <a:pt x="60" y="110"/>
                </a:moveTo>
                <a:lnTo>
                  <a:pt x="60" y="110"/>
                </a:lnTo>
                <a:lnTo>
                  <a:pt x="50" y="109"/>
                </a:lnTo>
                <a:lnTo>
                  <a:pt x="42" y="106"/>
                </a:lnTo>
                <a:lnTo>
                  <a:pt x="34" y="102"/>
                </a:lnTo>
                <a:lnTo>
                  <a:pt x="27" y="95"/>
                </a:lnTo>
                <a:lnTo>
                  <a:pt x="22" y="88"/>
                </a:lnTo>
                <a:lnTo>
                  <a:pt x="18" y="80"/>
                </a:lnTo>
                <a:lnTo>
                  <a:pt x="15" y="72"/>
                </a:lnTo>
                <a:lnTo>
                  <a:pt x="13" y="61"/>
                </a:lnTo>
                <a:lnTo>
                  <a:pt x="13" y="56"/>
                </a:lnTo>
                <a:lnTo>
                  <a:pt x="15" y="49"/>
                </a:lnTo>
                <a:lnTo>
                  <a:pt x="20" y="38"/>
                </a:lnTo>
                <a:lnTo>
                  <a:pt x="31" y="43"/>
                </a:lnTo>
                <a:lnTo>
                  <a:pt x="38" y="45"/>
                </a:lnTo>
                <a:lnTo>
                  <a:pt x="46" y="46"/>
                </a:lnTo>
                <a:lnTo>
                  <a:pt x="54" y="45"/>
                </a:lnTo>
                <a:lnTo>
                  <a:pt x="64" y="42"/>
                </a:lnTo>
                <a:lnTo>
                  <a:pt x="76" y="35"/>
                </a:lnTo>
                <a:lnTo>
                  <a:pt x="86" y="32"/>
                </a:lnTo>
                <a:lnTo>
                  <a:pt x="91" y="32"/>
                </a:lnTo>
                <a:lnTo>
                  <a:pt x="98" y="34"/>
                </a:lnTo>
                <a:lnTo>
                  <a:pt x="102" y="41"/>
                </a:lnTo>
                <a:lnTo>
                  <a:pt x="105" y="47"/>
                </a:lnTo>
                <a:lnTo>
                  <a:pt x="106" y="54"/>
                </a:lnTo>
                <a:lnTo>
                  <a:pt x="106" y="61"/>
                </a:lnTo>
                <a:lnTo>
                  <a:pt x="106" y="72"/>
                </a:lnTo>
                <a:lnTo>
                  <a:pt x="104" y="80"/>
                </a:lnTo>
                <a:lnTo>
                  <a:pt x="99" y="88"/>
                </a:lnTo>
                <a:lnTo>
                  <a:pt x="93" y="95"/>
                </a:lnTo>
                <a:lnTo>
                  <a:pt x="86" y="102"/>
                </a:lnTo>
                <a:lnTo>
                  <a:pt x="79" y="106"/>
                </a:lnTo>
                <a:lnTo>
                  <a:pt x="69" y="109"/>
                </a:lnTo>
                <a:lnTo>
                  <a:pt x="60" y="110"/>
                </a:lnTo>
                <a:close/>
                <a:moveTo>
                  <a:pt x="60" y="13"/>
                </a:moveTo>
                <a:lnTo>
                  <a:pt x="60" y="13"/>
                </a:lnTo>
                <a:lnTo>
                  <a:pt x="67" y="15"/>
                </a:lnTo>
                <a:lnTo>
                  <a:pt x="74" y="16"/>
                </a:lnTo>
                <a:lnTo>
                  <a:pt x="79" y="17"/>
                </a:lnTo>
                <a:lnTo>
                  <a:pt x="86" y="21"/>
                </a:lnTo>
                <a:lnTo>
                  <a:pt x="74" y="24"/>
                </a:lnTo>
                <a:lnTo>
                  <a:pt x="59" y="32"/>
                </a:lnTo>
                <a:lnTo>
                  <a:pt x="54" y="34"/>
                </a:lnTo>
                <a:lnTo>
                  <a:pt x="49" y="35"/>
                </a:lnTo>
                <a:lnTo>
                  <a:pt x="41" y="34"/>
                </a:lnTo>
                <a:lnTo>
                  <a:pt x="33" y="32"/>
                </a:lnTo>
                <a:lnTo>
                  <a:pt x="26" y="28"/>
                </a:lnTo>
                <a:lnTo>
                  <a:pt x="34" y="23"/>
                </a:lnTo>
                <a:lnTo>
                  <a:pt x="42" y="17"/>
                </a:lnTo>
                <a:lnTo>
                  <a:pt x="50" y="15"/>
                </a:lnTo>
                <a:lnTo>
                  <a:pt x="60"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7" name="Freeform 377"/>
          <p:cNvSpPr>
            <a:spLocks/>
          </p:cNvSpPr>
          <p:nvPr/>
        </p:nvSpPr>
        <p:spPr bwMode="auto">
          <a:xfrm>
            <a:off x="4062413" y="3929063"/>
            <a:ext cx="95250" cy="63500"/>
          </a:xfrm>
          <a:custGeom>
            <a:avLst/>
            <a:gdLst>
              <a:gd name="T0" fmla="*/ 51517803 w 176"/>
              <a:gd name="T1" fmla="*/ 7567801 h 118"/>
              <a:gd name="T2" fmla="*/ 51517803 w 176"/>
              <a:gd name="T3" fmla="*/ 7567801 h 118"/>
              <a:gd name="T4" fmla="*/ 49761631 w 176"/>
              <a:gd name="T5" fmla="*/ 5821013 h 118"/>
              <a:gd name="T6" fmla="*/ 47419888 w 176"/>
              <a:gd name="T7" fmla="*/ 3783631 h 118"/>
              <a:gd name="T8" fmla="*/ 45078145 w 176"/>
              <a:gd name="T9" fmla="*/ 1746250 h 118"/>
              <a:gd name="T10" fmla="*/ 42736402 w 176"/>
              <a:gd name="T11" fmla="*/ 0 h 118"/>
              <a:gd name="T12" fmla="*/ 42736402 w 176"/>
              <a:gd name="T13" fmla="*/ 0 h 118"/>
              <a:gd name="T14" fmla="*/ 42150831 w 176"/>
              <a:gd name="T15" fmla="*/ 0 h 118"/>
              <a:gd name="T16" fmla="*/ 41858045 w 176"/>
              <a:gd name="T17" fmla="*/ 582263 h 118"/>
              <a:gd name="T18" fmla="*/ 41858045 w 176"/>
              <a:gd name="T19" fmla="*/ 582263 h 118"/>
              <a:gd name="T20" fmla="*/ 39809088 w 176"/>
              <a:gd name="T21" fmla="*/ 1746250 h 118"/>
              <a:gd name="T22" fmla="*/ 37760131 w 176"/>
              <a:gd name="T23" fmla="*/ 2910775 h 118"/>
              <a:gd name="T24" fmla="*/ 35711173 w 176"/>
              <a:gd name="T25" fmla="*/ 3783631 h 118"/>
              <a:gd name="T26" fmla="*/ 33955001 w 176"/>
              <a:gd name="T27" fmla="*/ 4365894 h 118"/>
              <a:gd name="T28" fmla="*/ 33955001 w 176"/>
              <a:gd name="T29" fmla="*/ 4365894 h 118"/>
              <a:gd name="T30" fmla="*/ 29857087 w 176"/>
              <a:gd name="T31" fmla="*/ 4948157 h 118"/>
              <a:gd name="T32" fmla="*/ 29857087 w 176"/>
              <a:gd name="T33" fmla="*/ 4948157 h 118"/>
              <a:gd name="T34" fmla="*/ 27515344 w 176"/>
              <a:gd name="T35" fmla="*/ 4365894 h 118"/>
              <a:gd name="T36" fmla="*/ 26344202 w 176"/>
              <a:gd name="T37" fmla="*/ 4365894 h 118"/>
              <a:gd name="T38" fmla="*/ 26344202 w 176"/>
              <a:gd name="T39" fmla="*/ 4365894 h 118"/>
              <a:gd name="T40" fmla="*/ 24295244 w 176"/>
              <a:gd name="T41" fmla="*/ 3783631 h 118"/>
              <a:gd name="T42" fmla="*/ 21953501 w 176"/>
              <a:gd name="T43" fmla="*/ 2910775 h 118"/>
              <a:gd name="T44" fmla="*/ 19904544 w 176"/>
              <a:gd name="T45" fmla="*/ 1746250 h 118"/>
              <a:gd name="T46" fmla="*/ 18148372 w 176"/>
              <a:gd name="T47" fmla="*/ 582263 h 118"/>
              <a:gd name="T48" fmla="*/ 18148372 w 176"/>
              <a:gd name="T49" fmla="*/ 582263 h 118"/>
              <a:gd name="T50" fmla="*/ 17855587 w 176"/>
              <a:gd name="T51" fmla="*/ 0 h 118"/>
              <a:gd name="T52" fmla="*/ 16977230 w 176"/>
              <a:gd name="T53" fmla="*/ 0 h 118"/>
              <a:gd name="T54" fmla="*/ 16977230 w 176"/>
              <a:gd name="T55" fmla="*/ 0 h 118"/>
              <a:gd name="T56" fmla="*/ 13464886 w 176"/>
              <a:gd name="T57" fmla="*/ 2619644 h 118"/>
              <a:gd name="T58" fmla="*/ 10244787 w 176"/>
              <a:gd name="T59" fmla="*/ 5821013 h 118"/>
              <a:gd name="T60" fmla="*/ 7025229 w 176"/>
              <a:gd name="T61" fmla="*/ 9314051 h 118"/>
              <a:gd name="T62" fmla="*/ 4683486 w 176"/>
              <a:gd name="T63" fmla="*/ 13097682 h 118"/>
              <a:gd name="T64" fmla="*/ 2634528 w 176"/>
              <a:gd name="T65" fmla="*/ 17463576 h 118"/>
              <a:gd name="T66" fmla="*/ 1170601 w 176"/>
              <a:gd name="T67" fmla="*/ 22702864 h 118"/>
              <a:gd name="T68" fmla="*/ 292786 w 176"/>
              <a:gd name="T69" fmla="*/ 27942153 h 118"/>
              <a:gd name="T70" fmla="*/ 0 w 176"/>
              <a:gd name="T71" fmla="*/ 33472034 h 118"/>
              <a:gd name="T72" fmla="*/ 0 w 176"/>
              <a:gd name="T73" fmla="*/ 33472034 h 118"/>
              <a:gd name="T74" fmla="*/ 0 w 176"/>
              <a:gd name="T75" fmla="*/ 33763165 h 118"/>
              <a:gd name="T76" fmla="*/ 0 w 176"/>
              <a:gd name="T77" fmla="*/ 33763165 h 118"/>
              <a:gd name="T78" fmla="*/ 585571 w 176"/>
              <a:gd name="T79" fmla="*/ 34345428 h 118"/>
              <a:gd name="T80" fmla="*/ 23124643 w 176"/>
              <a:gd name="T81" fmla="*/ 34345428 h 118"/>
              <a:gd name="T82" fmla="*/ 23124643 w 176"/>
              <a:gd name="T83" fmla="*/ 34345428 h 118"/>
              <a:gd name="T84" fmla="*/ 23417429 w 176"/>
              <a:gd name="T85" fmla="*/ 34345428 h 118"/>
              <a:gd name="T86" fmla="*/ 36296744 w 176"/>
              <a:gd name="T87" fmla="*/ 34345428 h 118"/>
              <a:gd name="T88" fmla="*/ 36296744 w 176"/>
              <a:gd name="T89" fmla="*/ 34345428 h 118"/>
              <a:gd name="T90" fmla="*/ 35125602 w 176"/>
              <a:gd name="T91" fmla="*/ 30270665 h 118"/>
              <a:gd name="T92" fmla="*/ 34540572 w 176"/>
              <a:gd name="T93" fmla="*/ 26195903 h 118"/>
              <a:gd name="T94" fmla="*/ 34540572 w 176"/>
              <a:gd name="T95" fmla="*/ 26195903 h 118"/>
              <a:gd name="T96" fmla="*/ 34540572 w 176"/>
              <a:gd name="T97" fmla="*/ 22702864 h 118"/>
              <a:gd name="T98" fmla="*/ 35711173 w 176"/>
              <a:gd name="T99" fmla="*/ 19500958 h 118"/>
              <a:gd name="T100" fmla="*/ 37467345 w 176"/>
              <a:gd name="T101" fmla="*/ 16299589 h 118"/>
              <a:gd name="T102" fmla="*/ 39516303 w 176"/>
              <a:gd name="T103" fmla="*/ 13679945 h 118"/>
              <a:gd name="T104" fmla="*/ 41858045 w 176"/>
              <a:gd name="T105" fmla="*/ 11351432 h 118"/>
              <a:gd name="T106" fmla="*/ 45078145 w 176"/>
              <a:gd name="T107" fmla="*/ 9605182 h 118"/>
              <a:gd name="T108" fmla="*/ 48297703 w 176"/>
              <a:gd name="T109" fmla="*/ 8440657 h 118"/>
              <a:gd name="T110" fmla="*/ 51517803 w 176"/>
              <a:gd name="T111" fmla="*/ 7567801 h 118"/>
              <a:gd name="T112" fmla="*/ 51517803 w 176"/>
              <a:gd name="T113" fmla="*/ 7567801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6" h="118">
                <a:moveTo>
                  <a:pt x="176" y="26"/>
                </a:moveTo>
                <a:lnTo>
                  <a:pt x="176" y="26"/>
                </a:lnTo>
                <a:lnTo>
                  <a:pt x="170" y="20"/>
                </a:lnTo>
                <a:lnTo>
                  <a:pt x="162" y="13"/>
                </a:lnTo>
                <a:lnTo>
                  <a:pt x="154" y="6"/>
                </a:lnTo>
                <a:lnTo>
                  <a:pt x="146" y="0"/>
                </a:lnTo>
                <a:lnTo>
                  <a:pt x="144" y="0"/>
                </a:lnTo>
                <a:lnTo>
                  <a:pt x="143" y="2"/>
                </a:lnTo>
                <a:lnTo>
                  <a:pt x="136" y="6"/>
                </a:lnTo>
                <a:lnTo>
                  <a:pt x="129" y="10"/>
                </a:lnTo>
                <a:lnTo>
                  <a:pt x="122" y="13"/>
                </a:lnTo>
                <a:lnTo>
                  <a:pt x="116" y="15"/>
                </a:lnTo>
                <a:lnTo>
                  <a:pt x="102" y="17"/>
                </a:lnTo>
                <a:lnTo>
                  <a:pt x="94" y="15"/>
                </a:lnTo>
                <a:lnTo>
                  <a:pt x="90" y="15"/>
                </a:lnTo>
                <a:lnTo>
                  <a:pt x="83" y="13"/>
                </a:lnTo>
                <a:lnTo>
                  <a:pt x="75" y="10"/>
                </a:lnTo>
                <a:lnTo>
                  <a:pt x="68" y="6"/>
                </a:lnTo>
                <a:lnTo>
                  <a:pt x="62" y="2"/>
                </a:lnTo>
                <a:lnTo>
                  <a:pt x="61" y="0"/>
                </a:lnTo>
                <a:lnTo>
                  <a:pt x="58" y="0"/>
                </a:lnTo>
                <a:lnTo>
                  <a:pt x="46" y="9"/>
                </a:lnTo>
                <a:lnTo>
                  <a:pt x="35" y="20"/>
                </a:lnTo>
                <a:lnTo>
                  <a:pt x="24" y="32"/>
                </a:lnTo>
                <a:lnTo>
                  <a:pt x="16" y="45"/>
                </a:lnTo>
                <a:lnTo>
                  <a:pt x="9" y="60"/>
                </a:lnTo>
                <a:lnTo>
                  <a:pt x="4" y="78"/>
                </a:lnTo>
                <a:lnTo>
                  <a:pt x="1" y="96"/>
                </a:lnTo>
                <a:lnTo>
                  <a:pt x="0" y="115"/>
                </a:lnTo>
                <a:lnTo>
                  <a:pt x="0" y="116"/>
                </a:lnTo>
                <a:lnTo>
                  <a:pt x="2" y="118"/>
                </a:lnTo>
                <a:lnTo>
                  <a:pt x="79" y="118"/>
                </a:lnTo>
                <a:lnTo>
                  <a:pt x="80" y="118"/>
                </a:lnTo>
                <a:lnTo>
                  <a:pt x="124" y="118"/>
                </a:lnTo>
                <a:lnTo>
                  <a:pt x="120" y="104"/>
                </a:lnTo>
                <a:lnTo>
                  <a:pt x="118" y="90"/>
                </a:lnTo>
                <a:lnTo>
                  <a:pt x="118" y="78"/>
                </a:lnTo>
                <a:lnTo>
                  <a:pt x="122" y="67"/>
                </a:lnTo>
                <a:lnTo>
                  <a:pt x="128" y="56"/>
                </a:lnTo>
                <a:lnTo>
                  <a:pt x="135" y="47"/>
                </a:lnTo>
                <a:lnTo>
                  <a:pt x="143" y="39"/>
                </a:lnTo>
                <a:lnTo>
                  <a:pt x="154" y="33"/>
                </a:lnTo>
                <a:lnTo>
                  <a:pt x="165" y="29"/>
                </a:lnTo>
                <a:lnTo>
                  <a:pt x="176"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8" name="Freeform 378"/>
          <p:cNvSpPr>
            <a:spLocks noEditPoints="1"/>
          </p:cNvSpPr>
          <p:nvPr/>
        </p:nvSpPr>
        <p:spPr bwMode="auto">
          <a:xfrm>
            <a:off x="4137025" y="3951288"/>
            <a:ext cx="58738" cy="58737"/>
          </a:xfrm>
          <a:custGeom>
            <a:avLst/>
            <a:gdLst>
              <a:gd name="T0" fmla="*/ 15884822 w 108"/>
              <a:gd name="T1" fmla="*/ 0 h 110"/>
              <a:gd name="T2" fmla="*/ 9707542 w 108"/>
              <a:gd name="T3" fmla="*/ 1701237 h 110"/>
              <a:gd name="T4" fmla="*/ 4706654 w 108"/>
              <a:gd name="T5" fmla="*/ 4820706 h 110"/>
              <a:gd name="T6" fmla="*/ 1176392 w 108"/>
              <a:gd name="T7" fmla="*/ 9640878 h 110"/>
              <a:gd name="T8" fmla="*/ 0 w 108"/>
              <a:gd name="T9" fmla="*/ 15595741 h 110"/>
              <a:gd name="T10" fmla="*/ 294234 w 108"/>
              <a:gd name="T11" fmla="*/ 18714676 h 110"/>
              <a:gd name="T12" fmla="*/ 2647561 w 108"/>
              <a:gd name="T13" fmla="*/ 24102461 h 110"/>
              <a:gd name="T14" fmla="*/ 7059981 w 108"/>
              <a:gd name="T15" fmla="*/ 28356088 h 110"/>
              <a:gd name="T16" fmla="*/ 12648793 w 108"/>
              <a:gd name="T17" fmla="*/ 30624404 h 110"/>
              <a:gd name="T18" fmla="*/ 15884822 w 108"/>
              <a:gd name="T19" fmla="*/ 31191483 h 110"/>
              <a:gd name="T20" fmla="*/ 22062102 w 108"/>
              <a:gd name="T21" fmla="*/ 29773785 h 110"/>
              <a:gd name="T22" fmla="*/ 27357223 w 108"/>
              <a:gd name="T23" fmla="*/ 26370777 h 110"/>
              <a:gd name="T24" fmla="*/ 30299018 w 108"/>
              <a:gd name="T25" fmla="*/ 21267066 h 110"/>
              <a:gd name="T26" fmla="*/ 31769644 w 108"/>
              <a:gd name="T27" fmla="*/ 15595741 h 110"/>
              <a:gd name="T28" fmla="*/ 31769644 w 108"/>
              <a:gd name="T29" fmla="*/ 12476807 h 110"/>
              <a:gd name="T30" fmla="*/ 29122083 w 108"/>
              <a:gd name="T31" fmla="*/ 7089022 h 110"/>
              <a:gd name="T32" fmla="*/ 24709663 w 108"/>
              <a:gd name="T33" fmla="*/ 2835395 h 110"/>
              <a:gd name="T34" fmla="*/ 19120851 w 108"/>
              <a:gd name="T35" fmla="*/ 567079 h 110"/>
              <a:gd name="T36" fmla="*/ 15884822 w 108"/>
              <a:gd name="T37" fmla="*/ 0 h 110"/>
              <a:gd name="T38" fmla="*/ 15884822 w 108"/>
              <a:gd name="T39" fmla="*/ 28639627 h 110"/>
              <a:gd name="T40" fmla="*/ 10883934 w 108"/>
              <a:gd name="T41" fmla="*/ 27505469 h 110"/>
              <a:gd name="T42" fmla="*/ 6471514 w 108"/>
              <a:gd name="T43" fmla="*/ 24953080 h 110"/>
              <a:gd name="T44" fmla="*/ 3529719 w 108"/>
              <a:gd name="T45" fmla="*/ 20699987 h 110"/>
              <a:gd name="T46" fmla="*/ 2353327 w 108"/>
              <a:gd name="T47" fmla="*/ 15595741 h 110"/>
              <a:gd name="T48" fmla="*/ 2647561 w 108"/>
              <a:gd name="T49" fmla="*/ 12760346 h 110"/>
              <a:gd name="T50" fmla="*/ 4706654 w 108"/>
              <a:gd name="T51" fmla="*/ 8223180 h 110"/>
              <a:gd name="T52" fmla="*/ 8236373 w 108"/>
              <a:gd name="T53" fmla="*/ 4820706 h 110"/>
              <a:gd name="T54" fmla="*/ 13237261 w 108"/>
              <a:gd name="T55" fmla="*/ 2835395 h 110"/>
              <a:gd name="T56" fmla="*/ 15884822 w 108"/>
              <a:gd name="T57" fmla="*/ 2835395 h 110"/>
              <a:gd name="T58" fmla="*/ 21179944 w 108"/>
              <a:gd name="T59" fmla="*/ 3686014 h 110"/>
              <a:gd name="T60" fmla="*/ 25298130 w 108"/>
              <a:gd name="T61" fmla="*/ 6238403 h 110"/>
              <a:gd name="T62" fmla="*/ 28533615 w 108"/>
              <a:gd name="T63" fmla="*/ 10491496 h 110"/>
              <a:gd name="T64" fmla="*/ 29122083 w 108"/>
              <a:gd name="T65" fmla="*/ 15595741 h 110"/>
              <a:gd name="T66" fmla="*/ 29122083 w 108"/>
              <a:gd name="T67" fmla="*/ 18147597 h 110"/>
              <a:gd name="T68" fmla="*/ 27357223 w 108"/>
              <a:gd name="T69" fmla="*/ 22968303 h 110"/>
              <a:gd name="T70" fmla="*/ 23239037 w 108"/>
              <a:gd name="T71" fmla="*/ 26370777 h 110"/>
              <a:gd name="T72" fmla="*/ 18826617 w 108"/>
              <a:gd name="T73" fmla="*/ 28356088 h 110"/>
              <a:gd name="T74" fmla="*/ 15884822 w 108"/>
              <a:gd name="T75" fmla="*/ 28639627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110">
                <a:moveTo>
                  <a:pt x="54" y="0"/>
                </a:moveTo>
                <a:lnTo>
                  <a:pt x="54" y="0"/>
                </a:lnTo>
                <a:lnTo>
                  <a:pt x="43" y="2"/>
                </a:lnTo>
                <a:lnTo>
                  <a:pt x="33" y="6"/>
                </a:lnTo>
                <a:lnTo>
                  <a:pt x="24" y="10"/>
                </a:lnTo>
                <a:lnTo>
                  <a:pt x="16" y="17"/>
                </a:lnTo>
                <a:lnTo>
                  <a:pt x="9" y="25"/>
                </a:lnTo>
                <a:lnTo>
                  <a:pt x="4" y="34"/>
                </a:lnTo>
                <a:lnTo>
                  <a:pt x="1" y="44"/>
                </a:lnTo>
                <a:lnTo>
                  <a:pt x="0" y="55"/>
                </a:lnTo>
                <a:lnTo>
                  <a:pt x="1" y="66"/>
                </a:lnTo>
                <a:lnTo>
                  <a:pt x="4" y="75"/>
                </a:lnTo>
                <a:lnTo>
                  <a:pt x="9" y="85"/>
                </a:lnTo>
                <a:lnTo>
                  <a:pt x="16" y="93"/>
                </a:lnTo>
                <a:lnTo>
                  <a:pt x="24" y="100"/>
                </a:lnTo>
                <a:lnTo>
                  <a:pt x="33" y="105"/>
                </a:lnTo>
                <a:lnTo>
                  <a:pt x="43" y="108"/>
                </a:lnTo>
                <a:lnTo>
                  <a:pt x="54" y="110"/>
                </a:lnTo>
                <a:lnTo>
                  <a:pt x="65" y="108"/>
                </a:lnTo>
                <a:lnTo>
                  <a:pt x="75" y="105"/>
                </a:lnTo>
                <a:lnTo>
                  <a:pt x="84" y="100"/>
                </a:lnTo>
                <a:lnTo>
                  <a:pt x="93" y="93"/>
                </a:lnTo>
                <a:lnTo>
                  <a:pt x="99" y="85"/>
                </a:lnTo>
                <a:lnTo>
                  <a:pt x="103" y="75"/>
                </a:lnTo>
                <a:lnTo>
                  <a:pt x="108" y="66"/>
                </a:lnTo>
                <a:lnTo>
                  <a:pt x="108" y="55"/>
                </a:lnTo>
                <a:lnTo>
                  <a:pt x="108" y="44"/>
                </a:lnTo>
                <a:lnTo>
                  <a:pt x="103" y="34"/>
                </a:lnTo>
                <a:lnTo>
                  <a:pt x="99" y="25"/>
                </a:lnTo>
                <a:lnTo>
                  <a:pt x="93" y="17"/>
                </a:lnTo>
                <a:lnTo>
                  <a:pt x="84" y="10"/>
                </a:lnTo>
                <a:lnTo>
                  <a:pt x="75" y="6"/>
                </a:lnTo>
                <a:lnTo>
                  <a:pt x="65" y="2"/>
                </a:lnTo>
                <a:lnTo>
                  <a:pt x="54" y="0"/>
                </a:lnTo>
                <a:close/>
                <a:moveTo>
                  <a:pt x="54" y="101"/>
                </a:moveTo>
                <a:lnTo>
                  <a:pt x="54" y="101"/>
                </a:lnTo>
                <a:lnTo>
                  <a:pt x="45" y="100"/>
                </a:lnTo>
                <a:lnTo>
                  <a:pt x="37" y="97"/>
                </a:lnTo>
                <a:lnTo>
                  <a:pt x="28" y="93"/>
                </a:lnTo>
                <a:lnTo>
                  <a:pt x="22" y="88"/>
                </a:lnTo>
                <a:lnTo>
                  <a:pt x="16" y="81"/>
                </a:lnTo>
                <a:lnTo>
                  <a:pt x="12" y="73"/>
                </a:lnTo>
                <a:lnTo>
                  <a:pt x="9" y="64"/>
                </a:lnTo>
                <a:lnTo>
                  <a:pt x="8" y="55"/>
                </a:lnTo>
                <a:lnTo>
                  <a:pt x="9" y="45"/>
                </a:lnTo>
                <a:lnTo>
                  <a:pt x="12" y="37"/>
                </a:lnTo>
                <a:lnTo>
                  <a:pt x="16" y="29"/>
                </a:lnTo>
                <a:lnTo>
                  <a:pt x="22" y="22"/>
                </a:lnTo>
                <a:lnTo>
                  <a:pt x="28" y="17"/>
                </a:lnTo>
                <a:lnTo>
                  <a:pt x="37" y="13"/>
                </a:lnTo>
                <a:lnTo>
                  <a:pt x="45" y="10"/>
                </a:lnTo>
                <a:lnTo>
                  <a:pt x="54" y="10"/>
                </a:lnTo>
                <a:lnTo>
                  <a:pt x="64" y="10"/>
                </a:lnTo>
                <a:lnTo>
                  <a:pt x="72" y="13"/>
                </a:lnTo>
                <a:lnTo>
                  <a:pt x="79" y="17"/>
                </a:lnTo>
                <a:lnTo>
                  <a:pt x="86" y="22"/>
                </a:lnTo>
                <a:lnTo>
                  <a:pt x="93" y="29"/>
                </a:lnTo>
                <a:lnTo>
                  <a:pt x="97" y="37"/>
                </a:lnTo>
                <a:lnTo>
                  <a:pt x="99" y="45"/>
                </a:lnTo>
                <a:lnTo>
                  <a:pt x="99" y="55"/>
                </a:lnTo>
                <a:lnTo>
                  <a:pt x="99" y="64"/>
                </a:lnTo>
                <a:lnTo>
                  <a:pt x="97" y="73"/>
                </a:lnTo>
                <a:lnTo>
                  <a:pt x="93" y="81"/>
                </a:lnTo>
                <a:lnTo>
                  <a:pt x="86" y="88"/>
                </a:lnTo>
                <a:lnTo>
                  <a:pt x="79" y="93"/>
                </a:lnTo>
                <a:lnTo>
                  <a:pt x="72" y="97"/>
                </a:lnTo>
                <a:lnTo>
                  <a:pt x="64" y="100"/>
                </a:lnTo>
                <a:lnTo>
                  <a:pt x="54"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09" name="Freeform 379"/>
          <p:cNvSpPr>
            <a:spLocks/>
          </p:cNvSpPr>
          <p:nvPr/>
        </p:nvSpPr>
        <p:spPr bwMode="auto">
          <a:xfrm>
            <a:off x="4151313" y="3976688"/>
            <a:ext cx="31750" cy="6350"/>
          </a:xfrm>
          <a:custGeom>
            <a:avLst/>
            <a:gdLst>
              <a:gd name="T0" fmla="*/ 16599958 w 60"/>
              <a:gd name="T1" fmla="*/ 0 h 14"/>
              <a:gd name="T2" fmla="*/ 858837 w 60"/>
              <a:gd name="T3" fmla="*/ 0 h 14"/>
              <a:gd name="T4" fmla="*/ 858837 w 60"/>
              <a:gd name="T5" fmla="*/ 0 h 14"/>
              <a:gd name="T6" fmla="*/ 0 w 60"/>
              <a:gd name="T7" fmla="*/ 210457 h 14"/>
              <a:gd name="T8" fmla="*/ 0 w 60"/>
              <a:gd name="T9" fmla="*/ 841375 h 14"/>
              <a:gd name="T10" fmla="*/ 0 w 60"/>
              <a:gd name="T11" fmla="*/ 2102757 h 14"/>
              <a:gd name="T12" fmla="*/ 0 w 60"/>
              <a:gd name="T13" fmla="*/ 2102757 h 14"/>
              <a:gd name="T14" fmla="*/ 0 w 60"/>
              <a:gd name="T15" fmla="*/ 2523671 h 14"/>
              <a:gd name="T16" fmla="*/ 858837 w 60"/>
              <a:gd name="T17" fmla="*/ 2944132 h 14"/>
              <a:gd name="T18" fmla="*/ 16599958 w 60"/>
              <a:gd name="T19" fmla="*/ 2944132 h 14"/>
              <a:gd name="T20" fmla="*/ 16599958 w 60"/>
              <a:gd name="T21" fmla="*/ 2944132 h 14"/>
              <a:gd name="T22" fmla="*/ 17172517 w 60"/>
              <a:gd name="T23" fmla="*/ 2523671 h 14"/>
              <a:gd name="T24" fmla="*/ 17172517 w 60"/>
              <a:gd name="T25" fmla="*/ 2102757 h 14"/>
              <a:gd name="T26" fmla="*/ 17172517 w 60"/>
              <a:gd name="T27" fmla="*/ 841375 h 14"/>
              <a:gd name="T28" fmla="*/ 17172517 w 60"/>
              <a:gd name="T29" fmla="*/ 841375 h 14"/>
              <a:gd name="T30" fmla="*/ 17172517 w 60"/>
              <a:gd name="T31" fmla="*/ 210457 h 14"/>
              <a:gd name="T32" fmla="*/ 16599958 w 60"/>
              <a:gd name="T33" fmla="*/ 0 h 14"/>
              <a:gd name="T34" fmla="*/ 16599958 w 60"/>
              <a:gd name="T35" fmla="*/ 0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14">
                <a:moveTo>
                  <a:pt x="58" y="0"/>
                </a:moveTo>
                <a:lnTo>
                  <a:pt x="3" y="0"/>
                </a:lnTo>
                <a:lnTo>
                  <a:pt x="0" y="1"/>
                </a:lnTo>
                <a:lnTo>
                  <a:pt x="0" y="4"/>
                </a:lnTo>
                <a:lnTo>
                  <a:pt x="0" y="10"/>
                </a:lnTo>
                <a:lnTo>
                  <a:pt x="0" y="12"/>
                </a:lnTo>
                <a:lnTo>
                  <a:pt x="3" y="14"/>
                </a:lnTo>
                <a:lnTo>
                  <a:pt x="58" y="14"/>
                </a:lnTo>
                <a:lnTo>
                  <a:pt x="60" y="12"/>
                </a:lnTo>
                <a:lnTo>
                  <a:pt x="60" y="10"/>
                </a:lnTo>
                <a:lnTo>
                  <a:pt x="60" y="4"/>
                </a:lnTo>
                <a:lnTo>
                  <a:pt x="60" y="1"/>
                </a:lnTo>
                <a:lnTo>
                  <a:pt x="5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0" name="Freeform 380"/>
          <p:cNvSpPr>
            <a:spLocks noEditPoints="1"/>
          </p:cNvSpPr>
          <p:nvPr/>
        </p:nvSpPr>
        <p:spPr bwMode="auto">
          <a:xfrm>
            <a:off x="3463925" y="3055938"/>
            <a:ext cx="147638" cy="58737"/>
          </a:xfrm>
          <a:custGeom>
            <a:avLst/>
            <a:gdLst>
              <a:gd name="T0" fmla="*/ 77811716 w 273"/>
              <a:gd name="T1" fmla="*/ 19854225 h 105"/>
              <a:gd name="T2" fmla="*/ 77228735 w 273"/>
              <a:gd name="T3" fmla="*/ 19243360 h 105"/>
              <a:gd name="T4" fmla="*/ 68485645 w 273"/>
              <a:gd name="T5" fmla="*/ 6720072 h 105"/>
              <a:gd name="T6" fmla="*/ 54205860 w 273"/>
              <a:gd name="T7" fmla="*/ 5803775 h 105"/>
              <a:gd name="T8" fmla="*/ 53331388 w 273"/>
              <a:gd name="T9" fmla="*/ 6720072 h 105"/>
              <a:gd name="T10" fmla="*/ 53331388 w 273"/>
              <a:gd name="T11" fmla="*/ 15883044 h 105"/>
              <a:gd name="T12" fmla="*/ 52165967 w 273"/>
              <a:gd name="T13" fmla="*/ 18632495 h 105"/>
              <a:gd name="T14" fmla="*/ 51000006 w 273"/>
              <a:gd name="T15" fmla="*/ 916297 h 105"/>
              <a:gd name="T16" fmla="*/ 50125535 w 273"/>
              <a:gd name="T17" fmla="*/ 0 h 105"/>
              <a:gd name="T18" fmla="*/ 1165962 w 273"/>
              <a:gd name="T19" fmla="*/ 0 h 105"/>
              <a:gd name="T20" fmla="*/ 874471 w 273"/>
              <a:gd name="T21" fmla="*/ 27185162 h 105"/>
              <a:gd name="T22" fmla="*/ 0 w 273"/>
              <a:gd name="T23" fmla="*/ 30850351 h 105"/>
              <a:gd name="T24" fmla="*/ 1456911 w 273"/>
              <a:gd name="T25" fmla="*/ 32072080 h 105"/>
              <a:gd name="T26" fmla="*/ 1456911 w 273"/>
              <a:gd name="T27" fmla="*/ 32072080 h 105"/>
              <a:gd name="T28" fmla="*/ 4662765 w 273"/>
              <a:gd name="T29" fmla="*/ 32072080 h 105"/>
              <a:gd name="T30" fmla="*/ 4662765 w 273"/>
              <a:gd name="T31" fmla="*/ 29017756 h 105"/>
              <a:gd name="T32" fmla="*/ 6411707 w 273"/>
              <a:gd name="T33" fmla="*/ 25962873 h 105"/>
              <a:gd name="T34" fmla="*/ 9617020 w 273"/>
              <a:gd name="T35" fmla="*/ 24130278 h 105"/>
              <a:gd name="T36" fmla="*/ 12239893 w 273"/>
              <a:gd name="T37" fmla="*/ 24130278 h 105"/>
              <a:gd name="T38" fmla="*/ 15445747 w 273"/>
              <a:gd name="T39" fmla="*/ 25962873 h 105"/>
              <a:gd name="T40" fmla="*/ 17194149 w 273"/>
              <a:gd name="T41" fmla="*/ 29017756 h 105"/>
              <a:gd name="T42" fmla="*/ 17194149 w 273"/>
              <a:gd name="T43" fmla="*/ 32072080 h 105"/>
              <a:gd name="T44" fmla="*/ 20400002 w 273"/>
              <a:gd name="T45" fmla="*/ 30850351 h 105"/>
              <a:gd name="T46" fmla="*/ 20691493 w 273"/>
              <a:gd name="T47" fmla="*/ 27796027 h 105"/>
              <a:gd name="T48" fmla="*/ 23022875 w 273"/>
              <a:gd name="T49" fmla="*/ 25046576 h 105"/>
              <a:gd name="T50" fmla="*/ 26520219 w 273"/>
              <a:gd name="T51" fmla="*/ 23824846 h 105"/>
              <a:gd name="T52" fmla="*/ 29143092 w 273"/>
              <a:gd name="T53" fmla="*/ 24435711 h 105"/>
              <a:gd name="T54" fmla="*/ 31765965 w 273"/>
              <a:gd name="T55" fmla="*/ 26573738 h 105"/>
              <a:gd name="T56" fmla="*/ 32931386 w 273"/>
              <a:gd name="T57" fmla="*/ 30850351 h 105"/>
              <a:gd name="T58" fmla="*/ 62948409 w 273"/>
              <a:gd name="T59" fmla="*/ 32072080 h 105"/>
              <a:gd name="T60" fmla="*/ 62948409 w 273"/>
              <a:gd name="T61" fmla="*/ 31155783 h 105"/>
              <a:gd name="T62" fmla="*/ 64114370 w 273"/>
              <a:gd name="T63" fmla="*/ 27185162 h 105"/>
              <a:gd name="T64" fmla="*/ 66737243 w 273"/>
              <a:gd name="T65" fmla="*/ 24435711 h 105"/>
              <a:gd name="T66" fmla="*/ 69068626 w 273"/>
              <a:gd name="T67" fmla="*/ 24130278 h 105"/>
              <a:gd name="T68" fmla="*/ 73148410 w 273"/>
              <a:gd name="T69" fmla="*/ 25352008 h 105"/>
              <a:gd name="T70" fmla="*/ 75188843 w 273"/>
              <a:gd name="T71" fmla="*/ 28406891 h 105"/>
              <a:gd name="T72" fmla="*/ 76062773 w 273"/>
              <a:gd name="T73" fmla="*/ 31155783 h 105"/>
              <a:gd name="T74" fmla="*/ 78685646 w 273"/>
              <a:gd name="T75" fmla="*/ 32072080 h 105"/>
              <a:gd name="T76" fmla="*/ 79560117 w 273"/>
              <a:gd name="T77" fmla="*/ 28406891 h 105"/>
              <a:gd name="T78" fmla="*/ 78685646 w 273"/>
              <a:gd name="T79" fmla="*/ 27185162 h 105"/>
              <a:gd name="T80" fmla="*/ 57994153 w 273"/>
              <a:gd name="T81" fmla="*/ 14050450 h 105"/>
              <a:gd name="T82" fmla="*/ 55662771 w 273"/>
              <a:gd name="T83" fmla="*/ 14966747 h 105"/>
              <a:gd name="T84" fmla="*/ 55371280 w 273"/>
              <a:gd name="T85" fmla="*/ 14050450 h 105"/>
              <a:gd name="T86" fmla="*/ 55371280 w 273"/>
              <a:gd name="T87" fmla="*/ 7636369 h 105"/>
              <a:gd name="T88" fmla="*/ 57411713 w 273"/>
              <a:gd name="T89" fmla="*/ 7025505 h 105"/>
              <a:gd name="T90" fmla="*/ 57994153 w 273"/>
              <a:gd name="T91" fmla="*/ 14050450 h 105"/>
              <a:gd name="T92" fmla="*/ 60908517 w 273"/>
              <a:gd name="T93" fmla="*/ 18021630 h 105"/>
              <a:gd name="T94" fmla="*/ 60034586 w 273"/>
              <a:gd name="T95" fmla="*/ 7941802 h 105"/>
              <a:gd name="T96" fmla="*/ 60908517 w 273"/>
              <a:gd name="T97" fmla="*/ 7025505 h 105"/>
              <a:gd name="T98" fmla="*/ 67320224 w 273"/>
              <a:gd name="T99" fmla="*/ 7025505 h 105"/>
              <a:gd name="T100" fmla="*/ 68777135 w 273"/>
              <a:gd name="T101" fmla="*/ 17105333 h 105"/>
              <a:gd name="T102" fmla="*/ 67903205 w 273"/>
              <a:gd name="T103" fmla="*/ 18021630 h 1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3" h="105">
                <a:moveTo>
                  <a:pt x="270" y="89"/>
                </a:moveTo>
                <a:lnTo>
                  <a:pt x="267" y="89"/>
                </a:lnTo>
                <a:lnTo>
                  <a:pt x="267" y="65"/>
                </a:lnTo>
                <a:lnTo>
                  <a:pt x="267" y="64"/>
                </a:lnTo>
                <a:lnTo>
                  <a:pt x="265" y="63"/>
                </a:lnTo>
                <a:lnTo>
                  <a:pt x="240" y="60"/>
                </a:lnTo>
                <a:lnTo>
                  <a:pt x="235" y="22"/>
                </a:lnTo>
                <a:lnTo>
                  <a:pt x="235" y="20"/>
                </a:lnTo>
                <a:lnTo>
                  <a:pt x="232" y="19"/>
                </a:lnTo>
                <a:lnTo>
                  <a:pt x="186" y="19"/>
                </a:lnTo>
                <a:lnTo>
                  <a:pt x="183" y="20"/>
                </a:lnTo>
                <a:lnTo>
                  <a:pt x="183" y="22"/>
                </a:lnTo>
                <a:lnTo>
                  <a:pt x="183" y="52"/>
                </a:lnTo>
                <a:lnTo>
                  <a:pt x="181" y="53"/>
                </a:lnTo>
                <a:lnTo>
                  <a:pt x="180" y="56"/>
                </a:lnTo>
                <a:lnTo>
                  <a:pt x="179" y="61"/>
                </a:lnTo>
                <a:lnTo>
                  <a:pt x="179" y="89"/>
                </a:lnTo>
                <a:lnTo>
                  <a:pt x="175" y="89"/>
                </a:lnTo>
                <a:lnTo>
                  <a:pt x="175" y="3"/>
                </a:lnTo>
                <a:lnTo>
                  <a:pt x="173" y="0"/>
                </a:lnTo>
                <a:lnTo>
                  <a:pt x="172" y="0"/>
                </a:lnTo>
                <a:lnTo>
                  <a:pt x="5" y="0"/>
                </a:lnTo>
                <a:lnTo>
                  <a:pt x="4" y="0"/>
                </a:lnTo>
                <a:lnTo>
                  <a:pt x="3" y="3"/>
                </a:lnTo>
                <a:lnTo>
                  <a:pt x="3" y="89"/>
                </a:lnTo>
                <a:lnTo>
                  <a:pt x="1" y="90"/>
                </a:lnTo>
                <a:lnTo>
                  <a:pt x="0" y="91"/>
                </a:lnTo>
                <a:lnTo>
                  <a:pt x="0" y="101"/>
                </a:lnTo>
                <a:lnTo>
                  <a:pt x="1" y="104"/>
                </a:lnTo>
                <a:lnTo>
                  <a:pt x="5" y="105"/>
                </a:lnTo>
                <a:lnTo>
                  <a:pt x="16" y="105"/>
                </a:lnTo>
                <a:lnTo>
                  <a:pt x="15" y="101"/>
                </a:lnTo>
                <a:lnTo>
                  <a:pt x="16" y="95"/>
                </a:lnTo>
                <a:lnTo>
                  <a:pt x="16" y="91"/>
                </a:lnTo>
                <a:lnTo>
                  <a:pt x="19" y="87"/>
                </a:lnTo>
                <a:lnTo>
                  <a:pt x="22" y="85"/>
                </a:lnTo>
                <a:lnTo>
                  <a:pt x="25" y="82"/>
                </a:lnTo>
                <a:lnTo>
                  <a:pt x="29" y="80"/>
                </a:lnTo>
                <a:lnTo>
                  <a:pt x="33" y="79"/>
                </a:lnTo>
                <a:lnTo>
                  <a:pt x="37" y="78"/>
                </a:lnTo>
                <a:lnTo>
                  <a:pt x="42" y="79"/>
                </a:lnTo>
                <a:lnTo>
                  <a:pt x="46" y="80"/>
                </a:lnTo>
                <a:lnTo>
                  <a:pt x="50" y="82"/>
                </a:lnTo>
                <a:lnTo>
                  <a:pt x="53" y="85"/>
                </a:lnTo>
                <a:lnTo>
                  <a:pt x="56" y="87"/>
                </a:lnTo>
                <a:lnTo>
                  <a:pt x="59" y="91"/>
                </a:lnTo>
                <a:lnTo>
                  <a:pt x="59" y="95"/>
                </a:lnTo>
                <a:lnTo>
                  <a:pt x="60" y="101"/>
                </a:lnTo>
                <a:lnTo>
                  <a:pt x="59" y="105"/>
                </a:lnTo>
                <a:lnTo>
                  <a:pt x="70" y="105"/>
                </a:lnTo>
                <a:lnTo>
                  <a:pt x="70" y="101"/>
                </a:lnTo>
                <a:lnTo>
                  <a:pt x="70" y="95"/>
                </a:lnTo>
                <a:lnTo>
                  <a:pt x="71" y="91"/>
                </a:lnTo>
                <a:lnTo>
                  <a:pt x="72" y="87"/>
                </a:lnTo>
                <a:lnTo>
                  <a:pt x="75" y="85"/>
                </a:lnTo>
                <a:lnTo>
                  <a:pt x="79" y="82"/>
                </a:lnTo>
                <a:lnTo>
                  <a:pt x="83" y="80"/>
                </a:lnTo>
                <a:lnTo>
                  <a:pt x="87" y="79"/>
                </a:lnTo>
                <a:lnTo>
                  <a:pt x="91" y="78"/>
                </a:lnTo>
                <a:lnTo>
                  <a:pt x="96" y="79"/>
                </a:lnTo>
                <a:lnTo>
                  <a:pt x="100" y="80"/>
                </a:lnTo>
                <a:lnTo>
                  <a:pt x="104" y="82"/>
                </a:lnTo>
                <a:lnTo>
                  <a:pt x="106" y="85"/>
                </a:lnTo>
                <a:lnTo>
                  <a:pt x="109" y="87"/>
                </a:lnTo>
                <a:lnTo>
                  <a:pt x="112" y="91"/>
                </a:lnTo>
                <a:lnTo>
                  <a:pt x="113" y="95"/>
                </a:lnTo>
                <a:lnTo>
                  <a:pt x="113" y="101"/>
                </a:lnTo>
                <a:lnTo>
                  <a:pt x="113" y="105"/>
                </a:lnTo>
                <a:lnTo>
                  <a:pt x="216" y="105"/>
                </a:lnTo>
                <a:lnTo>
                  <a:pt x="216" y="102"/>
                </a:lnTo>
                <a:lnTo>
                  <a:pt x="216" y="97"/>
                </a:lnTo>
                <a:lnTo>
                  <a:pt x="217" y="93"/>
                </a:lnTo>
                <a:lnTo>
                  <a:pt x="220" y="89"/>
                </a:lnTo>
                <a:lnTo>
                  <a:pt x="222" y="86"/>
                </a:lnTo>
                <a:lnTo>
                  <a:pt x="225" y="83"/>
                </a:lnTo>
                <a:lnTo>
                  <a:pt x="229" y="80"/>
                </a:lnTo>
                <a:lnTo>
                  <a:pt x="233" y="80"/>
                </a:lnTo>
                <a:lnTo>
                  <a:pt x="237" y="79"/>
                </a:lnTo>
                <a:lnTo>
                  <a:pt x="243" y="80"/>
                </a:lnTo>
                <a:lnTo>
                  <a:pt x="247" y="80"/>
                </a:lnTo>
                <a:lnTo>
                  <a:pt x="251" y="83"/>
                </a:lnTo>
                <a:lnTo>
                  <a:pt x="254" y="86"/>
                </a:lnTo>
                <a:lnTo>
                  <a:pt x="257" y="89"/>
                </a:lnTo>
                <a:lnTo>
                  <a:pt x="258" y="93"/>
                </a:lnTo>
                <a:lnTo>
                  <a:pt x="259" y="97"/>
                </a:lnTo>
                <a:lnTo>
                  <a:pt x="261" y="102"/>
                </a:lnTo>
                <a:lnTo>
                  <a:pt x="261" y="105"/>
                </a:lnTo>
                <a:lnTo>
                  <a:pt x="270" y="105"/>
                </a:lnTo>
                <a:lnTo>
                  <a:pt x="272" y="104"/>
                </a:lnTo>
                <a:lnTo>
                  <a:pt x="273" y="102"/>
                </a:lnTo>
                <a:lnTo>
                  <a:pt x="273" y="93"/>
                </a:lnTo>
                <a:lnTo>
                  <a:pt x="272" y="90"/>
                </a:lnTo>
                <a:lnTo>
                  <a:pt x="270" y="89"/>
                </a:lnTo>
                <a:close/>
                <a:moveTo>
                  <a:pt x="199" y="46"/>
                </a:moveTo>
                <a:lnTo>
                  <a:pt x="199" y="46"/>
                </a:lnTo>
                <a:lnTo>
                  <a:pt x="198" y="48"/>
                </a:lnTo>
                <a:lnTo>
                  <a:pt x="197" y="49"/>
                </a:lnTo>
                <a:lnTo>
                  <a:pt x="191" y="49"/>
                </a:lnTo>
                <a:lnTo>
                  <a:pt x="190" y="48"/>
                </a:lnTo>
                <a:lnTo>
                  <a:pt x="190" y="46"/>
                </a:lnTo>
                <a:lnTo>
                  <a:pt x="190" y="26"/>
                </a:lnTo>
                <a:lnTo>
                  <a:pt x="190" y="25"/>
                </a:lnTo>
                <a:lnTo>
                  <a:pt x="191" y="23"/>
                </a:lnTo>
                <a:lnTo>
                  <a:pt x="197" y="23"/>
                </a:lnTo>
                <a:lnTo>
                  <a:pt x="198" y="25"/>
                </a:lnTo>
                <a:lnTo>
                  <a:pt x="199" y="26"/>
                </a:lnTo>
                <a:lnTo>
                  <a:pt x="199" y="46"/>
                </a:lnTo>
                <a:close/>
                <a:moveTo>
                  <a:pt x="233" y="59"/>
                </a:moveTo>
                <a:lnTo>
                  <a:pt x="209" y="59"/>
                </a:lnTo>
                <a:lnTo>
                  <a:pt x="206" y="59"/>
                </a:lnTo>
                <a:lnTo>
                  <a:pt x="206" y="56"/>
                </a:lnTo>
                <a:lnTo>
                  <a:pt x="206" y="26"/>
                </a:lnTo>
                <a:lnTo>
                  <a:pt x="206" y="23"/>
                </a:lnTo>
                <a:lnTo>
                  <a:pt x="209" y="23"/>
                </a:lnTo>
                <a:lnTo>
                  <a:pt x="229" y="23"/>
                </a:lnTo>
                <a:lnTo>
                  <a:pt x="231" y="23"/>
                </a:lnTo>
                <a:lnTo>
                  <a:pt x="232" y="26"/>
                </a:lnTo>
                <a:lnTo>
                  <a:pt x="236" y="56"/>
                </a:lnTo>
                <a:lnTo>
                  <a:pt x="235" y="59"/>
                </a:lnTo>
                <a:lnTo>
                  <a:pt x="233"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1" name="Freeform 381"/>
          <p:cNvSpPr>
            <a:spLocks/>
          </p:cNvSpPr>
          <p:nvPr/>
        </p:nvSpPr>
        <p:spPr bwMode="auto">
          <a:xfrm>
            <a:off x="3584575" y="3103563"/>
            <a:ext cx="17463" cy="17462"/>
          </a:xfrm>
          <a:custGeom>
            <a:avLst/>
            <a:gdLst>
              <a:gd name="T0" fmla="*/ 4440894 w 33"/>
              <a:gd name="T1" fmla="*/ 0 h 34"/>
              <a:gd name="T2" fmla="*/ 4440894 w 33"/>
              <a:gd name="T3" fmla="*/ 0 h 34"/>
              <a:gd name="T4" fmla="*/ 3052850 w 33"/>
              <a:gd name="T5" fmla="*/ 277851 h 34"/>
              <a:gd name="T6" fmla="*/ 1665335 w 33"/>
              <a:gd name="T7" fmla="*/ 1388743 h 34"/>
              <a:gd name="T8" fmla="*/ 277291 w 33"/>
              <a:gd name="T9" fmla="*/ 2777999 h 34"/>
              <a:gd name="T10" fmla="*/ 0 w 33"/>
              <a:gd name="T11" fmla="*/ 4722444 h 34"/>
              <a:gd name="T12" fmla="*/ 0 w 33"/>
              <a:gd name="T13" fmla="*/ 4722444 h 34"/>
              <a:gd name="T14" fmla="*/ 277291 w 33"/>
              <a:gd name="T15" fmla="*/ 6389038 h 34"/>
              <a:gd name="T16" fmla="*/ 1665335 w 33"/>
              <a:gd name="T17" fmla="*/ 7778294 h 34"/>
              <a:gd name="T18" fmla="*/ 3052850 w 33"/>
              <a:gd name="T19" fmla="*/ 8889185 h 34"/>
              <a:gd name="T20" fmla="*/ 4440894 w 33"/>
              <a:gd name="T21" fmla="*/ 9444888 h 34"/>
              <a:gd name="T22" fmla="*/ 4440894 w 33"/>
              <a:gd name="T23" fmla="*/ 9444888 h 34"/>
              <a:gd name="T24" fmla="*/ 6383520 w 33"/>
              <a:gd name="T25" fmla="*/ 8889185 h 34"/>
              <a:gd name="T26" fmla="*/ 8048855 w 33"/>
              <a:gd name="T27" fmla="*/ 7778294 h 34"/>
              <a:gd name="T28" fmla="*/ 9159079 w 33"/>
              <a:gd name="T29" fmla="*/ 6389038 h 34"/>
              <a:gd name="T30" fmla="*/ 9159079 w 33"/>
              <a:gd name="T31" fmla="*/ 4722444 h 34"/>
              <a:gd name="T32" fmla="*/ 9159079 w 33"/>
              <a:gd name="T33" fmla="*/ 4722444 h 34"/>
              <a:gd name="T34" fmla="*/ 9159079 w 33"/>
              <a:gd name="T35" fmla="*/ 2777999 h 34"/>
              <a:gd name="T36" fmla="*/ 8048855 w 33"/>
              <a:gd name="T37" fmla="*/ 1388743 h 34"/>
              <a:gd name="T38" fmla="*/ 6383520 w 33"/>
              <a:gd name="T39" fmla="*/ 277851 h 34"/>
              <a:gd name="T40" fmla="*/ 4440894 w 33"/>
              <a:gd name="T41" fmla="*/ 0 h 34"/>
              <a:gd name="T42" fmla="*/ 4440894 w 33"/>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 h="34">
                <a:moveTo>
                  <a:pt x="16" y="0"/>
                </a:moveTo>
                <a:lnTo>
                  <a:pt x="16" y="0"/>
                </a:lnTo>
                <a:lnTo>
                  <a:pt x="11" y="1"/>
                </a:lnTo>
                <a:lnTo>
                  <a:pt x="6" y="5"/>
                </a:lnTo>
                <a:lnTo>
                  <a:pt x="1" y="10"/>
                </a:lnTo>
                <a:lnTo>
                  <a:pt x="0" y="17"/>
                </a:lnTo>
                <a:lnTo>
                  <a:pt x="1" y="23"/>
                </a:lnTo>
                <a:lnTo>
                  <a:pt x="6" y="28"/>
                </a:lnTo>
                <a:lnTo>
                  <a:pt x="11" y="32"/>
                </a:lnTo>
                <a:lnTo>
                  <a:pt x="16" y="34"/>
                </a:lnTo>
                <a:lnTo>
                  <a:pt x="23" y="32"/>
                </a:lnTo>
                <a:lnTo>
                  <a:pt x="29" y="28"/>
                </a:lnTo>
                <a:lnTo>
                  <a:pt x="33" y="23"/>
                </a:lnTo>
                <a:lnTo>
                  <a:pt x="33" y="17"/>
                </a:lnTo>
                <a:lnTo>
                  <a:pt x="33" y="10"/>
                </a:lnTo>
                <a:lnTo>
                  <a:pt x="29" y="5"/>
                </a:lnTo>
                <a:lnTo>
                  <a:pt x="23" y="1"/>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2" name="Freeform 382"/>
          <p:cNvSpPr>
            <a:spLocks/>
          </p:cNvSpPr>
          <p:nvPr/>
        </p:nvSpPr>
        <p:spPr bwMode="auto">
          <a:xfrm>
            <a:off x="3505200" y="3103563"/>
            <a:ext cx="17463" cy="17462"/>
          </a:xfrm>
          <a:custGeom>
            <a:avLst/>
            <a:gdLst>
              <a:gd name="T0" fmla="*/ 4440894 w 33"/>
              <a:gd name="T1" fmla="*/ 0 h 32"/>
              <a:gd name="T2" fmla="*/ 4440894 w 33"/>
              <a:gd name="T3" fmla="*/ 0 h 32"/>
              <a:gd name="T4" fmla="*/ 2775559 w 33"/>
              <a:gd name="T5" fmla="*/ 0 h 32"/>
              <a:gd name="T6" fmla="*/ 1110223 w 33"/>
              <a:gd name="T7" fmla="*/ 1180868 h 32"/>
              <a:gd name="T8" fmla="*/ 277291 w 33"/>
              <a:gd name="T9" fmla="*/ 2656407 h 32"/>
              <a:gd name="T10" fmla="*/ 0 w 33"/>
              <a:gd name="T11" fmla="*/ 4722925 h 32"/>
              <a:gd name="T12" fmla="*/ 0 w 33"/>
              <a:gd name="T13" fmla="*/ 4722925 h 32"/>
              <a:gd name="T14" fmla="*/ 277291 w 33"/>
              <a:gd name="T15" fmla="*/ 6198464 h 32"/>
              <a:gd name="T16" fmla="*/ 1110223 w 33"/>
              <a:gd name="T17" fmla="*/ 7969220 h 32"/>
              <a:gd name="T18" fmla="*/ 2775559 w 33"/>
              <a:gd name="T19" fmla="*/ 9150088 h 32"/>
              <a:gd name="T20" fmla="*/ 4440894 w 33"/>
              <a:gd name="T21" fmla="*/ 9445305 h 32"/>
              <a:gd name="T22" fmla="*/ 4440894 w 33"/>
              <a:gd name="T23" fmla="*/ 9445305 h 32"/>
              <a:gd name="T24" fmla="*/ 6383520 w 33"/>
              <a:gd name="T25" fmla="*/ 9150088 h 32"/>
              <a:gd name="T26" fmla="*/ 7493744 w 33"/>
              <a:gd name="T27" fmla="*/ 7969220 h 32"/>
              <a:gd name="T28" fmla="*/ 8603967 w 33"/>
              <a:gd name="T29" fmla="*/ 6198464 h 32"/>
              <a:gd name="T30" fmla="*/ 9159079 w 33"/>
              <a:gd name="T31" fmla="*/ 4722925 h 32"/>
              <a:gd name="T32" fmla="*/ 9159079 w 33"/>
              <a:gd name="T33" fmla="*/ 4722925 h 32"/>
              <a:gd name="T34" fmla="*/ 8603967 w 33"/>
              <a:gd name="T35" fmla="*/ 2656407 h 32"/>
              <a:gd name="T36" fmla="*/ 7493744 w 33"/>
              <a:gd name="T37" fmla="*/ 1180868 h 32"/>
              <a:gd name="T38" fmla="*/ 6383520 w 33"/>
              <a:gd name="T39" fmla="*/ 0 h 32"/>
              <a:gd name="T40" fmla="*/ 4440894 w 33"/>
              <a:gd name="T41" fmla="*/ 0 h 32"/>
              <a:gd name="T42" fmla="*/ 4440894 w 33"/>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 h="32">
                <a:moveTo>
                  <a:pt x="16" y="0"/>
                </a:moveTo>
                <a:lnTo>
                  <a:pt x="16" y="0"/>
                </a:lnTo>
                <a:lnTo>
                  <a:pt x="10" y="0"/>
                </a:lnTo>
                <a:lnTo>
                  <a:pt x="4" y="4"/>
                </a:lnTo>
                <a:lnTo>
                  <a:pt x="1" y="9"/>
                </a:lnTo>
                <a:lnTo>
                  <a:pt x="0" y="16"/>
                </a:lnTo>
                <a:lnTo>
                  <a:pt x="1" y="21"/>
                </a:lnTo>
                <a:lnTo>
                  <a:pt x="4" y="27"/>
                </a:lnTo>
                <a:lnTo>
                  <a:pt x="10" y="31"/>
                </a:lnTo>
                <a:lnTo>
                  <a:pt x="16" y="32"/>
                </a:lnTo>
                <a:lnTo>
                  <a:pt x="23" y="31"/>
                </a:lnTo>
                <a:lnTo>
                  <a:pt x="27" y="27"/>
                </a:lnTo>
                <a:lnTo>
                  <a:pt x="31" y="21"/>
                </a:lnTo>
                <a:lnTo>
                  <a:pt x="33" y="16"/>
                </a:lnTo>
                <a:lnTo>
                  <a:pt x="31" y="9"/>
                </a:lnTo>
                <a:lnTo>
                  <a:pt x="27" y="4"/>
                </a:lnTo>
                <a:lnTo>
                  <a:pt x="23" y="0"/>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3" name="Freeform 383"/>
          <p:cNvSpPr>
            <a:spLocks/>
          </p:cNvSpPr>
          <p:nvPr/>
        </p:nvSpPr>
        <p:spPr bwMode="auto">
          <a:xfrm>
            <a:off x="3475038" y="3103563"/>
            <a:ext cx="19050" cy="17462"/>
          </a:xfrm>
          <a:custGeom>
            <a:avLst/>
            <a:gdLst>
              <a:gd name="T0" fmla="*/ 5147854 w 35"/>
              <a:gd name="T1" fmla="*/ 0 h 32"/>
              <a:gd name="T2" fmla="*/ 5147854 w 35"/>
              <a:gd name="T3" fmla="*/ 0 h 32"/>
              <a:gd name="T4" fmla="*/ 3145971 w 35"/>
              <a:gd name="T5" fmla="*/ 0 h 32"/>
              <a:gd name="T6" fmla="*/ 1716133 w 35"/>
              <a:gd name="T7" fmla="*/ 1180868 h 32"/>
              <a:gd name="T8" fmla="*/ 572044 w 35"/>
              <a:gd name="T9" fmla="*/ 2656407 h 32"/>
              <a:gd name="T10" fmla="*/ 0 w 35"/>
              <a:gd name="T11" fmla="*/ 4722925 h 32"/>
              <a:gd name="T12" fmla="*/ 0 w 35"/>
              <a:gd name="T13" fmla="*/ 4722925 h 32"/>
              <a:gd name="T14" fmla="*/ 572044 w 35"/>
              <a:gd name="T15" fmla="*/ 6198464 h 32"/>
              <a:gd name="T16" fmla="*/ 1716133 w 35"/>
              <a:gd name="T17" fmla="*/ 7969220 h 32"/>
              <a:gd name="T18" fmla="*/ 3145971 w 35"/>
              <a:gd name="T19" fmla="*/ 9150088 h 32"/>
              <a:gd name="T20" fmla="*/ 5147854 w 35"/>
              <a:gd name="T21" fmla="*/ 9445305 h 32"/>
              <a:gd name="T22" fmla="*/ 5147854 w 35"/>
              <a:gd name="T23" fmla="*/ 9445305 h 32"/>
              <a:gd name="T24" fmla="*/ 6863443 w 35"/>
              <a:gd name="T25" fmla="*/ 9150088 h 32"/>
              <a:gd name="T26" fmla="*/ 8293281 w 35"/>
              <a:gd name="T27" fmla="*/ 7969220 h 32"/>
              <a:gd name="T28" fmla="*/ 9437370 w 35"/>
              <a:gd name="T29" fmla="*/ 6198464 h 32"/>
              <a:gd name="T30" fmla="*/ 10009414 w 35"/>
              <a:gd name="T31" fmla="*/ 4722925 h 32"/>
              <a:gd name="T32" fmla="*/ 10009414 w 35"/>
              <a:gd name="T33" fmla="*/ 4722925 h 32"/>
              <a:gd name="T34" fmla="*/ 9437370 w 35"/>
              <a:gd name="T35" fmla="*/ 2656407 h 32"/>
              <a:gd name="T36" fmla="*/ 8293281 w 35"/>
              <a:gd name="T37" fmla="*/ 1180868 h 32"/>
              <a:gd name="T38" fmla="*/ 6863443 w 35"/>
              <a:gd name="T39" fmla="*/ 0 h 32"/>
              <a:gd name="T40" fmla="*/ 5147854 w 35"/>
              <a:gd name="T41" fmla="*/ 0 h 32"/>
              <a:gd name="T42" fmla="*/ 5147854 w 35"/>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 h="32">
                <a:moveTo>
                  <a:pt x="18" y="0"/>
                </a:moveTo>
                <a:lnTo>
                  <a:pt x="18" y="0"/>
                </a:lnTo>
                <a:lnTo>
                  <a:pt x="11" y="0"/>
                </a:lnTo>
                <a:lnTo>
                  <a:pt x="6" y="4"/>
                </a:lnTo>
                <a:lnTo>
                  <a:pt x="2" y="9"/>
                </a:lnTo>
                <a:lnTo>
                  <a:pt x="0" y="16"/>
                </a:lnTo>
                <a:lnTo>
                  <a:pt x="2" y="21"/>
                </a:lnTo>
                <a:lnTo>
                  <a:pt x="6" y="27"/>
                </a:lnTo>
                <a:lnTo>
                  <a:pt x="11" y="31"/>
                </a:lnTo>
                <a:lnTo>
                  <a:pt x="18" y="32"/>
                </a:lnTo>
                <a:lnTo>
                  <a:pt x="24" y="31"/>
                </a:lnTo>
                <a:lnTo>
                  <a:pt x="29" y="27"/>
                </a:lnTo>
                <a:lnTo>
                  <a:pt x="33" y="21"/>
                </a:lnTo>
                <a:lnTo>
                  <a:pt x="35" y="16"/>
                </a:lnTo>
                <a:lnTo>
                  <a:pt x="33" y="9"/>
                </a:lnTo>
                <a:lnTo>
                  <a:pt x="29" y="4"/>
                </a:lnTo>
                <a:lnTo>
                  <a:pt x="24" y="0"/>
                </a:lnTo>
                <a:lnTo>
                  <a:pt x="1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4" name="Freeform 384"/>
          <p:cNvSpPr>
            <a:spLocks noEditPoints="1"/>
          </p:cNvSpPr>
          <p:nvPr/>
        </p:nvSpPr>
        <p:spPr bwMode="auto">
          <a:xfrm>
            <a:off x="3168650" y="3065463"/>
            <a:ext cx="147638" cy="52387"/>
          </a:xfrm>
          <a:custGeom>
            <a:avLst/>
            <a:gdLst>
              <a:gd name="T0" fmla="*/ 79268627 w 273"/>
              <a:gd name="T1" fmla="*/ 20814921 h 97"/>
              <a:gd name="T2" fmla="*/ 77520225 w 273"/>
              <a:gd name="T3" fmla="*/ 17345498 h 97"/>
              <a:gd name="T4" fmla="*/ 74897352 w 273"/>
              <a:gd name="T5" fmla="*/ 15032909 h 97"/>
              <a:gd name="T6" fmla="*/ 67611714 w 273"/>
              <a:gd name="T7" fmla="*/ 10985608 h 97"/>
              <a:gd name="T8" fmla="*/ 60325536 w 273"/>
              <a:gd name="T9" fmla="*/ 8961958 h 97"/>
              <a:gd name="T10" fmla="*/ 55662771 w 273"/>
              <a:gd name="T11" fmla="*/ 8673019 h 97"/>
              <a:gd name="T12" fmla="*/ 46920222 w 273"/>
              <a:gd name="T13" fmla="*/ 1156295 h 97"/>
              <a:gd name="T14" fmla="*/ 43714368 w 273"/>
              <a:gd name="T15" fmla="*/ 0 h 97"/>
              <a:gd name="T16" fmla="*/ 30891494 w 273"/>
              <a:gd name="T17" fmla="*/ 0 h 97"/>
              <a:gd name="T18" fmla="*/ 22148404 w 273"/>
              <a:gd name="T19" fmla="*/ 867356 h 97"/>
              <a:gd name="T20" fmla="*/ 15445747 w 273"/>
              <a:gd name="T21" fmla="*/ 3179945 h 97"/>
              <a:gd name="T22" fmla="*/ 10200001 w 273"/>
              <a:gd name="T23" fmla="*/ 6649368 h 97"/>
              <a:gd name="T24" fmla="*/ 6411707 w 273"/>
              <a:gd name="T25" fmla="*/ 10118252 h 97"/>
              <a:gd name="T26" fmla="*/ 3497344 w 273"/>
              <a:gd name="T27" fmla="*/ 14165553 h 97"/>
              <a:gd name="T28" fmla="*/ 291490 w 273"/>
              <a:gd name="T29" fmla="*/ 20814921 h 97"/>
              <a:gd name="T30" fmla="*/ 0 w 273"/>
              <a:gd name="T31" fmla="*/ 22838572 h 97"/>
              <a:gd name="T32" fmla="*/ 874471 w 273"/>
              <a:gd name="T33" fmla="*/ 25151161 h 97"/>
              <a:gd name="T34" fmla="*/ 2331382 w 273"/>
              <a:gd name="T35" fmla="*/ 26018517 h 97"/>
              <a:gd name="T36" fmla="*/ 7868619 w 273"/>
              <a:gd name="T37" fmla="*/ 27174811 h 97"/>
              <a:gd name="T38" fmla="*/ 9617020 w 273"/>
              <a:gd name="T39" fmla="*/ 27174811 h 97"/>
              <a:gd name="T40" fmla="*/ 9617020 w 273"/>
              <a:gd name="T41" fmla="*/ 25151161 h 97"/>
              <a:gd name="T42" fmla="*/ 9617020 w 273"/>
              <a:gd name="T43" fmla="*/ 23994866 h 97"/>
              <a:gd name="T44" fmla="*/ 10782982 w 273"/>
              <a:gd name="T45" fmla="*/ 21392799 h 97"/>
              <a:gd name="T46" fmla="*/ 12822874 w 273"/>
              <a:gd name="T47" fmla="*/ 19369148 h 97"/>
              <a:gd name="T48" fmla="*/ 15445747 w 273"/>
              <a:gd name="T49" fmla="*/ 18212854 h 97"/>
              <a:gd name="T50" fmla="*/ 16611709 w 273"/>
              <a:gd name="T51" fmla="*/ 18212854 h 97"/>
              <a:gd name="T52" fmla="*/ 19817022 w 273"/>
              <a:gd name="T53" fmla="*/ 18501792 h 97"/>
              <a:gd name="T54" fmla="*/ 21856914 w 273"/>
              <a:gd name="T55" fmla="*/ 20236504 h 97"/>
              <a:gd name="T56" fmla="*/ 23605856 w 273"/>
              <a:gd name="T57" fmla="*/ 22549633 h 97"/>
              <a:gd name="T58" fmla="*/ 24188837 w 273"/>
              <a:gd name="T59" fmla="*/ 25151161 h 97"/>
              <a:gd name="T60" fmla="*/ 23897346 w 273"/>
              <a:gd name="T61" fmla="*/ 27174811 h 97"/>
              <a:gd name="T62" fmla="*/ 54788840 w 273"/>
              <a:gd name="T63" fmla="*/ 28042167 h 97"/>
              <a:gd name="T64" fmla="*/ 54497350 w 273"/>
              <a:gd name="T65" fmla="*/ 26018517 h 97"/>
              <a:gd name="T66" fmla="*/ 54788840 w 273"/>
              <a:gd name="T67" fmla="*/ 22838572 h 97"/>
              <a:gd name="T68" fmla="*/ 56537242 w 273"/>
              <a:gd name="T69" fmla="*/ 20525443 h 97"/>
              <a:gd name="T70" fmla="*/ 58868625 w 273"/>
              <a:gd name="T71" fmla="*/ 18791271 h 97"/>
              <a:gd name="T72" fmla="*/ 62074478 w 273"/>
              <a:gd name="T73" fmla="*/ 18501792 h 97"/>
              <a:gd name="T74" fmla="*/ 63239899 w 273"/>
              <a:gd name="T75" fmla="*/ 18501792 h 97"/>
              <a:gd name="T76" fmla="*/ 66154262 w 273"/>
              <a:gd name="T77" fmla="*/ 19658627 h 97"/>
              <a:gd name="T78" fmla="*/ 67903205 w 273"/>
              <a:gd name="T79" fmla="*/ 21682277 h 97"/>
              <a:gd name="T80" fmla="*/ 69068626 w 273"/>
              <a:gd name="T81" fmla="*/ 24573284 h 97"/>
              <a:gd name="T82" fmla="*/ 69068626 w 273"/>
              <a:gd name="T83" fmla="*/ 26018517 h 97"/>
              <a:gd name="T84" fmla="*/ 71982989 w 273"/>
              <a:gd name="T85" fmla="*/ 28042167 h 97"/>
              <a:gd name="T86" fmla="*/ 72274479 w 273"/>
              <a:gd name="T87" fmla="*/ 28042167 h 97"/>
              <a:gd name="T88" fmla="*/ 76062773 w 273"/>
              <a:gd name="T89" fmla="*/ 27463750 h 97"/>
              <a:gd name="T90" fmla="*/ 78394156 w 273"/>
              <a:gd name="T91" fmla="*/ 25729578 h 97"/>
              <a:gd name="T92" fmla="*/ 79268627 w 273"/>
              <a:gd name="T93" fmla="*/ 23994866 h 97"/>
              <a:gd name="T94" fmla="*/ 79268627 w 273"/>
              <a:gd name="T95" fmla="*/ 20814921 h 97"/>
              <a:gd name="T96" fmla="*/ 29725532 w 273"/>
              <a:gd name="T97" fmla="*/ 8961958 h 97"/>
              <a:gd name="T98" fmla="*/ 18360110 w 273"/>
              <a:gd name="T99" fmla="*/ 8961958 h 97"/>
              <a:gd name="T100" fmla="*/ 20691493 w 273"/>
              <a:gd name="T101" fmla="*/ 5203595 h 97"/>
              <a:gd name="T102" fmla="*/ 24188837 w 273"/>
              <a:gd name="T103" fmla="*/ 2891006 h 97"/>
              <a:gd name="T104" fmla="*/ 29434583 w 273"/>
              <a:gd name="T105" fmla="*/ 1156295 h 97"/>
              <a:gd name="T106" fmla="*/ 29725532 w 273"/>
              <a:gd name="T107" fmla="*/ 8961958 h 97"/>
              <a:gd name="T108" fmla="*/ 32348405 w 273"/>
              <a:gd name="T109" fmla="*/ 1156295 h 97"/>
              <a:gd name="T110" fmla="*/ 43714368 w 273"/>
              <a:gd name="T111" fmla="*/ 1156295 h 97"/>
              <a:gd name="T112" fmla="*/ 50417025 w 273"/>
              <a:gd name="T113" fmla="*/ 6359890 h 97"/>
              <a:gd name="T114" fmla="*/ 32348405 w 273"/>
              <a:gd name="T115" fmla="*/ 8961958 h 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3" h="97">
                <a:moveTo>
                  <a:pt x="272" y="72"/>
                </a:moveTo>
                <a:lnTo>
                  <a:pt x="272" y="72"/>
                </a:lnTo>
                <a:lnTo>
                  <a:pt x="270" y="65"/>
                </a:lnTo>
                <a:lnTo>
                  <a:pt x="266" y="60"/>
                </a:lnTo>
                <a:lnTo>
                  <a:pt x="262" y="56"/>
                </a:lnTo>
                <a:lnTo>
                  <a:pt x="257" y="52"/>
                </a:lnTo>
                <a:lnTo>
                  <a:pt x="246" y="44"/>
                </a:lnTo>
                <a:lnTo>
                  <a:pt x="232" y="38"/>
                </a:lnTo>
                <a:lnTo>
                  <a:pt x="218" y="34"/>
                </a:lnTo>
                <a:lnTo>
                  <a:pt x="207" y="31"/>
                </a:lnTo>
                <a:lnTo>
                  <a:pt x="191" y="30"/>
                </a:lnTo>
                <a:lnTo>
                  <a:pt x="173" y="14"/>
                </a:lnTo>
                <a:lnTo>
                  <a:pt x="161" y="4"/>
                </a:lnTo>
                <a:lnTo>
                  <a:pt x="153" y="0"/>
                </a:lnTo>
                <a:lnTo>
                  <a:pt x="150" y="0"/>
                </a:lnTo>
                <a:lnTo>
                  <a:pt x="106" y="0"/>
                </a:lnTo>
                <a:lnTo>
                  <a:pt x="90" y="0"/>
                </a:lnTo>
                <a:lnTo>
                  <a:pt x="76" y="3"/>
                </a:lnTo>
                <a:lnTo>
                  <a:pt x="64" y="7"/>
                </a:lnTo>
                <a:lnTo>
                  <a:pt x="53" y="11"/>
                </a:lnTo>
                <a:lnTo>
                  <a:pt x="44" y="16"/>
                </a:lnTo>
                <a:lnTo>
                  <a:pt x="35" y="23"/>
                </a:lnTo>
                <a:lnTo>
                  <a:pt x="29" y="29"/>
                </a:lnTo>
                <a:lnTo>
                  <a:pt x="22" y="35"/>
                </a:lnTo>
                <a:lnTo>
                  <a:pt x="12" y="49"/>
                </a:lnTo>
                <a:lnTo>
                  <a:pt x="5" y="61"/>
                </a:lnTo>
                <a:lnTo>
                  <a:pt x="1" y="72"/>
                </a:lnTo>
                <a:lnTo>
                  <a:pt x="0" y="79"/>
                </a:lnTo>
                <a:lnTo>
                  <a:pt x="1" y="83"/>
                </a:lnTo>
                <a:lnTo>
                  <a:pt x="3" y="87"/>
                </a:lnTo>
                <a:lnTo>
                  <a:pt x="8" y="90"/>
                </a:lnTo>
                <a:lnTo>
                  <a:pt x="15" y="93"/>
                </a:lnTo>
                <a:lnTo>
                  <a:pt x="27" y="94"/>
                </a:lnTo>
                <a:lnTo>
                  <a:pt x="33" y="94"/>
                </a:lnTo>
                <a:lnTo>
                  <a:pt x="33" y="87"/>
                </a:lnTo>
                <a:lnTo>
                  <a:pt x="33" y="83"/>
                </a:lnTo>
                <a:lnTo>
                  <a:pt x="34" y="78"/>
                </a:lnTo>
                <a:lnTo>
                  <a:pt x="37" y="74"/>
                </a:lnTo>
                <a:lnTo>
                  <a:pt x="40" y="70"/>
                </a:lnTo>
                <a:lnTo>
                  <a:pt x="44" y="67"/>
                </a:lnTo>
                <a:lnTo>
                  <a:pt x="48" y="64"/>
                </a:lnTo>
                <a:lnTo>
                  <a:pt x="53" y="63"/>
                </a:lnTo>
                <a:lnTo>
                  <a:pt x="57" y="63"/>
                </a:lnTo>
                <a:lnTo>
                  <a:pt x="63" y="63"/>
                </a:lnTo>
                <a:lnTo>
                  <a:pt x="68" y="64"/>
                </a:lnTo>
                <a:lnTo>
                  <a:pt x="72" y="67"/>
                </a:lnTo>
                <a:lnTo>
                  <a:pt x="75" y="70"/>
                </a:lnTo>
                <a:lnTo>
                  <a:pt x="79" y="74"/>
                </a:lnTo>
                <a:lnTo>
                  <a:pt x="81" y="78"/>
                </a:lnTo>
                <a:lnTo>
                  <a:pt x="83" y="83"/>
                </a:lnTo>
                <a:lnTo>
                  <a:pt x="83" y="87"/>
                </a:lnTo>
                <a:lnTo>
                  <a:pt x="82" y="94"/>
                </a:lnTo>
                <a:lnTo>
                  <a:pt x="188" y="97"/>
                </a:lnTo>
                <a:lnTo>
                  <a:pt x="187" y="90"/>
                </a:lnTo>
                <a:lnTo>
                  <a:pt x="187" y="85"/>
                </a:lnTo>
                <a:lnTo>
                  <a:pt x="188" y="79"/>
                </a:lnTo>
                <a:lnTo>
                  <a:pt x="191" y="75"/>
                </a:lnTo>
                <a:lnTo>
                  <a:pt x="194" y="71"/>
                </a:lnTo>
                <a:lnTo>
                  <a:pt x="198" y="68"/>
                </a:lnTo>
                <a:lnTo>
                  <a:pt x="202" y="65"/>
                </a:lnTo>
                <a:lnTo>
                  <a:pt x="207" y="64"/>
                </a:lnTo>
                <a:lnTo>
                  <a:pt x="213" y="64"/>
                </a:lnTo>
                <a:lnTo>
                  <a:pt x="217" y="64"/>
                </a:lnTo>
                <a:lnTo>
                  <a:pt x="222" y="65"/>
                </a:lnTo>
                <a:lnTo>
                  <a:pt x="227" y="68"/>
                </a:lnTo>
                <a:lnTo>
                  <a:pt x="231" y="71"/>
                </a:lnTo>
                <a:lnTo>
                  <a:pt x="233" y="75"/>
                </a:lnTo>
                <a:lnTo>
                  <a:pt x="236" y="79"/>
                </a:lnTo>
                <a:lnTo>
                  <a:pt x="237" y="85"/>
                </a:lnTo>
                <a:lnTo>
                  <a:pt x="237" y="90"/>
                </a:lnTo>
                <a:lnTo>
                  <a:pt x="236" y="97"/>
                </a:lnTo>
                <a:lnTo>
                  <a:pt x="247" y="97"/>
                </a:lnTo>
                <a:lnTo>
                  <a:pt x="248" y="97"/>
                </a:lnTo>
                <a:lnTo>
                  <a:pt x="255" y="97"/>
                </a:lnTo>
                <a:lnTo>
                  <a:pt x="261" y="95"/>
                </a:lnTo>
                <a:lnTo>
                  <a:pt x="266" y="93"/>
                </a:lnTo>
                <a:lnTo>
                  <a:pt x="269" y="89"/>
                </a:lnTo>
                <a:lnTo>
                  <a:pt x="272" y="83"/>
                </a:lnTo>
                <a:lnTo>
                  <a:pt x="273" y="78"/>
                </a:lnTo>
                <a:lnTo>
                  <a:pt x="272" y="72"/>
                </a:lnTo>
                <a:close/>
                <a:moveTo>
                  <a:pt x="102" y="31"/>
                </a:moveTo>
                <a:lnTo>
                  <a:pt x="63" y="31"/>
                </a:lnTo>
                <a:lnTo>
                  <a:pt x="66" y="23"/>
                </a:lnTo>
                <a:lnTo>
                  <a:pt x="71" y="18"/>
                </a:lnTo>
                <a:lnTo>
                  <a:pt x="76" y="14"/>
                </a:lnTo>
                <a:lnTo>
                  <a:pt x="83" y="10"/>
                </a:lnTo>
                <a:lnTo>
                  <a:pt x="96" y="5"/>
                </a:lnTo>
                <a:lnTo>
                  <a:pt x="101" y="4"/>
                </a:lnTo>
                <a:lnTo>
                  <a:pt x="102" y="4"/>
                </a:lnTo>
                <a:lnTo>
                  <a:pt x="102" y="31"/>
                </a:lnTo>
                <a:close/>
                <a:moveTo>
                  <a:pt x="111" y="31"/>
                </a:moveTo>
                <a:lnTo>
                  <a:pt x="111" y="4"/>
                </a:lnTo>
                <a:lnTo>
                  <a:pt x="150" y="4"/>
                </a:lnTo>
                <a:lnTo>
                  <a:pt x="162" y="12"/>
                </a:lnTo>
                <a:lnTo>
                  <a:pt x="173" y="22"/>
                </a:lnTo>
                <a:lnTo>
                  <a:pt x="183" y="31"/>
                </a:lnTo>
                <a:lnTo>
                  <a:pt x="111"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5" name="Freeform 385"/>
          <p:cNvSpPr>
            <a:spLocks/>
          </p:cNvSpPr>
          <p:nvPr/>
        </p:nvSpPr>
        <p:spPr bwMode="auto">
          <a:xfrm>
            <a:off x="3190875" y="3103563"/>
            <a:ext cx="17463" cy="19050"/>
          </a:xfrm>
          <a:custGeom>
            <a:avLst/>
            <a:gdLst>
              <a:gd name="T0" fmla="*/ 4718185 w 33"/>
              <a:gd name="T1" fmla="*/ 0 h 34"/>
              <a:gd name="T2" fmla="*/ 4718185 w 33"/>
              <a:gd name="T3" fmla="*/ 0 h 34"/>
              <a:gd name="T4" fmla="*/ 2949130 w 33"/>
              <a:gd name="T5" fmla="*/ 321049 h 34"/>
              <a:gd name="T6" fmla="*/ 1474301 w 33"/>
              <a:gd name="T7" fmla="*/ 1604682 h 34"/>
              <a:gd name="T8" fmla="*/ 294754 w 33"/>
              <a:gd name="T9" fmla="*/ 3529853 h 34"/>
              <a:gd name="T10" fmla="*/ 0 w 33"/>
              <a:gd name="T11" fmla="*/ 5133975 h 34"/>
              <a:gd name="T12" fmla="*/ 0 w 33"/>
              <a:gd name="T13" fmla="*/ 5133975 h 34"/>
              <a:gd name="T14" fmla="*/ 294754 w 33"/>
              <a:gd name="T15" fmla="*/ 7380194 h 34"/>
              <a:gd name="T16" fmla="*/ 1474301 w 33"/>
              <a:gd name="T17" fmla="*/ 9305365 h 34"/>
              <a:gd name="T18" fmla="*/ 2949130 w 33"/>
              <a:gd name="T19" fmla="*/ 10588999 h 34"/>
              <a:gd name="T20" fmla="*/ 4718185 w 33"/>
              <a:gd name="T21" fmla="*/ 10910047 h 34"/>
              <a:gd name="T22" fmla="*/ 4718185 w 33"/>
              <a:gd name="T23" fmla="*/ 10910047 h 34"/>
              <a:gd name="T24" fmla="*/ 6782523 w 33"/>
              <a:gd name="T25" fmla="*/ 10588999 h 34"/>
              <a:gd name="T26" fmla="*/ 8552107 w 33"/>
              <a:gd name="T27" fmla="*/ 9305365 h 34"/>
              <a:gd name="T28" fmla="*/ 9141616 w 33"/>
              <a:gd name="T29" fmla="*/ 7380194 h 34"/>
              <a:gd name="T30" fmla="*/ 9731654 w 33"/>
              <a:gd name="T31" fmla="*/ 5133975 h 34"/>
              <a:gd name="T32" fmla="*/ 9731654 w 33"/>
              <a:gd name="T33" fmla="*/ 5133975 h 34"/>
              <a:gd name="T34" fmla="*/ 9141616 w 33"/>
              <a:gd name="T35" fmla="*/ 3529853 h 34"/>
              <a:gd name="T36" fmla="*/ 8552107 w 33"/>
              <a:gd name="T37" fmla="*/ 1604682 h 34"/>
              <a:gd name="T38" fmla="*/ 6782523 w 33"/>
              <a:gd name="T39" fmla="*/ 321049 h 34"/>
              <a:gd name="T40" fmla="*/ 4718185 w 33"/>
              <a:gd name="T41" fmla="*/ 0 h 34"/>
              <a:gd name="T42" fmla="*/ 4718185 w 33"/>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 h="34">
                <a:moveTo>
                  <a:pt x="16" y="0"/>
                </a:moveTo>
                <a:lnTo>
                  <a:pt x="16" y="0"/>
                </a:lnTo>
                <a:lnTo>
                  <a:pt x="10" y="1"/>
                </a:lnTo>
                <a:lnTo>
                  <a:pt x="5" y="5"/>
                </a:lnTo>
                <a:lnTo>
                  <a:pt x="1" y="11"/>
                </a:lnTo>
                <a:lnTo>
                  <a:pt x="0" y="16"/>
                </a:lnTo>
                <a:lnTo>
                  <a:pt x="1" y="23"/>
                </a:lnTo>
                <a:lnTo>
                  <a:pt x="5" y="29"/>
                </a:lnTo>
                <a:lnTo>
                  <a:pt x="10" y="33"/>
                </a:lnTo>
                <a:lnTo>
                  <a:pt x="16" y="34"/>
                </a:lnTo>
                <a:lnTo>
                  <a:pt x="23" y="33"/>
                </a:lnTo>
                <a:lnTo>
                  <a:pt x="29" y="29"/>
                </a:lnTo>
                <a:lnTo>
                  <a:pt x="31" y="23"/>
                </a:lnTo>
                <a:lnTo>
                  <a:pt x="33" y="16"/>
                </a:lnTo>
                <a:lnTo>
                  <a:pt x="31" y="11"/>
                </a:lnTo>
                <a:lnTo>
                  <a:pt x="29" y="5"/>
                </a:lnTo>
                <a:lnTo>
                  <a:pt x="23" y="1"/>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6" name="Freeform 386"/>
          <p:cNvSpPr>
            <a:spLocks/>
          </p:cNvSpPr>
          <p:nvPr/>
        </p:nvSpPr>
        <p:spPr bwMode="auto">
          <a:xfrm>
            <a:off x="3275013" y="3103563"/>
            <a:ext cx="19050" cy="19050"/>
          </a:xfrm>
          <a:custGeom>
            <a:avLst/>
            <a:gdLst>
              <a:gd name="T0" fmla="*/ 5455024 w 34"/>
              <a:gd name="T1" fmla="*/ 0 h 34"/>
              <a:gd name="T2" fmla="*/ 5455024 w 34"/>
              <a:gd name="T3" fmla="*/ 0 h 34"/>
              <a:gd name="T4" fmla="*/ 3333750 w 34"/>
              <a:gd name="T5" fmla="*/ 321049 h 34"/>
              <a:gd name="T6" fmla="*/ 1818154 w 34"/>
              <a:gd name="T7" fmla="*/ 1604682 h 34"/>
              <a:gd name="T8" fmla="*/ 606238 w 34"/>
              <a:gd name="T9" fmla="*/ 3529853 h 34"/>
              <a:gd name="T10" fmla="*/ 0 w 34"/>
              <a:gd name="T11" fmla="*/ 5133975 h 34"/>
              <a:gd name="T12" fmla="*/ 0 w 34"/>
              <a:gd name="T13" fmla="*/ 5133975 h 34"/>
              <a:gd name="T14" fmla="*/ 606238 w 34"/>
              <a:gd name="T15" fmla="*/ 7380194 h 34"/>
              <a:gd name="T16" fmla="*/ 1818154 w 34"/>
              <a:gd name="T17" fmla="*/ 9305365 h 34"/>
              <a:gd name="T18" fmla="*/ 3333750 w 34"/>
              <a:gd name="T19" fmla="*/ 10588999 h 34"/>
              <a:gd name="T20" fmla="*/ 5455024 w 34"/>
              <a:gd name="T21" fmla="*/ 10910047 h 34"/>
              <a:gd name="T22" fmla="*/ 5455024 w 34"/>
              <a:gd name="T23" fmla="*/ 10910047 h 34"/>
              <a:gd name="T24" fmla="*/ 6970059 w 34"/>
              <a:gd name="T25" fmla="*/ 10588999 h 34"/>
              <a:gd name="T26" fmla="*/ 8788774 w 34"/>
              <a:gd name="T27" fmla="*/ 9305365 h 34"/>
              <a:gd name="T28" fmla="*/ 10000690 w 34"/>
              <a:gd name="T29" fmla="*/ 7380194 h 34"/>
              <a:gd name="T30" fmla="*/ 10303809 w 34"/>
              <a:gd name="T31" fmla="*/ 5133975 h 34"/>
              <a:gd name="T32" fmla="*/ 10303809 w 34"/>
              <a:gd name="T33" fmla="*/ 5133975 h 34"/>
              <a:gd name="T34" fmla="*/ 10000690 w 34"/>
              <a:gd name="T35" fmla="*/ 3529853 h 34"/>
              <a:gd name="T36" fmla="*/ 8788774 w 34"/>
              <a:gd name="T37" fmla="*/ 1604682 h 34"/>
              <a:gd name="T38" fmla="*/ 6970059 w 34"/>
              <a:gd name="T39" fmla="*/ 321049 h 34"/>
              <a:gd name="T40" fmla="*/ 5455024 w 34"/>
              <a:gd name="T41" fmla="*/ 0 h 34"/>
              <a:gd name="T42" fmla="*/ 5455024 w 34"/>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4">
                <a:moveTo>
                  <a:pt x="18" y="0"/>
                </a:moveTo>
                <a:lnTo>
                  <a:pt x="18" y="0"/>
                </a:lnTo>
                <a:lnTo>
                  <a:pt x="11" y="1"/>
                </a:lnTo>
                <a:lnTo>
                  <a:pt x="6" y="5"/>
                </a:lnTo>
                <a:lnTo>
                  <a:pt x="2" y="11"/>
                </a:lnTo>
                <a:lnTo>
                  <a:pt x="0" y="16"/>
                </a:lnTo>
                <a:lnTo>
                  <a:pt x="2" y="23"/>
                </a:lnTo>
                <a:lnTo>
                  <a:pt x="6" y="29"/>
                </a:lnTo>
                <a:lnTo>
                  <a:pt x="11" y="33"/>
                </a:lnTo>
                <a:lnTo>
                  <a:pt x="18" y="34"/>
                </a:lnTo>
                <a:lnTo>
                  <a:pt x="23" y="33"/>
                </a:lnTo>
                <a:lnTo>
                  <a:pt x="29" y="29"/>
                </a:lnTo>
                <a:lnTo>
                  <a:pt x="33" y="23"/>
                </a:lnTo>
                <a:lnTo>
                  <a:pt x="34" y="16"/>
                </a:lnTo>
                <a:lnTo>
                  <a:pt x="33" y="11"/>
                </a:lnTo>
                <a:lnTo>
                  <a:pt x="29" y="5"/>
                </a:lnTo>
                <a:lnTo>
                  <a:pt x="23" y="1"/>
                </a:lnTo>
                <a:lnTo>
                  <a:pt x="1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7" name="Freeform 387"/>
          <p:cNvSpPr>
            <a:spLocks noEditPoints="1"/>
          </p:cNvSpPr>
          <p:nvPr/>
        </p:nvSpPr>
        <p:spPr bwMode="auto">
          <a:xfrm>
            <a:off x="3759200" y="3055938"/>
            <a:ext cx="147638" cy="57150"/>
          </a:xfrm>
          <a:custGeom>
            <a:avLst/>
            <a:gdLst>
              <a:gd name="T0" fmla="*/ 77228735 w 273"/>
              <a:gd name="T1" fmla="*/ 21464365 h 107"/>
              <a:gd name="T2" fmla="*/ 76645754 w 273"/>
              <a:gd name="T3" fmla="*/ 13736830 h 107"/>
              <a:gd name="T4" fmla="*/ 71982989 w 273"/>
              <a:gd name="T5" fmla="*/ 5151512 h 107"/>
              <a:gd name="T6" fmla="*/ 64405861 w 273"/>
              <a:gd name="T7" fmla="*/ 572568 h 107"/>
              <a:gd name="T8" fmla="*/ 15154257 w 273"/>
              <a:gd name="T9" fmla="*/ 0 h 107"/>
              <a:gd name="T10" fmla="*/ 7577128 w 273"/>
              <a:gd name="T11" fmla="*/ 2289739 h 107"/>
              <a:gd name="T12" fmla="*/ 2331382 w 273"/>
              <a:gd name="T13" fmla="*/ 8299569 h 107"/>
              <a:gd name="T14" fmla="*/ 1165962 w 273"/>
              <a:gd name="T15" fmla="*/ 23753570 h 107"/>
              <a:gd name="T16" fmla="*/ 0 w 273"/>
              <a:gd name="T17" fmla="*/ 26901627 h 107"/>
              <a:gd name="T18" fmla="*/ 874471 w 273"/>
              <a:gd name="T19" fmla="*/ 29477650 h 107"/>
              <a:gd name="T20" fmla="*/ 9034040 w 273"/>
              <a:gd name="T21" fmla="*/ 30622252 h 107"/>
              <a:gd name="T22" fmla="*/ 9034040 w 273"/>
              <a:gd name="T23" fmla="*/ 29477650 h 107"/>
              <a:gd name="T24" fmla="*/ 9908511 w 273"/>
              <a:gd name="T25" fmla="*/ 25757024 h 107"/>
              <a:gd name="T26" fmla="*/ 13114364 w 273"/>
              <a:gd name="T27" fmla="*/ 23467286 h 107"/>
              <a:gd name="T28" fmla="*/ 15445747 w 273"/>
              <a:gd name="T29" fmla="*/ 23181536 h 107"/>
              <a:gd name="T30" fmla="*/ 19525531 w 273"/>
              <a:gd name="T31" fmla="*/ 23753570 h 107"/>
              <a:gd name="T32" fmla="*/ 21856914 w 273"/>
              <a:gd name="T33" fmla="*/ 26901627 h 107"/>
              <a:gd name="T34" fmla="*/ 22148404 w 273"/>
              <a:gd name="T35" fmla="*/ 29477650 h 107"/>
              <a:gd name="T36" fmla="*/ 59160115 w 273"/>
              <a:gd name="T37" fmla="*/ 30622252 h 107"/>
              <a:gd name="T38" fmla="*/ 59160115 w 273"/>
              <a:gd name="T39" fmla="*/ 28618797 h 107"/>
              <a:gd name="T40" fmla="*/ 61200007 w 273"/>
              <a:gd name="T41" fmla="*/ 25184456 h 107"/>
              <a:gd name="T42" fmla="*/ 64405861 w 273"/>
              <a:gd name="T43" fmla="*/ 23467286 h 107"/>
              <a:gd name="T44" fmla="*/ 67320224 w 273"/>
              <a:gd name="T45" fmla="*/ 23467286 h 107"/>
              <a:gd name="T46" fmla="*/ 70526078 w 273"/>
              <a:gd name="T47" fmla="*/ 25184456 h 107"/>
              <a:gd name="T48" fmla="*/ 72274479 w 273"/>
              <a:gd name="T49" fmla="*/ 28618797 h 107"/>
              <a:gd name="T50" fmla="*/ 72274479 w 273"/>
              <a:gd name="T51" fmla="*/ 30622252 h 107"/>
              <a:gd name="T52" fmla="*/ 77228735 w 273"/>
              <a:gd name="T53" fmla="*/ 30049684 h 107"/>
              <a:gd name="T54" fmla="*/ 79560117 w 273"/>
              <a:gd name="T55" fmla="*/ 26901627 h 107"/>
              <a:gd name="T56" fmla="*/ 78685646 w 273"/>
              <a:gd name="T57" fmla="*/ 24612422 h 107"/>
              <a:gd name="T58" fmla="*/ 77228735 w 273"/>
              <a:gd name="T59" fmla="*/ 23467286 h 107"/>
              <a:gd name="T60" fmla="*/ 15445747 w 273"/>
              <a:gd name="T61" fmla="*/ 11733910 h 107"/>
              <a:gd name="T62" fmla="*/ 10782982 w 273"/>
              <a:gd name="T63" fmla="*/ 8585853 h 107"/>
              <a:gd name="T64" fmla="*/ 10782982 w 273"/>
              <a:gd name="T65" fmla="*/ 4865228 h 107"/>
              <a:gd name="T66" fmla="*/ 15445747 w 273"/>
              <a:gd name="T67" fmla="*/ 1717171 h 107"/>
              <a:gd name="T68" fmla="*/ 42257457 w 273"/>
              <a:gd name="T69" fmla="*/ 12305944 h 107"/>
              <a:gd name="T70" fmla="*/ 42257457 w 273"/>
              <a:gd name="T71" fmla="*/ 1717171 h 107"/>
              <a:gd name="T72" fmla="*/ 44880330 w 273"/>
              <a:gd name="T73" fmla="*/ 12305944 h 107"/>
              <a:gd name="T74" fmla="*/ 55371280 w 273"/>
              <a:gd name="T75" fmla="*/ 12305944 h 107"/>
              <a:gd name="T76" fmla="*/ 61200007 w 273"/>
              <a:gd name="T77" fmla="*/ 1717171 h 107"/>
              <a:gd name="T78" fmla="*/ 65280332 w 273"/>
              <a:gd name="T79" fmla="*/ 2289739 h 107"/>
              <a:gd name="T80" fmla="*/ 70526078 w 273"/>
              <a:gd name="T81" fmla="*/ 6009830 h 107"/>
              <a:gd name="T82" fmla="*/ 74314371 w 273"/>
              <a:gd name="T83" fmla="*/ 11733910 h 107"/>
              <a:gd name="T84" fmla="*/ 57994153 w 273"/>
              <a:gd name="T85" fmla="*/ 12305944 h 1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3" h="107">
                <a:moveTo>
                  <a:pt x="265" y="82"/>
                </a:moveTo>
                <a:lnTo>
                  <a:pt x="265" y="82"/>
                </a:lnTo>
                <a:lnTo>
                  <a:pt x="265" y="75"/>
                </a:lnTo>
                <a:lnTo>
                  <a:pt x="265" y="59"/>
                </a:lnTo>
                <a:lnTo>
                  <a:pt x="263" y="48"/>
                </a:lnTo>
                <a:lnTo>
                  <a:pt x="259" y="37"/>
                </a:lnTo>
                <a:lnTo>
                  <a:pt x="254" y="28"/>
                </a:lnTo>
                <a:lnTo>
                  <a:pt x="247" y="18"/>
                </a:lnTo>
                <a:lnTo>
                  <a:pt x="239" y="11"/>
                </a:lnTo>
                <a:lnTo>
                  <a:pt x="231" y="4"/>
                </a:lnTo>
                <a:lnTo>
                  <a:pt x="221" y="2"/>
                </a:lnTo>
                <a:lnTo>
                  <a:pt x="211" y="0"/>
                </a:lnTo>
                <a:lnTo>
                  <a:pt x="52" y="0"/>
                </a:lnTo>
                <a:lnTo>
                  <a:pt x="42" y="2"/>
                </a:lnTo>
                <a:lnTo>
                  <a:pt x="33" y="4"/>
                </a:lnTo>
                <a:lnTo>
                  <a:pt x="26" y="8"/>
                </a:lnTo>
                <a:lnTo>
                  <a:pt x="19" y="14"/>
                </a:lnTo>
                <a:lnTo>
                  <a:pt x="12" y="21"/>
                </a:lnTo>
                <a:lnTo>
                  <a:pt x="8" y="29"/>
                </a:lnTo>
                <a:lnTo>
                  <a:pt x="5" y="37"/>
                </a:lnTo>
                <a:lnTo>
                  <a:pt x="5" y="47"/>
                </a:lnTo>
                <a:lnTo>
                  <a:pt x="4" y="83"/>
                </a:lnTo>
                <a:lnTo>
                  <a:pt x="1" y="88"/>
                </a:lnTo>
                <a:lnTo>
                  <a:pt x="0" y="94"/>
                </a:lnTo>
                <a:lnTo>
                  <a:pt x="0" y="98"/>
                </a:lnTo>
                <a:lnTo>
                  <a:pt x="3" y="103"/>
                </a:lnTo>
                <a:lnTo>
                  <a:pt x="7" y="105"/>
                </a:lnTo>
                <a:lnTo>
                  <a:pt x="12" y="107"/>
                </a:lnTo>
                <a:lnTo>
                  <a:pt x="31" y="107"/>
                </a:lnTo>
                <a:lnTo>
                  <a:pt x="31" y="103"/>
                </a:lnTo>
                <a:lnTo>
                  <a:pt x="31" y="98"/>
                </a:lnTo>
                <a:lnTo>
                  <a:pt x="33" y="94"/>
                </a:lnTo>
                <a:lnTo>
                  <a:pt x="34" y="90"/>
                </a:lnTo>
                <a:lnTo>
                  <a:pt x="37" y="86"/>
                </a:lnTo>
                <a:lnTo>
                  <a:pt x="41" y="83"/>
                </a:lnTo>
                <a:lnTo>
                  <a:pt x="45" y="82"/>
                </a:lnTo>
                <a:lnTo>
                  <a:pt x="49" y="81"/>
                </a:lnTo>
                <a:lnTo>
                  <a:pt x="53" y="81"/>
                </a:lnTo>
                <a:lnTo>
                  <a:pt x="59" y="81"/>
                </a:lnTo>
                <a:lnTo>
                  <a:pt x="63" y="82"/>
                </a:lnTo>
                <a:lnTo>
                  <a:pt x="67" y="83"/>
                </a:lnTo>
                <a:lnTo>
                  <a:pt x="70" y="86"/>
                </a:lnTo>
                <a:lnTo>
                  <a:pt x="72" y="90"/>
                </a:lnTo>
                <a:lnTo>
                  <a:pt x="75" y="94"/>
                </a:lnTo>
                <a:lnTo>
                  <a:pt x="76" y="98"/>
                </a:lnTo>
                <a:lnTo>
                  <a:pt x="76" y="103"/>
                </a:lnTo>
                <a:lnTo>
                  <a:pt x="76" y="107"/>
                </a:lnTo>
                <a:lnTo>
                  <a:pt x="203" y="107"/>
                </a:lnTo>
                <a:lnTo>
                  <a:pt x="203" y="104"/>
                </a:lnTo>
                <a:lnTo>
                  <a:pt x="203" y="100"/>
                </a:lnTo>
                <a:lnTo>
                  <a:pt x="205" y="96"/>
                </a:lnTo>
                <a:lnTo>
                  <a:pt x="206" y="92"/>
                </a:lnTo>
                <a:lnTo>
                  <a:pt x="210" y="88"/>
                </a:lnTo>
                <a:lnTo>
                  <a:pt x="213" y="85"/>
                </a:lnTo>
                <a:lnTo>
                  <a:pt x="217" y="83"/>
                </a:lnTo>
                <a:lnTo>
                  <a:pt x="221" y="82"/>
                </a:lnTo>
                <a:lnTo>
                  <a:pt x="225" y="82"/>
                </a:lnTo>
                <a:lnTo>
                  <a:pt x="231" y="82"/>
                </a:lnTo>
                <a:lnTo>
                  <a:pt x="235" y="83"/>
                </a:lnTo>
                <a:lnTo>
                  <a:pt x="239" y="85"/>
                </a:lnTo>
                <a:lnTo>
                  <a:pt x="242" y="88"/>
                </a:lnTo>
                <a:lnTo>
                  <a:pt x="244" y="92"/>
                </a:lnTo>
                <a:lnTo>
                  <a:pt x="247" y="96"/>
                </a:lnTo>
                <a:lnTo>
                  <a:pt x="248" y="100"/>
                </a:lnTo>
                <a:lnTo>
                  <a:pt x="248" y="104"/>
                </a:lnTo>
                <a:lnTo>
                  <a:pt x="248" y="107"/>
                </a:lnTo>
                <a:lnTo>
                  <a:pt x="261" y="107"/>
                </a:lnTo>
                <a:lnTo>
                  <a:pt x="265" y="105"/>
                </a:lnTo>
                <a:lnTo>
                  <a:pt x="269" y="103"/>
                </a:lnTo>
                <a:lnTo>
                  <a:pt x="272" y="98"/>
                </a:lnTo>
                <a:lnTo>
                  <a:pt x="273" y="94"/>
                </a:lnTo>
                <a:lnTo>
                  <a:pt x="272" y="90"/>
                </a:lnTo>
                <a:lnTo>
                  <a:pt x="270" y="86"/>
                </a:lnTo>
                <a:lnTo>
                  <a:pt x="267" y="83"/>
                </a:lnTo>
                <a:lnTo>
                  <a:pt x="265" y="82"/>
                </a:lnTo>
                <a:close/>
                <a:moveTo>
                  <a:pt x="98" y="41"/>
                </a:moveTo>
                <a:lnTo>
                  <a:pt x="53" y="41"/>
                </a:lnTo>
                <a:lnTo>
                  <a:pt x="46" y="40"/>
                </a:lnTo>
                <a:lnTo>
                  <a:pt x="41" y="37"/>
                </a:lnTo>
                <a:lnTo>
                  <a:pt x="37" y="30"/>
                </a:lnTo>
                <a:lnTo>
                  <a:pt x="35" y="23"/>
                </a:lnTo>
                <a:lnTo>
                  <a:pt x="37" y="17"/>
                </a:lnTo>
                <a:lnTo>
                  <a:pt x="41" y="11"/>
                </a:lnTo>
                <a:lnTo>
                  <a:pt x="46" y="7"/>
                </a:lnTo>
                <a:lnTo>
                  <a:pt x="53" y="6"/>
                </a:lnTo>
                <a:lnTo>
                  <a:pt x="98" y="6"/>
                </a:lnTo>
                <a:lnTo>
                  <a:pt x="98" y="41"/>
                </a:lnTo>
                <a:close/>
                <a:moveTo>
                  <a:pt x="145" y="43"/>
                </a:moveTo>
                <a:lnTo>
                  <a:pt x="109" y="43"/>
                </a:lnTo>
                <a:lnTo>
                  <a:pt x="109" y="6"/>
                </a:lnTo>
                <a:lnTo>
                  <a:pt x="145" y="6"/>
                </a:lnTo>
                <a:lnTo>
                  <a:pt x="145" y="43"/>
                </a:lnTo>
                <a:close/>
                <a:moveTo>
                  <a:pt x="190" y="43"/>
                </a:moveTo>
                <a:lnTo>
                  <a:pt x="154" y="43"/>
                </a:lnTo>
                <a:lnTo>
                  <a:pt x="154" y="6"/>
                </a:lnTo>
                <a:lnTo>
                  <a:pt x="190" y="6"/>
                </a:lnTo>
                <a:lnTo>
                  <a:pt x="190" y="43"/>
                </a:lnTo>
                <a:close/>
                <a:moveTo>
                  <a:pt x="199" y="43"/>
                </a:moveTo>
                <a:lnTo>
                  <a:pt x="199" y="6"/>
                </a:lnTo>
                <a:lnTo>
                  <a:pt x="210" y="6"/>
                </a:lnTo>
                <a:lnTo>
                  <a:pt x="217" y="6"/>
                </a:lnTo>
                <a:lnTo>
                  <a:pt x="224" y="8"/>
                </a:lnTo>
                <a:lnTo>
                  <a:pt x="231" y="11"/>
                </a:lnTo>
                <a:lnTo>
                  <a:pt x="236" y="15"/>
                </a:lnTo>
                <a:lnTo>
                  <a:pt x="242" y="21"/>
                </a:lnTo>
                <a:lnTo>
                  <a:pt x="247" y="28"/>
                </a:lnTo>
                <a:lnTo>
                  <a:pt x="251" y="34"/>
                </a:lnTo>
                <a:lnTo>
                  <a:pt x="255" y="41"/>
                </a:lnTo>
                <a:lnTo>
                  <a:pt x="255" y="43"/>
                </a:lnTo>
                <a:lnTo>
                  <a:pt x="199"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8" name="Freeform 388"/>
          <p:cNvSpPr>
            <a:spLocks/>
          </p:cNvSpPr>
          <p:nvPr/>
        </p:nvSpPr>
        <p:spPr bwMode="auto">
          <a:xfrm>
            <a:off x="3779838" y="3101975"/>
            <a:ext cx="17462" cy="19050"/>
          </a:xfrm>
          <a:custGeom>
            <a:avLst/>
            <a:gdLst>
              <a:gd name="T0" fmla="*/ 4444593 w 34"/>
              <a:gd name="T1" fmla="*/ 0 h 34"/>
              <a:gd name="T2" fmla="*/ 4444593 w 34"/>
              <a:gd name="T3" fmla="*/ 0 h 34"/>
              <a:gd name="T4" fmla="*/ 2500148 w 34"/>
              <a:gd name="T5" fmla="*/ 606238 h 34"/>
              <a:gd name="T6" fmla="*/ 1388743 w 34"/>
              <a:gd name="T7" fmla="*/ 1818154 h 34"/>
              <a:gd name="T8" fmla="*/ 277851 w 34"/>
              <a:gd name="T9" fmla="*/ 3030631 h 34"/>
              <a:gd name="T10" fmla="*/ 0 w 34"/>
              <a:gd name="T11" fmla="*/ 5151904 h 34"/>
              <a:gd name="T12" fmla="*/ 0 w 34"/>
              <a:gd name="T13" fmla="*/ 5151904 h 34"/>
              <a:gd name="T14" fmla="*/ 277851 w 34"/>
              <a:gd name="T15" fmla="*/ 6970059 h 34"/>
              <a:gd name="T16" fmla="*/ 1388743 w 34"/>
              <a:gd name="T17" fmla="*/ 8788774 h 34"/>
              <a:gd name="T18" fmla="*/ 2500148 w 34"/>
              <a:gd name="T19" fmla="*/ 10000690 h 34"/>
              <a:gd name="T20" fmla="*/ 4444593 w 34"/>
              <a:gd name="T21" fmla="*/ 10303809 h 34"/>
              <a:gd name="T22" fmla="*/ 4444593 w 34"/>
              <a:gd name="T23" fmla="*/ 10303809 h 34"/>
              <a:gd name="T24" fmla="*/ 6389038 w 34"/>
              <a:gd name="T25" fmla="*/ 10000690 h 34"/>
              <a:gd name="T26" fmla="*/ 7778294 w 34"/>
              <a:gd name="T27" fmla="*/ 8788774 h 34"/>
              <a:gd name="T28" fmla="*/ 9167036 w 34"/>
              <a:gd name="T29" fmla="*/ 6970059 h 34"/>
              <a:gd name="T30" fmla="*/ 9444888 w 34"/>
              <a:gd name="T31" fmla="*/ 5151904 h 34"/>
              <a:gd name="T32" fmla="*/ 9444888 w 34"/>
              <a:gd name="T33" fmla="*/ 5151904 h 34"/>
              <a:gd name="T34" fmla="*/ 9167036 w 34"/>
              <a:gd name="T35" fmla="*/ 3030631 h 34"/>
              <a:gd name="T36" fmla="*/ 7778294 w 34"/>
              <a:gd name="T37" fmla="*/ 1818154 h 34"/>
              <a:gd name="T38" fmla="*/ 6389038 w 34"/>
              <a:gd name="T39" fmla="*/ 606238 h 34"/>
              <a:gd name="T40" fmla="*/ 4444593 w 34"/>
              <a:gd name="T41" fmla="*/ 0 h 34"/>
              <a:gd name="T42" fmla="*/ 4444593 w 34"/>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4">
                <a:moveTo>
                  <a:pt x="16" y="0"/>
                </a:moveTo>
                <a:lnTo>
                  <a:pt x="16" y="0"/>
                </a:lnTo>
                <a:lnTo>
                  <a:pt x="9" y="2"/>
                </a:lnTo>
                <a:lnTo>
                  <a:pt x="5" y="6"/>
                </a:lnTo>
                <a:lnTo>
                  <a:pt x="1" y="10"/>
                </a:lnTo>
                <a:lnTo>
                  <a:pt x="0" y="17"/>
                </a:lnTo>
                <a:lnTo>
                  <a:pt x="1" y="23"/>
                </a:lnTo>
                <a:lnTo>
                  <a:pt x="5" y="29"/>
                </a:lnTo>
                <a:lnTo>
                  <a:pt x="9" y="33"/>
                </a:lnTo>
                <a:lnTo>
                  <a:pt x="16" y="34"/>
                </a:lnTo>
                <a:lnTo>
                  <a:pt x="23" y="33"/>
                </a:lnTo>
                <a:lnTo>
                  <a:pt x="28" y="29"/>
                </a:lnTo>
                <a:lnTo>
                  <a:pt x="33" y="23"/>
                </a:lnTo>
                <a:lnTo>
                  <a:pt x="34" y="17"/>
                </a:lnTo>
                <a:lnTo>
                  <a:pt x="33" y="10"/>
                </a:lnTo>
                <a:lnTo>
                  <a:pt x="28" y="6"/>
                </a:lnTo>
                <a:lnTo>
                  <a:pt x="23" y="2"/>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19" name="Freeform 389"/>
          <p:cNvSpPr>
            <a:spLocks/>
          </p:cNvSpPr>
          <p:nvPr/>
        </p:nvSpPr>
        <p:spPr bwMode="auto">
          <a:xfrm>
            <a:off x="3871913" y="3103563"/>
            <a:ext cx="19050" cy="17462"/>
          </a:xfrm>
          <a:custGeom>
            <a:avLst/>
            <a:gdLst>
              <a:gd name="T0" fmla="*/ 4848785 w 34"/>
              <a:gd name="T1" fmla="*/ 0 h 34"/>
              <a:gd name="T2" fmla="*/ 4848785 w 34"/>
              <a:gd name="T3" fmla="*/ 0 h 34"/>
              <a:gd name="T4" fmla="*/ 3333750 w 34"/>
              <a:gd name="T5" fmla="*/ 277851 h 34"/>
              <a:gd name="T6" fmla="*/ 1515035 w 34"/>
              <a:gd name="T7" fmla="*/ 1388743 h 34"/>
              <a:gd name="T8" fmla="*/ 303119 w 34"/>
              <a:gd name="T9" fmla="*/ 2500148 h 34"/>
              <a:gd name="T10" fmla="*/ 0 w 34"/>
              <a:gd name="T11" fmla="*/ 4444593 h 34"/>
              <a:gd name="T12" fmla="*/ 0 w 34"/>
              <a:gd name="T13" fmla="*/ 4444593 h 34"/>
              <a:gd name="T14" fmla="*/ 303119 w 34"/>
              <a:gd name="T15" fmla="*/ 6389038 h 34"/>
              <a:gd name="T16" fmla="*/ 1515035 w 34"/>
              <a:gd name="T17" fmla="*/ 7778294 h 34"/>
              <a:gd name="T18" fmla="*/ 3333750 w 34"/>
              <a:gd name="T19" fmla="*/ 8889185 h 34"/>
              <a:gd name="T20" fmla="*/ 4848785 w 34"/>
              <a:gd name="T21" fmla="*/ 9444888 h 34"/>
              <a:gd name="T22" fmla="*/ 4848785 w 34"/>
              <a:gd name="T23" fmla="*/ 9444888 h 34"/>
              <a:gd name="T24" fmla="*/ 6970059 w 34"/>
              <a:gd name="T25" fmla="*/ 8889185 h 34"/>
              <a:gd name="T26" fmla="*/ 8485654 w 34"/>
              <a:gd name="T27" fmla="*/ 7778294 h 34"/>
              <a:gd name="T28" fmla="*/ 10000690 w 34"/>
              <a:gd name="T29" fmla="*/ 6389038 h 34"/>
              <a:gd name="T30" fmla="*/ 10303809 w 34"/>
              <a:gd name="T31" fmla="*/ 4444593 h 34"/>
              <a:gd name="T32" fmla="*/ 10303809 w 34"/>
              <a:gd name="T33" fmla="*/ 4444593 h 34"/>
              <a:gd name="T34" fmla="*/ 10000690 w 34"/>
              <a:gd name="T35" fmla="*/ 2500148 h 34"/>
              <a:gd name="T36" fmla="*/ 8485654 w 34"/>
              <a:gd name="T37" fmla="*/ 1388743 h 34"/>
              <a:gd name="T38" fmla="*/ 6970059 w 34"/>
              <a:gd name="T39" fmla="*/ 277851 h 34"/>
              <a:gd name="T40" fmla="*/ 4848785 w 34"/>
              <a:gd name="T41" fmla="*/ 0 h 34"/>
              <a:gd name="T42" fmla="*/ 4848785 w 34"/>
              <a:gd name="T43" fmla="*/ 0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4">
                <a:moveTo>
                  <a:pt x="16" y="0"/>
                </a:moveTo>
                <a:lnTo>
                  <a:pt x="16" y="0"/>
                </a:lnTo>
                <a:lnTo>
                  <a:pt x="11" y="1"/>
                </a:lnTo>
                <a:lnTo>
                  <a:pt x="5" y="5"/>
                </a:lnTo>
                <a:lnTo>
                  <a:pt x="1" y="9"/>
                </a:lnTo>
                <a:lnTo>
                  <a:pt x="0" y="16"/>
                </a:lnTo>
                <a:lnTo>
                  <a:pt x="1" y="23"/>
                </a:lnTo>
                <a:lnTo>
                  <a:pt x="5" y="28"/>
                </a:lnTo>
                <a:lnTo>
                  <a:pt x="11" y="32"/>
                </a:lnTo>
                <a:lnTo>
                  <a:pt x="16" y="34"/>
                </a:lnTo>
                <a:lnTo>
                  <a:pt x="23" y="32"/>
                </a:lnTo>
                <a:lnTo>
                  <a:pt x="28" y="28"/>
                </a:lnTo>
                <a:lnTo>
                  <a:pt x="33" y="23"/>
                </a:lnTo>
                <a:lnTo>
                  <a:pt x="34" y="16"/>
                </a:lnTo>
                <a:lnTo>
                  <a:pt x="33" y="9"/>
                </a:lnTo>
                <a:lnTo>
                  <a:pt x="28" y="5"/>
                </a:lnTo>
                <a:lnTo>
                  <a:pt x="23" y="1"/>
                </a:ln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0" name="Freeform 390"/>
          <p:cNvSpPr>
            <a:spLocks/>
          </p:cNvSpPr>
          <p:nvPr/>
        </p:nvSpPr>
        <p:spPr bwMode="auto">
          <a:xfrm>
            <a:off x="3771900" y="3570288"/>
            <a:ext cx="130175" cy="131762"/>
          </a:xfrm>
          <a:custGeom>
            <a:avLst/>
            <a:gdLst>
              <a:gd name="T0" fmla="*/ 70406850 w 241"/>
              <a:gd name="T1" fmla="*/ 39366308 h 246"/>
              <a:gd name="T2" fmla="*/ 70406850 w 241"/>
              <a:gd name="T3" fmla="*/ 39366308 h 246"/>
              <a:gd name="T4" fmla="*/ 30216264 w 241"/>
              <a:gd name="T5" fmla="*/ 0 h 246"/>
              <a:gd name="T6" fmla="*/ 13494448 w 241"/>
              <a:gd name="T7" fmla="*/ 574718 h 246"/>
              <a:gd name="T8" fmla="*/ 8213988 w 241"/>
              <a:gd name="T9" fmla="*/ 5459553 h 246"/>
              <a:gd name="T10" fmla="*/ 8213988 w 241"/>
              <a:gd name="T11" fmla="*/ 5459553 h 246"/>
              <a:gd name="T12" fmla="*/ 12321253 w 241"/>
              <a:gd name="T13" fmla="*/ 10631479 h 246"/>
              <a:gd name="T14" fmla="*/ 12321253 w 241"/>
              <a:gd name="T15" fmla="*/ 10631479 h 246"/>
              <a:gd name="T16" fmla="*/ 14081586 w 241"/>
              <a:gd name="T17" fmla="*/ 10344388 h 246"/>
              <a:gd name="T18" fmla="*/ 15548080 w 241"/>
              <a:gd name="T19" fmla="*/ 9769670 h 246"/>
              <a:gd name="T20" fmla="*/ 15548080 w 241"/>
              <a:gd name="T21" fmla="*/ 9769670 h 246"/>
              <a:gd name="T22" fmla="*/ 16721816 w 241"/>
              <a:gd name="T23" fmla="*/ 10344388 h 246"/>
              <a:gd name="T24" fmla="*/ 17895011 w 241"/>
              <a:gd name="T25" fmla="*/ 10631479 h 246"/>
              <a:gd name="T26" fmla="*/ 19068747 w 241"/>
              <a:gd name="T27" fmla="*/ 10919106 h 246"/>
              <a:gd name="T28" fmla="*/ 19948644 w 241"/>
              <a:gd name="T29" fmla="*/ 11780915 h 246"/>
              <a:gd name="T30" fmla="*/ 21121839 w 241"/>
              <a:gd name="T31" fmla="*/ 12930351 h 246"/>
              <a:gd name="T32" fmla="*/ 21415138 w 241"/>
              <a:gd name="T33" fmla="*/ 14079787 h 246"/>
              <a:gd name="T34" fmla="*/ 22002276 w 241"/>
              <a:gd name="T35" fmla="*/ 15516315 h 246"/>
              <a:gd name="T36" fmla="*/ 22002276 w 241"/>
              <a:gd name="T37" fmla="*/ 16665751 h 246"/>
              <a:gd name="T38" fmla="*/ 22002276 w 241"/>
              <a:gd name="T39" fmla="*/ 16665751 h 246"/>
              <a:gd name="T40" fmla="*/ 22002276 w 241"/>
              <a:gd name="T41" fmla="*/ 18102813 h 246"/>
              <a:gd name="T42" fmla="*/ 21415138 w 241"/>
              <a:gd name="T43" fmla="*/ 19252249 h 246"/>
              <a:gd name="T44" fmla="*/ 21121839 w 241"/>
              <a:gd name="T45" fmla="*/ 20401150 h 246"/>
              <a:gd name="T46" fmla="*/ 19948644 w 241"/>
              <a:gd name="T47" fmla="*/ 21263494 h 246"/>
              <a:gd name="T48" fmla="*/ 19068747 w 241"/>
              <a:gd name="T49" fmla="*/ 22125304 h 246"/>
              <a:gd name="T50" fmla="*/ 17895011 w 241"/>
              <a:gd name="T51" fmla="*/ 22700022 h 246"/>
              <a:gd name="T52" fmla="*/ 16721816 w 241"/>
              <a:gd name="T53" fmla="*/ 23274740 h 246"/>
              <a:gd name="T54" fmla="*/ 15548080 w 241"/>
              <a:gd name="T55" fmla="*/ 23274740 h 246"/>
              <a:gd name="T56" fmla="*/ 15548080 w 241"/>
              <a:gd name="T57" fmla="*/ 23274740 h 246"/>
              <a:gd name="T58" fmla="*/ 14081586 w 241"/>
              <a:gd name="T59" fmla="*/ 23274740 h 246"/>
              <a:gd name="T60" fmla="*/ 12614552 w 241"/>
              <a:gd name="T61" fmla="*/ 22700022 h 246"/>
              <a:gd name="T62" fmla="*/ 11441356 w 241"/>
              <a:gd name="T63" fmla="*/ 22125304 h 246"/>
              <a:gd name="T64" fmla="*/ 10854218 w 241"/>
              <a:gd name="T65" fmla="*/ 21263494 h 246"/>
              <a:gd name="T66" fmla="*/ 9974322 w 241"/>
              <a:gd name="T67" fmla="*/ 20401150 h 246"/>
              <a:gd name="T68" fmla="*/ 9094425 w 241"/>
              <a:gd name="T69" fmla="*/ 19252249 h 246"/>
              <a:gd name="T70" fmla="*/ 8800586 w 241"/>
              <a:gd name="T71" fmla="*/ 18102813 h 246"/>
              <a:gd name="T72" fmla="*/ 8800586 w 241"/>
              <a:gd name="T73" fmla="*/ 16665751 h 246"/>
              <a:gd name="T74" fmla="*/ 8800586 w 241"/>
              <a:gd name="T75" fmla="*/ 16665751 h 246"/>
              <a:gd name="T76" fmla="*/ 9094425 w 241"/>
              <a:gd name="T77" fmla="*/ 14079787 h 246"/>
              <a:gd name="T78" fmla="*/ 9094425 w 241"/>
              <a:gd name="T79" fmla="*/ 14079787 h 246"/>
              <a:gd name="T80" fmla="*/ 3813965 w 241"/>
              <a:gd name="T81" fmla="*/ 9769670 h 246"/>
              <a:gd name="T82" fmla="*/ 0 w 241"/>
              <a:gd name="T83" fmla="*/ 13792696 h 246"/>
              <a:gd name="T84" fmla="*/ 0 w 241"/>
              <a:gd name="T85" fmla="*/ 30745538 h 246"/>
              <a:gd name="T86" fmla="*/ 39603988 w 241"/>
              <a:gd name="T87" fmla="*/ 69824754 h 246"/>
              <a:gd name="T88" fmla="*/ 39603988 w 241"/>
              <a:gd name="T89" fmla="*/ 69824754 h 246"/>
              <a:gd name="T90" fmla="*/ 40483885 w 241"/>
              <a:gd name="T91" fmla="*/ 70686564 h 246"/>
              <a:gd name="T92" fmla="*/ 41657080 w 241"/>
              <a:gd name="T93" fmla="*/ 70686564 h 246"/>
              <a:gd name="T94" fmla="*/ 42830816 w 241"/>
              <a:gd name="T95" fmla="*/ 69824754 h 246"/>
              <a:gd name="T96" fmla="*/ 42830816 w 241"/>
              <a:gd name="T97" fmla="*/ 69824754 h 246"/>
              <a:gd name="T98" fmla="*/ 70406850 w 241"/>
              <a:gd name="T99" fmla="*/ 42814080 h 246"/>
              <a:gd name="T100" fmla="*/ 70406850 w 241"/>
              <a:gd name="T101" fmla="*/ 42814080 h 246"/>
              <a:gd name="T102" fmla="*/ 70700149 w 241"/>
              <a:gd name="T103" fmla="*/ 41664644 h 246"/>
              <a:gd name="T104" fmla="*/ 70700149 w 241"/>
              <a:gd name="T105" fmla="*/ 40515208 h 246"/>
              <a:gd name="T106" fmla="*/ 70406850 w 241"/>
              <a:gd name="T107" fmla="*/ 39366308 h 246"/>
              <a:gd name="T108" fmla="*/ 70406850 w 241"/>
              <a:gd name="T109" fmla="*/ 39366308 h 2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1" h="246">
                <a:moveTo>
                  <a:pt x="240" y="137"/>
                </a:moveTo>
                <a:lnTo>
                  <a:pt x="240" y="137"/>
                </a:lnTo>
                <a:lnTo>
                  <a:pt x="103" y="0"/>
                </a:lnTo>
                <a:lnTo>
                  <a:pt x="46" y="2"/>
                </a:lnTo>
                <a:lnTo>
                  <a:pt x="28" y="19"/>
                </a:lnTo>
                <a:lnTo>
                  <a:pt x="42" y="37"/>
                </a:lnTo>
                <a:lnTo>
                  <a:pt x="48" y="36"/>
                </a:lnTo>
                <a:lnTo>
                  <a:pt x="53" y="34"/>
                </a:lnTo>
                <a:lnTo>
                  <a:pt x="57" y="36"/>
                </a:lnTo>
                <a:lnTo>
                  <a:pt x="61" y="37"/>
                </a:lnTo>
                <a:lnTo>
                  <a:pt x="65" y="38"/>
                </a:lnTo>
                <a:lnTo>
                  <a:pt x="68" y="41"/>
                </a:lnTo>
                <a:lnTo>
                  <a:pt x="72" y="45"/>
                </a:lnTo>
                <a:lnTo>
                  <a:pt x="73" y="49"/>
                </a:lnTo>
                <a:lnTo>
                  <a:pt x="75" y="54"/>
                </a:lnTo>
                <a:lnTo>
                  <a:pt x="75" y="58"/>
                </a:lnTo>
                <a:lnTo>
                  <a:pt x="75" y="63"/>
                </a:lnTo>
                <a:lnTo>
                  <a:pt x="73" y="67"/>
                </a:lnTo>
                <a:lnTo>
                  <a:pt x="72" y="71"/>
                </a:lnTo>
                <a:lnTo>
                  <a:pt x="68" y="74"/>
                </a:lnTo>
                <a:lnTo>
                  <a:pt x="65" y="77"/>
                </a:lnTo>
                <a:lnTo>
                  <a:pt x="61" y="79"/>
                </a:lnTo>
                <a:lnTo>
                  <a:pt x="57" y="81"/>
                </a:lnTo>
                <a:lnTo>
                  <a:pt x="53" y="81"/>
                </a:lnTo>
                <a:lnTo>
                  <a:pt x="48" y="81"/>
                </a:lnTo>
                <a:lnTo>
                  <a:pt x="43" y="79"/>
                </a:lnTo>
                <a:lnTo>
                  <a:pt x="39" y="77"/>
                </a:lnTo>
                <a:lnTo>
                  <a:pt x="37" y="74"/>
                </a:lnTo>
                <a:lnTo>
                  <a:pt x="34" y="71"/>
                </a:lnTo>
                <a:lnTo>
                  <a:pt x="31" y="67"/>
                </a:lnTo>
                <a:lnTo>
                  <a:pt x="30" y="63"/>
                </a:lnTo>
                <a:lnTo>
                  <a:pt x="30" y="58"/>
                </a:lnTo>
                <a:lnTo>
                  <a:pt x="31" y="49"/>
                </a:lnTo>
                <a:lnTo>
                  <a:pt x="13" y="34"/>
                </a:lnTo>
                <a:lnTo>
                  <a:pt x="0" y="48"/>
                </a:lnTo>
                <a:lnTo>
                  <a:pt x="0" y="107"/>
                </a:lnTo>
                <a:lnTo>
                  <a:pt x="135" y="243"/>
                </a:lnTo>
                <a:lnTo>
                  <a:pt x="138" y="246"/>
                </a:lnTo>
                <a:lnTo>
                  <a:pt x="142" y="246"/>
                </a:lnTo>
                <a:lnTo>
                  <a:pt x="146" y="243"/>
                </a:lnTo>
                <a:lnTo>
                  <a:pt x="240" y="149"/>
                </a:lnTo>
                <a:lnTo>
                  <a:pt x="241" y="145"/>
                </a:lnTo>
                <a:lnTo>
                  <a:pt x="241" y="141"/>
                </a:lnTo>
                <a:lnTo>
                  <a:pt x="240" y="1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1" name="Freeform 391"/>
          <p:cNvSpPr>
            <a:spLocks/>
          </p:cNvSpPr>
          <p:nvPr/>
        </p:nvSpPr>
        <p:spPr bwMode="auto">
          <a:xfrm>
            <a:off x="3765550" y="3567113"/>
            <a:ext cx="30163" cy="31750"/>
          </a:xfrm>
          <a:custGeom>
            <a:avLst/>
            <a:gdLst>
              <a:gd name="T0" fmla="*/ 16314413 w 56"/>
              <a:gd name="T1" fmla="*/ 16881852 h 59"/>
              <a:gd name="T2" fmla="*/ 16314413 w 56"/>
              <a:gd name="T3" fmla="*/ 16881852 h 59"/>
              <a:gd name="T4" fmla="*/ 16314413 w 56"/>
              <a:gd name="T5" fmla="*/ 16881852 h 59"/>
              <a:gd name="T6" fmla="*/ 16314413 w 56"/>
              <a:gd name="T7" fmla="*/ 16881852 h 59"/>
              <a:gd name="T8" fmla="*/ 16314413 w 56"/>
              <a:gd name="T9" fmla="*/ 16023525 h 59"/>
              <a:gd name="T10" fmla="*/ 15731620 w 56"/>
              <a:gd name="T11" fmla="*/ 14878911 h 59"/>
              <a:gd name="T12" fmla="*/ 13400990 w 56"/>
              <a:gd name="T13" fmla="*/ 11159318 h 59"/>
              <a:gd name="T14" fmla="*/ 9031125 w 56"/>
              <a:gd name="T15" fmla="*/ 6295110 h 59"/>
              <a:gd name="T16" fmla="*/ 3496215 w 56"/>
              <a:gd name="T17" fmla="*/ 286288 h 59"/>
              <a:gd name="T18" fmla="*/ 3496215 w 56"/>
              <a:gd name="T19" fmla="*/ 286288 h 59"/>
              <a:gd name="T20" fmla="*/ 2330630 w 56"/>
              <a:gd name="T21" fmla="*/ 0 h 59"/>
              <a:gd name="T22" fmla="*/ 2330630 w 56"/>
              <a:gd name="T23" fmla="*/ 0 h 59"/>
              <a:gd name="T24" fmla="*/ 1456442 w 56"/>
              <a:gd name="T25" fmla="*/ 286288 h 59"/>
              <a:gd name="T26" fmla="*/ 291396 w 56"/>
              <a:gd name="T27" fmla="*/ 858326 h 59"/>
              <a:gd name="T28" fmla="*/ 291396 w 56"/>
              <a:gd name="T29" fmla="*/ 858326 h 59"/>
              <a:gd name="T30" fmla="*/ 0 w 56"/>
              <a:gd name="T31" fmla="*/ 2002941 h 59"/>
              <a:gd name="T32" fmla="*/ 291396 w 56"/>
              <a:gd name="T33" fmla="*/ 3147555 h 59"/>
              <a:gd name="T34" fmla="*/ 291396 w 56"/>
              <a:gd name="T35" fmla="*/ 3147555 h 59"/>
              <a:gd name="T36" fmla="*/ 4661261 w 56"/>
              <a:gd name="T37" fmla="*/ 7439725 h 59"/>
              <a:gd name="T38" fmla="*/ 9031125 w 56"/>
              <a:gd name="T39" fmla="*/ 12017644 h 59"/>
              <a:gd name="T40" fmla="*/ 13400990 w 56"/>
              <a:gd name="T41" fmla="*/ 15450949 h 59"/>
              <a:gd name="T42" fmla="*/ 15149367 w 56"/>
              <a:gd name="T43" fmla="*/ 16309814 h 59"/>
              <a:gd name="T44" fmla="*/ 16314413 w 56"/>
              <a:gd name="T45" fmla="*/ 16881852 h 59"/>
              <a:gd name="T46" fmla="*/ 16314413 w 56"/>
              <a:gd name="T47" fmla="*/ 16881852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 h="59">
                <a:moveTo>
                  <a:pt x="56" y="59"/>
                </a:moveTo>
                <a:lnTo>
                  <a:pt x="56" y="59"/>
                </a:lnTo>
                <a:lnTo>
                  <a:pt x="56" y="56"/>
                </a:lnTo>
                <a:lnTo>
                  <a:pt x="54" y="52"/>
                </a:lnTo>
                <a:lnTo>
                  <a:pt x="46" y="39"/>
                </a:lnTo>
                <a:lnTo>
                  <a:pt x="31" y="22"/>
                </a:lnTo>
                <a:lnTo>
                  <a:pt x="12" y="1"/>
                </a:lnTo>
                <a:lnTo>
                  <a:pt x="8" y="0"/>
                </a:lnTo>
                <a:lnTo>
                  <a:pt x="5" y="1"/>
                </a:lnTo>
                <a:lnTo>
                  <a:pt x="1" y="3"/>
                </a:lnTo>
                <a:lnTo>
                  <a:pt x="0" y="7"/>
                </a:lnTo>
                <a:lnTo>
                  <a:pt x="1" y="11"/>
                </a:lnTo>
                <a:lnTo>
                  <a:pt x="16" y="26"/>
                </a:lnTo>
                <a:lnTo>
                  <a:pt x="31" y="42"/>
                </a:lnTo>
                <a:lnTo>
                  <a:pt x="46" y="54"/>
                </a:lnTo>
                <a:lnTo>
                  <a:pt x="52" y="57"/>
                </a:lnTo>
                <a:lnTo>
                  <a:pt x="56"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2" name="Freeform 392"/>
          <p:cNvSpPr>
            <a:spLocks/>
          </p:cNvSpPr>
          <p:nvPr/>
        </p:nvSpPr>
        <p:spPr bwMode="auto">
          <a:xfrm>
            <a:off x="3776663" y="3643313"/>
            <a:ext cx="60325" cy="71437"/>
          </a:xfrm>
          <a:custGeom>
            <a:avLst/>
            <a:gdLst>
              <a:gd name="T0" fmla="*/ 0 w 111"/>
              <a:gd name="T1" fmla="*/ 0 h 133"/>
              <a:gd name="T2" fmla="*/ 15147553 w 111"/>
              <a:gd name="T3" fmla="*/ 37194507 h 133"/>
              <a:gd name="T4" fmla="*/ 15147553 w 111"/>
              <a:gd name="T5" fmla="*/ 37194507 h 133"/>
              <a:gd name="T6" fmla="*/ 15730151 w 111"/>
              <a:gd name="T7" fmla="*/ 37770837 h 133"/>
              <a:gd name="T8" fmla="*/ 16312750 w 111"/>
              <a:gd name="T9" fmla="*/ 38347704 h 133"/>
              <a:gd name="T10" fmla="*/ 17186647 w 111"/>
              <a:gd name="T11" fmla="*/ 37770837 h 133"/>
              <a:gd name="T12" fmla="*/ 17186647 w 111"/>
              <a:gd name="T13" fmla="*/ 37770837 h 133"/>
              <a:gd name="T14" fmla="*/ 32334200 w 111"/>
              <a:gd name="T15" fmla="*/ 32004313 h 133"/>
              <a:gd name="T16" fmla="*/ 32334200 w 111"/>
              <a:gd name="T17" fmla="*/ 32004313 h 133"/>
              <a:gd name="T18" fmla="*/ 0 w 111"/>
              <a:gd name="T19" fmla="*/ 0 h 1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1" h="133">
                <a:moveTo>
                  <a:pt x="0" y="0"/>
                </a:moveTo>
                <a:lnTo>
                  <a:pt x="52" y="129"/>
                </a:lnTo>
                <a:lnTo>
                  <a:pt x="54" y="131"/>
                </a:lnTo>
                <a:lnTo>
                  <a:pt x="56" y="133"/>
                </a:lnTo>
                <a:lnTo>
                  <a:pt x="59" y="131"/>
                </a:lnTo>
                <a:lnTo>
                  <a:pt x="111" y="11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3" name="Freeform 393"/>
          <p:cNvSpPr>
            <a:spLocks noEditPoints="1"/>
          </p:cNvSpPr>
          <p:nvPr/>
        </p:nvSpPr>
        <p:spPr bwMode="auto">
          <a:xfrm>
            <a:off x="5235575" y="4173538"/>
            <a:ext cx="147638" cy="117475"/>
          </a:xfrm>
          <a:custGeom>
            <a:avLst/>
            <a:gdLst>
              <a:gd name="T0" fmla="*/ 66445753 w 273"/>
              <a:gd name="T1" fmla="*/ 29096099 h 215"/>
              <a:gd name="T2" fmla="*/ 67028734 w 273"/>
              <a:gd name="T3" fmla="*/ 21376625 h 215"/>
              <a:gd name="T4" fmla="*/ 67028734 w 273"/>
              <a:gd name="T5" fmla="*/ 21376625 h 215"/>
              <a:gd name="T6" fmla="*/ 66737243 w 273"/>
              <a:gd name="T7" fmla="*/ 18110820 h 215"/>
              <a:gd name="T8" fmla="*/ 63822880 w 273"/>
              <a:gd name="T9" fmla="*/ 12173142 h 215"/>
              <a:gd name="T10" fmla="*/ 58868625 w 273"/>
              <a:gd name="T11" fmla="*/ 6828849 h 215"/>
              <a:gd name="T12" fmla="*/ 46045750 w 273"/>
              <a:gd name="T13" fmla="*/ 1187863 h 215"/>
              <a:gd name="T14" fmla="*/ 33222876 w 273"/>
              <a:gd name="T15" fmla="*/ 0 h 215"/>
              <a:gd name="T16" fmla="*/ 15445747 w 273"/>
              <a:gd name="T17" fmla="*/ 3265805 h 215"/>
              <a:gd name="T18" fmla="*/ 6411707 w 273"/>
              <a:gd name="T19" fmla="*/ 8313405 h 215"/>
              <a:gd name="T20" fmla="*/ 1456911 w 273"/>
              <a:gd name="T21" fmla="*/ 14251083 h 215"/>
              <a:gd name="T22" fmla="*/ 0 w 273"/>
              <a:gd name="T23" fmla="*/ 20486001 h 215"/>
              <a:gd name="T24" fmla="*/ 0 w 273"/>
              <a:gd name="T25" fmla="*/ 21376625 h 215"/>
              <a:gd name="T26" fmla="*/ 291490 w 273"/>
              <a:gd name="T27" fmla="*/ 25830294 h 215"/>
              <a:gd name="T28" fmla="*/ 2622873 w 273"/>
              <a:gd name="T29" fmla="*/ 38003436 h 215"/>
              <a:gd name="T30" fmla="*/ 7868619 w 273"/>
              <a:gd name="T31" fmla="*/ 48692022 h 215"/>
              <a:gd name="T32" fmla="*/ 15154257 w 273"/>
              <a:gd name="T33" fmla="*/ 56708188 h 215"/>
              <a:gd name="T34" fmla="*/ 23897346 w 273"/>
              <a:gd name="T35" fmla="*/ 62052481 h 215"/>
              <a:gd name="T36" fmla="*/ 33222876 w 273"/>
              <a:gd name="T37" fmla="*/ 63833729 h 215"/>
              <a:gd name="T38" fmla="*/ 40800005 w 273"/>
              <a:gd name="T39" fmla="*/ 62645866 h 215"/>
              <a:gd name="T40" fmla="*/ 50417025 w 273"/>
              <a:gd name="T41" fmla="*/ 57895505 h 215"/>
              <a:gd name="T42" fmla="*/ 58285644 w 273"/>
              <a:gd name="T43" fmla="*/ 49285407 h 215"/>
              <a:gd name="T44" fmla="*/ 62365969 w 273"/>
              <a:gd name="T45" fmla="*/ 52254519 h 215"/>
              <a:gd name="T46" fmla="*/ 67611714 w 273"/>
              <a:gd name="T47" fmla="*/ 53442383 h 215"/>
              <a:gd name="T48" fmla="*/ 74314371 w 273"/>
              <a:gd name="T49" fmla="*/ 51363895 h 215"/>
              <a:gd name="T50" fmla="*/ 78685646 w 273"/>
              <a:gd name="T51" fmla="*/ 45722909 h 215"/>
              <a:gd name="T52" fmla="*/ 79560117 w 273"/>
              <a:gd name="T53" fmla="*/ 41269241 h 215"/>
              <a:gd name="T54" fmla="*/ 77520225 w 273"/>
              <a:gd name="T55" fmla="*/ 34440392 h 215"/>
              <a:gd name="T56" fmla="*/ 72274479 w 273"/>
              <a:gd name="T57" fmla="*/ 29987270 h 215"/>
              <a:gd name="T58" fmla="*/ 67611714 w 273"/>
              <a:gd name="T59" fmla="*/ 29096099 h 215"/>
              <a:gd name="T60" fmla="*/ 49251604 w 273"/>
              <a:gd name="T61" fmla="*/ 32065211 h 215"/>
              <a:gd name="T62" fmla="*/ 33222876 w 273"/>
              <a:gd name="T63" fmla="*/ 34737631 h 215"/>
              <a:gd name="T64" fmla="*/ 22731385 w 273"/>
              <a:gd name="T65" fmla="*/ 33549767 h 215"/>
              <a:gd name="T66" fmla="*/ 13405855 w 273"/>
              <a:gd name="T67" fmla="*/ 30283962 h 215"/>
              <a:gd name="T68" fmla="*/ 6702657 w 273"/>
              <a:gd name="T69" fmla="*/ 23158420 h 215"/>
              <a:gd name="T70" fmla="*/ 6702657 w 273"/>
              <a:gd name="T71" fmla="*/ 18110820 h 215"/>
              <a:gd name="T72" fmla="*/ 13405855 w 273"/>
              <a:gd name="T73" fmla="*/ 11281971 h 215"/>
              <a:gd name="T74" fmla="*/ 22731385 w 273"/>
              <a:gd name="T75" fmla="*/ 7719473 h 215"/>
              <a:gd name="T76" fmla="*/ 33222876 w 273"/>
              <a:gd name="T77" fmla="*/ 6531610 h 215"/>
              <a:gd name="T78" fmla="*/ 49251604 w 273"/>
              <a:gd name="T79" fmla="*/ 9204030 h 215"/>
              <a:gd name="T80" fmla="*/ 56537242 w 273"/>
              <a:gd name="T81" fmla="*/ 13360459 h 215"/>
              <a:gd name="T82" fmla="*/ 60908517 w 273"/>
              <a:gd name="T83" fmla="*/ 20486001 h 215"/>
              <a:gd name="T84" fmla="*/ 58868625 w 273"/>
              <a:gd name="T85" fmla="*/ 25533601 h 215"/>
              <a:gd name="T86" fmla="*/ 53331388 w 273"/>
              <a:gd name="T87" fmla="*/ 30283962 h 215"/>
              <a:gd name="T88" fmla="*/ 65571282 w 273"/>
              <a:gd name="T89" fmla="*/ 46613534 h 215"/>
              <a:gd name="T90" fmla="*/ 62365969 w 273"/>
              <a:gd name="T91" fmla="*/ 42457104 h 215"/>
              <a:gd name="T92" fmla="*/ 64697351 w 273"/>
              <a:gd name="T93" fmla="*/ 36518880 h 215"/>
              <a:gd name="T94" fmla="*/ 67611714 w 273"/>
              <a:gd name="T95" fmla="*/ 35628255 h 215"/>
              <a:gd name="T96" fmla="*/ 72857460 w 273"/>
              <a:gd name="T97" fmla="*/ 38894060 h 215"/>
              <a:gd name="T98" fmla="*/ 72857460 w 273"/>
              <a:gd name="T99" fmla="*/ 43347729 h 215"/>
              <a:gd name="T100" fmla="*/ 67611714 w 273"/>
              <a:gd name="T101" fmla="*/ 46910226 h 2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3" h="215">
                <a:moveTo>
                  <a:pt x="232" y="98"/>
                </a:moveTo>
                <a:lnTo>
                  <a:pt x="232" y="98"/>
                </a:lnTo>
                <a:lnTo>
                  <a:pt x="228" y="98"/>
                </a:lnTo>
                <a:lnTo>
                  <a:pt x="229" y="86"/>
                </a:lnTo>
                <a:lnTo>
                  <a:pt x="230" y="72"/>
                </a:lnTo>
                <a:lnTo>
                  <a:pt x="230" y="69"/>
                </a:lnTo>
                <a:lnTo>
                  <a:pt x="229" y="61"/>
                </a:lnTo>
                <a:lnTo>
                  <a:pt x="228" y="54"/>
                </a:lnTo>
                <a:lnTo>
                  <a:pt x="224" y="48"/>
                </a:lnTo>
                <a:lnTo>
                  <a:pt x="219" y="41"/>
                </a:lnTo>
                <a:lnTo>
                  <a:pt x="214" y="34"/>
                </a:lnTo>
                <a:lnTo>
                  <a:pt x="209" y="28"/>
                </a:lnTo>
                <a:lnTo>
                  <a:pt x="202" y="23"/>
                </a:lnTo>
                <a:lnTo>
                  <a:pt x="195" y="19"/>
                </a:lnTo>
                <a:lnTo>
                  <a:pt x="177" y="11"/>
                </a:lnTo>
                <a:lnTo>
                  <a:pt x="158" y="4"/>
                </a:lnTo>
                <a:lnTo>
                  <a:pt x="138" y="1"/>
                </a:lnTo>
                <a:lnTo>
                  <a:pt x="114" y="0"/>
                </a:lnTo>
                <a:lnTo>
                  <a:pt x="93" y="1"/>
                </a:lnTo>
                <a:lnTo>
                  <a:pt x="72" y="4"/>
                </a:lnTo>
                <a:lnTo>
                  <a:pt x="53" y="11"/>
                </a:lnTo>
                <a:lnTo>
                  <a:pt x="35" y="19"/>
                </a:lnTo>
                <a:lnTo>
                  <a:pt x="28" y="23"/>
                </a:lnTo>
                <a:lnTo>
                  <a:pt x="22" y="28"/>
                </a:lnTo>
                <a:lnTo>
                  <a:pt x="15" y="34"/>
                </a:lnTo>
                <a:lnTo>
                  <a:pt x="9" y="41"/>
                </a:lnTo>
                <a:lnTo>
                  <a:pt x="5" y="48"/>
                </a:lnTo>
                <a:lnTo>
                  <a:pt x="2" y="54"/>
                </a:lnTo>
                <a:lnTo>
                  <a:pt x="1" y="61"/>
                </a:lnTo>
                <a:lnTo>
                  <a:pt x="0" y="69"/>
                </a:lnTo>
                <a:lnTo>
                  <a:pt x="0" y="72"/>
                </a:lnTo>
                <a:lnTo>
                  <a:pt x="1" y="87"/>
                </a:lnTo>
                <a:lnTo>
                  <a:pt x="2" y="101"/>
                </a:lnTo>
                <a:lnTo>
                  <a:pt x="5" y="114"/>
                </a:lnTo>
                <a:lnTo>
                  <a:pt x="9" y="128"/>
                </a:lnTo>
                <a:lnTo>
                  <a:pt x="15" y="140"/>
                </a:lnTo>
                <a:lnTo>
                  <a:pt x="20" y="153"/>
                </a:lnTo>
                <a:lnTo>
                  <a:pt x="27" y="164"/>
                </a:lnTo>
                <a:lnTo>
                  <a:pt x="34" y="173"/>
                </a:lnTo>
                <a:lnTo>
                  <a:pt x="42" y="183"/>
                </a:lnTo>
                <a:lnTo>
                  <a:pt x="52" y="191"/>
                </a:lnTo>
                <a:lnTo>
                  <a:pt x="61" y="198"/>
                </a:lnTo>
                <a:lnTo>
                  <a:pt x="71" y="204"/>
                </a:lnTo>
                <a:lnTo>
                  <a:pt x="82" y="209"/>
                </a:lnTo>
                <a:lnTo>
                  <a:pt x="93" y="213"/>
                </a:lnTo>
                <a:lnTo>
                  <a:pt x="103" y="214"/>
                </a:lnTo>
                <a:lnTo>
                  <a:pt x="114" y="215"/>
                </a:lnTo>
                <a:lnTo>
                  <a:pt x="128" y="214"/>
                </a:lnTo>
                <a:lnTo>
                  <a:pt x="140" y="211"/>
                </a:lnTo>
                <a:lnTo>
                  <a:pt x="151" y="207"/>
                </a:lnTo>
                <a:lnTo>
                  <a:pt x="162" y="202"/>
                </a:lnTo>
                <a:lnTo>
                  <a:pt x="173" y="195"/>
                </a:lnTo>
                <a:lnTo>
                  <a:pt x="184" y="187"/>
                </a:lnTo>
                <a:lnTo>
                  <a:pt x="192" y="177"/>
                </a:lnTo>
                <a:lnTo>
                  <a:pt x="200" y="166"/>
                </a:lnTo>
                <a:lnTo>
                  <a:pt x="207" y="172"/>
                </a:lnTo>
                <a:lnTo>
                  <a:pt x="214" y="176"/>
                </a:lnTo>
                <a:lnTo>
                  <a:pt x="222" y="179"/>
                </a:lnTo>
                <a:lnTo>
                  <a:pt x="232" y="180"/>
                </a:lnTo>
                <a:lnTo>
                  <a:pt x="240" y="179"/>
                </a:lnTo>
                <a:lnTo>
                  <a:pt x="248" y="176"/>
                </a:lnTo>
                <a:lnTo>
                  <a:pt x="255" y="173"/>
                </a:lnTo>
                <a:lnTo>
                  <a:pt x="260" y="168"/>
                </a:lnTo>
                <a:lnTo>
                  <a:pt x="266" y="162"/>
                </a:lnTo>
                <a:lnTo>
                  <a:pt x="270" y="154"/>
                </a:lnTo>
                <a:lnTo>
                  <a:pt x="271" y="147"/>
                </a:lnTo>
                <a:lnTo>
                  <a:pt x="273" y="139"/>
                </a:lnTo>
                <a:lnTo>
                  <a:pt x="271" y="131"/>
                </a:lnTo>
                <a:lnTo>
                  <a:pt x="270" y="123"/>
                </a:lnTo>
                <a:lnTo>
                  <a:pt x="266" y="116"/>
                </a:lnTo>
                <a:lnTo>
                  <a:pt x="260" y="109"/>
                </a:lnTo>
                <a:lnTo>
                  <a:pt x="255" y="105"/>
                </a:lnTo>
                <a:lnTo>
                  <a:pt x="248" y="101"/>
                </a:lnTo>
                <a:lnTo>
                  <a:pt x="240" y="98"/>
                </a:lnTo>
                <a:lnTo>
                  <a:pt x="232" y="98"/>
                </a:lnTo>
                <a:close/>
                <a:moveTo>
                  <a:pt x="183" y="102"/>
                </a:moveTo>
                <a:lnTo>
                  <a:pt x="183" y="102"/>
                </a:lnTo>
                <a:lnTo>
                  <a:pt x="169" y="108"/>
                </a:lnTo>
                <a:lnTo>
                  <a:pt x="153" y="113"/>
                </a:lnTo>
                <a:lnTo>
                  <a:pt x="135" y="117"/>
                </a:lnTo>
                <a:lnTo>
                  <a:pt x="114" y="117"/>
                </a:lnTo>
                <a:lnTo>
                  <a:pt x="95" y="117"/>
                </a:lnTo>
                <a:lnTo>
                  <a:pt x="78" y="113"/>
                </a:lnTo>
                <a:lnTo>
                  <a:pt x="61" y="108"/>
                </a:lnTo>
                <a:lnTo>
                  <a:pt x="46" y="102"/>
                </a:lnTo>
                <a:lnTo>
                  <a:pt x="35" y="94"/>
                </a:lnTo>
                <a:lnTo>
                  <a:pt x="28" y="86"/>
                </a:lnTo>
                <a:lnTo>
                  <a:pt x="23" y="78"/>
                </a:lnTo>
                <a:lnTo>
                  <a:pt x="22" y="69"/>
                </a:lnTo>
                <a:lnTo>
                  <a:pt x="23" y="61"/>
                </a:lnTo>
                <a:lnTo>
                  <a:pt x="28" y="53"/>
                </a:lnTo>
                <a:lnTo>
                  <a:pt x="35" y="45"/>
                </a:lnTo>
                <a:lnTo>
                  <a:pt x="46" y="38"/>
                </a:lnTo>
                <a:lnTo>
                  <a:pt x="61" y="31"/>
                </a:lnTo>
                <a:lnTo>
                  <a:pt x="78" y="26"/>
                </a:lnTo>
                <a:lnTo>
                  <a:pt x="95" y="23"/>
                </a:lnTo>
                <a:lnTo>
                  <a:pt x="114" y="22"/>
                </a:lnTo>
                <a:lnTo>
                  <a:pt x="135" y="23"/>
                </a:lnTo>
                <a:lnTo>
                  <a:pt x="153" y="26"/>
                </a:lnTo>
                <a:lnTo>
                  <a:pt x="169" y="31"/>
                </a:lnTo>
                <a:lnTo>
                  <a:pt x="183" y="38"/>
                </a:lnTo>
                <a:lnTo>
                  <a:pt x="194" y="45"/>
                </a:lnTo>
                <a:lnTo>
                  <a:pt x="202" y="53"/>
                </a:lnTo>
                <a:lnTo>
                  <a:pt x="207" y="61"/>
                </a:lnTo>
                <a:lnTo>
                  <a:pt x="209" y="69"/>
                </a:lnTo>
                <a:lnTo>
                  <a:pt x="207" y="78"/>
                </a:lnTo>
                <a:lnTo>
                  <a:pt x="202" y="86"/>
                </a:lnTo>
                <a:lnTo>
                  <a:pt x="194" y="94"/>
                </a:lnTo>
                <a:lnTo>
                  <a:pt x="183" y="102"/>
                </a:lnTo>
                <a:close/>
                <a:moveTo>
                  <a:pt x="232" y="158"/>
                </a:moveTo>
                <a:lnTo>
                  <a:pt x="232" y="158"/>
                </a:lnTo>
                <a:lnTo>
                  <a:pt x="225" y="157"/>
                </a:lnTo>
                <a:lnTo>
                  <a:pt x="221" y="154"/>
                </a:lnTo>
                <a:lnTo>
                  <a:pt x="217" y="149"/>
                </a:lnTo>
                <a:lnTo>
                  <a:pt x="214" y="143"/>
                </a:lnTo>
                <a:lnTo>
                  <a:pt x="222" y="123"/>
                </a:lnTo>
                <a:lnTo>
                  <a:pt x="226" y="121"/>
                </a:lnTo>
                <a:lnTo>
                  <a:pt x="232" y="120"/>
                </a:lnTo>
                <a:lnTo>
                  <a:pt x="239" y="121"/>
                </a:lnTo>
                <a:lnTo>
                  <a:pt x="245" y="125"/>
                </a:lnTo>
                <a:lnTo>
                  <a:pt x="250" y="131"/>
                </a:lnTo>
                <a:lnTo>
                  <a:pt x="251" y="139"/>
                </a:lnTo>
                <a:lnTo>
                  <a:pt x="250" y="146"/>
                </a:lnTo>
                <a:lnTo>
                  <a:pt x="245" y="151"/>
                </a:lnTo>
                <a:lnTo>
                  <a:pt x="239" y="155"/>
                </a:lnTo>
                <a:lnTo>
                  <a:pt x="232" y="1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4" name="Freeform 394"/>
          <p:cNvSpPr>
            <a:spLocks/>
          </p:cNvSpPr>
          <p:nvPr/>
        </p:nvSpPr>
        <p:spPr bwMode="auto">
          <a:xfrm>
            <a:off x="5578475" y="3568700"/>
            <a:ext cx="53975" cy="65088"/>
          </a:xfrm>
          <a:custGeom>
            <a:avLst/>
            <a:gdLst>
              <a:gd name="T0" fmla="*/ 12213771 w 98"/>
              <a:gd name="T1" fmla="*/ 34028444 h 119"/>
              <a:gd name="T2" fmla="*/ 12213771 w 98"/>
              <a:gd name="T3" fmla="*/ 34028444 h 119"/>
              <a:gd name="T4" fmla="*/ 13107113 w 98"/>
              <a:gd name="T5" fmla="*/ 34908499 h 119"/>
              <a:gd name="T6" fmla="*/ 13703041 w 98"/>
              <a:gd name="T7" fmla="*/ 34908499 h 119"/>
              <a:gd name="T8" fmla="*/ 13703041 w 98"/>
              <a:gd name="T9" fmla="*/ 34908499 h 119"/>
              <a:gd name="T10" fmla="*/ 13703041 w 98"/>
              <a:gd name="T11" fmla="*/ 34908499 h 119"/>
              <a:gd name="T12" fmla="*/ 13703041 w 98"/>
              <a:gd name="T13" fmla="*/ 34908499 h 119"/>
              <a:gd name="T14" fmla="*/ 14596933 w 98"/>
              <a:gd name="T15" fmla="*/ 34908499 h 119"/>
              <a:gd name="T16" fmla="*/ 15490274 w 98"/>
              <a:gd name="T17" fmla="*/ 34028444 h 119"/>
              <a:gd name="T18" fmla="*/ 28895351 w 98"/>
              <a:gd name="T19" fmla="*/ 5573502 h 119"/>
              <a:gd name="T20" fmla="*/ 28895351 w 98"/>
              <a:gd name="T21" fmla="*/ 5573502 h 119"/>
              <a:gd name="T22" fmla="*/ 29193315 w 98"/>
              <a:gd name="T23" fmla="*/ 4693446 h 119"/>
              <a:gd name="T24" fmla="*/ 28895351 w 98"/>
              <a:gd name="T25" fmla="*/ 4400277 h 119"/>
              <a:gd name="T26" fmla="*/ 28895351 w 98"/>
              <a:gd name="T27" fmla="*/ 3520222 h 119"/>
              <a:gd name="T28" fmla="*/ 28002010 w 98"/>
              <a:gd name="T29" fmla="*/ 3227052 h 119"/>
              <a:gd name="T30" fmla="*/ 28002010 w 98"/>
              <a:gd name="T31" fmla="*/ 3227052 h 119"/>
              <a:gd name="T32" fmla="*/ 24724956 w 98"/>
              <a:gd name="T33" fmla="*/ 2053280 h 119"/>
              <a:gd name="T34" fmla="*/ 21150489 w 98"/>
              <a:gd name="T35" fmla="*/ 880055 h 119"/>
              <a:gd name="T36" fmla="*/ 17575472 w 98"/>
              <a:gd name="T37" fmla="*/ 293169 h 119"/>
              <a:gd name="T38" fmla="*/ 13703041 w 98"/>
              <a:gd name="T39" fmla="*/ 0 h 119"/>
              <a:gd name="T40" fmla="*/ 13703041 w 98"/>
              <a:gd name="T41" fmla="*/ 0 h 119"/>
              <a:gd name="T42" fmla="*/ 10723951 w 98"/>
              <a:gd name="T43" fmla="*/ 293169 h 119"/>
              <a:gd name="T44" fmla="*/ 7447448 w 98"/>
              <a:gd name="T45" fmla="*/ 880055 h 119"/>
              <a:gd name="T46" fmla="*/ 4170395 w 98"/>
              <a:gd name="T47" fmla="*/ 1466941 h 119"/>
              <a:gd name="T48" fmla="*/ 1191305 w 98"/>
              <a:gd name="T49" fmla="*/ 2640166 h 119"/>
              <a:gd name="T50" fmla="*/ 1191305 w 98"/>
              <a:gd name="T51" fmla="*/ 2640166 h 119"/>
              <a:gd name="T52" fmla="*/ 297964 w 98"/>
              <a:gd name="T53" fmla="*/ 2640166 h 119"/>
              <a:gd name="T54" fmla="*/ 0 w 98"/>
              <a:gd name="T55" fmla="*/ 3520222 h 119"/>
              <a:gd name="T56" fmla="*/ 0 w 98"/>
              <a:gd name="T57" fmla="*/ 4107107 h 119"/>
              <a:gd name="T58" fmla="*/ 0 w 98"/>
              <a:gd name="T59" fmla="*/ 4693446 h 119"/>
              <a:gd name="T60" fmla="*/ 0 w 98"/>
              <a:gd name="T61" fmla="*/ 4693446 h 119"/>
              <a:gd name="T62" fmla="*/ 12213771 w 98"/>
              <a:gd name="T63" fmla="*/ 34028444 h 119"/>
              <a:gd name="T64" fmla="*/ 12213771 w 98"/>
              <a:gd name="T65" fmla="*/ 34028444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8" h="119">
                <a:moveTo>
                  <a:pt x="41" y="116"/>
                </a:moveTo>
                <a:lnTo>
                  <a:pt x="41" y="116"/>
                </a:lnTo>
                <a:lnTo>
                  <a:pt x="44" y="119"/>
                </a:lnTo>
                <a:lnTo>
                  <a:pt x="46" y="119"/>
                </a:lnTo>
                <a:lnTo>
                  <a:pt x="49" y="119"/>
                </a:lnTo>
                <a:lnTo>
                  <a:pt x="52" y="116"/>
                </a:lnTo>
                <a:lnTo>
                  <a:pt x="97" y="19"/>
                </a:lnTo>
                <a:lnTo>
                  <a:pt x="98" y="16"/>
                </a:lnTo>
                <a:lnTo>
                  <a:pt x="97" y="15"/>
                </a:lnTo>
                <a:lnTo>
                  <a:pt x="97" y="12"/>
                </a:lnTo>
                <a:lnTo>
                  <a:pt x="94" y="11"/>
                </a:lnTo>
                <a:lnTo>
                  <a:pt x="83" y="7"/>
                </a:lnTo>
                <a:lnTo>
                  <a:pt x="71" y="3"/>
                </a:lnTo>
                <a:lnTo>
                  <a:pt x="59" y="1"/>
                </a:lnTo>
                <a:lnTo>
                  <a:pt x="46" y="0"/>
                </a:lnTo>
                <a:lnTo>
                  <a:pt x="36" y="1"/>
                </a:lnTo>
                <a:lnTo>
                  <a:pt x="25" y="3"/>
                </a:lnTo>
                <a:lnTo>
                  <a:pt x="14" y="5"/>
                </a:lnTo>
                <a:lnTo>
                  <a:pt x="4" y="9"/>
                </a:lnTo>
                <a:lnTo>
                  <a:pt x="1" y="9"/>
                </a:lnTo>
                <a:lnTo>
                  <a:pt x="0" y="12"/>
                </a:lnTo>
                <a:lnTo>
                  <a:pt x="0" y="14"/>
                </a:lnTo>
                <a:lnTo>
                  <a:pt x="0" y="16"/>
                </a:lnTo>
                <a:lnTo>
                  <a:pt x="41"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5" name="Freeform 395"/>
          <p:cNvSpPr>
            <a:spLocks/>
          </p:cNvSpPr>
          <p:nvPr/>
        </p:nvSpPr>
        <p:spPr bwMode="auto">
          <a:xfrm>
            <a:off x="5614988" y="3587750"/>
            <a:ext cx="63500" cy="84138"/>
          </a:xfrm>
          <a:custGeom>
            <a:avLst/>
            <a:gdLst>
              <a:gd name="T0" fmla="*/ 15740529 w 119"/>
              <a:gd name="T1" fmla="*/ 0 h 157"/>
              <a:gd name="T2" fmla="*/ 15740529 w 119"/>
              <a:gd name="T3" fmla="*/ 0 h 157"/>
              <a:gd name="T4" fmla="*/ 14881945 w 119"/>
              <a:gd name="T5" fmla="*/ 0 h 157"/>
              <a:gd name="T6" fmla="*/ 14309378 w 119"/>
              <a:gd name="T7" fmla="*/ 0 h 157"/>
              <a:gd name="T8" fmla="*/ 14309378 w 119"/>
              <a:gd name="T9" fmla="*/ 0 h 157"/>
              <a:gd name="T10" fmla="*/ 13737345 w 119"/>
              <a:gd name="T11" fmla="*/ 287784 h 157"/>
              <a:gd name="T12" fmla="*/ 13164777 w 119"/>
              <a:gd name="T13" fmla="*/ 863888 h 157"/>
              <a:gd name="T14" fmla="*/ 286017 w 119"/>
              <a:gd name="T15" fmla="*/ 29088704 h 157"/>
              <a:gd name="T16" fmla="*/ 286017 w 119"/>
              <a:gd name="T17" fmla="*/ 29088704 h 157"/>
              <a:gd name="T18" fmla="*/ 0 w 119"/>
              <a:gd name="T19" fmla="*/ 29377024 h 157"/>
              <a:gd name="T20" fmla="*/ 286017 w 119"/>
              <a:gd name="T21" fmla="*/ 30240912 h 157"/>
              <a:gd name="T22" fmla="*/ 286017 w 119"/>
              <a:gd name="T23" fmla="*/ 30529232 h 157"/>
              <a:gd name="T24" fmla="*/ 858584 w 119"/>
              <a:gd name="T25" fmla="*/ 31104800 h 157"/>
              <a:gd name="T26" fmla="*/ 28619290 w 119"/>
              <a:gd name="T27" fmla="*/ 44929692 h 157"/>
              <a:gd name="T28" fmla="*/ 28619290 w 119"/>
              <a:gd name="T29" fmla="*/ 44929692 h 157"/>
              <a:gd name="T30" fmla="*/ 29191324 w 119"/>
              <a:gd name="T31" fmla="*/ 45217476 h 157"/>
              <a:gd name="T32" fmla="*/ 29191324 w 119"/>
              <a:gd name="T33" fmla="*/ 45217476 h 157"/>
              <a:gd name="T34" fmla="*/ 30049908 w 119"/>
              <a:gd name="T35" fmla="*/ 44929692 h 157"/>
              <a:gd name="T36" fmla="*/ 30336458 w 119"/>
              <a:gd name="T37" fmla="*/ 44353588 h 157"/>
              <a:gd name="T38" fmla="*/ 30336458 w 119"/>
              <a:gd name="T39" fmla="*/ 44353588 h 157"/>
              <a:gd name="T40" fmla="*/ 32053626 w 119"/>
              <a:gd name="T41" fmla="*/ 40897499 h 157"/>
              <a:gd name="T42" fmla="*/ 33198227 w 119"/>
              <a:gd name="T43" fmla="*/ 36865306 h 157"/>
              <a:gd name="T44" fmla="*/ 34056811 w 119"/>
              <a:gd name="T45" fmla="*/ 33409217 h 157"/>
              <a:gd name="T46" fmla="*/ 34056811 w 119"/>
              <a:gd name="T47" fmla="*/ 29377024 h 157"/>
              <a:gd name="T48" fmla="*/ 34056811 w 119"/>
              <a:gd name="T49" fmla="*/ 29377024 h 157"/>
              <a:gd name="T50" fmla="*/ 33484244 w 119"/>
              <a:gd name="T51" fmla="*/ 25057047 h 157"/>
              <a:gd name="T52" fmla="*/ 32912210 w 119"/>
              <a:gd name="T53" fmla="*/ 20448749 h 157"/>
              <a:gd name="T54" fmla="*/ 31195042 w 119"/>
              <a:gd name="T55" fmla="*/ 16128772 h 157"/>
              <a:gd name="T56" fmla="*/ 28905307 w 119"/>
              <a:gd name="T57" fmla="*/ 12096579 h 157"/>
              <a:gd name="T58" fmla="*/ 26043538 w 119"/>
              <a:gd name="T59" fmla="*/ 8640490 h 157"/>
              <a:gd name="T60" fmla="*/ 22895218 w 119"/>
              <a:gd name="T61" fmla="*/ 5184401 h 157"/>
              <a:gd name="T62" fmla="*/ 19460882 w 119"/>
              <a:gd name="T63" fmla="*/ 2303881 h 157"/>
              <a:gd name="T64" fmla="*/ 15740529 w 119"/>
              <a:gd name="T65" fmla="*/ 0 h 157"/>
              <a:gd name="T66" fmla="*/ 15740529 w 119"/>
              <a:gd name="T67" fmla="*/ 0 h 1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9" h="157">
                <a:moveTo>
                  <a:pt x="55" y="0"/>
                </a:moveTo>
                <a:lnTo>
                  <a:pt x="55" y="0"/>
                </a:lnTo>
                <a:lnTo>
                  <a:pt x="52" y="0"/>
                </a:lnTo>
                <a:lnTo>
                  <a:pt x="50" y="0"/>
                </a:lnTo>
                <a:lnTo>
                  <a:pt x="48" y="1"/>
                </a:lnTo>
                <a:lnTo>
                  <a:pt x="46" y="3"/>
                </a:lnTo>
                <a:lnTo>
                  <a:pt x="1" y="101"/>
                </a:lnTo>
                <a:lnTo>
                  <a:pt x="0" y="102"/>
                </a:lnTo>
                <a:lnTo>
                  <a:pt x="1" y="105"/>
                </a:lnTo>
                <a:lnTo>
                  <a:pt x="1" y="106"/>
                </a:lnTo>
                <a:lnTo>
                  <a:pt x="3" y="108"/>
                </a:lnTo>
                <a:lnTo>
                  <a:pt x="100" y="156"/>
                </a:lnTo>
                <a:lnTo>
                  <a:pt x="102" y="157"/>
                </a:lnTo>
                <a:lnTo>
                  <a:pt x="105" y="156"/>
                </a:lnTo>
                <a:lnTo>
                  <a:pt x="106" y="154"/>
                </a:lnTo>
                <a:lnTo>
                  <a:pt x="112" y="142"/>
                </a:lnTo>
                <a:lnTo>
                  <a:pt x="116" y="128"/>
                </a:lnTo>
                <a:lnTo>
                  <a:pt x="119" y="116"/>
                </a:lnTo>
                <a:lnTo>
                  <a:pt x="119" y="102"/>
                </a:lnTo>
                <a:lnTo>
                  <a:pt x="117" y="87"/>
                </a:lnTo>
                <a:lnTo>
                  <a:pt x="115" y="71"/>
                </a:lnTo>
                <a:lnTo>
                  <a:pt x="109" y="56"/>
                </a:lnTo>
                <a:lnTo>
                  <a:pt x="101" y="42"/>
                </a:lnTo>
                <a:lnTo>
                  <a:pt x="91" y="30"/>
                </a:lnTo>
                <a:lnTo>
                  <a:pt x="80" y="18"/>
                </a:lnTo>
                <a:lnTo>
                  <a:pt x="68" y="8"/>
                </a:lnTo>
                <a:lnTo>
                  <a:pt x="5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6" name="Freeform 396"/>
          <p:cNvSpPr>
            <a:spLocks/>
          </p:cNvSpPr>
          <p:nvPr/>
        </p:nvSpPr>
        <p:spPr bwMode="auto">
          <a:xfrm>
            <a:off x="5532438" y="3594100"/>
            <a:ext cx="115887" cy="117475"/>
          </a:xfrm>
          <a:custGeom>
            <a:avLst/>
            <a:gdLst>
              <a:gd name="T0" fmla="*/ 62094312 w 214"/>
              <a:gd name="T1" fmla="*/ 43535044 h 217"/>
              <a:gd name="T2" fmla="*/ 34268977 w 214"/>
              <a:gd name="T3" fmla="*/ 29709806 h 217"/>
              <a:gd name="T4" fmla="*/ 34268977 w 214"/>
              <a:gd name="T5" fmla="*/ 29709806 h 217"/>
              <a:gd name="T6" fmla="*/ 22845985 w 214"/>
              <a:gd name="T7" fmla="*/ 882416 h 217"/>
              <a:gd name="T8" fmla="*/ 22845985 w 214"/>
              <a:gd name="T9" fmla="*/ 882416 h 217"/>
              <a:gd name="T10" fmla="*/ 22260052 w 214"/>
              <a:gd name="T11" fmla="*/ 588458 h 217"/>
              <a:gd name="T12" fmla="*/ 21674660 w 214"/>
              <a:gd name="T13" fmla="*/ 0 h 217"/>
              <a:gd name="T14" fmla="*/ 21674660 w 214"/>
              <a:gd name="T15" fmla="*/ 0 h 217"/>
              <a:gd name="T16" fmla="*/ 20502793 w 214"/>
              <a:gd name="T17" fmla="*/ 0 h 217"/>
              <a:gd name="T18" fmla="*/ 20502793 w 214"/>
              <a:gd name="T19" fmla="*/ 0 h 217"/>
              <a:gd name="T20" fmla="*/ 16109376 w 214"/>
              <a:gd name="T21" fmla="*/ 2647248 h 217"/>
              <a:gd name="T22" fmla="*/ 12008926 w 214"/>
              <a:gd name="T23" fmla="*/ 5295037 h 217"/>
              <a:gd name="T24" fmla="*/ 8493867 w 214"/>
              <a:gd name="T25" fmla="*/ 8530742 h 217"/>
              <a:gd name="T26" fmla="*/ 5565284 w 214"/>
              <a:gd name="T27" fmla="*/ 12648863 h 217"/>
              <a:gd name="T28" fmla="*/ 3222092 w 214"/>
              <a:gd name="T29" fmla="*/ 16472485 h 217"/>
              <a:gd name="T30" fmla="*/ 1757258 w 214"/>
              <a:gd name="T31" fmla="*/ 20885106 h 217"/>
              <a:gd name="T32" fmla="*/ 292967 w 214"/>
              <a:gd name="T33" fmla="*/ 25885643 h 217"/>
              <a:gd name="T34" fmla="*/ 0 w 214"/>
              <a:gd name="T35" fmla="*/ 30886181 h 217"/>
              <a:gd name="T36" fmla="*/ 0 w 214"/>
              <a:gd name="T37" fmla="*/ 30886181 h 217"/>
              <a:gd name="T38" fmla="*/ 292967 w 214"/>
              <a:gd name="T39" fmla="*/ 34121886 h 217"/>
              <a:gd name="T40" fmla="*/ 878900 w 214"/>
              <a:gd name="T41" fmla="*/ 37357591 h 217"/>
              <a:gd name="T42" fmla="*/ 1757258 w 214"/>
              <a:gd name="T43" fmla="*/ 40593297 h 217"/>
              <a:gd name="T44" fmla="*/ 2929125 w 214"/>
              <a:gd name="T45" fmla="*/ 43829002 h 217"/>
              <a:gd name="T46" fmla="*/ 4100450 w 214"/>
              <a:gd name="T47" fmla="*/ 46770749 h 217"/>
              <a:gd name="T48" fmla="*/ 5565284 w 214"/>
              <a:gd name="T49" fmla="*/ 49417997 h 217"/>
              <a:gd name="T50" fmla="*/ 7615509 w 214"/>
              <a:gd name="T51" fmla="*/ 51771287 h 217"/>
              <a:gd name="T52" fmla="*/ 9665734 w 214"/>
              <a:gd name="T53" fmla="*/ 54418534 h 217"/>
              <a:gd name="T54" fmla="*/ 12008926 w 214"/>
              <a:gd name="T55" fmla="*/ 56183907 h 217"/>
              <a:gd name="T56" fmla="*/ 14938051 w 214"/>
              <a:gd name="T57" fmla="*/ 58242697 h 217"/>
              <a:gd name="T58" fmla="*/ 17281243 w 214"/>
              <a:gd name="T59" fmla="*/ 60007529 h 217"/>
              <a:gd name="T60" fmla="*/ 20502793 w 214"/>
              <a:gd name="T61" fmla="*/ 61478403 h 217"/>
              <a:gd name="T62" fmla="*/ 23138952 w 214"/>
              <a:gd name="T63" fmla="*/ 62655318 h 217"/>
              <a:gd name="T64" fmla="*/ 26361043 w 214"/>
              <a:gd name="T65" fmla="*/ 63537734 h 217"/>
              <a:gd name="T66" fmla="*/ 29582594 w 214"/>
              <a:gd name="T67" fmla="*/ 63831692 h 217"/>
              <a:gd name="T68" fmla="*/ 33097652 w 214"/>
              <a:gd name="T69" fmla="*/ 63831692 h 217"/>
              <a:gd name="T70" fmla="*/ 33097652 w 214"/>
              <a:gd name="T71" fmla="*/ 63831692 h 217"/>
              <a:gd name="T72" fmla="*/ 38077002 w 214"/>
              <a:gd name="T73" fmla="*/ 63831692 h 217"/>
              <a:gd name="T74" fmla="*/ 42470419 w 214"/>
              <a:gd name="T75" fmla="*/ 62655318 h 217"/>
              <a:gd name="T76" fmla="*/ 46277903 w 214"/>
              <a:gd name="T77" fmla="*/ 61184445 h 217"/>
              <a:gd name="T78" fmla="*/ 50378353 w 214"/>
              <a:gd name="T79" fmla="*/ 59125113 h 217"/>
              <a:gd name="T80" fmla="*/ 53893412 w 214"/>
              <a:gd name="T81" fmla="*/ 56771824 h 217"/>
              <a:gd name="T82" fmla="*/ 57700895 w 214"/>
              <a:gd name="T83" fmla="*/ 53536118 h 217"/>
              <a:gd name="T84" fmla="*/ 60337054 w 214"/>
              <a:gd name="T85" fmla="*/ 50006455 h 217"/>
              <a:gd name="T86" fmla="*/ 62680246 w 214"/>
              <a:gd name="T87" fmla="*/ 45888334 h 217"/>
              <a:gd name="T88" fmla="*/ 62680246 w 214"/>
              <a:gd name="T89" fmla="*/ 45888334 h 217"/>
              <a:gd name="T90" fmla="*/ 62680246 w 214"/>
              <a:gd name="T91" fmla="*/ 44711418 h 217"/>
              <a:gd name="T92" fmla="*/ 62680246 w 214"/>
              <a:gd name="T93" fmla="*/ 44711418 h 217"/>
              <a:gd name="T94" fmla="*/ 62387279 w 214"/>
              <a:gd name="T95" fmla="*/ 43829002 h 217"/>
              <a:gd name="T96" fmla="*/ 62094312 w 214"/>
              <a:gd name="T97" fmla="*/ 43535044 h 217"/>
              <a:gd name="T98" fmla="*/ 62094312 w 214"/>
              <a:gd name="T99" fmla="*/ 43535044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4" h="217">
                <a:moveTo>
                  <a:pt x="212" y="148"/>
                </a:moveTo>
                <a:lnTo>
                  <a:pt x="117" y="101"/>
                </a:lnTo>
                <a:lnTo>
                  <a:pt x="78" y="3"/>
                </a:lnTo>
                <a:lnTo>
                  <a:pt x="76" y="2"/>
                </a:lnTo>
                <a:lnTo>
                  <a:pt x="74" y="0"/>
                </a:lnTo>
                <a:lnTo>
                  <a:pt x="70" y="0"/>
                </a:lnTo>
                <a:lnTo>
                  <a:pt x="55" y="9"/>
                </a:lnTo>
                <a:lnTo>
                  <a:pt x="41" y="18"/>
                </a:lnTo>
                <a:lnTo>
                  <a:pt x="29" y="29"/>
                </a:lnTo>
                <a:lnTo>
                  <a:pt x="19" y="43"/>
                </a:lnTo>
                <a:lnTo>
                  <a:pt x="11" y="56"/>
                </a:lnTo>
                <a:lnTo>
                  <a:pt x="6" y="71"/>
                </a:lnTo>
                <a:lnTo>
                  <a:pt x="1" y="88"/>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30" y="217"/>
                </a:lnTo>
                <a:lnTo>
                  <a:pt x="145" y="213"/>
                </a:lnTo>
                <a:lnTo>
                  <a:pt x="158" y="208"/>
                </a:lnTo>
                <a:lnTo>
                  <a:pt x="172" y="201"/>
                </a:lnTo>
                <a:lnTo>
                  <a:pt x="184" y="193"/>
                </a:lnTo>
                <a:lnTo>
                  <a:pt x="197" y="182"/>
                </a:lnTo>
                <a:lnTo>
                  <a:pt x="206" y="170"/>
                </a:lnTo>
                <a:lnTo>
                  <a:pt x="214" y="156"/>
                </a:lnTo>
                <a:lnTo>
                  <a:pt x="214" y="152"/>
                </a:lnTo>
                <a:lnTo>
                  <a:pt x="213" y="149"/>
                </a:lnTo>
                <a:lnTo>
                  <a:pt x="212" y="1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7" name="Freeform 397"/>
          <p:cNvSpPr>
            <a:spLocks noEditPoints="1"/>
          </p:cNvSpPr>
          <p:nvPr/>
        </p:nvSpPr>
        <p:spPr bwMode="auto">
          <a:xfrm>
            <a:off x="5237163" y="3321050"/>
            <a:ext cx="87312" cy="88900"/>
          </a:xfrm>
          <a:custGeom>
            <a:avLst/>
            <a:gdLst>
              <a:gd name="T0" fmla="*/ 42666287 w 164"/>
              <a:gd name="T1" fmla="*/ 22868983 h 164"/>
              <a:gd name="T2" fmla="*/ 43804004 w 164"/>
              <a:gd name="T3" fmla="*/ 14073304 h 164"/>
              <a:gd name="T4" fmla="*/ 44373130 w 164"/>
              <a:gd name="T5" fmla="*/ 13193519 h 164"/>
              <a:gd name="T6" fmla="*/ 40106554 w 164"/>
              <a:gd name="T7" fmla="*/ 7329913 h 164"/>
              <a:gd name="T8" fmla="*/ 38968836 w 164"/>
              <a:gd name="T9" fmla="*/ 7329913 h 164"/>
              <a:gd name="T10" fmla="*/ 33279714 w 164"/>
              <a:gd name="T11" fmla="*/ 6743390 h 164"/>
              <a:gd name="T12" fmla="*/ 31004278 w 164"/>
              <a:gd name="T13" fmla="*/ 2052289 h 164"/>
              <a:gd name="T14" fmla="*/ 30435153 w 164"/>
              <a:gd name="T15" fmla="*/ 879785 h 164"/>
              <a:gd name="T16" fmla="*/ 23039720 w 164"/>
              <a:gd name="T17" fmla="*/ 0 h 164"/>
              <a:gd name="T18" fmla="*/ 22186299 w 164"/>
              <a:gd name="T19" fmla="*/ 4104578 h 164"/>
              <a:gd name="T20" fmla="*/ 15644287 w 164"/>
              <a:gd name="T21" fmla="*/ 5570886 h 164"/>
              <a:gd name="T22" fmla="*/ 12799726 w 164"/>
              <a:gd name="T23" fmla="*/ 2345551 h 164"/>
              <a:gd name="T24" fmla="*/ 7111136 w 164"/>
              <a:gd name="T25" fmla="*/ 6743390 h 164"/>
              <a:gd name="T26" fmla="*/ 7111136 w 164"/>
              <a:gd name="T27" fmla="*/ 7916437 h 164"/>
              <a:gd name="T28" fmla="*/ 6542011 w 164"/>
              <a:gd name="T29" fmla="*/ 13486780 h 164"/>
              <a:gd name="T30" fmla="*/ 1991140 w 164"/>
              <a:gd name="T31" fmla="*/ 16418854 h 164"/>
              <a:gd name="T32" fmla="*/ 853422 w 164"/>
              <a:gd name="T33" fmla="*/ 16712116 h 164"/>
              <a:gd name="T34" fmla="*/ 0 w 164"/>
              <a:gd name="T35" fmla="*/ 24334749 h 164"/>
              <a:gd name="T36" fmla="*/ 3982279 w 164"/>
              <a:gd name="T37" fmla="*/ 25214534 h 164"/>
              <a:gd name="T38" fmla="*/ 2844561 w 164"/>
              <a:gd name="T39" fmla="*/ 34010213 h 164"/>
              <a:gd name="T40" fmla="*/ 2844561 w 164"/>
              <a:gd name="T41" fmla="*/ 35769240 h 164"/>
              <a:gd name="T42" fmla="*/ 7111136 w 164"/>
              <a:gd name="T43" fmla="*/ 41340126 h 164"/>
              <a:gd name="T44" fmla="*/ 10524290 w 164"/>
              <a:gd name="T45" fmla="*/ 38701314 h 164"/>
              <a:gd name="T46" fmla="*/ 15644287 w 164"/>
              <a:gd name="T47" fmla="*/ 46031227 h 164"/>
              <a:gd name="T48" fmla="*/ 16213412 w 164"/>
              <a:gd name="T49" fmla="*/ 47203732 h 164"/>
              <a:gd name="T50" fmla="*/ 23039720 w 164"/>
              <a:gd name="T51" fmla="*/ 48083516 h 164"/>
              <a:gd name="T52" fmla="*/ 23608845 w 164"/>
              <a:gd name="T53" fmla="*/ 47203732 h 164"/>
              <a:gd name="T54" fmla="*/ 27591124 w 164"/>
              <a:gd name="T55" fmla="*/ 43099154 h 164"/>
              <a:gd name="T56" fmla="*/ 32995418 w 164"/>
              <a:gd name="T57" fmla="*/ 45151443 h 164"/>
              <a:gd name="T58" fmla="*/ 39537429 w 164"/>
              <a:gd name="T59" fmla="*/ 41340126 h 164"/>
              <a:gd name="T60" fmla="*/ 40106554 w 164"/>
              <a:gd name="T61" fmla="*/ 40753603 h 164"/>
              <a:gd name="T62" fmla="*/ 37546290 w 164"/>
              <a:gd name="T63" fmla="*/ 37235548 h 164"/>
              <a:gd name="T64" fmla="*/ 44657426 w 164"/>
              <a:gd name="T65" fmla="*/ 31957924 h 164"/>
              <a:gd name="T66" fmla="*/ 45795144 w 164"/>
              <a:gd name="T67" fmla="*/ 31371401 h 164"/>
              <a:gd name="T68" fmla="*/ 46648566 w 164"/>
              <a:gd name="T69" fmla="*/ 23748768 h 164"/>
              <a:gd name="T70" fmla="*/ 28444014 w 164"/>
              <a:gd name="T71" fmla="*/ 30785420 h 164"/>
              <a:gd name="T72" fmla="*/ 23324549 w 164"/>
              <a:gd name="T73" fmla="*/ 32544447 h 164"/>
              <a:gd name="T74" fmla="*/ 19342270 w 164"/>
              <a:gd name="T75" fmla="*/ 31664662 h 164"/>
              <a:gd name="T76" fmla="*/ 16213412 w 164"/>
              <a:gd name="T77" fmla="*/ 29319112 h 164"/>
              <a:gd name="T78" fmla="*/ 14790866 w 164"/>
              <a:gd name="T79" fmla="*/ 24334749 h 164"/>
              <a:gd name="T80" fmla="*/ 15928584 w 164"/>
              <a:gd name="T81" fmla="*/ 19643648 h 164"/>
              <a:gd name="T82" fmla="*/ 18204552 w 164"/>
              <a:gd name="T83" fmla="*/ 16712116 h 164"/>
              <a:gd name="T84" fmla="*/ 23324549 w 164"/>
              <a:gd name="T85" fmla="*/ 15245808 h 164"/>
              <a:gd name="T86" fmla="*/ 28444014 w 164"/>
              <a:gd name="T87" fmla="*/ 17298097 h 164"/>
              <a:gd name="T88" fmla="*/ 30719982 w 164"/>
              <a:gd name="T89" fmla="*/ 19936909 h 164"/>
              <a:gd name="T90" fmla="*/ 31572871 w 164"/>
              <a:gd name="T91" fmla="*/ 25214534 h 164"/>
              <a:gd name="T92" fmla="*/ 29582264 w 164"/>
              <a:gd name="T93" fmla="*/ 29612373 h 1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4" h="164">
                <a:moveTo>
                  <a:pt x="161" y="81"/>
                </a:moveTo>
                <a:lnTo>
                  <a:pt x="150" y="78"/>
                </a:lnTo>
                <a:lnTo>
                  <a:pt x="148" y="67"/>
                </a:lnTo>
                <a:lnTo>
                  <a:pt x="145" y="55"/>
                </a:lnTo>
                <a:lnTo>
                  <a:pt x="154" y="48"/>
                </a:lnTo>
                <a:lnTo>
                  <a:pt x="156" y="45"/>
                </a:lnTo>
                <a:lnTo>
                  <a:pt x="154" y="44"/>
                </a:lnTo>
                <a:lnTo>
                  <a:pt x="141" y="25"/>
                </a:lnTo>
                <a:lnTo>
                  <a:pt x="139" y="23"/>
                </a:lnTo>
                <a:lnTo>
                  <a:pt x="137" y="25"/>
                </a:lnTo>
                <a:lnTo>
                  <a:pt x="127" y="31"/>
                </a:lnTo>
                <a:lnTo>
                  <a:pt x="117" y="23"/>
                </a:lnTo>
                <a:lnTo>
                  <a:pt x="107" y="18"/>
                </a:lnTo>
                <a:lnTo>
                  <a:pt x="109" y="7"/>
                </a:lnTo>
                <a:lnTo>
                  <a:pt x="108" y="4"/>
                </a:lnTo>
                <a:lnTo>
                  <a:pt x="107" y="3"/>
                </a:lnTo>
                <a:lnTo>
                  <a:pt x="83" y="0"/>
                </a:lnTo>
                <a:lnTo>
                  <a:pt x="81" y="0"/>
                </a:lnTo>
                <a:lnTo>
                  <a:pt x="81" y="3"/>
                </a:lnTo>
                <a:lnTo>
                  <a:pt x="78" y="14"/>
                </a:lnTo>
                <a:lnTo>
                  <a:pt x="66" y="15"/>
                </a:lnTo>
                <a:lnTo>
                  <a:pt x="55" y="19"/>
                </a:lnTo>
                <a:lnTo>
                  <a:pt x="48" y="10"/>
                </a:lnTo>
                <a:lnTo>
                  <a:pt x="45" y="8"/>
                </a:lnTo>
                <a:lnTo>
                  <a:pt x="44" y="10"/>
                </a:lnTo>
                <a:lnTo>
                  <a:pt x="25" y="23"/>
                </a:lnTo>
                <a:lnTo>
                  <a:pt x="23" y="25"/>
                </a:lnTo>
                <a:lnTo>
                  <a:pt x="25" y="27"/>
                </a:lnTo>
                <a:lnTo>
                  <a:pt x="31" y="36"/>
                </a:lnTo>
                <a:lnTo>
                  <a:pt x="23" y="46"/>
                </a:lnTo>
                <a:lnTo>
                  <a:pt x="18" y="57"/>
                </a:lnTo>
                <a:lnTo>
                  <a:pt x="7" y="56"/>
                </a:lnTo>
                <a:lnTo>
                  <a:pt x="4" y="56"/>
                </a:lnTo>
                <a:lnTo>
                  <a:pt x="3" y="57"/>
                </a:lnTo>
                <a:lnTo>
                  <a:pt x="0" y="81"/>
                </a:lnTo>
                <a:lnTo>
                  <a:pt x="0" y="83"/>
                </a:lnTo>
                <a:lnTo>
                  <a:pt x="3" y="85"/>
                </a:lnTo>
                <a:lnTo>
                  <a:pt x="14" y="86"/>
                </a:lnTo>
                <a:lnTo>
                  <a:pt x="15" y="98"/>
                </a:lnTo>
                <a:lnTo>
                  <a:pt x="19" y="109"/>
                </a:lnTo>
                <a:lnTo>
                  <a:pt x="10" y="116"/>
                </a:lnTo>
                <a:lnTo>
                  <a:pt x="8" y="119"/>
                </a:lnTo>
                <a:lnTo>
                  <a:pt x="10" y="122"/>
                </a:lnTo>
                <a:lnTo>
                  <a:pt x="23" y="139"/>
                </a:lnTo>
                <a:lnTo>
                  <a:pt x="25" y="141"/>
                </a:lnTo>
                <a:lnTo>
                  <a:pt x="27" y="139"/>
                </a:lnTo>
                <a:lnTo>
                  <a:pt x="37" y="132"/>
                </a:lnTo>
                <a:lnTo>
                  <a:pt x="47" y="139"/>
                </a:lnTo>
                <a:lnTo>
                  <a:pt x="57" y="145"/>
                </a:lnTo>
                <a:lnTo>
                  <a:pt x="55" y="157"/>
                </a:lnTo>
                <a:lnTo>
                  <a:pt x="56" y="160"/>
                </a:lnTo>
                <a:lnTo>
                  <a:pt x="57" y="161"/>
                </a:lnTo>
                <a:lnTo>
                  <a:pt x="81" y="164"/>
                </a:lnTo>
                <a:lnTo>
                  <a:pt x="83" y="164"/>
                </a:lnTo>
                <a:lnTo>
                  <a:pt x="83" y="161"/>
                </a:lnTo>
                <a:lnTo>
                  <a:pt x="86" y="149"/>
                </a:lnTo>
                <a:lnTo>
                  <a:pt x="97" y="147"/>
                </a:lnTo>
                <a:lnTo>
                  <a:pt x="109" y="143"/>
                </a:lnTo>
                <a:lnTo>
                  <a:pt x="116" y="154"/>
                </a:lnTo>
                <a:lnTo>
                  <a:pt x="119" y="156"/>
                </a:lnTo>
                <a:lnTo>
                  <a:pt x="120" y="154"/>
                </a:lnTo>
                <a:lnTo>
                  <a:pt x="139" y="141"/>
                </a:lnTo>
                <a:lnTo>
                  <a:pt x="141" y="139"/>
                </a:lnTo>
                <a:lnTo>
                  <a:pt x="139" y="137"/>
                </a:lnTo>
                <a:lnTo>
                  <a:pt x="132" y="127"/>
                </a:lnTo>
                <a:lnTo>
                  <a:pt x="139" y="117"/>
                </a:lnTo>
                <a:lnTo>
                  <a:pt x="145" y="107"/>
                </a:lnTo>
                <a:lnTo>
                  <a:pt x="157" y="109"/>
                </a:lnTo>
                <a:lnTo>
                  <a:pt x="160" y="108"/>
                </a:lnTo>
                <a:lnTo>
                  <a:pt x="161" y="107"/>
                </a:lnTo>
                <a:lnTo>
                  <a:pt x="164" y="83"/>
                </a:lnTo>
                <a:lnTo>
                  <a:pt x="164" y="81"/>
                </a:lnTo>
                <a:lnTo>
                  <a:pt x="161" y="81"/>
                </a:lnTo>
                <a:close/>
                <a:moveTo>
                  <a:pt x="100" y="105"/>
                </a:moveTo>
                <a:lnTo>
                  <a:pt x="100" y="105"/>
                </a:lnTo>
                <a:lnTo>
                  <a:pt x="90" y="109"/>
                </a:lnTo>
                <a:lnTo>
                  <a:pt x="82" y="111"/>
                </a:lnTo>
                <a:lnTo>
                  <a:pt x="75" y="111"/>
                </a:lnTo>
                <a:lnTo>
                  <a:pt x="68" y="108"/>
                </a:lnTo>
                <a:lnTo>
                  <a:pt x="63" y="104"/>
                </a:lnTo>
                <a:lnTo>
                  <a:pt x="57" y="100"/>
                </a:lnTo>
                <a:lnTo>
                  <a:pt x="55" y="94"/>
                </a:lnTo>
                <a:lnTo>
                  <a:pt x="53" y="89"/>
                </a:lnTo>
                <a:lnTo>
                  <a:pt x="52" y="83"/>
                </a:lnTo>
                <a:lnTo>
                  <a:pt x="52" y="78"/>
                </a:lnTo>
                <a:lnTo>
                  <a:pt x="53" y="72"/>
                </a:lnTo>
                <a:lnTo>
                  <a:pt x="56" y="67"/>
                </a:lnTo>
                <a:lnTo>
                  <a:pt x="60" y="61"/>
                </a:lnTo>
                <a:lnTo>
                  <a:pt x="64" y="57"/>
                </a:lnTo>
                <a:lnTo>
                  <a:pt x="72" y="53"/>
                </a:lnTo>
                <a:lnTo>
                  <a:pt x="82" y="52"/>
                </a:lnTo>
                <a:lnTo>
                  <a:pt x="89" y="53"/>
                </a:lnTo>
                <a:lnTo>
                  <a:pt x="94" y="55"/>
                </a:lnTo>
                <a:lnTo>
                  <a:pt x="100" y="59"/>
                </a:lnTo>
                <a:lnTo>
                  <a:pt x="105" y="64"/>
                </a:lnTo>
                <a:lnTo>
                  <a:pt x="108" y="68"/>
                </a:lnTo>
                <a:lnTo>
                  <a:pt x="109" y="74"/>
                </a:lnTo>
                <a:lnTo>
                  <a:pt x="111" y="79"/>
                </a:lnTo>
                <a:lnTo>
                  <a:pt x="111" y="86"/>
                </a:lnTo>
                <a:lnTo>
                  <a:pt x="109" y="92"/>
                </a:lnTo>
                <a:lnTo>
                  <a:pt x="107" y="96"/>
                </a:lnTo>
                <a:lnTo>
                  <a:pt x="104" y="101"/>
                </a:lnTo>
                <a:lnTo>
                  <a:pt x="100"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8" name="Freeform 398"/>
          <p:cNvSpPr>
            <a:spLocks noEditPoints="1"/>
          </p:cNvSpPr>
          <p:nvPr/>
        </p:nvSpPr>
        <p:spPr bwMode="auto">
          <a:xfrm>
            <a:off x="5313363" y="3281363"/>
            <a:ext cx="69850" cy="69850"/>
          </a:xfrm>
          <a:custGeom>
            <a:avLst/>
            <a:gdLst>
              <a:gd name="T0" fmla="*/ 36599217 w 128"/>
              <a:gd name="T1" fmla="*/ 12100836 h 129"/>
              <a:gd name="T2" fmla="*/ 35418316 w 128"/>
              <a:gd name="T3" fmla="*/ 11214986 h 129"/>
              <a:gd name="T4" fmla="*/ 31876702 w 128"/>
              <a:gd name="T5" fmla="*/ 9739472 h 129"/>
              <a:gd name="T6" fmla="*/ 31581477 w 128"/>
              <a:gd name="T7" fmla="*/ 5607493 h 129"/>
              <a:gd name="T8" fmla="*/ 26563737 w 128"/>
              <a:gd name="T9" fmla="*/ 1475514 h 129"/>
              <a:gd name="T10" fmla="*/ 25678061 w 128"/>
              <a:gd name="T11" fmla="*/ 1475514 h 129"/>
              <a:gd name="T12" fmla="*/ 24202479 w 128"/>
              <a:gd name="T13" fmla="*/ 3836877 h 129"/>
              <a:gd name="T14" fmla="*/ 18004383 w 128"/>
              <a:gd name="T15" fmla="*/ 590205 h 129"/>
              <a:gd name="T16" fmla="*/ 16823482 w 128"/>
              <a:gd name="T17" fmla="*/ 0 h 129"/>
              <a:gd name="T18" fmla="*/ 11215836 w 128"/>
              <a:gd name="T19" fmla="*/ 2065719 h 129"/>
              <a:gd name="T20" fmla="*/ 11806287 w 128"/>
              <a:gd name="T21" fmla="*/ 4722185 h 129"/>
              <a:gd name="T22" fmla="*/ 5312966 w 128"/>
              <a:gd name="T23" fmla="*/ 6787904 h 129"/>
              <a:gd name="T24" fmla="*/ 4132064 w 128"/>
              <a:gd name="T25" fmla="*/ 7083007 h 129"/>
              <a:gd name="T26" fmla="*/ 1180356 w 128"/>
              <a:gd name="T27" fmla="*/ 12395938 h 129"/>
              <a:gd name="T28" fmla="*/ 4132064 w 128"/>
              <a:gd name="T29" fmla="*/ 14166555 h 129"/>
              <a:gd name="T30" fmla="*/ 3246934 w 128"/>
              <a:gd name="T31" fmla="*/ 19183842 h 129"/>
              <a:gd name="T32" fmla="*/ 0 w 128"/>
              <a:gd name="T33" fmla="*/ 20364253 h 129"/>
              <a:gd name="T34" fmla="*/ 1180356 w 128"/>
              <a:gd name="T35" fmla="*/ 25971746 h 129"/>
              <a:gd name="T36" fmla="*/ 2361257 w 128"/>
              <a:gd name="T37" fmla="*/ 26857596 h 129"/>
              <a:gd name="T38" fmla="*/ 6493321 w 128"/>
              <a:gd name="T39" fmla="*/ 28628212 h 129"/>
              <a:gd name="T40" fmla="*/ 6788547 w 128"/>
              <a:gd name="T41" fmla="*/ 32465089 h 129"/>
              <a:gd name="T42" fmla="*/ 11806287 w 128"/>
              <a:gd name="T43" fmla="*/ 36597068 h 129"/>
              <a:gd name="T44" fmla="*/ 12101513 w 128"/>
              <a:gd name="T45" fmla="*/ 36597068 h 129"/>
              <a:gd name="T46" fmla="*/ 14167545 w 128"/>
              <a:gd name="T47" fmla="*/ 33645500 h 129"/>
              <a:gd name="T48" fmla="*/ 20070415 w 128"/>
              <a:gd name="T49" fmla="*/ 37482376 h 129"/>
              <a:gd name="T50" fmla="*/ 20956091 w 128"/>
              <a:gd name="T51" fmla="*/ 38072582 h 129"/>
              <a:gd name="T52" fmla="*/ 26268511 w 128"/>
              <a:gd name="T53" fmla="*/ 36597068 h 129"/>
              <a:gd name="T54" fmla="*/ 26563737 w 128"/>
              <a:gd name="T55" fmla="*/ 36301966 h 129"/>
              <a:gd name="T56" fmla="*/ 26268511 w 128"/>
              <a:gd name="T57" fmla="*/ 33055294 h 129"/>
              <a:gd name="T58" fmla="*/ 32761833 w 128"/>
              <a:gd name="T59" fmla="*/ 31284678 h 129"/>
              <a:gd name="T60" fmla="*/ 33942734 w 128"/>
              <a:gd name="T61" fmla="*/ 30989575 h 129"/>
              <a:gd name="T62" fmla="*/ 36599217 w 128"/>
              <a:gd name="T63" fmla="*/ 25676643 h 129"/>
              <a:gd name="T64" fmla="*/ 33942734 w 128"/>
              <a:gd name="T65" fmla="*/ 24201130 h 129"/>
              <a:gd name="T66" fmla="*/ 34532639 w 128"/>
              <a:gd name="T67" fmla="*/ 18888740 h 129"/>
              <a:gd name="T68" fmla="*/ 37779573 w 128"/>
              <a:gd name="T69" fmla="*/ 17708329 h 129"/>
              <a:gd name="T70" fmla="*/ 24497705 w 128"/>
              <a:gd name="T71" fmla="*/ 22135411 h 129"/>
              <a:gd name="T72" fmla="*/ 23022123 w 128"/>
              <a:gd name="T73" fmla="*/ 24201130 h 129"/>
              <a:gd name="T74" fmla="*/ 20660866 w 128"/>
              <a:gd name="T75" fmla="*/ 25381541 h 129"/>
              <a:gd name="T76" fmla="*/ 16823482 w 128"/>
              <a:gd name="T77" fmla="*/ 24791335 h 129"/>
              <a:gd name="T78" fmla="*/ 12396192 w 128"/>
              <a:gd name="T79" fmla="*/ 20364253 h 129"/>
              <a:gd name="T80" fmla="*/ 12396192 w 128"/>
              <a:gd name="T81" fmla="*/ 18003431 h 129"/>
              <a:gd name="T82" fmla="*/ 14167545 w 128"/>
              <a:gd name="T83" fmla="*/ 14756760 h 129"/>
              <a:gd name="T84" fmla="*/ 17413932 w 128"/>
              <a:gd name="T85" fmla="*/ 12395938 h 129"/>
              <a:gd name="T86" fmla="*/ 18890059 w 128"/>
              <a:gd name="T87" fmla="*/ 12395938 h 129"/>
              <a:gd name="T88" fmla="*/ 24202479 w 128"/>
              <a:gd name="T89" fmla="*/ 15346966 h 129"/>
              <a:gd name="T90" fmla="*/ 25383381 w 128"/>
              <a:gd name="T91" fmla="*/ 18593637 h 129"/>
              <a:gd name="T92" fmla="*/ 24497705 w 128"/>
              <a:gd name="T93" fmla="*/ 22135411 h 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8" h="129">
                <a:moveTo>
                  <a:pt x="128" y="57"/>
                </a:moveTo>
                <a:lnTo>
                  <a:pt x="124" y="41"/>
                </a:lnTo>
                <a:lnTo>
                  <a:pt x="123" y="38"/>
                </a:lnTo>
                <a:lnTo>
                  <a:pt x="120" y="38"/>
                </a:lnTo>
                <a:lnTo>
                  <a:pt x="112" y="41"/>
                </a:lnTo>
                <a:lnTo>
                  <a:pt x="108" y="33"/>
                </a:lnTo>
                <a:lnTo>
                  <a:pt x="101" y="26"/>
                </a:lnTo>
                <a:lnTo>
                  <a:pt x="107" y="19"/>
                </a:lnTo>
                <a:lnTo>
                  <a:pt x="107" y="16"/>
                </a:lnTo>
                <a:lnTo>
                  <a:pt x="105" y="15"/>
                </a:lnTo>
                <a:lnTo>
                  <a:pt x="90" y="5"/>
                </a:lnTo>
                <a:lnTo>
                  <a:pt x="87" y="5"/>
                </a:lnTo>
                <a:lnTo>
                  <a:pt x="85" y="7"/>
                </a:lnTo>
                <a:lnTo>
                  <a:pt x="82" y="13"/>
                </a:lnTo>
                <a:lnTo>
                  <a:pt x="72" y="11"/>
                </a:lnTo>
                <a:lnTo>
                  <a:pt x="63" y="11"/>
                </a:lnTo>
                <a:lnTo>
                  <a:pt x="61" y="2"/>
                </a:lnTo>
                <a:lnTo>
                  <a:pt x="60" y="1"/>
                </a:lnTo>
                <a:lnTo>
                  <a:pt x="57" y="0"/>
                </a:lnTo>
                <a:lnTo>
                  <a:pt x="40" y="5"/>
                </a:lnTo>
                <a:lnTo>
                  <a:pt x="38" y="7"/>
                </a:lnTo>
                <a:lnTo>
                  <a:pt x="38" y="9"/>
                </a:lnTo>
                <a:lnTo>
                  <a:pt x="40" y="16"/>
                </a:lnTo>
                <a:lnTo>
                  <a:pt x="33" y="22"/>
                </a:lnTo>
                <a:lnTo>
                  <a:pt x="26" y="27"/>
                </a:lnTo>
                <a:lnTo>
                  <a:pt x="18" y="23"/>
                </a:lnTo>
                <a:lnTo>
                  <a:pt x="16" y="23"/>
                </a:lnTo>
                <a:lnTo>
                  <a:pt x="14" y="24"/>
                </a:lnTo>
                <a:lnTo>
                  <a:pt x="6" y="39"/>
                </a:lnTo>
                <a:lnTo>
                  <a:pt x="4" y="42"/>
                </a:lnTo>
                <a:lnTo>
                  <a:pt x="7" y="43"/>
                </a:lnTo>
                <a:lnTo>
                  <a:pt x="14" y="48"/>
                </a:lnTo>
                <a:lnTo>
                  <a:pt x="11" y="57"/>
                </a:lnTo>
                <a:lnTo>
                  <a:pt x="11" y="65"/>
                </a:lnTo>
                <a:lnTo>
                  <a:pt x="3" y="68"/>
                </a:lnTo>
                <a:lnTo>
                  <a:pt x="0" y="69"/>
                </a:lnTo>
                <a:lnTo>
                  <a:pt x="0" y="72"/>
                </a:lnTo>
                <a:lnTo>
                  <a:pt x="4" y="88"/>
                </a:lnTo>
                <a:lnTo>
                  <a:pt x="6" y="91"/>
                </a:lnTo>
                <a:lnTo>
                  <a:pt x="8" y="91"/>
                </a:lnTo>
                <a:lnTo>
                  <a:pt x="16" y="88"/>
                </a:lnTo>
                <a:lnTo>
                  <a:pt x="22" y="97"/>
                </a:lnTo>
                <a:lnTo>
                  <a:pt x="27" y="103"/>
                </a:lnTo>
                <a:lnTo>
                  <a:pt x="23" y="110"/>
                </a:lnTo>
                <a:lnTo>
                  <a:pt x="22" y="113"/>
                </a:lnTo>
                <a:lnTo>
                  <a:pt x="23" y="114"/>
                </a:lnTo>
                <a:lnTo>
                  <a:pt x="40" y="124"/>
                </a:lnTo>
                <a:lnTo>
                  <a:pt x="41" y="124"/>
                </a:lnTo>
                <a:lnTo>
                  <a:pt x="44" y="123"/>
                </a:lnTo>
                <a:lnTo>
                  <a:pt x="48" y="114"/>
                </a:lnTo>
                <a:lnTo>
                  <a:pt x="56" y="117"/>
                </a:lnTo>
                <a:lnTo>
                  <a:pt x="66" y="117"/>
                </a:lnTo>
                <a:lnTo>
                  <a:pt x="68" y="127"/>
                </a:lnTo>
                <a:lnTo>
                  <a:pt x="68" y="128"/>
                </a:lnTo>
                <a:lnTo>
                  <a:pt x="71" y="129"/>
                </a:lnTo>
                <a:lnTo>
                  <a:pt x="89" y="124"/>
                </a:lnTo>
                <a:lnTo>
                  <a:pt x="90" y="123"/>
                </a:lnTo>
                <a:lnTo>
                  <a:pt x="90" y="120"/>
                </a:lnTo>
                <a:lnTo>
                  <a:pt x="89" y="112"/>
                </a:lnTo>
                <a:lnTo>
                  <a:pt x="96" y="108"/>
                </a:lnTo>
                <a:lnTo>
                  <a:pt x="102" y="102"/>
                </a:lnTo>
                <a:lnTo>
                  <a:pt x="111" y="106"/>
                </a:lnTo>
                <a:lnTo>
                  <a:pt x="113" y="106"/>
                </a:lnTo>
                <a:lnTo>
                  <a:pt x="115" y="105"/>
                </a:lnTo>
                <a:lnTo>
                  <a:pt x="124" y="90"/>
                </a:lnTo>
                <a:lnTo>
                  <a:pt x="124" y="87"/>
                </a:lnTo>
                <a:lnTo>
                  <a:pt x="123" y="86"/>
                </a:lnTo>
                <a:lnTo>
                  <a:pt x="115" y="82"/>
                </a:lnTo>
                <a:lnTo>
                  <a:pt x="117" y="72"/>
                </a:lnTo>
                <a:lnTo>
                  <a:pt x="117" y="64"/>
                </a:lnTo>
                <a:lnTo>
                  <a:pt x="127" y="61"/>
                </a:lnTo>
                <a:lnTo>
                  <a:pt x="128" y="60"/>
                </a:lnTo>
                <a:lnTo>
                  <a:pt x="128" y="57"/>
                </a:lnTo>
                <a:close/>
                <a:moveTo>
                  <a:pt x="83" y="75"/>
                </a:moveTo>
                <a:lnTo>
                  <a:pt x="83" y="75"/>
                </a:lnTo>
                <a:lnTo>
                  <a:pt x="81" y="79"/>
                </a:lnTo>
                <a:lnTo>
                  <a:pt x="78" y="82"/>
                </a:lnTo>
                <a:lnTo>
                  <a:pt x="74" y="84"/>
                </a:lnTo>
                <a:lnTo>
                  <a:pt x="70" y="86"/>
                </a:lnTo>
                <a:lnTo>
                  <a:pt x="64" y="86"/>
                </a:lnTo>
                <a:lnTo>
                  <a:pt x="57" y="84"/>
                </a:lnTo>
                <a:lnTo>
                  <a:pt x="51" y="82"/>
                </a:lnTo>
                <a:lnTo>
                  <a:pt x="46" y="76"/>
                </a:lnTo>
                <a:lnTo>
                  <a:pt x="42" y="69"/>
                </a:lnTo>
                <a:lnTo>
                  <a:pt x="42" y="65"/>
                </a:lnTo>
                <a:lnTo>
                  <a:pt x="42" y="61"/>
                </a:lnTo>
                <a:lnTo>
                  <a:pt x="44" y="57"/>
                </a:lnTo>
                <a:lnTo>
                  <a:pt x="45" y="53"/>
                </a:lnTo>
                <a:lnTo>
                  <a:pt x="48" y="50"/>
                </a:lnTo>
                <a:lnTo>
                  <a:pt x="51" y="46"/>
                </a:lnTo>
                <a:lnTo>
                  <a:pt x="55" y="45"/>
                </a:lnTo>
                <a:lnTo>
                  <a:pt x="59" y="42"/>
                </a:lnTo>
                <a:lnTo>
                  <a:pt x="64" y="42"/>
                </a:lnTo>
                <a:lnTo>
                  <a:pt x="71" y="43"/>
                </a:lnTo>
                <a:lnTo>
                  <a:pt x="78" y="46"/>
                </a:lnTo>
                <a:lnTo>
                  <a:pt x="82" y="52"/>
                </a:lnTo>
                <a:lnTo>
                  <a:pt x="86" y="58"/>
                </a:lnTo>
                <a:lnTo>
                  <a:pt x="86" y="63"/>
                </a:lnTo>
                <a:lnTo>
                  <a:pt x="86" y="67"/>
                </a:lnTo>
                <a:lnTo>
                  <a:pt x="85" y="71"/>
                </a:lnTo>
                <a:lnTo>
                  <a:pt x="83"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29" name="Freeform 399"/>
          <p:cNvSpPr>
            <a:spLocks/>
          </p:cNvSpPr>
          <p:nvPr/>
        </p:nvSpPr>
        <p:spPr bwMode="auto">
          <a:xfrm>
            <a:off x="5830888" y="2173288"/>
            <a:ext cx="133350" cy="42862"/>
          </a:xfrm>
          <a:custGeom>
            <a:avLst/>
            <a:gdLst>
              <a:gd name="T0" fmla="*/ 67179786 w 247"/>
              <a:gd name="T1" fmla="*/ 16163984 h 77"/>
              <a:gd name="T2" fmla="*/ 67179786 w 247"/>
              <a:gd name="T3" fmla="*/ 16163984 h 77"/>
              <a:gd name="T4" fmla="*/ 67179786 w 247"/>
              <a:gd name="T5" fmla="*/ 17079115 h 77"/>
              <a:gd name="T6" fmla="*/ 66598337 w 247"/>
              <a:gd name="T7" fmla="*/ 17689203 h 77"/>
              <a:gd name="T8" fmla="*/ 65725894 w 247"/>
              <a:gd name="T9" fmla="*/ 18604335 h 77"/>
              <a:gd name="T10" fmla="*/ 64562455 w 247"/>
              <a:gd name="T11" fmla="*/ 18604335 h 77"/>
              <a:gd name="T12" fmla="*/ 6979550 w 247"/>
              <a:gd name="T13" fmla="*/ 18604335 h 77"/>
              <a:gd name="T14" fmla="*/ 6979550 w 247"/>
              <a:gd name="T15" fmla="*/ 18604335 h 77"/>
              <a:gd name="T16" fmla="*/ 5816651 w 247"/>
              <a:gd name="T17" fmla="*/ 18604335 h 77"/>
              <a:gd name="T18" fmla="*/ 5234662 w 247"/>
              <a:gd name="T19" fmla="*/ 17689203 h 77"/>
              <a:gd name="T20" fmla="*/ 4653213 w 247"/>
              <a:gd name="T21" fmla="*/ 17079115 h 77"/>
              <a:gd name="T22" fmla="*/ 4653213 w 247"/>
              <a:gd name="T23" fmla="*/ 16163984 h 77"/>
              <a:gd name="T24" fmla="*/ 4653213 w 247"/>
              <a:gd name="T25" fmla="*/ 0 h 77"/>
              <a:gd name="T26" fmla="*/ 0 w 247"/>
              <a:gd name="T27" fmla="*/ 0 h 77"/>
              <a:gd name="T28" fmla="*/ 0 w 247"/>
              <a:gd name="T29" fmla="*/ 16163984 h 77"/>
              <a:gd name="T30" fmla="*/ 0 w 247"/>
              <a:gd name="T31" fmla="*/ 16163984 h 77"/>
              <a:gd name="T32" fmla="*/ 0 w 247"/>
              <a:gd name="T33" fmla="*/ 17689203 h 77"/>
              <a:gd name="T34" fmla="*/ 290995 w 247"/>
              <a:gd name="T35" fmla="*/ 18909378 h 77"/>
              <a:gd name="T36" fmla="*/ 1163438 w 247"/>
              <a:gd name="T37" fmla="*/ 20434041 h 77"/>
              <a:gd name="T38" fmla="*/ 2035882 w 247"/>
              <a:gd name="T39" fmla="*/ 21654216 h 77"/>
              <a:gd name="T40" fmla="*/ 3198780 w 247"/>
              <a:gd name="T41" fmla="*/ 22263747 h 77"/>
              <a:gd name="T42" fmla="*/ 4362219 w 247"/>
              <a:gd name="T43" fmla="*/ 23178879 h 77"/>
              <a:gd name="T44" fmla="*/ 5525657 w 247"/>
              <a:gd name="T45" fmla="*/ 23483923 h 77"/>
              <a:gd name="T46" fmla="*/ 6979550 w 247"/>
              <a:gd name="T47" fmla="*/ 23483923 h 77"/>
              <a:gd name="T48" fmla="*/ 64562455 w 247"/>
              <a:gd name="T49" fmla="*/ 23483923 h 77"/>
              <a:gd name="T50" fmla="*/ 64562455 w 247"/>
              <a:gd name="T51" fmla="*/ 23483923 h 77"/>
              <a:gd name="T52" fmla="*/ 66307343 w 247"/>
              <a:gd name="T53" fmla="*/ 23483923 h 77"/>
              <a:gd name="T54" fmla="*/ 67470781 w 247"/>
              <a:gd name="T55" fmla="*/ 23178879 h 77"/>
              <a:gd name="T56" fmla="*/ 68634219 w 247"/>
              <a:gd name="T57" fmla="*/ 22263747 h 77"/>
              <a:gd name="T58" fmla="*/ 69797118 w 247"/>
              <a:gd name="T59" fmla="*/ 21654216 h 77"/>
              <a:gd name="T60" fmla="*/ 70669561 w 247"/>
              <a:gd name="T61" fmla="*/ 20434041 h 77"/>
              <a:gd name="T62" fmla="*/ 71542005 w 247"/>
              <a:gd name="T63" fmla="*/ 18909378 h 77"/>
              <a:gd name="T64" fmla="*/ 71833000 w 247"/>
              <a:gd name="T65" fmla="*/ 17689203 h 77"/>
              <a:gd name="T66" fmla="*/ 71833000 w 247"/>
              <a:gd name="T67" fmla="*/ 16163984 h 77"/>
              <a:gd name="T68" fmla="*/ 71833000 w 247"/>
              <a:gd name="T69" fmla="*/ 610088 h 77"/>
              <a:gd name="T70" fmla="*/ 67179786 w 247"/>
              <a:gd name="T71" fmla="*/ 610088 h 77"/>
              <a:gd name="T72" fmla="*/ 67179786 w 247"/>
              <a:gd name="T73" fmla="*/ 16163984 h 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7" h="77">
                <a:moveTo>
                  <a:pt x="231" y="53"/>
                </a:moveTo>
                <a:lnTo>
                  <a:pt x="231" y="53"/>
                </a:lnTo>
                <a:lnTo>
                  <a:pt x="231" y="56"/>
                </a:lnTo>
                <a:lnTo>
                  <a:pt x="229" y="58"/>
                </a:lnTo>
                <a:lnTo>
                  <a:pt x="226" y="61"/>
                </a:lnTo>
                <a:lnTo>
                  <a:pt x="222" y="61"/>
                </a:lnTo>
                <a:lnTo>
                  <a:pt x="24" y="61"/>
                </a:lnTo>
                <a:lnTo>
                  <a:pt x="20" y="61"/>
                </a:lnTo>
                <a:lnTo>
                  <a:pt x="18" y="58"/>
                </a:lnTo>
                <a:lnTo>
                  <a:pt x="16" y="56"/>
                </a:lnTo>
                <a:lnTo>
                  <a:pt x="16" y="53"/>
                </a:lnTo>
                <a:lnTo>
                  <a:pt x="16" y="0"/>
                </a:lnTo>
                <a:lnTo>
                  <a:pt x="0" y="0"/>
                </a:lnTo>
                <a:lnTo>
                  <a:pt x="0" y="53"/>
                </a:lnTo>
                <a:lnTo>
                  <a:pt x="0" y="58"/>
                </a:lnTo>
                <a:lnTo>
                  <a:pt x="1" y="62"/>
                </a:lnTo>
                <a:lnTo>
                  <a:pt x="4" y="67"/>
                </a:lnTo>
                <a:lnTo>
                  <a:pt x="7" y="71"/>
                </a:lnTo>
                <a:lnTo>
                  <a:pt x="11" y="73"/>
                </a:lnTo>
                <a:lnTo>
                  <a:pt x="15" y="76"/>
                </a:lnTo>
                <a:lnTo>
                  <a:pt x="19" y="77"/>
                </a:lnTo>
                <a:lnTo>
                  <a:pt x="24" y="77"/>
                </a:lnTo>
                <a:lnTo>
                  <a:pt x="222" y="77"/>
                </a:lnTo>
                <a:lnTo>
                  <a:pt x="228" y="77"/>
                </a:lnTo>
                <a:lnTo>
                  <a:pt x="232" y="76"/>
                </a:lnTo>
                <a:lnTo>
                  <a:pt x="236" y="73"/>
                </a:lnTo>
                <a:lnTo>
                  <a:pt x="240" y="71"/>
                </a:lnTo>
                <a:lnTo>
                  <a:pt x="243" y="67"/>
                </a:lnTo>
                <a:lnTo>
                  <a:pt x="246" y="62"/>
                </a:lnTo>
                <a:lnTo>
                  <a:pt x="247" y="58"/>
                </a:lnTo>
                <a:lnTo>
                  <a:pt x="247" y="53"/>
                </a:lnTo>
                <a:lnTo>
                  <a:pt x="247" y="2"/>
                </a:lnTo>
                <a:lnTo>
                  <a:pt x="231" y="2"/>
                </a:lnTo>
                <a:lnTo>
                  <a:pt x="231"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0" name="Freeform 400"/>
          <p:cNvSpPr>
            <a:spLocks noEditPoints="1"/>
          </p:cNvSpPr>
          <p:nvPr/>
        </p:nvSpPr>
        <p:spPr bwMode="auto">
          <a:xfrm>
            <a:off x="5830888" y="2112963"/>
            <a:ext cx="133350" cy="47625"/>
          </a:xfrm>
          <a:custGeom>
            <a:avLst/>
            <a:gdLst>
              <a:gd name="T0" fmla="*/ 4653213 w 247"/>
              <a:gd name="T1" fmla="*/ 7025229 h 88"/>
              <a:gd name="T2" fmla="*/ 4653213 w 247"/>
              <a:gd name="T3" fmla="*/ 7025229 h 88"/>
              <a:gd name="T4" fmla="*/ 4653213 w 247"/>
              <a:gd name="T5" fmla="*/ 5854087 h 88"/>
              <a:gd name="T6" fmla="*/ 5234662 w 247"/>
              <a:gd name="T7" fmla="*/ 5269057 h 88"/>
              <a:gd name="T8" fmla="*/ 5816651 w 247"/>
              <a:gd name="T9" fmla="*/ 4683486 h 88"/>
              <a:gd name="T10" fmla="*/ 6979550 w 247"/>
              <a:gd name="T11" fmla="*/ 4390700 h 88"/>
              <a:gd name="T12" fmla="*/ 50021367 w 247"/>
              <a:gd name="T13" fmla="*/ 4390700 h 88"/>
              <a:gd name="T14" fmla="*/ 50021367 w 247"/>
              <a:gd name="T15" fmla="*/ 4683486 h 88"/>
              <a:gd name="T16" fmla="*/ 50021367 w 247"/>
              <a:gd name="T17" fmla="*/ 19611759 h 88"/>
              <a:gd name="T18" fmla="*/ 50021367 w 247"/>
              <a:gd name="T19" fmla="*/ 19611759 h 88"/>
              <a:gd name="T20" fmla="*/ 50312361 w 247"/>
              <a:gd name="T21" fmla="*/ 20197330 h 88"/>
              <a:gd name="T22" fmla="*/ 51184805 w 247"/>
              <a:gd name="T23" fmla="*/ 20782359 h 88"/>
              <a:gd name="T24" fmla="*/ 67179786 w 247"/>
              <a:gd name="T25" fmla="*/ 20782359 h 88"/>
              <a:gd name="T26" fmla="*/ 67179786 w 247"/>
              <a:gd name="T27" fmla="*/ 25758631 h 88"/>
              <a:gd name="T28" fmla="*/ 71833000 w 247"/>
              <a:gd name="T29" fmla="*/ 25758631 h 88"/>
              <a:gd name="T30" fmla="*/ 71833000 w 247"/>
              <a:gd name="T31" fmla="*/ 19611759 h 88"/>
              <a:gd name="T32" fmla="*/ 71833000 w 247"/>
              <a:gd name="T33" fmla="*/ 19611759 h 88"/>
              <a:gd name="T34" fmla="*/ 71833000 w 247"/>
              <a:gd name="T35" fmla="*/ 18733402 h 88"/>
              <a:gd name="T36" fmla="*/ 70960556 w 247"/>
              <a:gd name="T37" fmla="*/ 17855587 h 88"/>
              <a:gd name="T38" fmla="*/ 52347703 w 247"/>
              <a:gd name="T39" fmla="*/ 292786 h 88"/>
              <a:gd name="T40" fmla="*/ 52347703 w 247"/>
              <a:gd name="T41" fmla="*/ 292786 h 88"/>
              <a:gd name="T42" fmla="*/ 51475260 w 247"/>
              <a:gd name="T43" fmla="*/ 0 h 88"/>
              <a:gd name="T44" fmla="*/ 50893810 w 247"/>
              <a:gd name="T45" fmla="*/ 0 h 88"/>
              <a:gd name="T46" fmla="*/ 6979550 w 247"/>
              <a:gd name="T47" fmla="*/ 0 h 88"/>
              <a:gd name="T48" fmla="*/ 6979550 w 247"/>
              <a:gd name="T49" fmla="*/ 0 h 88"/>
              <a:gd name="T50" fmla="*/ 5525657 w 247"/>
              <a:gd name="T51" fmla="*/ 0 h 88"/>
              <a:gd name="T52" fmla="*/ 4362219 w 247"/>
              <a:gd name="T53" fmla="*/ 292786 h 88"/>
              <a:gd name="T54" fmla="*/ 3198780 w 247"/>
              <a:gd name="T55" fmla="*/ 1170601 h 88"/>
              <a:gd name="T56" fmla="*/ 2035882 w 247"/>
              <a:gd name="T57" fmla="*/ 2048957 h 88"/>
              <a:gd name="T58" fmla="*/ 1163438 w 247"/>
              <a:gd name="T59" fmla="*/ 3220099 h 88"/>
              <a:gd name="T60" fmla="*/ 290995 w 247"/>
              <a:gd name="T61" fmla="*/ 4390700 h 88"/>
              <a:gd name="T62" fmla="*/ 0 w 247"/>
              <a:gd name="T63" fmla="*/ 5561301 h 88"/>
              <a:gd name="T64" fmla="*/ 0 w 247"/>
              <a:gd name="T65" fmla="*/ 7025229 h 88"/>
              <a:gd name="T66" fmla="*/ 0 w 247"/>
              <a:gd name="T67" fmla="*/ 25173060 h 88"/>
              <a:gd name="T68" fmla="*/ 4653213 w 247"/>
              <a:gd name="T69" fmla="*/ 25173060 h 88"/>
              <a:gd name="T70" fmla="*/ 4653213 w 247"/>
              <a:gd name="T71" fmla="*/ 7025229 h 88"/>
              <a:gd name="T72" fmla="*/ 65143904 w 247"/>
              <a:gd name="T73" fmla="*/ 18733402 h 88"/>
              <a:gd name="T74" fmla="*/ 52057249 w 247"/>
              <a:gd name="T75" fmla="*/ 18733402 h 88"/>
              <a:gd name="T76" fmla="*/ 52057249 w 247"/>
              <a:gd name="T77" fmla="*/ 6732443 h 88"/>
              <a:gd name="T78" fmla="*/ 65143904 w 247"/>
              <a:gd name="T79" fmla="*/ 18733402 h 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7" h="88">
                <a:moveTo>
                  <a:pt x="16" y="24"/>
                </a:moveTo>
                <a:lnTo>
                  <a:pt x="16" y="24"/>
                </a:lnTo>
                <a:lnTo>
                  <a:pt x="16" y="20"/>
                </a:lnTo>
                <a:lnTo>
                  <a:pt x="18" y="18"/>
                </a:lnTo>
                <a:lnTo>
                  <a:pt x="20" y="16"/>
                </a:lnTo>
                <a:lnTo>
                  <a:pt x="24" y="15"/>
                </a:lnTo>
                <a:lnTo>
                  <a:pt x="172" y="15"/>
                </a:lnTo>
                <a:lnTo>
                  <a:pt x="172" y="16"/>
                </a:lnTo>
                <a:lnTo>
                  <a:pt x="172" y="67"/>
                </a:lnTo>
                <a:lnTo>
                  <a:pt x="173" y="69"/>
                </a:lnTo>
                <a:lnTo>
                  <a:pt x="176" y="71"/>
                </a:lnTo>
                <a:lnTo>
                  <a:pt x="231" y="71"/>
                </a:lnTo>
                <a:lnTo>
                  <a:pt x="231" y="88"/>
                </a:lnTo>
                <a:lnTo>
                  <a:pt x="247" y="88"/>
                </a:lnTo>
                <a:lnTo>
                  <a:pt x="247" y="67"/>
                </a:lnTo>
                <a:lnTo>
                  <a:pt x="247" y="64"/>
                </a:lnTo>
                <a:lnTo>
                  <a:pt x="244" y="61"/>
                </a:lnTo>
                <a:lnTo>
                  <a:pt x="180" y="1"/>
                </a:lnTo>
                <a:lnTo>
                  <a:pt x="177" y="0"/>
                </a:lnTo>
                <a:lnTo>
                  <a:pt x="175" y="0"/>
                </a:lnTo>
                <a:lnTo>
                  <a:pt x="24" y="0"/>
                </a:lnTo>
                <a:lnTo>
                  <a:pt x="19" y="0"/>
                </a:lnTo>
                <a:lnTo>
                  <a:pt x="15" y="1"/>
                </a:lnTo>
                <a:lnTo>
                  <a:pt x="11" y="4"/>
                </a:lnTo>
                <a:lnTo>
                  <a:pt x="7" y="7"/>
                </a:lnTo>
                <a:lnTo>
                  <a:pt x="4" y="11"/>
                </a:lnTo>
                <a:lnTo>
                  <a:pt x="1" y="15"/>
                </a:lnTo>
                <a:lnTo>
                  <a:pt x="0" y="19"/>
                </a:lnTo>
                <a:lnTo>
                  <a:pt x="0" y="24"/>
                </a:lnTo>
                <a:lnTo>
                  <a:pt x="0" y="86"/>
                </a:lnTo>
                <a:lnTo>
                  <a:pt x="16" y="86"/>
                </a:lnTo>
                <a:lnTo>
                  <a:pt x="16" y="24"/>
                </a:lnTo>
                <a:close/>
                <a:moveTo>
                  <a:pt x="224" y="64"/>
                </a:moveTo>
                <a:lnTo>
                  <a:pt x="179" y="64"/>
                </a:lnTo>
                <a:lnTo>
                  <a:pt x="179" y="23"/>
                </a:lnTo>
                <a:lnTo>
                  <a:pt x="22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1" name="Freeform 401"/>
          <p:cNvSpPr>
            <a:spLocks/>
          </p:cNvSpPr>
          <p:nvPr/>
        </p:nvSpPr>
        <p:spPr bwMode="auto">
          <a:xfrm>
            <a:off x="5826125" y="2136775"/>
            <a:ext cx="147638" cy="58738"/>
          </a:xfrm>
          <a:custGeom>
            <a:avLst/>
            <a:gdLst>
              <a:gd name="T0" fmla="*/ 75415234 w 271"/>
              <a:gd name="T1" fmla="*/ 15879209 h 106"/>
              <a:gd name="T2" fmla="*/ 60036366 w 271"/>
              <a:gd name="T3" fmla="*/ 15879209 h 106"/>
              <a:gd name="T4" fmla="*/ 59740545 w 271"/>
              <a:gd name="T5" fmla="*/ 15879209 h 106"/>
              <a:gd name="T6" fmla="*/ 55895965 w 271"/>
              <a:gd name="T7" fmla="*/ 19543684 h 106"/>
              <a:gd name="T8" fmla="*/ 45544961 w 271"/>
              <a:gd name="T9" fmla="*/ 10688099 h 106"/>
              <a:gd name="T10" fmla="*/ 43770581 w 271"/>
              <a:gd name="T11" fmla="*/ 10382773 h 106"/>
              <a:gd name="T12" fmla="*/ 43178939 w 271"/>
              <a:gd name="T13" fmla="*/ 10382773 h 106"/>
              <a:gd name="T14" fmla="*/ 36080875 w 271"/>
              <a:gd name="T15" fmla="*/ 25650774 h 106"/>
              <a:gd name="T16" fmla="*/ 27800072 w 271"/>
              <a:gd name="T17" fmla="*/ 1221307 h 106"/>
              <a:gd name="T18" fmla="*/ 26025692 w 271"/>
              <a:gd name="T19" fmla="*/ 0 h 106"/>
              <a:gd name="T20" fmla="*/ 24842954 w 271"/>
              <a:gd name="T21" fmla="*/ 305327 h 106"/>
              <a:gd name="T22" fmla="*/ 17744889 w 271"/>
              <a:gd name="T23" fmla="*/ 14963228 h 106"/>
              <a:gd name="T24" fmla="*/ 2366022 w 271"/>
              <a:gd name="T25" fmla="*/ 14963228 h 106"/>
              <a:gd name="T26" fmla="*/ 1478559 w 271"/>
              <a:gd name="T27" fmla="*/ 14963228 h 106"/>
              <a:gd name="T28" fmla="*/ 0 w 271"/>
              <a:gd name="T29" fmla="*/ 15879209 h 106"/>
              <a:gd name="T30" fmla="*/ 0 w 271"/>
              <a:gd name="T31" fmla="*/ 16184536 h 106"/>
              <a:gd name="T32" fmla="*/ 295821 w 271"/>
              <a:gd name="T33" fmla="*/ 17405843 h 106"/>
              <a:gd name="T34" fmla="*/ 2366022 w 271"/>
              <a:gd name="T35" fmla="*/ 17711169 h 106"/>
              <a:gd name="T36" fmla="*/ 18927627 w 271"/>
              <a:gd name="T37" fmla="*/ 17711169 h 106"/>
              <a:gd name="T38" fmla="*/ 19815090 w 271"/>
              <a:gd name="T39" fmla="*/ 17405843 h 106"/>
              <a:gd name="T40" fmla="*/ 25434050 w 271"/>
              <a:gd name="T41" fmla="*/ 5801763 h 106"/>
              <a:gd name="T42" fmla="*/ 34602316 w 271"/>
              <a:gd name="T43" fmla="*/ 31453091 h 106"/>
              <a:gd name="T44" fmla="*/ 36672516 w 271"/>
              <a:gd name="T45" fmla="*/ 32369071 h 106"/>
              <a:gd name="T46" fmla="*/ 36672516 w 271"/>
              <a:gd name="T47" fmla="*/ 32369071 h 106"/>
              <a:gd name="T48" fmla="*/ 37559979 w 271"/>
              <a:gd name="T49" fmla="*/ 32369071 h 106"/>
              <a:gd name="T50" fmla="*/ 45249140 w 271"/>
              <a:gd name="T51" fmla="*/ 14657902 h 106"/>
              <a:gd name="T52" fmla="*/ 54713226 w 271"/>
              <a:gd name="T53" fmla="*/ 22902833 h 106"/>
              <a:gd name="T54" fmla="*/ 56487606 w 271"/>
              <a:gd name="T55" fmla="*/ 23818813 h 106"/>
              <a:gd name="T56" fmla="*/ 56783427 w 271"/>
              <a:gd name="T57" fmla="*/ 23208160 h 106"/>
              <a:gd name="T58" fmla="*/ 61219649 w 271"/>
              <a:gd name="T59" fmla="*/ 18627704 h 106"/>
              <a:gd name="T60" fmla="*/ 75415234 w 271"/>
              <a:gd name="T61" fmla="*/ 18627704 h 106"/>
              <a:gd name="T62" fmla="*/ 78077076 w 271"/>
              <a:gd name="T63" fmla="*/ 18627704 h 106"/>
              <a:gd name="T64" fmla="*/ 79851456 w 271"/>
              <a:gd name="T65" fmla="*/ 17711169 h 106"/>
              <a:gd name="T66" fmla="*/ 80147277 w 271"/>
              <a:gd name="T67" fmla="*/ 17405843 h 106"/>
              <a:gd name="T68" fmla="*/ 79555635 w 271"/>
              <a:gd name="T69" fmla="*/ 16184536 h 106"/>
              <a:gd name="T70" fmla="*/ 78077076 w 271"/>
              <a:gd name="T71" fmla="*/ 15879209 h 1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1" h="106">
                <a:moveTo>
                  <a:pt x="264" y="52"/>
                </a:moveTo>
                <a:lnTo>
                  <a:pt x="255" y="52"/>
                </a:lnTo>
                <a:lnTo>
                  <a:pt x="239" y="52"/>
                </a:lnTo>
                <a:lnTo>
                  <a:pt x="203" y="52"/>
                </a:lnTo>
                <a:lnTo>
                  <a:pt x="202" y="52"/>
                </a:lnTo>
                <a:lnTo>
                  <a:pt x="199" y="53"/>
                </a:lnTo>
                <a:lnTo>
                  <a:pt x="189" y="64"/>
                </a:lnTo>
                <a:lnTo>
                  <a:pt x="154" y="35"/>
                </a:lnTo>
                <a:lnTo>
                  <a:pt x="151" y="34"/>
                </a:lnTo>
                <a:lnTo>
                  <a:pt x="148" y="34"/>
                </a:lnTo>
                <a:lnTo>
                  <a:pt x="146" y="34"/>
                </a:lnTo>
                <a:lnTo>
                  <a:pt x="144" y="37"/>
                </a:lnTo>
                <a:lnTo>
                  <a:pt x="122" y="84"/>
                </a:lnTo>
                <a:lnTo>
                  <a:pt x="94" y="4"/>
                </a:lnTo>
                <a:lnTo>
                  <a:pt x="91" y="1"/>
                </a:lnTo>
                <a:lnTo>
                  <a:pt x="88" y="0"/>
                </a:lnTo>
                <a:lnTo>
                  <a:pt x="84" y="1"/>
                </a:lnTo>
                <a:lnTo>
                  <a:pt x="82" y="3"/>
                </a:lnTo>
                <a:lnTo>
                  <a:pt x="60" y="49"/>
                </a:lnTo>
                <a:lnTo>
                  <a:pt x="24" y="49"/>
                </a:lnTo>
                <a:lnTo>
                  <a:pt x="8" y="49"/>
                </a:lnTo>
                <a:lnTo>
                  <a:pt x="5" y="49"/>
                </a:lnTo>
                <a:lnTo>
                  <a:pt x="1" y="50"/>
                </a:lnTo>
                <a:lnTo>
                  <a:pt x="0" y="52"/>
                </a:lnTo>
                <a:lnTo>
                  <a:pt x="0" y="53"/>
                </a:lnTo>
                <a:lnTo>
                  <a:pt x="0" y="56"/>
                </a:lnTo>
                <a:lnTo>
                  <a:pt x="1" y="57"/>
                </a:lnTo>
                <a:lnTo>
                  <a:pt x="5" y="58"/>
                </a:lnTo>
                <a:lnTo>
                  <a:pt x="8" y="58"/>
                </a:lnTo>
                <a:lnTo>
                  <a:pt x="24" y="58"/>
                </a:lnTo>
                <a:lnTo>
                  <a:pt x="64" y="58"/>
                </a:lnTo>
                <a:lnTo>
                  <a:pt x="67" y="57"/>
                </a:lnTo>
                <a:lnTo>
                  <a:pt x="69" y="56"/>
                </a:lnTo>
                <a:lnTo>
                  <a:pt x="86" y="19"/>
                </a:lnTo>
                <a:lnTo>
                  <a:pt x="117" y="103"/>
                </a:lnTo>
                <a:lnTo>
                  <a:pt x="120" y="106"/>
                </a:lnTo>
                <a:lnTo>
                  <a:pt x="124" y="106"/>
                </a:lnTo>
                <a:lnTo>
                  <a:pt x="127" y="106"/>
                </a:lnTo>
                <a:lnTo>
                  <a:pt x="129" y="103"/>
                </a:lnTo>
                <a:lnTo>
                  <a:pt x="153" y="48"/>
                </a:lnTo>
                <a:lnTo>
                  <a:pt x="185" y="75"/>
                </a:lnTo>
                <a:lnTo>
                  <a:pt x="188" y="76"/>
                </a:lnTo>
                <a:lnTo>
                  <a:pt x="191" y="78"/>
                </a:lnTo>
                <a:lnTo>
                  <a:pt x="192" y="76"/>
                </a:lnTo>
                <a:lnTo>
                  <a:pt x="195" y="75"/>
                </a:lnTo>
                <a:lnTo>
                  <a:pt x="207" y="61"/>
                </a:lnTo>
                <a:lnTo>
                  <a:pt x="239" y="61"/>
                </a:lnTo>
                <a:lnTo>
                  <a:pt x="255" y="61"/>
                </a:lnTo>
                <a:lnTo>
                  <a:pt x="264" y="61"/>
                </a:lnTo>
                <a:lnTo>
                  <a:pt x="269" y="60"/>
                </a:lnTo>
                <a:lnTo>
                  <a:pt x="270" y="58"/>
                </a:lnTo>
                <a:lnTo>
                  <a:pt x="271" y="57"/>
                </a:lnTo>
                <a:lnTo>
                  <a:pt x="270" y="54"/>
                </a:lnTo>
                <a:lnTo>
                  <a:pt x="269" y="53"/>
                </a:lnTo>
                <a:lnTo>
                  <a:pt x="264" y="5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2" name="Freeform 402"/>
          <p:cNvSpPr>
            <a:spLocks noEditPoints="1"/>
          </p:cNvSpPr>
          <p:nvPr/>
        </p:nvSpPr>
        <p:spPr bwMode="auto">
          <a:xfrm>
            <a:off x="5562600" y="3309938"/>
            <a:ext cx="84138" cy="109537"/>
          </a:xfrm>
          <a:custGeom>
            <a:avLst/>
            <a:gdLst>
              <a:gd name="T0" fmla="*/ 44340726 w 156"/>
              <a:gd name="T1" fmla="*/ 47513572 h 202"/>
              <a:gd name="T2" fmla="*/ 31504827 w 156"/>
              <a:gd name="T3" fmla="*/ 8798749 h 202"/>
              <a:gd name="T4" fmla="*/ 33255544 w 156"/>
              <a:gd name="T5" fmla="*/ 8505385 h 202"/>
              <a:gd name="T6" fmla="*/ 34713937 w 156"/>
              <a:gd name="T7" fmla="*/ 5865652 h 202"/>
              <a:gd name="T8" fmla="*/ 35005723 w 156"/>
              <a:gd name="T9" fmla="*/ 4399375 h 202"/>
              <a:gd name="T10" fmla="*/ 33547331 w 156"/>
              <a:gd name="T11" fmla="*/ 1172914 h 202"/>
              <a:gd name="T12" fmla="*/ 30338221 w 156"/>
              <a:gd name="T13" fmla="*/ 0 h 202"/>
              <a:gd name="T14" fmla="*/ 15169111 w 156"/>
              <a:gd name="T15" fmla="*/ 0 h 202"/>
              <a:gd name="T16" fmla="*/ 11960001 w 156"/>
              <a:gd name="T17" fmla="*/ 1172914 h 202"/>
              <a:gd name="T18" fmla="*/ 10793395 w 156"/>
              <a:gd name="T19" fmla="*/ 4399375 h 202"/>
              <a:gd name="T20" fmla="*/ 11376968 w 156"/>
              <a:gd name="T21" fmla="*/ 5865652 h 202"/>
              <a:gd name="T22" fmla="*/ 12835360 w 156"/>
              <a:gd name="T23" fmla="*/ 8505385 h 202"/>
              <a:gd name="T24" fmla="*/ 14002505 w 156"/>
              <a:gd name="T25" fmla="*/ 19064318 h 202"/>
              <a:gd name="T26" fmla="*/ 13710719 w 156"/>
              <a:gd name="T27" fmla="*/ 19943868 h 202"/>
              <a:gd name="T28" fmla="*/ 1166606 w 156"/>
              <a:gd name="T29" fmla="*/ 47513572 h 202"/>
              <a:gd name="T30" fmla="*/ 0 w 156"/>
              <a:gd name="T31" fmla="*/ 52499674 h 202"/>
              <a:gd name="T32" fmla="*/ 583573 w 156"/>
              <a:gd name="T33" fmla="*/ 53965952 h 202"/>
              <a:gd name="T34" fmla="*/ 1750178 w 156"/>
              <a:gd name="T35" fmla="*/ 56899049 h 202"/>
              <a:gd name="T36" fmla="*/ 4375715 w 156"/>
              <a:gd name="T37" fmla="*/ 58952054 h 202"/>
              <a:gd name="T38" fmla="*/ 6125894 w 156"/>
              <a:gd name="T39" fmla="*/ 59245418 h 202"/>
              <a:gd name="T40" fmla="*/ 39673224 w 156"/>
              <a:gd name="T41" fmla="*/ 59245418 h 202"/>
              <a:gd name="T42" fmla="*/ 39673224 w 156"/>
              <a:gd name="T43" fmla="*/ 59245418 h 202"/>
              <a:gd name="T44" fmla="*/ 40839830 w 156"/>
              <a:gd name="T45" fmla="*/ 58952054 h 202"/>
              <a:gd name="T46" fmla="*/ 43465367 w 156"/>
              <a:gd name="T47" fmla="*/ 57192413 h 202"/>
              <a:gd name="T48" fmla="*/ 45215545 w 156"/>
              <a:gd name="T49" fmla="*/ 54552680 h 202"/>
              <a:gd name="T50" fmla="*/ 45507332 w 156"/>
              <a:gd name="T51" fmla="*/ 52499674 h 202"/>
              <a:gd name="T52" fmla="*/ 44340726 w 156"/>
              <a:gd name="T53" fmla="*/ 47513572 h 202"/>
              <a:gd name="T54" fmla="*/ 39089652 w 156"/>
              <a:gd name="T55" fmla="*/ 55726135 h 202"/>
              <a:gd name="T56" fmla="*/ 6417680 w 156"/>
              <a:gd name="T57" fmla="*/ 55726135 h 202"/>
              <a:gd name="T58" fmla="*/ 4959288 w 156"/>
              <a:gd name="T59" fmla="*/ 54846044 h 202"/>
              <a:gd name="T60" fmla="*/ 3792143 w 156"/>
              <a:gd name="T61" fmla="*/ 52499674 h 202"/>
              <a:gd name="T62" fmla="*/ 4083929 w 156"/>
              <a:gd name="T63" fmla="*/ 50740033 h 202"/>
              <a:gd name="T64" fmla="*/ 4375715 w 156"/>
              <a:gd name="T65" fmla="*/ 49273213 h 202"/>
              <a:gd name="T66" fmla="*/ 17502861 w 156"/>
              <a:gd name="T67" fmla="*/ 19943868 h 202"/>
              <a:gd name="T68" fmla="*/ 17502861 w 156"/>
              <a:gd name="T69" fmla="*/ 19650504 h 202"/>
              <a:gd name="T70" fmla="*/ 17502861 w 156"/>
              <a:gd name="T71" fmla="*/ 6452380 h 202"/>
              <a:gd name="T72" fmla="*/ 16919289 w 156"/>
              <a:gd name="T73" fmla="*/ 5572830 h 202"/>
              <a:gd name="T74" fmla="*/ 15169111 w 156"/>
              <a:gd name="T75" fmla="*/ 5572830 h 202"/>
              <a:gd name="T76" fmla="*/ 14585538 w 156"/>
              <a:gd name="T77" fmla="*/ 4399375 h 202"/>
              <a:gd name="T78" fmla="*/ 14585538 w 156"/>
              <a:gd name="T79" fmla="*/ 3519283 h 202"/>
              <a:gd name="T80" fmla="*/ 30338221 w 156"/>
              <a:gd name="T81" fmla="*/ 3226461 h 202"/>
              <a:gd name="T82" fmla="*/ 31213580 w 156"/>
              <a:gd name="T83" fmla="*/ 3519283 h 202"/>
              <a:gd name="T84" fmla="*/ 31504827 w 156"/>
              <a:gd name="T85" fmla="*/ 4399375 h 202"/>
              <a:gd name="T86" fmla="*/ 30338221 w 156"/>
              <a:gd name="T87" fmla="*/ 5572830 h 202"/>
              <a:gd name="T88" fmla="*/ 28879829 w 156"/>
              <a:gd name="T89" fmla="*/ 5572830 h 202"/>
              <a:gd name="T90" fmla="*/ 28004470 w 156"/>
              <a:gd name="T91" fmla="*/ 6452380 h 202"/>
              <a:gd name="T92" fmla="*/ 28004470 w 156"/>
              <a:gd name="T93" fmla="*/ 19650504 h 202"/>
              <a:gd name="T94" fmla="*/ 28296257 w 156"/>
              <a:gd name="T95" fmla="*/ 19943868 h 202"/>
              <a:gd name="T96" fmla="*/ 41131616 w 156"/>
              <a:gd name="T97" fmla="*/ 49273213 h 202"/>
              <a:gd name="T98" fmla="*/ 42006975 w 156"/>
              <a:gd name="T99" fmla="*/ 50740033 h 202"/>
              <a:gd name="T100" fmla="*/ 42006975 w 156"/>
              <a:gd name="T101" fmla="*/ 52499674 h 202"/>
              <a:gd name="T102" fmla="*/ 41131616 w 156"/>
              <a:gd name="T103" fmla="*/ 54846044 h 202"/>
              <a:gd name="T104" fmla="*/ 39089652 w 156"/>
              <a:gd name="T105" fmla="*/ 55726135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6" h="202">
                <a:moveTo>
                  <a:pt x="152" y="162"/>
                </a:moveTo>
                <a:lnTo>
                  <a:pt x="152" y="162"/>
                </a:lnTo>
                <a:lnTo>
                  <a:pt x="108" y="65"/>
                </a:lnTo>
                <a:lnTo>
                  <a:pt x="108" y="30"/>
                </a:lnTo>
                <a:lnTo>
                  <a:pt x="114" y="29"/>
                </a:lnTo>
                <a:lnTo>
                  <a:pt x="116" y="25"/>
                </a:lnTo>
                <a:lnTo>
                  <a:pt x="119" y="20"/>
                </a:lnTo>
                <a:lnTo>
                  <a:pt x="120" y="15"/>
                </a:lnTo>
                <a:lnTo>
                  <a:pt x="119" y="10"/>
                </a:lnTo>
                <a:lnTo>
                  <a:pt x="115" y="4"/>
                </a:lnTo>
                <a:lnTo>
                  <a:pt x="111" y="1"/>
                </a:lnTo>
                <a:lnTo>
                  <a:pt x="104" y="0"/>
                </a:lnTo>
                <a:lnTo>
                  <a:pt x="52" y="0"/>
                </a:lnTo>
                <a:lnTo>
                  <a:pt x="47" y="1"/>
                </a:lnTo>
                <a:lnTo>
                  <a:pt x="41" y="4"/>
                </a:lnTo>
                <a:lnTo>
                  <a:pt x="39" y="10"/>
                </a:lnTo>
                <a:lnTo>
                  <a:pt x="37" y="15"/>
                </a:lnTo>
                <a:lnTo>
                  <a:pt x="39" y="20"/>
                </a:lnTo>
                <a:lnTo>
                  <a:pt x="40" y="25"/>
                </a:lnTo>
                <a:lnTo>
                  <a:pt x="44" y="29"/>
                </a:lnTo>
                <a:lnTo>
                  <a:pt x="48" y="30"/>
                </a:lnTo>
                <a:lnTo>
                  <a:pt x="48" y="65"/>
                </a:lnTo>
                <a:lnTo>
                  <a:pt x="47" y="68"/>
                </a:lnTo>
                <a:lnTo>
                  <a:pt x="4" y="162"/>
                </a:lnTo>
                <a:lnTo>
                  <a:pt x="2" y="172"/>
                </a:lnTo>
                <a:lnTo>
                  <a:pt x="0" y="179"/>
                </a:lnTo>
                <a:lnTo>
                  <a:pt x="2" y="184"/>
                </a:lnTo>
                <a:lnTo>
                  <a:pt x="3" y="190"/>
                </a:lnTo>
                <a:lnTo>
                  <a:pt x="6" y="194"/>
                </a:lnTo>
                <a:lnTo>
                  <a:pt x="9" y="196"/>
                </a:lnTo>
                <a:lnTo>
                  <a:pt x="15" y="201"/>
                </a:lnTo>
                <a:lnTo>
                  <a:pt x="21" y="202"/>
                </a:lnTo>
                <a:lnTo>
                  <a:pt x="136" y="202"/>
                </a:lnTo>
                <a:lnTo>
                  <a:pt x="140" y="201"/>
                </a:lnTo>
                <a:lnTo>
                  <a:pt x="146" y="198"/>
                </a:lnTo>
                <a:lnTo>
                  <a:pt x="149" y="195"/>
                </a:lnTo>
                <a:lnTo>
                  <a:pt x="153" y="191"/>
                </a:lnTo>
                <a:lnTo>
                  <a:pt x="155" y="186"/>
                </a:lnTo>
                <a:lnTo>
                  <a:pt x="156" y="179"/>
                </a:lnTo>
                <a:lnTo>
                  <a:pt x="155" y="172"/>
                </a:lnTo>
                <a:lnTo>
                  <a:pt x="152" y="162"/>
                </a:lnTo>
                <a:close/>
                <a:moveTo>
                  <a:pt x="134" y="190"/>
                </a:moveTo>
                <a:lnTo>
                  <a:pt x="22" y="190"/>
                </a:lnTo>
                <a:lnTo>
                  <a:pt x="19" y="188"/>
                </a:lnTo>
                <a:lnTo>
                  <a:pt x="17" y="187"/>
                </a:lnTo>
                <a:lnTo>
                  <a:pt x="14" y="184"/>
                </a:lnTo>
                <a:lnTo>
                  <a:pt x="13" y="179"/>
                </a:lnTo>
                <a:lnTo>
                  <a:pt x="14" y="173"/>
                </a:lnTo>
                <a:lnTo>
                  <a:pt x="15" y="168"/>
                </a:lnTo>
                <a:lnTo>
                  <a:pt x="59" y="68"/>
                </a:lnTo>
                <a:lnTo>
                  <a:pt x="60" y="68"/>
                </a:lnTo>
                <a:lnTo>
                  <a:pt x="60" y="67"/>
                </a:lnTo>
                <a:lnTo>
                  <a:pt x="60" y="22"/>
                </a:lnTo>
                <a:lnTo>
                  <a:pt x="59" y="19"/>
                </a:lnTo>
                <a:lnTo>
                  <a:pt x="58" y="19"/>
                </a:lnTo>
                <a:lnTo>
                  <a:pt x="52" y="19"/>
                </a:lnTo>
                <a:lnTo>
                  <a:pt x="50" y="18"/>
                </a:lnTo>
                <a:lnTo>
                  <a:pt x="50" y="15"/>
                </a:lnTo>
                <a:lnTo>
                  <a:pt x="50" y="12"/>
                </a:lnTo>
                <a:lnTo>
                  <a:pt x="52" y="11"/>
                </a:lnTo>
                <a:lnTo>
                  <a:pt x="104" y="11"/>
                </a:lnTo>
                <a:lnTo>
                  <a:pt x="107" y="12"/>
                </a:lnTo>
                <a:lnTo>
                  <a:pt x="108" y="15"/>
                </a:lnTo>
                <a:lnTo>
                  <a:pt x="107" y="18"/>
                </a:lnTo>
                <a:lnTo>
                  <a:pt x="104" y="19"/>
                </a:lnTo>
                <a:lnTo>
                  <a:pt x="99" y="19"/>
                </a:lnTo>
                <a:lnTo>
                  <a:pt x="97" y="19"/>
                </a:lnTo>
                <a:lnTo>
                  <a:pt x="96" y="22"/>
                </a:lnTo>
                <a:lnTo>
                  <a:pt x="96" y="67"/>
                </a:lnTo>
                <a:lnTo>
                  <a:pt x="97" y="68"/>
                </a:lnTo>
                <a:lnTo>
                  <a:pt x="141" y="168"/>
                </a:lnTo>
                <a:lnTo>
                  <a:pt x="144" y="173"/>
                </a:lnTo>
                <a:lnTo>
                  <a:pt x="144" y="179"/>
                </a:lnTo>
                <a:lnTo>
                  <a:pt x="142" y="184"/>
                </a:lnTo>
                <a:lnTo>
                  <a:pt x="141" y="187"/>
                </a:lnTo>
                <a:lnTo>
                  <a:pt x="137" y="188"/>
                </a:lnTo>
                <a:lnTo>
                  <a:pt x="134" y="19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3" name="Freeform 403"/>
          <p:cNvSpPr>
            <a:spLocks/>
          </p:cNvSpPr>
          <p:nvPr/>
        </p:nvSpPr>
        <p:spPr bwMode="auto">
          <a:xfrm>
            <a:off x="5602288" y="3292475"/>
            <a:ext cx="12700" cy="11113"/>
          </a:xfrm>
          <a:custGeom>
            <a:avLst/>
            <a:gdLst>
              <a:gd name="T0" fmla="*/ 3434773 w 22"/>
              <a:gd name="T1" fmla="*/ 6011123 h 22"/>
              <a:gd name="T2" fmla="*/ 3434773 w 22"/>
              <a:gd name="T3" fmla="*/ 6011123 h 22"/>
              <a:gd name="T4" fmla="*/ 4683991 w 22"/>
              <a:gd name="T5" fmla="*/ 6011123 h 22"/>
              <a:gd name="T6" fmla="*/ 5620327 w 22"/>
              <a:gd name="T7" fmla="*/ 5191286 h 22"/>
              <a:gd name="T8" fmla="*/ 6557241 w 22"/>
              <a:gd name="T9" fmla="*/ 4098676 h 22"/>
              <a:gd name="T10" fmla="*/ 6869545 w 22"/>
              <a:gd name="T11" fmla="*/ 3005561 h 22"/>
              <a:gd name="T12" fmla="*/ 6869545 w 22"/>
              <a:gd name="T13" fmla="*/ 3005561 h 22"/>
              <a:gd name="T14" fmla="*/ 6557241 w 22"/>
              <a:gd name="T15" fmla="*/ 1912446 h 22"/>
              <a:gd name="T16" fmla="*/ 5620327 w 22"/>
              <a:gd name="T17" fmla="*/ 819836 h 22"/>
              <a:gd name="T18" fmla="*/ 4683991 w 22"/>
              <a:gd name="T19" fmla="*/ 546558 h 22"/>
              <a:gd name="T20" fmla="*/ 3434773 w 22"/>
              <a:gd name="T21" fmla="*/ 0 h 22"/>
              <a:gd name="T22" fmla="*/ 3434773 w 22"/>
              <a:gd name="T23" fmla="*/ 0 h 22"/>
              <a:gd name="T24" fmla="*/ 2185555 w 22"/>
              <a:gd name="T25" fmla="*/ 546558 h 22"/>
              <a:gd name="T26" fmla="*/ 936914 w 22"/>
              <a:gd name="T27" fmla="*/ 819836 h 22"/>
              <a:gd name="T28" fmla="*/ 0 w 22"/>
              <a:gd name="T29" fmla="*/ 1912446 h 22"/>
              <a:gd name="T30" fmla="*/ 0 w 22"/>
              <a:gd name="T31" fmla="*/ 3005561 h 22"/>
              <a:gd name="T32" fmla="*/ 0 w 22"/>
              <a:gd name="T33" fmla="*/ 3005561 h 22"/>
              <a:gd name="T34" fmla="*/ 0 w 22"/>
              <a:gd name="T35" fmla="*/ 4098676 h 22"/>
              <a:gd name="T36" fmla="*/ 936914 w 22"/>
              <a:gd name="T37" fmla="*/ 5191286 h 22"/>
              <a:gd name="T38" fmla="*/ 2185555 w 22"/>
              <a:gd name="T39" fmla="*/ 6011123 h 22"/>
              <a:gd name="T40" fmla="*/ 3434773 w 22"/>
              <a:gd name="T41" fmla="*/ 6011123 h 22"/>
              <a:gd name="T42" fmla="*/ 3434773 w 22"/>
              <a:gd name="T43" fmla="*/ 6011123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 h="22">
                <a:moveTo>
                  <a:pt x="11" y="22"/>
                </a:moveTo>
                <a:lnTo>
                  <a:pt x="11" y="22"/>
                </a:lnTo>
                <a:lnTo>
                  <a:pt x="15" y="22"/>
                </a:lnTo>
                <a:lnTo>
                  <a:pt x="18" y="19"/>
                </a:lnTo>
                <a:lnTo>
                  <a:pt x="21" y="15"/>
                </a:lnTo>
                <a:lnTo>
                  <a:pt x="22" y="11"/>
                </a:lnTo>
                <a:lnTo>
                  <a:pt x="21" y="7"/>
                </a:lnTo>
                <a:lnTo>
                  <a:pt x="18" y="3"/>
                </a:lnTo>
                <a:lnTo>
                  <a:pt x="15" y="2"/>
                </a:lnTo>
                <a:lnTo>
                  <a:pt x="11" y="0"/>
                </a:lnTo>
                <a:lnTo>
                  <a:pt x="7" y="2"/>
                </a:lnTo>
                <a:lnTo>
                  <a:pt x="3" y="3"/>
                </a:lnTo>
                <a:lnTo>
                  <a:pt x="0" y="7"/>
                </a:lnTo>
                <a:lnTo>
                  <a:pt x="0" y="11"/>
                </a:lnTo>
                <a:lnTo>
                  <a:pt x="0" y="15"/>
                </a:lnTo>
                <a:lnTo>
                  <a:pt x="3" y="19"/>
                </a:lnTo>
                <a:lnTo>
                  <a:pt x="7" y="22"/>
                </a:lnTo>
                <a:lnTo>
                  <a:pt x="11"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4" name="Freeform 404"/>
          <p:cNvSpPr>
            <a:spLocks/>
          </p:cNvSpPr>
          <p:nvPr/>
        </p:nvSpPr>
        <p:spPr bwMode="auto">
          <a:xfrm>
            <a:off x="5591175" y="3284538"/>
            <a:ext cx="4763" cy="4762"/>
          </a:xfrm>
          <a:custGeom>
            <a:avLst/>
            <a:gdLst>
              <a:gd name="T0" fmla="*/ 1288392 w 8"/>
              <a:gd name="T1" fmla="*/ 2060517 h 10"/>
              <a:gd name="T2" fmla="*/ 1288392 w 8"/>
              <a:gd name="T3" fmla="*/ 2060517 h 10"/>
              <a:gd name="T4" fmla="*/ 2254090 w 8"/>
              <a:gd name="T5" fmla="*/ 1648604 h 10"/>
              <a:gd name="T6" fmla="*/ 2576188 w 8"/>
              <a:gd name="T7" fmla="*/ 1236215 h 10"/>
              <a:gd name="T8" fmla="*/ 2576188 w 8"/>
              <a:gd name="T9" fmla="*/ 1236215 h 10"/>
              <a:gd name="T10" fmla="*/ 2254090 w 8"/>
              <a:gd name="T11" fmla="*/ 411913 h 10"/>
              <a:gd name="T12" fmla="*/ 1288392 w 8"/>
              <a:gd name="T13" fmla="*/ 0 h 10"/>
              <a:gd name="T14" fmla="*/ 1288392 w 8"/>
              <a:gd name="T15" fmla="*/ 0 h 10"/>
              <a:gd name="T16" fmla="*/ 644196 w 8"/>
              <a:gd name="T17" fmla="*/ 411913 h 10"/>
              <a:gd name="T18" fmla="*/ 0 w 8"/>
              <a:gd name="T19" fmla="*/ 1236215 h 10"/>
              <a:gd name="T20" fmla="*/ 0 w 8"/>
              <a:gd name="T21" fmla="*/ 1236215 h 10"/>
              <a:gd name="T22" fmla="*/ 644196 w 8"/>
              <a:gd name="T23" fmla="*/ 1648604 h 10"/>
              <a:gd name="T24" fmla="*/ 1288392 w 8"/>
              <a:gd name="T25" fmla="*/ 2060517 h 10"/>
              <a:gd name="T26" fmla="*/ 1288392 w 8"/>
              <a:gd name="T27" fmla="*/ 2060517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 h="10">
                <a:moveTo>
                  <a:pt x="4" y="10"/>
                </a:moveTo>
                <a:lnTo>
                  <a:pt x="4" y="10"/>
                </a:lnTo>
                <a:lnTo>
                  <a:pt x="7" y="8"/>
                </a:lnTo>
                <a:lnTo>
                  <a:pt x="8" y="6"/>
                </a:lnTo>
                <a:lnTo>
                  <a:pt x="7" y="2"/>
                </a:lnTo>
                <a:lnTo>
                  <a:pt x="4" y="0"/>
                </a:lnTo>
                <a:lnTo>
                  <a:pt x="2" y="2"/>
                </a:lnTo>
                <a:lnTo>
                  <a:pt x="0" y="6"/>
                </a:lnTo>
                <a:lnTo>
                  <a:pt x="2" y="8"/>
                </a:lnTo>
                <a:lnTo>
                  <a:pt x="4"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5" name="Freeform 405"/>
          <p:cNvSpPr>
            <a:spLocks/>
          </p:cNvSpPr>
          <p:nvPr/>
        </p:nvSpPr>
        <p:spPr bwMode="auto">
          <a:xfrm>
            <a:off x="5603875" y="3271838"/>
            <a:ext cx="9525" cy="7937"/>
          </a:xfrm>
          <a:custGeom>
            <a:avLst/>
            <a:gdLst>
              <a:gd name="T0" fmla="*/ 2567268 w 17"/>
              <a:gd name="T1" fmla="*/ 4579120 h 15"/>
              <a:gd name="T2" fmla="*/ 2567268 w 17"/>
              <a:gd name="T3" fmla="*/ 4579120 h 15"/>
              <a:gd name="T4" fmla="*/ 3137647 w 17"/>
              <a:gd name="T5" fmla="*/ 4579120 h 15"/>
              <a:gd name="T6" fmla="*/ 3993216 w 17"/>
              <a:gd name="T7" fmla="*/ 4273810 h 15"/>
              <a:gd name="T8" fmla="*/ 4278406 w 17"/>
              <a:gd name="T9" fmla="*/ 3357880 h 15"/>
              <a:gd name="T10" fmla="*/ 4848785 w 17"/>
              <a:gd name="T11" fmla="*/ 2441950 h 15"/>
              <a:gd name="T12" fmla="*/ 4848785 w 17"/>
              <a:gd name="T13" fmla="*/ 2441950 h 15"/>
              <a:gd name="T14" fmla="*/ 4278406 w 17"/>
              <a:gd name="T15" fmla="*/ 1221240 h 15"/>
              <a:gd name="T16" fmla="*/ 3993216 w 17"/>
              <a:gd name="T17" fmla="*/ 305310 h 15"/>
              <a:gd name="T18" fmla="*/ 3137647 w 17"/>
              <a:gd name="T19" fmla="*/ 0 h 15"/>
              <a:gd name="T20" fmla="*/ 2567268 w 17"/>
              <a:gd name="T21" fmla="*/ 0 h 15"/>
              <a:gd name="T22" fmla="*/ 2567268 w 17"/>
              <a:gd name="T23" fmla="*/ 0 h 15"/>
              <a:gd name="T24" fmla="*/ 1425949 w 17"/>
              <a:gd name="T25" fmla="*/ 0 h 15"/>
              <a:gd name="T26" fmla="*/ 855569 w 17"/>
              <a:gd name="T27" fmla="*/ 305310 h 15"/>
              <a:gd name="T28" fmla="*/ 0 w 17"/>
              <a:gd name="T29" fmla="*/ 1221240 h 15"/>
              <a:gd name="T30" fmla="*/ 0 w 17"/>
              <a:gd name="T31" fmla="*/ 2441950 h 15"/>
              <a:gd name="T32" fmla="*/ 0 w 17"/>
              <a:gd name="T33" fmla="*/ 2441950 h 15"/>
              <a:gd name="T34" fmla="*/ 0 w 17"/>
              <a:gd name="T35" fmla="*/ 3357880 h 15"/>
              <a:gd name="T36" fmla="*/ 855569 w 17"/>
              <a:gd name="T37" fmla="*/ 4273810 h 15"/>
              <a:gd name="T38" fmla="*/ 1425949 w 17"/>
              <a:gd name="T39" fmla="*/ 4579120 h 15"/>
              <a:gd name="T40" fmla="*/ 2567268 w 17"/>
              <a:gd name="T41" fmla="*/ 4579120 h 15"/>
              <a:gd name="T42" fmla="*/ 2567268 w 17"/>
              <a:gd name="T43" fmla="*/ 4579120 h 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 h="15">
                <a:moveTo>
                  <a:pt x="9" y="15"/>
                </a:moveTo>
                <a:lnTo>
                  <a:pt x="9" y="15"/>
                </a:lnTo>
                <a:lnTo>
                  <a:pt x="11" y="15"/>
                </a:lnTo>
                <a:lnTo>
                  <a:pt x="14" y="14"/>
                </a:lnTo>
                <a:lnTo>
                  <a:pt x="15" y="11"/>
                </a:lnTo>
                <a:lnTo>
                  <a:pt x="17" y="8"/>
                </a:lnTo>
                <a:lnTo>
                  <a:pt x="15" y="4"/>
                </a:lnTo>
                <a:lnTo>
                  <a:pt x="14" y="1"/>
                </a:lnTo>
                <a:lnTo>
                  <a:pt x="11" y="0"/>
                </a:lnTo>
                <a:lnTo>
                  <a:pt x="9" y="0"/>
                </a:lnTo>
                <a:lnTo>
                  <a:pt x="5" y="0"/>
                </a:lnTo>
                <a:lnTo>
                  <a:pt x="3" y="1"/>
                </a:lnTo>
                <a:lnTo>
                  <a:pt x="0" y="4"/>
                </a:lnTo>
                <a:lnTo>
                  <a:pt x="0" y="8"/>
                </a:lnTo>
                <a:lnTo>
                  <a:pt x="0" y="11"/>
                </a:lnTo>
                <a:lnTo>
                  <a:pt x="3" y="14"/>
                </a:lnTo>
                <a:lnTo>
                  <a:pt x="5" y="15"/>
                </a:lnTo>
                <a:lnTo>
                  <a:pt x="9"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6" name="Freeform 407"/>
          <p:cNvSpPr>
            <a:spLocks/>
          </p:cNvSpPr>
          <p:nvPr/>
        </p:nvSpPr>
        <p:spPr bwMode="auto">
          <a:xfrm>
            <a:off x="5602288" y="3332163"/>
            <a:ext cx="9525" cy="6350"/>
          </a:xfrm>
          <a:custGeom>
            <a:avLst/>
            <a:gdLst>
              <a:gd name="T0" fmla="*/ 4029710 w 15"/>
              <a:gd name="T1" fmla="*/ 2944132 h 14"/>
              <a:gd name="T2" fmla="*/ 4029710 w 15"/>
              <a:gd name="T3" fmla="*/ 2944132 h 14"/>
              <a:gd name="T4" fmla="*/ 4396105 w 15"/>
              <a:gd name="T5" fmla="*/ 2523671 h 14"/>
              <a:gd name="T6" fmla="*/ 5128895 w 15"/>
              <a:gd name="T7" fmla="*/ 2102757 h 14"/>
              <a:gd name="T8" fmla="*/ 5495290 w 15"/>
              <a:gd name="T9" fmla="*/ 1472293 h 14"/>
              <a:gd name="T10" fmla="*/ 5128895 w 15"/>
              <a:gd name="T11" fmla="*/ 841375 h 14"/>
              <a:gd name="T12" fmla="*/ 5128895 w 15"/>
              <a:gd name="T13" fmla="*/ 841375 h 14"/>
              <a:gd name="T14" fmla="*/ 4396105 w 15"/>
              <a:gd name="T15" fmla="*/ 420461 h 14"/>
              <a:gd name="T16" fmla="*/ 4029710 w 15"/>
              <a:gd name="T17" fmla="*/ 0 h 14"/>
              <a:gd name="T18" fmla="*/ 2930525 w 15"/>
              <a:gd name="T19" fmla="*/ 0 h 14"/>
              <a:gd name="T20" fmla="*/ 2198370 w 15"/>
              <a:gd name="T21" fmla="*/ 0 h 14"/>
              <a:gd name="T22" fmla="*/ 2198370 w 15"/>
              <a:gd name="T23" fmla="*/ 0 h 14"/>
              <a:gd name="T24" fmla="*/ 1099185 w 15"/>
              <a:gd name="T25" fmla="*/ 420461 h 14"/>
              <a:gd name="T26" fmla="*/ 366395 w 15"/>
              <a:gd name="T27" fmla="*/ 841375 h 14"/>
              <a:gd name="T28" fmla="*/ 0 w 15"/>
              <a:gd name="T29" fmla="*/ 1472293 h 14"/>
              <a:gd name="T30" fmla="*/ 366395 w 15"/>
              <a:gd name="T31" fmla="*/ 2102757 h 14"/>
              <a:gd name="T32" fmla="*/ 366395 w 15"/>
              <a:gd name="T33" fmla="*/ 2102757 h 14"/>
              <a:gd name="T34" fmla="*/ 1099185 w 15"/>
              <a:gd name="T35" fmla="*/ 2523671 h 14"/>
              <a:gd name="T36" fmla="*/ 2198370 w 15"/>
              <a:gd name="T37" fmla="*/ 2944132 h 14"/>
              <a:gd name="T38" fmla="*/ 2930525 w 15"/>
              <a:gd name="T39" fmla="*/ 2944132 h 14"/>
              <a:gd name="T40" fmla="*/ 4029710 w 15"/>
              <a:gd name="T41" fmla="*/ 2944132 h 14"/>
              <a:gd name="T42" fmla="*/ 4029710 w 15"/>
              <a:gd name="T43" fmla="*/ 2944132 h 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 h="14">
                <a:moveTo>
                  <a:pt x="11" y="14"/>
                </a:moveTo>
                <a:lnTo>
                  <a:pt x="11" y="14"/>
                </a:lnTo>
                <a:lnTo>
                  <a:pt x="12" y="12"/>
                </a:lnTo>
                <a:lnTo>
                  <a:pt x="14" y="10"/>
                </a:lnTo>
                <a:lnTo>
                  <a:pt x="15" y="7"/>
                </a:lnTo>
                <a:lnTo>
                  <a:pt x="14" y="4"/>
                </a:lnTo>
                <a:lnTo>
                  <a:pt x="12" y="2"/>
                </a:lnTo>
                <a:lnTo>
                  <a:pt x="11" y="0"/>
                </a:lnTo>
                <a:lnTo>
                  <a:pt x="8" y="0"/>
                </a:lnTo>
                <a:lnTo>
                  <a:pt x="6" y="0"/>
                </a:lnTo>
                <a:lnTo>
                  <a:pt x="3" y="2"/>
                </a:lnTo>
                <a:lnTo>
                  <a:pt x="1" y="4"/>
                </a:lnTo>
                <a:lnTo>
                  <a:pt x="0" y="7"/>
                </a:lnTo>
                <a:lnTo>
                  <a:pt x="1" y="10"/>
                </a:lnTo>
                <a:lnTo>
                  <a:pt x="3" y="12"/>
                </a:lnTo>
                <a:lnTo>
                  <a:pt x="6" y="14"/>
                </a:lnTo>
                <a:lnTo>
                  <a:pt x="8" y="14"/>
                </a:lnTo>
                <a:lnTo>
                  <a:pt x="11"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7" name="Freeform 408"/>
          <p:cNvSpPr>
            <a:spLocks/>
          </p:cNvSpPr>
          <p:nvPr/>
        </p:nvSpPr>
        <p:spPr bwMode="auto">
          <a:xfrm>
            <a:off x="5599113" y="3349625"/>
            <a:ext cx="6350" cy="6350"/>
          </a:xfrm>
          <a:custGeom>
            <a:avLst/>
            <a:gdLst>
              <a:gd name="T0" fmla="*/ 2544233 w 9"/>
              <a:gd name="T1" fmla="*/ 3392311 h 9"/>
              <a:gd name="T2" fmla="*/ 2544233 w 9"/>
              <a:gd name="T3" fmla="*/ 3392311 h 9"/>
              <a:gd name="T4" fmla="*/ 3816350 w 9"/>
              <a:gd name="T5" fmla="*/ 1696156 h 9"/>
              <a:gd name="T6" fmla="*/ 3392311 w 9"/>
              <a:gd name="T7" fmla="*/ 424039 h 9"/>
              <a:gd name="T8" fmla="*/ 3392311 w 9"/>
              <a:gd name="T9" fmla="*/ 424039 h 9"/>
              <a:gd name="T10" fmla="*/ 1696156 w 9"/>
              <a:gd name="T11" fmla="*/ 0 h 9"/>
              <a:gd name="T12" fmla="*/ 424039 w 9"/>
              <a:gd name="T13" fmla="*/ 424039 h 9"/>
              <a:gd name="T14" fmla="*/ 424039 w 9"/>
              <a:gd name="T15" fmla="*/ 424039 h 9"/>
              <a:gd name="T16" fmla="*/ 0 w 9"/>
              <a:gd name="T17" fmla="*/ 1696156 h 9"/>
              <a:gd name="T18" fmla="*/ 424039 w 9"/>
              <a:gd name="T19" fmla="*/ 2544233 h 9"/>
              <a:gd name="T20" fmla="*/ 424039 w 9"/>
              <a:gd name="T21" fmla="*/ 2544233 h 9"/>
              <a:gd name="T22" fmla="*/ 1696156 w 9"/>
              <a:gd name="T23" fmla="*/ 3816350 h 9"/>
              <a:gd name="T24" fmla="*/ 2544233 w 9"/>
              <a:gd name="T25" fmla="*/ 3392311 h 9"/>
              <a:gd name="T26" fmla="*/ 2544233 w 9"/>
              <a:gd name="T27" fmla="*/ 3392311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9">
                <a:moveTo>
                  <a:pt x="6" y="8"/>
                </a:moveTo>
                <a:lnTo>
                  <a:pt x="6" y="8"/>
                </a:lnTo>
                <a:lnTo>
                  <a:pt x="9" y="4"/>
                </a:lnTo>
                <a:lnTo>
                  <a:pt x="8" y="1"/>
                </a:lnTo>
                <a:lnTo>
                  <a:pt x="4" y="0"/>
                </a:lnTo>
                <a:lnTo>
                  <a:pt x="1" y="1"/>
                </a:lnTo>
                <a:lnTo>
                  <a:pt x="0" y="4"/>
                </a:lnTo>
                <a:lnTo>
                  <a:pt x="1" y="6"/>
                </a:lnTo>
                <a:lnTo>
                  <a:pt x="4" y="9"/>
                </a:lnTo>
                <a:lnTo>
                  <a:pt x="6"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8" name="Freeform 409"/>
          <p:cNvSpPr>
            <a:spLocks/>
          </p:cNvSpPr>
          <p:nvPr/>
        </p:nvSpPr>
        <p:spPr bwMode="auto">
          <a:xfrm>
            <a:off x="5578475" y="3368675"/>
            <a:ext cx="53975" cy="39688"/>
          </a:xfrm>
          <a:custGeom>
            <a:avLst/>
            <a:gdLst>
              <a:gd name="T0" fmla="*/ 21463880 w 101"/>
              <a:gd name="T1" fmla="*/ 0 h 72"/>
              <a:gd name="T2" fmla="*/ 21463880 w 101"/>
              <a:gd name="T3" fmla="*/ 0 h 72"/>
              <a:gd name="T4" fmla="*/ 20319183 w 101"/>
              <a:gd name="T5" fmla="*/ 0 h 72"/>
              <a:gd name="T6" fmla="*/ 20319183 w 101"/>
              <a:gd name="T7" fmla="*/ 0 h 72"/>
              <a:gd name="T8" fmla="*/ 17456904 w 101"/>
              <a:gd name="T9" fmla="*/ 919439 h 72"/>
              <a:gd name="T10" fmla="*/ 17456904 w 101"/>
              <a:gd name="T11" fmla="*/ 919439 h 72"/>
              <a:gd name="T12" fmla="*/ 14022812 w 101"/>
              <a:gd name="T13" fmla="*/ 2144806 h 72"/>
              <a:gd name="T14" fmla="*/ 11733417 w 101"/>
              <a:gd name="T15" fmla="*/ 2451285 h 72"/>
              <a:gd name="T16" fmla="*/ 9157580 w 101"/>
              <a:gd name="T17" fmla="*/ 2757765 h 72"/>
              <a:gd name="T18" fmla="*/ 6582278 w 101"/>
              <a:gd name="T19" fmla="*/ 2757765 h 72"/>
              <a:gd name="T20" fmla="*/ 6295836 w 101"/>
              <a:gd name="T21" fmla="*/ 3370724 h 72"/>
              <a:gd name="T22" fmla="*/ 6295836 w 101"/>
              <a:gd name="T23" fmla="*/ 3370724 h 72"/>
              <a:gd name="T24" fmla="*/ 572349 w 101"/>
              <a:gd name="T25" fmla="*/ 16547140 h 72"/>
              <a:gd name="T26" fmla="*/ 572349 w 101"/>
              <a:gd name="T27" fmla="*/ 16547140 h 72"/>
              <a:gd name="T28" fmla="*/ 0 w 101"/>
              <a:gd name="T29" fmla="*/ 18691946 h 72"/>
              <a:gd name="T30" fmla="*/ 0 w 101"/>
              <a:gd name="T31" fmla="*/ 19917864 h 72"/>
              <a:gd name="T32" fmla="*/ 286442 w 101"/>
              <a:gd name="T33" fmla="*/ 20836751 h 72"/>
              <a:gd name="T34" fmla="*/ 286442 w 101"/>
              <a:gd name="T35" fmla="*/ 20836751 h 72"/>
              <a:gd name="T36" fmla="*/ 1144698 w 101"/>
              <a:gd name="T37" fmla="*/ 21756190 h 72"/>
              <a:gd name="T38" fmla="*/ 2003488 w 101"/>
              <a:gd name="T39" fmla="*/ 22062669 h 72"/>
              <a:gd name="T40" fmla="*/ 26900926 w 101"/>
              <a:gd name="T41" fmla="*/ 22062669 h 72"/>
              <a:gd name="T42" fmla="*/ 26900926 w 101"/>
              <a:gd name="T43" fmla="*/ 22062669 h 72"/>
              <a:gd name="T44" fmla="*/ 27759717 w 101"/>
              <a:gd name="T45" fmla="*/ 21756190 h 72"/>
              <a:gd name="T46" fmla="*/ 28904414 w 101"/>
              <a:gd name="T47" fmla="*/ 20836751 h 72"/>
              <a:gd name="T48" fmla="*/ 28904414 w 101"/>
              <a:gd name="T49" fmla="*/ 20836751 h 72"/>
              <a:gd name="T50" fmla="*/ 28904414 w 101"/>
              <a:gd name="T51" fmla="*/ 19917864 h 72"/>
              <a:gd name="T52" fmla="*/ 28904414 w 101"/>
              <a:gd name="T53" fmla="*/ 18691946 h 72"/>
              <a:gd name="T54" fmla="*/ 28332065 w 101"/>
              <a:gd name="T55" fmla="*/ 16547140 h 72"/>
              <a:gd name="T56" fmla="*/ 28332065 w 101"/>
              <a:gd name="T57" fmla="*/ 16547140 h 72"/>
              <a:gd name="T58" fmla="*/ 21463880 w 101"/>
              <a:gd name="T59" fmla="*/ 0 h 72"/>
              <a:gd name="T60" fmla="*/ 21463880 w 101"/>
              <a:gd name="T61" fmla="*/ 0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1" h="72">
                <a:moveTo>
                  <a:pt x="75" y="0"/>
                </a:moveTo>
                <a:lnTo>
                  <a:pt x="75" y="0"/>
                </a:lnTo>
                <a:lnTo>
                  <a:pt x="71" y="0"/>
                </a:lnTo>
                <a:lnTo>
                  <a:pt x="61" y="3"/>
                </a:lnTo>
                <a:lnTo>
                  <a:pt x="49" y="7"/>
                </a:lnTo>
                <a:lnTo>
                  <a:pt x="41" y="8"/>
                </a:lnTo>
                <a:lnTo>
                  <a:pt x="32" y="9"/>
                </a:lnTo>
                <a:lnTo>
                  <a:pt x="23" y="9"/>
                </a:lnTo>
                <a:lnTo>
                  <a:pt x="22" y="11"/>
                </a:lnTo>
                <a:lnTo>
                  <a:pt x="2" y="54"/>
                </a:lnTo>
                <a:lnTo>
                  <a:pt x="0" y="61"/>
                </a:lnTo>
                <a:lnTo>
                  <a:pt x="0" y="65"/>
                </a:lnTo>
                <a:lnTo>
                  <a:pt x="1" y="68"/>
                </a:lnTo>
                <a:lnTo>
                  <a:pt x="4" y="71"/>
                </a:lnTo>
                <a:lnTo>
                  <a:pt x="7" y="72"/>
                </a:lnTo>
                <a:lnTo>
                  <a:pt x="94" y="72"/>
                </a:lnTo>
                <a:lnTo>
                  <a:pt x="97" y="71"/>
                </a:lnTo>
                <a:lnTo>
                  <a:pt x="101" y="68"/>
                </a:lnTo>
                <a:lnTo>
                  <a:pt x="101" y="65"/>
                </a:lnTo>
                <a:lnTo>
                  <a:pt x="101" y="61"/>
                </a:lnTo>
                <a:lnTo>
                  <a:pt x="99" y="54"/>
                </a:lnTo>
                <a:lnTo>
                  <a:pt x="7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39" name="Freeform 410"/>
          <p:cNvSpPr>
            <a:spLocks/>
          </p:cNvSpPr>
          <p:nvPr/>
        </p:nvSpPr>
        <p:spPr bwMode="auto">
          <a:xfrm>
            <a:off x="4692650" y="3273425"/>
            <a:ext cx="17463" cy="30163"/>
          </a:xfrm>
          <a:custGeom>
            <a:avLst/>
            <a:gdLst>
              <a:gd name="T0" fmla="*/ 4722577 w 30"/>
              <a:gd name="T1" fmla="*/ 16314413 h 56"/>
              <a:gd name="T2" fmla="*/ 4722577 w 30"/>
              <a:gd name="T3" fmla="*/ 16314413 h 56"/>
              <a:gd name="T4" fmla="*/ 9445155 w 30"/>
              <a:gd name="T5" fmla="*/ 15149367 h 56"/>
              <a:gd name="T6" fmla="*/ 5037493 w 30"/>
              <a:gd name="T7" fmla="*/ 2039234 h 56"/>
              <a:gd name="T8" fmla="*/ 5037493 w 30"/>
              <a:gd name="T9" fmla="*/ 2039234 h 56"/>
              <a:gd name="T10" fmla="*/ 4092745 w 30"/>
              <a:gd name="T11" fmla="*/ 874188 h 56"/>
              <a:gd name="T12" fmla="*/ 3777829 w 30"/>
              <a:gd name="T13" fmla="*/ 582792 h 56"/>
              <a:gd name="T14" fmla="*/ 2833663 w 30"/>
              <a:gd name="T15" fmla="*/ 0 h 56"/>
              <a:gd name="T16" fmla="*/ 1573998 w 30"/>
              <a:gd name="T17" fmla="*/ 582792 h 56"/>
              <a:gd name="T18" fmla="*/ 1573998 w 30"/>
              <a:gd name="T19" fmla="*/ 582792 h 56"/>
              <a:gd name="T20" fmla="*/ 629832 w 30"/>
              <a:gd name="T21" fmla="*/ 874188 h 56"/>
              <a:gd name="T22" fmla="*/ 314916 w 30"/>
              <a:gd name="T23" fmla="*/ 1747838 h 56"/>
              <a:gd name="T24" fmla="*/ 0 w 30"/>
              <a:gd name="T25" fmla="*/ 2622027 h 56"/>
              <a:gd name="T26" fmla="*/ 0 w 30"/>
              <a:gd name="T27" fmla="*/ 3204819 h 56"/>
              <a:gd name="T28" fmla="*/ 4722577 w 30"/>
              <a:gd name="T29" fmla="*/ 16314413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 h="56">
                <a:moveTo>
                  <a:pt x="15" y="56"/>
                </a:moveTo>
                <a:lnTo>
                  <a:pt x="15" y="56"/>
                </a:lnTo>
                <a:lnTo>
                  <a:pt x="30" y="52"/>
                </a:lnTo>
                <a:lnTo>
                  <a:pt x="16" y="7"/>
                </a:lnTo>
                <a:lnTo>
                  <a:pt x="13" y="3"/>
                </a:lnTo>
                <a:lnTo>
                  <a:pt x="12" y="2"/>
                </a:lnTo>
                <a:lnTo>
                  <a:pt x="9" y="0"/>
                </a:lnTo>
                <a:lnTo>
                  <a:pt x="5" y="2"/>
                </a:lnTo>
                <a:lnTo>
                  <a:pt x="2" y="3"/>
                </a:lnTo>
                <a:lnTo>
                  <a:pt x="1" y="6"/>
                </a:lnTo>
                <a:lnTo>
                  <a:pt x="0" y="9"/>
                </a:lnTo>
                <a:lnTo>
                  <a:pt x="0" y="11"/>
                </a:lnTo>
                <a:lnTo>
                  <a:pt x="15" y="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0" name="Freeform 411"/>
          <p:cNvSpPr>
            <a:spLocks/>
          </p:cNvSpPr>
          <p:nvPr/>
        </p:nvSpPr>
        <p:spPr bwMode="auto">
          <a:xfrm>
            <a:off x="4729163" y="3386138"/>
            <a:ext cx="15875" cy="30162"/>
          </a:xfrm>
          <a:custGeom>
            <a:avLst/>
            <a:gdLst>
              <a:gd name="T0" fmla="*/ 4293129 w 30"/>
              <a:gd name="T1" fmla="*/ 0 h 57"/>
              <a:gd name="T2" fmla="*/ 4293129 w 30"/>
              <a:gd name="T3" fmla="*/ 0 h 57"/>
              <a:gd name="T4" fmla="*/ 0 w 30"/>
              <a:gd name="T5" fmla="*/ 1405973 h 57"/>
              <a:gd name="T6" fmla="*/ 4293129 w 30"/>
              <a:gd name="T7" fmla="*/ 14340708 h 57"/>
              <a:gd name="T8" fmla="*/ 4293129 w 30"/>
              <a:gd name="T9" fmla="*/ 14340708 h 57"/>
              <a:gd name="T10" fmla="*/ 4579408 w 30"/>
              <a:gd name="T11" fmla="*/ 14902674 h 57"/>
              <a:gd name="T12" fmla="*/ 5151967 w 30"/>
              <a:gd name="T13" fmla="*/ 15465169 h 57"/>
              <a:gd name="T14" fmla="*/ 6296554 w 30"/>
              <a:gd name="T15" fmla="*/ 16027663 h 57"/>
              <a:gd name="T16" fmla="*/ 6296554 w 30"/>
              <a:gd name="T17" fmla="*/ 16027663 h 57"/>
              <a:gd name="T18" fmla="*/ 7155392 w 30"/>
              <a:gd name="T19" fmla="*/ 16027663 h 57"/>
              <a:gd name="T20" fmla="*/ 7155392 w 30"/>
              <a:gd name="T21" fmla="*/ 16027663 h 57"/>
              <a:gd name="T22" fmla="*/ 7727421 w 30"/>
              <a:gd name="T23" fmla="*/ 15184186 h 57"/>
              <a:gd name="T24" fmla="*/ 8586258 w 30"/>
              <a:gd name="T25" fmla="*/ 14902674 h 57"/>
              <a:gd name="T26" fmla="*/ 8586258 w 30"/>
              <a:gd name="T27" fmla="*/ 14059196 h 57"/>
              <a:gd name="T28" fmla="*/ 8586258 w 30"/>
              <a:gd name="T29" fmla="*/ 12934736 h 57"/>
              <a:gd name="T30" fmla="*/ 4293129 w 30"/>
              <a:gd name="T31" fmla="*/ 0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 h="57">
                <a:moveTo>
                  <a:pt x="15" y="0"/>
                </a:moveTo>
                <a:lnTo>
                  <a:pt x="15" y="0"/>
                </a:lnTo>
                <a:lnTo>
                  <a:pt x="0" y="5"/>
                </a:lnTo>
                <a:lnTo>
                  <a:pt x="15" y="51"/>
                </a:lnTo>
                <a:lnTo>
                  <a:pt x="16" y="53"/>
                </a:lnTo>
                <a:lnTo>
                  <a:pt x="18" y="55"/>
                </a:lnTo>
                <a:lnTo>
                  <a:pt x="22" y="57"/>
                </a:lnTo>
                <a:lnTo>
                  <a:pt x="25" y="57"/>
                </a:lnTo>
                <a:lnTo>
                  <a:pt x="27" y="54"/>
                </a:lnTo>
                <a:lnTo>
                  <a:pt x="30" y="53"/>
                </a:lnTo>
                <a:lnTo>
                  <a:pt x="30" y="50"/>
                </a:lnTo>
                <a:lnTo>
                  <a:pt x="30" y="46"/>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1" name="Freeform 412"/>
          <p:cNvSpPr>
            <a:spLocks/>
          </p:cNvSpPr>
          <p:nvPr/>
        </p:nvSpPr>
        <p:spPr bwMode="auto">
          <a:xfrm>
            <a:off x="4645025" y="3324225"/>
            <a:ext cx="30163" cy="14288"/>
          </a:xfrm>
          <a:custGeom>
            <a:avLst/>
            <a:gdLst>
              <a:gd name="T0" fmla="*/ 16314273 w 54"/>
              <a:gd name="T1" fmla="*/ 3269754 h 26"/>
              <a:gd name="T2" fmla="*/ 2719139 w 54"/>
              <a:gd name="T3" fmla="*/ 0 h 26"/>
              <a:gd name="T4" fmla="*/ 2719139 w 54"/>
              <a:gd name="T5" fmla="*/ 0 h 26"/>
              <a:gd name="T6" fmla="*/ 2114761 w 54"/>
              <a:gd name="T7" fmla="*/ 0 h 26"/>
              <a:gd name="T8" fmla="*/ 1208196 w 54"/>
              <a:gd name="T9" fmla="*/ 594601 h 26"/>
              <a:gd name="T10" fmla="*/ 302189 w 54"/>
              <a:gd name="T11" fmla="*/ 1189201 h 26"/>
              <a:gd name="T12" fmla="*/ 0 w 54"/>
              <a:gd name="T13" fmla="*/ 2080553 h 26"/>
              <a:gd name="T14" fmla="*/ 0 w 54"/>
              <a:gd name="T15" fmla="*/ 2080553 h 26"/>
              <a:gd name="T16" fmla="*/ 0 w 54"/>
              <a:gd name="T17" fmla="*/ 2972454 h 26"/>
              <a:gd name="T18" fmla="*/ 302189 w 54"/>
              <a:gd name="T19" fmla="*/ 3864354 h 26"/>
              <a:gd name="T20" fmla="*/ 1208196 w 54"/>
              <a:gd name="T21" fmla="*/ 4458406 h 26"/>
              <a:gd name="T22" fmla="*/ 2114761 w 54"/>
              <a:gd name="T23" fmla="*/ 5053006 h 26"/>
              <a:gd name="T24" fmla="*/ 15709896 w 54"/>
              <a:gd name="T25" fmla="*/ 7728159 h 26"/>
              <a:gd name="T26" fmla="*/ 15709896 w 54"/>
              <a:gd name="T27" fmla="*/ 7728159 h 26"/>
              <a:gd name="T28" fmla="*/ 16314273 w 54"/>
              <a:gd name="T29" fmla="*/ 3269754 h 26"/>
              <a:gd name="T30" fmla="*/ 16314273 w 54"/>
              <a:gd name="T31" fmla="*/ 3269754 h 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 h="26">
                <a:moveTo>
                  <a:pt x="54" y="11"/>
                </a:moveTo>
                <a:lnTo>
                  <a:pt x="9" y="0"/>
                </a:lnTo>
                <a:lnTo>
                  <a:pt x="7" y="0"/>
                </a:lnTo>
                <a:lnTo>
                  <a:pt x="4" y="2"/>
                </a:lnTo>
                <a:lnTo>
                  <a:pt x="1" y="4"/>
                </a:lnTo>
                <a:lnTo>
                  <a:pt x="0" y="7"/>
                </a:lnTo>
                <a:lnTo>
                  <a:pt x="0" y="10"/>
                </a:lnTo>
                <a:lnTo>
                  <a:pt x="1" y="13"/>
                </a:lnTo>
                <a:lnTo>
                  <a:pt x="4" y="15"/>
                </a:lnTo>
                <a:lnTo>
                  <a:pt x="7" y="17"/>
                </a:lnTo>
                <a:lnTo>
                  <a:pt x="52" y="26"/>
                </a:lnTo>
                <a:lnTo>
                  <a:pt x="54"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2" name="Freeform 413"/>
          <p:cNvSpPr>
            <a:spLocks/>
          </p:cNvSpPr>
          <p:nvPr/>
        </p:nvSpPr>
        <p:spPr bwMode="auto">
          <a:xfrm>
            <a:off x="4762500" y="3349625"/>
            <a:ext cx="30163" cy="15875"/>
          </a:xfrm>
          <a:custGeom>
            <a:avLst/>
            <a:gdLst>
              <a:gd name="T0" fmla="*/ 14122525 w 58"/>
              <a:gd name="T1" fmla="*/ 3627731 h 27"/>
              <a:gd name="T2" fmla="*/ 814921 w 58"/>
              <a:gd name="T3" fmla="*/ 0 h 27"/>
              <a:gd name="T4" fmla="*/ 814921 w 58"/>
              <a:gd name="T5" fmla="*/ 0 h 27"/>
              <a:gd name="T6" fmla="*/ 0 w 58"/>
              <a:gd name="T7" fmla="*/ 5276380 h 27"/>
              <a:gd name="T8" fmla="*/ 13036137 w 58"/>
              <a:gd name="T9" fmla="*/ 8904111 h 27"/>
              <a:gd name="T10" fmla="*/ 13036137 w 58"/>
              <a:gd name="T11" fmla="*/ 8904111 h 27"/>
              <a:gd name="T12" fmla="*/ 13579071 w 58"/>
              <a:gd name="T13" fmla="*/ 8904111 h 27"/>
              <a:gd name="T14" fmla="*/ 13579071 w 58"/>
              <a:gd name="T15" fmla="*/ 8904111 h 27"/>
              <a:gd name="T16" fmla="*/ 14122525 w 58"/>
              <a:gd name="T17" fmla="*/ 8904111 h 27"/>
              <a:gd name="T18" fmla="*/ 14936926 w 58"/>
              <a:gd name="T19" fmla="*/ 8574264 h 27"/>
              <a:gd name="T20" fmla="*/ 15208913 w 58"/>
              <a:gd name="T21" fmla="*/ 7584722 h 27"/>
              <a:gd name="T22" fmla="*/ 15751847 w 58"/>
              <a:gd name="T23" fmla="*/ 6595769 h 27"/>
              <a:gd name="T24" fmla="*/ 15751847 w 58"/>
              <a:gd name="T25" fmla="*/ 6595769 h 27"/>
              <a:gd name="T26" fmla="*/ 15751847 w 58"/>
              <a:gd name="T27" fmla="*/ 5606227 h 27"/>
              <a:gd name="T28" fmla="*/ 15208913 w 58"/>
              <a:gd name="T29" fmla="*/ 4946532 h 27"/>
              <a:gd name="T30" fmla="*/ 14936926 w 58"/>
              <a:gd name="T31" fmla="*/ 3957579 h 27"/>
              <a:gd name="T32" fmla="*/ 14122525 w 58"/>
              <a:gd name="T33" fmla="*/ 3627731 h 27"/>
              <a:gd name="T34" fmla="*/ 14122525 w 58"/>
              <a:gd name="T35" fmla="*/ 3627731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8" h="27">
                <a:moveTo>
                  <a:pt x="52" y="11"/>
                </a:moveTo>
                <a:lnTo>
                  <a:pt x="3" y="0"/>
                </a:lnTo>
                <a:lnTo>
                  <a:pt x="0" y="16"/>
                </a:lnTo>
                <a:lnTo>
                  <a:pt x="48" y="27"/>
                </a:lnTo>
                <a:lnTo>
                  <a:pt x="50" y="27"/>
                </a:lnTo>
                <a:lnTo>
                  <a:pt x="52" y="27"/>
                </a:lnTo>
                <a:lnTo>
                  <a:pt x="55" y="26"/>
                </a:lnTo>
                <a:lnTo>
                  <a:pt x="56" y="23"/>
                </a:lnTo>
                <a:lnTo>
                  <a:pt x="58" y="20"/>
                </a:lnTo>
                <a:lnTo>
                  <a:pt x="58" y="17"/>
                </a:lnTo>
                <a:lnTo>
                  <a:pt x="56" y="15"/>
                </a:lnTo>
                <a:lnTo>
                  <a:pt x="55" y="12"/>
                </a:lnTo>
                <a:lnTo>
                  <a:pt x="52"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3" name="Freeform 414"/>
          <p:cNvSpPr>
            <a:spLocks/>
          </p:cNvSpPr>
          <p:nvPr/>
        </p:nvSpPr>
        <p:spPr bwMode="auto">
          <a:xfrm>
            <a:off x="4746625" y="3287713"/>
            <a:ext cx="25400" cy="26987"/>
          </a:xfrm>
          <a:custGeom>
            <a:avLst/>
            <a:gdLst>
              <a:gd name="T0" fmla="*/ 3427896 w 46"/>
              <a:gd name="T1" fmla="*/ 14895172 h 49"/>
              <a:gd name="T2" fmla="*/ 13400709 w 46"/>
              <a:gd name="T3" fmla="*/ 4255685 h 49"/>
              <a:gd name="T4" fmla="*/ 13400709 w 46"/>
              <a:gd name="T5" fmla="*/ 4255685 h 49"/>
              <a:gd name="T6" fmla="*/ 14335539 w 46"/>
              <a:gd name="T7" fmla="*/ 3343634 h 49"/>
              <a:gd name="T8" fmla="*/ 14335539 w 46"/>
              <a:gd name="T9" fmla="*/ 2432135 h 49"/>
              <a:gd name="T10" fmla="*/ 14024113 w 46"/>
              <a:gd name="T11" fmla="*/ 1216067 h 49"/>
              <a:gd name="T12" fmla="*/ 13400709 w 46"/>
              <a:gd name="T13" fmla="*/ 304017 h 49"/>
              <a:gd name="T14" fmla="*/ 13400709 w 46"/>
              <a:gd name="T15" fmla="*/ 304017 h 49"/>
              <a:gd name="T16" fmla="*/ 12777304 w 46"/>
              <a:gd name="T17" fmla="*/ 0 h 49"/>
              <a:gd name="T18" fmla="*/ 11842474 w 46"/>
              <a:gd name="T19" fmla="*/ 0 h 49"/>
              <a:gd name="T20" fmla="*/ 10907643 w 46"/>
              <a:gd name="T21" fmla="*/ 0 h 49"/>
              <a:gd name="T22" fmla="*/ 10284239 w 46"/>
              <a:gd name="T23" fmla="*/ 912050 h 49"/>
              <a:gd name="T24" fmla="*/ 0 w 46"/>
              <a:gd name="T25" fmla="*/ 11551538 h 49"/>
              <a:gd name="T26" fmla="*/ 0 w 46"/>
              <a:gd name="T27" fmla="*/ 11551538 h 49"/>
              <a:gd name="T28" fmla="*/ 3427896 w 46"/>
              <a:gd name="T29" fmla="*/ 14895172 h 49"/>
              <a:gd name="T30" fmla="*/ 3427896 w 46"/>
              <a:gd name="T31" fmla="*/ 14895172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9">
                <a:moveTo>
                  <a:pt x="11" y="49"/>
                </a:moveTo>
                <a:lnTo>
                  <a:pt x="43" y="14"/>
                </a:lnTo>
                <a:lnTo>
                  <a:pt x="46" y="11"/>
                </a:lnTo>
                <a:lnTo>
                  <a:pt x="46" y="8"/>
                </a:lnTo>
                <a:lnTo>
                  <a:pt x="45" y="4"/>
                </a:lnTo>
                <a:lnTo>
                  <a:pt x="43" y="1"/>
                </a:lnTo>
                <a:lnTo>
                  <a:pt x="41" y="0"/>
                </a:lnTo>
                <a:lnTo>
                  <a:pt x="38" y="0"/>
                </a:lnTo>
                <a:lnTo>
                  <a:pt x="35" y="0"/>
                </a:lnTo>
                <a:lnTo>
                  <a:pt x="33" y="3"/>
                </a:lnTo>
                <a:lnTo>
                  <a:pt x="0" y="38"/>
                </a:lnTo>
                <a:lnTo>
                  <a:pt x="11" y="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4" name="Freeform 415"/>
          <p:cNvSpPr>
            <a:spLocks/>
          </p:cNvSpPr>
          <p:nvPr/>
        </p:nvSpPr>
        <p:spPr bwMode="auto">
          <a:xfrm>
            <a:off x="4667250" y="3375025"/>
            <a:ext cx="25400" cy="26988"/>
          </a:xfrm>
          <a:custGeom>
            <a:avLst/>
            <a:gdLst>
              <a:gd name="T0" fmla="*/ 858196 w 47"/>
              <a:gd name="T1" fmla="*/ 10643955 h 48"/>
              <a:gd name="T2" fmla="*/ 858196 w 47"/>
              <a:gd name="T3" fmla="*/ 10643955 h 48"/>
              <a:gd name="T4" fmla="*/ 572311 w 47"/>
              <a:gd name="T5" fmla="*/ 11251747 h 48"/>
              <a:gd name="T6" fmla="*/ 0 w 47"/>
              <a:gd name="T7" fmla="*/ 12468456 h 48"/>
              <a:gd name="T8" fmla="*/ 572311 w 47"/>
              <a:gd name="T9" fmla="*/ 13380988 h 48"/>
              <a:gd name="T10" fmla="*/ 858196 w 47"/>
              <a:gd name="T11" fmla="*/ 14292957 h 48"/>
              <a:gd name="T12" fmla="*/ 858196 w 47"/>
              <a:gd name="T13" fmla="*/ 14292957 h 48"/>
              <a:gd name="T14" fmla="*/ 1716391 w 47"/>
              <a:gd name="T15" fmla="*/ 14597135 h 48"/>
              <a:gd name="T16" fmla="*/ 2574587 w 47"/>
              <a:gd name="T17" fmla="*/ 14597135 h 48"/>
              <a:gd name="T18" fmla="*/ 2574587 w 47"/>
              <a:gd name="T19" fmla="*/ 14597135 h 48"/>
              <a:gd name="T20" fmla="*/ 3719209 w 47"/>
              <a:gd name="T21" fmla="*/ 14597135 h 48"/>
              <a:gd name="T22" fmla="*/ 4290979 w 47"/>
              <a:gd name="T23" fmla="*/ 13684603 h 48"/>
              <a:gd name="T24" fmla="*/ 13445787 w 47"/>
              <a:gd name="T25" fmla="*/ 3345388 h 48"/>
              <a:gd name="T26" fmla="*/ 13445787 w 47"/>
              <a:gd name="T27" fmla="*/ 3345388 h 48"/>
              <a:gd name="T28" fmla="*/ 10013004 w 47"/>
              <a:gd name="T29" fmla="*/ 0 h 48"/>
              <a:gd name="T30" fmla="*/ 858196 w 47"/>
              <a:gd name="T31" fmla="*/ 10643955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 h="48">
                <a:moveTo>
                  <a:pt x="3" y="35"/>
                </a:moveTo>
                <a:lnTo>
                  <a:pt x="3" y="35"/>
                </a:lnTo>
                <a:lnTo>
                  <a:pt x="2" y="37"/>
                </a:lnTo>
                <a:lnTo>
                  <a:pt x="0" y="41"/>
                </a:lnTo>
                <a:lnTo>
                  <a:pt x="2" y="44"/>
                </a:lnTo>
                <a:lnTo>
                  <a:pt x="3" y="47"/>
                </a:lnTo>
                <a:lnTo>
                  <a:pt x="6" y="48"/>
                </a:lnTo>
                <a:lnTo>
                  <a:pt x="9" y="48"/>
                </a:lnTo>
                <a:lnTo>
                  <a:pt x="13" y="48"/>
                </a:lnTo>
                <a:lnTo>
                  <a:pt x="15" y="45"/>
                </a:lnTo>
                <a:lnTo>
                  <a:pt x="47" y="11"/>
                </a:lnTo>
                <a:lnTo>
                  <a:pt x="35" y="0"/>
                </a:lnTo>
                <a:lnTo>
                  <a:pt x="3"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5" name="Freeform 416"/>
          <p:cNvSpPr>
            <a:spLocks noEditPoints="1"/>
          </p:cNvSpPr>
          <p:nvPr/>
        </p:nvSpPr>
        <p:spPr bwMode="auto">
          <a:xfrm>
            <a:off x="4678363" y="3305175"/>
            <a:ext cx="79375" cy="79375"/>
          </a:xfrm>
          <a:custGeom>
            <a:avLst/>
            <a:gdLst>
              <a:gd name="T0" fmla="*/ 21175963 w 148"/>
              <a:gd name="T1" fmla="*/ 0 h 148"/>
              <a:gd name="T2" fmla="*/ 12876985 w 148"/>
              <a:gd name="T3" fmla="*/ 1716753 h 148"/>
              <a:gd name="T4" fmla="*/ 6295296 w 148"/>
              <a:gd name="T5" fmla="*/ 6295296 h 148"/>
              <a:gd name="T6" fmla="*/ 1716753 w 148"/>
              <a:gd name="T7" fmla="*/ 12876985 h 148"/>
              <a:gd name="T8" fmla="*/ 0 w 148"/>
              <a:gd name="T9" fmla="*/ 21175963 h 148"/>
              <a:gd name="T10" fmla="*/ 572251 w 148"/>
              <a:gd name="T11" fmla="*/ 25468112 h 148"/>
              <a:gd name="T12" fmla="*/ 3719899 w 148"/>
              <a:gd name="T13" fmla="*/ 32907910 h 148"/>
              <a:gd name="T14" fmla="*/ 9443480 w 148"/>
              <a:gd name="T15" fmla="*/ 38917348 h 148"/>
              <a:gd name="T16" fmla="*/ 16883277 w 148"/>
              <a:gd name="T17" fmla="*/ 41779139 h 148"/>
              <a:gd name="T18" fmla="*/ 21175963 w 148"/>
              <a:gd name="T19" fmla="*/ 42351389 h 148"/>
              <a:gd name="T20" fmla="*/ 29474405 w 148"/>
              <a:gd name="T21" fmla="*/ 40634637 h 148"/>
              <a:gd name="T22" fmla="*/ 36056094 w 148"/>
              <a:gd name="T23" fmla="*/ 36056094 h 148"/>
              <a:gd name="T24" fmla="*/ 40634637 w 148"/>
              <a:gd name="T25" fmla="*/ 29474405 h 148"/>
              <a:gd name="T26" fmla="*/ 42351389 w 148"/>
              <a:gd name="T27" fmla="*/ 21175963 h 148"/>
              <a:gd name="T28" fmla="*/ 41779139 w 148"/>
              <a:gd name="T29" fmla="*/ 16883277 h 148"/>
              <a:gd name="T30" fmla="*/ 38631491 w 148"/>
              <a:gd name="T31" fmla="*/ 9443480 h 148"/>
              <a:gd name="T32" fmla="*/ 32907910 w 148"/>
              <a:gd name="T33" fmla="*/ 3719899 h 148"/>
              <a:gd name="T34" fmla="*/ 25468112 w 148"/>
              <a:gd name="T35" fmla="*/ 572251 h 148"/>
              <a:gd name="T36" fmla="*/ 21175963 w 148"/>
              <a:gd name="T37" fmla="*/ 0 h 148"/>
              <a:gd name="T38" fmla="*/ 21175963 w 148"/>
              <a:gd name="T39" fmla="*/ 37486453 h 148"/>
              <a:gd name="T40" fmla="*/ 14594274 w 148"/>
              <a:gd name="T41" fmla="*/ 36341951 h 148"/>
              <a:gd name="T42" fmla="*/ 9443480 w 148"/>
              <a:gd name="T43" fmla="*/ 32907910 h 148"/>
              <a:gd name="T44" fmla="*/ 6009438 w 148"/>
              <a:gd name="T45" fmla="*/ 27757116 h 148"/>
              <a:gd name="T46" fmla="*/ 4864937 w 148"/>
              <a:gd name="T47" fmla="*/ 21175963 h 148"/>
              <a:gd name="T48" fmla="*/ 4864937 w 148"/>
              <a:gd name="T49" fmla="*/ 18027779 h 148"/>
              <a:gd name="T50" fmla="*/ 7440334 w 148"/>
              <a:gd name="T51" fmla="*/ 12304734 h 148"/>
              <a:gd name="T52" fmla="*/ 11732483 w 148"/>
              <a:gd name="T53" fmla="*/ 7440334 h 148"/>
              <a:gd name="T54" fmla="*/ 17741921 w 148"/>
              <a:gd name="T55" fmla="*/ 5150794 h 148"/>
              <a:gd name="T56" fmla="*/ 21175963 w 148"/>
              <a:gd name="T57" fmla="*/ 4864937 h 148"/>
              <a:gd name="T58" fmla="*/ 27471258 w 148"/>
              <a:gd name="T59" fmla="*/ 6009438 h 148"/>
              <a:gd name="T60" fmla="*/ 32907910 w 148"/>
              <a:gd name="T61" fmla="*/ 9443480 h 148"/>
              <a:gd name="T62" fmla="*/ 36341951 w 148"/>
              <a:gd name="T63" fmla="*/ 14880131 h 148"/>
              <a:gd name="T64" fmla="*/ 37486453 w 148"/>
              <a:gd name="T65" fmla="*/ 21175963 h 148"/>
              <a:gd name="T66" fmla="*/ 37200595 w 148"/>
              <a:gd name="T67" fmla="*/ 24609468 h 148"/>
              <a:gd name="T68" fmla="*/ 34911056 w 148"/>
              <a:gd name="T69" fmla="*/ 30618906 h 148"/>
              <a:gd name="T70" fmla="*/ 30046655 w 148"/>
              <a:gd name="T71" fmla="*/ 34911056 h 148"/>
              <a:gd name="T72" fmla="*/ 24323611 w 148"/>
              <a:gd name="T73" fmla="*/ 37486453 h 148"/>
              <a:gd name="T74" fmla="*/ 21175963 w 148"/>
              <a:gd name="T75" fmla="*/ 37486453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8" h="148">
                <a:moveTo>
                  <a:pt x="74" y="0"/>
                </a:moveTo>
                <a:lnTo>
                  <a:pt x="74" y="0"/>
                </a:lnTo>
                <a:lnTo>
                  <a:pt x="59" y="2"/>
                </a:lnTo>
                <a:lnTo>
                  <a:pt x="45" y="6"/>
                </a:lnTo>
                <a:lnTo>
                  <a:pt x="33" y="13"/>
                </a:lnTo>
                <a:lnTo>
                  <a:pt x="22" y="22"/>
                </a:lnTo>
                <a:lnTo>
                  <a:pt x="13" y="33"/>
                </a:lnTo>
                <a:lnTo>
                  <a:pt x="6" y="45"/>
                </a:lnTo>
                <a:lnTo>
                  <a:pt x="2" y="59"/>
                </a:lnTo>
                <a:lnTo>
                  <a:pt x="0" y="74"/>
                </a:lnTo>
                <a:lnTo>
                  <a:pt x="2" y="89"/>
                </a:lnTo>
                <a:lnTo>
                  <a:pt x="6" y="103"/>
                </a:lnTo>
                <a:lnTo>
                  <a:pt x="13" y="115"/>
                </a:lnTo>
                <a:lnTo>
                  <a:pt x="22" y="126"/>
                </a:lnTo>
                <a:lnTo>
                  <a:pt x="33" y="136"/>
                </a:lnTo>
                <a:lnTo>
                  <a:pt x="45" y="142"/>
                </a:lnTo>
                <a:lnTo>
                  <a:pt x="59" y="146"/>
                </a:lnTo>
                <a:lnTo>
                  <a:pt x="74" y="148"/>
                </a:lnTo>
                <a:lnTo>
                  <a:pt x="89" y="146"/>
                </a:lnTo>
                <a:lnTo>
                  <a:pt x="103" y="142"/>
                </a:lnTo>
                <a:lnTo>
                  <a:pt x="115" y="136"/>
                </a:lnTo>
                <a:lnTo>
                  <a:pt x="126" y="126"/>
                </a:lnTo>
                <a:lnTo>
                  <a:pt x="135" y="115"/>
                </a:lnTo>
                <a:lnTo>
                  <a:pt x="142" y="103"/>
                </a:lnTo>
                <a:lnTo>
                  <a:pt x="146" y="89"/>
                </a:lnTo>
                <a:lnTo>
                  <a:pt x="148" y="74"/>
                </a:lnTo>
                <a:lnTo>
                  <a:pt x="146" y="59"/>
                </a:lnTo>
                <a:lnTo>
                  <a:pt x="142" y="45"/>
                </a:lnTo>
                <a:lnTo>
                  <a:pt x="135" y="33"/>
                </a:lnTo>
                <a:lnTo>
                  <a:pt x="126" y="22"/>
                </a:lnTo>
                <a:lnTo>
                  <a:pt x="115" y="13"/>
                </a:lnTo>
                <a:lnTo>
                  <a:pt x="103" y="6"/>
                </a:lnTo>
                <a:lnTo>
                  <a:pt x="89" y="2"/>
                </a:lnTo>
                <a:lnTo>
                  <a:pt x="74" y="0"/>
                </a:lnTo>
                <a:close/>
                <a:moveTo>
                  <a:pt x="74" y="131"/>
                </a:moveTo>
                <a:lnTo>
                  <a:pt x="74" y="131"/>
                </a:lnTo>
                <a:lnTo>
                  <a:pt x="62" y="131"/>
                </a:lnTo>
                <a:lnTo>
                  <a:pt x="51" y="127"/>
                </a:lnTo>
                <a:lnTo>
                  <a:pt x="41" y="122"/>
                </a:lnTo>
                <a:lnTo>
                  <a:pt x="33" y="115"/>
                </a:lnTo>
                <a:lnTo>
                  <a:pt x="26" y="107"/>
                </a:lnTo>
                <a:lnTo>
                  <a:pt x="21" y="97"/>
                </a:lnTo>
                <a:lnTo>
                  <a:pt x="17" y="86"/>
                </a:lnTo>
                <a:lnTo>
                  <a:pt x="17" y="74"/>
                </a:lnTo>
                <a:lnTo>
                  <a:pt x="17" y="63"/>
                </a:lnTo>
                <a:lnTo>
                  <a:pt x="21" y="52"/>
                </a:lnTo>
                <a:lnTo>
                  <a:pt x="26" y="43"/>
                </a:lnTo>
                <a:lnTo>
                  <a:pt x="33" y="33"/>
                </a:lnTo>
                <a:lnTo>
                  <a:pt x="41" y="26"/>
                </a:lnTo>
                <a:lnTo>
                  <a:pt x="51" y="21"/>
                </a:lnTo>
                <a:lnTo>
                  <a:pt x="62" y="18"/>
                </a:lnTo>
                <a:lnTo>
                  <a:pt x="74" y="17"/>
                </a:lnTo>
                <a:lnTo>
                  <a:pt x="85" y="18"/>
                </a:lnTo>
                <a:lnTo>
                  <a:pt x="96" y="21"/>
                </a:lnTo>
                <a:lnTo>
                  <a:pt x="105" y="26"/>
                </a:lnTo>
                <a:lnTo>
                  <a:pt x="115" y="33"/>
                </a:lnTo>
                <a:lnTo>
                  <a:pt x="122" y="43"/>
                </a:lnTo>
                <a:lnTo>
                  <a:pt x="127" y="52"/>
                </a:lnTo>
                <a:lnTo>
                  <a:pt x="130" y="63"/>
                </a:lnTo>
                <a:lnTo>
                  <a:pt x="131" y="74"/>
                </a:lnTo>
                <a:lnTo>
                  <a:pt x="130" y="86"/>
                </a:lnTo>
                <a:lnTo>
                  <a:pt x="127" y="97"/>
                </a:lnTo>
                <a:lnTo>
                  <a:pt x="122" y="107"/>
                </a:lnTo>
                <a:lnTo>
                  <a:pt x="115" y="115"/>
                </a:lnTo>
                <a:lnTo>
                  <a:pt x="105" y="122"/>
                </a:lnTo>
                <a:lnTo>
                  <a:pt x="96" y="127"/>
                </a:lnTo>
                <a:lnTo>
                  <a:pt x="85" y="131"/>
                </a:lnTo>
                <a:lnTo>
                  <a:pt x="74" y="1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6" name="Freeform 417"/>
          <p:cNvSpPr>
            <a:spLocks noEditPoints="1"/>
          </p:cNvSpPr>
          <p:nvPr/>
        </p:nvSpPr>
        <p:spPr bwMode="auto">
          <a:xfrm>
            <a:off x="4940300" y="3297238"/>
            <a:ext cx="147638" cy="101600"/>
          </a:xfrm>
          <a:custGeom>
            <a:avLst/>
            <a:gdLst>
              <a:gd name="T0" fmla="*/ 42548406 w 273"/>
              <a:gd name="T1" fmla="*/ 54660260 h 188"/>
              <a:gd name="T2" fmla="*/ 34679788 w 273"/>
              <a:gd name="T3" fmla="*/ 51152898 h 188"/>
              <a:gd name="T4" fmla="*/ 16320218 w 273"/>
              <a:gd name="T5" fmla="*/ 51152898 h 188"/>
              <a:gd name="T6" fmla="*/ 5828727 w 273"/>
              <a:gd name="T7" fmla="*/ 45891315 h 188"/>
              <a:gd name="T8" fmla="*/ 291490 w 273"/>
              <a:gd name="T9" fmla="*/ 36830000 h 188"/>
              <a:gd name="T10" fmla="*/ 291490 w 273"/>
              <a:gd name="T11" fmla="*/ 29229996 h 188"/>
              <a:gd name="T12" fmla="*/ 5828727 w 273"/>
              <a:gd name="T13" fmla="*/ 19583940 h 188"/>
              <a:gd name="T14" fmla="*/ 16320218 w 273"/>
              <a:gd name="T15" fmla="*/ 14322898 h 188"/>
              <a:gd name="T16" fmla="*/ 22731385 w 273"/>
              <a:gd name="T17" fmla="*/ 14030528 h 188"/>
              <a:gd name="T18" fmla="*/ 25062767 w 273"/>
              <a:gd name="T19" fmla="*/ 8476574 h 188"/>
              <a:gd name="T20" fmla="*/ 32057456 w 273"/>
              <a:gd name="T21" fmla="*/ 2046051 h 188"/>
              <a:gd name="T22" fmla="*/ 41965966 w 273"/>
              <a:gd name="T23" fmla="*/ 0 h 188"/>
              <a:gd name="T24" fmla="*/ 48377133 w 273"/>
              <a:gd name="T25" fmla="*/ 877111 h 188"/>
              <a:gd name="T26" fmla="*/ 56537242 w 273"/>
              <a:gd name="T27" fmla="*/ 5553953 h 188"/>
              <a:gd name="T28" fmla="*/ 61200007 w 273"/>
              <a:gd name="T29" fmla="*/ 13153417 h 188"/>
              <a:gd name="T30" fmla="*/ 68485645 w 273"/>
              <a:gd name="T31" fmla="*/ 15199468 h 188"/>
              <a:gd name="T32" fmla="*/ 76354264 w 273"/>
              <a:gd name="T33" fmla="*/ 21922362 h 188"/>
              <a:gd name="T34" fmla="*/ 79560117 w 273"/>
              <a:gd name="T35" fmla="*/ 31860787 h 188"/>
              <a:gd name="T36" fmla="*/ 77811716 w 273"/>
              <a:gd name="T37" fmla="*/ 39460791 h 188"/>
              <a:gd name="T38" fmla="*/ 70817027 w 273"/>
              <a:gd name="T39" fmla="*/ 47937366 h 188"/>
              <a:gd name="T40" fmla="*/ 59160115 w 273"/>
              <a:gd name="T41" fmla="*/ 51152898 h 188"/>
              <a:gd name="T42" fmla="*/ 56537242 w 273"/>
              <a:gd name="T43" fmla="*/ 50568157 h 188"/>
              <a:gd name="T44" fmla="*/ 48377133 w 273"/>
              <a:gd name="T45" fmla="*/ 54660260 h 188"/>
              <a:gd name="T46" fmla="*/ 20108512 w 273"/>
              <a:gd name="T47" fmla="*/ 19583940 h 188"/>
              <a:gd name="T48" fmla="*/ 14571276 w 273"/>
              <a:gd name="T49" fmla="*/ 20753421 h 188"/>
              <a:gd name="T50" fmla="*/ 7868619 w 273"/>
              <a:gd name="T51" fmla="*/ 25430264 h 188"/>
              <a:gd name="T52" fmla="*/ 5537236 w 273"/>
              <a:gd name="T53" fmla="*/ 32737898 h 188"/>
              <a:gd name="T54" fmla="*/ 6702657 w 273"/>
              <a:gd name="T55" fmla="*/ 37998940 h 188"/>
              <a:gd name="T56" fmla="*/ 11948403 w 273"/>
              <a:gd name="T57" fmla="*/ 43552894 h 188"/>
              <a:gd name="T58" fmla="*/ 20108512 w 273"/>
              <a:gd name="T59" fmla="*/ 45598945 h 188"/>
              <a:gd name="T60" fmla="*/ 37011711 w 273"/>
              <a:gd name="T61" fmla="*/ 45891315 h 188"/>
              <a:gd name="T62" fmla="*/ 43422878 w 273"/>
              <a:gd name="T63" fmla="*/ 49106847 h 188"/>
              <a:gd name="T64" fmla="*/ 47794152 w 273"/>
              <a:gd name="T65" fmla="*/ 49106847 h 188"/>
              <a:gd name="T66" fmla="*/ 53914369 w 273"/>
              <a:gd name="T67" fmla="*/ 45598945 h 188"/>
              <a:gd name="T68" fmla="*/ 56537242 w 273"/>
              <a:gd name="T69" fmla="*/ 45014204 h 188"/>
              <a:gd name="T70" fmla="*/ 59160115 w 273"/>
              <a:gd name="T71" fmla="*/ 45598945 h 188"/>
              <a:gd name="T72" fmla="*/ 67611714 w 273"/>
              <a:gd name="T73" fmla="*/ 42968153 h 188"/>
              <a:gd name="T74" fmla="*/ 72857460 w 273"/>
              <a:gd name="T75" fmla="*/ 37122370 h 188"/>
              <a:gd name="T76" fmla="*/ 74022881 w 273"/>
              <a:gd name="T77" fmla="*/ 31860787 h 188"/>
              <a:gd name="T78" fmla="*/ 71400008 w 273"/>
              <a:gd name="T79" fmla="*/ 24260783 h 188"/>
              <a:gd name="T80" fmla="*/ 64697351 w 273"/>
              <a:gd name="T81" fmla="*/ 19583940 h 188"/>
              <a:gd name="T82" fmla="*/ 59160115 w 273"/>
              <a:gd name="T83" fmla="*/ 18707370 h 188"/>
              <a:gd name="T84" fmla="*/ 56828732 w 273"/>
              <a:gd name="T85" fmla="*/ 17245519 h 188"/>
              <a:gd name="T86" fmla="*/ 55662771 w 273"/>
              <a:gd name="T87" fmla="*/ 14030528 h 188"/>
              <a:gd name="T88" fmla="*/ 51291496 w 273"/>
              <a:gd name="T89" fmla="*/ 8476574 h 188"/>
              <a:gd name="T90" fmla="*/ 44588839 w 273"/>
              <a:gd name="T91" fmla="*/ 5553953 h 188"/>
              <a:gd name="T92" fmla="*/ 39343093 w 273"/>
              <a:gd name="T93" fmla="*/ 5553953 h 188"/>
              <a:gd name="T94" fmla="*/ 32057456 w 273"/>
              <a:gd name="T95" fmla="*/ 8768945 h 188"/>
              <a:gd name="T96" fmla="*/ 28268621 w 273"/>
              <a:gd name="T97" fmla="*/ 15199468 h 188"/>
              <a:gd name="T98" fmla="*/ 27102659 w 273"/>
              <a:gd name="T99" fmla="*/ 18707370 h 188"/>
              <a:gd name="T100" fmla="*/ 25062767 w 273"/>
              <a:gd name="T101" fmla="*/ 19876311 h 188"/>
              <a:gd name="T102" fmla="*/ 20108512 w 273"/>
              <a:gd name="T103" fmla="*/ 19583940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73" h="188">
                <a:moveTo>
                  <a:pt x="155" y="188"/>
                </a:moveTo>
                <a:lnTo>
                  <a:pt x="155" y="188"/>
                </a:lnTo>
                <a:lnTo>
                  <a:pt x="146" y="187"/>
                </a:lnTo>
                <a:lnTo>
                  <a:pt x="136" y="184"/>
                </a:lnTo>
                <a:lnTo>
                  <a:pt x="127" y="180"/>
                </a:lnTo>
                <a:lnTo>
                  <a:pt x="119" y="175"/>
                </a:lnTo>
                <a:lnTo>
                  <a:pt x="69" y="175"/>
                </a:lnTo>
                <a:lnTo>
                  <a:pt x="56" y="175"/>
                </a:lnTo>
                <a:lnTo>
                  <a:pt x="42" y="171"/>
                </a:lnTo>
                <a:lnTo>
                  <a:pt x="30" y="165"/>
                </a:lnTo>
                <a:lnTo>
                  <a:pt x="20" y="157"/>
                </a:lnTo>
                <a:lnTo>
                  <a:pt x="12" y="147"/>
                </a:lnTo>
                <a:lnTo>
                  <a:pt x="5" y="138"/>
                </a:lnTo>
                <a:lnTo>
                  <a:pt x="1" y="126"/>
                </a:lnTo>
                <a:lnTo>
                  <a:pt x="0" y="112"/>
                </a:lnTo>
                <a:lnTo>
                  <a:pt x="1" y="100"/>
                </a:lnTo>
                <a:lnTo>
                  <a:pt x="5" y="87"/>
                </a:lnTo>
                <a:lnTo>
                  <a:pt x="12" y="76"/>
                </a:lnTo>
                <a:lnTo>
                  <a:pt x="20" y="67"/>
                </a:lnTo>
                <a:lnTo>
                  <a:pt x="30" y="59"/>
                </a:lnTo>
                <a:lnTo>
                  <a:pt x="42" y="53"/>
                </a:lnTo>
                <a:lnTo>
                  <a:pt x="56" y="49"/>
                </a:lnTo>
                <a:lnTo>
                  <a:pt x="69" y="48"/>
                </a:lnTo>
                <a:lnTo>
                  <a:pt x="78" y="48"/>
                </a:lnTo>
                <a:lnTo>
                  <a:pt x="80" y="38"/>
                </a:lnTo>
                <a:lnTo>
                  <a:pt x="86" y="29"/>
                </a:lnTo>
                <a:lnTo>
                  <a:pt x="93" y="21"/>
                </a:lnTo>
                <a:lnTo>
                  <a:pt x="101" y="14"/>
                </a:lnTo>
                <a:lnTo>
                  <a:pt x="110" y="7"/>
                </a:lnTo>
                <a:lnTo>
                  <a:pt x="121" y="3"/>
                </a:lnTo>
                <a:lnTo>
                  <a:pt x="132" y="0"/>
                </a:lnTo>
                <a:lnTo>
                  <a:pt x="144" y="0"/>
                </a:lnTo>
                <a:lnTo>
                  <a:pt x="155" y="0"/>
                </a:lnTo>
                <a:lnTo>
                  <a:pt x="166" y="3"/>
                </a:lnTo>
                <a:lnTo>
                  <a:pt x="176" y="7"/>
                </a:lnTo>
                <a:lnTo>
                  <a:pt x="185" y="12"/>
                </a:lnTo>
                <a:lnTo>
                  <a:pt x="194" y="19"/>
                </a:lnTo>
                <a:lnTo>
                  <a:pt x="200" y="26"/>
                </a:lnTo>
                <a:lnTo>
                  <a:pt x="206" y="36"/>
                </a:lnTo>
                <a:lnTo>
                  <a:pt x="210" y="45"/>
                </a:lnTo>
                <a:lnTo>
                  <a:pt x="224" y="46"/>
                </a:lnTo>
                <a:lnTo>
                  <a:pt x="235" y="52"/>
                </a:lnTo>
                <a:lnTo>
                  <a:pt x="245" y="57"/>
                </a:lnTo>
                <a:lnTo>
                  <a:pt x="255" y="66"/>
                </a:lnTo>
                <a:lnTo>
                  <a:pt x="262" y="75"/>
                </a:lnTo>
                <a:lnTo>
                  <a:pt x="267" y="86"/>
                </a:lnTo>
                <a:lnTo>
                  <a:pt x="271" y="97"/>
                </a:lnTo>
                <a:lnTo>
                  <a:pt x="273" y="109"/>
                </a:lnTo>
                <a:lnTo>
                  <a:pt x="271" y="123"/>
                </a:lnTo>
                <a:lnTo>
                  <a:pt x="267" y="135"/>
                </a:lnTo>
                <a:lnTo>
                  <a:pt x="260" y="146"/>
                </a:lnTo>
                <a:lnTo>
                  <a:pt x="252" y="156"/>
                </a:lnTo>
                <a:lnTo>
                  <a:pt x="243" y="164"/>
                </a:lnTo>
                <a:lnTo>
                  <a:pt x="230" y="169"/>
                </a:lnTo>
                <a:lnTo>
                  <a:pt x="217" y="173"/>
                </a:lnTo>
                <a:lnTo>
                  <a:pt x="203" y="175"/>
                </a:lnTo>
                <a:lnTo>
                  <a:pt x="194" y="173"/>
                </a:lnTo>
                <a:lnTo>
                  <a:pt x="185" y="179"/>
                </a:lnTo>
                <a:lnTo>
                  <a:pt x="177" y="184"/>
                </a:lnTo>
                <a:lnTo>
                  <a:pt x="166" y="187"/>
                </a:lnTo>
                <a:lnTo>
                  <a:pt x="155" y="188"/>
                </a:lnTo>
                <a:close/>
                <a:moveTo>
                  <a:pt x="69" y="67"/>
                </a:moveTo>
                <a:lnTo>
                  <a:pt x="69" y="67"/>
                </a:lnTo>
                <a:lnTo>
                  <a:pt x="58" y="68"/>
                </a:lnTo>
                <a:lnTo>
                  <a:pt x="50" y="71"/>
                </a:lnTo>
                <a:lnTo>
                  <a:pt x="41" y="75"/>
                </a:lnTo>
                <a:lnTo>
                  <a:pt x="34" y="81"/>
                </a:lnTo>
                <a:lnTo>
                  <a:pt x="27" y="87"/>
                </a:lnTo>
                <a:lnTo>
                  <a:pt x="23" y="94"/>
                </a:lnTo>
                <a:lnTo>
                  <a:pt x="20" y="104"/>
                </a:lnTo>
                <a:lnTo>
                  <a:pt x="19" y="112"/>
                </a:lnTo>
                <a:lnTo>
                  <a:pt x="20" y="121"/>
                </a:lnTo>
                <a:lnTo>
                  <a:pt x="23" y="130"/>
                </a:lnTo>
                <a:lnTo>
                  <a:pt x="27" y="138"/>
                </a:lnTo>
                <a:lnTo>
                  <a:pt x="34" y="143"/>
                </a:lnTo>
                <a:lnTo>
                  <a:pt x="41" y="149"/>
                </a:lnTo>
                <a:lnTo>
                  <a:pt x="49" y="153"/>
                </a:lnTo>
                <a:lnTo>
                  <a:pt x="58" y="156"/>
                </a:lnTo>
                <a:lnTo>
                  <a:pt x="69" y="156"/>
                </a:lnTo>
                <a:lnTo>
                  <a:pt x="121" y="156"/>
                </a:lnTo>
                <a:lnTo>
                  <a:pt x="127" y="157"/>
                </a:lnTo>
                <a:lnTo>
                  <a:pt x="140" y="165"/>
                </a:lnTo>
                <a:lnTo>
                  <a:pt x="149" y="168"/>
                </a:lnTo>
                <a:lnTo>
                  <a:pt x="155" y="169"/>
                </a:lnTo>
                <a:lnTo>
                  <a:pt x="164" y="168"/>
                </a:lnTo>
                <a:lnTo>
                  <a:pt x="172" y="165"/>
                </a:lnTo>
                <a:lnTo>
                  <a:pt x="179" y="161"/>
                </a:lnTo>
                <a:lnTo>
                  <a:pt x="185" y="156"/>
                </a:lnTo>
                <a:lnTo>
                  <a:pt x="189" y="154"/>
                </a:lnTo>
                <a:lnTo>
                  <a:pt x="194" y="154"/>
                </a:lnTo>
                <a:lnTo>
                  <a:pt x="203" y="156"/>
                </a:lnTo>
                <a:lnTo>
                  <a:pt x="214" y="154"/>
                </a:lnTo>
                <a:lnTo>
                  <a:pt x="222" y="152"/>
                </a:lnTo>
                <a:lnTo>
                  <a:pt x="232" y="147"/>
                </a:lnTo>
                <a:lnTo>
                  <a:pt x="239" y="142"/>
                </a:lnTo>
                <a:lnTo>
                  <a:pt x="245" y="135"/>
                </a:lnTo>
                <a:lnTo>
                  <a:pt x="250" y="127"/>
                </a:lnTo>
                <a:lnTo>
                  <a:pt x="252" y="119"/>
                </a:lnTo>
                <a:lnTo>
                  <a:pt x="254" y="109"/>
                </a:lnTo>
                <a:lnTo>
                  <a:pt x="252" y="100"/>
                </a:lnTo>
                <a:lnTo>
                  <a:pt x="250" y="91"/>
                </a:lnTo>
                <a:lnTo>
                  <a:pt x="245" y="83"/>
                </a:lnTo>
                <a:lnTo>
                  <a:pt x="239" y="78"/>
                </a:lnTo>
                <a:lnTo>
                  <a:pt x="232" y="71"/>
                </a:lnTo>
                <a:lnTo>
                  <a:pt x="222" y="67"/>
                </a:lnTo>
                <a:lnTo>
                  <a:pt x="214" y="64"/>
                </a:lnTo>
                <a:lnTo>
                  <a:pt x="203" y="64"/>
                </a:lnTo>
                <a:lnTo>
                  <a:pt x="200" y="63"/>
                </a:lnTo>
                <a:lnTo>
                  <a:pt x="196" y="61"/>
                </a:lnTo>
                <a:lnTo>
                  <a:pt x="195" y="59"/>
                </a:lnTo>
                <a:lnTo>
                  <a:pt x="194" y="56"/>
                </a:lnTo>
                <a:lnTo>
                  <a:pt x="191" y="48"/>
                </a:lnTo>
                <a:lnTo>
                  <a:pt x="187" y="41"/>
                </a:lnTo>
                <a:lnTo>
                  <a:pt x="183" y="34"/>
                </a:lnTo>
                <a:lnTo>
                  <a:pt x="176" y="29"/>
                </a:lnTo>
                <a:lnTo>
                  <a:pt x="169" y="25"/>
                </a:lnTo>
                <a:lnTo>
                  <a:pt x="161" y="22"/>
                </a:lnTo>
                <a:lnTo>
                  <a:pt x="153" y="19"/>
                </a:lnTo>
                <a:lnTo>
                  <a:pt x="144" y="19"/>
                </a:lnTo>
                <a:lnTo>
                  <a:pt x="135" y="19"/>
                </a:lnTo>
                <a:lnTo>
                  <a:pt x="125" y="22"/>
                </a:lnTo>
                <a:lnTo>
                  <a:pt x="117" y="26"/>
                </a:lnTo>
                <a:lnTo>
                  <a:pt x="110" y="30"/>
                </a:lnTo>
                <a:lnTo>
                  <a:pt x="105" y="37"/>
                </a:lnTo>
                <a:lnTo>
                  <a:pt x="99" y="44"/>
                </a:lnTo>
                <a:lnTo>
                  <a:pt x="97" y="52"/>
                </a:lnTo>
                <a:lnTo>
                  <a:pt x="94" y="60"/>
                </a:lnTo>
                <a:lnTo>
                  <a:pt x="93" y="64"/>
                </a:lnTo>
                <a:lnTo>
                  <a:pt x="90" y="67"/>
                </a:lnTo>
                <a:lnTo>
                  <a:pt x="86" y="68"/>
                </a:lnTo>
                <a:lnTo>
                  <a:pt x="82" y="68"/>
                </a:lnTo>
                <a:lnTo>
                  <a:pt x="69"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7" name="Freeform 418"/>
          <p:cNvSpPr>
            <a:spLocks noEditPoints="1"/>
          </p:cNvSpPr>
          <p:nvPr/>
        </p:nvSpPr>
        <p:spPr bwMode="auto">
          <a:xfrm>
            <a:off x="3463925" y="4173538"/>
            <a:ext cx="147638" cy="122237"/>
          </a:xfrm>
          <a:custGeom>
            <a:avLst/>
            <a:gdLst>
              <a:gd name="T0" fmla="*/ 79852618 w 272"/>
              <a:gd name="T1" fmla="*/ 10330385 h 225"/>
              <a:gd name="T2" fmla="*/ 78384922 w 272"/>
              <a:gd name="T3" fmla="*/ 9149847 h 225"/>
              <a:gd name="T4" fmla="*/ 43155890 w 272"/>
              <a:gd name="T5" fmla="*/ 0 h 225"/>
              <a:gd name="T6" fmla="*/ 41981300 w 272"/>
              <a:gd name="T7" fmla="*/ 294999 h 225"/>
              <a:gd name="T8" fmla="*/ 41394004 w 272"/>
              <a:gd name="T9" fmla="*/ 1180538 h 225"/>
              <a:gd name="T10" fmla="*/ 35229032 w 272"/>
              <a:gd name="T11" fmla="*/ 16528072 h 225"/>
              <a:gd name="T12" fmla="*/ 29945003 w 272"/>
              <a:gd name="T13" fmla="*/ 18594149 h 225"/>
              <a:gd name="T14" fmla="*/ 29945003 w 272"/>
              <a:gd name="T15" fmla="*/ 18594149 h 225"/>
              <a:gd name="T16" fmla="*/ 2348638 w 272"/>
              <a:gd name="T17" fmla="*/ 5903232 h 225"/>
              <a:gd name="T18" fmla="*/ 1174048 w 272"/>
              <a:gd name="T19" fmla="*/ 5607690 h 225"/>
              <a:gd name="T20" fmla="*/ 293648 w 272"/>
              <a:gd name="T21" fmla="*/ 6493229 h 225"/>
              <a:gd name="T22" fmla="*/ 293648 w 272"/>
              <a:gd name="T23" fmla="*/ 8264308 h 225"/>
              <a:gd name="T24" fmla="*/ 9688201 w 272"/>
              <a:gd name="T25" fmla="*/ 47814225 h 225"/>
              <a:gd name="T26" fmla="*/ 9981849 w 272"/>
              <a:gd name="T27" fmla="*/ 48699221 h 225"/>
              <a:gd name="T28" fmla="*/ 37577671 w 272"/>
              <a:gd name="T29" fmla="*/ 66408374 h 225"/>
              <a:gd name="T30" fmla="*/ 38752261 w 272"/>
              <a:gd name="T31" fmla="*/ 66408374 h 225"/>
              <a:gd name="T32" fmla="*/ 39339014 w 272"/>
              <a:gd name="T33" fmla="*/ 66408374 h 225"/>
              <a:gd name="T34" fmla="*/ 68990369 w 272"/>
              <a:gd name="T35" fmla="*/ 55192994 h 225"/>
              <a:gd name="T36" fmla="*/ 70164417 w 272"/>
              <a:gd name="T37" fmla="*/ 53421915 h 225"/>
              <a:gd name="T38" fmla="*/ 79265322 w 272"/>
              <a:gd name="T39" fmla="*/ 12100920 h 225"/>
              <a:gd name="T40" fmla="*/ 79852618 w 272"/>
              <a:gd name="T41" fmla="*/ 11215381 h 225"/>
              <a:gd name="T42" fmla="*/ 79852618 w 272"/>
              <a:gd name="T43" fmla="*/ 10330385 h 225"/>
              <a:gd name="T44" fmla="*/ 66641731 w 272"/>
              <a:gd name="T45" fmla="*/ 26563458 h 225"/>
              <a:gd name="T46" fmla="*/ 66641731 w 272"/>
              <a:gd name="T47" fmla="*/ 52241377 h 225"/>
              <a:gd name="T48" fmla="*/ 13504535 w 272"/>
              <a:gd name="T49" fmla="*/ 46928686 h 225"/>
              <a:gd name="T50" fmla="*/ 13504535 w 272"/>
              <a:gd name="T51" fmla="*/ 21545765 h 225"/>
              <a:gd name="T52" fmla="*/ 7339563 w 272"/>
              <a:gd name="T53" fmla="*/ 12100920 h 225"/>
              <a:gd name="T54" fmla="*/ 32880394 w 272"/>
              <a:gd name="T55" fmla="*/ 28629535 h 225"/>
              <a:gd name="T56" fmla="*/ 19082212 w 272"/>
              <a:gd name="T57" fmla="*/ 22136306 h 225"/>
              <a:gd name="T58" fmla="*/ 17614516 w 272"/>
              <a:gd name="T59" fmla="*/ 22136306 h 225"/>
              <a:gd name="T60" fmla="*/ 16733573 w 272"/>
              <a:gd name="T61" fmla="*/ 23021302 h 225"/>
              <a:gd name="T62" fmla="*/ 16440468 w 272"/>
              <a:gd name="T63" fmla="*/ 23611842 h 225"/>
              <a:gd name="T64" fmla="*/ 17320868 w 272"/>
              <a:gd name="T65" fmla="*/ 24792380 h 225"/>
              <a:gd name="T66" fmla="*/ 36990375 w 272"/>
              <a:gd name="T67" fmla="*/ 34237226 h 225"/>
              <a:gd name="T68" fmla="*/ 36990375 w 272"/>
              <a:gd name="T69" fmla="*/ 56373531 h 225"/>
              <a:gd name="T70" fmla="*/ 37577671 w 272"/>
              <a:gd name="T71" fmla="*/ 57849068 h 225"/>
              <a:gd name="T72" fmla="*/ 38752261 w 272"/>
              <a:gd name="T73" fmla="*/ 58439608 h 225"/>
              <a:gd name="T74" fmla="*/ 39632661 w 272"/>
              <a:gd name="T75" fmla="*/ 58439608 h 225"/>
              <a:gd name="T76" fmla="*/ 40513604 w 272"/>
              <a:gd name="T77" fmla="*/ 57258527 h 225"/>
              <a:gd name="T78" fmla="*/ 40513604 w 272"/>
              <a:gd name="T79" fmla="*/ 33351686 h 225"/>
              <a:gd name="T80" fmla="*/ 40513604 w 272"/>
              <a:gd name="T81" fmla="*/ 33056688 h 225"/>
              <a:gd name="T82" fmla="*/ 40513604 w 272"/>
              <a:gd name="T83" fmla="*/ 33056688 h 225"/>
              <a:gd name="T84" fmla="*/ 40513604 w 272"/>
              <a:gd name="T85" fmla="*/ 33056688 h 225"/>
              <a:gd name="T86" fmla="*/ 66054435 w 272"/>
              <a:gd name="T87" fmla="*/ 27448997 h 225"/>
              <a:gd name="T88" fmla="*/ 44036290 w 272"/>
              <a:gd name="T89" fmla="*/ 3837155 h 225"/>
              <a:gd name="T90" fmla="*/ 66641731 w 272"/>
              <a:gd name="T91" fmla="*/ 26563458 h 2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72" h="225">
                <a:moveTo>
                  <a:pt x="272" y="35"/>
                </a:moveTo>
                <a:lnTo>
                  <a:pt x="272" y="35"/>
                </a:lnTo>
                <a:lnTo>
                  <a:pt x="270" y="33"/>
                </a:lnTo>
                <a:lnTo>
                  <a:pt x="267" y="31"/>
                </a:lnTo>
                <a:lnTo>
                  <a:pt x="147" y="0"/>
                </a:lnTo>
                <a:lnTo>
                  <a:pt x="146" y="0"/>
                </a:lnTo>
                <a:lnTo>
                  <a:pt x="143" y="1"/>
                </a:lnTo>
                <a:lnTo>
                  <a:pt x="142" y="3"/>
                </a:lnTo>
                <a:lnTo>
                  <a:pt x="141" y="4"/>
                </a:lnTo>
                <a:lnTo>
                  <a:pt x="120" y="56"/>
                </a:lnTo>
                <a:lnTo>
                  <a:pt x="119" y="58"/>
                </a:lnTo>
                <a:lnTo>
                  <a:pt x="102" y="63"/>
                </a:lnTo>
                <a:lnTo>
                  <a:pt x="100" y="60"/>
                </a:lnTo>
                <a:lnTo>
                  <a:pt x="8" y="20"/>
                </a:lnTo>
                <a:lnTo>
                  <a:pt x="4" y="19"/>
                </a:lnTo>
                <a:lnTo>
                  <a:pt x="1" y="22"/>
                </a:lnTo>
                <a:lnTo>
                  <a:pt x="0" y="26"/>
                </a:lnTo>
                <a:lnTo>
                  <a:pt x="1" y="28"/>
                </a:lnTo>
                <a:lnTo>
                  <a:pt x="33" y="75"/>
                </a:lnTo>
                <a:lnTo>
                  <a:pt x="33" y="162"/>
                </a:lnTo>
                <a:lnTo>
                  <a:pt x="34" y="165"/>
                </a:lnTo>
                <a:lnTo>
                  <a:pt x="37" y="168"/>
                </a:lnTo>
                <a:lnTo>
                  <a:pt x="128" y="225"/>
                </a:lnTo>
                <a:lnTo>
                  <a:pt x="132" y="225"/>
                </a:lnTo>
                <a:lnTo>
                  <a:pt x="134" y="225"/>
                </a:lnTo>
                <a:lnTo>
                  <a:pt x="235" y="187"/>
                </a:lnTo>
                <a:lnTo>
                  <a:pt x="237" y="184"/>
                </a:lnTo>
                <a:lnTo>
                  <a:pt x="239" y="181"/>
                </a:lnTo>
                <a:lnTo>
                  <a:pt x="239" y="95"/>
                </a:lnTo>
                <a:lnTo>
                  <a:pt x="270" y="41"/>
                </a:lnTo>
                <a:lnTo>
                  <a:pt x="272" y="38"/>
                </a:lnTo>
                <a:lnTo>
                  <a:pt x="272" y="35"/>
                </a:lnTo>
                <a:close/>
                <a:moveTo>
                  <a:pt x="227" y="90"/>
                </a:moveTo>
                <a:lnTo>
                  <a:pt x="227" y="90"/>
                </a:lnTo>
                <a:lnTo>
                  <a:pt x="227" y="93"/>
                </a:lnTo>
                <a:lnTo>
                  <a:pt x="227" y="177"/>
                </a:lnTo>
                <a:lnTo>
                  <a:pt x="132" y="213"/>
                </a:lnTo>
                <a:lnTo>
                  <a:pt x="46" y="159"/>
                </a:lnTo>
                <a:lnTo>
                  <a:pt x="46" y="73"/>
                </a:lnTo>
                <a:lnTo>
                  <a:pt x="45" y="69"/>
                </a:lnTo>
                <a:lnTo>
                  <a:pt x="25" y="41"/>
                </a:lnTo>
                <a:lnTo>
                  <a:pt x="93" y="71"/>
                </a:lnTo>
                <a:lnTo>
                  <a:pt x="112" y="97"/>
                </a:lnTo>
                <a:lnTo>
                  <a:pt x="65" y="75"/>
                </a:lnTo>
                <a:lnTo>
                  <a:pt x="63" y="73"/>
                </a:lnTo>
                <a:lnTo>
                  <a:pt x="60" y="75"/>
                </a:lnTo>
                <a:lnTo>
                  <a:pt x="59" y="76"/>
                </a:lnTo>
                <a:lnTo>
                  <a:pt x="57" y="78"/>
                </a:lnTo>
                <a:lnTo>
                  <a:pt x="56" y="80"/>
                </a:lnTo>
                <a:lnTo>
                  <a:pt x="57" y="83"/>
                </a:lnTo>
                <a:lnTo>
                  <a:pt x="59" y="84"/>
                </a:lnTo>
                <a:lnTo>
                  <a:pt x="60" y="86"/>
                </a:lnTo>
                <a:lnTo>
                  <a:pt x="126" y="116"/>
                </a:lnTo>
                <a:lnTo>
                  <a:pt x="126" y="191"/>
                </a:lnTo>
                <a:lnTo>
                  <a:pt x="127" y="194"/>
                </a:lnTo>
                <a:lnTo>
                  <a:pt x="128" y="196"/>
                </a:lnTo>
                <a:lnTo>
                  <a:pt x="130" y="198"/>
                </a:lnTo>
                <a:lnTo>
                  <a:pt x="132" y="198"/>
                </a:lnTo>
                <a:lnTo>
                  <a:pt x="135" y="198"/>
                </a:lnTo>
                <a:lnTo>
                  <a:pt x="136" y="196"/>
                </a:lnTo>
                <a:lnTo>
                  <a:pt x="138" y="194"/>
                </a:lnTo>
                <a:lnTo>
                  <a:pt x="138" y="191"/>
                </a:lnTo>
                <a:lnTo>
                  <a:pt x="138" y="113"/>
                </a:lnTo>
                <a:lnTo>
                  <a:pt x="138" y="112"/>
                </a:lnTo>
                <a:lnTo>
                  <a:pt x="138" y="110"/>
                </a:lnTo>
                <a:lnTo>
                  <a:pt x="225" y="93"/>
                </a:lnTo>
                <a:lnTo>
                  <a:pt x="132" y="56"/>
                </a:lnTo>
                <a:lnTo>
                  <a:pt x="150" y="13"/>
                </a:lnTo>
                <a:lnTo>
                  <a:pt x="255" y="41"/>
                </a:lnTo>
                <a:lnTo>
                  <a:pt x="227" y="9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8" name="Freeform 419"/>
          <p:cNvSpPr>
            <a:spLocks/>
          </p:cNvSpPr>
          <p:nvPr/>
        </p:nvSpPr>
        <p:spPr bwMode="auto">
          <a:xfrm>
            <a:off x="4084638" y="3357563"/>
            <a:ext cx="85725" cy="61912"/>
          </a:xfrm>
          <a:custGeom>
            <a:avLst/>
            <a:gdLst>
              <a:gd name="T0" fmla="*/ 40717191 w 157"/>
              <a:gd name="T1" fmla="*/ 19680413 h 114"/>
              <a:gd name="T2" fmla="*/ 38339278 w 157"/>
              <a:gd name="T3" fmla="*/ 22030353 h 114"/>
              <a:gd name="T4" fmla="*/ 38636858 w 157"/>
              <a:gd name="T5" fmla="*/ 11455892 h 114"/>
              <a:gd name="T6" fmla="*/ 40717191 w 157"/>
              <a:gd name="T7" fmla="*/ 13218212 h 114"/>
              <a:gd name="T8" fmla="*/ 45174891 w 157"/>
              <a:gd name="T9" fmla="*/ 12924402 h 114"/>
              <a:gd name="T10" fmla="*/ 46661155 w 157"/>
              <a:gd name="T11" fmla="*/ 9987383 h 114"/>
              <a:gd name="T12" fmla="*/ 44877857 w 157"/>
              <a:gd name="T13" fmla="*/ 6168390 h 114"/>
              <a:gd name="T14" fmla="*/ 43689173 w 157"/>
              <a:gd name="T15" fmla="*/ 5581312 h 114"/>
              <a:gd name="T16" fmla="*/ 43094558 w 157"/>
              <a:gd name="T17" fmla="*/ 1762320 h 114"/>
              <a:gd name="T18" fmla="*/ 40419611 w 157"/>
              <a:gd name="T19" fmla="*/ 0 h 114"/>
              <a:gd name="T20" fmla="*/ 36258945 w 157"/>
              <a:gd name="T21" fmla="*/ 2056130 h 114"/>
              <a:gd name="T22" fmla="*/ 35961911 w 157"/>
              <a:gd name="T23" fmla="*/ 4406071 h 114"/>
              <a:gd name="T24" fmla="*/ 23776402 w 157"/>
              <a:gd name="T25" fmla="*/ 14099643 h 114"/>
              <a:gd name="T26" fmla="*/ 10996825 w 157"/>
              <a:gd name="T27" fmla="*/ 6168390 h 114"/>
              <a:gd name="T28" fmla="*/ 10996825 w 157"/>
              <a:gd name="T29" fmla="*/ 3231372 h 114"/>
              <a:gd name="T30" fmla="*/ 7430228 w 157"/>
              <a:gd name="T31" fmla="*/ 587621 h 114"/>
              <a:gd name="T32" fmla="*/ 4458246 w 157"/>
              <a:gd name="T33" fmla="*/ 1762320 h 114"/>
              <a:gd name="T34" fmla="*/ 3269016 w 157"/>
              <a:gd name="T35" fmla="*/ 4993692 h 114"/>
              <a:gd name="T36" fmla="*/ 2080333 w 157"/>
              <a:gd name="T37" fmla="*/ 6462201 h 114"/>
              <a:gd name="T38" fmla="*/ 0 w 157"/>
              <a:gd name="T39" fmla="*/ 9987383 h 114"/>
              <a:gd name="T40" fmla="*/ 1486264 w 157"/>
              <a:gd name="T41" fmla="*/ 12924402 h 114"/>
              <a:gd name="T42" fmla="*/ 4160666 w 157"/>
              <a:gd name="T43" fmla="*/ 14099643 h 114"/>
              <a:gd name="T44" fmla="*/ 7132648 w 157"/>
              <a:gd name="T45" fmla="*/ 12630591 h 114"/>
              <a:gd name="T46" fmla="*/ 9510561 w 157"/>
              <a:gd name="T47" fmla="*/ 22617974 h 114"/>
              <a:gd name="T48" fmla="*/ 7430228 w 157"/>
              <a:gd name="T49" fmla="*/ 20561844 h 114"/>
              <a:gd name="T50" fmla="*/ 4458246 w 157"/>
              <a:gd name="T51" fmla="*/ 19680413 h 114"/>
              <a:gd name="T52" fmla="*/ 1783298 w 157"/>
              <a:gd name="T53" fmla="*/ 21736543 h 114"/>
              <a:gd name="T54" fmla="*/ 2080333 w 157"/>
              <a:gd name="T55" fmla="*/ 26142614 h 114"/>
              <a:gd name="T56" fmla="*/ 4458246 w 157"/>
              <a:gd name="T57" fmla="*/ 27611666 h 114"/>
              <a:gd name="T58" fmla="*/ 4458246 w 157"/>
              <a:gd name="T59" fmla="*/ 30548684 h 114"/>
              <a:gd name="T60" fmla="*/ 6241544 w 157"/>
              <a:gd name="T61" fmla="*/ 32898625 h 114"/>
              <a:gd name="T62" fmla="*/ 10699244 w 157"/>
              <a:gd name="T63" fmla="*/ 32604814 h 114"/>
              <a:gd name="T64" fmla="*/ 12185508 w 157"/>
              <a:gd name="T65" fmla="*/ 30254874 h 114"/>
              <a:gd name="T66" fmla="*/ 11887928 w 157"/>
              <a:gd name="T67" fmla="*/ 27024045 h 114"/>
              <a:gd name="T68" fmla="*/ 35367296 w 157"/>
              <a:gd name="T69" fmla="*/ 26436424 h 114"/>
              <a:gd name="T70" fmla="*/ 34475646 w 157"/>
              <a:gd name="T71" fmla="*/ 29080175 h 114"/>
              <a:gd name="T72" fmla="*/ 37150594 w 157"/>
              <a:gd name="T73" fmla="*/ 32604814 h 114"/>
              <a:gd name="T74" fmla="*/ 40419611 w 157"/>
              <a:gd name="T75" fmla="*/ 32604814 h 114"/>
              <a:gd name="T76" fmla="*/ 42797524 w 157"/>
              <a:gd name="T77" fmla="*/ 29080175 h 114"/>
              <a:gd name="T78" fmla="*/ 42797524 w 157"/>
              <a:gd name="T79" fmla="*/ 27611666 h 114"/>
              <a:gd name="T80" fmla="*/ 46066540 w 157"/>
              <a:gd name="T81" fmla="*/ 24967915 h 114"/>
              <a:gd name="T82" fmla="*/ 46066540 w 157"/>
              <a:gd name="T83" fmla="*/ 22030353 h 114"/>
              <a:gd name="T84" fmla="*/ 41905875 w 157"/>
              <a:gd name="T85" fmla="*/ 19680413 h 1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57" h="114">
                <a:moveTo>
                  <a:pt x="141" y="67"/>
                </a:moveTo>
                <a:lnTo>
                  <a:pt x="141" y="67"/>
                </a:lnTo>
                <a:lnTo>
                  <a:pt x="137" y="67"/>
                </a:lnTo>
                <a:lnTo>
                  <a:pt x="134" y="69"/>
                </a:lnTo>
                <a:lnTo>
                  <a:pt x="130" y="73"/>
                </a:lnTo>
                <a:lnTo>
                  <a:pt x="129" y="75"/>
                </a:lnTo>
                <a:lnTo>
                  <a:pt x="97" y="58"/>
                </a:lnTo>
                <a:lnTo>
                  <a:pt x="130" y="39"/>
                </a:lnTo>
                <a:lnTo>
                  <a:pt x="133" y="43"/>
                </a:lnTo>
                <a:lnTo>
                  <a:pt x="137" y="45"/>
                </a:lnTo>
                <a:lnTo>
                  <a:pt x="141" y="47"/>
                </a:lnTo>
                <a:lnTo>
                  <a:pt x="147" y="47"/>
                </a:lnTo>
                <a:lnTo>
                  <a:pt x="152" y="44"/>
                </a:lnTo>
                <a:lnTo>
                  <a:pt x="155" y="40"/>
                </a:lnTo>
                <a:lnTo>
                  <a:pt x="157" y="34"/>
                </a:lnTo>
                <a:lnTo>
                  <a:pt x="157" y="30"/>
                </a:lnTo>
                <a:lnTo>
                  <a:pt x="155" y="25"/>
                </a:lnTo>
                <a:lnTo>
                  <a:pt x="151" y="21"/>
                </a:lnTo>
                <a:lnTo>
                  <a:pt x="147" y="19"/>
                </a:lnTo>
                <a:lnTo>
                  <a:pt x="148" y="15"/>
                </a:lnTo>
                <a:lnTo>
                  <a:pt x="147" y="10"/>
                </a:lnTo>
                <a:lnTo>
                  <a:pt x="145" y="6"/>
                </a:lnTo>
                <a:lnTo>
                  <a:pt x="141" y="3"/>
                </a:lnTo>
                <a:lnTo>
                  <a:pt x="136" y="0"/>
                </a:lnTo>
                <a:lnTo>
                  <a:pt x="130" y="0"/>
                </a:lnTo>
                <a:lnTo>
                  <a:pt x="126" y="3"/>
                </a:lnTo>
                <a:lnTo>
                  <a:pt x="122" y="7"/>
                </a:lnTo>
                <a:lnTo>
                  <a:pt x="121" y="11"/>
                </a:lnTo>
                <a:lnTo>
                  <a:pt x="121" y="15"/>
                </a:lnTo>
                <a:lnTo>
                  <a:pt x="121" y="19"/>
                </a:lnTo>
                <a:lnTo>
                  <a:pt x="123" y="22"/>
                </a:lnTo>
                <a:lnTo>
                  <a:pt x="80" y="48"/>
                </a:lnTo>
                <a:lnTo>
                  <a:pt x="36" y="25"/>
                </a:lnTo>
                <a:lnTo>
                  <a:pt x="37" y="21"/>
                </a:lnTo>
                <a:lnTo>
                  <a:pt x="39" y="17"/>
                </a:lnTo>
                <a:lnTo>
                  <a:pt x="37" y="11"/>
                </a:lnTo>
                <a:lnTo>
                  <a:pt x="35" y="6"/>
                </a:lnTo>
                <a:lnTo>
                  <a:pt x="31" y="3"/>
                </a:lnTo>
                <a:lnTo>
                  <a:pt x="25" y="2"/>
                </a:lnTo>
                <a:lnTo>
                  <a:pt x="20" y="3"/>
                </a:lnTo>
                <a:lnTo>
                  <a:pt x="15" y="6"/>
                </a:lnTo>
                <a:lnTo>
                  <a:pt x="13" y="11"/>
                </a:lnTo>
                <a:lnTo>
                  <a:pt x="11" y="17"/>
                </a:lnTo>
                <a:lnTo>
                  <a:pt x="11" y="21"/>
                </a:lnTo>
                <a:lnTo>
                  <a:pt x="7" y="22"/>
                </a:lnTo>
                <a:lnTo>
                  <a:pt x="3" y="25"/>
                </a:lnTo>
                <a:lnTo>
                  <a:pt x="0" y="29"/>
                </a:lnTo>
                <a:lnTo>
                  <a:pt x="0" y="34"/>
                </a:lnTo>
                <a:lnTo>
                  <a:pt x="0" y="40"/>
                </a:lnTo>
                <a:lnTo>
                  <a:pt x="5" y="44"/>
                </a:lnTo>
                <a:lnTo>
                  <a:pt x="9" y="47"/>
                </a:lnTo>
                <a:lnTo>
                  <a:pt x="14" y="48"/>
                </a:lnTo>
                <a:lnTo>
                  <a:pt x="18" y="48"/>
                </a:lnTo>
                <a:lnTo>
                  <a:pt x="21" y="45"/>
                </a:lnTo>
                <a:lnTo>
                  <a:pt x="24" y="43"/>
                </a:lnTo>
                <a:lnTo>
                  <a:pt x="26" y="40"/>
                </a:lnTo>
                <a:lnTo>
                  <a:pt x="62" y="59"/>
                </a:lnTo>
                <a:lnTo>
                  <a:pt x="32" y="77"/>
                </a:lnTo>
                <a:lnTo>
                  <a:pt x="29" y="73"/>
                </a:lnTo>
                <a:lnTo>
                  <a:pt x="25" y="70"/>
                </a:lnTo>
                <a:lnTo>
                  <a:pt x="21" y="67"/>
                </a:lnTo>
                <a:lnTo>
                  <a:pt x="15" y="67"/>
                </a:lnTo>
                <a:lnTo>
                  <a:pt x="10" y="70"/>
                </a:lnTo>
                <a:lnTo>
                  <a:pt x="6" y="74"/>
                </a:lnTo>
                <a:lnTo>
                  <a:pt x="5" y="79"/>
                </a:lnTo>
                <a:lnTo>
                  <a:pt x="5" y="85"/>
                </a:lnTo>
                <a:lnTo>
                  <a:pt x="7" y="89"/>
                </a:lnTo>
                <a:lnTo>
                  <a:pt x="11" y="93"/>
                </a:lnTo>
                <a:lnTo>
                  <a:pt x="15" y="94"/>
                </a:lnTo>
                <a:lnTo>
                  <a:pt x="14" y="100"/>
                </a:lnTo>
                <a:lnTo>
                  <a:pt x="15" y="104"/>
                </a:lnTo>
                <a:lnTo>
                  <a:pt x="17" y="108"/>
                </a:lnTo>
                <a:lnTo>
                  <a:pt x="21" y="112"/>
                </a:lnTo>
                <a:lnTo>
                  <a:pt x="26" y="114"/>
                </a:lnTo>
                <a:lnTo>
                  <a:pt x="32" y="114"/>
                </a:lnTo>
                <a:lnTo>
                  <a:pt x="36" y="111"/>
                </a:lnTo>
                <a:lnTo>
                  <a:pt x="40" y="107"/>
                </a:lnTo>
                <a:lnTo>
                  <a:pt x="41" y="103"/>
                </a:lnTo>
                <a:lnTo>
                  <a:pt x="41" y="100"/>
                </a:lnTo>
                <a:lnTo>
                  <a:pt x="41" y="96"/>
                </a:lnTo>
                <a:lnTo>
                  <a:pt x="40" y="92"/>
                </a:lnTo>
                <a:lnTo>
                  <a:pt x="80" y="69"/>
                </a:lnTo>
                <a:lnTo>
                  <a:pt x="119" y="90"/>
                </a:lnTo>
                <a:lnTo>
                  <a:pt x="118" y="94"/>
                </a:lnTo>
                <a:lnTo>
                  <a:pt x="116" y="99"/>
                </a:lnTo>
                <a:lnTo>
                  <a:pt x="118" y="104"/>
                </a:lnTo>
                <a:lnTo>
                  <a:pt x="121" y="108"/>
                </a:lnTo>
                <a:lnTo>
                  <a:pt x="125" y="111"/>
                </a:lnTo>
                <a:lnTo>
                  <a:pt x="130" y="112"/>
                </a:lnTo>
                <a:lnTo>
                  <a:pt x="136" y="111"/>
                </a:lnTo>
                <a:lnTo>
                  <a:pt x="141" y="108"/>
                </a:lnTo>
                <a:lnTo>
                  <a:pt x="144" y="104"/>
                </a:lnTo>
                <a:lnTo>
                  <a:pt x="144" y="99"/>
                </a:lnTo>
                <a:lnTo>
                  <a:pt x="144" y="94"/>
                </a:lnTo>
                <a:lnTo>
                  <a:pt x="148" y="93"/>
                </a:lnTo>
                <a:lnTo>
                  <a:pt x="152" y="89"/>
                </a:lnTo>
                <a:lnTo>
                  <a:pt x="155" y="85"/>
                </a:lnTo>
                <a:lnTo>
                  <a:pt x="156" y="81"/>
                </a:lnTo>
                <a:lnTo>
                  <a:pt x="155" y="75"/>
                </a:lnTo>
                <a:lnTo>
                  <a:pt x="152" y="71"/>
                </a:lnTo>
                <a:lnTo>
                  <a:pt x="147" y="67"/>
                </a:lnTo>
                <a:lnTo>
                  <a:pt x="141"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49" name="Freeform 420"/>
          <p:cNvSpPr>
            <a:spLocks noEditPoints="1"/>
          </p:cNvSpPr>
          <p:nvPr/>
        </p:nvSpPr>
        <p:spPr bwMode="auto">
          <a:xfrm>
            <a:off x="4087813" y="3271838"/>
            <a:ext cx="79375" cy="87312"/>
          </a:xfrm>
          <a:custGeom>
            <a:avLst/>
            <a:gdLst>
              <a:gd name="T0" fmla="*/ 14880131 w 148"/>
              <a:gd name="T1" fmla="*/ 46641855 h 162"/>
              <a:gd name="T2" fmla="*/ 19172817 w 148"/>
              <a:gd name="T3" fmla="*/ 47225013 h 162"/>
              <a:gd name="T4" fmla="*/ 23178573 w 148"/>
              <a:gd name="T5" fmla="*/ 47225013 h 162"/>
              <a:gd name="T6" fmla="*/ 28615760 w 148"/>
              <a:gd name="T7" fmla="*/ 43435564 h 162"/>
              <a:gd name="T8" fmla="*/ 36914202 w 148"/>
              <a:gd name="T9" fmla="*/ 39062419 h 162"/>
              <a:gd name="T10" fmla="*/ 37200595 w 148"/>
              <a:gd name="T11" fmla="*/ 34107193 h 162"/>
              <a:gd name="T12" fmla="*/ 38631491 w 148"/>
              <a:gd name="T13" fmla="*/ 30900364 h 162"/>
              <a:gd name="T14" fmla="*/ 41779139 w 148"/>
              <a:gd name="T15" fmla="*/ 23029348 h 162"/>
              <a:gd name="T16" fmla="*/ 42351389 w 148"/>
              <a:gd name="T17" fmla="*/ 17490965 h 162"/>
              <a:gd name="T18" fmla="*/ 41779139 w 148"/>
              <a:gd name="T19" fmla="*/ 13409399 h 162"/>
              <a:gd name="T20" fmla="*/ 36056094 w 148"/>
              <a:gd name="T21" fmla="*/ 4664185 h 162"/>
              <a:gd name="T22" fmla="*/ 25468112 w 148"/>
              <a:gd name="T23" fmla="*/ 291579 h 162"/>
              <a:gd name="T24" fmla="*/ 16883277 w 148"/>
              <a:gd name="T25" fmla="*/ 291579 h 162"/>
              <a:gd name="T26" fmla="*/ 6295296 w 148"/>
              <a:gd name="T27" fmla="*/ 4664185 h 162"/>
              <a:gd name="T28" fmla="*/ 572251 w 148"/>
              <a:gd name="T29" fmla="*/ 13409399 h 162"/>
              <a:gd name="T30" fmla="*/ 0 w 148"/>
              <a:gd name="T31" fmla="*/ 17199386 h 162"/>
              <a:gd name="T32" fmla="*/ 0 w 148"/>
              <a:gd name="T33" fmla="*/ 18656742 h 162"/>
              <a:gd name="T34" fmla="*/ 2003146 w 148"/>
              <a:gd name="T35" fmla="*/ 29151429 h 162"/>
              <a:gd name="T36" fmla="*/ 4292149 w 148"/>
              <a:gd name="T37" fmla="*/ 32649298 h 162"/>
              <a:gd name="T38" fmla="*/ 6009438 w 148"/>
              <a:gd name="T39" fmla="*/ 37021905 h 162"/>
              <a:gd name="T40" fmla="*/ 5437188 w 148"/>
              <a:gd name="T41" fmla="*/ 39353998 h 162"/>
              <a:gd name="T42" fmla="*/ 25468112 w 148"/>
              <a:gd name="T43" fmla="*/ 29443008 h 162"/>
              <a:gd name="T44" fmla="*/ 25468112 w 148"/>
              <a:gd name="T45" fmla="*/ 27401955 h 162"/>
              <a:gd name="T46" fmla="*/ 25468112 w 148"/>
              <a:gd name="T47" fmla="*/ 27110915 h 162"/>
              <a:gd name="T48" fmla="*/ 25468112 w 148"/>
              <a:gd name="T49" fmla="*/ 27110915 h 162"/>
              <a:gd name="T50" fmla="*/ 26899008 w 148"/>
              <a:gd name="T51" fmla="*/ 23904085 h 162"/>
              <a:gd name="T52" fmla="*/ 30046655 w 148"/>
              <a:gd name="T53" fmla="*/ 22737769 h 162"/>
              <a:gd name="T54" fmla="*/ 34338805 w 148"/>
              <a:gd name="T55" fmla="*/ 25069862 h 162"/>
              <a:gd name="T56" fmla="*/ 35197449 w 148"/>
              <a:gd name="T57" fmla="*/ 27110915 h 162"/>
              <a:gd name="T58" fmla="*/ 35197449 w 148"/>
              <a:gd name="T59" fmla="*/ 27401955 h 162"/>
              <a:gd name="T60" fmla="*/ 35197449 w 148"/>
              <a:gd name="T61" fmla="*/ 29443008 h 162"/>
              <a:gd name="T62" fmla="*/ 33766554 w 148"/>
              <a:gd name="T63" fmla="*/ 32649298 h 162"/>
              <a:gd name="T64" fmla="*/ 30046655 w 148"/>
              <a:gd name="T65" fmla="*/ 33815614 h 162"/>
              <a:gd name="T66" fmla="*/ 25753970 w 148"/>
              <a:gd name="T67" fmla="*/ 30900364 h 162"/>
              <a:gd name="T68" fmla="*/ 25468112 w 148"/>
              <a:gd name="T69" fmla="*/ 29443008 h 162"/>
              <a:gd name="T70" fmla="*/ 22034071 w 148"/>
              <a:gd name="T71" fmla="*/ 36147707 h 162"/>
              <a:gd name="T72" fmla="*/ 22320465 w 148"/>
              <a:gd name="T73" fmla="*/ 41103471 h 162"/>
              <a:gd name="T74" fmla="*/ 21175963 w 148"/>
              <a:gd name="T75" fmla="*/ 40520313 h 162"/>
              <a:gd name="T76" fmla="*/ 20889569 w 148"/>
              <a:gd name="T77" fmla="*/ 38479800 h 162"/>
              <a:gd name="T78" fmla="*/ 19172817 w 148"/>
              <a:gd name="T79" fmla="*/ 40520313 h 162"/>
              <a:gd name="T80" fmla="*/ 19172817 w 148"/>
              <a:gd name="T81" fmla="*/ 39062419 h 162"/>
              <a:gd name="T82" fmla="*/ 20889569 w 148"/>
              <a:gd name="T83" fmla="*/ 33815614 h 162"/>
              <a:gd name="T84" fmla="*/ 7440334 w 148"/>
              <a:gd name="T85" fmla="*/ 29443008 h 162"/>
              <a:gd name="T86" fmla="*/ 7440334 w 148"/>
              <a:gd name="T87" fmla="*/ 27401955 h 162"/>
              <a:gd name="T88" fmla="*/ 7440334 w 148"/>
              <a:gd name="T89" fmla="*/ 27110915 h 162"/>
              <a:gd name="T90" fmla="*/ 7440334 w 148"/>
              <a:gd name="T91" fmla="*/ 27110915 h 162"/>
              <a:gd name="T92" fmla="*/ 10587981 w 148"/>
              <a:gd name="T93" fmla="*/ 22737769 h 162"/>
              <a:gd name="T94" fmla="*/ 14021486 w 148"/>
              <a:gd name="T95" fmla="*/ 22737769 h 162"/>
              <a:gd name="T96" fmla="*/ 17169671 w 148"/>
              <a:gd name="T97" fmla="*/ 27110915 h 162"/>
              <a:gd name="T98" fmla="*/ 17169671 w 148"/>
              <a:gd name="T99" fmla="*/ 27110915 h 162"/>
              <a:gd name="T100" fmla="*/ 17169671 w 148"/>
              <a:gd name="T101" fmla="*/ 29151429 h 162"/>
              <a:gd name="T102" fmla="*/ 17169671 w 148"/>
              <a:gd name="T103" fmla="*/ 29443008 h 162"/>
              <a:gd name="T104" fmla="*/ 14594274 w 148"/>
              <a:gd name="T105" fmla="*/ 33524035 h 162"/>
              <a:gd name="T106" fmla="*/ 10587981 w 148"/>
              <a:gd name="T107" fmla="*/ 33524035 h 162"/>
              <a:gd name="T108" fmla="*/ 7440334 w 148"/>
              <a:gd name="T109" fmla="*/ 29443008 h 1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8" h="162">
                <a:moveTo>
                  <a:pt x="19" y="135"/>
                </a:moveTo>
                <a:lnTo>
                  <a:pt x="48" y="149"/>
                </a:lnTo>
                <a:lnTo>
                  <a:pt x="52" y="160"/>
                </a:lnTo>
                <a:lnTo>
                  <a:pt x="60" y="161"/>
                </a:lnTo>
                <a:lnTo>
                  <a:pt x="67" y="162"/>
                </a:lnTo>
                <a:lnTo>
                  <a:pt x="74" y="162"/>
                </a:lnTo>
                <a:lnTo>
                  <a:pt x="81" y="162"/>
                </a:lnTo>
                <a:lnTo>
                  <a:pt x="88" y="161"/>
                </a:lnTo>
                <a:lnTo>
                  <a:pt x="96" y="160"/>
                </a:lnTo>
                <a:lnTo>
                  <a:pt x="100" y="149"/>
                </a:lnTo>
                <a:lnTo>
                  <a:pt x="129" y="135"/>
                </a:lnTo>
                <a:lnTo>
                  <a:pt x="129" y="134"/>
                </a:lnTo>
                <a:lnTo>
                  <a:pt x="127" y="127"/>
                </a:lnTo>
                <a:lnTo>
                  <a:pt x="129" y="123"/>
                </a:lnTo>
                <a:lnTo>
                  <a:pt x="130" y="117"/>
                </a:lnTo>
                <a:lnTo>
                  <a:pt x="131" y="112"/>
                </a:lnTo>
                <a:lnTo>
                  <a:pt x="135" y="106"/>
                </a:lnTo>
                <a:lnTo>
                  <a:pt x="140" y="100"/>
                </a:lnTo>
                <a:lnTo>
                  <a:pt x="142" y="93"/>
                </a:lnTo>
                <a:lnTo>
                  <a:pt x="146" y="79"/>
                </a:lnTo>
                <a:lnTo>
                  <a:pt x="148" y="67"/>
                </a:lnTo>
                <a:lnTo>
                  <a:pt x="148" y="60"/>
                </a:lnTo>
                <a:lnTo>
                  <a:pt x="148" y="59"/>
                </a:lnTo>
                <a:lnTo>
                  <a:pt x="146" y="46"/>
                </a:lnTo>
                <a:lnTo>
                  <a:pt x="141" y="36"/>
                </a:lnTo>
                <a:lnTo>
                  <a:pt x="134" y="26"/>
                </a:lnTo>
                <a:lnTo>
                  <a:pt x="126" y="16"/>
                </a:lnTo>
                <a:lnTo>
                  <a:pt x="115" y="10"/>
                </a:lnTo>
                <a:lnTo>
                  <a:pt x="103" y="4"/>
                </a:lnTo>
                <a:lnTo>
                  <a:pt x="89" y="1"/>
                </a:lnTo>
                <a:lnTo>
                  <a:pt x="74" y="0"/>
                </a:lnTo>
                <a:lnTo>
                  <a:pt x="59" y="1"/>
                </a:lnTo>
                <a:lnTo>
                  <a:pt x="45" y="4"/>
                </a:lnTo>
                <a:lnTo>
                  <a:pt x="33" y="10"/>
                </a:lnTo>
                <a:lnTo>
                  <a:pt x="22" y="16"/>
                </a:lnTo>
                <a:lnTo>
                  <a:pt x="13" y="26"/>
                </a:lnTo>
                <a:lnTo>
                  <a:pt x="6" y="36"/>
                </a:lnTo>
                <a:lnTo>
                  <a:pt x="2" y="46"/>
                </a:lnTo>
                <a:lnTo>
                  <a:pt x="0" y="59"/>
                </a:lnTo>
                <a:lnTo>
                  <a:pt x="0" y="64"/>
                </a:lnTo>
                <a:lnTo>
                  <a:pt x="2" y="76"/>
                </a:lnTo>
                <a:lnTo>
                  <a:pt x="4" y="91"/>
                </a:lnTo>
                <a:lnTo>
                  <a:pt x="7" y="100"/>
                </a:lnTo>
                <a:lnTo>
                  <a:pt x="13" y="106"/>
                </a:lnTo>
                <a:lnTo>
                  <a:pt x="15" y="112"/>
                </a:lnTo>
                <a:lnTo>
                  <a:pt x="18" y="117"/>
                </a:lnTo>
                <a:lnTo>
                  <a:pt x="19" y="123"/>
                </a:lnTo>
                <a:lnTo>
                  <a:pt x="21" y="127"/>
                </a:lnTo>
                <a:lnTo>
                  <a:pt x="19" y="134"/>
                </a:lnTo>
                <a:lnTo>
                  <a:pt x="19" y="135"/>
                </a:lnTo>
                <a:close/>
                <a:moveTo>
                  <a:pt x="89" y="101"/>
                </a:moveTo>
                <a:lnTo>
                  <a:pt x="89" y="101"/>
                </a:lnTo>
                <a:lnTo>
                  <a:pt x="89" y="94"/>
                </a:lnTo>
                <a:lnTo>
                  <a:pt x="89" y="93"/>
                </a:lnTo>
                <a:lnTo>
                  <a:pt x="90" y="86"/>
                </a:lnTo>
                <a:lnTo>
                  <a:pt x="94" y="82"/>
                </a:lnTo>
                <a:lnTo>
                  <a:pt x="99" y="78"/>
                </a:lnTo>
                <a:lnTo>
                  <a:pt x="105" y="78"/>
                </a:lnTo>
                <a:lnTo>
                  <a:pt x="112" y="78"/>
                </a:lnTo>
                <a:lnTo>
                  <a:pt x="118" y="82"/>
                </a:lnTo>
                <a:lnTo>
                  <a:pt x="120" y="86"/>
                </a:lnTo>
                <a:lnTo>
                  <a:pt x="123" y="93"/>
                </a:lnTo>
                <a:lnTo>
                  <a:pt x="123" y="94"/>
                </a:lnTo>
                <a:lnTo>
                  <a:pt x="123" y="100"/>
                </a:lnTo>
                <a:lnTo>
                  <a:pt x="123" y="101"/>
                </a:lnTo>
                <a:lnTo>
                  <a:pt x="122" y="106"/>
                </a:lnTo>
                <a:lnTo>
                  <a:pt x="118" y="112"/>
                </a:lnTo>
                <a:lnTo>
                  <a:pt x="112" y="115"/>
                </a:lnTo>
                <a:lnTo>
                  <a:pt x="105" y="116"/>
                </a:lnTo>
                <a:lnTo>
                  <a:pt x="99" y="115"/>
                </a:lnTo>
                <a:lnTo>
                  <a:pt x="93" y="112"/>
                </a:lnTo>
                <a:lnTo>
                  <a:pt x="90" y="106"/>
                </a:lnTo>
                <a:lnTo>
                  <a:pt x="89" y="101"/>
                </a:lnTo>
                <a:close/>
                <a:moveTo>
                  <a:pt x="73" y="116"/>
                </a:moveTo>
                <a:lnTo>
                  <a:pt x="73" y="116"/>
                </a:lnTo>
                <a:lnTo>
                  <a:pt x="77" y="124"/>
                </a:lnTo>
                <a:lnTo>
                  <a:pt x="79" y="132"/>
                </a:lnTo>
                <a:lnTo>
                  <a:pt x="78" y="139"/>
                </a:lnTo>
                <a:lnTo>
                  <a:pt x="78" y="141"/>
                </a:lnTo>
                <a:lnTo>
                  <a:pt x="77" y="142"/>
                </a:lnTo>
                <a:lnTo>
                  <a:pt x="74" y="139"/>
                </a:lnTo>
                <a:lnTo>
                  <a:pt x="73" y="136"/>
                </a:lnTo>
                <a:lnTo>
                  <a:pt x="73" y="132"/>
                </a:lnTo>
                <a:lnTo>
                  <a:pt x="70" y="136"/>
                </a:lnTo>
                <a:lnTo>
                  <a:pt x="67" y="138"/>
                </a:lnTo>
                <a:lnTo>
                  <a:pt x="67" y="139"/>
                </a:lnTo>
                <a:lnTo>
                  <a:pt x="66" y="138"/>
                </a:lnTo>
                <a:lnTo>
                  <a:pt x="67" y="134"/>
                </a:lnTo>
                <a:lnTo>
                  <a:pt x="70" y="126"/>
                </a:lnTo>
                <a:lnTo>
                  <a:pt x="73" y="116"/>
                </a:lnTo>
                <a:close/>
                <a:moveTo>
                  <a:pt x="26" y="101"/>
                </a:moveTo>
                <a:lnTo>
                  <a:pt x="26" y="101"/>
                </a:lnTo>
                <a:lnTo>
                  <a:pt x="26" y="94"/>
                </a:lnTo>
                <a:lnTo>
                  <a:pt x="26" y="93"/>
                </a:lnTo>
                <a:lnTo>
                  <a:pt x="28" y="86"/>
                </a:lnTo>
                <a:lnTo>
                  <a:pt x="32" y="82"/>
                </a:lnTo>
                <a:lnTo>
                  <a:pt x="37" y="78"/>
                </a:lnTo>
                <a:lnTo>
                  <a:pt x="44" y="78"/>
                </a:lnTo>
                <a:lnTo>
                  <a:pt x="49" y="78"/>
                </a:lnTo>
                <a:lnTo>
                  <a:pt x="55" y="82"/>
                </a:lnTo>
                <a:lnTo>
                  <a:pt x="59" y="86"/>
                </a:lnTo>
                <a:lnTo>
                  <a:pt x="60" y="93"/>
                </a:lnTo>
                <a:lnTo>
                  <a:pt x="60" y="94"/>
                </a:lnTo>
                <a:lnTo>
                  <a:pt x="60" y="100"/>
                </a:lnTo>
                <a:lnTo>
                  <a:pt x="60" y="101"/>
                </a:lnTo>
                <a:lnTo>
                  <a:pt x="59" y="106"/>
                </a:lnTo>
                <a:lnTo>
                  <a:pt x="56" y="112"/>
                </a:lnTo>
                <a:lnTo>
                  <a:pt x="51" y="115"/>
                </a:lnTo>
                <a:lnTo>
                  <a:pt x="44" y="116"/>
                </a:lnTo>
                <a:lnTo>
                  <a:pt x="37" y="115"/>
                </a:lnTo>
                <a:lnTo>
                  <a:pt x="32" y="112"/>
                </a:lnTo>
                <a:lnTo>
                  <a:pt x="28" y="106"/>
                </a:lnTo>
                <a:lnTo>
                  <a:pt x="26"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0" name="Freeform 421"/>
          <p:cNvSpPr>
            <a:spLocks noEditPoints="1"/>
          </p:cNvSpPr>
          <p:nvPr/>
        </p:nvSpPr>
        <p:spPr bwMode="auto">
          <a:xfrm>
            <a:off x="3168650" y="4217988"/>
            <a:ext cx="147638" cy="82550"/>
          </a:xfrm>
          <a:custGeom>
            <a:avLst/>
            <a:gdLst>
              <a:gd name="T0" fmla="*/ 6702657 w 273"/>
              <a:gd name="T1" fmla="*/ 0 h 151"/>
              <a:gd name="T2" fmla="*/ 5245746 w 273"/>
              <a:gd name="T3" fmla="*/ 0 h 151"/>
              <a:gd name="T4" fmla="*/ 2914363 w 273"/>
              <a:gd name="T5" fmla="*/ 1190688 h 151"/>
              <a:gd name="T6" fmla="*/ 1165962 w 273"/>
              <a:gd name="T7" fmla="*/ 2678775 h 151"/>
              <a:gd name="T8" fmla="*/ 0 w 273"/>
              <a:gd name="T9" fmla="*/ 5060151 h 151"/>
              <a:gd name="T10" fmla="*/ 0 w 273"/>
              <a:gd name="T11" fmla="*/ 8929614 h 151"/>
              <a:gd name="T12" fmla="*/ 291490 w 273"/>
              <a:gd name="T13" fmla="*/ 11013045 h 151"/>
              <a:gd name="T14" fmla="*/ 2914363 w 273"/>
              <a:gd name="T15" fmla="*/ 14584562 h 151"/>
              <a:gd name="T16" fmla="*/ 11074472 w 273"/>
              <a:gd name="T17" fmla="*/ 38991481 h 151"/>
              <a:gd name="T18" fmla="*/ 11074472 w 273"/>
              <a:gd name="T19" fmla="*/ 39288880 h 151"/>
              <a:gd name="T20" fmla="*/ 12239893 w 273"/>
              <a:gd name="T21" fmla="*/ 40777513 h 151"/>
              <a:gd name="T22" fmla="*/ 14279785 w 273"/>
              <a:gd name="T23" fmla="*/ 43456288 h 151"/>
              <a:gd name="T24" fmla="*/ 17485639 w 273"/>
              <a:gd name="T25" fmla="*/ 44944375 h 151"/>
              <a:gd name="T26" fmla="*/ 59743096 w 273"/>
              <a:gd name="T27" fmla="*/ 44944375 h 151"/>
              <a:gd name="T28" fmla="*/ 62074478 w 273"/>
              <a:gd name="T29" fmla="*/ 44944375 h 151"/>
              <a:gd name="T30" fmla="*/ 65280332 w 273"/>
              <a:gd name="T31" fmla="*/ 43456288 h 151"/>
              <a:gd name="T32" fmla="*/ 67320224 w 273"/>
              <a:gd name="T33" fmla="*/ 40777513 h 151"/>
              <a:gd name="T34" fmla="*/ 67903205 w 273"/>
              <a:gd name="T35" fmla="*/ 39288880 h 151"/>
              <a:gd name="T36" fmla="*/ 74897352 w 273"/>
              <a:gd name="T37" fmla="*/ 15477305 h 151"/>
              <a:gd name="T38" fmla="*/ 76645754 w 273"/>
              <a:gd name="T39" fmla="*/ 14584562 h 151"/>
              <a:gd name="T40" fmla="*/ 79268627 w 273"/>
              <a:gd name="T41" fmla="*/ 11013045 h 151"/>
              <a:gd name="T42" fmla="*/ 79560117 w 273"/>
              <a:gd name="T43" fmla="*/ 6845636 h 151"/>
              <a:gd name="T44" fmla="*/ 79268627 w 273"/>
              <a:gd name="T45" fmla="*/ 5060151 h 151"/>
              <a:gd name="T46" fmla="*/ 78394156 w 273"/>
              <a:gd name="T47" fmla="*/ 2678775 h 151"/>
              <a:gd name="T48" fmla="*/ 76354264 w 273"/>
              <a:gd name="T49" fmla="*/ 1190688 h 151"/>
              <a:gd name="T50" fmla="*/ 74314371 w 273"/>
              <a:gd name="T51" fmla="*/ 0 h 151"/>
              <a:gd name="T52" fmla="*/ 72857460 w 273"/>
              <a:gd name="T53" fmla="*/ 0 h 151"/>
              <a:gd name="T54" fmla="*/ 75188843 w 273"/>
              <a:gd name="T55" fmla="*/ 8929614 h 151"/>
              <a:gd name="T56" fmla="*/ 74314371 w 273"/>
              <a:gd name="T57" fmla="*/ 10417701 h 151"/>
              <a:gd name="T58" fmla="*/ 73148410 w 273"/>
              <a:gd name="T59" fmla="*/ 11310443 h 151"/>
              <a:gd name="T60" fmla="*/ 71982989 w 273"/>
              <a:gd name="T61" fmla="*/ 11608389 h 151"/>
              <a:gd name="T62" fmla="*/ 64114370 w 273"/>
              <a:gd name="T63" fmla="*/ 37205449 h 151"/>
              <a:gd name="T64" fmla="*/ 63239899 w 273"/>
              <a:gd name="T65" fmla="*/ 39288880 h 151"/>
              <a:gd name="T66" fmla="*/ 60908517 w 273"/>
              <a:gd name="T67" fmla="*/ 40479568 h 151"/>
              <a:gd name="T68" fmla="*/ 19817022 w 273"/>
              <a:gd name="T69" fmla="*/ 40479568 h 151"/>
              <a:gd name="T70" fmla="*/ 18651601 w 273"/>
              <a:gd name="T71" fmla="*/ 40479568 h 151"/>
              <a:gd name="T72" fmla="*/ 16320218 w 273"/>
              <a:gd name="T73" fmla="*/ 39288880 h 151"/>
              <a:gd name="T74" fmla="*/ 8451600 w 273"/>
              <a:gd name="T75" fmla="*/ 12798530 h 151"/>
              <a:gd name="T76" fmla="*/ 7577128 w 273"/>
              <a:gd name="T77" fmla="*/ 11608389 h 151"/>
              <a:gd name="T78" fmla="*/ 6411707 w 273"/>
              <a:gd name="T79" fmla="*/ 11310443 h 151"/>
              <a:gd name="T80" fmla="*/ 4662765 w 273"/>
              <a:gd name="T81" fmla="*/ 10417701 h 151"/>
              <a:gd name="T82" fmla="*/ 4371275 w 273"/>
              <a:gd name="T83" fmla="*/ 8929614 h 151"/>
              <a:gd name="T84" fmla="*/ 4371275 w 273"/>
              <a:gd name="T85" fmla="*/ 6845636 h 151"/>
              <a:gd name="T86" fmla="*/ 5245746 w 273"/>
              <a:gd name="T87" fmla="*/ 5060151 h 151"/>
              <a:gd name="T88" fmla="*/ 6702657 w 273"/>
              <a:gd name="T89" fmla="*/ 4464807 h 151"/>
              <a:gd name="T90" fmla="*/ 72857460 w 273"/>
              <a:gd name="T91" fmla="*/ 4464807 h 151"/>
              <a:gd name="T92" fmla="*/ 74314371 w 273"/>
              <a:gd name="T93" fmla="*/ 5060151 h 151"/>
              <a:gd name="T94" fmla="*/ 75188843 w 273"/>
              <a:gd name="T95" fmla="*/ 6845636 h 1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3" h="151">
                <a:moveTo>
                  <a:pt x="250" y="0"/>
                </a:moveTo>
                <a:lnTo>
                  <a:pt x="23" y="0"/>
                </a:lnTo>
                <a:lnTo>
                  <a:pt x="18" y="0"/>
                </a:lnTo>
                <a:lnTo>
                  <a:pt x="14" y="1"/>
                </a:lnTo>
                <a:lnTo>
                  <a:pt x="10" y="4"/>
                </a:lnTo>
                <a:lnTo>
                  <a:pt x="7" y="7"/>
                </a:lnTo>
                <a:lnTo>
                  <a:pt x="4" y="9"/>
                </a:lnTo>
                <a:lnTo>
                  <a:pt x="1" y="13"/>
                </a:lnTo>
                <a:lnTo>
                  <a:pt x="0" y="17"/>
                </a:lnTo>
                <a:lnTo>
                  <a:pt x="0" y="23"/>
                </a:lnTo>
                <a:lnTo>
                  <a:pt x="0" y="30"/>
                </a:lnTo>
                <a:lnTo>
                  <a:pt x="1" y="37"/>
                </a:lnTo>
                <a:lnTo>
                  <a:pt x="4" y="43"/>
                </a:lnTo>
                <a:lnTo>
                  <a:pt x="10" y="49"/>
                </a:lnTo>
                <a:lnTo>
                  <a:pt x="15" y="52"/>
                </a:lnTo>
                <a:lnTo>
                  <a:pt x="38" y="131"/>
                </a:lnTo>
                <a:lnTo>
                  <a:pt x="38" y="132"/>
                </a:lnTo>
                <a:lnTo>
                  <a:pt x="42" y="137"/>
                </a:lnTo>
                <a:lnTo>
                  <a:pt x="45" y="143"/>
                </a:lnTo>
                <a:lnTo>
                  <a:pt x="49" y="146"/>
                </a:lnTo>
                <a:lnTo>
                  <a:pt x="53" y="148"/>
                </a:lnTo>
                <a:lnTo>
                  <a:pt x="60" y="151"/>
                </a:lnTo>
                <a:lnTo>
                  <a:pt x="68" y="151"/>
                </a:lnTo>
                <a:lnTo>
                  <a:pt x="205" y="151"/>
                </a:lnTo>
                <a:lnTo>
                  <a:pt x="213" y="151"/>
                </a:lnTo>
                <a:lnTo>
                  <a:pt x="220" y="148"/>
                </a:lnTo>
                <a:lnTo>
                  <a:pt x="224" y="146"/>
                </a:lnTo>
                <a:lnTo>
                  <a:pt x="227" y="143"/>
                </a:lnTo>
                <a:lnTo>
                  <a:pt x="231" y="137"/>
                </a:lnTo>
                <a:lnTo>
                  <a:pt x="233" y="132"/>
                </a:lnTo>
                <a:lnTo>
                  <a:pt x="235" y="131"/>
                </a:lnTo>
                <a:lnTo>
                  <a:pt x="257" y="52"/>
                </a:lnTo>
                <a:lnTo>
                  <a:pt x="263" y="49"/>
                </a:lnTo>
                <a:lnTo>
                  <a:pt x="269" y="43"/>
                </a:lnTo>
                <a:lnTo>
                  <a:pt x="272" y="37"/>
                </a:lnTo>
                <a:lnTo>
                  <a:pt x="273" y="30"/>
                </a:lnTo>
                <a:lnTo>
                  <a:pt x="273" y="23"/>
                </a:lnTo>
                <a:lnTo>
                  <a:pt x="272" y="17"/>
                </a:lnTo>
                <a:lnTo>
                  <a:pt x="270" y="13"/>
                </a:lnTo>
                <a:lnTo>
                  <a:pt x="269" y="9"/>
                </a:lnTo>
                <a:lnTo>
                  <a:pt x="266" y="7"/>
                </a:lnTo>
                <a:lnTo>
                  <a:pt x="262" y="4"/>
                </a:lnTo>
                <a:lnTo>
                  <a:pt x="259" y="1"/>
                </a:lnTo>
                <a:lnTo>
                  <a:pt x="255" y="0"/>
                </a:lnTo>
                <a:lnTo>
                  <a:pt x="250" y="0"/>
                </a:lnTo>
                <a:close/>
                <a:moveTo>
                  <a:pt x="258" y="30"/>
                </a:moveTo>
                <a:lnTo>
                  <a:pt x="258" y="30"/>
                </a:lnTo>
                <a:lnTo>
                  <a:pt x="257" y="32"/>
                </a:lnTo>
                <a:lnTo>
                  <a:pt x="255" y="35"/>
                </a:lnTo>
                <a:lnTo>
                  <a:pt x="254" y="37"/>
                </a:lnTo>
                <a:lnTo>
                  <a:pt x="251" y="38"/>
                </a:lnTo>
                <a:lnTo>
                  <a:pt x="247" y="39"/>
                </a:lnTo>
                <a:lnTo>
                  <a:pt x="244" y="43"/>
                </a:lnTo>
                <a:lnTo>
                  <a:pt x="220" y="125"/>
                </a:lnTo>
                <a:lnTo>
                  <a:pt x="217" y="132"/>
                </a:lnTo>
                <a:lnTo>
                  <a:pt x="213" y="135"/>
                </a:lnTo>
                <a:lnTo>
                  <a:pt x="209" y="136"/>
                </a:lnTo>
                <a:lnTo>
                  <a:pt x="205" y="136"/>
                </a:lnTo>
                <a:lnTo>
                  <a:pt x="68" y="136"/>
                </a:lnTo>
                <a:lnTo>
                  <a:pt x="64" y="136"/>
                </a:lnTo>
                <a:lnTo>
                  <a:pt x="60" y="135"/>
                </a:lnTo>
                <a:lnTo>
                  <a:pt x="56" y="132"/>
                </a:lnTo>
                <a:lnTo>
                  <a:pt x="52" y="125"/>
                </a:lnTo>
                <a:lnTo>
                  <a:pt x="29" y="43"/>
                </a:lnTo>
                <a:lnTo>
                  <a:pt x="26" y="39"/>
                </a:lnTo>
                <a:lnTo>
                  <a:pt x="22" y="38"/>
                </a:lnTo>
                <a:lnTo>
                  <a:pt x="19" y="37"/>
                </a:lnTo>
                <a:lnTo>
                  <a:pt x="16" y="35"/>
                </a:lnTo>
                <a:lnTo>
                  <a:pt x="15" y="32"/>
                </a:lnTo>
                <a:lnTo>
                  <a:pt x="15" y="30"/>
                </a:lnTo>
                <a:lnTo>
                  <a:pt x="15" y="23"/>
                </a:lnTo>
                <a:lnTo>
                  <a:pt x="15" y="20"/>
                </a:lnTo>
                <a:lnTo>
                  <a:pt x="18" y="17"/>
                </a:lnTo>
                <a:lnTo>
                  <a:pt x="19" y="16"/>
                </a:lnTo>
                <a:lnTo>
                  <a:pt x="23" y="15"/>
                </a:lnTo>
                <a:lnTo>
                  <a:pt x="250" y="15"/>
                </a:lnTo>
                <a:lnTo>
                  <a:pt x="253" y="16"/>
                </a:lnTo>
                <a:lnTo>
                  <a:pt x="255" y="17"/>
                </a:lnTo>
                <a:lnTo>
                  <a:pt x="257" y="20"/>
                </a:lnTo>
                <a:lnTo>
                  <a:pt x="258" y="23"/>
                </a:lnTo>
                <a:lnTo>
                  <a:pt x="258"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1" name="Freeform 422"/>
          <p:cNvSpPr>
            <a:spLocks/>
          </p:cNvSpPr>
          <p:nvPr/>
        </p:nvSpPr>
        <p:spPr bwMode="auto">
          <a:xfrm>
            <a:off x="3201988" y="4162425"/>
            <a:ext cx="80962" cy="49213"/>
          </a:xfrm>
          <a:custGeom>
            <a:avLst/>
            <a:gdLst>
              <a:gd name="T0" fmla="*/ 4033087 w 151"/>
              <a:gd name="T1" fmla="*/ 25730744 h 90"/>
              <a:gd name="T2" fmla="*/ 20165436 w 151"/>
              <a:gd name="T3" fmla="*/ 9168382 h 90"/>
              <a:gd name="T4" fmla="*/ 20165436 w 151"/>
              <a:gd name="T5" fmla="*/ 9168382 h 90"/>
              <a:gd name="T6" fmla="*/ 21606131 w 151"/>
              <a:gd name="T7" fmla="*/ 9168382 h 90"/>
              <a:gd name="T8" fmla="*/ 21606131 w 151"/>
              <a:gd name="T9" fmla="*/ 9168382 h 90"/>
              <a:gd name="T10" fmla="*/ 23334750 w 151"/>
              <a:gd name="T11" fmla="*/ 8872557 h 90"/>
              <a:gd name="T12" fmla="*/ 39467098 w 151"/>
              <a:gd name="T13" fmla="*/ 25730744 h 90"/>
              <a:gd name="T14" fmla="*/ 39467098 w 151"/>
              <a:gd name="T15" fmla="*/ 25730744 h 90"/>
              <a:gd name="T16" fmla="*/ 40331408 w 151"/>
              <a:gd name="T17" fmla="*/ 26618218 h 90"/>
              <a:gd name="T18" fmla="*/ 40907257 w 151"/>
              <a:gd name="T19" fmla="*/ 26618218 h 90"/>
              <a:gd name="T20" fmla="*/ 40907257 w 151"/>
              <a:gd name="T21" fmla="*/ 26618218 h 90"/>
              <a:gd name="T22" fmla="*/ 41771566 w 151"/>
              <a:gd name="T23" fmla="*/ 26618218 h 90"/>
              <a:gd name="T24" fmla="*/ 42635876 w 151"/>
              <a:gd name="T25" fmla="*/ 26026568 h 90"/>
              <a:gd name="T26" fmla="*/ 42635876 w 151"/>
              <a:gd name="T27" fmla="*/ 26026568 h 90"/>
              <a:gd name="T28" fmla="*/ 42923800 w 151"/>
              <a:gd name="T29" fmla="*/ 25434919 h 90"/>
              <a:gd name="T30" fmla="*/ 43500186 w 151"/>
              <a:gd name="T31" fmla="*/ 23956342 h 90"/>
              <a:gd name="T32" fmla="*/ 42923800 w 151"/>
              <a:gd name="T33" fmla="*/ 23364692 h 90"/>
              <a:gd name="T34" fmla="*/ 42635876 w 151"/>
              <a:gd name="T35" fmla="*/ 22477764 h 90"/>
              <a:gd name="T36" fmla="*/ 26215603 w 151"/>
              <a:gd name="T37" fmla="*/ 5027928 h 90"/>
              <a:gd name="T38" fmla="*/ 26215603 w 151"/>
              <a:gd name="T39" fmla="*/ 5027928 h 90"/>
              <a:gd name="T40" fmla="*/ 26215603 w 151"/>
              <a:gd name="T41" fmla="*/ 4732103 h 90"/>
              <a:gd name="T42" fmla="*/ 26215603 w 151"/>
              <a:gd name="T43" fmla="*/ 4732103 h 90"/>
              <a:gd name="T44" fmla="*/ 26215603 w 151"/>
              <a:gd name="T45" fmla="*/ 2661876 h 90"/>
              <a:gd name="T46" fmla="*/ 24774908 w 151"/>
              <a:gd name="T47" fmla="*/ 1183299 h 90"/>
              <a:gd name="T48" fmla="*/ 23334750 w 151"/>
              <a:gd name="T49" fmla="*/ 295825 h 90"/>
              <a:gd name="T50" fmla="*/ 21606131 w 151"/>
              <a:gd name="T51" fmla="*/ 0 h 90"/>
              <a:gd name="T52" fmla="*/ 21606131 w 151"/>
              <a:gd name="T53" fmla="*/ 0 h 90"/>
              <a:gd name="T54" fmla="*/ 19877511 w 151"/>
              <a:gd name="T55" fmla="*/ 295825 h 90"/>
              <a:gd name="T56" fmla="*/ 18725277 w 151"/>
              <a:gd name="T57" fmla="*/ 1183299 h 90"/>
              <a:gd name="T58" fmla="*/ 17284583 w 151"/>
              <a:gd name="T59" fmla="*/ 2661876 h 90"/>
              <a:gd name="T60" fmla="*/ 16996658 w 151"/>
              <a:gd name="T61" fmla="*/ 4732103 h 90"/>
              <a:gd name="T62" fmla="*/ 16996658 w 151"/>
              <a:gd name="T63" fmla="*/ 4732103 h 90"/>
              <a:gd name="T64" fmla="*/ 16996658 w 151"/>
              <a:gd name="T65" fmla="*/ 5027928 h 90"/>
              <a:gd name="T66" fmla="*/ 864310 w 151"/>
              <a:gd name="T67" fmla="*/ 22477764 h 90"/>
              <a:gd name="T68" fmla="*/ 864310 w 151"/>
              <a:gd name="T69" fmla="*/ 22477764 h 90"/>
              <a:gd name="T70" fmla="*/ 0 w 151"/>
              <a:gd name="T71" fmla="*/ 23364692 h 90"/>
              <a:gd name="T72" fmla="*/ 0 w 151"/>
              <a:gd name="T73" fmla="*/ 23956342 h 90"/>
              <a:gd name="T74" fmla="*/ 0 w 151"/>
              <a:gd name="T75" fmla="*/ 25434919 h 90"/>
              <a:gd name="T76" fmla="*/ 864310 w 151"/>
              <a:gd name="T77" fmla="*/ 26026568 h 90"/>
              <a:gd name="T78" fmla="*/ 864310 w 151"/>
              <a:gd name="T79" fmla="*/ 26026568 h 90"/>
              <a:gd name="T80" fmla="*/ 1728619 w 151"/>
              <a:gd name="T81" fmla="*/ 26618218 h 90"/>
              <a:gd name="T82" fmla="*/ 2592929 w 151"/>
              <a:gd name="T83" fmla="*/ 26618218 h 90"/>
              <a:gd name="T84" fmla="*/ 3168778 w 151"/>
              <a:gd name="T85" fmla="*/ 26618218 h 90"/>
              <a:gd name="T86" fmla="*/ 4033087 w 151"/>
              <a:gd name="T87" fmla="*/ 25730744 h 90"/>
              <a:gd name="T88" fmla="*/ 4033087 w 151"/>
              <a:gd name="T89" fmla="*/ 25730744 h 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1" h="90">
                <a:moveTo>
                  <a:pt x="14" y="87"/>
                </a:moveTo>
                <a:lnTo>
                  <a:pt x="70" y="31"/>
                </a:lnTo>
                <a:lnTo>
                  <a:pt x="75" y="31"/>
                </a:lnTo>
                <a:lnTo>
                  <a:pt x="81" y="30"/>
                </a:lnTo>
                <a:lnTo>
                  <a:pt x="137" y="87"/>
                </a:lnTo>
                <a:lnTo>
                  <a:pt x="140" y="90"/>
                </a:lnTo>
                <a:lnTo>
                  <a:pt x="142" y="90"/>
                </a:lnTo>
                <a:lnTo>
                  <a:pt x="145" y="90"/>
                </a:lnTo>
                <a:lnTo>
                  <a:pt x="148" y="88"/>
                </a:lnTo>
                <a:lnTo>
                  <a:pt x="149" y="86"/>
                </a:lnTo>
                <a:lnTo>
                  <a:pt x="151" y="81"/>
                </a:lnTo>
                <a:lnTo>
                  <a:pt x="149" y="79"/>
                </a:lnTo>
                <a:lnTo>
                  <a:pt x="148" y="76"/>
                </a:lnTo>
                <a:lnTo>
                  <a:pt x="91" y="17"/>
                </a:lnTo>
                <a:lnTo>
                  <a:pt x="91" y="16"/>
                </a:lnTo>
                <a:lnTo>
                  <a:pt x="91" y="9"/>
                </a:lnTo>
                <a:lnTo>
                  <a:pt x="86" y="4"/>
                </a:lnTo>
                <a:lnTo>
                  <a:pt x="81" y="1"/>
                </a:lnTo>
                <a:lnTo>
                  <a:pt x="75" y="0"/>
                </a:lnTo>
                <a:lnTo>
                  <a:pt x="69" y="1"/>
                </a:lnTo>
                <a:lnTo>
                  <a:pt x="65" y="4"/>
                </a:lnTo>
                <a:lnTo>
                  <a:pt x="60" y="9"/>
                </a:lnTo>
                <a:lnTo>
                  <a:pt x="59" y="16"/>
                </a:lnTo>
                <a:lnTo>
                  <a:pt x="59" y="17"/>
                </a:lnTo>
                <a:lnTo>
                  <a:pt x="3" y="76"/>
                </a:lnTo>
                <a:lnTo>
                  <a:pt x="0" y="79"/>
                </a:lnTo>
                <a:lnTo>
                  <a:pt x="0" y="81"/>
                </a:lnTo>
                <a:lnTo>
                  <a:pt x="0" y="86"/>
                </a:lnTo>
                <a:lnTo>
                  <a:pt x="3" y="88"/>
                </a:lnTo>
                <a:lnTo>
                  <a:pt x="6" y="90"/>
                </a:lnTo>
                <a:lnTo>
                  <a:pt x="9" y="90"/>
                </a:lnTo>
                <a:lnTo>
                  <a:pt x="11" y="90"/>
                </a:lnTo>
                <a:lnTo>
                  <a:pt x="14"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2" name="Freeform 423"/>
          <p:cNvSpPr>
            <a:spLocks/>
          </p:cNvSpPr>
          <p:nvPr/>
        </p:nvSpPr>
        <p:spPr bwMode="auto">
          <a:xfrm>
            <a:off x="3194050" y="4241800"/>
            <a:ext cx="100013" cy="3175"/>
          </a:xfrm>
          <a:custGeom>
            <a:avLst/>
            <a:gdLst>
              <a:gd name="T0" fmla="*/ 52361645 w 186"/>
              <a:gd name="T1" fmla="*/ 0 h 8"/>
              <a:gd name="T2" fmla="*/ 1150687 w 186"/>
              <a:gd name="T3" fmla="*/ 0 h 8"/>
              <a:gd name="T4" fmla="*/ 1150687 w 186"/>
              <a:gd name="T5" fmla="*/ 0 h 8"/>
              <a:gd name="T6" fmla="*/ 287672 w 186"/>
              <a:gd name="T7" fmla="*/ 0 h 8"/>
              <a:gd name="T8" fmla="*/ 0 w 186"/>
              <a:gd name="T9" fmla="*/ 858838 h 8"/>
              <a:gd name="T10" fmla="*/ 0 w 186"/>
              <a:gd name="T11" fmla="*/ 858838 h 8"/>
              <a:gd name="T12" fmla="*/ 287672 w 186"/>
              <a:gd name="T13" fmla="*/ 1287859 h 8"/>
              <a:gd name="T14" fmla="*/ 1150687 w 186"/>
              <a:gd name="T15" fmla="*/ 1717278 h 8"/>
              <a:gd name="T16" fmla="*/ 52361645 w 186"/>
              <a:gd name="T17" fmla="*/ 1717278 h 8"/>
              <a:gd name="T18" fmla="*/ 52361645 w 186"/>
              <a:gd name="T19" fmla="*/ 1717278 h 8"/>
              <a:gd name="T20" fmla="*/ 52936988 w 186"/>
              <a:gd name="T21" fmla="*/ 1287859 h 8"/>
              <a:gd name="T22" fmla="*/ 53512332 w 186"/>
              <a:gd name="T23" fmla="*/ 858838 h 8"/>
              <a:gd name="T24" fmla="*/ 53512332 w 186"/>
              <a:gd name="T25" fmla="*/ 858838 h 8"/>
              <a:gd name="T26" fmla="*/ 52936988 w 186"/>
              <a:gd name="T27" fmla="*/ 0 h 8"/>
              <a:gd name="T28" fmla="*/ 52361645 w 186"/>
              <a:gd name="T29" fmla="*/ 0 h 8"/>
              <a:gd name="T30" fmla="*/ 52361645 w 18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8">
                <a:moveTo>
                  <a:pt x="182" y="0"/>
                </a:moveTo>
                <a:lnTo>
                  <a:pt x="4" y="0"/>
                </a:lnTo>
                <a:lnTo>
                  <a:pt x="1" y="0"/>
                </a:lnTo>
                <a:lnTo>
                  <a:pt x="0" y="4"/>
                </a:lnTo>
                <a:lnTo>
                  <a:pt x="1" y="6"/>
                </a:lnTo>
                <a:lnTo>
                  <a:pt x="4" y="8"/>
                </a:lnTo>
                <a:lnTo>
                  <a:pt x="182" y="8"/>
                </a:lnTo>
                <a:lnTo>
                  <a:pt x="184" y="6"/>
                </a:lnTo>
                <a:lnTo>
                  <a:pt x="186" y="4"/>
                </a:lnTo>
                <a:lnTo>
                  <a:pt x="184" y="0"/>
                </a:lnTo>
                <a:lnTo>
                  <a:pt x="1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3" name="Freeform 424"/>
          <p:cNvSpPr>
            <a:spLocks/>
          </p:cNvSpPr>
          <p:nvPr/>
        </p:nvSpPr>
        <p:spPr bwMode="auto">
          <a:xfrm>
            <a:off x="3195638" y="4254500"/>
            <a:ext cx="93662" cy="6350"/>
          </a:xfrm>
          <a:custGeom>
            <a:avLst/>
            <a:gdLst>
              <a:gd name="T0" fmla="*/ 49763004 w 171"/>
              <a:gd name="T1" fmla="*/ 0 h 8"/>
              <a:gd name="T2" fmla="*/ 1191863 w 171"/>
              <a:gd name="T3" fmla="*/ 0 h 8"/>
              <a:gd name="T4" fmla="*/ 1191863 w 171"/>
              <a:gd name="T5" fmla="*/ 0 h 8"/>
              <a:gd name="T6" fmla="*/ 297966 w 171"/>
              <a:gd name="T7" fmla="*/ 0 h 8"/>
              <a:gd name="T8" fmla="*/ 0 w 171"/>
              <a:gd name="T9" fmla="*/ 2147094 h 8"/>
              <a:gd name="T10" fmla="*/ 0 w 171"/>
              <a:gd name="T11" fmla="*/ 2147094 h 8"/>
              <a:gd name="T12" fmla="*/ 297966 w 171"/>
              <a:gd name="T13" fmla="*/ 3756819 h 8"/>
              <a:gd name="T14" fmla="*/ 1191863 w 171"/>
              <a:gd name="T15" fmla="*/ 4293394 h 8"/>
              <a:gd name="T16" fmla="*/ 49763004 w 171"/>
              <a:gd name="T17" fmla="*/ 4293394 h 8"/>
              <a:gd name="T18" fmla="*/ 49763004 w 171"/>
              <a:gd name="T19" fmla="*/ 4293394 h 8"/>
              <a:gd name="T20" fmla="*/ 50954867 w 171"/>
              <a:gd name="T21" fmla="*/ 3756819 h 8"/>
              <a:gd name="T22" fmla="*/ 50954867 w 171"/>
              <a:gd name="T23" fmla="*/ 2147094 h 8"/>
              <a:gd name="T24" fmla="*/ 50954867 w 171"/>
              <a:gd name="T25" fmla="*/ 2147094 h 8"/>
              <a:gd name="T26" fmla="*/ 50954867 w 171"/>
              <a:gd name="T27" fmla="*/ 0 h 8"/>
              <a:gd name="T28" fmla="*/ 49763004 w 171"/>
              <a:gd name="T29" fmla="*/ 0 h 8"/>
              <a:gd name="T30" fmla="*/ 49763004 w 171"/>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8">
                <a:moveTo>
                  <a:pt x="167" y="0"/>
                </a:moveTo>
                <a:lnTo>
                  <a:pt x="4" y="0"/>
                </a:lnTo>
                <a:lnTo>
                  <a:pt x="1" y="0"/>
                </a:lnTo>
                <a:lnTo>
                  <a:pt x="0" y="4"/>
                </a:lnTo>
                <a:lnTo>
                  <a:pt x="1" y="7"/>
                </a:lnTo>
                <a:lnTo>
                  <a:pt x="4" y="8"/>
                </a:lnTo>
                <a:lnTo>
                  <a:pt x="167" y="8"/>
                </a:lnTo>
                <a:lnTo>
                  <a:pt x="171" y="7"/>
                </a:lnTo>
                <a:lnTo>
                  <a:pt x="171" y="4"/>
                </a:lnTo>
                <a:lnTo>
                  <a:pt x="171" y="0"/>
                </a:lnTo>
                <a:lnTo>
                  <a:pt x="16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4" name="Freeform 425"/>
          <p:cNvSpPr>
            <a:spLocks/>
          </p:cNvSpPr>
          <p:nvPr/>
        </p:nvSpPr>
        <p:spPr bwMode="auto">
          <a:xfrm>
            <a:off x="3200400" y="4268788"/>
            <a:ext cx="82550" cy="6350"/>
          </a:xfrm>
          <a:custGeom>
            <a:avLst/>
            <a:gdLst>
              <a:gd name="T0" fmla="*/ 42946108 w 156"/>
              <a:gd name="T1" fmla="*/ 0 h 8"/>
              <a:gd name="T2" fmla="*/ 1130300 w 156"/>
              <a:gd name="T3" fmla="*/ 0 h 8"/>
              <a:gd name="T4" fmla="*/ 1130300 w 156"/>
              <a:gd name="T5" fmla="*/ 0 h 8"/>
              <a:gd name="T6" fmla="*/ 565150 w 156"/>
              <a:gd name="T7" fmla="*/ 536575 h 8"/>
              <a:gd name="T8" fmla="*/ 0 w 156"/>
              <a:gd name="T9" fmla="*/ 2147094 h 8"/>
              <a:gd name="T10" fmla="*/ 0 w 156"/>
              <a:gd name="T11" fmla="*/ 2147094 h 8"/>
              <a:gd name="T12" fmla="*/ 565150 w 156"/>
              <a:gd name="T13" fmla="*/ 4293394 h 8"/>
              <a:gd name="T14" fmla="*/ 1130300 w 156"/>
              <a:gd name="T15" fmla="*/ 4293394 h 8"/>
              <a:gd name="T16" fmla="*/ 42946108 w 156"/>
              <a:gd name="T17" fmla="*/ 4293394 h 8"/>
              <a:gd name="T18" fmla="*/ 42946108 w 156"/>
              <a:gd name="T19" fmla="*/ 4293394 h 8"/>
              <a:gd name="T20" fmla="*/ 43793833 w 156"/>
              <a:gd name="T21" fmla="*/ 4293394 h 8"/>
              <a:gd name="T22" fmla="*/ 44076408 w 156"/>
              <a:gd name="T23" fmla="*/ 2147094 h 8"/>
              <a:gd name="T24" fmla="*/ 44076408 w 156"/>
              <a:gd name="T25" fmla="*/ 2147094 h 8"/>
              <a:gd name="T26" fmla="*/ 43793833 w 156"/>
              <a:gd name="T27" fmla="*/ 536575 h 8"/>
              <a:gd name="T28" fmla="*/ 42946108 w 156"/>
              <a:gd name="T29" fmla="*/ 0 h 8"/>
              <a:gd name="T30" fmla="*/ 42946108 w 156"/>
              <a:gd name="T31" fmla="*/ 0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6" h="8">
                <a:moveTo>
                  <a:pt x="152" y="0"/>
                </a:moveTo>
                <a:lnTo>
                  <a:pt x="4" y="0"/>
                </a:lnTo>
                <a:lnTo>
                  <a:pt x="2" y="1"/>
                </a:lnTo>
                <a:lnTo>
                  <a:pt x="0" y="4"/>
                </a:lnTo>
                <a:lnTo>
                  <a:pt x="2" y="8"/>
                </a:lnTo>
                <a:lnTo>
                  <a:pt x="4" y="8"/>
                </a:lnTo>
                <a:lnTo>
                  <a:pt x="152" y="8"/>
                </a:lnTo>
                <a:lnTo>
                  <a:pt x="155" y="8"/>
                </a:lnTo>
                <a:lnTo>
                  <a:pt x="156" y="4"/>
                </a:lnTo>
                <a:lnTo>
                  <a:pt x="155" y="1"/>
                </a:lnTo>
                <a:lnTo>
                  <a:pt x="15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5" name="Freeform 426"/>
          <p:cNvSpPr>
            <a:spLocks noEditPoints="1"/>
          </p:cNvSpPr>
          <p:nvPr/>
        </p:nvSpPr>
        <p:spPr bwMode="auto">
          <a:xfrm>
            <a:off x="4349750" y="4176713"/>
            <a:ext cx="147638" cy="101600"/>
          </a:xfrm>
          <a:custGeom>
            <a:avLst/>
            <a:gdLst>
              <a:gd name="T0" fmla="*/ 74605862 w 273"/>
              <a:gd name="T1" fmla="*/ 37888244 h 190"/>
              <a:gd name="T2" fmla="*/ 40217024 w 273"/>
              <a:gd name="T3" fmla="*/ 24583992 h 190"/>
              <a:gd name="T4" fmla="*/ 39634584 w 273"/>
              <a:gd name="T5" fmla="*/ 20824257 h 190"/>
              <a:gd name="T6" fmla="*/ 37885641 w 273"/>
              <a:gd name="T7" fmla="*/ 17353280 h 190"/>
              <a:gd name="T8" fmla="*/ 37302661 w 273"/>
              <a:gd name="T9" fmla="*/ 16485937 h 190"/>
              <a:gd name="T10" fmla="*/ 33805857 w 273"/>
              <a:gd name="T11" fmla="*/ 13304253 h 190"/>
              <a:gd name="T12" fmla="*/ 32639896 w 273"/>
              <a:gd name="T13" fmla="*/ 8965933 h 190"/>
              <a:gd name="T14" fmla="*/ 32639896 w 273"/>
              <a:gd name="T15" fmla="*/ 7520004 h 190"/>
              <a:gd name="T16" fmla="*/ 33805857 w 273"/>
              <a:gd name="T17" fmla="*/ 5206198 h 190"/>
              <a:gd name="T18" fmla="*/ 35262768 w 273"/>
              <a:gd name="T19" fmla="*/ 3181684 h 190"/>
              <a:gd name="T20" fmla="*/ 38177132 w 273"/>
              <a:gd name="T21" fmla="*/ 2024514 h 190"/>
              <a:gd name="T22" fmla="*/ 39343093 w 273"/>
              <a:gd name="T23" fmla="*/ 2024514 h 190"/>
              <a:gd name="T24" fmla="*/ 42257457 w 273"/>
              <a:gd name="T25" fmla="*/ 2313806 h 190"/>
              <a:gd name="T26" fmla="*/ 44588839 w 273"/>
              <a:gd name="T27" fmla="*/ 4049027 h 190"/>
              <a:gd name="T28" fmla="*/ 46045750 w 273"/>
              <a:gd name="T29" fmla="*/ 6362834 h 190"/>
              <a:gd name="T30" fmla="*/ 46628731 w 273"/>
              <a:gd name="T31" fmla="*/ 8965933 h 190"/>
              <a:gd name="T32" fmla="*/ 46920222 w 273"/>
              <a:gd name="T33" fmla="*/ 9544518 h 190"/>
              <a:gd name="T34" fmla="*/ 47211712 w 273"/>
              <a:gd name="T35" fmla="*/ 9833811 h 190"/>
              <a:gd name="T36" fmla="*/ 48377133 w 273"/>
              <a:gd name="T37" fmla="*/ 8965933 h 190"/>
              <a:gd name="T38" fmla="*/ 48085643 w 273"/>
              <a:gd name="T39" fmla="*/ 6941419 h 190"/>
              <a:gd name="T40" fmla="*/ 46920222 w 273"/>
              <a:gd name="T41" fmla="*/ 4049027 h 190"/>
              <a:gd name="T42" fmla="*/ 44588839 w 273"/>
              <a:gd name="T43" fmla="*/ 1445928 h 190"/>
              <a:gd name="T44" fmla="*/ 41382985 w 273"/>
              <a:gd name="T45" fmla="*/ 289293 h 190"/>
              <a:gd name="T46" fmla="*/ 39343093 w 273"/>
              <a:gd name="T47" fmla="*/ 0 h 190"/>
              <a:gd name="T48" fmla="*/ 36137240 w 273"/>
              <a:gd name="T49" fmla="*/ 867878 h 190"/>
              <a:gd name="T50" fmla="*/ 33222876 w 273"/>
              <a:gd name="T51" fmla="*/ 2603099 h 190"/>
              <a:gd name="T52" fmla="*/ 31474475 w 273"/>
              <a:gd name="T53" fmla="*/ 5495491 h 190"/>
              <a:gd name="T54" fmla="*/ 30600003 w 273"/>
              <a:gd name="T55" fmla="*/ 8965933 h 190"/>
              <a:gd name="T56" fmla="*/ 30600003 w 273"/>
              <a:gd name="T57" fmla="*/ 10701154 h 190"/>
              <a:gd name="T58" fmla="*/ 32057456 w 273"/>
              <a:gd name="T59" fmla="*/ 14460888 h 190"/>
              <a:gd name="T60" fmla="*/ 36137240 w 273"/>
              <a:gd name="T61" fmla="*/ 18221158 h 190"/>
              <a:gd name="T62" fmla="*/ 36428730 w 273"/>
              <a:gd name="T63" fmla="*/ 18510451 h 190"/>
              <a:gd name="T64" fmla="*/ 37885641 w 273"/>
              <a:gd name="T65" fmla="*/ 21402307 h 190"/>
              <a:gd name="T66" fmla="*/ 38468622 w 273"/>
              <a:gd name="T67" fmla="*/ 24583992 h 190"/>
              <a:gd name="T68" fmla="*/ 5245746 w 273"/>
              <a:gd name="T69" fmla="*/ 37888244 h 190"/>
              <a:gd name="T70" fmla="*/ 3205854 w 273"/>
              <a:gd name="T71" fmla="*/ 39334173 h 190"/>
              <a:gd name="T72" fmla="*/ 291490 w 273"/>
              <a:gd name="T73" fmla="*/ 43672493 h 190"/>
              <a:gd name="T74" fmla="*/ 0 w 273"/>
              <a:gd name="T75" fmla="*/ 48878691 h 190"/>
              <a:gd name="T76" fmla="*/ 291490 w 273"/>
              <a:gd name="T77" fmla="*/ 50035326 h 190"/>
              <a:gd name="T78" fmla="*/ 2039892 w 273"/>
              <a:gd name="T79" fmla="*/ 53217011 h 190"/>
              <a:gd name="T80" fmla="*/ 4662765 w 273"/>
              <a:gd name="T81" fmla="*/ 54952232 h 190"/>
              <a:gd name="T82" fmla="*/ 73439900 w 273"/>
              <a:gd name="T83" fmla="*/ 54952232 h 190"/>
              <a:gd name="T84" fmla="*/ 74605862 w 273"/>
              <a:gd name="T85" fmla="*/ 54952232 h 190"/>
              <a:gd name="T86" fmla="*/ 77811716 w 273"/>
              <a:gd name="T87" fmla="*/ 53217011 h 190"/>
              <a:gd name="T88" fmla="*/ 79560117 w 273"/>
              <a:gd name="T89" fmla="*/ 50035326 h 190"/>
              <a:gd name="T90" fmla="*/ 79560117 w 273"/>
              <a:gd name="T91" fmla="*/ 46275592 h 190"/>
              <a:gd name="T92" fmla="*/ 79560117 w 273"/>
              <a:gd name="T93" fmla="*/ 44540371 h 190"/>
              <a:gd name="T94" fmla="*/ 78394156 w 273"/>
              <a:gd name="T95" fmla="*/ 41358686 h 190"/>
              <a:gd name="T96" fmla="*/ 76354264 w 273"/>
              <a:gd name="T97" fmla="*/ 39044880 h 190"/>
              <a:gd name="T98" fmla="*/ 74605862 w 273"/>
              <a:gd name="T99" fmla="*/ 37888244 h 190"/>
              <a:gd name="T100" fmla="*/ 74605862 w 273"/>
              <a:gd name="T101" fmla="*/ 46275592 h 190"/>
              <a:gd name="T102" fmla="*/ 74605862 w 273"/>
              <a:gd name="T103" fmla="*/ 48878691 h 190"/>
              <a:gd name="T104" fmla="*/ 74314371 w 273"/>
              <a:gd name="T105" fmla="*/ 49746034 h 190"/>
              <a:gd name="T106" fmla="*/ 6411707 w 273"/>
              <a:gd name="T107" fmla="*/ 49746034 h 190"/>
              <a:gd name="T108" fmla="*/ 5537236 w 273"/>
              <a:gd name="T109" fmla="*/ 49746034 h 190"/>
              <a:gd name="T110" fmla="*/ 5245746 w 273"/>
              <a:gd name="T111" fmla="*/ 46564884 h 190"/>
              <a:gd name="T112" fmla="*/ 5245746 w 273"/>
              <a:gd name="T113" fmla="*/ 45407714 h 190"/>
              <a:gd name="T114" fmla="*/ 5828727 w 273"/>
              <a:gd name="T115" fmla="*/ 43383200 h 190"/>
              <a:gd name="T116" fmla="*/ 39343093 w 273"/>
              <a:gd name="T117" fmla="*/ 29500897 h 190"/>
              <a:gd name="T118" fmla="*/ 72274479 w 273"/>
              <a:gd name="T119" fmla="*/ 42515857 h 190"/>
              <a:gd name="T120" fmla="*/ 74314371 w 273"/>
              <a:gd name="T121" fmla="*/ 44251078 h 190"/>
              <a:gd name="T122" fmla="*/ 74605862 w 273"/>
              <a:gd name="T123" fmla="*/ 46275592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3" h="190">
                <a:moveTo>
                  <a:pt x="256" y="131"/>
                </a:moveTo>
                <a:lnTo>
                  <a:pt x="256" y="131"/>
                </a:lnTo>
                <a:lnTo>
                  <a:pt x="139" y="85"/>
                </a:lnTo>
                <a:lnTo>
                  <a:pt x="138" y="85"/>
                </a:lnTo>
                <a:lnTo>
                  <a:pt x="136" y="72"/>
                </a:lnTo>
                <a:lnTo>
                  <a:pt x="132" y="64"/>
                </a:lnTo>
                <a:lnTo>
                  <a:pt x="130" y="60"/>
                </a:lnTo>
                <a:lnTo>
                  <a:pt x="128" y="57"/>
                </a:lnTo>
                <a:lnTo>
                  <a:pt x="121" y="53"/>
                </a:lnTo>
                <a:lnTo>
                  <a:pt x="116" y="46"/>
                </a:lnTo>
                <a:lnTo>
                  <a:pt x="113" y="39"/>
                </a:lnTo>
                <a:lnTo>
                  <a:pt x="112" y="31"/>
                </a:lnTo>
                <a:lnTo>
                  <a:pt x="112" y="26"/>
                </a:lnTo>
                <a:lnTo>
                  <a:pt x="113" y="22"/>
                </a:lnTo>
                <a:lnTo>
                  <a:pt x="116" y="18"/>
                </a:lnTo>
                <a:lnTo>
                  <a:pt x="119" y="14"/>
                </a:lnTo>
                <a:lnTo>
                  <a:pt x="121" y="11"/>
                </a:lnTo>
                <a:lnTo>
                  <a:pt x="125" y="8"/>
                </a:lnTo>
                <a:lnTo>
                  <a:pt x="131" y="7"/>
                </a:lnTo>
                <a:lnTo>
                  <a:pt x="135" y="7"/>
                </a:lnTo>
                <a:lnTo>
                  <a:pt x="140" y="7"/>
                </a:lnTo>
                <a:lnTo>
                  <a:pt x="145" y="8"/>
                </a:lnTo>
                <a:lnTo>
                  <a:pt x="149" y="11"/>
                </a:lnTo>
                <a:lnTo>
                  <a:pt x="153" y="14"/>
                </a:lnTo>
                <a:lnTo>
                  <a:pt x="155" y="18"/>
                </a:lnTo>
                <a:lnTo>
                  <a:pt x="158" y="22"/>
                </a:lnTo>
                <a:lnTo>
                  <a:pt x="160" y="26"/>
                </a:lnTo>
                <a:lnTo>
                  <a:pt x="160" y="31"/>
                </a:lnTo>
                <a:lnTo>
                  <a:pt x="161" y="33"/>
                </a:lnTo>
                <a:lnTo>
                  <a:pt x="162" y="34"/>
                </a:lnTo>
                <a:lnTo>
                  <a:pt x="165" y="33"/>
                </a:lnTo>
                <a:lnTo>
                  <a:pt x="166" y="31"/>
                </a:lnTo>
                <a:lnTo>
                  <a:pt x="165" y="24"/>
                </a:lnTo>
                <a:lnTo>
                  <a:pt x="164" y="19"/>
                </a:lnTo>
                <a:lnTo>
                  <a:pt x="161" y="14"/>
                </a:lnTo>
                <a:lnTo>
                  <a:pt x="157" y="9"/>
                </a:lnTo>
                <a:lnTo>
                  <a:pt x="153" y="5"/>
                </a:lnTo>
                <a:lnTo>
                  <a:pt x="147" y="3"/>
                </a:lnTo>
                <a:lnTo>
                  <a:pt x="142" y="1"/>
                </a:lnTo>
                <a:lnTo>
                  <a:pt x="135" y="0"/>
                </a:lnTo>
                <a:lnTo>
                  <a:pt x="130" y="1"/>
                </a:lnTo>
                <a:lnTo>
                  <a:pt x="124" y="3"/>
                </a:lnTo>
                <a:lnTo>
                  <a:pt x="119" y="5"/>
                </a:lnTo>
                <a:lnTo>
                  <a:pt x="114" y="9"/>
                </a:lnTo>
                <a:lnTo>
                  <a:pt x="110" y="14"/>
                </a:lnTo>
                <a:lnTo>
                  <a:pt x="108" y="19"/>
                </a:lnTo>
                <a:lnTo>
                  <a:pt x="106" y="24"/>
                </a:lnTo>
                <a:lnTo>
                  <a:pt x="105" y="31"/>
                </a:lnTo>
                <a:lnTo>
                  <a:pt x="105" y="37"/>
                </a:lnTo>
                <a:lnTo>
                  <a:pt x="106" y="41"/>
                </a:lnTo>
                <a:lnTo>
                  <a:pt x="110" y="50"/>
                </a:lnTo>
                <a:lnTo>
                  <a:pt x="117" y="57"/>
                </a:lnTo>
                <a:lnTo>
                  <a:pt x="124" y="63"/>
                </a:lnTo>
                <a:lnTo>
                  <a:pt x="125" y="64"/>
                </a:lnTo>
                <a:lnTo>
                  <a:pt x="128" y="67"/>
                </a:lnTo>
                <a:lnTo>
                  <a:pt x="130" y="74"/>
                </a:lnTo>
                <a:lnTo>
                  <a:pt x="132" y="85"/>
                </a:lnTo>
                <a:lnTo>
                  <a:pt x="18" y="131"/>
                </a:lnTo>
                <a:lnTo>
                  <a:pt x="11" y="136"/>
                </a:lnTo>
                <a:lnTo>
                  <a:pt x="5" y="143"/>
                </a:lnTo>
                <a:lnTo>
                  <a:pt x="1" y="151"/>
                </a:lnTo>
                <a:lnTo>
                  <a:pt x="0" y="161"/>
                </a:lnTo>
                <a:lnTo>
                  <a:pt x="0" y="169"/>
                </a:lnTo>
                <a:lnTo>
                  <a:pt x="1" y="173"/>
                </a:lnTo>
                <a:lnTo>
                  <a:pt x="1" y="177"/>
                </a:lnTo>
                <a:lnTo>
                  <a:pt x="7" y="184"/>
                </a:lnTo>
                <a:lnTo>
                  <a:pt x="13" y="188"/>
                </a:lnTo>
                <a:lnTo>
                  <a:pt x="16" y="190"/>
                </a:lnTo>
                <a:lnTo>
                  <a:pt x="22" y="190"/>
                </a:lnTo>
                <a:lnTo>
                  <a:pt x="252" y="190"/>
                </a:lnTo>
                <a:lnTo>
                  <a:pt x="256" y="190"/>
                </a:lnTo>
                <a:lnTo>
                  <a:pt x="261" y="188"/>
                </a:lnTo>
                <a:lnTo>
                  <a:pt x="267" y="184"/>
                </a:lnTo>
                <a:lnTo>
                  <a:pt x="271" y="177"/>
                </a:lnTo>
                <a:lnTo>
                  <a:pt x="273" y="173"/>
                </a:lnTo>
                <a:lnTo>
                  <a:pt x="273" y="169"/>
                </a:lnTo>
                <a:lnTo>
                  <a:pt x="273" y="160"/>
                </a:lnTo>
                <a:lnTo>
                  <a:pt x="273" y="154"/>
                </a:lnTo>
                <a:lnTo>
                  <a:pt x="271" y="146"/>
                </a:lnTo>
                <a:lnTo>
                  <a:pt x="269" y="143"/>
                </a:lnTo>
                <a:lnTo>
                  <a:pt x="266" y="139"/>
                </a:lnTo>
                <a:lnTo>
                  <a:pt x="262" y="135"/>
                </a:lnTo>
                <a:lnTo>
                  <a:pt x="256" y="131"/>
                </a:lnTo>
                <a:close/>
                <a:moveTo>
                  <a:pt x="256" y="160"/>
                </a:moveTo>
                <a:lnTo>
                  <a:pt x="256" y="160"/>
                </a:lnTo>
                <a:lnTo>
                  <a:pt x="256" y="161"/>
                </a:lnTo>
                <a:lnTo>
                  <a:pt x="256" y="169"/>
                </a:lnTo>
                <a:lnTo>
                  <a:pt x="255" y="172"/>
                </a:lnTo>
                <a:lnTo>
                  <a:pt x="252" y="172"/>
                </a:lnTo>
                <a:lnTo>
                  <a:pt x="22" y="172"/>
                </a:lnTo>
                <a:lnTo>
                  <a:pt x="19" y="172"/>
                </a:lnTo>
                <a:lnTo>
                  <a:pt x="18" y="169"/>
                </a:lnTo>
                <a:lnTo>
                  <a:pt x="18" y="161"/>
                </a:lnTo>
                <a:lnTo>
                  <a:pt x="18" y="157"/>
                </a:lnTo>
                <a:lnTo>
                  <a:pt x="19" y="153"/>
                </a:lnTo>
                <a:lnTo>
                  <a:pt x="20" y="150"/>
                </a:lnTo>
                <a:lnTo>
                  <a:pt x="24" y="147"/>
                </a:lnTo>
                <a:lnTo>
                  <a:pt x="135" y="102"/>
                </a:lnTo>
                <a:lnTo>
                  <a:pt x="248" y="147"/>
                </a:lnTo>
                <a:lnTo>
                  <a:pt x="252" y="150"/>
                </a:lnTo>
                <a:lnTo>
                  <a:pt x="255" y="153"/>
                </a:lnTo>
                <a:lnTo>
                  <a:pt x="255" y="155"/>
                </a:lnTo>
                <a:lnTo>
                  <a:pt x="25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56" name="Freeform 427"/>
          <p:cNvSpPr>
            <a:spLocks/>
          </p:cNvSpPr>
          <p:nvPr/>
        </p:nvSpPr>
        <p:spPr bwMode="auto">
          <a:xfrm>
            <a:off x="5845175" y="2978150"/>
            <a:ext cx="111125" cy="146050"/>
          </a:xfrm>
          <a:custGeom>
            <a:avLst/>
            <a:gdLst>
              <a:gd name="T0" fmla="*/ 59810727 w 205"/>
              <a:gd name="T1" fmla="*/ 52076795 h 271"/>
              <a:gd name="T2" fmla="*/ 58060373 w 205"/>
              <a:gd name="T3" fmla="*/ 45347717 h 271"/>
              <a:gd name="T4" fmla="*/ 53683674 w 205"/>
              <a:gd name="T5" fmla="*/ 34230132 h 271"/>
              <a:gd name="T6" fmla="*/ 52516591 w 205"/>
              <a:gd name="T7" fmla="*/ 24575742 h 271"/>
              <a:gd name="T8" fmla="*/ 55726206 w 205"/>
              <a:gd name="T9" fmla="*/ 16384008 h 271"/>
              <a:gd name="T10" fmla="*/ 55726206 w 205"/>
              <a:gd name="T11" fmla="*/ 15506091 h 271"/>
              <a:gd name="T12" fmla="*/ 54850758 w 205"/>
              <a:gd name="T13" fmla="*/ 14920813 h 271"/>
              <a:gd name="T14" fmla="*/ 48432070 w 205"/>
              <a:gd name="T15" fmla="*/ 17554024 h 271"/>
              <a:gd name="T16" fmla="*/ 42596652 w 205"/>
              <a:gd name="T17" fmla="*/ 24575742 h 271"/>
              <a:gd name="T18" fmla="*/ 39679214 w 205"/>
              <a:gd name="T19" fmla="*/ 31890098 h 271"/>
              <a:gd name="T20" fmla="*/ 35886328 w 205"/>
              <a:gd name="T21" fmla="*/ 21357253 h 271"/>
              <a:gd name="T22" fmla="*/ 33844338 w 205"/>
              <a:gd name="T23" fmla="*/ 9947029 h 271"/>
              <a:gd name="T24" fmla="*/ 32968890 w 205"/>
              <a:gd name="T25" fmla="*/ 0 h 271"/>
              <a:gd name="T26" fmla="*/ 32093442 w 205"/>
              <a:gd name="T27" fmla="*/ 0 h 271"/>
              <a:gd name="T28" fmla="*/ 25383118 w 205"/>
              <a:gd name="T29" fmla="*/ 6143801 h 271"/>
              <a:gd name="T30" fmla="*/ 22173503 w 205"/>
              <a:gd name="T31" fmla="*/ 14335535 h 271"/>
              <a:gd name="T32" fmla="*/ 20714784 w 205"/>
              <a:gd name="T33" fmla="*/ 25453120 h 271"/>
              <a:gd name="T34" fmla="*/ 16338627 w 205"/>
              <a:gd name="T35" fmla="*/ 38326538 h 271"/>
              <a:gd name="T36" fmla="*/ 14296096 w 205"/>
              <a:gd name="T37" fmla="*/ 33938032 h 271"/>
              <a:gd name="T38" fmla="*/ 8169043 w 205"/>
              <a:gd name="T39" fmla="*/ 27793692 h 271"/>
              <a:gd name="T40" fmla="*/ 1167084 w 205"/>
              <a:gd name="T41" fmla="*/ 22527808 h 271"/>
              <a:gd name="T42" fmla="*/ 291635 w 205"/>
              <a:gd name="T43" fmla="*/ 22527808 h 271"/>
              <a:gd name="T44" fmla="*/ 0 w 205"/>
              <a:gd name="T45" fmla="*/ 23405186 h 271"/>
              <a:gd name="T46" fmla="*/ 1167084 w 205"/>
              <a:gd name="T47" fmla="*/ 28086331 h 271"/>
              <a:gd name="T48" fmla="*/ 875448 w 205"/>
              <a:gd name="T49" fmla="*/ 43885061 h 271"/>
              <a:gd name="T50" fmla="*/ 0 w 205"/>
              <a:gd name="T51" fmla="*/ 57050579 h 271"/>
              <a:gd name="T52" fmla="*/ 3792886 w 205"/>
              <a:gd name="T53" fmla="*/ 69046081 h 271"/>
              <a:gd name="T54" fmla="*/ 8752855 w 205"/>
              <a:gd name="T55" fmla="*/ 74019326 h 271"/>
              <a:gd name="T56" fmla="*/ 15171544 w 205"/>
              <a:gd name="T57" fmla="*/ 77237815 h 271"/>
              <a:gd name="T58" fmla="*/ 18964430 w 205"/>
              <a:gd name="T59" fmla="*/ 78407832 h 271"/>
              <a:gd name="T60" fmla="*/ 18964430 w 205"/>
              <a:gd name="T61" fmla="*/ 78407832 h 271"/>
              <a:gd name="T62" fmla="*/ 19839878 w 205"/>
              <a:gd name="T63" fmla="*/ 77823093 h 271"/>
              <a:gd name="T64" fmla="*/ 19547701 w 205"/>
              <a:gd name="T65" fmla="*/ 76945176 h 271"/>
              <a:gd name="T66" fmla="*/ 16338627 w 205"/>
              <a:gd name="T67" fmla="*/ 72556670 h 271"/>
              <a:gd name="T68" fmla="*/ 15754815 w 205"/>
              <a:gd name="T69" fmla="*/ 62609641 h 271"/>
              <a:gd name="T70" fmla="*/ 16338627 w 205"/>
              <a:gd name="T71" fmla="*/ 55880562 h 271"/>
              <a:gd name="T72" fmla="*/ 16338627 w 205"/>
              <a:gd name="T73" fmla="*/ 53832629 h 271"/>
              <a:gd name="T74" fmla="*/ 19839878 w 205"/>
              <a:gd name="T75" fmla="*/ 56465301 h 271"/>
              <a:gd name="T76" fmla="*/ 21881868 w 205"/>
              <a:gd name="T77" fmla="*/ 60561707 h 271"/>
              <a:gd name="T78" fmla="*/ 22173503 w 205"/>
              <a:gd name="T79" fmla="*/ 61439085 h 271"/>
              <a:gd name="T80" fmla="*/ 23048951 w 205"/>
              <a:gd name="T81" fmla="*/ 60853807 h 271"/>
              <a:gd name="T82" fmla="*/ 26258566 w 205"/>
              <a:gd name="T83" fmla="*/ 53247351 h 271"/>
              <a:gd name="T84" fmla="*/ 27133473 w 205"/>
              <a:gd name="T85" fmla="*/ 47688289 h 271"/>
              <a:gd name="T86" fmla="*/ 30634723 w 205"/>
              <a:gd name="T87" fmla="*/ 41544488 h 271"/>
              <a:gd name="T88" fmla="*/ 31510171 w 205"/>
              <a:gd name="T89" fmla="*/ 49444123 h 271"/>
              <a:gd name="T90" fmla="*/ 34719245 w 205"/>
              <a:gd name="T91" fmla="*/ 57635857 h 271"/>
              <a:gd name="T92" fmla="*/ 35303057 w 205"/>
              <a:gd name="T93" fmla="*/ 58221135 h 271"/>
              <a:gd name="T94" fmla="*/ 35886328 w 205"/>
              <a:gd name="T95" fmla="*/ 57343218 h 271"/>
              <a:gd name="T96" fmla="*/ 39095943 w 205"/>
              <a:gd name="T97" fmla="*/ 50906778 h 271"/>
              <a:gd name="T98" fmla="*/ 40846298 w 205"/>
              <a:gd name="T99" fmla="*/ 49444123 h 271"/>
              <a:gd name="T100" fmla="*/ 40554662 w 205"/>
              <a:gd name="T101" fmla="*/ 55002646 h 271"/>
              <a:gd name="T102" fmla="*/ 42596652 w 205"/>
              <a:gd name="T103" fmla="*/ 60853807 h 271"/>
              <a:gd name="T104" fmla="*/ 44055913 w 205"/>
              <a:gd name="T105" fmla="*/ 66120230 h 271"/>
              <a:gd name="T106" fmla="*/ 43763735 w 205"/>
              <a:gd name="T107" fmla="*/ 70508736 h 271"/>
              <a:gd name="T108" fmla="*/ 37637224 w 205"/>
              <a:gd name="T109" fmla="*/ 77823093 h 271"/>
              <a:gd name="T110" fmla="*/ 37345047 w 205"/>
              <a:gd name="T111" fmla="*/ 78407832 h 271"/>
              <a:gd name="T112" fmla="*/ 38220495 w 205"/>
              <a:gd name="T113" fmla="*/ 79285749 h 271"/>
              <a:gd name="T114" fmla="*/ 38220495 w 205"/>
              <a:gd name="T115" fmla="*/ 79285749 h 271"/>
              <a:gd name="T116" fmla="*/ 44930819 w 205"/>
              <a:gd name="T117" fmla="*/ 76067259 h 271"/>
              <a:gd name="T118" fmla="*/ 55142393 w 205"/>
              <a:gd name="T119" fmla="*/ 67290247 h 271"/>
              <a:gd name="T120" fmla="*/ 59810727 w 205"/>
              <a:gd name="T121" fmla="*/ 57635857 h 2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5" h="271">
                <a:moveTo>
                  <a:pt x="205" y="185"/>
                </a:moveTo>
                <a:lnTo>
                  <a:pt x="205" y="185"/>
                </a:lnTo>
                <a:lnTo>
                  <a:pt x="205" y="178"/>
                </a:lnTo>
                <a:lnTo>
                  <a:pt x="203" y="173"/>
                </a:lnTo>
                <a:lnTo>
                  <a:pt x="199" y="155"/>
                </a:lnTo>
                <a:lnTo>
                  <a:pt x="192" y="137"/>
                </a:lnTo>
                <a:lnTo>
                  <a:pt x="184" y="117"/>
                </a:lnTo>
                <a:lnTo>
                  <a:pt x="181" y="106"/>
                </a:lnTo>
                <a:lnTo>
                  <a:pt x="180" y="95"/>
                </a:lnTo>
                <a:lnTo>
                  <a:pt x="180" y="84"/>
                </a:lnTo>
                <a:lnTo>
                  <a:pt x="181" y="75"/>
                </a:lnTo>
                <a:lnTo>
                  <a:pt x="184" y="65"/>
                </a:lnTo>
                <a:lnTo>
                  <a:pt x="191" y="56"/>
                </a:lnTo>
                <a:lnTo>
                  <a:pt x="192" y="54"/>
                </a:lnTo>
                <a:lnTo>
                  <a:pt x="191" y="53"/>
                </a:lnTo>
                <a:lnTo>
                  <a:pt x="191" y="51"/>
                </a:lnTo>
                <a:lnTo>
                  <a:pt x="188" y="51"/>
                </a:lnTo>
                <a:lnTo>
                  <a:pt x="177" y="54"/>
                </a:lnTo>
                <a:lnTo>
                  <a:pt x="166" y="60"/>
                </a:lnTo>
                <a:lnTo>
                  <a:pt x="158" y="66"/>
                </a:lnTo>
                <a:lnTo>
                  <a:pt x="151" y="75"/>
                </a:lnTo>
                <a:lnTo>
                  <a:pt x="146" y="84"/>
                </a:lnTo>
                <a:lnTo>
                  <a:pt x="142" y="92"/>
                </a:lnTo>
                <a:lnTo>
                  <a:pt x="136" y="109"/>
                </a:lnTo>
                <a:lnTo>
                  <a:pt x="131" y="96"/>
                </a:lnTo>
                <a:lnTo>
                  <a:pt x="127" y="86"/>
                </a:lnTo>
                <a:lnTo>
                  <a:pt x="123" y="73"/>
                </a:lnTo>
                <a:lnTo>
                  <a:pt x="120" y="61"/>
                </a:lnTo>
                <a:lnTo>
                  <a:pt x="117" y="47"/>
                </a:lnTo>
                <a:lnTo>
                  <a:pt x="116" y="34"/>
                </a:lnTo>
                <a:lnTo>
                  <a:pt x="114" y="2"/>
                </a:lnTo>
                <a:lnTo>
                  <a:pt x="113" y="0"/>
                </a:lnTo>
                <a:lnTo>
                  <a:pt x="110" y="0"/>
                </a:lnTo>
                <a:lnTo>
                  <a:pt x="101" y="6"/>
                </a:lnTo>
                <a:lnTo>
                  <a:pt x="94" y="13"/>
                </a:lnTo>
                <a:lnTo>
                  <a:pt x="87" y="21"/>
                </a:lnTo>
                <a:lnTo>
                  <a:pt x="83" y="31"/>
                </a:lnTo>
                <a:lnTo>
                  <a:pt x="79" y="39"/>
                </a:lnTo>
                <a:lnTo>
                  <a:pt x="76" y="49"/>
                </a:lnTo>
                <a:lnTo>
                  <a:pt x="72" y="69"/>
                </a:lnTo>
                <a:lnTo>
                  <a:pt x="71" y="87"/>
                </a:lnTo>
                <a:lnTo>
                  <a:pt x="68" y="102"/>
                </a:lnTo>
                <a:lnTo>
                  <a:pt x="63" y="117"/>
                </a:lnTo>
                <a:lnTo>
                  <a:pt x="56" y="131"/>
                </a:lnTo>
                <a:lnTo>
                  <a:pt x="53" y="122"/>
                </a:lnTo>
                <a:lnTo>
                  <a:pt x="49" y="116"/>
                </a:lnTo>
                <a:lnTo>
                  <a:pt x="45" y="109"/>
                </a:lnTo>
                <a:lnTo>
                  <a:pt x="41" y="103"/>
                </a:lnTo>
                <a:lnTo>
                  <a:pt x="28" y="95"/>
                </a:lnTo>
                <a:lnTo>
                  <a:pt x="18" y="86"/>
                </a:lnTo>
                <a:lnTo>
                  <a:pt x="4" y="77"/>
                </a:lnTo>
                <a:lnTo>
                  <a:pt x="3" y="77"/>
                </a:lnTo>
                <a:lnTo>
                  <a:pt x="1" y="77"/>
                </a:lnTo>
                <a:lnTo>
                  <a:pt x="0" y="79"/>
                </a:lnTo>
                <a:lnTo>
                  <a:pt x="0" y="80"/>
                </a:lnTo>
                <a:lnTo>
                  <a:pt x="3" y="88"/>
                </a:lnTo>
                <a:lnTo>
                  <a:pt x="4" y="96"/>
                </a:lnTo>
                <a:lnTo>
                  <a:pt x="5" y="114"/>
                </a:lnTo>
                <a:lnTo>
                  <a:pt x="4" y="132"/>
                </a:lnTo>
                <a:lnTo>
                  <a:pt x="3" y="150"/>
                </a:lnTo>
                <a:lnTo>
                  <a:pt x="0" y="180"/>
                </a:lnTo>
                <a:lnTo>
                  <a:pt x="0" y="195"/>
                </a:lnTo>
                <a:lnTo>
                  <a:pt x="3" y="208"/>
                </a:lnTo>
                <a:lnTo>
                  <a:pt x="7" y="222"/>
                </a:lnTo>
                <a:lnTo>
                  <a:pt x="13" y="236"/>
                </a:lnTo>
                <a:lnTo>
                  <a:pt x="18" y="241"/>
                </a:lnTo>
                <a:lnTo>
                  <a:pt x="23" y="248"/>
                </a:lnTo>
                <a:lnTo>
                  <a:pt x="30" y="253"/>
                </a:lnTo>
                <a:lnTo>
                  <a:pt x="38" y="257"/>
                </a:lnTo>
                <a:lnTo>
                  <a:pt x="52" y="264"/>
                </a:lnTo>
                <a:lnTo>
                  <a:pt x="65" y="268"/>
                </a:lnTo>
                <a:lnTo>
                  <a:pt x="68" y="268"/>
                </a:lnTo>
                <a:lnTo>
                  <a:pt x="68" y="266"/>
                </a:lnTo>
                <a:lnTo>
                  <a:pt x="68" y="264"/>
                </a:lnTo>
                <a:lnTo>
                  <a:pt x="67" y="263"/>
                </a:lnTo>
                <a:lnTo>
                  <a:pt x="61" y="259"/>
                </a:lnTo>
                <a:lnTo>
                  <a:pt x="58" y="253"/>
                </a:lnTo>
                <a:lnTo>
                  <a:pt x="56" y="248"/>
                </a:lnTo>
                <a:lnTo>
                  <a:pt x="54" y="241"/>
                </a:lnTo>
                <a:lnTo>
                  <a:pt x="53" y="227"/>
                </a:lnTo>
                <a:lnTo>
                  <a:pt x="54" y="214"/>
                </a:lnTo>
                <a:lnTo>
                  <a:pt x="56" y="199"/>
                </a:lnTo>
                <a:lnTo>
                  <a:pt x="56" y="191"/>
                </a:lnTo>
                <a:lnTo>
                  <a:pt x="54" y="184"/>
                </a:lnTo>
                <a:lnTo>
                  <a:pt x="56" y="184"/>
                </a:lnTo>
                <a:lnTo>
                  <a:pt x="63" y="188"/>
                </a:lnTo>
                <a:lnTo>
                  <a:pt x="68" y="193"/>
                </a:lnTo>
                <a:lnTo>
                  <a:pt x="72" y="199"/>
                </a:lnTo>
                <a:lnTo>
                  <a:pt x="75" y="207"/>
                </a:lnTo>
                <a:lnTo>
                  <a:pt x="75" y="208"/>
                </a:lnTo>
                <a:lnTo>
                  <a:pt x="76" y="210"/>
                </a:lnTo>
                <a:lnTo>
                  <a:pt x="78" y="208"/>
                </a:lnTo>
                <a:lnTo>
                  <a:pt x="79" y="208"/>
                </a:lnTo>
                <a:lnTo>
                  <a:pt x="84" y="200"/>
                </a:lnTo>
                <a:lnTo>
                  <a:pt x="88" y="192"/>
                </a:lnTo>
                <a:lnTo>
                  <a:pt x="90" y="182"/>
                </a:lnTo>
                <a:lnTo>
                  <a:pt x="91" y="172"/>
                </a:lnTo>
                <a:lnTo>
                  <a:pt x="93" y="163"/>
                </a:lnTo>
                <a:lnTo>
                  <a:pt x="95" y="155"/>
                </a:lnTo>
                <a:lnTo>
                  <a:pt x="98" y="148"/>
                </a:lnTo>
                <a:lnTo>
                  <a:pt x="105" y="142"/>
                </a:lnTo>
                <a:lnTo>
                  <a:pt x="105" y="155"/>
                </a:lnTo>
                <a:lnTo>
                  <a:pt x="108" y="169"/>
                </a:lnTo>
                <a:lnTo>
                  <a:pt x="112" y="182"/>
                </a:lnTo>
                <a:lnTo>
                  <a:pt x="119" y="197"/>
                </a:lnTo>
                <a:lnTo>
                  <a:pt x="120" y="199"/>
                </a:lnTo>
                <a:lnTo>
                  <a:pt x="121" y="199"/>
                </a:lnTo>
                <a:lnTo>
                  <a:pt x="123" y="197"/>
                </a:lnTo>
                <a:lnTo>
                  <a:pt x="123" y="196"/>
                </a:lnTo>
                <a:lnTo>
                  <a:pt x="124" y="191"/>
                </a:lnTo>
                <a:lnTo>
                  <a:pt x="128" y="182"/>
                </a:lnTo>
                <a:lnTo>
                  <a:pt x="134" y="174"/>
                </a:lnTo>
                <a:lnTo>
                  <a:pt x="136" y="172"/>
                </a:lnTo>
                <a:lnTo>
                  <a:pt x="140" y="169"/>
                </a:lnTo>
                <a:lnTo>
                  <a:pt x="139" y="173"/>
                </a:lnTo>
                <a:lnTo>
                  <a:pt x="138" y="178"/>
                </a:lnTo>
                <a:lnTo>
                  <a:pt x="139" y="188"/>
                </a:lnTo>
                <a:lnTo>
                  <a:pt x="142" y="199"/>
                </a:lnTo>
                <a:lnTo>
                  <a:pt x="146" y="208"/>
                </a:lnTo>
                <a:lnTo>
                  <a:pt x="149" y="218"/>
                </a:lnTo>
                <a:lnTo>
                  <a:pt x="151" y="226"/>
                </a:lnTo>
                <a:lnTo>
                  <a:pt x="151" y="232"/>
                </a:lnTo>
                <a:lnTo>
                  <a:pt x="150" y="241"/>
                </a:lnTo>
                <a:lnTo>
                  <a:pt x="146" y="249"/>
                </a:lnTo>
                <a:lnTo>
                  <a:pt x="139" y="257"/>
                </a:lnTo>
                <a:lnTo>
                  <a:pt x="129" y="266"/>
                </a:lnTo>
                <a:lnTo>
                  <a:pt x="128" y="267"/>
                </a:lnTo>
                <a:lnTo>
                  <a:pt x="128" y="268"/>
                </a:lnTo>
                <a:lnTo>
                  <a:pt x="129" y="270"/>
                </a:lnTo>
                <a:lnTo>
                  <a:pt x="131" y="271"/>
                </a:lnTo>
                <a:lnTo>
                  <a:pt x="139" y="268"/>
                </a:lnTo>
                <a:lnTo>
                  <a:pt x="154" y="260"/>
                </a:lnTo>
                <a:lnTo>
                  <a:pt x="169" y="251"/>
                </a:lnTo>
                <a:lnTo>
                  <a:pt x="180" y="241"/>
                </a:lnTo>
                <a:lnTo>
                  <a:pt x="189" y="230"/>
                </a:lnTo>
                <a:lnTo>
                  <a:pt x="196" y="219"/>
                </a:lnTo>
                <a:lnTo>
                  <a:pt x="202" y="208"/>
                </a:lnTo>
                <a:lnTo>
                  <a:pt x="205" y="197"/>
                </a:lnTo>
                <a:lnTo>
                  <a:pt x="205" y="1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8057" name="组合 431"/>
          <p:cNvGrpSpPr>
            <a:grpSpLocks/>
          </p:cNvGrpSpPr>
          <p:nvPr/>
        </p:nvGrpSpPr>
        <p:grpSpPr bwMode="auto">
          <a:xfrm>
            <a:off x="0" y="1622425"/>
            <a:ext cx="9144000" cy="2247900"/>
            <a:chOff x="0" y="1647140"/>
            <a:chExt cx="9144000" cy="2248938"/>
          </a:xfrm>
        </p:grpSpPr>
        <p:sp>
          <p:nvSpPr>
            <p:cNvPr id="430" name="矩形 429"/>
            <p:cNvSpPr/>
            <p:nvPr/>
          </p:nvSpPr>
          <p:spPr>
            <a:xfrm>
              <a:off x="0" y="1647140"/>
              <a:ext cx="9144000" cy="2248938"/>
            </a:xfrm>
            <a:prstGeom prst="rect">
              <a:avLst/>
            </a:prstGeom>
            <a:solidFill>
              <a:srgbClr val="137EE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059" name="文本框 7"/>
            <p:cNvSpPr txBox="1">
              <a:spLocks noChangeArrowheads="1"/>
            </p:cNvSpPr>
            <p:nvPr/>
          </p:nvSpPr>
          <p:spPr bwMode="auto">
            <a:xfrm>
              <a:off x="2305030" y="2156155"/>
              <a:ext cx="48173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pitchFamily="2" charset="-122"/>
                </a:defRPr>
              </a:lvl1pPr>
              <a:lvl2pPr marL="742950" indent="-285750" defTabSz="514350">
                <a:defRPr sz="1300">
                  <a:solidFill>
                    <a:schemeClr val="tx1"/>
                  </a:solidFill>
                  <a:latin typeface="Calibri" pitchFamily="34" charset="0"/>
                  <a:ea typeface="宋体" pitchFamily="2" charset="-122"/>
                </a:defRPr>
              </a:lvl2pPr>
              <a:lvl3pPr marL="1143000" indent="-228600" defTabSz="514350">
                <a:defRPr sz="1300">
                  <a:solidFill>
                    <a:schemeClr val="tx1"/>
                  </a:solidFill>
                  <a:latin typeface="Calibri" pitchFamily="34" charset="0"/>
                  <a:ea typeface="宋体" pitchFamily="2" charset="-122"/>
                </a:defRPr>
              </a:lvl3pPr>
              <a:lvl4pPr marL="1600200" indent="-228600" defTabSz="514350">
                <a:defRPr sz="1300">
                  <a:solidFill>
                    <a:schemeClr val="tx1"/>
                  </a:solidFill>
                  <a:latin typeface="Calibri" pitchFamily="34" charset="0"/>
                  <a:ea typeface="宋体" pitchFamily="2" charset="-122"/>
                </a:defRPr>
              </a:lvl4pPr>
              <a:lvl5pPr marL="2057400" indent="-228600" defTabSz="514350">
                <a:defRPr sz="1300">
                  <a:solidFill>
                    <a:schemeClr val="tx1"/>
                  </a:solidFill>
                  <a:latin typeface="Calibri"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7200" b="1">
                  <a:solidFill>
                    <a:srgbClr val="FFFFFF"/>
                  </a:solidFill>
                  <a:latin typeface="方正兰亭黑_GBK" pitchFamily="2" charset="-122"/>
                  <a:ea typeface="方正兰亭黑_GBK" pitchFamily="2" charset="-122"/>
                </a:rPr>
                <a:t>此处有福利</a:t>
              </a: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7172"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a:solidFill>
                  <a:schemeClr val="bg1"/>
                </a:solidFill>
                <a:latin typeface="方正兰亭黑_GBK" pitchFamily="2" charset="-122"/>
                <a:ea typeface="方正兰亭黑_GBK" pitchFamily="2" charset="-122"/>
              </a:rPr>
              <a:t>01</a:t>
            </a:r>
            <a:endParaRPr lang="zh-CN" altLang="en-US" sz="3200" b="1">
              <a:solidFill>
                <a:schemeClr val="bg1"/>
              </a:solidFill>
              <a:latin typeface="方正兰亭黑_GBK" pitchFamily="2" charset="-122"/>
              <a:ea typeface="方正兰亭黑_GBK" pitchFamily="2" charset="-122"/>
            </a:endParaRPr>
          </a:p>
        </p:txBody>
      </p:sp>
      <p:sp>
        <p:nvSpPr>
          <p:cNvPr id="7173" name="文本框 8"/>
          <p:cNvSpPr txBox="1">
            <a:spLocks noChangeArrowheads="1"/>
          </p:cNvSpPr>
          <p:nvPr/>
        </p:nvSpPr>
        <p:spPr bwMode="auto">
          <a:xfrm>
            <a:off x="2438400"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chemeClr val="bg1"/>
                </a:solidFill>
                <a:latin typeface="方正兰亭黑_GBK" pitchFamily="2" charset="-122"/>
                <a:ea typeface="方正兰亭黑_GBK" pitchFamily="2" charset="-122"/>
              </a:rPr>
              <a:t>项目简介</a:t>
            </a:r>
          </a:p>
        </p:txBody>
      </p:sp>
      <p:sp>
        <p:nvSpPr>
          <p:cNvPr id="7174" name="TextBox 46"/>
          <p:cNvSpPr txBox="1">
            <a:spLocks noChangeArrowheads="1"/>
          </p:cNvSpPr>
          <p:nvPr/>
        </p:nvSpPr>
        <p:spPr bwMode="auto">
          <a:xfrm>
            <a:off x="2454275" y="2571750"/>
            <a:ext cx="423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txBox="1">
            <a:spLocks noChangeArrowheads="1"/>
          </p:cNvSpPr>
          <p:nvPr/>
        </p:nvSpPr>
        <p:spPr bwMode="auto">
          <a:xfrm>
            <a:off x="3622675" y="303213"/>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1.1</a:t>
            </a:r>
            <a:r>
              <a:rPr lang="zh-CN" altLang="en-US" sz="2400" b="1">
                <a:solidFill>
                  <a:srgbClr val="137EEC"/>
                </a:solidFill>
                <a:latin typeface="方正兰亭黑_GBK" pitchFamily="2" charset="-122"/>
                <a:ea typeface="方正兰亭黑_GBK" pitchFamily="2" charset="-122"/>
              </a:rPr>
              <a:t>投资亮点</a:t>
            </a:r>
          </a:p>
        </p:txBody>
      </p:sp>
      <p:sp>
        <p:nvSpPr>
          <p:cNvPr id="8195"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8197" name="组合 30"/>
          <p:cNvGrpSpPr>
            <a:grpSpLocks/>
          </p:cNvGrpSpPr>
          <p:nvPr/>
        </p:nvGrpSpPr>
        <p:grpSpPr bwMode="auto">
          <a:xfrm>
            <a:off x="682625" y="1738313"/>
            <a:ext cx="1296988" cy="1296987"/>
            <a:chOff x="683287" y="1738363"/>
            <a:chExt cx="1296238" cy="1296238"/>
          </a:xfrm>
        </p:grpSpPr>
        <p:sp>
          <p:nvSpPr>
            <p:cNvPr id="15" name="椭圆 14"/>
            <p:cNvSpPr/>
            <p:nvPr/>
          </p:nvSpPr>
          <p:spPr>
            <a:xfrm>
              <a:off x="824493" y="1879568"/>
              <a:ext cx="1013825"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6" name="椭圆 15"/>
            <p:cNvSpPr/>
            <p:nvPr/>
          </p:nvSpPr>
          <p:spPr>
            <a:xfrm>
              <a:off x="683287"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Freeform 254"/>
            <p:cNvSpPr>
              <a:spLocks noEditPoints="1"/>
            </p:cNvSpPr>
            <p:nvPr/>
          </p:nvSpPr>
          <p:spPr bwMode="auto">
            <a:xfrm>
              <a:off x="1075173" y="2135009"/>
              <a:ext cx="512465" cy="502946"/>
            </a:xfrm>
            <a:custGeom>
              <a:avLst/>
              <a:gdLst>
                <a:gd name="T0" fmla="*/ 191 w 256"/>
                <a:gd name="T1" fmla="*/ 135 h 252"/>
                <a:gd name="T2" fmla="*/ 227 w 256"/>
                <a:gd name="T3" fmla="*/ 123 h 252"/>
                <a:gd name="T4" fmla="*/ 255 w 256"/>
                <a:gd name="T5" fmla="*/ 83 h 252"/>
                <a:gd name="T6" fmla="*/ 209 w 256"/>
                <a:gd name="T7" fmla="*/ 107 h 252"/>
                <a:gd name="T8" fmla="*/ 200 w 256"/>
                <a:gd name="T9" fmla="*/ 5 h 252"/>
                <a:gd name="T10" fmla="*/ 165 w 256"/>
                <a:gd name="T11" fmla="*/ 9 h 252"/>
                <a:gd name="T12" fmla="*/ 130 w 256"/>
                <a:gd name="T13" fmla="*/ 44 h 252"/>
                <a:gd name="T14" fmla="*/ 126 w 256"/>
                <a:gd name="T15" fmla="*/ 83 h 252"/>
                <a:gd name="T16" fmla="*/ 114 w 256"/>
                <a:gd name="T17" fmla="*/ 120 h 252"/>
                <a:gd name="T18" fmla="*/ 69 w 256"/>
                <a:gd name="T19" fmla="*/ 172 h 252"/>
                <a:gd name="T20" fmla="*/ 48 w 256"/>
                <a:gd name="T21" fmla="*/ 171 h 252"/>
                <a:gd name="T22" fmla="*/ 23 w 256"/>
                <a:gd name="T23" fmla="*/ 188 h 252"/>
                <a:gd name="T24" fmla="*/ 15 w 256"/>
                <a:gd name="T25" fmla="*/ 210 h 252"/>
                <a:gd name="T26" fmla="*/ 28 w 256"/>
                <a:gd name="T27" fmla="*/ 239 h 252"/>
                <a:gd name="T28" fmla="*/ 57 w 256"/>
                <a:gd name="T29" fmla="*/ 252 h 252"/>
                <a:gd name="T30" fmla="*/ 79 w 256"/>
                <a:gd name="T31" fmla="*/ 244 h 252"/>
                <a:gd name="T32" fmla="*/ 96 w 256"/>
                <a:gd name="T33" fmla="*/ 219 h 252"/>
                <a:gd name="T34" fmla="*/ 93 w 256"/>
                <a:gd name="T35" fmla="*/ 196 h 252"/>
                <a:gd name="T36" fmla="*/ 140 w 256"/>
                <a:gd name="T37" fmla="*/ 149 h 252"/>
                <a:gd name="T38" fmla="*/ 57 w 256"/>
                <a:gd name="T39" fmla="*/ 232 h 252"/>
                <a:gd name="T40" fmla="*/ 44 w 256"/>
                <a:gd name="T41" fmla="*/ 228 h 252"/>
                <a:gd name="T42" fmla="*/ 35 w 256"/>
                <a:gd name="T43" fmla="*/ 215 h 252"/>
                <a:gd name="T44" fmla="*/ 36 w 256"/>
                <a:gd name="T45" fmla="*/ 202 h 252"/>
                <a:gd name="T46" fmla="*/ 48 w 256"/>
                <a:gd name="T47" fmla="*/ 191 h 252"/>
                <a:gd name="T48" fmla="*/ 61 w 256"/>
                <a:gd name="T49" fmla="*/ 189 h 252"/>
                <a:gd name="T50" fmla="*/ 74 w 256"/>
                <a:gd name="T51" fmla="*/ 198 h 252"/>
                <a:gd name="T52" fmla="*/ 78 w 256"/>
                <a:gd name="T53" fmla="*/ 210 h 252"/>
                <a:gd name="T54" fmla="*/ 71 w 256"/>
                <a:gd name="T55" fmla="*/ 226 h 252"/>
                <a:gd name="T56" fmla="*/ 57 w 256"/>
                <a:gd name="T57" fmla="*/ 232 h 252"/>
                <a:gd name="T58" fmla="*/ 117 w 256"/>
                <a:gd name="T59" fmla="*/ 100 h 252"/>
                <a:gd name="T60" fmla="*/ 0 w 256"/>
                <a:gd name="T61" fmla="*/ 37 h 252"/>
                <a:gd name="T62" fmla="*/ 179 w 256"/>
                <a:gd name="T63" fmla="*/ 139 h 252"/>
                <a:gd name="T64" fmla="*/ 153 w 256"/>
                <a:gd name="T65" fmla="*/ 154 h 252"/>
                <a:gd name="T66" fmla="*/ 126 w 256"/>
                <a:gd name="T67" fmla="*/ 185 h 252"/>
                <a:gd name="T68" fmla="*/ 188 w 256"/>
                <a:gd name="T69" fmla="*/ 248 h 252"/>
                <a:gd name="T70" fmla="*/ 208 w 256"/>
                <a:gd name="T71" fmla="*/ 252 h 252"/>
                <a:gd name="T72" fmla="*/ 236 w 256"/>
                <a:gd name="T73" fmla="*/ 230 h 252"/>
                <a:gd name="T74" fmla="*/ 243 w 256"/>
                <a:gd name="T75" fmla="*/ 217 h 252"/>
                <a:gd name="T76" fmla="*/ 239 w 256"/>
                <a:gd name="T77" fmla="*/ 197 h 252"/>
                <a:gd name="T78" fmla="*/ 205 w 256"/>
                <a:gd name="T79" fmla="*/ 233 h 252"/>
                <a:gd name="T80" fmla="*/ 196 w 256"/>
                <a:gd name="T81" fmla="*/ 233 h 252"/>
                <a:gd name="T82" fmla="*/ 147 w 256"/>
                <a:gd name="T83" fmla="*/ 183 h 252"/>
                <a:gd name="T84" fmla="*/ 151 w 256"/>
                <a:gd name="T85" fmla="*/ 176 h 252"/>
                <a:gd name="T86" fmla="*/ 205 w 256"/>
                <a:gd name="T87" fmla="*/ 224 h 252"/>
                <a:gd name="T88" fmla="*/ 207 w 256"/>
                <a:gd name="T89" fmla="*/ 232 h 252"/>
                <a:gd name="T90" fmla="*/ 226 w 256"/>
                <a:gd name="T91" fmla="*/ 213 h 252"/>
                <a:gd name="T92" fmla="*/ 217 w 256"/>
                <a:gd name="T93" fmla="*/ 213 h 252"/>
                <a:gd name="T94" fmla="*/ 168 w 256"/>
                <a:gd name="T95" fmla="*/ 162 h 252"/>
                <a:gd name="T96" fmla="*/ 171 w 256"/>
                <a:gd name="T97" fmla="*/ 155 h 252"/>
                <a:gd name="T98" fmla="*/ 226 w 256"/>
                <a:gd name="T99" fmla="*/ 204 h 252"/>
                <a:gd name="T100" fmla="*/ 227 w 256"/>
                <a:gd name="T101" fmla="*/ 21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6" h="252">
                  <a:moveTo>
                    <a:pt x="166" y="130"/>
                  </a:moveTo>
                  <a:lnTo>
                    <a:pt x="166" y="130"/>
                  </a:lnTo>
                  <a:lnTo>
                    <a:pt x="178" y="133"/>
                  </a:lnTo>
                  <a:lnTo>
                    <a:pt x="191" y="135"/>
                  </a:lnTo>
                  <a:lnTo>
                    <a:pt x="191" y="135"/>
                  </a:lnTo>
                  <a:lnTo>
                    <a:pt x="204" y="133"/>
                  </a:lnTo>
                  <a:lnTo>
                    <a:pt x="216" y="130"/>
                  </a:lnTo>
                  <a:lnTo>
                    <a:pt x="227" y="123"/>
                  </a:lnTo>
                  <a:lnTo>
                    <a:pt x="236" y="115"/>
                  </a:lnTo>
                  <a:lnTo>
                    <a:pt x="246" y="106"/>
                  </a:lnTo>
                  <a:lnTo>
                    <a:pt x="251" y="94"/>
                  </a:lnTo>
                  <a:lnTo>
                    <a:pt x="255" y="83"/>
                  </a:lnTo>
                  <a:lnTo>
                    <a:pt x="256" y="70"/>
                  </a:lnTo>
                  <a:lnTo>
                    <a:pt x="256" y="70"/>
                  </a:lnTo>
                  <a:lnTo>
                    <a:pt x="255" y="58"/>
                  </a:lnTo>
                  <a:lnTo>
                    <a:pt x="209" y="107"/>
                  </a:lnTo>
                  <a:lnTo>
                    <a:pt x="165" y="100"/>
                  </a:lnTo>
                  <a:lnTo>
                    <a:pt x="149" y="58"/>
                  </a:lnTo>
                  <a:lnTo>
                    <a:pt x="200" y="5"/>
                  </a:lnTo>
                  <a:lnTo>
                    <a:pt x="200" y="5"/>
                  </a:lnTo>
                  <a:lnTo>
                    <a:pt x="191" y="3"/>
                  </a:lnTo>
                  <a:lnTo>
                    <a:pt x="191" y="3"/>
                  </a:lnTo>
                  <a:lnTo>
                    <a:pt x="178" y="5"/>
                  </a:lnTo>
                  <a:lnTo>
                    <a:pt x="165" y="9"/>
                  </a:lnTo>
                  <a:lnTo>
                    <a:pt x="155" y="15"/>
                  </a:lnTo>
                  <a:lnTo>
                    <a:pt x="144" y="23"/>
                  </a:lnTo>
                  <a:lnTo>
                    <a:pt x="136" y="32"/>
                  </a:lnTo>
                  <a:lnTo>
                    <a:pt x="130" y="44"/>
                  </a:lnTo>
                  <a:lnTo>
                    <a:pt x="126" y="57"/>
                  </a:lnTo>
                  <a:lnTo>
                    <a:pt x="125" y="70"/>
                  </a:lnTo>
                  <a:lnTo>
                    <a:pt x="125" y="70"/>
                  </a:lnTo>
                  <a:lnTo>
                    <a:pt x="126" y="83"/>
                  </a:lnTo>
                  <a:lnTo>
                    <a:pt x="131" y="96"/>
                  </a:lnTo>
                  <a:lnTo>
                    <a:pt x="131" y="96"/>
                  </a:lnTo>
                  <a:lnTo>
                    <a:pt x="122" y="109"/>
                  </a:lnTo>
                  <a:lnTo>
                    <a:pt x="114" y="120"/>
                  </a:lnTo>
                  <a:lnTo>
                    <a:pt x="96" y="143"/>
                  </a:lnTo>
                  <a:lnTo>
                    <a:pt x="80" y="161"/>
                  </a:lnTo>
                  <a:lnTo>
                    <a:pt x="69" y="172"/>
                  </a:lnTo>
                  <a:lnTo>
                    <a:pt x="69" y="172"/>
                  </a:lnTo>
                  <a:lnTo>
                    <a:pt x="62" y="171"/>
                  </a:lnTo>
                  <a:lnTo>
                    <a:pt x="57" y="170"/>
                  </a:lnTo>
                  <a:lnTo>
                    <a:pt x="57" y="170"/>
                  </a:lnTo>
                  <a:lnTo>
                    <a:pt x="48" y="171"/>
                  </a:lnTo>
                  <a:lnTo>
                    <a:pt x="40" y="174"/>
                  </a:lnTo>
                  <a:lnTo>
                    <a:pt x="34" y="178"/>
                  </a:lnTo>
                  <a:lnTo>
                    <a:pt x="28" y="181"/>
                  </a:lnTo>
                  <a:lnTo>
                    <a:pt x="23" y="188"/>
                  </a:lnTo>
                  <a:lnTo>
                    <a:pt x="19" y="194"/>
                  </a:lnTo>
                  <a:lnTo>
                    <a:pt x="17" y="202"/>
                  </a:lnTo>
                  <a:lnTo>
                    <a:pt x="15" y="210"/>
                  </a:lnTo>
                  <a:lnTo>
                    <a:pt x="15" y="210"/>
                  </a:lnTo>
                  <a:lnTo>
                    <a:pt x="17" y="219"/>
                  </a:lnTo>
                  <a:lnTo>
                    <a:pt x="19" y="227"/>
                  </a:lnTo>
                  <a:lnTo>
                    <a:pt x="23" y="233"/>
                  </a:lnTo>
                  <a:lnTo>
                    <a:pt x="28" y="239"/>
                  </a:lnTo>
                  <a:lnTo>
                    <a:pt x="34" y="244"/>
                  </a:lnTo>
                  <a:lnTo>
                    <a:pt x="40" y="248"/>
                  </a:lnTo>
                  <a:lnTo>
                    <a:pt x="48" y="250"/>
                  </a:lnTo>
                  <a:lnTo>
                    <a:pt x="57" y="252"/>
                  </a:lnTo>
                  <a:lnTo>
                    <a:pt x="57" y="252"/>
                  </a:lnTo>
                  <a:lnTo>
                    <a:pt x="65" y="250"/>
                  </a:lnTo>
                  <a:lnTo>
                    <a:pt x="73" y="248"/>
                  </a:lnTo>
                  <a:lnTo>
                    <a:pt x="79" y="244"/>
                  </a:lnTo>
                  <a:lnTo>
                    <a:pt x="86" y="239"/>
                  </a:lnTo>
                  <a:lnTo>
                    <a:pt x="90" y="233"/>
                  </a:lnTo>
                  <a:lnTo>
                    <a:pt x="93" y="227"/>
                  </a:lnTo>
                  <a:lnTo>
                    <a:pt x="96" y="219"/>
                  </a:lnTo>
                  <a:lnTo>
                    <a:pt x="97" y="210"/>
                  </a:lnTo>
                  <a:lnTo>
                    <a:pt x="97" y="210"/>
                  </a:lnTo>
                  <a:lnTo>
                    <a:pt x="96" y="202"/>
                  </a:lnTo>
                  <a:lnTo>
                    <a:pt x="93" y="196"/>
                  </a:lnTo>
                  <a:lnTo>
                    <a:pt x="93" y="196"/>
                  </a:lnTo>
                  <a:lnTo>
                    <a:pt x="104" y="184"/>
                  </a:lnTo>
                  <a:lnTo>
                    <a:pt x="119" y="167"/>
                  </a:lnTo>
                  <a:lnTo>
                    <a:pt x="140" y="149"/>
                  </a:lnTo>
                  <a:lnTo>
                    <a:pt x="152" y="139"/>
                  </a:lnTo>
                  <a:lnTo>
                    <a:pt x="166" y="130"/>
                  </a:lnTo>
                  <a:lnTo>
                    <a:pt x="166" y="130"/>
                  </a:lnTo>
                  <a:close/>
                  <a:moveTo>
                    <a:pt x="57" y="232"/>
                  </a:moveTo>
                  <a:lnTo>
                    <a:pt x="57" y="232"/>
                  </a:lnTo>
                  <a:lnTo>
                    <a:pt x="52" y="232"/>
                  </a:lnTo>
                  <a:lnTo>
                    <a:pt x="48" y="231"/>
                  </a:lnTo>
                  <a:lnTo>
                    <a:pt x="44" y="228"/>
                  </a:lnTo>
                  <a:lnTo>
                    <a:pt x="41" y="226"/>
                  </a:lnTo>
                  <a:lnTo>
                    <a:pt x="39" y="223"/>
                  </a:lnTo>
                  <a:lnTo>
                    <a:pt x="36" y="219"/>
                  </a:lnTo>
                  <a:lnTo>
                    <a:pt x="35" y="215"/>
                  </a:lnTo>
                  <a:lnTo>
                    <a:pt x="35" y="210"/>
                  </a:lnTo>
                  <a:lnTo>
                    <a:pt x="35" y="210"/>
                  </a:lnTo>
                  <a:lnTo>
                    <a:pt x="35" y="206"/>
                  </a:lnTo>
                  <a:lnTo>
                    <a:pt x="36" y="202"/>
                  </a:lnTo>
                  <a:lnTo>
                    <a:pt x="39" y="198"/>
                  </a:lnTo>
                  <a:lnTo>
                    <a:pt x="41" y="196"/>
                  </a:lnTo>
                  <a:lnTo>
                    <a:pt x="44" y="193"/>
                  </a:lnTo>
                  <a:lnTo>
                    <a:pt x="48" y="191"/>
                  </a:lnTo>
                  <a:lnTo>
                    <a:pt x="52" y="189"/>
                  </a:lnTo>
                  <a:lnTo>
                    <a:pt x="57" y="189"/>
                  </a:lnTo>
                  <a:lnTo>
                    <a:pt x="57" y="189"/>
                  </a:lnTo>
                  <a:lnTo>
                    <a:pt x="61" y="189"/>
                  </a:lnTo>
                  <a:lnTo>
                    <a:pt x="65" y="191"/>
                  </a:lnTo>
                  <a:lnTo>
                    <a:pt x="69" y="193"/>
                  </a:lnTo>
                  <a:lnTo>
                    <a:pt x="71" y="196"/>
                  </a:lnTo>
                  <a:lnTo>
                    <a:pt x="74" y="198"/>
                  </a:lnTo>
                  <a:lnTo>
                    <a:pt x="77" y="202"/>
                  </a:lnTo>
                  <a:lnTo>
                    <a:pt x="78" y="206"/>
                  </a:lnTo>
                  <a:lnTo>
                    <a:pt x="78" y="210"/>
                  </a:lnTo>
                  <a:lnTo>
                    <a:pt x="78" y="210"/>
                  </a:lnTo>
                  <a:lnTo>
                    <a:pt x="78" y="215"/>
                  </a:lnTo>
                  <a:lnTo>
                    <a:pt x="77" y="219"/>
                  </a:lnTo>
                  <a:lnTo>
                    <a:pt x="74" y="223"/>
                  </a:lnTo>
                  <a:lnTo>
                    <a:pt x="71" y="226"/>
                  </a:lnTo>
                  <a:lnTo>
                    <a:pt x="69" y="228"/>
                  </a:lnTo>
                  <a:lnTo>
                    <a:pt x="65" y="231"/>
                  </a:lnTo>
                  <a:lnTo>
                    <a:pt x="61" y="232"/>
                  </a:lnTo>
                  <a:lnTo>
                    <a:pt x="57" y="232"/>
                  </a:lnTo>
                  <a:lnTo>
                    <a:pt x="57" y="232"/>
                  </a:lnTo>
                  <a:close/>
                  <a:moveTo>
                    <a:pt x="61" y="79"/>
                  </a:moveTo>
                  <a:lnTo>
                    <a:pt x="99" y="119"/>
                  </a:lnTo>
                  <a:lnTo>
                    <a:pt x="117" y="100"/>
                  </a:lnTo>
                  <a:lnTo>
                    <a:pt x="79" y="61"/>
                  </a:lnTo>
                  <a:lnTo>
                    <a:pt x="88" y="52"/>
                  </a:lnTo>
                  <a:lnTo>
                    <a:pt x="36" y="0"/>
                  </a:lnTo>
                  <a:lnTo>
                    <a:pt x="0" y="37"/>
                  </a:lnTo>
                  <a:lnTo>
                    <a:pt x="51" y="88"/>
                  </a:lnTo>
                  <a:lnTo>
                    <a:pt x="61" y="79"/>
                  </a:lnTo>
                  <a:close/>
                  <a:moveTo>
                    <a:pt x="179" y="139"/>
                  </a:moveTo>
                  <a:lnTo>
                    <a:pt x="179" y="139"/>
                  </a:lnTo>
                  <a:lnTo>
                    <a:pt x="174" y="140"/>
                  </a:lnTo>
                  <a:lnTo>
                    <a:pt x="169" y="144"/>
                  </a:lnTo>
                  <a:lnTo>
                    <a:pt x="161" y="148"/>
                  </a:lnTo>
                  <a:lnTo>
                    <a:pt x="153" y="154"/>
                  </a:lnTo>
                  <a:lnTo>
                    <a:pt x="144" y="162"/>
                  </a:lnTo>
                  <a:lnTo>
                    <a:pt x="135" y="172"/>
                  </a:lnTo>
                  <a:lnTo>
                    <a:pt x="126" y="185"/>
                  </a:lnTo>
                  <a:lnTo>
                    <a:pt x="126" y="185"/>
                  </a:lnTo>
                  <a:lnTo>
                    <a:pt x="155" y="214"/>
                  </a:lnTo>
                  <a:lnTo>
                    <a:pt x="184" y="244"/>
                  </a:lnTo>
                  <a:lnTo>
                    <a:pt x="184" y="244"/>
                  </a:lnTo>
                  <a:lnTo>
                    <a:pt x="188" y="248"/>
                  </a:lnTo>
                  <a:lnTo>
                    <a:pt x="194" y="250"/>
                  </a:lnTo>
                  <a:lnTo>
                    <a:pt x="197" y="252"/>
                  </a:lnTo>
                  <a:lnTo>
                    <a:pt x="203" y="252"/>
                  </a:lnTo>
                  <a:lnTo>
                    <a:pt x="208" y="252"/>
                  </a:lnTo>
                  <a:lnTo>
                    <a:pt x="213" y="250"/>
                  </a:lnTo>
                  <a:lnTo>
                    <a:pt x="217" y="248"/>
                  </a:lnTo>
                  <a:lnTo>
                    <a:pt x="221" y="244"/>
                  </a:lnTo>
                  <a:lnTo>
                    <a:pt x="236" y="230"/>
                  </a:lnTo>
                  <a:lnTo>
                    <a:pt x="236" y="230"/>
                  </a:lnTo>
                  <a:lnTo>
                    <a:pt x="239" y="226"/>
                  </a:lnTo>
                  <a:lnTo>
                    <a:pt x="242" y="220"/>
                  </a:lnTo>
                  <a:lnTo>
                    <a:pt x="243" y="217"/>
                  </a:lnTo>
                  <a:lnTo>
                    <a:pt x="243" y="211"/>
                  </a:lnTo>
                  <a:lnTo>
                    <a:pt x="243" y="206"/>
                  </a:lnTo>
                  <a:lnTo>
                    <a:pt x="242" y="201"/>
                  </a:lnTo>
                  <a:lnTo>
                    <a:pt x="239" y="197"/>
                  </a:lnTo>
                  <a:lnTo>
                    <a:pt x="236" y="193"/>
                  </a:lnTo>
                  <a:lnTo>
                    <a:pt x="179" y="139"/>
                  </a:lnTo>
                  <a:close/>
                  <a:moveTo>
                    <a:pt x="205" y="233"/>
                  </a:moveTo>
                  <a:lnTo>
                    <a:pt x="205" y="233"/>
                  </a:lnTo>
                  <a:lnTo>
                    <a:pt x="203" y="236"/>
                  </a:lnTo>
                  <a:lnTo>
                    <a:pt x="200" y="236"/>
                  </a:lnTo>
                  <a:lnTo>
                    <a:pt x="197" y="236"/>
                  </a:lnTo>
                  <a:lnTo>
                    <a:pt x="196" y="233"/>
                  </a:lnTo>
                  <a:lnTo>
                    <a:pt x="148" y="187"/>
                  </a:lnTo>
                  <a:lnTo>
                    <a:pt x="148" y="187"/>
                  </a:lnTo>
                  <a:lnTo>
                    <a:pt x="147" y="184"/>
                  </a:lnTo>
                  <a:lnTo>
                    <a:pt x="147" y="183"/>
                  </a:lnTo>
                  <a:lnTo>
                    <a:pt x="147" y="180"/>
                  </a:lnTo>
                  <a:lnTo>
                    <a:pt x="148" y="178"/>
                  </a:lnTo>
                  <a:lnTo>
                    <a:pt x="148" y="178"/>
                  </a:lnTo>
                  <a:lnTo>
                    <a:pt x="151" y="176"/>
                  </a:lnTo>
                  <a:lnTo>
                    <a:pt x="153" y="175"/>
                  </a:lnTo>
                  <a:lnTo>
                    <a:pt x="156" y="176"/>
                  </a:lnTo>
                  <a:lnTo>
                    <a:pt x="157" y="178"/>
                  </a:lnTo>
                  <a:lnTo>
                    <a:pt x="205" y="224"/>
                  </a:lnTo>
                  <a:lnTo>
                    <a:pt x="205" y="224"/>
                  </a:lnTo>
                  <a:lnTo>
                    <a:pt x="207" y="227"/>
                  </a:lnTo>
                  <a:lnTo>
                    <a:pt x="207" y="230"/>
                  </a:lnTo>
                  <a:lnTo>
                    <a:pt x="207" y="232"/>
                  </a:lnTo>
                  <a:lnTo>
                    <a:pt x="205" y="233"/>
                  </a:lnTo>
                  <a:lnTo>
                    <a:pt x="205" y="233"/>
                  </a:lnTo>
                  <a:close/>
                  <a:moveTo>
                    <a:pt x="226" y="213"/>
                  </a:moveTo>
                  <a:lnTo>
                    <a:pt x="226" y="213"/>
                  </a:lnTo>
                  <a:lnTo>
                    <a:pt x="223" y="215"/>
                  </a:lnTo>
                  <a:lnTo>
                    <a:pt x="221" y="215"/>
                  </a:lnTo>
                  <a:lnTo>
                    <a:pt x="218" y="215"/>
                  </a:lnTo>
                  <a:lnTo>
                    <a:pt x="217" y="213"/>
                  </a:lnTo>
                  <a:lnTo>
                    <a:pt x="169" y="166"/>
                  </a:lnTo>
                  <a:lnTo>
                    <a:pt x="169" y="166"/>
                  </a:lnTo>
                  <a:lnTo>
                    <a:pt x="168" y="163"/>
                  </a:lnTo>
                  <a:lnTo>
                    <a:pt x="168" y="162"/>
                  </a:lnTo>
                  <a:lnTo>
                    <a:pt x="168" y="159"/>
                  </a:lnTo>
                  <a:lnTo>
                    <a:pt x="169" y="157"/>
                  </a:lnTo>
                  <a:lnTo>
                    <a:pt x="169" y="157"/>
                  </a:lnTo>
                  <a:lnTo>
                    <a:pt x="171" y="155"/>
                  </a:lnTo>
                  <a:lnTo>
                    <a:pt x="174" y="154"/>
                  </a:lnTo>
                  <a:lnTo>
                    <a:pt x="177" y="155"/>
                  </a:lnTo>
                  <a:lnTo>
                    <a:pt x="178" y="157"/>
                  </a:lnTo>
                  <a:lnTo>
                    <a:pt x="226" y="204"/>
                  </a:lnTo>
                  <a:lnTo>
                    <a:pt x="226" y="204"/>
                  </a:lnTo>
                  <a:lnTo>
                    <a:pt x="227" y="206"/>
                  </a:lnTo>
                  <a:lnTo>
                    <a:pt x="227" y="209"/>
                  </a:lnTo>
                  <a:lnTo>
                    <a:pt x="227" y="211"/>
                  </a:lnTo>
                  <a:lnTo>
                    <a:pt x="226" y="213"/>
                  </a:lnTo>
                  <a:lnTo>
                    <a:pt x="226" y="213"/>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8198" name="组合 29"/>
          <p:cNvGrpSpPr>
            <a:grpSpLocks/>
          </p:cNvGrpSpPr>
          <p:nvPr/>
        </p:nvGrpSpPr>
        <p:grpSpPr bwMode="auto">
          <a:xfrm>
            <a:off x="2722563" y="1738313"/>
            <a:ext cx="1296987" cy="1296987"/>
            <a:chOff x="2723102" y="1738363"/>
            <a:chExt cx="1296238" cy="1296238"/>
          </a:xfrm>
        </p:grpSpPr>
        <p:sp>
          <p:nvSpPr>
            <p:cNvPr id="18" name="椭圆 17"/>
            <p:cNvSpPr/>
            <p:nvPr/>
          </p:nvSpPr>
          <p:spPr>
            <a:xfrm>
              <a:off x="2864307" y="1879568"/>
              <a:ext cx="1013827"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9" name="椭圆 18"/>
            <p:cNvSpPr/>
            <p:nvPr/>
          </p:nvSpPr>
          <p:spPr>
            <a:xfrm>
              <a:off x="2723102"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Freeform 226"/>
            <p:cNvSpPr>
              <a:spLocks noEditPoints="1"/>
            </p:cNvSpPr>
            <p:nvPr/>
          </p:nvSpPr>
          <p:spPr bwMode="auto">
            <a:xfrm>
              <a:off x="3175278" y="2147701"/>
              <a:ext cx="391887" cy="477561"/>
            </a:xfrm>
            <a:custGeom>
              <a:avLst/>
              <a:gdLst>
                <a:gd name="T0" fmla="*/ 26 w 209"/>
                <a:gd name="T1" fmla="*/ 192 h 254"/>
                <a:gd name="T2" fmla="*/ 27 w 209"/>
                <a:gd name="T3" fmla="*/ 189 h 254"/>
                <a:gd name="T4" fmla="*/ 35 w 209"/>
                <a:gd name="T5" fmla="*/ 178 h 254"/>
                <a:gd name="T6" fmla="*/ 45 w 209"/>
                <a:gd name="T7" fmla="*/ 173 h 254"/>
                <a:gd name="T8" fmla="*/ 161 w 209"/>
                <a:gd name="T9" fmla="*/ 171 h 254"/>
                <a:gd name="T10" fmla="*/ 167 w 209"/>
                <a:gd name="T11" fmla="*/ 173 h 254"/>
                <a:gd name="T12" fmla="*/ 178 w 209"/>
                <a:gd name="T13" fmla="*/ 178 h 254"/>
                <a:gd name="T14" fmla="*/ 185 w 209"/>
                <a:gd name="T15" fmla="*/ 189 h 254"/>
                <a:gd name="T16" fmla="*/ 209 w 209"/>
                <a:gd name="T17" fmla="*/ 254 h 254"/>
                <a:gd name="T18" fmla="*/ 103 w 209"/>
                <a:gd name="T19" fmla="*/ 166 h 254"/>
                <a:gd name="T20" fmla="*/ 96 w 209"/>
                <a:gd name="T21" fmla="*/ 166 h 254"/>
                <a:gd name="T22" fmla="*/ 79 w 209"/>
                <a:gd name="T23" fmla="*/ 162 h 254"/>
                <a:gd name="T24" fmla="*/ 64 w 209"/>
                <a:gd name="T25" fmla="*/ 156 h 254"/>
                <a:gd name="T26" fmla="*/ 45 w 209"/>
                <a:gd name="T27" fmla="*/ 141 h 254"/>
                <a:gd name="T28" fmla="*/ 31 w 209"/>
                <a:gd name="T29" fmla="*/ 123 h 254"/>
                <a:gd name="T30" fmla="*/ 24 w 209"/>
                <a:gd name="T31" fmla="*/ 108 h 254"/>
                <a:gd name="T32" fmla="*/ 22 w 209"/>
                <a:gd name="T33" fmla="*/ 92 h 254"/>
                <a:gd name="T34" fmla="*/ 20 w 209"/>
                <a:gd name="T35" fmla="*/ 83 h 254"/>
                <a:gd name="T36" fmla="*/ 23 w 209"/>
                <a:gd name="T37" fmla="*/ 66 h 254"/>
                <a:gd name="T38" fmla="*/ 27 w 209"/>
                <a:gd name="T39" fmla="*/ 50 h 254"/>
                <a:gd name="T40" fmla="*/ 35 w 209"/>
                <a:gd name="T41" fmla="*/ 36 h 254"/>
                <a:gd name="T42" fmla="*/ 57 w 209"/>
                <a:gd name="T43" fmla="*/ 14 h 254"/>
                <a:gd name="T44" fmla="*/ 71 w 209"/>
                <a:gd name="T45" fmla="*/ 6 h 254"/>
                <a:gd name="T46" fmla="*/ 87 w 209"/>
                <a:gd name="T47" fmla="*/ 1 h 254"/>
                <a:gd name="T48" fmla="*/ 103 w 209"/>
                <a:gd name="T49" fmla="*/ 0 h 254"/>
                <a:gd name="T50" fmla="*/ 113 w 209"/>
                <a:gd name="T51" fmla="*/ 0 h 254"/>
                <a:gd name="T52" fmla="*/ 128 w 209"/>
                <a:gd name="T53" fmla="*/ 4 h 254"/>
                <a:gd name="T54" fmla="*/ 144 w 209"/>
                <a:gd name="T55" fmla="*/ 10 h 254"/>
                <a:gd name="T56" fmla="*/ 163 w 209"/>
                <a:gd name="T57" fmla="*/ 24 h 254"/>
                <a:gd name="T58" fmla="*/ 178 w 209"/>
                <a:gd name="T59" fmla="*/ 44 h 254"/>
                <a:gd name="T60" fmla="*/ 183 w 209"/>
                <a:gd name="T61" fmla="*/ 58 h 254"/>
                <a:gd name="T62" fmla="*/ 187 w 209"/>
                <a:gd name="T63" fmla="*/ 75 h 254"/>
                <a:gd name="T64" fmla="*/ 187 w 209"/>
                <a:gd name="T65" fmla="*/ 83 h 254"/>
                <a:gd name="T66" fmla="*/ 185 w 209"/>
                <a:gd name="T67" fmla="*/ 100 h 254"/>
                <a:gd name="T68" fmla="*/ 180 w 209"/>
                <a:gd name="T69" fmla="*/ 115 h 254"/>
                <a:gd name="T70" fmla="*/ 172 w 209"/>
                <a:gd name="T71" fmla="*/ 130 h 254"/>
                <a:gd name="T72" fmla="*/ 150 w 209"/>
                <a:gd name="T73" fmla="*/ 152 h 254"/>
                <a:gd name="T74" fmla="*/ 136 w 209"/>
                <a:gd name="T75" fmla="*/ 160 h 254"/>
                <a:gd name="T76" fmla="*/ 120 w 209"/>
                <a:gd name="T77" fmla="*/ 165 h 254"/>
                <a:gd name="T78" fmla="*/ 103 w 209"/>
                <a:gd name="T79" fmla="*/ 166 h 254"/>
                <a:gd name="T80" fmla="*/ 90 w 209"/>
                <a:gd name="T81" fmla="*/ 22 h 254"/>
                <a:gd name="T82" fmla="*/ 87 w 209"/>
                <a:gd name="T83" fmla="*/ 24 h 254"/>
                <a:gd name="T84" fmla="*/ 81 w 209"/>
                <a:gd name="T85" fmla="*/ 30 h 254"/>
                <a:gd name="T86" fmla="*/ 77 w 209"/>
                <a:gd name="T87" fmla="*/ 40 h 254"/>
                <a:gd name="T88" fmla="*/ 74 w 209"/>
                <a:gd name="T89" fmla="*/ 58 h 254"/>
                <a:gd name="T90" fmla="*/ 68 w 209"/>
                <a:gd name="T91" fmla="*/ 67 h 254"/>
                <a:gd name="T92" fmla="*/ 57 w 209"/>
                <a:gd name="T93" fmla="*/ 75 h 254"/>
                <a:gd name="T94" fmla="*/ 40 w 209"/>
                <a:gd name="T95" fmla="*/ 83 h 254"/>
                <a:gd name="T96" fmla="*/ 41 w 209"/>
                <a:gd name="T97" fmla="*/ 96 h 254"/>
                <a:gd name="T98" fmla="*/ 51 w 209"/>
                <a:gd name="T99" fmla="*/ 119 h 254"/>
                <a:gd name="T100" fmla="*/ 68 w 209"/>
                <a:gd name="T101" fmla="*/ 136 h 254"/>
                <a:gd name="T102" fmla="*/ 90 w 209"/>
                <a:gd name="T103" fmla="*/ 145 h 254"/>
                <a:gd name="T104" fmla="*/ 103 w 209"/>
                <a:gd name="T105" fmla="*/ 147 h 254"/>
                <a:gd name="T106" fmla="*/ 128 w 209"/>
                <a:gd name="T107" fmla="*/ 141 h 254"/>
                <a:gd name="T108" fmla="*/ 149 w 209"/>
                <a:gd name="T109" fmla="*/ 128 h 254"/>
                <a:gd name="T110" fmla="*/ 162 w 209"/>
                <a:gd name="T111" fmla="*/ 108 h 254"/>
                <a:gd name="T112" fmla="*/ 167 w 209"/>
                <a:gd name="T113" fmla="*/ 83 h 254"/>
                <a:gd name="T114" fmla="*/ 161 w 209"/>
                <a:gd name="T115" fmla="*/ 79 h 254"/>
                <a:gd name="T116" fmla="*/ 140 w 209"/>
                <a:gd name="T117" fmla="*/ 69 h 254"/>
                <a:gd name="T118" fmla="*/ 102 w 209"/>
                <a:gd name="T119" fmla="*/ 54 h 254"/>
                <a:gd name="T120" fmla="*/ 93 w 209"/>
                <a:gd name="T121" fmla="*/ 48 h 254"/>
                <a:gd name="T122" fmla="*/ 89 w 209"/>
                <a:gd name="T123" fmla="*/ 37 h 254"/>
                <a:gd name="T124" fmla="*/ 90 w 209"/>
                <a:gd name="T125" fmla="*/ 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 h="254">
                  <a:moveTo>
                    <a:pt x="0" y="254"/>
                  </a:moveTo>
                  <a:lnTo>
                    <a:pt x="26" y="192"/>
                  </a:lnTo>
                  <a:lnTo>
                    <a:pt x="26" y="192"/>
                  </a:lnTo>
                  <a:lnTo>
                    <a:pt x="27" y="189"/>
                  </a:lnTo>
                  <a:lnTo>
                    <a:pt x="31" y="182"/>
                  </a:lnTo>
                  <a:lnTo>
                    <a:pt x="35" y="178"/>
                  </a:lnTo>
                  <a:lnTo>
                    <a:pt x="40" y="175"/>
                  </a:lnTo>
                  <a:lnTo>
                    <a:pt x="45" y="173"/>
                  </a:lnTo>
                  <a:lnTo>
                    <a:pt x="53" y="171"/>
                  </a:lnTo>
                  <a:lnTo>
                    <a:pt x="161" y="171"/>
                  </a:lnTo>
                  <a:lnTo>
                    <a:pt x="161" y="171"/>
                  </a:lnTo>
                  <a:lnTo>
                    <a:pt x="167" y="173"/>
                  </a:lnTo>
                  <a:lnTo>
                    <a:pt x="172" y="175"/>
                  </a:lnTo>
                  <a:lnTo>
                    <a:pt x="178" y="178"/>
                  </a:lnTo>
                  <a:lnTo>
                    <a:pt x="181" y="182"/>
                  </a:lnTo>
                  <a:lnTo>
                    <a:pt x="185" y="189"/>
                  </a:lnTo>
                  <a:lnTo>
                    <a:pt x="187" y="192"/>
                  </a:lnTo>
                  <a:lnTo>
                    <a:pt x="209" y="254"/>
                  </a:lnTo>
                  <a:lnTo>
                    <a:pt x="0" y="254"/>
                  </a:lnTo>
                  <a:close/>
                  <a:moveTo>
                    <a:pt x="103" y="166"/>
                  </a:moveTo>
                  <a:lnTo>
                    <a:pt x="103" y="166"/>
                  </a:lnTo>
                  <a:lnTo>
                    <a:pt x="96" y="166"/>
                  </a:lnTo>
                  <a:lnTo>
                    <a:pt x="87" y="165"/>
                  </a:lnTo>
                  <a:lnTo>
                    <a:pt x="79" y="162"/>
                  </a:lnTo>
                  <a:lnTo>
                    <a:pt x="71" y="160"/>
                  </a:lnTo>
                  <a:lnTo>
                    <a:pt x="64" y="156"/>
                  </a:lnTo>
                  <a:lnTo>
                    <a:pt x="57" y="152"/>
                  </a:lnTo>
                  <a:lnTo>
                    <a:pt x="45" y="141"/>
                  </a:lnTo>
                  <a:lnTo>
                    <a:pt x="35" y="130"/>
                  </a:lnTo>
                  <a:lnTo>
                    <a:pt x="31" y="123"/>
                  </a:lnTo>
                  <a:lnTo>
                    <a:pt x="27" y="115"/>
                  </a:lnTo>
                  <a:lnTo>
                    <a:pt x="24" y="108"/>
                  </a:lnTo>
                  <a:lnTo>
                    <a:pt x="23" y="100"/>
                  </a:lnTo>
                  <a:lnTo>
                    <a:pt x="22" y="92"/>
                  </a:lnTo>
                  <a:lnTo>
                    <a:pt x="20" y="83"/>
                  </a:lnTo>
                  <a:lnTo>
                    <a:pt x="20" y="83"/>
                  </a:lnTo>
                  <a:lnTo>
                    <a:pt x="22" y="75"/>
                  </a:lnTo>
                  <a:lnTo>
                    <a:pt x="23" y="66"/>
                  </a:lnTo>
                  <a:lnTo>
                    <a:pt x="24" y="58"/>
                  </a:lnTo>
                  <a:lnTo>
                    <a:pt x="27" y="50"/>
                  </a:lnTo>
                  <a:lnTo>
                    <a:pt x="31" y="44"/>
                  </a:lnTo>
                  <a:lnTo>
                    <a:pt x="35" y="36"/>
                  </a:lnTo>
                  <a:lnTo>
                    <a:pt x="45" y="24"/>
                  </a:lnTo>
                  <a:lnTo>
                    <a:pt x="57" y="14"/>
                  </a:lnTo>
                  <a:lnTo>
                    <a:pt x="64" y="10"/>
                  </a:lnTo>
                  <a:lnTo>
                    <a:pt x="71" y="6"/>
                  </a:lnTo>
                  <a:lnTo>
                    <a:pt x="79" y="4"/>
                  </a:lnTo>
                  <a:lnTo>
                    <a:pt x="87" y="1"/>
                  </a:lnTo>
                  <a:lnTo>
                    <a:pt x="96" y="0"/>
                  </a:lnTo>
                  <a:lnTo>
                    <a:pt x="103" y="0"/>
                  </a:lnTo>
                  <a:lnTo>
                    <a:pt x="103" y="0"/>
                  </a:lnTo>
                  <a:lnTo>
                    <a:pt x="113" y="0"/>
                  </a:lnTo>
                  <a:lnTo>
                    <a:pt x="120" y="1"/>
                  </a:lnTo>
                  <a:lnTo>
                    <a:pt x="128" y="4"/>
                  </a:lnTo>
                  <a:lnTo>
                    <a:pt x="136" y="6"/>
                  </a:lnTo>
                  <a:lnTo>
                    <a:pt x="144" y="10"/>
                  </a:lnTo>
                  <a:lnTo>
                    <a:pt x="150" y="14"/>
                  </a:lnTo>
                  <a:lnTo>
                    <a:pt x="163" y="24"/>
                  </a:lnTo>
                  <a:lnTo>
                    <a:pt x="172" y="36"/>
                  </a:lnTo>
                  <a:lnTo>
                    <a:pt x="178" y="44"/>
                  </a:lnTo>
                  <a:lnTo>
                    <a:pt x="180" y="50"/>
                  </a:lnTo>
                  <a:lnTo>
                    <a:pt x="183" y="58"/>
                  </a:lnTo>
                  <a:lnTo>
                    <a:pt x="185" y="66"/>
                  </a:lnTo>
                  <a:lnTo>
                    <a:pt x="187" y="75"/>
                  </a:lnTo>
                  <a:lnTo>
                    <a:pt x="187" y="83"/>
                  </a:lnTo>
                  <a:lnTo>
                    <a:pt x="187" y="83"/>
                  </a:lnTo>
                  <a:lnTo>
                    <a:pt x="187" y="92"/>
                  </a:lnTo>
                  <a:lnTo>
                    <a:pt x="185" y="100"/>
                  </a:lnTo>
                  <a:lnTo>
                    <a:pt x="183" y="108"/>
                  </a:lnTo>
                  <a:lnTo>
                    <a:pt x="180" y="115"/>
                  </a:lnTo>
                  <a:lnTo>
                    <a:pt x="178" y="123"/>
                  </a:lnTo>
                  <a:lnTo>
                    <a:pt x="172" y="130"/>
                  </a:lnTo>
                  <a:lnTo>
                    <a:pt x="163" y="141"/>
                  </a:lnTo>
                  <a:lnTo>
                    <a:pt x="150" y="152"/>
                  </a:lnTo>
                  <a:lnTo>
                    <a:pt x="144" y="156"/>
                  </a:lnTo>
                  <a:lnTo>
                    <a:pt x="136" y="160"/>
                  </a:lnTo>
                  <a:lnTo>
                    <a:pt x="128" y="162"/>
                  </a:lnTo>
                  <a:lnTo>
                    <a:pt x="120" y="165"/>
                  </a:lnTo>
                  <a:lnTo>
                    <a:pt x="113" y="166"/>
                  </a:lnTo>
                  <a:lnTo>
                    <a:pt x="103" y="166"/>
                  </a:lnTo>
                  <a:lnTo>
                    <a:pt x="103" y="166"/>
                  </a:lnTo>
                  <a:close/>
                  <a:moveTo>
                    <a:pt x="90" y="22"/>
                  </a:moveTo>
                  <a:lnTo>
                    <a:pt x="90" y="22"/>
                  </a:lnTo>
                  <a:lnTo>
                    <a:pt x="87" y="24"/>
                  </a:lnTo>
                  <a:lnTo>
                    <a:pt x="83" y="27"/>
                  </a:lnTo>
                  <a:lnTo>
                    <a:pt x="81" y="30"/>
                  </a:lnTo>
                  <a:lnTo>
                    <a:pt x="79" y="33"/>
                  </a:lnTo>
                  <a:lnTo>
                    <a:pt x="77" y="40"/>
                  </a:lnTo>
                  <a:lnTo>
                    <a:pt x="76" y="49"/>
                  </a:lnTo>
                  <a:lnTo>
                    <a:pt x="74" y="58"/>
                  </a:lnTo>
                  <a:lnTo>
                    <a:pt x="71" y="62"/>
                  </a:lnTo>
                  <a:lnTo>
                    <a:pt x="68" y="67"/>
                  </a:lnTo>
                  <a:lnTo>
                    <a:pt x="63" y="71"/>
                  </a:lnTo>
                  <a:lnTo>
                    <a:pt x="57" y="75"/>
                  </a:lnTo>
                  <a:lnTo>
                    <a:pt x="49" y="79"/>
                  </a:lnTo>
                  <a:lnTo>
                    <a:pt x="40" y="83"/>
                  </a:lnTo>
                  <a:lnTo>
                    <a:pt x="40" y="83"/>
                  </a:lnTo>
                  <a:lnTo>
                    <a:pt x="41" y="96"/>
                  </a:lnTo>
                  <a:lnTo>
                    <a:pt x="45" y="108"/>
                  </a:lnTo>
                  <a:lnTo>
                    <a:pt x="51" y="119"/>
                  </a:lnTo>
                  <a:lnTo>
                    <a:pt x="59" y="128"/>
                  </a:lnTo>
                  <a:lnTo>
                    <a:pt x="68" y="136"/>
                  </a:lnTo>
                  <a:lnTo>
                    <a:pt x="79" y="141"/>
                  </a:lnTo>
                  <a:lnTo>
                    <a:pt x="90" y="145"/>
                  </a:lnTo>
                  <a:lnTo>
                    <a:pt x="103" y="147"/>
                  </a:lnTo>
                  <a:lnTo>
                    <a:pt x="103" y="147"/>
                  </a:lnTo>
                  <a:lnTo>
                    <a:pt x="116" y="145"/>
                  </a:lnTo>
                  <a:lnTo>
                    <a:pt x="128" y="141"/>
                  </a:lnTo>
                  <a:lnTo>
                    <a:pt x="140" y="136"/>
                  </a:lnTo>
                  <a:lnTo>
                    <a:pt x="149" y="128"/>
                  </a:lnTo>
                  <a:lnTo>
                    <a:pt x="157" y="119"/>
                  </a:lnTo>
                  <a:lnTo>
                    <a:pt x="162" y="108"/>
                  </a:lnTo>
                  <a:lnTo>
                    <a:pt x="166" y="96"/>
                  </a:lnTo>
                  <a:lnTo>
                    <a:pt x="167" y="83"/>
                  </a:lnTo>
                  <a:lnTo>
                    <a:pt x="167" y="83"/>
                  </a:lnTo>
                  <a:lnTo>
                    <a:pt x="161" y="79"/>
                  </a:lnTo>
                  <a:lnTo>
                    <a:pt x="154" y="75"/>
                  </a:lnTo>
                  <a:lnTo>
                    <a:pt x="140" y="69"/>
                  </a:lnTo>
                  <a:lnTo>
                    <a:pt x="113" y="59"/>
                  </a:lnTo>
                  <a:lnTo>
                    <a:pt x="102" y="54"/>
                  </a:lnTo>
                  <a:lnTo>
                    <a:pt x="97" y="52"/>
                  </a:lnTo>
                  <a:lnTo>
                    <a:pt x="93" y="48"/>
                  </a:lnTo>
                  <a:lnTo>
                    <a:pt x="90" y="43"/>
                  </a:lnTo>
                  <a:lnTo>
                    <a:pt x="89" y="37"/>
                  </a:lnTo>
                  <a:lnTo>
                    <a:pt x="89" y="31"/>
                  </a:lnTo>
                  <a:lnTo>
                    <a:pt x="90" y="22"/>
                  </a:lnTo>
                  <a:lnTo>
                    <a:pt x="90" y="22"/>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8199" name="组合 28"/>
          <p:cNvGrpSpPr>
            <a:grpSpLocks/>
          </p:cNvGrpSpPr>
          <p:nvPr/>
        </p:nvGrpSpPr>
        <p:grpSpPr bwMode="auto">
          <a:xfrm>
            <a:off x="4762500" y="1738313"/>
            <a:ext cx="1296988" cy="1296987"/>
            <a:chOff x="4762917" y="1738363"/>
            <a:chExt cx="1296238" cy="1296238"/>
          </a:xfrm>
        </p:grpSpPr>
        <p:sp>
          <p:nvSpPr>
            <p:cNvPr id="20" name="椭圆 19"/>
            <p:cNvSpPr/>
            <p:nvPr/>
          </p:nvSpPr>
          <p:spPr>
            <a:xfrm>
              <a:off x="4904123" y="1879568"/>
              <a:ext cx="1013825"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1" name="椭圆 20"/>
            <p:cNvSpPr/>
            <p:nvPr/>
          </p:nvSpPr>
          <p:spPr>
            <a:xfrm>
              <a:off x="4762917"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Freeform 321"/>
            <p:cNvSpPr>
              <a:spLocks noEditPoints="1"/>
            </p:cNvSpPr>
            <p:nvPr/>
          </p:nvSpPr>
          <p:spPr bwMode="auto">
            <a:xfrm rot="19695911">
              <a:off x="5110379" y="2241309"/>
              <a:ext cx="507706" cy="366501"/>
            </a:xfrm>
            <a:custGeom>
              <a:avLst/>
              <a:gdLst>
                <a:gd name="T0" fmla="*/ 244 w 260"/>
                <a:gd name="T1" fmla="*/ 187 h 187"/>
                <a:gd name="T2" fmla="*/ 234 w 260"/>
                <a:gd name="T3" fmla="*/ 183 h 187"/>
                <a:gd name="T4" fmla="*/ 229 w 260"/>
                <a:gd name="T5" fmla="*/ 174 h 187"/>
                <a:gd name="T6" fmla="*/ 229 w 260"/>
                <a:gd name="T7" fmla="*/ 13 h 187"/>
                <a:gd name="T8" fmla="*/ 234 w 260"/>
                <a:gd name="T9" fmla="*/ 4 h 187"/>
                <a:gd name="T10" fmla="*/ 244 w 260"/>
                <a:gd name="T11" fmla="*/ 0 h 187"/>
                <a:gd name="T12" fmla="*/ 249 w 260"/>
                <a:gd name="T13" fmla="*/ 1 h 187"/>
                <a:gd name="T14" fmla="*/ 258 w 260"/>
                <a:gd name="T15" fmla="*/ 8 h 187"/>
                <a:gd name="T16" fmla="*/ 260 w 260"/>
                <a:gd name="T17" fmla="*/ 174 h 187"/>
                <a:gd name="T18" fmla="*/ 258 w 260"/>
                <a:gd name="T19" fmla="*/ 179 h 187"/>
                <a:gd name="T20" fmla="*/ 249 w 260"/>
                <a:gd name="T21" fmla="*/ 186 h 187"/>
                <a:gd name="T22" fmla="*/ 244 w 260"/>
                <a:gd name="T23" fmla="*/ 187 h 187"/>
                <a:gd name="T24" fmla="*/ 178 w 260"/>
                <a:gd name="T25" fmla="*/ 169 h 187"/>
                <a:gd name="T26" fmla="*/ 173 w 260"/>
                <a:gd name="T27" fmla="*/ 182 h 187"/>
                <a:gd name="T28" fmla="*/ 160 w 260"/>
                <a:gd name="T29" fmla="*/ 187 h 187"/>
                <a:gd name="T30" fmla="*/ 79 w 260"/>
                <a:gd name="T31" fmla="*/ 187 h 187"/>
                <a:gd name="T32" fmla="*/ 67 w 260"/>
                <a:gd name="T33" fmla="*/ 182 h 187"/>
                <a:gd name="T34" fmla="*/ 62 w 260"/>
                <a:gd name="T35" fmla="*/ 169 h 187"/>
                <a:gd name="T36" fmla="*/ 26 w 260"/>
                <a:gd name="T37" fmla="*/ 126 h 187"/>
                <a:gd name="T38" fmla="*/ 223 w 260"/>
                <a:gd name="T39" fmla="*/ 18 h 187"/>
                <a:gd name="T40" fmla="*/ 178 w 260"/>
                <a:gd name="T41" fmla="*/ 160 h 187"/>
                <a:gd name="T42" fmla="*/ 166 w 260"/>
                <a:gd name="T43" fmla="*/ 157 h 187"/>
                <a:gd name="T44" fmla="*/ 73 w 260"/>
                <a:gd name="T45" fmla="*/ 168 h 187"/>
                <a:gd name="T46" fmla="*/ 74 w 260"/>
                <a:gd name="T47" fmla="*/ 171 h 187"/>
                <a:gd name="T48" fmla="*/ 79 w 260"/>
                <a:gd name="T49" fmla="*/ 177 h 187"/>
                <a:gd name="T50" fmla="*/ 157 w 260"/>
                <a:gd name="T51" fmla="*/ 177 h 187"/>
                <a:gd name="T52" fmla="*/ 161 w 260"/>
                <a:gd name="T53" fmla="*/ 177 h 187"/>
                <a:gd name="T54" fmla="*/ 165 w 260"/>
                <a:gd name="T55" fmla="*/ 171 h 187"/>
                <a:gd name="T56" fmla="*/ 166 w 260"/>
                <a:gd name="T57" fmla="*/ 157 h 187"/>
                <a:gd name="T58" fmla="*/ 9 w 260"/>
                <a:gd name="T59" fmla="*/ 134 h 187"/>
                <a:gd name="T60" fmla="*/ 2 w 260"/>
                <a:gd name="T61" fmla="*/ 131 h 187"/>
                <a:gd name="T62" fmla="*/ 0 w 260"/>
                <a:gd name="T63" fmla="*/ 125 h 187"/>
                <a:gd name="T64" fmla="*/ 0 w 260"/>
                <a:gd name="T65" fmla="*/ 62 h 187"/>
                <a:gd name="T66" fmla="*/ 2 w 260"/>
                <a:gd name="T67" fmla="*/ 56 h 187"/>
                <a:gd name="T68" fmla="*/ 9 w 260"/>
                <a:gd name="T69" fmla="*/ 53 h 187"/>
                <a:gd name="T70" fmla="*/ 13 w 260"/>
                <a:gd name="T71" fmla="*/ 55 h 187"/>
                <a:gd name="T72" fmla="*/ 19 w 260"/>
                <a:gd name="T73" fmla="*/ 58 h 187"/>
                <a:gd name="T74" fmla="*/ 19 w 260"/>
                <a:gd name="T75" fmla="*/ 125 h 187"/>
                <a:gd name="T76" fmla="*/ 19 w 260"/>
                <a:gd name="T77" fmla="*/ 129 h 187"/>
                <a:gd name="T78" fmla="*/ 13 w 260"/>
                <a:gd name="T79" fmla="*/ 133 h 187"/>
                <a:gd name="T80" fmla="*/ 9 w 260"/>
                <a:gd name="T81" fmla="*/ 13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0" h="187">
                  <a:moveTo>
                    <a:pt x="244" y="187"/>
                  </a:moveTo>
                  <a:lnTo>
                    <a:pt x="244" y="187"/>
                  </a:lnTo>
                  <a:lnTo>
                    <a:pt x="239" y="186"/>
                  </a:lnTo>
                  <a:lnTo>
                    <a:pt x="234" y="183"/>
                  </a:lnTo>
                  <a:lnTo>
                    <a:pt x="230" y="179"/>
                  </a:lnTo>
                  <a:lnTo>
                    <a:pt x="229" y="174"/>
                  </a:lnTo>
                  <a:lnTo>
                    <a:pt x="229" y="13"/>
                  </a:lnTo>
                  <a:lnTo>
                    <a:pt x="229" y="13"/>
                  </a:lnTo>
                  <a:lnTo>
                    <a:pt x="230" y="8"/>
                  </a:lnTo>
                  <a:lnTo>
                    <a:pt x="234" y="4"/>
                  </a:lnTo>
                  <a:lnTo>
                    <a:pt x="239" y="1"/>
                  </a:lnTo>
                  <a:lnTo>
                    <a:pt x="244" y="0"/>
                  </a:lnTo>
                  <a:lnTo>
                    <a:pt x="244" y="0"/>
                  </a:lnTo>
                  <a:lnTo>
                    <a:pt x="249" y="1"/>
                  </a:lnTo>
                  <a:lnTo>
                    <a:pt x="255" y="4"/>
                  </a:lnTo>
                  <a:lnTo>
                    <a:pt x="258" y="8"/>
                  </a:lnTo>
                  <a:lnTo>
                    <a:pt x="260" y="13"/>
                  </a:lnTo>
                  <a:lnTo>
                    <a:pt x="260" y="174"/>
                  </a:lnTo>
                  <a:lnTo>
                    <a:pt x="260" y="174"/>
                  </a:lnTo>
                  <a:lnTo>
                    <a:pt x="258" y="179"/>
                  </a:lnTo>
                  <a:lnTo>
                    <a:pt x="255" y="183"/>
                  </a:lnTo>
                  <a:lnTo>
                    <a:pt x="249" y="186"/>
                  </a:lnTo>
                  <a:lnTo>
                    <a:pt x="244" y="187"/>
                  </a:lnTo>
                  <a:lnTo>
                    <a:pt x="244" y="187"/>
                  </a:lnTo>
                  <a:close/>
                  <a:moveTo>
                    <a:pt x="178" y="169"/>
                  </a:moveTo>
                  <a:lnTo>
                    <a:pt x="178" y="169"/>
                  </a:lnTo>
                  <a:lnTo>
                    <a:pt x="177" y="177"/>
                  </a:lnTo>
                  <a:lnTo>
                    <a:pt x="173" y="182"/>
                  </a:lnTo>
                  <a:lnTo>
                    <a:pt x="166" y="186"/>
                  </a:lnTo>
                  <a:lnTo>
                    <a:pt x="160" y="187"/>
                  </a:lnTo>
                  <a:lnTo>
                    <a:pt x="79" y="187"/>
                  </a:lnTo>
                  <a:lnTo>
                    <a:pt x="79" y="187"/>
                  </a:lnTo>
                  <a:lnTo>
                    <a:pt x="73" y="186"/>
                  </a:lnTo>
                  <a:lnTo>
                    <a:pt x="67" y="182"/>
                  </a:lnTo>
                  <a:lnTo>
                    <a:pt x="63" y="177"/>
                  </a:lnTo>
                  <a:lnTo>
                    <a:pt x="62" y="169"/>
                  </a:lnTo>
                  <a:lnTo>
                    <a:pt x="62" y="134"/>
                  </a:lnTo>
                  <a:lnTo>
                    <a:pt x="26" y="126"/>
                  </a:lnTo>
                  <a:lnTo>
                    <a:pt x="26" y="61"/>
                  </a:lnTo>
                  <a:lnTo>
                    <a:pt x="223" y="18"/>
                  </a:lnTo>
                  <a:lnTo>
                    <a:pt x="223" y="170"/>
                  </a:lnTo>
                  <a:lnTo>
                    <a:pt x="178" y="160"/>
                  </a:lnTo>
                  <a:lnTo>
                    <a:pt x="178" y="169"/>
                  </a:lnTo>
                  <a:close/>
                  <a:moveTo>
                    <a:pt x="166" y="157"/>
                  </a:moveTo>
                  <a:lnTo>
                    <a:pt x="73" y="136"/>
                  </a:lnTo>
                  <a:lnTo>
                    <a:pt x="73" y="168"/>
                  </a:lnTo>
                  <a:lnTo>
                    <a:pt x="73" y="168"/>
                  </a:lnTo>
                  <a:lnTo>
                    <a:pt x="74" y="171"/>
                  </a:lnTo>
                  <a:lnTo>
                    <a:pt x="76" y="174"/>
                  </a:lnTo>
                  <a:lnTo>
                    <a:pt x="79" y="177"/>
                  </a:lnTo>
                  <a:lnTo>
                    <a:pt x="83" y="177"/>
                  </a:lnTo>
                  <a:lnTo>
                    <a:pt x="157" y="177"/>
                  </a:lnTo>
                  <a:lnTo>
                    <a:pt x="157" y="177"/>
                  </a:lnTo>
                  <a:lnTo>
                    <a:pt x="161" y="177"/>
                  </a:lnTo>
                  <a:lnTo>
                    <a:pt x="164" y="174"/>
                  </a:lnTo>
                  <a:lnTo>
                    <a:pt x="165" y="171"/>
                  </a:lnTo>
                  <a:lnTo>
                    <a:pt x="166" y="168"/>
                  </a:lnTo>
                  <a:lnTo>
                    <a:pt x="166" y="157"/>
                  </a:lnTo>
                  <a:close/>
                  <a:moveTo>
                    <a:pt x="9" y="134"/>
                  </a:moveTo>
                  <a:lnTo>
                    <a:pt x="9" y="134"/>
                  </a:lnTo>
                  <a:lnTo>
                    <a:pt x="5" y="133"/>
                  </a:lnTo>
                  <a:lnTo>
                    <a:pt x="2" y="131"/>
                  </a:lnTo>
                  <a:lnTo>
                    <a:pt x="0" y="129"/>
                  </a:lnTo>
                  <a:lnTo>
                    <a:pt x="0" y="125"/>
                  </a:lnTo>
                  <a:lnTo>
                    <a:pt x="0" y="62"/>
                  </a:lnTo>
                  <a:lnTo>
                    <a:pt x="0" y="62"/>
                  </a:lnTo>
                  <a:lnTo>
                    <a:pt x="0" y="58"/>
                  </a:lnTo>
                  <a:lnTo>
                    <a:pt x="2" y="56"/>
                  </a:lnTo>
                  <a:lnTo>
                    <a:pt x="5" y="55"/>
                  </a:lnTo>
                  <a:lnTo>
                    <a:pt x="9" y="53"/>
                  </a:lnTo>
                  <a:lnTo>
                    <a:pt x="9" y="53"/>
                  </a:lnTo>
                  <a:lnTo>
                    <a:pt x="13" y="55"/>
                  </a:lnTo>
                  <a:lnTo>
                    <a:pt x="15" y="56"/>
                  </a:lnTo>
                  <a:lnTo>
                    <a:pt x="19" y="58"/>
                  </a:lnTo>
                  <a:lnTo>
                    <a:pt x="19" y="62"/>
                  </a:lnTo>
                  <a:lnTo>
                    <a:pt x="19" y="125"/>
                  </a:lnTo>
                  <a:lnTo>
                    <a:pt x="19" y="125"/>
                  </a:lnTo>
                  <a:lnTo>
                    <a:pt x="19" y="129"/>
                  </a:lnTo>
                  <a:lnTo>
                    <a:pt x="15" y="131"/>
                  </a:lnTo>
                  <a:lnTo>
                    <a:pt x="13" y="133"/>
                  </a:lnTo>
                  <a:lnTo>
                    <a:pt x="9" y="134"/>
                  </a:lnTo>
                  <a:lnTo>
                    <a:pt x="9" y="134"/>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8200" name="组合 27"/>
          <p:cNvGrpSpPr>
            <a:grpSpLocks/>
          </p:cNvGrpSpPr>
          <p:nvPr/>
        </p:nvGrpSpPr>
        <p:grpSpPr bwMode="auto">
          <a:xfrm>
            <a:off x="6896100" y="1738313"/>
            <a:ext cx="1295400" cy="1296987"/>
            <a:chOff x="6895915" y="1738363"/>
            <a:chExt cx="1296238" cy="1296238"/>
          </a:xfrm>
        </p:grpSpPr>
        <p:sp>
          <p:nvSpPr>
            <p:cNvPr id="22" name="椭圆 21"/>
            <p:cNvSpPr/>
            <p:nvPr/>
          </p:nvSpPr>
          <p:spPr>
            <a:xfrm>
              <a:off x="7037294" y="1879568"/>
              <a:ext cx="1013480" cy="101382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椭圆 22"/>
            <p:cNvSpPr/>
            <p:nvPr/>
          </p:nvSpPr>
          <p:spPr>
            <a:xfrm>
              <a:off x="6895915" y="1738363"/>
              <a:ext cx="1296238" cy="1296238"/>
            </a:xfrm>
            <a:prstGeom prst="ellipse">
              <a:avLst/>
            </a:prstGeom>
            <a:noFill/>
            <a:ln w="12700">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7" name="Freeform 217"/>
            <p:cNvSpPr>
              <a:spLocks noEditPoints="1"/>
            </p:cNvSpPr>
            <p:nvPr/>
          </p:nvSpPr>
          <p:spPr bwMode="auto">
            <a:xfrm>
              <a:off x="7318463" y="2168327"/>
              <a:ext cx="451142" cy="436311"/>
            </a:xfrm>
            <a:custGeom>
              <a:avLst/>
              <a:gdLst>
                <a:gd name="T0" fmla="*/ 246 w 256"/>
                <a:gd name="T1" fmla="*/ 149 h 247"/>
                <a:gd name="T2" fmla="*/ 254 w 256"/>
                <a:gd name="T3" fmla="*/ 165 h 247"/>
                <a:gd name="T4" fmla="*/ 248 w 256"/>
                <a:gd name="T5" fmla="*/ 191 h 247"/>
                <a:gd name="T6" fmla="*/ 237 w 256"/>
                <a:gd name="T7" fmla="*/ 199 h 247"/>
                <a:gd name="T8" fmla="*/ 238 w 256"/>
                <a:gd name="T9" fmla="*/ 212 h 247"/>
                <a:gd name="T10" fmla="*/ 229 w 256"/>
                <a:gd name="T11" fmla="*/ 236 h 247"/>
                <a:gd name="T12" fmla="*/ 216 w 256"/>
                <a:gd name="T13" fmla="*/ 245 h 247"/>
                <a:gd name="T14" fmla="*/ 194 w 256"/>
                <a:gd name="T15" fmla="*/ 247 h 247"/>
                <a:gd name="T16" fmla="*/ 159 w 256"/>
                <a:gd name="T17" fmla="*/ 243 h 247"/>
                <a:gd name="T18" fmla="*/ 124 w 256"/>
                <a:gd name="T19" fmla="*/ 230 h 247"/>
                <a:gd name="T20" fmla="*/ 88 w 256"/>
                <a:gd name="T21" fmla="*/ 223 h 247"/>
                <a:gd name="T22" fmla="*/ 62 w 256"/>
                <a:gd name="T23" fmla="*/ 247 h 247"/>
                <a:gd name="T24" fmla="*/ 26 w 256"/>
                <a:gd name="T25" fmla="*/ 247 h 247"/>
                <a:gd name="T26" fmla="*/ 12 w 256"/>
                <a:gd name="T27" fmla="*/ 242 h 247"/>
                <a:gd name="T28" fmla="*/ 3 w 256"/>
                <a:gd name="T29" fmla="*/ 230 h 247"/>
                <a:gd name="T30" fmla="*/ 0 w 256"/>
                <a:gd name="T31" fmla="*/ 102 h 247"/>
                <a:gd name="T32" fmla="*/ 3 w 256"/>
                <a:gd name="T33" fmla="*/ 91 h 247"/>
                <a:gd name="T34" fmla="*/ 12 w 256"/>
                <a:gd name="T35" fmla="*/ 80 h 247"/>
                <a:gd name="T36" fmla="*/ 26 w 256"/>
                <a:gd name="T37" fmla="*/ 76 h 247"/>
                <a:gd name="T38" fmla="*/ 88 w 256"/>
                <a:gd name="T39" fmla="*/ 76 h 247"/>
                <a:gd name="T40" fmla="*/ 88 w 256"/>
                <a:gd name="T41" fmla="*/ 102 h 247"/>
                <a:gd name="T42" fmla="*/ 117 w 256"/>
                <a:gd name="T43" fmla="*/ 84 h 247"/>
                <a:gd name="T44" fmla="*/ 135 w 256"/>
                <a:gd name="T45" fmla="*/ 59 h 247"/>
                <a:gd name="T46" fmla="*/ 157 w 256"/>
                <a:gd name="T47" fmla="*/ 4 h 247"/>
                <a:gd name="T48" fmla="*/ 163 w 256"/>
                <a:gd name="T49" fmla="*/ 0 h 247"/>
                <a:gd name="T50" fmla="*/ 200 w 256"/>
                <a:gd name="T51" fmla="*/ 8 h 247"/>
                <a:gd name="T52" fmla="*/ 215 w 256"/>
                <a:gd name="T53" fmla="*/ 28 h 247"/>
                <a:gd name="T54" fmla="*/ 213 w 256"/>
                <a:gd name="T55" fmla="*/ 51 h 247"/>
                <a:gd name="T56" fmla="*/ 199 w 256"/>
                <a:gd name="T57" fmla="*/ 86 h 247"/>
                <a:gd name="T58" fmla="*/ 216 w 256"/>
                <a:gd name="T59" fmla="*/ 84 h 247"/>
                <a:gd name="T60" fmla="*/ 241 w 256"/>
                <a:gd name="T61" fmla="*/ 89 h 247"/>
                <a:gd name="T62" fmla="*/ 252 w 256"/>
                <a:gd name="T63" fmla="*/ 100 h 247"/>
                <a:gd name="T64" fmla="*/ 256 w 256"/>
                <a:gd name="T65" fmla="*/ 115 h 247"/>
                <a:gd name="T66" fmla="*/ 250 w 256"/>
                <a:gd name="T67" fmla="*/ 139 h 247"/>
                <a:gd name="T68" fmla="*/ 179 w 256"/>
                <a:gd name="T69" fmla="*/ 100 h 247"/>
                <a:gd name="T70" fmla="*/ 190 w 256"/>
                <a:gd name="T71" fmla="*/ 73 h 247"/>
                <a:gd name="T72" fmla="*/ 196 w 256"/>
                <a:gd name="T73" fmla="*/ 42 h 247"/>
                <a:gd name="T74" fmla="*/ 191 w 256"/>
                <a:gd name="T75" fmla="*/ 22 h 247"/>
                <a:gd name="T76" fmla="*/ 172 w 256"/>
                <a:gd name="T77" fmla="*/ 16 h 247"/>
                <a:gd name="T78" fmla="*/ 169 w 256"/>
                <a:gd name="T79" fmla="*/ 19 h 247"/>
                <a:gd name="T80" fmla="*/ 156 w 256"/>
                <a:gd name="T81" fmla="*/ 59 h 247"/>
                <a:gd name="T82" fmla="*/ 140 w 256"/>
                <a:gd name="T83" fmla="*/ 85 h 247"/>
                <a:gd name="T84" fmla="*/ 114 w 256"/>
                <a:gd name="T85" fmla="*/ 110 h 247"/>
                <a:gd name="T86" fmla="*/ 88 w 256"/>
                <a:gd name="T87" fmla="*/ 121 h 247"/>
                <a:gd name="T88" fmla="*/ 88 w 256"/>
                <a:gd name="T89" fmla="*/ 203 h 247"/>
                <a:gd name="T90" fmla="*/ 138 w 256"/>
                <a:gd name="T91" fmla="*/ 217 h 247"/>
                <a:gd name="T92" fmla="*/ 178 w 256"/>
                <a:gd name="T93" fmla="*/ 230 h 247"/>
                <a:gd name="T94" fmla="*/ 203 w 256"/>
                <a:gd name="T95" fmla="*/ 230 h 247"/>
                <a:gd name="T96" fmla="*/ 218 w 256"/>
                <a:gd name="T97" fmla="*/ 216 h 247"/>
                <a:gd name="T98" fmla="*/ 217 w 256"/>
                <a:gd name="T99" fmla="*/ 199 h 247"/>
                <a:gd name="T100" fmla="*/ 220 w 256"/>
                <a:gd name="T101" fmla="*/ 193 h 247"/>
                <a:gd name="T102" fmla="*/ 231 w 256"/>
                <a:gd name="T103" fmla="*/ 176 h 247"/>
                <a:gd name="T104" fmla="*/ 229 w 256"/>
                <a:gd name="T105" fmla="*/ 154 h 247"/>
                <a:gd name="T106" fmla="*/ 221 w 256"/>
                <a:gd name="T107" fmla="*/ 146 h 247"/>
                <a:gd name="T108" fmla="*/ 235 w 256"/>
                <a:gd name="T109" fmla="*/ 124 h 247"/>
                <a:gd name="T110" fmla="*/ 235 w 256"/>
                <a:gd name="T111" fmla="*/ 113 h 247"/>
                <a:gd name="T112" fmla="*/ 226 w 256"/>
                <a:gd name="T113" fmla="*/ 103 h 247"/>
                <a:gd name="T114" fmla="*/ 196 w 256"/>
                <a:gd name="T115" fmla="*/ 98 h 247"/>
                <a:gd name="T116" fmla="*/ 179 w 256"/>
                <a:gd name="T117" fmla="*/ 10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6" h="247">
                  <a:moveTo>
                    <a:pt x="242" y="147"/>
                  </a:moveTo>
                  <a:lnTo>
                    <a:pt x="242" y="147"/>
                  </a:lnTo>
                  <a:lnTo>
                    <a:pt x="246" y="149"/>
                  </a:lnTo>
                  <a:lnTo>
                    <a:pt x="248" y="151"/>
                  </a:lnTo>
                  <a:lnTo>
                    <a:pt x="251" y="158"/>
                  </a:lnTo>
                  <a:lnTo>
                    <a:pt x="254" y="165"/>
                  </a:lnTo>
                  <a:lnTo>
                    <a:pt x="254" y="175"/>
                  </a:lnTo>
                  <a:lnTo>
                    <a:pt x="251" y="184"/>
                  </a:lnTo>
                  <a:lnTo>
                    <a:pt x="248" y="191"/>
                  </a:lnTo>
                  <a:lnTo>
                    <a:pt x="243" y="197"/>
                  </a:lnTo>
                  <a:lnTo>
                    <a:pt x="241" y="199"/>
                  </a:lnTo>
                  <a:lnTo>
                    <a:pt x="237" y="199"/>
                  </a:lnTo>
                  <a:lnTo>
                    <a:pt x="237" y="199"/>
                  </a:lnTo>
                  <a:lnTo>
                    <a:pt x="238" y="204"/>
                  </a:lnTo>
                  <a:lnTo>
                    <a:pt x="238" y="212"/>
                  </a:lnTo>
                  <a:lnTo>
                    <a:pt x="238" y="220"/>
                  </a:lnTo>
                  <a:lnTo>
                    <a:pt x="235" y="228"/>
                  </a:lnTo>
                  <a:lnTo>
                    <a:pt x="229" y="236"/>
                  </a:lnTo>
                  <a:lnTo>
                    <a:pt x="226" y="240"/>
                  </a:lnTo>
                  <a:lnTo>
                    <a:pt x="221" y="242"/>
                  </a:lnTo>
                  <a:lnTo>
                    <a:pt x="216" y="245"/>
                  </a:lnTo>
                  <a:lnTo>
                    <a:pt x="209" y="246"/>
                  </a:lnTo>
                  <a:lnTo>
                    <a:pt x="203" y="247"/>
                  </a:lnTo>
                  <a:lnTo>
                    <a:pt x="194" y="247"/>
                  </a:lnTo>
                  <a:lnTo>
                    <a:pt x="194" y="247"/>
                  </a:lnTo>
                  <a:lnTo>
                    <a:pt x="174" y="246"/>
                  </a:lnTo>
                  <a:lnTo>
                    <a:pt x="159" y="243"/>
                  </a:lnTo>
                  <a:lnTo>
                    <a:pt x="146" y="240"/>
                  </a:lnTo>
                  <a:lnTo>
                    <a:pt x="134" y="236"/>
                  </a:lnTo>
                  <a:lnTo>
                    <a:pt x="124" y="230"/>
                  </a:lnTo>
                  <a:lnTo>
                    <a:pt x="113" y="227"/>
                  </a:lnTo>
                  <a:lnTo>
                    <a:pt x="101" y="224"/>
                  </a:lnTo>
                  <a:lnTo>
                    <a:pt x="88" y="223"/>
                  </a:lnTo>
                  <a:lnTo>
                    <a:pt x="88" y="221"/>
                  </a:lnTo>
                  <a:lnTo>
                    <a:pt x="88" y="247"/>
                  </a:lnTo>
                  <a:lnTo>
                    <a:pt x="62" y="247"/>
                  </a:lnTo>
                  <a:lnTo>
                    <a:pt x="36" y="247"/>
                  </a:lnTo>
                  <a:lnTo>
                    <a:pt x="26" y="247"/>
                  </a:lnTo>
                  <a:lnTo>
                    <a:pt x="26" y="247"/>
                  </a:lnTo>
                  <a:lnTo>
                    <a:pt x="21" y="246"/>
                  </a:lnTo>
                  <a:lnTo>
                    <a:pt x="17" y="245"/>
                  </a:lnTo>
                  <a:lnTo>
                    <a:pt x="12" y="242"/>
                  </a:lnTo>
                  <a:lnTo>
                    <a:pt x="8" y="240"/>
                  </a:lnTo>
                  <a:lnTo>
                    <a:pt x="5" y="236"/>
                  </a:lnTo>
                  <a:lnTo>
                    <a:pt x="3" y="230"/>
                  </a:lnTo>
                  <a:lnTo>
                    <a:pt x="1" y="227"/>
                  </a:lnTo>
                  <a:lnTo>
                    <a:pt x="0" y="221"/>
                  </a:lnTo>
                  <a:lnTo>
                    <a:pt x="0" y="102"/>
                  </a:lnTo>
                  <a:lnTo>
                    <a:pt x="0" y="102"/>
                  </a:lnTo>
                  <a:lnTo>
                    <a:pt x="1" y="97"/>
                  </a:lnTo>
                  <a:lnTo>
                    <a:pt x="3" y="91"/>
                  </a:lnTo>
                  <a:lnTo>
                    <a:pt x="5" y="87"/>
                  </a:lnTo>
                  <a:lnTo>
                    <a:pt x="8" y="84"/>
                  </a:lnTo>
                  <a:lnTo>
                    <a:pt x="12" y="80"/>
                  </a:lnTo>
                  <a:lnTo>
                    <a:pt x="17" y="77"/>
                  </a:lnTo>
                  <a:lnTo>
                    <a:pt x="21" y="76"/>
                  </a:lnTo>
                  <a:lnTo>
                    <a:pt x="26" y="76"/>
                  </a:lnTo>
                  <a:lnTo>
                    <a:pt x="36" y="76"/>
                  </a:lnTo>
                  <a:lnTo>
                    <a:pt x="62" y="76"/>
                  </a:lnTo>
                  <a:lnTo>
                    <a:pt x="88" y="76"/>
                  </a:lnTo>
                  <a:lnTo>
                    <a:pt x="88" y="102"/>
                  </a:lnTo>
                  <a:lnTo>
                    <a:pt x="88" y="102"/>
                  </a:lnTo>
                  <a:lnTo>
                    <a:pt x="88" y="102"/>
                  </a:lnTo>
                  <a:lnTo>
                    <a:pt x="100" y="97"/>
                  </a:lnTo>
                  <a:lnTo>
                    <a:pt x="109" y="90"/>
                  </a:lnTo>
                  <a:lnTo>
                    <a:pt x="117" y="84"/>
                  </a:lnTo>
                  <a:lnTo>
                    <a:pt x="124" y="76"/>
                  </a:lnTo>
                  <a:lnTo>
                    <a:pt x="130" y="68"/>
                  </a:lnTo>
                  <a:lnTo>
                    <a:pt x="135" y="59"/>
                  </a:lnTo>
                  <a:lnTo>
                    <a:pt x="143" y="42"/>
                  </a:lnTo>
                  <a:lnTo>
                    <a:pt x="153" y="13"/>
                  </a:lnTo>
                  <a:lnTo>
                    <a:pt x="157" y="4"/>
                  </a:lnTo>
                  <a:lnTo>
                    <a:pt x="160" y="2"/>
                  </a:lnTo>
                  <a:lnTo>
                    <a:pt x="163" y="0"/>
                  </a:lnTo>
                  <a:lnTo>
                    <a:pt x="163" y="0"/>
                  </a:lnTo>
                  <a:lnTo>
                    <a:pt x="178" y="2"/>
                  </a:lnTo>
                  <a:lnTo>
                    <a:pt x="191" y="4"/>
                  </a:lnTo>
                  <a:lnTo>
                    <a:pt x="200" y="8"/>
                  </a:lnTo>
                  <a:lnTo>
                    <a:pt x="207" y="13"/>
                  </a:lnTo>
                  <a:lnTo>
                    <a:pt x="212" y="20"/>
                  </a:lnTo>
                  <a:lnTo>
                    <a:pt x="215" y="28"/>
                  </a:lnTo>
                  <a:lnTo>
                    <a:pt x="216" y="35"/>
                  </a:lnTo>
                  <a:lnTo>
                    <a:pt x="215" y="43"/>
                  </a:lnTo>
                  <a:lnTo>
                    <a:pt x="213" y="51"/>
                  </a:lnTo>
                  <a:lnTo>
                    <a:pt x="212" y="59"/>
                  </a:lnTo>
                  <a:lnTo>
                    <a:pt x="205" y="73"/>
                  </a:lnTo>
                  <a:lnTo>
                    <a:pt x="199" y="86"/>
                  </a:lnTo>
                  <a:lnTo>
                    <a:pt x="199" y="86"/>
                  </a:lnTo>
                  <a:lnTo>
                    <a:pt x="207" y="85"/>
                  </a:lnTo>
                  <a:lnTo>
                    <a:pt x="216" y="84"/>
                  </a:lnTo>
                  <a:lnTo>
                    <a:pt x="225" y="84"/>
                  </a:lnTo>
                  <a:lnTo>
                    <a:pt x="235" y="86"/>
                  </a:lnTo>
                  <a:lnTo>
                    <a:pt x="241" y="89"/>
                  </a:lnTo>
                  <a:lnTo>
                    <a:pt x="244" y="91"/>
                  </a:lnTo>
                  <a:lnTo>
                    <a:pt x="248" y="95"/>
                  </a:lnTo>
                  <a:lnTo>
                    <a:pt x="252" y="100"/>
                  </a:lnTo>
                  <a:lnTo>
                    <a:pt x="255" y="107"/>
                  </a:lnTo>
                  <a:lnTo>
                    <a:pt x="256" y="115"/>
                  </a:lnTo>
                  <a:lnTo>
                    <a:pt x="256" y="115"/>
                  </a:lnTo>
                  <a:lnTo>
                    <a:pt x="255" y="124"/>
                  </a:lnTo>
                  <a:lnTo>
                    <a:pt x="254" y="132"/>
                  </a:lnTo>
                  <a:lnTo>
                    <a:pt x="250" y="139"/>
                  </a:lnTo>
                  <a:lnTo>
                    <a:pt x="242" y="147"/>
                  </a:lnTo>
                  <a:lnTo>
                    <a:pt x="242" y="147"/>
                  </a:lnTo>
                  <a:close/>
                  <a:moveTo>
                    <a:pt x="179" y="100"/>
                  </a:moveTo>
                  <a:lnTo>
                    <a:pt x="179" y="100"/>
                  </a:lnTo>
                  <a:lnTo>
                    <a:pt x="186" y="87"/>
                  </a:lnTo>
                  <a:lnTo>
                    <a:pt x="190" y="73"/>
                  </a:lnTo>
                  <a:lnTo>
                    <a:pt x="195" y="58"/>
                  </a:lnTo>
                  <a:lnTo>
                    <a:pt x="196" y="50"/>
                  </a:lnTo>
                  <a:lnTo>
                    <a:pt x="196" y="42"/>
                  </a:lnTo>
                  <a:lnTo>
                    <a:pt x="196" y="34"/>
                  </a:lnTo>
                  <a:lnTo>
                    <a:pt x="195" y="28"/>
                  </a:lnTo>
                  <a:lnTo>
                    <a:pt x="191" y="22"/>
                  </a:lnTo>
                  <a:lnTo>
                    <a:pt x="187" y="19"/>
                  </a:lnTo>
                  <a:lnTo>
                    <a:pt x="181" y="16"/>
                  </a:lnTo>
                  <a:lnTo>
                    <a:pt x="172" y="16"/>
                  </a:lnTo>
                  <a:lnTo>
                    <a:pt x="172" y="16"/>
                  </a:lnTo>
                  <a:lnTo>
                    <a:pt x="170" y="16"/>
                  </a:lnTo>
                  <a:lnTo>
                    <a:pt x="169" y="19"/>
                  </a:lnTo>
                  <a:lnTo>
                    <a:pt x="165" y="29"/>
                  </a:lnTo>
                  <a:lnTo>
                    <a:pt x="161" y="42"/>
                  </a:lnTo>
                  <a:lnTo>
                    <a:pt x="156" y="59"/>
                  </a:lnTo>
                  <a:lnTo>
                    <a:pt x="152" y="68"/>
                  </a:lnTo>
                  <a:lnTo>
                    <a:pt x="147" y="76"/>
                  </a:lnTo>
                  <a:lnTo>
                    <a:pt x="140" y="85"/>
                  </a:lnTo>
                  <a:lnTo>
                    <a:pt x="133" y="94"/>
                  </a:lnTo>
                  <a:lnTo>
                    <a:pt x="125" y="102"/>
                  </a:lnTo>
                  <a:lnTo>
                    <a:pt x="114" y="110"/>
                  </a:lnTo>
                  <a:lnTo>
                    <a:pt x="103" y="116"/>
                  </a:lnTo>
                  <a:lnTo>
                    <a:pt x="88" y="121"/>
                  </a:lnTo>
                  <a:lnTo>
                    <a:pt x="88" y="121"/>
                  </a:lnTo>
                  <a:lnTo>
                    <a:pt x="88" y="130"/>
                  </a:lnTo>
                  <a:lnTo>
                    <a:pt x="88" y="203"/>
                  </a:lnTo>
                  <a:lnTo>
                    <a:pt x="88" y="203"/>
                  </a:lnTo>
                  <a:lnTo>
                    <a:pt x="100" y="204"/>
                  </a:lnTo>
                  <a:lnTo>
                    <a:pt x="112" y="207"/>
                  </a:lnTo>
                  <a:lnTo>
                    <a:pt x="138" y="217"/>
                  </a:lnTo>
                  <a:lnTo>
                    <a:pt x="151" y="223"/>
                  </a:lnTo>
                  <a:lnTo>
                    <a:pt x="164" y="227"/>
                  </a:lnTo>
                  <a:lnTo>
                    <a:pt x="178" y="230"/>
                  </a:lnTo>
                  <a:lnTo>
                    <a:pt x="192" y="232"/>
                  </a:lnTo>
                  <a:lnTo>
                    <a:pt x="192" y="232"/>
                  </a:lnTo>
                  <a:lnTo>
                    <a:pt x="203" y="230"/>
                  </a:lnTo>
                  <a:lnTo>
                    <a:pt x="211" y="228"/>
                  </a:lnTo>
                  <a:lnTo>
                    <a:pt x="216" y="223"/>
                  </a:lnTo>
                  <a:lnTo>
                    <a:pt x="218" y="216"/>
                  </a:lnTo>
                  <a:lnTo>
                    <a:pt x="220" y="211"/>
                  </a:lnTo>
                  <a:lnTo>
                    <a:pt x="218" y="204"/>
                  </a:lnTo>
                  <a:lnTo>
                    <a:pt x="217" y="199"/>
                  </a:lnTo>
                  <a:lnTo>
                    <a:pt x="215" y="194"/>
                  </a:lnTo>
                  <a:lnTo>
                    <a:pt x="215" y="194"/>
                  </a:lnTo>
                  <a:lnTo>
                    <a:pt x="220" y="193"/>
                  </a:lnTo>
                  <a:lnTo>
                    <a:pt x="222" y="190"/>
                  </a:lnTo>
                  <a:lnTo>
                    <a:pt x="228" y="184"/>
                  </a:lnTo>
                  <a:lnTo>
                    <a:pt x="231" y="176"/>
                  </a:lnTo>
                  <a:lnTo>
                    <a:pt x="231" y="168"/>
                  </a:lnTo>
                  <a:lnTo>
                    <a:pt x="231" y="160"/>
                  </a:lnTo>
                  <a:lnTo>
                    <a:pt x="229" y="154"/>
                  </a:lnTo>
                  <a:lnTo>
                    <a:pt x="226" y="149"/>
                  </a:lnTo>
                  <a:lnTo>
                    <a:pt x="221" y="146"/>
                  </a:lnTo>
                  <a:lnTo>
                    <a:pt x="221" y="146"/>
                  </a:lnTo>
                  <a:lnTo>
                    <a:pt x="229" y="137"/>
                  </a:lnTo>
                  <a:lnTo>
                    <a:pt x="233" y="130"/>
                  </a:lnTo>
                  <a:lnTo>
                    <a:pt x="235" y="124"/>
                  </a:lnTo>
                  <a:lnTo>
                    <a:pt x="237" y="119"/>
                  </a:lnTo>
                  <a:lnTo>
                    <a:pt x="237" y="119"/>
                  </a:lnTo>
                  <a:lnTo>
                    <a:pt x="235" y="113"/>
                  </a:lnTo>
                  <a:lnTo>
                    <a:pt x="233" y="108"/>
                  </a:lnTo>
                  <a:lnTo>
                    <a:pt x="230" y="106"/>
                  </a:lnTo>
                  <a:lnTo>
                    <a:pt x="226" y="103"/>
                  </a:lnTo>
                  <a:lnTo>
                    <a:pt x="217" y="99"/>
                  </a:lnTo>
                  <a:lnTo>
                    <a:pt x="207" y="98"/>
                  </a:lnTo>
                  <a:lnTo>
                    <a:pt x="196" y="98"/>
                  </a:lnTo>
                  <a:lnTo>
                    <a:pt x="187" y="99"/>
                  </a:lnTo>
                  <a:lnTo>
                    <a:pt x="179" y="100"/>
                  </a:lnTo>
                  <a:lnTo>
                    <a:pt x="179" y="10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8201" name="TextBox 46"/>
          <p:cNvSpPr txBox="1">
            <a:spLocks noChangeArrowheads="1"/>
          </p:cNvSpPr>
          <p:nvPr/>
        </p:nvSpPr>
        <p:spPr bwMode="auto">
          <a:xfrm>
            <a:off x="682625"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8202" name="TextBox 46"/>
          <p:cNvSpPr txBox="1">
            <a:spLocks noChangeArrowheads="1"/>
          </p:cNvSpPr>
          <p:nvPr/>
        </p:nvSpPr>
        <p:spPr bwMode="auto">
          <a:xfrm>
            <a:off x="2722563"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8203" name="TextBox 46"/>
          <p:cNvSpPr txBox="1">
            <a:spLocks noChangeArrowheads="1"/>
          </p:cNvSpPr>
          <p:nvPr/>
        </p:nvSpPr>
        <p:spPr bwMode="auto">
          <a:xfrm>
            <a:off x="4754563"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8204" name="TextBox 46"/>
          <p:cNvSpPr txBox="1">
            <a:spLocks noChangeArrowheads="1"/>
          </p:cNvSpPr>
          <p:nvPr/>
        </p:nvSpPr>
        <p:spPr bwMode="auto">
          <a:xfrm>
            <a:off x="6794500" y="3371850"/>
            <a:ext cx="1539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8205" name="文本框 8"/>
          <p:cNvSpPr txBox="1">
            <a:spLocks noChangeArrowheads="1"/>
          </p:cNvSpPr>
          <p:nvPr/>
        </p:nvSpPr>
        <p:spPr bwMode="auto">
          <a:xfrm>
            <a:off x="963613" y="309562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200" b="1">
                <a:solidFill>
                  <a:srgbClr val="137EEC"/>
                </a:solidFill>
                <a:latin typeface="方正兰亭黑_GBK" pitchFamily="2" charset="-122"/>
                <a:ea typeface="方正兰亭黑_GBK" pitchFamily="2" charset="-122"/>
              </a:rPr>
              <a:t>亮点</a:t>
            </a:r>
            <a:r>
              <a:rPr lang="en-US" altLang="zh-CN" sz="1200" b="1">
                <a:solidFill>
                  <a:srgbClr val="137EEC"/>
                </a:solidFill>
                <a:latin typeface="方正兰亭黑_GBK" pitchFamily="2" charset="-122"/>
                <a:ea typeface="方正兰亭黑_GBK" pitchFamily="2" charset="-122"/>
              </a:rPr>
              <a:t>1</a:t>
            </a:r>
            <a:endParaRPr lang="zh-CN" altLang="en-US" sz="1200" b="1">
              <a:solidFill>
                <a:srgbClr val="137EEC"/>
              </a:solidFill>
              <a:latin typeface="方正兰亭黑_GBK" pitchFamily="2" charset="-122"/>
              <a:ea typeface="方正兰亭黑_GBK" pitchFamily="2" charset="-122"/>
            </a:endParaRPr>
          </a:p>
        </p:txBody>
      </p:sp>
      <p:sp>
        <p:nvSpPr>
          <p:cNvPr id="8206" name="文本框 8"/>
          <p:cNvSpPr txBox="1">
            <a:spLocks noChangeArrowheads="1"/>
          </p:cNvSpPr>
          <p:nvPr/>
        </p:nvSpPr>
        <p:spPr bwMode="auto">
          <a:xfrm>
            <a:off x="3038475" y="31226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200" b="1">
                <a:solidFill>
                  <a:srgbClr val="137EEC"/>
                </a:solidFill>
                <a:latin typeface="方正兰亭黑_GBK" pitchFamily="2" charset="-122"/>
                <a:ea typeface="方正兰亭黑_GBK" pitchFamily="2" charset="-122"/>
              </a:rPr>
              <a:t>亮点</a:t>
            </a:r>
            <a:r>
              <a:rPr lang="en-US" altLang="zh-CN" sz="1200" b="1">
                <a:solidFill>
                  <a:srgbClr val="137EEC"/>
                </a:solidFill>
                <a:latin typeface="方正兰亭黑_GBK" pitchFamily="2" charset="-122"/>
                <a:ea typeface="方正兰亭黑_GBK" pitchFamily="2" charset="-122"/>
              </a:rPr>
              <a:t>2</a:t>
            </a:r>
            <a:endParaRPr lang="zh-CN" altLang="en-US" sz="1200" b="1">
              <a:solidFill>
                <a:srgbClr val="137EEC"/>
              </a:solidFill>
              <a:latin typeface="方正兰亭黑_GBK" pitchFamily="2" charset="-122"/>
              <a:ea typeface="方正兰亭黑_GBK" pitchFamily="2" charset="-122"/>
            </a:endParaRPr>
          </a:p>
        </p:txBody>
      </p:sp>
      <p:sp>
        <p:nvSpPr>
          <p:cNvPr id="8207" name="文本框 8"/>
          <p:cNvSpPr txBox="1">
            <a:spLocks noChangeArrowheads="1"/>
          </p:cNvSpPr>
          <p:nvPr/>
        </p:nvSpPr>
        <p:spPr bwMode="auto">
          <a:xfrm>
            <a:off x="5111750" y="31226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200" b="1">
                <a:solidFill>
                  <a:srgbClr val="137EEC"/>
                </a:solidFill>
                <a:latin typeface="方正兰亭黑_GBK" pitchFamily="2" charset="-122"/>
                <a:ea typeface="方正兰亭黑_GBK" pitchFamily="2" charset="-122"/>
              </a:rPr>
              <a:t>亮点</a:t>
            </a:r>
            <a:r>
              <a:rPr lang="en-US" altLang="zh-CN" sz="1200" b="1">
                <a:solidFill>
                  <a:srgbClr val="137EEC"/>
                </a:solidFill>
                <a:latin typeface="方正兰亭黑_GBK" pitchFamily="2" charset="-122"/>
                <a:ea typeface="方正兰亭黑_GBK" pitchFamily="2" charset="-122"/>
              </a:rPr>
              <a:t>3</a:t>
            </a:r>
            <a:endParaRPr lang="zh-CN" altLang="en-US" sz="1200" b="1">
              <a:solidFill>
                <a:srgbClr val="137EEC"/>
              </a:solidFill>
              <a:latin typeface="方正兰亭黑_GBK" pitchFamily="2" charset="-122"/>
              <a:ea typeface="方正兰亭黑_GBK" pitchFamily="2" charset="-122"/>
            </a:endParaRPr>
          </a:p>
        </p:txBody>
      </p:sp>
      <p:sp>
        <p:nvSpPr>
          <p:cNvPr id="8208" name="文本框 8"/>
          <p:cNvSpPr txBox="1">
            <a:spLocks noChangeArrowheads="1"/>
          </p:cNvSpPr>
          <p:nvPr/>
        </p:nvSpPr>
        <p:spPr bwMode="auto">
          <a:xfrm>
            <a:off x="7185025" y="3143250"/>
            <a:ext cx="5873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200" b="1">
                <a:solidFill>
                  <a:srgbClr val="137EEC"/>
                </a:solidFill>
                <a:latin typeface="方正兰亭黑_GBK" pitchFamily="2" charset="-122"/>
                <a:ea typeface="方正兰亭黑_GBK" pitchFamily="2" charset="-122"/>
              </a:rPr>
              <a:t>亮点</a:t>
            </a:r>
            <a:r>
              <a:rPr lang="en-US" altLang="zh-CN" sz="1200" b="1">
                <a:solidFill>
                  <a:srgbClr val="137EEC"/>
                </a:solidFill>
                <a:latin typeface="方正兰亭黑_GBK" pitchFamily="2" charset="-122"/>
                <a:ea typeface="方正兰亭黑_GBK" pitchFamily="2" charset="-122"/>
              </a:rPr>
              <a:t>4</a:t>
            </a:r>
            <a:endParaRPr lang="zh-CN" altLang="en-US" sz="1200" b="1">
              <a:solidFill>
                <a:srgbClr val="137EEC"/>
              </a:solidFill>
              <a:latin typeface="方正兰亭黑_GBK" pitchFamily="2" charset="-122"/>
              <a:ea typeface="方正兰亭黑_GBK" pitchFamily="2" charset="-122"/>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8"/>
          <p:cNvSpPr txBox="1">
            <a:spLocks noChangeArrowheads="1"/>
          </p:cNvSpPr>
          <p:nvPr/>
        </p:nvSpPr>
        <p:spPr bwMode="auto">
          <a:xfrm>
            <a:off x="3622675" y="303213"/>
            <a:ext cx="1979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1.2 </a:t>
            </a:r>
            <a:r>
              <a:rPr lang="zh-CN" altLang="en-US" sz="2400" b="1">
                <a:solidFill>
                  <a:srgbClr val="137EEC"/>
                </a:solidFill>
                <a:latin typeface="方正兰亭黑_GBK" pitchFamily="2" charset="-122"/>
                <a:ea typeface="方正兰亭黑_GBK" pitchFamily="2" charset="-122"/>
              </a:rPr>
              <a:t>未来愿景</a:t>
            </a:r>
          </a:p>
        </p:txBody>
      </p:sp>
      <p:sp>
        <p:nvSpPr>
          <p:cNvPr id="9219"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221" name="图片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16075"/>
            <a:ext cx="4727575"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椭圆 40"/>
          <p:cNvSpPr/>
          <p:nvPr/>
        </p:nvSpPr>
        <p:spPr>
          <a:xfrm>
            <a:off x="4864100" y="1627188"/>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2" name="椭圆 41"/>
          <p:cNvSpPr/>
          <p:nvPr/>
        </p:nvSpPr>
        <p:spPr>
          <a:xfrm>
            <a:off x="4864100" y="2436813"/>
            <a:ext cx="179388" cy="179387"/>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3" name="椭圆 42"/>
          <p:cNvSpPr/>
          <p:nvPr/>
        </p:nvSpPr>
        <p:spPr>
          <a:xfrm>
            <a:off x="4864100" y="3244850"/>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4" name="椭圆 43"/>
          <p:cNvSpPr/>
          <p:nvPr/>
        </p:nvSpPr>
        <p:spPr>
          <a:xfrm>
            <a:off x="4864100" y="4052888"/>
            <a:ext cx="179388" cy="180975"/>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226" name="文本框 8"/>
          <p:cNvSpPr txBox="1">
            <a:spLocks noChangeArrowheads="1"/>
          </p:cNvSpPr>
          <p:nvPr/>
        </p:nvSpPr>
        <p:spPr bwMode="auto">
          <a:xfrm>
            <a:off x="5043488" y="1568450"/>
            <a:ext cx="65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a:solidFill>
                  <a:srgbClr val="137EEC"/>
                </a:solidFill>
                <a:latin typeface="方正兰亭黑_GBK" pitchFamily="2" charset="-122"/>
                <a:ea typeface="方正兰亭黑_GBK" pitchFamily="2" charset="-122"/>
              </a:rPr>
              <a:t>愿景</a:t>
            </a:r>
            <a:r>
              <a:rPr lang="en-US" altLang="zh-CN" sz="1400" b="1">
                <a:solidFill>
                  <a:srgbClr val="137EEC"/>
                </a:solidFill>
                <a:latin typeface="方正兰亭黑_GBK" pitchFamily="2" charset="-122"/>
                <a:ea typeface="方正兰亭黑_GBK" pitchFamily="2" charset="-122"/>
              </a:rPr>
              <a:t>1</a:t>
            </a:r>
            <a:endParaRPr lang="zh-CN" altLang="en-US" sz="1400" b="1">
              <a:solidFill>
                <a:srgbClr val="137EEC"/>
              </a:solidFill>
              <a:latin typeface="方正兰亭黑_GBK" pitchFamily="2" charset="-122"/>
              <a:ea typeface="方正兰亭黑_GBK" pitchFamily="2" charset="-122"/>
            </a:endParaRPr>
          </a:p>
        </p:txBody>
      </p:sp>
      <p:sp>
        <p:nvSpPr>
          <p:cNvPr id="9227" name="文本框 8"/>
          <p:cNvSpPr txBox="1">
            <a:spLocks noChangeArrowheads="1"/>
          </p:cNvSpPr>
          <p:nvPr/>
        </p:nvSpPr>
        <p:spPr bwMode="auto">
          <a:xfrm>
            <a:off x="5043488" y="2393950"/>
            <a:ext cx="652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a:solidFill>
                  <a:srgbClr val="137EEC"/>
                </a:solidFill>
                <a:latin typeface="方正兰亭黑_GBK" pitchFamily="2" charset="-122"/>
                <a:ea typeface="方正兰亭黑_GBK" pitchFamily="2" charset="-122"/>
              </a:rPr>
              <a:t>愿景</a:t>
            </a:r>
            <a:r>
              <a:rPr lang="en-US" altLang="zh-CN" sz="1400" b="1">
                <a:solidFill>
                  <a:srgbClr val="137EEC"/>
                </a:solidFill>
                <a:latin typeface="方正兰亭黑_GBK" pitchFamily="2" charset="-122"/>
                <a:ea typeface="方正兰亭黑_GBK" pitchFamily="2" charset="-122"/>
              </a:rPr>
              <a:t>2</a:t>
            </a:r>
            <a:endParaRPr lang="zh-CN" altLang="en-US" sz="1400" b="1">
              <a:solidFill>
                <a:srgbClr val="137EEC"/>
              </a:solidFill>
              <a:latin typeface="方正兰亭黑_GBK" pitchFamily="2" charset="-122"/>
              <a:ea typeface="方正兰亭黑_GBK" pitchFamily="2" charset="-122"/>
            </a:endParaRPr>
          </a:p>
        </p:txBody>
      </p:sp>
      <p:sp>
        <p:nvSpPr>
          <p:cNvPr id="9228" name="文本框 8"/>
          <p:cNvSpPr txBox="1">
            <a:spLocks noChangeArrowheads="1"/>
          </p:cNvSpPr>
          <p:nvPr/>
        </p:nvSpPr>
        <p:spPr bwMode="auto">
          <a:xfrm>
            <a:off x="5043488" y="3190875"/>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a:solidFill>
                  <a:srgbClr val="137EEC"/>
                </a:solidFill>
                <a:latin typeface="方正兰亭黑_GBK" pitchFamily="2" charset="-122"/>
                <a:ea typeface="方正兰亭黑_GBK" pitchFamily="2" charset="-122"/>
              </a:rPr>
              <a:t>愿景</a:t>
            </a:r>
            <a:r>
              <a:rPr lang="en-US" altLang="zh-CN" sz="1400" b="1">
                <a:solidFill>
                  <a:srgbClr val="137EEC"/>
                </a:solidFill>
                <a:latin typeface="方正兰亭黑_GBK" pitchFamily="2" charset="-122"/>
                <a:ea typeface="方正兰亭黑_GBK" pitchFamily="2" charset="-122"/>
              </a:rPr>
              <a:t>3</a:t>
            </a:r>
            <a:endParaRPr lang="zh-CN" altLang="en-US" sz="1400" b="1">
              <a:solidFill>
                <a:srgbClr val="137EEC"/>
              </a:solidFill>
              <a:latin typeface="方正兰亭黑_GBK" pitchFamily="2" charset="-122"/>
              <a:ea typeface="方正兰亭黑_GBK" pitchFamily="2" charset="-122"/>
            </a:endParaRPr>
          </a:p>
        </p:txBody>
      </p:sp>
      <p:sp>
        <p:nvSpPr>
          <p:cNvPr id="9229" name="文本框 8"/>
          <p:cNvSpPr txBox="1">
            <a:spLocks noChangeArrowheads="1"/>
          </p:cNvSpPr>
          <p:nvPr/>
        </p:nvSpPr>
        <p:spPr bwMode="auto">
          <a:xfrm>
            <a:off x="5043488" y="4003675"/>
            <a:ext cx="65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400" b="1">
                <a:solidFill>
                  <a:srgbClr val="137EEC"/>
                </a:solidFill>
                <a:latin typeface="方正兰亭黑_GBK" pitchFamily="2" charset="-122"/>
                <a:ea typeface="方正兰亭黑_GBK" pitchFamily="2" charset="-122"/>
              </a:rPr>
              <a:t>愿景</a:t>
            </a:r>
            <a:r>
              <a:rPr lang="en-US" altLang="zh-CN" sz="1400" b="1">
                <a:solidFill>
                  <a:srgbClr val="137EEC"/>
                </a:solidFill>
                <a:latin typeface="方正兰亭黑_GBK" pitchFamily="2" charset="-122"/>
                <a:ea typeface="方正兰亭黑_GBK" pitchFamily="2" charset="-122"/>
              </a:rPr>
              <a:t>4</a:t>
            </a:r>
            <a:endParaRPr lang="zh-CN" altLang="en-US" sz="1400" b="1">
              <a:solidFill>
                <a:srgbClr val="137EEC"/>
              </a:solidFill>
              <a:latin typeface="方正兰亭黑_GBK" pitchFamily="2" charset="-122"/>
              <a:ea typeface="方正兰亭黑_GBK" pitchFamily="2" charset="-122"/>
            </a:endParaRPr>
          </a:p>
        </p:txBody>
      </p:sp>
      <p:sp>
        <p:nvSpPr>
          <p:cNvPr id="9230" name="TextBox 46"/>
          <p:cNvSpPr txBox="1">
            <a:spLocks noChangeArrowheads="1"/>
          </p:cNvSpPr>
          <p:nvPr/>
        </p:nvSpPr>
        <p:spPr bwMode="auto">
          <a:xfrm>
            <a:off x="5043488" y="1868488"/>
            <a:ext cx="35988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9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9231" name="TextBox 46"/>
          <p:cNvSpPr txBox="1">
            <a:spLocks noChangeArrowheads="1"/>
          </p:cNvSpPr>
          <p:nvPr/>
        </p:nvSpPr>
        <p:spPr bwMode="auto">
          <a:xfrm>
            <a:off x="5043488" y="2652713"/>
            <a:ext cx="35988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9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9232" name="TextBox 46"/>
          <p:cNvSpPr txBox="1">
            <a:spLocks noChangeArrowheads="1"/>
          </p:cNvSpPr>
          <p:nvPr/>
        </p:nvSpPr>
        <p:spPr bwMode="auto">
          <a:xfrm>
            <a:off x="5043488" y="3478213"/>
            <a:ext cx="35988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9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9233" name="TextBox 46"/>
          <p:cNvSpPr txBox="1">
            <a:spLocks noChangeArrowheads="1"/>
          </p:cNvSpPr>
          <p:nvPr/>
        </p:nvSpPr>
        <p:spPr bwMode="auto">
          <a:xfrm>
            <a:off x="5043488" y="4271963"/>
            <a:ext cx="35988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9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8"/>
          <p:cNvSpPr txBox="1">
            <a:spLocks noChangeArrowheads="1"/>
          </p:cNvSpPr>
          <p:nvPr/>
        </p:nvSpPr>
        <p:spPr bwMode="auto">
          <a:xfrm>
            <a:off x="3622675" y="303213"/>
            <a:ext cx="198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1.3 </a:t>
            </a:r>
            <a:r>
              <a:rPr lang="zh-CN" altLang="en-US" sz="2400" b="1">
                <a:solidFill>
                  <a:srgbClr val="137EEC"/>
                </a:solidFill>
                <a:latin typeface="方正兰亭黑_GBK" pitchFamily="2" charset="-122"/>
                <a:ea typeface="方正兰亭黑_GBK" pitchFamily="2" charset="-122"/>
              </a:rPr>
              <a:t>团队介绍</a:t>
            </a:r>
          </a:p>
        </p:txBody>
      </p:sp>
      <p:sp>
        <p:nvSpPr>
          <p:cNvPr id="10243"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245" name="组合 33"/>
          <p:cNvGrpSpPr>
            <a:grpSpLocks/>
          </p:cNvGrpSpPr>
          <p:nvPr/>
        </p:nvGrpSpPr>
        <p:grpSpPr bwMode="auto">
          <a:xfrm>
            <a:off x="1063625" y="1560513"/>
            <a:ext cx="1531938" cy="1530350"/>
            <a:chOff x="1013023" y="1353800"/>
            <a:chExt cx="1238082" cy="1238082"/>
          </a:xfrm>
        </p:grpSpPr>
        <p:pic>
          <p:nvPicPr>
            <p:cNvPr id="10267" name="图片 27"/>
            <p:cNvPicPr>
              <a:picLocks noChangeAspect="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1069667" y="1410444"/>
              <a:ext cx="1124794" cy="11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矩形 56"/>
            <p:cNvSpPr/>
            <p:nvPr/>
          </p:nvSpPr>
          <p:spPr>
            <a:xfrm>
              <a:off x="1013023"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0246" name="组合 34"/>
          <p:cNvGrpSpPr>
            <a:grpSpLocks/>
          </p:cNvGrpSpPr>
          <p:nvPr/>
        </p:nvGrpSpPr>
        <p:grpSpPr bwMode="auto">
          <a:xfrm>
            <a:off x="2946400" y="1560513"/>
            <a:ext cx="1531938" cy="1530350"/>
            <a:chOff x="2815558" y="1353800"/>
            <a:chExt cx="1238082" cy="1238082"/>
          </a:xfrm>
        </p:grpSpPr>
        <p:pic>
          <p:nvPicPr>
            <p:cNvPr id="10265" name="图片 28"/>
            <p:cNvPicPr>
              <a:picLocks noChangeAspect="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2872202" y="1410444"/>
              <a:ext cx="1124794" cy="11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矩形 59"/>
            <p:cNvSpPr/>
            <p:nvPr/>
          </p:nvSpPr>
          <p:spPr>
            <a:xfrm>
              <a:off x="2815558"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0247" name="组合 35"/>
          <p:cNvGrpSpPr>
            <a:grpSpLocks/>
          </p:cNvGrpSpPr>
          <p:nvPr/>
        </p:nvGrpSpPr>
        <p:grpSpPr bwMode="auto">
          <a:xfrm>
            <a:off x="4757738" y="1560513"/>
            <a:ext cx="1531937" cy="1530350"/>
            <a:chOff x="1013023" y="1353800"/>
            <a:chExt cx="1238082" cy="1238082"/>
          </a:xfrm>
        </p:grpSpPr>
        <p:pic>
          <p:nvPicPr>
            <p:cNvPr id="10263" name="图片 36"/>
            <p:cNvPicPr>
              <a:picLocks noChangeAspect="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1069667" y="1410444"/>
              <a:ext cx="1124794" cy="11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p:cNvSpPr/>
            <p:nvPr/>
          </p:nvSpPr>
          <p:spPr>
            <a:xfrm>
              <a:off x="1013023"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grpSp>
        <p:nvGrpSpPr>
          <p:cNvPr id="10248" name="组合 38"/>
          <p:cNvGrpSpPr>
            <a:grpSpLocks/>
          </p:cNvGrpSpPr>
          <p:nvPr/>
        </p:nvGrpSpPr>
        <p:grpSpPr bwMode="auto">
          <a:xfrm>
            <a:off x="6637338" y="1560513"/>
            <a:ext cx="1530350" cy="1530350"/>
            <a:chOff x="2815558" y="1353800"/>
            <a:chExt cx="1238082" cy="1238082"/>
          </a:xfrm>
        </p:grpSpPr>
        <p:pic>
          <p:nvPicPr>
            <p:cNvPr id="10261" name="图片 39"/>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bwMode="auto">
            <a:xfrm>
              <a:off x="2872202" y="1410444"/>
              <a:ext cx="1124794" cy="11247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6" name="矩形 65"/>
            <p:cNvSpPr/>
            <p:nvPr/>
          </p:nvSpPr>
          <p:spPr>
            <a:xfrm>
              <a:off x="2815558" y="1353800"/>
              <a:ext cx="1238082" cy="1238082"/>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67" name="矩形 66"/>
          <p:cNvSpPr/>
          <p:nvPr/>
        </p:nvSpPr>
        <p:spPr>
          <a:xfrm>
            <a:off x="1063625" y="3230563"/>
            <a:ext cx="1531938"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8" name="矩形 67"/>
          <p:cNvSpPr/>
          <p:nvPr/>
        </p:nvSpPr>
        <p:spPr>
          <a:xfrm>
            <a:off x="2922588" y="3230563"/>
            <a:ext cx="1530350"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9" name="矩形 68"/>
          <p:cNvSpPr/>
          <p:nvPr/>
        </p:nvSpPr>
        <p:spPr>
          <a:xfrm>
            <a:off x="4779963" y="3230563"/>
            <a:ext cx="1531937"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0" name="矩形 69"/>
          <p:cNvSpPr/>
          <p:nvPr/>
        </p:nvSpPr>
        <p:spPr>
          <a:xfrm>
            <a:off x="6637338" y="3230563"/>
            <a:ext cx="1531937" cy="969962"/>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253" name="TextBox 46"/>
          <p:cNvSpPr txBox="1">
            <a:spLocks noChangeArrowheads="1"/>
          </p:cNvSpPr>
          <p:nvPr/>
        </p:nvSpPr>
        <p:spPr bwMode="auto">
          <a:xfrm>
            <a:off x="1089025" y="3549650"/>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a:t>
            </a:r>
          </a:p>
        </p:txBody>
      </p:sp>
      <p:sp>
        <p:nvSpPr>
          <p:cNvPr id="10254" name="TextBox 46"/>
          <p:cNvSpPr txBox="1">
            <a:spLocks noChangeArrowheads="1"/>
          </p:cNvSpPr>
          <p:nvPr/>
        </p:nvSpPr>
        <p:spPr bwMode="auto">
          <a:xfrm>
            <a:off x="2946400" y="3549650"/>
            <a:ext cx="1531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a:t>
            </a:r>
          </a:p>
        </p:txBody>
      </p:sp>
      <p:sp>
        <p:nvSpPr>
          <p:cNvPr id="10255" name="TextBox 46"/>
          <p:cNvSpPr txBox="1">
            <a:spLocks noChangeArrowheads="1"/>
          </p:cNvSpPr>
          <p:nvPr/>
        </p:nvSpPr>
        <p:spPr bwMode="auto">
          <a:xfrm>
            <a:off x="4805363" y="3549650"/>
            <a:ext cx="1530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a:t>
            </a:r>
          </a:p>
        </p:txBody>
      </p:sp>
      <p:sp>
        <p:nvSpPr>
          <p:cNvPr id="10256" name="TextBox 46"/>
          <p:cNvSpPr txBox="1">
            <a:spLocks noChangeArrowheads="1"/>
          </p:cNvSpPr>
          <p:nvPr/>
        </p:nvSpPr>
        <p:spPr bwMode="auto">
          <a:xfrm>
            <a:off x="6661150" y="3549650"/>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a:t>
            </a:r>
          </a:p>
        </p:txBody>
      </p:sp>
      <p:sp>
        <p:nvSpPr>
          <p:cNvPr id="10257" name="文本框 8"/>
          <p:cNvSpPr txBox="1">
            <a:spLocks noChangeArrowheads="1"/>
          </p:cNvSpPr>
          <p:nvPr/>
        </p:nvSpPr>
        <p:spPr bwMode="auto">
          <a:xfrm>
            <a:off x="1474788" y="3311525"/>
            <a:ext cx="709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400" b="1">
                <a:solidFill>
                  <a:schemeClr val="bg1"/>
                </a:solidFill>
                <a:latin typeface="方正兰亭黑_GBK" pitchFamily="2" charset="-122"/>
                <a:ea typeface="方正兰亭黑_GBK" pitchFamily="2" charset="-122"/>
              </a:rPr>
              <a:t>Name</a:t>
            </a:r>
            <a:endParaRPr lang="zh-CN" altLang="en-US" sz="1400" b="1">
              <a:solidFill>
                <a:schemeClr val="bg1"/>
              </a:solidFill>
              <a:latin typeface="方正兰亭黑_GBK" pitchFamily="2" charset="-122"/>
              <a:ea typeface="方正兰亭黑_GBK" pitchFamily="2" charset="-122"/>
            </a:endParaRPr>
          </a:p>
        </p:txBody>
      </p:sp>
      <p:sp>
        <p:nvSpPr>
          <p:cNvPr id="10258" name="文本框 8"/>
          <p:cNvSpPr txBox="1">
            <a:spLocks noChangeArrowheads="1"/>
          </p:cNvSpPr>
          <p:nvPr/>
        </p:nvSpPr>
        <p:spPr bwMode="auto">
          <a:xfrm>
            <a:off x="3332163" y="3311525"/>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400" b="1">
                <a:solidFill>
                  <a:schemeClr val="bg1"/>
                </a:solidFill>
                <a:latin typeface="方正兰亭黑_GBK" pitchFamily="2" charset="-122"/>
                <a:ea typeface="方正兰亭黑_GBK" pitchFamily="2" charset="-122"/>
              </a:rPr>
              <a:t>Name</a:t>
            </a:r>
            <a:endParaRPr lang="zh-CN" altLang="en-US" sz="1400" b="1">
              <a:solidFill>
                <a:schemeClr val="bg1"/>
              </a:solidFill>
              <a:latin typeface="方正兰亭黑_GBK" pitchFamily="2" charset="-122"/>
              <a:ea typeface="方正兰亭黑_GBK" pitchFamily="2" charset="-122"/>
            </a:endParaRPr>
          </a:p>
        </p:txBody>
      </p:sp>
      <p:sp>
        <p:nvSpPr>
          <p:cNvPr id="10259" name="文本框 8"/>
          <p:cNvSpPr txBox="1">
            <a:spLocks noChangeArrowheads="1"/>
          </p:cNvSpPr>
          <p:nvPr/>
        </p:nvSpPr>
        <p:spPr bwMode="auto">
          <a:xfrm>
            <a:off x="5191125" y="3324225"/>
            <a:ext cx="7096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400" b="1">
                <a:solidFill>
                  <a:schemeClr val="bg1"/>
                </a:solidFill>
                <a:latin typeface="方正兰亭黑_GBK" pitchFamily="2" charset="-122"/>
                <a:ea typeface="方正兰亭黑_GBK" pitchFamily="2" charset="-122"/>
              </a:rPr>
              <a:t>Name</a:t>
            </a:r>
            <a:endParaRPr lang="zh-CN" altLang="en-US" sz="1400" b="1">
              <a:solidFill>
                <a:schemeClr val="bg1"/>
              </a:solidFill>
              <a:latin typeface="方正兰亭黑_GBK" pitchFamily="2" charset="-122"/>
              <a:ea typeface="方正兰亭黑_GBK" pitchFamily="2" charset="-122"/>
            </a:endParaRPr>
          </a:p>
        </p:txBody>
      </p:sp>
      <p:sp>
        <p:nvSpPr>
          <p:cNvPr id="10260" name="文本框 8"/>
          <p:cNvSpPr txBox="1">
            <a:spLocks noChangeArrowheads="1"/>
          </p:cNvSpPr>
          <p:nvPr/>
        </p:nvSpPr>
        <p:spPr bwMode="auto">
          <a:xfrm>
            <a:off x="7026275" y="3324225"/>
            <a:ext cx="7112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1400" b="1">
                <a:solidFill>
                  <a:schemeClr val="bg1"/>
                </a:solidFill>
                <a:latin typeface="方正兰亭黑_GBK" pitchFamily="2" charset="-122"/>
                <a:ea typeface="方正兰亭黑_GBK" pitchFamily="2" charset="-122"/>
              </a:rPr>
              <a:t>Name</a:t>
            </a:r>
            <a:endParaRPr lang="zh-CN" altLang="en-US" sz="1400" b="1">
              <a:solidFill>
                <a:schemeClr val="bg1"/>
              </a:solidFill>
              <a:latin typeface="方正兰亭黑_GBK" pitchFamily="2" charset="-122"/>
              <a:ea typeface="方正兰亭黑_GBK" pitchFamily="2" charset="-122"/>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文本框 8"/>
          <p:cNvSpPr txBox="1">
            <a:spLocks noChangeArrowheads="1"/>
          </p:cNvSpPr>
          <p:nvPr/>
        </p:nvSpPr>
        <p:spPr bwMode="auto">
          <a:xfrm>
            <a:off x="3622675" y="303213"/>
            <a:ext cx="1984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1.4 </a:t>
            </a:r>
            <a:r>
              <a:rPr lang="zh-CN" altLang="en-US" sz="2400" b="1">
                <a:solidFill>
                  <a:srgbClr val="137EEC"/>
                </a:solidFill>
                <a:latin typeface="方正兰亭黑_GBK" pitchFamily="2" charset="-122"/>
                <a:ea typeface="方正兰亭黑_GBK" pitchFamily="2" charset="-122"/>
              </a:rPr>
              <a:t>公司业务</a:t>
            </a:r>
          </a:p>
        </p:txBody>
      </p:sp>
      <p:sp>
        <p:nvSpPr>
          <p:cNvPr id="11267" name="TextBox 46"/>
          <p:cNvSpPr txBox="1">
            <a:spLocks noChangeArrowheads="1"/>
          </p:cNvSpPr>
          <p:nvPr/>
        </p:nvSpPr>
        <p:spPr bwMode="auto">
          <a:xfrm>
            <a:off x="2595563" y="76517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4" name="直接连接符 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863" y="1268413"/>
            <a:ext cx="2903537" cy="1557337"/>
          </a:xfrm>
          <a:prstGeom prst="rect">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 name="矩形 5"/>
          <p:cNvSpPr/>
          <p:nvPr/>
        </p:nvSpPr>
        <p:spPr>
          <a:xfrm>
            <a:off x="3132138" y="1268413"/>
            <a:ext cx="2905125" cy="1557337"/>
          </a:xfrm>
          <a:prstGeom prst="rect">
            <a:avLst/>
          </a:prstGeom>
          <a:solidFill>
            <a:srgbClr val="37B9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矩形 6"/>
          <p:cNvSpPr/>
          <p:nvPr/>
        </p:nvSpPr>
        <p:spPr>
          <a:xfrm>
            <a:off x="6223000" y="1268413"/>
            <a:ext cx="2903538" cy="1557337"/>
          </a:xfrm>
          <a:prstGeom prst="rect">
            <a:avLst/>
          </a:prstGeom>
          <a:solidFill>
            <a:srgbClr val="2E3E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矩形 8"/>
          <p:cNvSpPr/>
          <p:nvPr/>
        </p:nvSpPr>
        <p:spPr>
          <a:xfrm>
            <a:off x="42863" y="2986088"/>
            <a:ext cx="2903537" cy="1557337"/>
          </a:xfrm>
          <a:prstGeom prst="rect">
            <a:avLst/>
          </a:prstGeom>
          <a:solidFill>
            <a:srgbClr val="2EB4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矩形 9"/>
          <p:cNvSpPr/>
          <p:nvPr/>
        </p:nvSpPr>
        <p:spPr>
          <a:xfrm>
            <a:off x="3132138" y="2986088"/>
            <a:ext cx="2905125" cy="1557337"/>
          </a:xfrm>
          <a:prstGeom prst="rect">
            <a:avLst/>
          </a:prstGeom>
          <a:solidFill>
            <a:srgbClr val="2E3E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 name="矩形 10"/>
          <p:cNvSpPr/>
          <p:nvPr/>
        </p:nvSpPr>
        <p:spPr>
          <a:xfrm>
            <a:off x="6223000" y="2986088"/>
            <a:ext cx="2903538" cy="1557337"/>
          </a:xfrm>
          <a:prstGeom prst="rect">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1275" name="组合 13"/>
          <p:cNvGrpSpPr>
            <a:grpSpLocks/>
          </p:cNvGrpSpPr>
          <p:nvPr/>
        </p:nvGrpSpPr>
        <p:grpSpPr bwMode="auto">
          <a:xfrm>
            <a:off x="227013" y="1674813"/>
            <a:ext cx="733425" cy="733425"/>
            <a:chOff x="971317" y="-733529"/>
            <a:chExt cx="733529" cy="733529"/>
          </a:xfrm>
        </p:grpSpPr>
        <p:sp>
          <p:nvSpPr>
            <p:cNvPr id="12" name="椭圆 11"/>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8" name="文本框 8"/>
            <p:cNvSpPr txBox="1">
              <a:spLocks noChangeArrowheads="1"/>
            </p:cNvSpPr>
            <p:nvPr/>
          </p:nvSpPr>
          <p:spPr bwMode="auto">
            <a:xfrm>
              <a:off x="1056594" y="-597597"/>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01</a:t>
              </a:r>
              <a:endParaRPr lang="zh-CN" altLang="en-US" sz="2400" b="1">
                <a:solidFill>
                  <a:srgbClr val="137EEC"/>
                </a:solidFill>
                <a:latin typeface="方正兰亭黑_GBK" pitchFamily="2" charset="-122"/>
                <a:ea typeface="方正兰亭黑_GBK" pitchFamily="2" charset="-122"/>
              </a:endParaRPr>
            </a:p>
          </p:txBody>
        </p:sp>
      </p:grpSp>
      <p:grpSp>
        <p:nvGrpSpPr>
          <p:cNvPr id="11276" name="组合 14"/>
          <p:cNvGrpSpPr>
            <a:grpSpLocks/>
          </p:cNvGrpSpPr>
          <p:nvPr/>
        </p:nvGrpSpPr>
        <p:grpSpPr bwMode="auto">
          <a:xfrm>
            <a:off x="3255963" y="1674813"/>
            <a:ext cx="733425" cy="733425"/>
            <a:chOff x="971317" y="-733529"/>
            <a:chExt cx="733529" cy="733529"/>
          </a:xfrm>
        </p:grpSpPr>
        <p:sp>
          <p:nvSpPr>
            <p:cNvPr id="16" name="椭圆 15"/>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6" name="文本框 8"/>
            <p:cNvSpPr txBox="1">
              <a:spLocks noChangeArrowheads="1"/>
            </p:cNvSpPr>
            <p:nvPr/>
          </p:nvSpPr>
          <p:spPr bwMode="auto">
            <a:xfrm>
              <a:off x="1056594" y="-597597"/>
              <a:ext cx="558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37B9FC"/>
                  </a:solidFill>
                  <a:latin typeface="方正兰亭黑_GBK" pitchFamily="2" charset="-122"/>
                  <a:ea typeface="方正兰亭黑_GBK" pitchFamily="2" charset="-122"/>
                </a:rPr>
                <a:t>02</a:t>
              </a:r>
              <a:endParaRPr lang="zh-CN" altLang="en-US" sz="2400" b="1">
                <a:solidFill>
                  <a:srgbClr val="37B9FC"/>
                </a:solidFill>
                <a:latin typeface="方正兰亭黑_GBK" pitchFamily="2" charset="-122"/>
                <a:ea typeface="方正兰亭黑_GBK" pitchFamily="2" charset="-122"/>
              </a:endParaRPr>
            </a:p>
          </p:txBody>
        </p:sp>
      </p:grpSp>
      <p:grpSp>
        <p:nvGrpSpPr>
          <p:cNvPr id="11277" name="组合 17"/>
          <p:cNvGrpSpPr>
            <a:grpSpLocks/>
          </p:cNvGrpSpPr>
          <p:nvPr/>
        </p:nvGrpSpPr>
        <p:grpSpPr bwMode="auto">
          <a:xfrm>
            <a:off x="6430963" y="1674813"/>
            <a:ext cx="733425" cy="733425"/>
            <a:chOff x="971317" y="-733529"/>
            <a:chExt cx="733529" cy="733529"/>
          </a:xfrm>
        </p:grpSpPr>
        <p:sp>
          <p:nvSpPr>
            <p:cNvPr id="19" name="椭圆 18"/>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4" name="文本框 8"/>
            <p:cNvSpPr txBox="1">
              <a:spLocks noChangeArrowheads="1"/>
            </p:cNvSpPr>
            <p:nvPr/>
          </p:nvSpPr>
          <p:spPr bwMode="auto">
            <a:xfrm>
              <a:off x="1056594" y="-597597"/>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2E3E4D"/>
                  </a:solidFill>
                  <a:latin typeface="方正兰亭黑_GBK" pitchFamily="2" charset="-122"/>
                  <a:ea typeface="方正兰亭黑_GBK" pitchFamily="2" charset="-122"/>
                </a:rPr>
                <a:t>03</a:t>
              </a:r>
              <a:endParaRPr lang="zh-CN" altLang="en-US" sz="2400" b="1">
                <a:solidFill>
                  <a:srgbClr val="2E3E4D"/>
                </a:solidFill>
                <a:latin typeface="方正兰亭黑_GBK" pitchFamily="2" charset="-122"/>
                <a:ea typeface="方正兰亭黑_GBK" pitchFamily="2" charset="-122"/>
              </a:endParaRPr>
            </a:p>
          </p:txBody>
        </p:sp>
      </p:grpSp>
      <p:grpSp>
        <p:nvGrpSpPr>
          <p:cNvPr id="11278" name="组合 20"/>
          <p:cNvGrpSpPr>
            <a:grpSpLocks/>
          </p:cNvGrpSpPr>
          <p:nvPr/>
        </p:nvGrpSpPr>
        <p:grpSpPr bwMode="auto">
          <a:xfrm>
            <a:off x="3254375" y="3405188"/>
            <a:ext cx="733425" cy="733425"/>
            <a:chOff x="971317" y="-733529"/>
            <a:chExt cx="733529" cy="733529"/>
          </a:xfrm>
        </p:grpSpPr>
        <p:sp>
          <p:nvSpPr>
            <p:cNvPr id="22" name="椭圆 21"/>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2" name="文本框 8"/>
            <p:cNvSpPr txBox="1">
              <a:spLocks noChangeArrowheads="1"/>
            </p:cNvSpPr>
            <p:nvPr/>
          </p:nvSpPr>
          <p:spPr bwMode="auto">
            <a:xfrm>
              <a:off x="1056594" y="-597597"/>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2E3E4D"/>
                  </a:solidFill>
                  <a:latin typeface="方正兰亭黑_GBK" pitchFamily="2" charset="-122"/>
                  <a:ea typeface="方正兰亭黑_GBK" pitchFamily="2" charset="-122"/>
                </a:rPr>
                <a:t>05</a:t>
              </a:r>
              <a:endParaRPr lang="zh-CN" altLang="en-US" sz="2400" b="1">
                <a:solidFill>
                  <a:srgbClr val="2E3E4D"/>
                </a:solidFill>
                <a:latin typeface="方正兰亭黑_GBK" pitchFamily="2" charset="-122"/>
                <a:ea typeface="方正兰亭黑_GBK" pitchFamily="2" charset="-122"/>
              </a:endParaRPr>
            </a:p>
          </p:txBody>
        </p:sp>
      </p:grpSp>
      <p:grpSp>
        <p:nvGrpSpPr>
          <p:cNvPr id="11279" name="组合 24"/>
          <p:cNvGrpSpPr>
            <a:grpSpLocks/>
          </p:cNvGrpSpPr>
          <p:nvPr/>
        </p:nvGrpSpPr>
        <p:grpSpPr bwMode="auto">
          <a:xfrm>
            <a:off x="227013" y="3405188"/>
            <a:ext cx="733425" cy="733425"/>
            <a:chOff x="971317" y="-733529"/>
            <a:chExt cx="733529" cy="733529"/>
          </a:xfrm>
        </p:grpSpPr>
        <p:sp>
          <p:nvSpPr>
            <p:cNvPr id="26" name="椭圆 25"/>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90" name="文本框 8"/>
            <p:cNvSpPr txBox="1">
              <a:spLocks noChangeArrowheads="1"/>
            </p:cNvSpPr>
            <p:nvPr/>
          </p:nvSpPr>
          <p:spPr bwMode="auto">
            <a:xfrm>
              <a:off x="1056594" y="-597597"/>
              <a:ext cx="558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37B9FC"/>
                  </a:solidFill>
                  <a:latin typeface="方正兰亭黑_GBK" pitchFamily="2" charset="-122"/>
                  <a:ea typeface="方正兰亭黑_GBK" pitchFamily="2" charset="-122"/>
                </a:rPr>
                <a:t>04</a:t>
              </a:r>
              <a:endParaRPr lang="zh-CN" altLang="en-US" sz="2400" b="1">
                <a:solidFill>
                  <a:srgbClr val="37B9FC"/>
                </a:solidFill>
                <a:latin typeface="方正兰亭黑_GBK" pitchFamily="2" charset="-122"/>
                <a:ea typeface="方正兰亭黑_GBK" pitchFamily="2" charset="-122"/>
              </a:endParaRPr>
            </a:p>
          </p:txBody>
        </p:sp>
      </p:grpSp>
      <p:grpSp>
        <p:nvGrpSpPr>
          <p:cNvPr id="11280" name="组合 27"/>
          <p:cNvGrpSpPr>
            <a:grpSpLocks/>
          </p:cNvGrpSpPr>
          <p:nvPr/>
        </p:nvGrpSpPr>
        <p:grpSpPr bwMode="auto">
          <a:xfrm>
            <a:off x="6429375" y="3405188"/>
            <a:ext cx="733425" cy="733425"/>
            <a:chOff x="971317" y="-733529"/>
            <a:chExt cx="733529" cy="733529"/>
          </a:xfrm>
        </p:grpSpPr>
        <p:sp>
          <p:nvSpPr>
            <p:cNvPr id="29" name="椭圆 28"/>
            <p:cNvSpPr/>
            <p:nvPr/>
          </p:nvSpPr>
          <p:spPr>
            <a:xfrm>
              <a:off x="971317" y="-733529"/>
              <a:ext cx="733529" cy="7335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288" name="文本框 8"/>
            <p:cNvSpPr txBox="1">
              <a:spLocks noChangeArrowheads="1"/>
            </p:cNvSpPr>
            <p:nvPr/>
          </p:nvSpPr>
          <p:spPr bwMode="auto">
            <a:xfrm>
              <a:off x="1056594" y="-597597"/>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06</a:t>
              </a:r>
              <a:endParaRPr lang="zh-CN" altLang="en-US" sz="2400" b="1">
                <a:solidFill>
                  <a:srgbClr val="137EEC"/>
                </a:solidFill>
                <a:latin typeface="方正兰亭黑_GBK" pitchFamily="2" charset="-122"/>
                <a:ea typeface="方正兰亭黑_GBK" pitchFamily="2" charset="-122"/>
              </a:endParaRPr>
            </a:p>
          </p:txBody>
        </p:sp>
      </p:grpSp>
      <p:sp>
        <p:nvSpPr>
          <p:cNvPr id="11281" name="TextBox 46"/>
          <p:cNvSpPr txBox="1">
            <a:spLocks noChangeArrowheads="1"/>
          </p:cNvSpPr>
          <p:nvPr/>
        </p:nvSpPr>
        <p:spPr bwMode="auto">
          <a:xfrm>
            <a:off x="1209675" y="1503363"/>
            <a:ext cx="1501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1282" name="TextBox 46"/>
          <p:cNvSpPr txBox="1">
            <a:spLocks noChangeArrowheads="1"/>
          </p:cNvSpPr>
          <p:nvPr/>
        </p:nvSpPr>
        <p:spPr bwMode="auto">
          <a:xfrm>
            <a:off x="1233488" y="3233738"/>
            <a:ext cx="15033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1283" name="TextBox 46"/>
          <p:cNvSpPr txBox="1">
            <a:spLocks noChangeArrowheads="1"/>
          </p:cNvSpPr>
          <p:nvPr/>
        </p:nvSpPr>
        <p:spPr bwMode="auto">
          <a:xfrm>
            <a:off x="4259263" y="3233738"/>
            <a:ext cx="15033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1284" name="TextBox 46"/>
          <p:cNvSpPr txBox="1">
            <a:spLocks noChangeArrowheads="1"/>
          </p:cNvSpPr>
          <p:nvPr/>
        </p:nvSpPr>
        <p:spPr bwMode="auto">
          <a:xfrm>
            <a:off x="4302125" y="1503363"/>
            <a:ext cx="15033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1285" name="TextBox 46"/>
          <p:cNvSpPr txBox="1">
            <a:spLocks noChangeArrowheads="1"/>
          </p:cNvSpPr>
          <p:nvPr/>
        </p:nvSpPr>
        <p:spPr bwMode="auto">
          <a:xfrm>
            <a:off x="7351713" y="1503363"/>
            <a:ext cx="15033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1286" name="TextBox 46"/>
          <p:cNvSpPr txBox="1">
            <a:spLocks noChangeArrowheads="1"/>
          </p:cNvSpPr>
          <p:nvPr/>
        </p:nvSpPr>
        <p:spPr bwMode="auto">
          <a:xfrm>
            <a:off x="7394575" y="3233738"/>
            <a:ext cx="15033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chemeClr val="bg1"/>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2292" name="文本框 8"/>
          <p:cNvSpPr txBox="1">
            <a:spLocks noChangeArrowheads="1"/>
          </p:cNvSpPr>
          <p:nvPr/>
        </p:nvSpPr>
        <p:spPr bwMode="auto">
          <a:xfrm>
            <a:off x="1331913" y="2324100"/>
            <a:ext cx="6810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3200" b="1">
                <a:solidFill>
                  <a:srgbClr val="FFFFFF"/>
                </a:solidFill>
                <a:latin typeface="方正兰亭黑_GBK" pitchFamily="2" charset="-122"/>
                <a:ea typeface="方正兰亭黑_GBK" pitchFamily="2" charset="-122"/>
              </a:rPr>
              <a:t>02</a:t>
            </a:r>
            <a:endParaRPr lang="zh-CN" altLang="en-US" sz="3200" b="1">
              <a:solidFill>
                <a:srgbClr val="FFFFFF"/>
              </a:solidFill>
              <a:latin typeface="方正兰亭黑_GBK" pitchFamily="2" charset="-122"/>
              <a:ea typeface="方正兰亭黑_GBK" pitchFamily="2" charset="-122"/>
            </a:endParaRPr>
          </a:p>
        </p:txBody>
      </p:sp>
      <p:sp>
        <p:nvSpPr>
          <p:cNvPr id="12293"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zh-CN" altLang="en-US" sz="1800" b="1">
                <a:solidFill>
                  <a:srgbClr val="FFFFFF"/>
                </a:solidFill>
                <a:latin typeface="方正兰亭黑_GBK" pitchFamily="2" charset="-122"/>
                <a:ea typeface="方正兰亭黑_GBK" pitchFamily="2" charset="-122"/>
              </a:rPr>
              <a:t>项目规划</a:t>
            </a:r>
          </a:p>
        </p:txBody>
      </p:sp>
      <p:sp>
        <p:nvSpPr>
          <p:cNvPr id="12294"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8"/>
          <p:cNvSpPr txBox="1">
            <a:spLocks noChangeArrowheads="1"/>
          </p:cNvSpPr>
          <p:nvPr/>
        </p:nvSpPr>
        <p:spPr bwMode="auto">
          <a:xfrm>
            <a:off x="3622675" y="303213"/>
            <a:ext cx="1979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itchFamily="34" charset="0"/>
                <a:ea typeface="宋体" pitchFamily="2" charset="-122"/>
              </a:defRPr>
            </a:lvl1pPr>
            <a:lvl2pPr marL="742950" indent="-285750">
              <a:defRPr sz="1300">
                <a:solidFill>
                  <a:schemeClr val="tx1"/>
                </a:solidFill>
                <a:latin typeface="Calibri" pitchFamily="34" charset="0"/>
                <a:ea typeface="宋体" pitchFamily="2" charset="-122"/>
              </a:defRPr>
            </a:lvl2pPr>
            <a:lvl3pPr marL="1143000" indent="-228600">
              <a:defRPr sz="1300">
                <a:solidFill>
                  <a:schemeClr val="tx1"/>
                </a:solidFill>
                <a:latin typeface="Calibri" pitchFamily="34" charset="0"/>
                <a:ea typeface="宋体" pitchFamily="2" charset="-122"/>
              </a:defRPr>
            </a:lvl3pPr>
            <a:lvl4pPr marL="1600200" indent="-228600">
              <a:defRPr sz="1300">
                <a:solidFill>
                  <a:schemeClr val="tx1"/>
                </a:solidFill>
                <a:latin typeface="Calibri" pitchFamily="34" charset="0"/>
                <a:ea typeface="宋体" pitchFamily="2" charset="-122"/>
              </a:defRPr>
            </a:lvl4pPr>
            <a:lvl5pPr marL="2057400" indent="-228600">
              <a:defRPr sz="1300">
                <a:solidFill>
                  <a:schemeClr val="tx1"/>
                </a:solidFill>
                <a:latin typeface="Calibri"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2400" b="1">
                <a:solidFill>
                  <a:srgbClr val="137EEC"/>
                </a:solidFill>
                <a:latin typeface="方正兰亭黑_GBK" pitchFamily="2" charset="-122"/>
                <a:ea typeface="方正兰亭黑_GBK" pitchFamily="2" charset="-122"/>
              </a:rPr>
              <a:t>2.1 </a:t>
            </a:r>
            <a:r>
              <a:rPr lang="zh-CN" altLang="en-US" sz="2400" b="1">
                <a:solidFill>
                  <a:srgbClr val="137EEC"/>
                </a:solidFill>
                <a:latin typeface="方正兰亭黑_GBK" pitchFamily="2" charset="-122"/>
                <a:ea typeface="方正兰亭黑_GBK" pitchFamily="2" charset="-122"/>
              </a:rPr>
              <a:t>项目介绍</a:t>
            </a:r>
          </a:p>
        </p:txBody>
      </p:sp>
      <p:sp>
        <p:nvSpPr>
          <p:cNvPr id="13315"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solidFill>
                  <a:srgbClr val="FFFFFF"/>
                </a:solidFill>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6667" r="16667"/>
          <a:stretch/>
        </p:blipFill>
        <p:spPr>
          <a:xfrm>
            <a:off x="1559647" y="2155662"/>
            <a:ext cx="2108445" cy="2108445"/>
          </a:xfrm>
          <a:prstGeom prst="ellipse">
            <a:avLst/>
          </a:prstGeom>
          <a:ln w="57150">
            <a:solidFill>
              <a:srgbClr val="2E3E4D"/>
            </a:solidFill>
          </a:ln>
        </p:spPr>
      </p:pic>
      <p:sp>
        <p:nvSpPr>
          <p:cNvPr id="5" name="椭圆 4"/>
          <p:cNvSpPr/>
          <p:nvPr/>
        </p:nvSpPr>
        <p:spPr>
          <a:xfrm>
            <a:off x="3749675" y="1262063"/>
            <a:ext cx="3706813" cy="3706812"/>
          </a:xfrm>
          <a:prstGeom prst="ellipse">
            <a:avLst/>
          </a:prstGeom>
          <a:solidFill>
            <a:schemeClr val="bg1"/>
          </a:solidFill>
          <a:ln w="57150">
            <a:solidFill>
              <a:srgbClr val="2E3E4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3319" name="TextBox 46"/>
          <p:cNvSpPr txBox="1">
            <a:spLocks noChangeArrowheads="1"/>
          </p:cNvSpPr>
          <p:nvPr/>
        </p:nvSpPr>
        <p:spPr bwMode="auto">
          <a:xfrm>
            <a:off x="4238625" y="2433638"/>
            <a:ext cx="2727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itchFamily="34" charset="0"/>
                <a:ea typeface="宋体" pitchFamily="2" charset="-122"/>
              </a:defRPr>
            </a:lvl1pPr>
            <a:lvl2pPr marL="742950" indent="-285750" defTabSz="522288">
              <a:defRPr sz="1300">
                <a:solidFill>
                  <a:schemeClr val="tx1"/>
                </a:solidFill>
                <a:latin typeface="Calibri" pitchFamily="34" charset="0"/>
                <a:ea typeface="宋体" pitchFamily="2" charset="-122"/>
              </a:defRPr>
            </a:lvl2pPr>
            <a:lvl3pPr marL="1143000" indent="-228600" defTabSz="522288">
              <a:defRPr sz="1300">
                <a:solidFill>
                  <a:schemeClr val="tx1"/>
                </a:solidFill>
                <a:latin typeface="Calibri" pitchFamily="34" charset="0"/>
                <a:ea typeface="宋体" pitchFamily="2" charset="-122"/>
              </a:defRPr>
            </a:lvl3pPr>
            <a:lvl4pPr marL="1600200" indent="-228600" defTabSz="522288">
              <a:defRPr sz="1300">
                <a:solidFill>
                  <a:schemeClr val="tx1"/>
                </a:solidFill>
                <a:latin typeface="Calibri" pitchFamily="34" charset="0"/>
                <a:ea typeface="宋体" pitchFamily="2" charset="-122"/>
              </a:defRPr>
            </a:lvl4pPr>
            <a:lvl5pPr marL="2057400" indent="-228600" defTabSz="522288">
              <a:defRPr sz="1300">
                <a:solidFill>
                  <a:schemeClr val="tx1"/>
                </a:solidFill>
                <a:latin typeface="Calibri" pitchFamily="34" charset="0"/>
                <a:ea typeface="宋体" pitchFamily="2" charset="-122"/>
              </a:defRPr>
            </a:lvl5pPr>
            <a:lvl6pPr marL="25146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6pPr>
            <a:lvl7pPr marL="29718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7pPr>
            <a:lvl8pPr marL="34290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8pPr>
            <a:lvl9pPr marL="3886200" indent="-228600" defTabSz="522288" eaLnBrk="0" fontAlgn="base" hangingPunct="0">
              <a:spcBef>
                <a:spcPct val="0"/>
              </a:spcBef>
              <a:spcAft>
                <a:spcPct val="0"/>
              </a:spcAft>
              <a:defRPr sz="1300">
                <a:solidFill>
                  <a:schemeClr val="tx1"/>
                </a:solidFill>
                <a:latin typeface="Calibri" pitchFamily="34" charset="0"/>
                <a:ea typeface="宋体" pitchFamily="2" charset="-122"/>
              </a:defRPr>
            </a:lvl9pPr>
          </a:lstStyle>
          <a:p>
            <a:pPr eaLnBrk="1" hangingPunct="1"/>
            <a:r>
              <a:rPr lang="en-US" altLang="zh-CN" sz="800">
                <a:latin typeface="Arial" pitchFamily="34" charset="0"/>
                <a:cs typeface="Arial"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a:p>
            <a:pPr eaLnBrk="1" hangingPunct="1"/>
            <a:r>
              <a:rPr lang="en-US" altLang="zh-CN" sz="800">
                <a:latin typeface="Arial" pitchFamily="34" charset="0"/>
                <a:cs typeface="Arial" pitchFamily="34" charset="0"/>
              </a:rPr>
              <a:t>Lorem ipsum dolor sit amet, consectetuer adipiscing elit. Aenean commodo ligula eget dolor. Aenean massa. Cum sociis natoque penatibus et magnis dis parturient montes, nascetur ridiculus mus. </a:t>
            </a:r>
          </a:p>
        </p:txBody>
      </p:sp>
      <p:sp>
        <p:nvSpPr>
          <p:cNvPr id="13320" name="矩形 5"/>
          <p:cNvSpPr>
            <a:spLocks noChangeArrowheads="1"/>
          </p:cNvSpPr>
          <p:nvPr/>
        </p:nvSpPr>
        <p:spPr bwMode="auto">
          <a:xfrm>
            <a:off x="4891088" y="192405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rgbClr val="137EEC"/>
                </a:solidFill>
                <a:latin typeface="方正兰亭黑_GBK" pitchFamily="2" charset="-122"/>
                <a:ea typeface="方正兰亭黑_GBK" pitchFamily="2" charset="-122"/>
              </a:rPr>
              <a:t>项目介绍</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2345</Words>
  <Application>Microsoft Office PowerPoint</Application>
  <PresentationFormat>全屏显示(16:9)</PresentationFormat>
  <Paragraphs>186</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3" baseType="lpstr">
      <vt:lpstr>Calibri</vt:lpstr>
      <vt:lpstr>宋体</vt:lpstr>
      <vt:lpstr>Arial</vt:lpstr>
      <vt:lpstr>Calibri Light</vt:lpstr>
      <vt:lpstr>方正兰亭黑_GBK</vt:lpstr>
      <vt:lpstr>Open Sans</vt:lpstr>
      <vt:lpstr>方正兰亭超细黑简体</vt:lpstr>
      <vt:lpstr>微软雅黑</vt:lpstr>
      <vt:lpstr>Impact</vt:lpstr>
      <vt:lpstr>Office 主题</vt:lpstr>
      <vt:lpstr>Microsoft Excel 97-2003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熊猫设计出品</dc:creator>
  <cp:lastModifiedBy>administrator</cp:lastModifiedBy>
  <cp:revision>97</cp:revision>
  <dcterms:created xsi:type="dcterms:W3CDTF">2015-08-19T06:36:54Z</dcterms:created>
  <dcterms:modified xsi:type="dcterms:W3CDTF">2015-10-15T14:26:26Z</dcterms:modified>
</cp:coreProperties>
</file>