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694E-CCF3-4B11-9BBA-85654C5BA3F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5624-79F4-48AC-8D44-52E3CE519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68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694E-CCF3-4B11-9BBA-85654C5BA3F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5624-79F4-48AC-8D44-52E3CE519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13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694E-CCF3-4B11-9BBA-85654C5BA3F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5624-79F4-48AC-8D44-52E3CE519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84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694E-CCF3-4B11-9BBA-85654C5BA3F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5624-79F4-48AC-8D44-52E3CE519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96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694E-CCF3-4B11-9BBA-85654C5BA3F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5624-79F4-48AC-8D44-52E3CE519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59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694E-CCF3-4B11-9BBA-85654C5BA3F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5624-79F4-48AC-8D44-52E3CE519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34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694E-CCF3-4B11-9BBA-85654C5BA3F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5624-79F4-48AC-8D44-52E3CE519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16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694E-CCF3-4B11-9BBA-85654C5BA3F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5624-79F4-48AC-8D44-52E3CE519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1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694E-CCF3-4B11-9BBA-85654C5BA3F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5624-79F4-48AC-8D44-52E3CE519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07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694E-CCF3-4B11-9BBA-85654C5BA3F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5624-79F4-48AC-8D44-52E3CE519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5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694E-CCF3-4B11-9BBA-85654C5BA3F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5624-79F4-48AC-8D44-52E3CE519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03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F694E-CCF3-4B11-9BBA-85654C5BA3F5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55624-79F4-48AC-8D44-52E3CE519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78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Image database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90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test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6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Image database</vt:lpstr>
      <vt:lpstr>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toy</dc:title>
  <dc:creator>khkim</dc:creator>
  <cp:lastModifiedBy>khkim</cp:lastModifiedBy>
  <cp:revision>2</cp:revision>
  <dcterms:created xsi:type="dcterms:W3CDTF">2017-06-12T04:05:56Z</dcterms:created>
  <dcterms:modified xsi:type="dcterms:W3CDTF">2017-06-12T07:21:17Z</dcterms:modified>
</cp:coreProperties>
</file>