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8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13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4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6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9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4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6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1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7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5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03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78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toy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0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test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6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toy</vt:lpstr>
      <vt:lpstr>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</dc:title>
  <dc:creator>khkim</dc:creator>
  <cp:lastModifiedBy>khkim</cp:lastModifiedBy>
  <cp:revision>1</cp:revision>
  <dcterms:created xsi:type="dcterms:W3CDTF">2017-06-12T04:05:56Z</dcterms:created>
  <dcterms:modified xsi:type="dcterms:W3CDTF">2017-06-12T04:06:21Z</dcterms:modified>
</cp:coreProperties>
</file>