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3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5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9BDC-A710-4338-8DA0-9692A5E8D6B1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AFB61-B23A-43D0-BD92-F6DC1D957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TESTTESTTEST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9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TESTTESTTEST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TESTTESTTEST</dc:title>
  <dc:creator>Family</dc:creator>
  <cp:lastModifiedBy>Family</cp:lastModifiedBy>
  <cp:revision>1</cp:revision>
  <dcterms:created xsi:type="dcterms:W3CDTF">2017-08-21T14:43:02Z</dcterms:created>
  <dcterms:modified xsi:type="dcterms:W3CDTF">2017-08-21T14:43:10Z</dcterms:modified>
</cp:coreProperties>
</file>