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4" r:id="rId3"/>
    <p:sldId id="29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959AF-BA18-4EE7-8CB1-E6B9BE2BE7B8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9984C-B187-4715-92CE-25651AE83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0EA2B-E42E-411C-709D-D6D4DB542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929F29-986E-590A-F5BD-EBC8F376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99B05-FD2F-137C-DB4C-E1C74391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1B09-F44E-FF0F-1A4E-B94791B7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38216-5BD8-3ACA-394D-C7740DE0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7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3B3A-A864-F91B-C810-CD25B683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7D14A-C212-9240-38A2-645186D8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814C2-9412-017C-FC42-2FD852CD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CDEA6-25E3-69B7-E833-47E2987D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E0054-31AD-F503-7E49-0A54F27F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6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2DFDF5-AC86-6D02-81DC-F1DAEEBAB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E8B11-24BB-273C-EA44-CFFD4BAD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341A0-14BB-C9CE-B2C6-BD5EFBE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0981E-A065-DA3C-9B14-6EAE4B16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976EE-A9AC-11ED-F433-E160A810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4A79F-D354-466A-5B15-F4710ACA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C3C0C-1A3E-1B84-6AA6-8F5C1502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3FBD9-D3E7-7BD7-9755-223082BB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9D17-9905-BFFB-6F36-4F3288AE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0065B-4F2F-20C0-9C2F-C31C79C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870E-B469-B575-B46B-2C016EAA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FE9E2-D8B7-CC58-C499-DCF9E957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E37D4-B75D-BB55-0CED-6F4BA8E6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3F2BB-3A7E-A077-8550-352730C9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5D6F6-5B67-AC67-0169-56504DDB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2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2190-566C-1365-26DE-0CF3C7D0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66DCC-8973-A9DB-A5D0-BD50EC9FE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BA467-3A51-7076-14B3-CC69BA34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13708-3000-641E-928B-E4BA4ACC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DA2B8-CEBC-3546-958A-0EAF4FA5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1C641-512A-FB83-F8D9-4E4BEE72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5709D-B1FF-F4D7-892C-CEC43471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F6715-5366-BA6C-551F-E4925DCB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4B0D51-B83B-F1E0-AB5A-111E33EC6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BEFCF6-7BE7-7B08-3297-9DB9B923A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CF2324-7DD3-C2AE-C618-C70F6BA69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029876-C8E5-6FD0-0FD2-D58F402E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E2D184-ABE2-6724-D1E2-BA820E78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D8CBEC-450E-852E-7568-7BD206CB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8523-61ED-FAC5-2F47-B4E6839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725A7-49AC-F89B-4616-658348CE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08FAD-CC38-A318-110A-1B04CAD4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A24156-EBA1-8C34-9F24-3F3B26D5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3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DA4F47-ED0D-F4DE-08C0-DA295508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ADA93-B1F8-CF98-7664-825F577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C07459-F8AA-365B-316C-56ACAC58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5F15C-4F20-E96F-064F-B14D04EC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FC4E6-5FBB-ECA2-8B20-C96E513B1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7BCC0-896D-D1DD-5BA7-E9AD95DE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77398-9674-46A8-51D0-64A66BD1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CAC44-BA37-C1AA-BF28-418D9184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A5889-7E42-9674-FBA4-17C84612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9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89402-5F2E-F094-D58E-EAFBE61C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693B8-DEDF-8981-0814-07467733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07CFAC-DCCB-EE5B-0A1A-06895F50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DAE8C-1CDD-DD5A-3DE3-0A181DD8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E84EF-7B54-EB05-3881-384FF60E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F3910-920D-3C2E-1519-D25D01AF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1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FFAA36-CEEF-6CCA-F4C9-9F1B3E63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F0B1A-5C93-1710-95F2-20E840A7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BC7E0-ADC0-C048-8BDC-B7B0C26B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8E281-7270-43BD-BBA9-9F69A52F3AE4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47036-71D9-085A-968D-1BAB5130A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D4AB2-0CD2-7D5B-2851-DD00C065E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DD4A-98B6-4AC5-AF22-A7BA50786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5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6E849-870C-F0AA-25B5-361FFB446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D8EB86-2310-CF0F-75CC-F05C9EF0E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223722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K-means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F5BAE2-0002-7652-67F9-2881D75DFEE6}"/>
              </a:ext>
            </a:extLst>
          </p:cNvPr>
          <p:cNvSpPr txBox="1"/>
          <p:nvPr/>
        </p:nvSpPr>
        <p:spPr>
          <a:xfrm>
            <a:off x="164760" y="784860"/>
            <a:ext cx="137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1  0.697  0.460</a:t>
            </a:r>
            <a:endParaRPr lang="zh-CN" altLang="en-US" sz="1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DD4340-27E0-5D7A-656C-3FD29215CCFB}"/>
              </a:ext>
            </a:extLst>
          </p:cNvPr>
          <p:cNvSpPr txBox="1"/>
          <p:nvPr/>
        </p:nvSpPr>
        <p:spPr>
          <a:xfrm>
            <a:off x="164760" y="1101745"/>
            <a:ext cx="137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2  0.774  0.376</a:t>
            </a:r>
            <a:endParaRPr lang="zh-CN" altLang="en-US" sz="1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C49484-862A-96FC-0D08-51AB5492CF54}"/>
              </a:ext>
            </a:extLst>
          </p:cNvPr>
          <p:cNvSpPr txBox="1"/>
          <p:nvPr/>
        </p:nvSpPr>
        <p:spPr>
          <a:xfrm>
            <a:off x="164760" y="1392615"/>
            <a:ext cx="137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3  0.634  0.264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D3AAEC-1EE5-4287-7004-34218AC54A70}"/>
              </a:ext>
            </a:extLst>
          </p:cNvPr>
          <p:cNvSpPr txBox="1"/>
          <p:nvPr/>
        </p:nvSpPr>
        <p:spPr>
          <a:xfrm>
            <a:off x="164760" y="1694616"/>
            <a:ext cx="137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4  0.608  0.318</a:t>
            </a:r>
            <a:endParaRPr lang="zh-CN" altLang="en-US" sz="1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FECD80-75C9-205D-F0F4-6B48D69DE300}"/>
              </a:ext>
            </a:extLst>
          </p:cNvPr>
          <p:cNvSpPr txBox="1"/>
          <p:nvPr/>
        </p:nvSpPr>
        <p:spPr>
          <a:xfrm>
            <a:off x="164760" y="1979710"/>
            <a:ext cx="137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5  0.556  0.215</a:t>
            </a:r>
            <a:endParaRPr lang="zh-CN" altLang="en-US" sz="1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B45FB4-95EF-1516-1F7F-20FE5CD1CEEA}"/>
              </a:ext>
            </a:extLst>
          </p:cNvPr>
          <p:cNvSpPr txBox="1"/>
          <p:nvPr/>
        </p:nvSpPr>
        <p:spPr>
          <a:xfrm>
            <a:off x="164760" y="2301415"/>
            <a:ext cx="137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6  0.403  0.237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DB9E5-88BD-8B8B-823D-78E6C6460143}"/>
              </a:ext>
            </a:extLst>
          </p:cNvPr>
          <p:cNvSpPr txBox="1"/>
          <p:nvPr/>
        </p:nvSpPr>
        <p:spPr>
          <a:xfrm>
            <a:off x="164760" y="2609192"/>
            <a:ext cx="137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7  0.481  0.149</a:t>
            </a:r>
            <a:endParaRPr lang="zh-CN" altLang="en-US" sz="1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949B84-DCBD-B8B5-4895-16C38D89D3FC}"/>
              </a:ext>
            </a:extLst>
          </p:cNvPr>
          <p:cNvSpPr txBox="1"/>
          <p:nvPr/>
        </p:nvSpPr>
        <p:spPr>
          <a:xfrm>
            <a:off x="164760" y="2936501"/>
            <a:ext cx="137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8  0.437  0.211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B8BD96-8CE7-39CC-792A-0D4F1616A449}"/>
              </a:ext>
            </a:extLst>
          </p:cNvPr>
          <p:cNvSpPr txBox="1"/>
          <p:nvPr/>
        </p:nvSpPr>
        <p:spPr>
          <a:xfrm>
            <a:off x="164760" y="3243322"/>
            <a:ext cx="137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9  0.666  0.091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A9CE76-F96E-C6F7-747A-C3BDD48F609D}"/>
              </a:ext>
            </a:extLst>
          </p:cNvPr>
          <p:cNvSpPr txBox="1"/>
          <p:nvPr/>
        </p:nvSpPr>
        <p:spPr>
          <a:xfrm>
            <a:off x="132840" y="3553510"/>
            <a:ext cx="145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10  0.243  0.267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DDEDC7-3056-B843-BD38-B929E26D8F85}"/>
              </a:ext>
            </a:extLst>
          </p:cNvPr>
          <p:cNvSpPr txBox="1"/>
          <p:nvPr/>
        </p:nvSpPr>
        <p:spPr>
          <a:xfrm>
            <a:off x="122850" y="4111274"/>
            <a:ext cx="145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12  0.343  0.099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7BB772E-5C54-49B5-AB45-FE1FD8151EFE}"/>
              </a:ext>
            </a:extLst>
          </p:cNvPr>
          <p:cNvSpPr txBox="1"/>
          <p:nvPr/>
        </p:nvSpPr>
        <p:spPr>
          <a:xfrm>
            <a:off x="112860" y="4420523"/>
            <a:ext cx="145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13  0.639  0.161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7A16F8-A3B3-1D65-AAE8-394D123A0A02}"/>
              </a:ext>
            </a:extLst>
          </p:cNvPr>
          <p:cNvSpPr txBox="1"/>
          <p:nvPr/>
        </p:nvSpPr>
        <p:spPr>
          <a:xfrm>
            <a:off x="112860" y="4744488"/>
            <a:ext cx="145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14  0.657  0.198</a:t>
            </a:r>
            <a:endParaRPr lang="zh-CN" altLang="en-US" sz="14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EF4A8F-1C91-6DCB-4B9E-95C3A215EEB3}"/>
              </a:ext>
            </a:extLst>
          </p:cNvPr>
          <p:cNvSpPr txBox="1"/>
          <p:nvPr/>
        </p:nvSpPr>
        <p:spPr>
          <a:xfrm>
            <a:off x="112860" y="5046877"/>
            <a:ext cx="145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15  0.360  0.370</a:t>
            </a:r>
            <a:endParaRPr lang="zh-CN" altLang="en-US" sz="14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6E6AC74-C19A-AF03-85CB-453239B205DF}"/>
              </a:ext>
            </a:extLst>
          </p:cNvPr>
          <p:cNvSpPr txBox="1"/>
          <p:nvPr/>
        </p:nvSpPr>
        <p:spPr>
          <a:xfrm>
            <a:off x="132840" y="3833270"/>
            <a:ext cx="145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11  0.245  0.057</a:t>
            </a:r>
            <a:endParaRPr lang="zh-CN" altLang="en-US" sz="14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8B3FE74-AB5D-69C4-A549-48B2809E9287}"/>
              </a:ext>
            </a:extLst>
          </p:cNvPr>
          <p:cNvSpPr txBox="1"/>
          <p:nvPr/>
        </p:nvSpPr>
        <p:spPr>
          <a:xfrm>
            <a:off x="157140" y="500713"/>
            <a:ext cx="161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编号 密度  含糖率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5A1B2E8-E22D-5F73-4D4F-07AF4357B21E}"/>
              </a:ext>
            </a:extLst>
          </p:cNvPr>
          <p:cNvSpPr txBox="1"/>
          <p:nvPr/>
        </p:nvSpPr>
        <p:spPr>
          <a:xfrm>
            <a:off x="1591140" y="770897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0.36  0.34</a:t>
            </a:r>
            <a:endParaRPr lang="zh-CN" altLang="en-US" sz="16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C4D26E3-59D2-F195-1A49-4F02E504F80B}"/>
              </a:ext>
            </a:extLst>
          </p:cNvPr>
          <p:cNvSpPr txBox="1"/>
          <p:nvPr/>
        </p:nvSpPr>
        <p:spPr>
          <a:xfrm>
            <a:off x="1591140" y="1096539"/>
            <a:ext cx="111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0.39  0.41</a:t>
            </a:r>
            <a:endParaRPr lang="zh-CN" altLang="en-US" sz="16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496DC96-6BE5-C16B-6DFC-3EC5C4656587}"/>
              </a:ext>
            </a:extLst>
          </p:cNvPr>
          <p:cNvSpPr txBox="1"/>
          <p:nvPr/>
        </p:nvSpPr>
        <p:spPr>
          <a:xfrm>
            <a:off x="1591140" y="1385675"/>
            <a:ext cx="1033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0.23  0.29</a:t>
            </a:r>
            <a:endParaRPr lang="zh-CN" altLang="en-US" sz="1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8B634AF-58CA-F13E-8B37-282997A7A3CB}"/>
              </a:ext>
            </a:extLst>
          </p:cNvPr>
          <p:cNvSpPr txBox="1"/>
          <p:nvPr/>
        </p:nvSpPr>
        <p:spPr>
          <a:xfrm>
            <a:off x="1563750" y="1700392"/>
            <a:ext cx="108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0.22  0.25</a:t>
            </a:r>
            <a:endParaRPr lang="zh-CN" altLang="en-US" sz="16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7D4F9B-1BC6-01BE-7ADA-D6769BEFCB95}"/>
              </a:ext>
            </a:extLst>
          </p:cNvPr>
          <p:cNvSpPr txBox="1"/>
          <p:nvPr/>
        </p:nvSpPr>
        <p:spPr>
          <a:xfrm>
            <a:off x="1571160" y="1973680"/>
            <a:ext cx="111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0.15  0.24</a:t>
            </a:r>
            <a:endParaRPr lang="zh-CN" altLang="en-US" sz="16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36999C9-AF24-959C-D8A8-33597FF67DA5}"/>
              </a:ext>
            </a:extLst>
          </p:cNvPr>
          <p:cNvSpPr txBox="1"/>
          <p:nvPr/>
        </p:nvSpPr>
        <p:spPr>
          <a:xfrm>
            <a:off x="1539240" y="2605958"/>
            <a:ext cx="1033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0.11  0.25</a:t>
            </a:r>
            <a:endParaRPr lang="zh-CN" altLang="en-US" sz="16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91D15C-BBB8-9AFE-C767-DB33CF328C4A}"/>
              </a:ext>
            </a:extLst>
          </p:cNvPr>
          <p:cNvSpPr txBox="1"/>
          <p:nvPr/>
        </p:nvSpPr>
        <p:spPr>
          <a:xfrm>
            <a:off x="1539240" y="2924429"/>
            <a:ext cx="106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0.04  0.17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E26D103-32AB-4654-1D99-EB46562CE7AF}"/>
              </a:ext>
            </a:extLst>
          </p:cNvPr>
          <p:cNvSpPr txBox="1"/>
          <p:nvPr/>
        </p:nvSpPr>
        <p:spPr>
          <a:xfrm>
            <a:off x="1553505" y="3221965"/>
            <a:ext cx="110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0.30  0.41</a:t>
            </a:r>
            <a:endParaRPr lang="zh-CN" altLang="en-US" sz="16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E52B8A-A2F5-BF5B-929E-22D6AA686784}"/>
              </a:ext>
            </a:extLst>
          </p:cNvPr>
          <p:cNvSpPr txBox="1"/>
          <p:nvPr/>
        </p:nvSpPr>
        <p:spPr>
          <a:xfrm>
            <a:off x="1571160" y="3557412"/>
            <a:ext cx="110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0.16  0.15</a:t>
            </a:r>
            <a:endParaRPr lang="zh-CN" altLang="en-US" sz="16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949ED84-8470-0D61-CFBB-6C61783B5E4C}"/>
              </a:ext>
            </a:extLst>
          </p:cNvPr>
          <p:cNvSpPr txBox="1"/>
          <p:nvPr/>
        </p:nvSpPr>
        <p:spPr>
          <a:xfrm>
            <a:off x="1574693" y="3834888"/>
            <a:ext cx="110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0.23  0.33</a:t>
            </a:r>
            <a:endParaRPr lang="zh-CN" altLang="en-US" sz="16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40424FE-7664-B809-6971-88D9B72A900C}"/>
              </a:ext>
            </a:extLst>
          </p:cNvPr>
          <p:cNvSpPr txBox="1"/>
          <p:nvPr/>
        </p:nvSpPr>
        <p:spPr>
          <a:xfrm>
            <a:off x="1591140" y="4112364"/>
            <a:ext cx="111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0.15  0.27</a:t>
            </a:r>
            <a:endParaRPr lang="zh-CN" altLang="en-US" sz="16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E45DB87-3867-D474-446D-5FD5187005CB}"/>
              </a:ext>
            </a:extLst>
          </p:cNvPr>
          <p:cNvSpPr txBox="1"/>
          <p:nvPr/>
        </p:nvSpPr>
        <p:spPr>
          <a:xfrm>
            <a:off x="1581150" y="4420656"/>
            <a:ext cx="1033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0.24  0.34</a:t>
            </a:r>
            <a:endParaRPr lang="zh-CN" altLang="en-US" sz="16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A91788-09B8-46DE-7D44-4B0CFBD3D01D}"/>
              </a:ext>
            </a:extLst>
          </p:cNvPr>
          <p:cNvSpPr txBox="1"/>
          <p:nvPr/>
        </p:nvSpPr>
        <p:spPr>
          <a:xfrm>
            <a:off x="1578292" y="4731011"/>
            <a:ext cx="104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0.25  0.34</a:t>
            </a:r>
            <a:endParaRPr lang="zh-CN" altLang="en-US" sz="1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CE90A27-2F47-C6EF-41A1-9549243AF783}"/>
              </a:ext>
            </a:extLst>
          </p:cNvPr>
          <p:cNvSpPr txBox="1"/>
          <p:nvPr/>
        </p:nvSpPr>
        <p:spPr>
          <a:xfrm>
            <a:off x="4343400" y="2485783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0.526  0.201</a:t>
            </a:r>
            <a:endParaRPr lang="zh-CN" altLang="en-US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FE3D85F-43CD-C591-1940-F08E731D07B4}"/>
              </a:ext>
            </a:extLst>
          </p:cNvPr>
          <p:cNvSpPr txBox="1"/>
          <p:nvPr/>
        </p:nvSpPr>
        <p:spPr>
          <a:xfrm>
            <a:off x="4343400" y="440526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0.414  0.366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147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1.875E-6 0.00023 C 0.02891 -0.00856 0.05834 -0.01504 0.08698 -0.02569 C 0.11927 -0.03773 0.1724 -0.08102 0.19258 -0.10116 C 0.20209 -0.11041 0.21211 -0.11875 0.22057 -0.12893 C 0.22604 -0.13541 0.22852 -0.14467 0.23438 -0.15116 C 0.23659 -0.1537 0.23867 -0.15648 0.24102 -0.15879 C 0.24362 -0.16157 0.24649 -0.16389 0.24883 -0.16666 C 0.2513 -0.16967 0.25274 -0.17384 0.25547 -0.17662 C 0.25742 -0.1787 0.26003 -0.1794 0.26237 -0.18102 C 0.27266 -0.19004 0.26172 -0.18426 0.27201 -0.18889 C 0.27318 -0.19028 0.27448 -0.1919 0.27578 -0.19329 C 0.27669 -0.19421 0.27787 -0.19467 0.27865 -0.1956 C 0.28672 -0.2037 0.28125 -0.20139 0.28841 -0.20324 C 0.29024 -0.20926 0.28815 -0.20463 0.29245 -0.20879 L 0.3 -0.21782 L 0.30326 -0.21875 " pathEditMode="relative" rAng="0" ptsTypes="AAAAAAAAAAAAA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10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1.04167E-6 0.00023 C 0.01914 -0.00857 0.01146 -0.00648 0.0224 -0.00903 C 0.02383 -0.00972 0.02513 -0.01065 0.02643 -0.01111 C 0.03425 -0.01482 0.03034 -0.01181 0.03854 -0.01667 C 0.04024 -0.01783 0.0418 -0.01921 0.04349 -0.02014 C 0.04544 -0.02107 0.04779 -0.02153 0.04987 -0.02222 C 0.05195 -0.02338 0.05417 -0.02454 0.05638 -0.0257 C 0.05781 -0.02639 0.05951 -0.02685 0.06107 -0.02778 L 0.07565 -0.04121 C 0.07656 -0.0419 0.07708 -0.04306 0.078 -0.04352 L 0.08203 -0.04445 C 0.09662 -0.05463 0.07839 -0.04213 0.09102 -0.05 C 0.09258 -0.05116 0.09414 -0.05232 0.09583 -0.05347 C 0.09714 -0.05417 0.09857 -0.05486 0.09987 -0.05556 C 0.10117 -0.05671 0.10261 -0.05787 0.10391 -0.05903 C 0.11953 -0.07084 0.09935 -0.05533 0.11276 -0.06459 C 0.11953 -0.06921 0.11393 -0.06667 0.12149 -0.0713 C 0.12318 -0.07199 0.12487 -0.07246 0.12643 -0.07338 C 0.1293 -0.07523 0.13164 -0.07847 0.13451 -0.08009 C 0.13581 -0.08079 0.13711 -0.08148 0.13854 -0.08241 C 0.14323 -0.08519 0.14453 -0.08704 0.14909 -0.08889 C 0.15339 -0.09097 0.15443 -0.09121 0.15859 -0.09236 C 0.16029 -0.09352 0.16185 -0.09468 0.16354 -0.0956 C 0.16498 -0.09653 0.16667 -0.09699 0.16836 -0.09792 C 0.16966 -0.09861 0.17109 -0.09931 0.1724 -0.1 C 0.17396 -0.10093 0.17565 -0.10139 0.17734 -0.10232 C 0.17813 -0.10278 0.17878 -0.10394 0.17969 -0.1044 C 0.1806 -0.10533 0.18177 -0.10579 0.18281 -0.10671 C 0.18451 -0.1081 0.18607 -0.10972 0.18763 -0.11111 C 0.2 -0.12199 0.1862 -0.11019 0.19414 -0.11551 C 0.19609 -0.1169 0.19792 -0.11852 0.19974 -0.12014 C 0.20143 -0.12153 0.203 -0.12315 0.20469 -0.12454 C 0.20612 -0.1257 0.20781 -0.12662 0.20951 -0.12778 C 0.21563 -0.13287 0.21003 -0.12986 0.21511 -0.13218 C 0.22565 -0.14306 0.2125 -0.12963 0.22083 -0.13773 C 0.22175 -0.13889 0.22279 -0.14028 0.22396 -0.14121 C 0.22552 -0.14236 0.22734 -0.14329 0.22878 -0.14445 C 0.23008 -0.14537 0.23086 -0.14676 0.23203 -0.14792 C 0.23425 -0.14977 0.23646 -0.15139 0.23841 -0.15347 C 0.23958 -0.1544 0.24063 -0.15579 0.2418 -0.15671 C 0.24518 -0.15972 0.24518 -0.15857 0.24896 -0.16111 C 0.25248 -0.16366 0.25716 -0.16783 0.26107 -0.17014 C 0.26263 -0.17084 0.26445 -0.1713 0.26602 -0.17222 C 0.26693 -0.17292 0.2681 -0.17361 0.26914 -0.17454 C 0.26992 -0.17523 0.2707 -0.17639 0.27149 -0.17662 C 0.27318 -0.17732 0.27474 -0.17755 0.27643 -0.17778 C 0.27708 -0.17847 0.28086 -0.18264 0.28203 -0.18334 C 0.28281 -0.1838 0.28373 -0.18403 0.28438 -0.18449 C 0.28815 -0.18704 0.28776 -0.18982 0.29336 -0.19121 L 0.29818 -0.19236 C 0.29961 -0.19329 0.30091 -0.19421 0.30221 -0.1956 C 0.30313 -0.19653 0.30378 -0.19792 0.30456 -0.19884 C 0.3056 -0.19977 0.30677 -0.20046 0.30781 -0.20116 C 0.30873 -0.20162 0.3112 -0.20232 0.3112 -0.20209 L 0.30951 -0.20324 " pathEditMode="relative" rAng="0" ptsTypes="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0.00208 L 0.00196 0.00208 C 0.00352 0.00486 0.00547 0.00763 0.0069 0.01088 C 0.00755 0.0125 0.00755 0.01481 0.00821 0.01643 C 0.00886 0.01805 0.0099 0.01921 0.01068 0.02083 C 0.01302 0.02615 0.01524 0.03194 0.01758 0.0375 C 0.01836 0.03935 0.01901 0.04143 0.02005 0.04305 C 0.02292 0.04745 0.02643 0.05092 0.02878 0.05648 C 0.03008 0.05925 0.03138 0.06226 0.03255 0.06527 C 0.03698 0.07638 0.03555 0.07523 0.04128 0.08518 C 0.0431 0.08842 0.04518 0.09097 0.04688 0.09421 C 0.05664 0.11203 0.06615 0.13402 0.07696 0.14976 C 0.08959 0.16805 0.078 0.15069 0.09128 0.17314 C 0.09284 0.17569 0.09466 0.178 0.09623 0.18078 C 0.0987 0.18518 0.10078 0.19004 0.10313 0.19421 C 0.1086 0.2037 0.11524 0.21134 0.12005 0.22199 C 0.12253 0.22754 0.12487 0.23333 0.12748 0.23865 C 0.12982 0.24305 0.13268 0.24652 0.13503 0.25069 C 0.13985 0.25972 0.1444 0.26898 0.14883 0.27847 C 0.15951 0.30185 0.15052 0.28287 0.16823 0.31643 C 0.17005 0.3199 0.17149 0.32453 0.17383 0.32754 C 0.19375 0.35324 0.16849 0.31944 0.18633 0.34629 C 0.19089 0.35324 0.1961 0.35925 0.20065 0.36643 C 0.20417 0.37199 0.20742 0.378 0.21133 0.38287 L 0.22448 0.39953 C 0.2263 0.40185 0.22826 0.40393 0.23008 0.40625 C 0.23321 0.41041 0.23633 0.41458 0.23946 0.41851 C 0.24128 0.42083 0.24297 0.42361 0.24505 0.42523 C 0.24753 0.42708 0.25026 0.42824 0.25261 0.43078 C 0.25508 0.43333 0.25742 0.43657 0.26003 0.43842 C 0.26211 0.44004 0.26419 0.44166 0.26628 0.44305 C 0.2681 0.44421 0.27005 0.44513 0.27188 0.44629 C 0.27422 0.44791 0.28086 0.453 0.28386 0.45509 C 0.28529 0.45625 0.28672 0.45763 0.28815 0.45856 L 0.29323 0.4618 C 0.2944 0.46273 0.29571 0.46342 0.29688 0.46412 C 0.29831 0.46481 0.3 0.46597 0.3013 0.4662 C 0.30755 0.46782 0.30899 0.46736 0.31576 0.46736 L 0.31511 0.46736 " pathEditMode="relative" ptsTypes="AAAAAAAAAAAAAAAAAAAAAAAAAAAAAAAAAAAAA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44 L 0.00065 0.0044 C 0.03164 0.00741 0.03438 0.00787 0.08307 0.00903 L 0.1112 0.00787 L 0.15248 0.00671 L 0.1612 0.0044 C 0.16224 0.00417 0.16328 0.00347 0.16432 0.00347 C 0.16745 0.00278 0.17057 0.00232 0.1737 0.00232 L 0.24492 -1.85185E-6 C 0.24662 -0.00023 0.24831 -0.00092 0.25 -0.00092 C 0.26055 -0.00162 0.27123 -0.00069 0.2819 -0.00208 C 0.28268 -0.00231 0.28294 -0.00463 0.28373 -0.00532 C 0.28464 -0.00648 0.28581 -0.00717 0.28685 -0.00764 C 0.28998 -0.00903 0.2974 -0.00949 0.29935 -0.00972 C 0.30274 -0.00833 0.30209 -0.01018 0.30117 -0.0044 L 0.30117 -0.0044 " pathEditMode="relative" ptsTypes="AAAAAAAAAAAAAA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1.875E-6 0.00023 L 0.10235 0.00116 C 0.12136 0.00116 0.15065 -0.00023 0.17123 -0.00115 L 0.18112 -0.00231 L 0.19831 -0.0044 C 0.21953 -0.00694 0.20169 -0.0044 0.22422 -0.00671 C 0.22656 -0.00694 0.22891 -0.00764 0.23138 -0.00787 C 0.23659 -0.00833 0.24206 -0.00856 0.24714 -0.00902 L 0.2586 -0.00995 C 0.26472 -0.01157 0.27292 -0.01365 0.27878 -0.01551 C 0.28034 -0.0162 0.2819 -0.01713 0.28386 -0.01782 C 0.28581 -0.01875 0.28802 -0.01898 0.29024 -0.02014 C 0.29206 -0.02083 0.29388 -0.02268 0.29597 -0.02338 C 0.29844 -0.02453 0.30117 -0.025 0.30378 -0.02569 C 0.30534 -0.02592 0.30716 -0.02639 0.30886 -0.02662 C 0.32878 -0.03078 0.31146 -0.02708 0.33399 -0.03125 C 0.33555 -0.03148 0.33724 -0.03194 0.33893 -0.03217 L 0.34466 -0.03333 C 0.34675 -0.03379 0.34909 -0.03402 0.35117 -0.03449 C 0.3668 -0.03842 0.35065 -0.03495 0.36393 -0.03889 C 0.37188 -0.0412 0.37331 -0.04051 0.38047 -0.04328 C 0.3819 -0.04398 0.38347 -0.0449 0.38477 -0.0456 C 0.38711 -0.04652 0.38972 -0.04652 0.39193 -0.04791 C 0.39336 -0.04861 0.39492 -0.0493 0.39623 -0.05 C 0.39948 -0.05162 0.39909 -0.05046 0.40209 -0.05347 C 0.4043 -0.05555 0.40469 -0.05648 0.40638 -0.05879 L 0.40638 -0.05856 " pathEditMode="relative" rAng="0" ptsTypes="AAAAAAAAAAAAAAAAAAAAAAAA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289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1.875E-6 0.00024 C 0.01654 0.01343 -0.00273 -0.00416 0.00834 0.00996 C 0.01276 0.01528 0.01771 0.01991 0.02188 0.025 C 0.025 0.02894 0.028 0.03311 0.03125 0.03658 C 0.04102 0.04838 0.03477 0.04005 0.04701 0.0507 C 0.05065 0.05394 0.05404 0.05741 0.05781 0.06088 C 0.06315 0.06621 0.06771 0.07338 0.07357 0.07709 C 0.11615 0.10649 0.07552 0.07894 0.10143 0.09561 C 0.1043 0.09769 0.10716 0.09977 0.1099 0.10162 C 0.11263 0.10348 0.11524 0.10579 0.11784 0.10741 C 0.12787 0.11297 0.1336 0.11551 0.1444 0.12362 C 0.14753 0.12593 0.15052 0.12871 0.15352 0.13033 C 0.16563 0.13843 0.16563 0.13565 0.1793 0.14653 C 0.18503 0.15139 0.19063 0.15649 0.19662 0.16065 C 0.20664 0.1676 0.21628 0.1757 0.22669 0.18149 C 0.23034 0.18357 0.23399 0.18473 0.23737 0.1875 C 0.24375 0.19167 0.24974 0.19815 0.25599 0.20232 C 0.26576 0.20926 0.26615 0.20903 0.27539 0.21737 C 0.28138 0.22315 0.28724 0.22894 0.29323 0.2345 C 0.29557 0.23704 0.29805 0.23936 0.30026 0.24167 C 0.31081 0.25348 0.31602 0.25996 0.32891 0.26945 C 0.33151 0.27153 0.33425 0.27338 0.33685 0.27547 C 0.33919 0.27709 0.34141 0.2794 0.34414 0.28125 C 0.35104 0.28588 0.35847 0.29028 0.36537 0.29491 L 0.37982 0.3044 C 0.38229 0.30579 0.38529 0.30672 0.38763 0.30903 C 0.40222 0.32061 0.38399 0.30602 0.39987 0.31806 C 0.40182 0.31945 0.40352 0.32153 0.40547 0.32269 C 0.40794 0.32431 0.41029 0.32524 0.4125 0.32639 C 0.42044 0.3294 0.4138 0.32547 0.41979 0.32848 C 0.42123 0.3294 0.42279 0.3301 0.42409 0.33079 C 0.42487 0.33125 0.42565 0.33125 0.4263 0.33218 C 0.42852 0.3345 0.42761 0.3345 0.42917 0.3345 L 0.43008 0.3345 " pathEditMode="relative" rAng="0" ptsTypes="AAAAAAAAAAAAAAAAAAAAAAAAAAAAAAAAAA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16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3.95833E-6 0.00023 C 0.00118 0.00046 0.02149 0.00556 0.02409 0.00579 L 0.09506 0.00463 C 0.09896 0.00347 0.10274 0.00208 0.10664 0.00116 C 0.13659 -0.00486 0.12526 -0.00208 0.14714 -0.0044 C 0.15313 -0.00486 0.15925 -0.00555 0.16537 -0.00648 C 0.16941 -0.00717 0.17344 -0.00833 0.17748 -0.00879 C 0.18763 -0.01018 0.19779 -0.01111 0.20795 -0.01204 C 0.22136 -0.01528 0.24805 -0.02106 0.26394 -0.02662 C 0.27058 -0.02893 0.27696 -0.03217 0.2836 -0.03426 C 0.29831 -0.03935 0.30235 -0.03727 0.31927 -0.04097 C 0.32709 -0.04282 0.33464 -0.04491 0.34232 -0.04768 C 0.36446 -0.05579 0.34714 -0.0537 0.37136 -0.06111 C 0.37579 -0.0625 0.38034 -0.0625 0.3849 -0.06319 C 0.39467 -0.06944 0.40092 -0.07361 0.41198 -0.07893 C 0.41498 -0.08032 0.41823 -0.08148 0.42136 -0.08333 C 0.42357 -0.08449 0.42592 -0.08634 0.42813 -0.08773 C 0.43386 -0.0912 0.44128 -0.09421 0.44636 -0.09884 C 0.44792 -0.10023 0.44935 -0.10208 0.45105 -0.10324 C 0.46276 -0.11157 0.4474 -0.09676 0.46263 -0.11111 C 0.46407 -0.1125 0.46563 -0.11389 0.46719 -0.11551 C 0.47383 -0.12199 0.47045 -0.11991 0.47461 -0.12222 C 0.48099 -0.13009 0.47383 -0.12199 0.48021 -0.12662 C 0.48125 -0.12754 0.4823 -0.12893 0.4836 -0.12986 C 0.48412 -0.13055 0.48477 -0.13055 0.48555 -0.13102 C 0.48633 -0.13171 0.48737 -0.13264 0.48816 -0.13333 C 0.48998 -0.13449 0.49154 -0.13495 0.49362 -0.13542 C 0.50013 -0.14097 0.49193 -0.13403 0.49974 -0.14097 C 0.50052 -0.1419 0.50157 -0.14259 0.50235 -0.14329 C 0.50313 -0.14398 0.50404 -0.14444 0.50443 -0.1456 C 0.50469 -0.14629 0.50352 -0.1456 0.50313 -0.1456 L 0.5017 -0.14653 " pathEditMode="relative" rAng="0" ptsTypes="AAAAAAAAAAAAAAAAAAAAAAAAAAAAAAA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1" y="-703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1.875E-6 0.00023 L 0.0405 -0.00116 C 0.04727 -0.00209 0.05378 -0.00509 0.06055 -0.00672 C 0.07383 -0.00996 0.07188 -0.0088 0.08893 -0.00996 C 0.0944 -0.01065 0.10013 -0.01088 0.10573 -0.01204 C 0.10899 -0.01273 0.11198 -0.01482 0.11537 -0.01551 C 0.12097 -0.01644 0.12656 -0.01644 0.13203 -0.01736 C 0.13581 -0.01806 0.13946 -0.01898 0.1431 -0.01968 C 0.15495 -0.02523 0.15573 -0.02616 0.17084 -0.0294 C 0.17513 -0.03033 0.17943 -0.03009 0.18373 -0.03056 C 0.19427 -0.03287 0.20482 -0.03658 0.21537 -0.03797 C 0.22305 -0.03912 0.23698 -0.04051 0.24492 -0.04236 C 0.26485 -0.04676 0.23815 -0.04259 0.26055 -0.0456 C 0.26432 -0.04769 0.26823 -0.05047 0.27214 -0.05209 C 0.28125 -0.05579 0.28867 -0.05672 0.29792 -0.05857 C 0.3125 -0.06898 0.30443 -0.06366 0.32513 -0.07361 C 0.32735 -0.07477 0.32969 -0.07616 0.33203 -0.07685 L 0.33594 -0.07801 C 0.3375 -0.07847 0.33906 -0.07871 0.3405 -0.07917 C 0.34388 -0.07986 0.3474 -0.08125 0.35091 -0.08218 C 0.35625 -0.0838 0.36172 -0.08519 0.36706 -0.08658 C 0.36953 -0.08727 0.37214 -0.0875 0.37474 -0.08866 C 0.38099 -0.09167 0.38711 -0.09514 0.39336 -0.09722 C 0.39662 -0.09838 0.4 -0.09908 0.40313 -0.1007 C 0.40612 -0.10209 0.40912 -0.10463 0.41224 -0.10602 C 0.41628 -0.10787 0.42044 -0.1088 0.42448 -0.11042 C 0.43229 -0.11343 0.43985 -0.1169 0.44766 -0.11991 C 0.45026 -0.12107 0.45274 -0.12269 0.45534 -0.12338 C 0.45821 -0.12408 0.46094 -0.12454 0.4638 -0.12547 C 0.46745 -0.12685 0.4711 -0.12894 0.47474 -0.13079 C 0.47982 -0.13357 0.48477 -0.13611 0.48959 -0.14051 C 0.49505 -0.1456 0.49987 -0.15324 0.50573 -0.15672 L 0.51276 -0.16111 C 0.5138 -0.16181 0.51498 -0.16227 0.51602 -0.1632 C 0.51732 -0.16459 0.51849 -0.16644 0.51992 -0.16736 C 0.53932 -0.18241 0.50677 -0.15371 0.52956 -0.17408 C 0.53112 -0.17523 0.53268 -0.17685 0.53412 -0.17824 C 0.53555 -0.18009 0.53698 -0.18241 0.53854 -0.18357 C 0.54271 -0.18681 0.5474 -0.18797 0.55143 -0.19121 C 0.55287 -0.19236 0.55404 -0.19375 0.55534 -0.19445 C 0.57162 -0.20486 0.55143 -0.19005 0.56888 -0.20209 C 0.57487 -0.20602 0.57097 -0.20486 0.57722 -0.20972 C 0.57904 -0.21088 0.58073 -0.21181 0.58255 -0.21297 C 0.58321 -0.21389 0.5836 -0.21528 0.58438 -0.21597 C 0.59076 -0.22269 0.58451 -0.21343 0.59089 -0.22153 C 0.5918 -0.22269 0.59245 -0.22454 0.59336 -0.22593 C 0.59518 -0.22824 0.59688 -0.23009 0.5987 -0.23218 C 0.59948 -0.23334 0.60039 -0.23426 0.60117 -0.23565 L 0.60248 -0.2375 L 0.60248 -0.2375 " pathEditMode="relative" rAng="0" ptsTypes="AAAAAAAAAAAAAAAAAAAAAAAAAAAAAAAAAAAAAAAAAAAAAAAAAAA">
                                      <p:cBhvr>
                                        <p:cTn id="7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17" y="-1187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602 L -0.00182 0.00602 C 0.00456 0.0044 0.01107 0.00255 0.01745 0.00139 C 0.02435 0.00024 0.03125 0.00093 0.03815 -0.00069 C 0.04089 -0.00138 0.04349 -0.00439 0.04623 -0.00532 C 0.06042 -0.00995 0.0888 -0.01736 0.0888 -0.01736 C 0.09102 -0.01898 0.09323 -0.02083 0.09557 -0.02199 C 0.10391 -0.02569 0.11641 -0.02847 0.125 -0.03402 C 0.12813 -0.03611 0.13073 -0.04004 0.13373 -0.04189 C 0.14987 -0.05208 0.14193 -0.04213 0.15508 -0.05416 C 0.15821 -0.05717 0.16107 -0.06157 0.16446 -0.06412 C 0.16784 -0.06666 0.17149 -0.06782 0.175 -0.06967 C 0.17813 -0.07152 0.18125 -0.07361 0.18438 -0.07523 C 0.19024 -0.07847 0.1961 -0.08101 0.20196 -0.08425 C 0.20456 -0.08564 0.20729 -0.08726 0.21003 -0.08865 C 0.22175 -0.09375 0.2263 -0.09537 0.23946 -0.10416 C 0.24089 -0.10509 0.25209 -0.11226 0.25508 -0.11527 C 0.25677 -0.11713 0.25834 -0.1199 0.26003 -0.12199 C 0.26393 -0.12662 0.27188 -0.13518 0.27188 -0.13518 C 0.27292 -0.13796 0.2737 -0.14097 0.275 -0.14305 C 0.28412 -0.15787 0.27487 -0.1368 0.28321 -0.153 C 0.28893 -0.16435 0.28281 -0.15509 0.2875 -0.16527 C 0.2888 -0.16805 0.2905 -0.1706 0.29193 -0.17314 C 0.29323 -0.19004 0.29102 -0.17245 0.29571 -0.18634 C 0.29623 -0.18796 0.29597 -0.19027 0.29636 -0.19189 C 0.29662 -0.19351 0.29714 -0.1949 0.29753 -0.19652 C 0.29779 -0.19861 0.29779 -0.20092 0.29818 -0.203 C 0.29987 -0.21273 0.29909 -0.203 0.3 -0.21088 C 0.30026 -0.21319 0.30039 -0.21527 0.30065 -0.21759 C 0.30078 -0.21828 0.30065 -0.21597 0.30065 -0.21527 L 0.30065 -0.21527 " pathEditMode="relative" ptsTypes="AAAAAAAAAAAAAAAAAAAAAAAAAAAAAAA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1.04167E-6 0.00023 C 0.00221 -0.00208 0.00443 -0.0044 0.00677 -0.00579 C 0.02005 -0.01273 0.0431 -0.01412 0.05338 -0.01574 C 0.06471 -0.02014 0.07891 -0.02569 0.08958 -0.03125 L 0.11706 -0.0456 C 0.12148 -0.04791 0.12591 -0.05092 0.13034 -0.05231 L 0.14831 -0.05787 C 0.15286 -0.05926 0.15755 -0.05972 0.16224 -0.06134 C 0.16888 -0.06342 0.18177 -0.06921 0.18841 -0.07245 C 0.19206 -0.07407 0.19557 -0.07616 0.19922 -0.07801 C 0.20508 -0.08079 0.21107 -0.08333 0.21706 -0.08565 C 0.23177 -0.09166 0.23698 -0.09166 0.25091 -0.10139 C 0.25898 -0.10694 0.26693 -0.11389 0.275 -0.12014 C 0.27864 -0.12315 0.28203 -0.12662 0.28594 -0.12916 C 0.29583 -0.13541 0.30404 -0.14028 0.31393 -0.14791 C 0.31771 -0.15092 0.32161 -0.15416 0.32526 -0.15787 C 0.32904 -0.1618 0.33229 -0.16666 0.3362 -0.17014 C 0.33854 -0.17245 0.34141 -0.17361 0.34375 -0.17569 C 0.34779 -0.17916 0.35182 -0.1831 0.35599 -0.1868 C 0.3582 -0.18912 0.36068 -0.19097 0.36289 -0.19352 L 0.37122 -0.20347 C 0.37513 -0.20856 0.37982 -0.21435 0.38333 -0.22014 C 0.4069 -0.26134 0.38021 -0.21296 0.38958 -0.23356 C 0.39075 -0.23611 0.39349 -0.24028 0.39349 -0.24004 C 0.39388 -0.24236 0.39414 -0.24467 0.39466 -0.24699 C 0.39713 -0.25602 0.3957 -0.2493 0.39857 -0.25579 C 0.39935 -0.25764 0.39974 -0.25949 0.40052 -0.26134 C 0.40104 -0.26296 0.40182 -0.26435 0.40234 -0.26574 C 0.40286 -0.26713 0.40378 -0.27014 0.40378 -0.26991 L 0.40378 -0.27014 " pathEditMode="relative" rAng="0" ptsTypes="AAAAAAAAAAAAAAAAAAAAAAAAAAAAAAA">
                                      <p:cBhvr>
                                        <p:cTn id="9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2" y="-1349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6 L 1.38778E-17 0.00024 C 0.09609 0.00857 -0.01484 -0.00578 0.06628 0.01667 C 0.07656 0.01945 0.08698 0.01968 0.0974 0.01991 C 0.14414 0.02107 0.19063 0.02061 0.23737 0.02107 C 0.30091 0.03102 0.22721 0.02037 0.37266 0.02662 C 0.38958 0.02732 0.38672 0.03033 0.4013 0.03426 C 0.42044 0.03959 0.43099 0.04121 0.44896 0.04445 C 0.46693 0.05116 0.46211 0.05 0.48216 0.0544 C 0.49089 0.05625 0.4888 0.05486 0.49805 0.05649 C 0.51875 0.06065 0.4918 0.05764 0.5207 0.05996 C 0.52188 0.06019 0.52292 0.06042 0.52409 0.06111 C 0.52865 0.0632 0.52708 0.06366 0.5319 0.06436 C 0.53789 0.06528 0.54987 0.06667 0.54987 0.0669 L 0.55052 0.06667 " pathEditMode="relative" rAng="0" ptsTypes="AAAAAAAAAAAAAAA">
                                      <p:cBhvr>
                                        <p:cTn id="10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26" y="333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139 L -0.0026 -0.00139 C 0.02084 -0.01227 0.04466 -0.02176 0.06797 -0.03379 C 0.08907 -0.04444 0.10977 -0.05741 0.13112 -0.06597 C 0.1444 -0.07129 0.18659 -0.0868 0.20235 -0.09699 C 0.21107 -0.10278 0.21875 -0.11204 0.22735 -0.11829 C 0.23451 -0.12315 0.24219 -0.12546 0.24922 -0.13032 C 0.26589 -0.14213 0.2819 -0.15671 0.29857 -0.16829 L 0.35365 -0.20602 C 0.35886 -0.20949 0.36459 -0.21157 0.36927 -0.21713 C 0.38776 -0.23912 0.36966 -0.21921 0.40052 -0.24375 C 0.40729 -0.24907 0.41341 -0.25764 0.42058 -0.26157 C 0.4336 -0.26875 0.42735 -0.26458 0.43933 -0.27384 C 0.44141 -0.27708 0.4431 -0.28125 0.44558 -0.28379 C 0.46628 -0.30648 0.44597 -0.27801 0.46302 -0.2993 C 0.46459 -0.30139 0.4694 -0.30926 0.4711 -0.31273 C 0.47487 -0.32014 0.47305 -0.31921 0.4793 -0.32592 C 0.48138 -0.32824 0.48386 -0.32963 0.48555 -0.33264 C 0.4862 -0.33379 0.48672 -0.33518 0.48737 -0.33588 C 0.48815 -0.33704 0.48907 -0.33727 0.48985 -0.33819 C 0.49076 -0.33912 0.49154 -0.34051 0.49245 -0.34143 C 0.49336 -0.34282 0.49453 -0.34352 0.49558 -0.34491 C 0.49805 -0.34815 0.4987 -0.34954 0.50052 -0.35254 L 0.50248 -0.35254 " pathEditMode="relative" ptsTypes="AAAAAAAAAAAAAAAAAAAAAAAA">
                                      <p:cBhvr>
                                        <p:cTn id="11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301 L -0.00169 -0.00301 L 0.00951 -0.00532 C 0.0336 -0.01088 0.05391 -0.01597 0.07826 -0.0243 C 0.08893 -0.02778 0.09961 -0.03125 0.11016 -0.03657 C 0.12826 -0.04537 0.14584 -0.05741 0.16393 -0.06643 C 0.20664 -0.08796 0.18919 -0.07755 0.21706 -0.09537 C 0.21992 -0.10093 0.22253 -0.10718 0.22578 -0.11204 C 0.23164 -0.12083 0.23464 -0.11875 0.24206 -0.12083 C 0.24662 -0.12222 0.25117 -0.12338 0.25573 -0.12546 C 0.26081 -0.12755 0.26563 -0.13102 0.2707 -0.1331 C 0.30664 -0.14792 0.2819 -0.1287 0.3332 -0.16643 C 0.36732 -0.19167 0.36927 -0.19375 0.39636 -0.21204 C 0.40651 -0.21898 0.4168 -0.22523 0.42695 -0.23194 C 0.43203 -0.23542 0.43724 -0.23796 0.44193 -0.24213 C 0.44675 -0.24606 0.45156 -0.25046 0.45638 -0.25417 C 0.46172 -0.25856 0.46732 -0.2618 0.47266 -0.26643 C 0.47656 -0.26991 0.47995 -0.27523 0.48386 -0.2787 C 0.51537 -0.30602 0.48281 -0.27268 0.50951 -0.29861 C 0.51641 -0.30555 0.52331 -0.31273 0.53008 -0.31991 C 0.5332 -0.32315 0.53646 -0.32616 0.53945 -0.32986 C 0.54492 -0.33657 0.55013 -0.34375 0.55573 -0.34977 L 0.57331 -0.36875 C 0.57513 -0.37083 0.57695 -0.37315 0.57891 -0.37546 C 0.58112 -0.37801 0.5836 -0.38032 0.58581 -0.3831 C 0.59115 -0.39005 0.58854 -0.38704 0.59323 -0.39213 C 0.59414 -0.39398 0.59479 -0.39606 0.5957 -0.39768 C 0.59662 -0.39907 0.59831 -0.40069 0.59948 -0.40093 C 0.60013 -0.40116 0.60078 -0.40093 0.60143 -0.40093 L 0.60143 -0.40093 " pathEditMode="relative" ptsTypes="AAAAAAAAAAAAAAAAAAAAAAAAAAAAAA">
                                      <p:cBhvr>
                                        <p:cTn id="1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-0.00139 L -0.00273 -0.00139 C 0.00247 -0.00671 0.00742 -0.01273 0.01289 -0.01713 C 0.0207 -0.02315 0.02956 -0.0257 0.03724 -0.03264 C 0.05482 -0.04861 0.06979 -0.07431 0.08841 -0.08588 C 0.09258 -0.08843 0.09688 -0.09074 0.10091 -0.09375 C 0.10898 -0.09954 0.12526 -0.11366 0.13164 -0.12037 C 0.14909 -0.13889 0.15404 -0.14584 0.16784 -0.1625 C 0.17096 -0.16644 0.17422 -0.16968 0.17721 -0.17361 C 0.18073 -0.17847 0.18412 -0.1838 0.18789 -0.1882 C 0.19063 -0.19121 0.19375 -0.19329 0.19662 -0.19584 C 0.22201 -0.22014 0.19154 -0.19167 0.21602 -0.21713 C 0.21875 -0.21991 0.22201 -0.22176 0.22474 -0.22477 C 0.22787 -0.22847 0.23047 -0.23334 0.23346 -0.23704 C 0.23815 -0.24283 0.24362 -0.24676 0.24779 -0.25371 C 0.25078 -0.25857 0.25352 -0.26366 0.25664 -0.26806 C 0.25938 -0.27222 0.26263 -0.275 0.26537 -0.27917 C 0.26784 -0.28334 0.26979 -0.28843 0.27227 -0.29259 C 0.2737 -0.29514 0.27565 -0.29676 0.27721 -0.29931 C 0.27852 -0.30139 0.27969 -0.30394 0.28099 -0.30602 C 0.28216 -0.30787 0.28359 -0.30949 0.28477 -0.31158 C 0.28568 -0.3132 0.28633 -0.31528 0.28724 -0.31713 C 0.28802 -0.31829 0.28893 -0.31921 0.28971 -0.32037 C 0.29102 -0.32246 0.29219 -0.32477 0.29349 -0.32709 C 0.29388 -0.32894 0.29401 -0.33102 0.29466 -0.33264 C 0.29518 -0.3338 0.29609 -0.3338 0.29662 -0.33472 C 0.29714 -0.33588 0.2974 -0.33704 0.29779 -0.3382 C 0.29844 -0.33959 0.29909 -0.34121 0.29974 -0.34259 C 0.30065 -0.34491 0.30221 -0.34931 0.30221 -0.34931 C 0.303 -0.35579 0.30208 -0.35347 0.30404 -0.35695 L 0.30404 -0.35695 " pathEditMode="relative" ptsTypes="AAAAAAAAAAAAAAAAAAAAAAAAAAAAAAA">
                                      <p:cBhvr>
                                        <p:cTn id="1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3.95833E-6 0.00024 L 0.08489 0.00093 C 0.09388 0.00093 0.10299 0.00255 0.11185 -4.07407E-6 C 0.12682 -0.00486 0.16158 -0.02754 0.17552 -0.03935 C 0.18281 -0.0456 0.18893 -0.05509 0.19622 -0.06134 C 0.23255 -0.09259 0.21067 -0.0662 0.25117 -0.09398 C 0.26901 -0.10625 0.32135 -0.15926 0.32864 -0.17268 C 0.33307 -0.18055 0.33724 -0.18912 0.34179 -0.19676 C 0.35104 -0.21203 0.36171 -0.22453 0.36992 -0.24143 C 0.37552 -0.25301 0.38125 -0.26458 0.38685 -0.27638 C 0.3888 -0.28055 0.39101 -0.28472 0.39244 -0.28958 C 0.3944 -0.2956 0.39635 -0.30185 0.39804 -0.3081 C 0.40104 -0.31921 0.40247 -0.33402 0.40429 -0.34513 L 0.40625 -0.35601 C 0.40781 -0.38194 0.4069 -0.3699 0.40872 -0.39213 C 0.40872 -0.39282 0.40976 -0.40509 0.41002 -0.40625 C 0.41028 -0.40787 0.4108 -0.40926 0.41119 -0.41064 C 0.41158 -0.4118 0.41224 -0.41273 0.4125 -0.41388 C 0.41263 -0.41527 0.4125 -0.41689 0.4125 -0.41805 L 0.4125 -0.4162 " pathEditMode="relative" rAng="0" ptsTypes="AAAAAAAAAAAAAAAAAAAAA">
                                      <p:cBhvr>
                                        <p:cTn id="14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30" grpId="0"/>
      <p:bldP spid="32" grpId="0"/>
      <p:bldP spid="34" grpId="0"/>
      <p:bldP spid="36" grpId="0"/>
      <p:bldP spid="64" grpId="0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K-means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358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85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K-means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gengsj</dc:creator>
  <cp:lastModifiedBy>gengsj</cp:lastModifiedBy>
  <cp:revision>2</cp:revision>
  <dcterms:created xsi:type="dcterms:W3CDTF">2022-06-02T23:26:38Z</dcterms:created>
  <dcterms:modified xsi:type="dcterms:W3CDTF">2022-06-03T01:33:42Z</dcterms:modified>
</cp:coreProperties>
</file>