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7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notesSlides/notesSlide8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9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14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8273 0,'0'35'16,"0"0"0,0-17-1,0-1 1,0 1 0,0 0-16,18-1 15,-18 1-15,18 0 0,-18-1 0,0 1 16,0 0-16,0-1 0,0 1 0,0-1 15,0 1-15,0 0 16,0-1-16,0 1 0,0 0 0,0-1 16,0 1-16,0 0 15,0-1-15,0 1 16,0 0-16,0-1 16,0 1-16,0-1 0,0 1 15,0 0-15,0-1 16,17 1-1,-17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58.2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32597 8378 0,'-18'-17'47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03.0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8978 4110 0,'-35'0'47,"-18"0"-47,-106-18 15,-52-17-15,-54 17 0,-35-35 0,71 36 16,0 17-16,-18 0 0,53 0 16,17 0-16,-35 0 0,1 0 0,17 0 15,-18 0-15,0 0 0,18 0 0,-17 0 16,34 0-16,-34 0 0,34 0 0,1 0 15,0-36-15,52 36 0,-17-17 0,17 17 16,36 0-16,-35 0 0,-1 0 0,71 0 16,-70 0-16,35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09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9825 5821 0,'-35'35'16,"35"-17"0,-18-18-1,18 17-15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11.7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3845 9860 0,'0'0'0,"18"-18"0,52-34 16,-34 52-16,-19-18 15,19-17-15,17 17 0,52-70 16,-34 53-16,-36-1 0,18 1 16,18 0-16,-18-1 0,0-16 0,17-19 15,-17 36-15,-18-1 0,36-17 0,-36 1 16,18-1-16,0 0 0,0 17 0,-18-16 15,18 34-15,0-17 0,0 17 0,17-35 16,1 18-16,370-300 16,-335 264-16,17-17 15,-17 0-15,35-36 0,-35 18 0,0 1 16,17-1-16,1 0 0,-18 18 0,35-36 16,-35 18-16,35 1 0,-35-37 0,35 37 15,-35 16-15,-1-16 0,1 16 0,-35 19 16,52-36-16,-17 18 0,-35 0 0,34-1 15,-16 19-15,69-124 0,-87 123 16,17-17-16,18 18 0,0-1 0,-36 18 16,36-17-16,-35 17 0,35-18 15,-1 18-15,-34 0 0,0 18 0,17 0 16,-53 17-16,36-17 0,-19 17 0,1 0 16,0 1-16,-35-1 0,17 18 0,18-17 15,-35-1-15,35 0 0,0 1 0,-18 17 16,0 0-16,18-18 0,0 0 0,18-17 15,-36 0-15,35 17 0,-17-17 0,18 0 16,35-1-16,17-17 0,-17 18 0,17 0 16,-52 17-16,-36-17 0,36 17 0,-1 1 15,-17-1-15,0 0 0,-35 1 0,17-1 16,-17 18-16,-1 0 0,1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12.5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11624 6121 0,'0'17'47,"0"19"-31,0-19-16,0 36 0,-18 0 0,1-18 16,-19 1-16,1-1 0,0 18 0,-18-18 15,35 18-15,-70 0 0,53 0 0,-106 35 16,17 0-16,-52 0 0,17 1 0,36-36 15,-1-1-15,-35 37 0,1-19 16,17 18-16,-18 1 0,0 16 0,0 1 0,1-18 16,-1 18-16,0-18 0,0-17 15,-141 70-15,177-70 0,0-1 0,-19-17 16,19 35-16,-18-17 0,17-1 0,19-17 16,16 0-16,-16 0 0,16 0 0,1 0 15,0 0-15,0-18 0,17 1 16,-17 16-16,17 19 0,19-36 0,-1 1 15,0 16-15,0 1 0,-71 53 16,54-35-16,-1-18 0,-17 0 0,-18 17 16,36-17-16,-36 35 0,-18-35 0,-17 18 15,18-36-15,-36 18 0,35-18 0,1 18 16,-36-35-16,36 17 0,-1 0 16,1 1-16,-1-36 0,1 35 0,-195 53 15,213-70-15,16 17 16,19 0-16,-1-17 0,1 0 0,17-1 15,-18 1-15,18 17 0,18 0 0,-18-17 16,0 17-16,18-17 0,17 0 0,-35 17 16,18 0-16,-18 0 0,18 1 0,0-19 15,-1 1-15,-17 17 0,18 1 0,0-19 16,0 18-16,-1-35 0,1 18 0,0 0 16,-1-1-16,1 1 0,-18 17 0,36-17 15,-19 0-15,-17-1 0,18 1 0,0-1 16,0 1-16,-18-18 0,35 18 0,-35-1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16.8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19173 4780 0,'0'0'0,"-70"53"31,52-53-31,-17 18 0,0 17 16,17-35-16,18 18 0,-18-1 0,1-17 0,-1 18 15,-17 0-15,0-1 0,35 1 16,-18-18-16,-17 17 0,17 1 16,-70 17-1,70-17 1,1 0-16,-1-1 15,0 1-15,1-18 0,17 18 16,-18-1-16,0 1 0,18-1 0,-17 1 16,-1-18-16,0 18 0,1 17 0,-1-17 15,1-18-15,17 17 0,-18 19 0,0-36 16,1 0-16,-1 17 0,0 1 0,1-1 16,17 1-16,0 17 0,-18-17 15,0 17-15,1-17 0,17 0 0,-35-1 16,35 19-16,0-1 0,0-18 15,-18-17-15,18 36 0,-18-19 0,18 1 16,0 0-16,0-1 16,0 142-1,0-141 1,0 17-16,0-17 0,0 17 0,0-18 16,0 1-16,0 17 0,0-17 0,0 0 15,0-1-15,0 19 0,-17-1 0,-1-35 16,18 18-16,-18 17 0,18 0 15,0-17-15,0-1 0,0 36 16,0-35-16,0 35 0,-17-18 0,17 0 16,-18 18-16,18 0 0,-18 0 0,1-18 15,-1 1-15,0 17 0,1-18 0,-1 0 16,18 18-16,-17-18 0,-1-17 0,0 0 16,1 17-16,-1 0 0,0 0 15,-17-17-15,17 17 0,1 1 0,-1-19 16,1 1-16,-1 17 15,-17 0-15,17 18 0,-17-17 0,17-1 16,0 0-16,1 1 0,-18-1 0,-1-18 16,1 19-16,-18 17 0,35-36 0,-35 19 15,18-19-15,-18 1 0,18-1 16,-18 19-16,0-19 0,0 1 0,18 17 16,-36-17-16,19 17 0,-1-17 15,0 17-15,17-17 0,1 35 0,-18-18 0,18 18 16,-18-18-16,0 18 0,35-35 0,-17 35 15,-18 0-15,18 17 0,0 1 0,-1-1 16,1-17-16,0 18 0,0-36 0,17 18 16,0-35-16,-17 34 0,35-16 0,-18-1 15,-17-17-15,17 17 0,1 0 0,17-17 16,-18-18-16,1 17 0,-1 1 0,-17-18 16,17 18-16,18-1 0,-18 1 15,1-18-15,-1 18 16,0-1-16,1-17 0,-18 18 0,-1 0 15,19 17-15,-1-18 0,-17 19 0,17-19 16,-35 19-16,18-1 0,17 0 0,-17-17 16,0 0-16,-1 17 0,19 0 0,-19-17 15,19-1-15,-18 19 0,17-1 0,18 0 16,-18 0-16,18-17 0,-17 0 16,17 17-16,-18-35 0,18 35 0,0 1 15,0-1-15,-18 18 0,18-18 0,-17 0 16,17 18-16,-18-17 0,-17 16 15,0-16-15,17 34 0,0-17 0,1 18 16,-1-18-16,18 0 0,0-1 0,-18-16 16,18-1-16,0-17 0,0 17 0,-17-17 15,17-1-15,0 1 0,-18 0 0,18-1 16,-18 1-16,18-1 0,0 1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26.0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8378 1058 0,'36'0'16,"-72"0"-16,107 0 0,-53 0 0,35 0 0,70 0 31,-105 0-31,-1 0 0,1 0 15,0 0-15,-1 0 16,1 0-16,0 0 16,-1 0-16,18 0 15,1 0-15,-19 0 0,36 0 0,-17 0 16,16 18-16,1-18 0,0 18 0,-17-18 16,228 35-1,-211-35-15,-35 0 16,-1 0-16,1 0 0,0 0 15,-1 0-15,1 0 16,0 0 0,-1 0-16,1 0 15,-1 0-15,19 0 0,-19 0 0,19 0 16,-1 0-16,-17 0 0,34 0 0,-16 0 16,-19 0-16,1 0 0,0 0 0,-1 18 15,1-18-15,0 0 16,-1 17-16,1 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27.4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1676 3351 0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27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3351 0,'0'0'0,"17"0"16,1 0-16,0 0 0,-1 0 16,1-17-1,-1 17-15,-17-18 0,18 18 0,17 0 16,265-18-1,-247 18 1,18 0-16,52 0 0,54 0 0,299 0 16,-335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28.7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9102 3246 0,'-18'0'0,"36"0"0,-71 0 15,35 0-15,-17 0 0,-18 0 0,0 0 16,18 0-16,-18 17 0,0 1 0,18-18 16,-36 17-16,18-17 0,-17 0 0,34 18 15,-34 0-15,17-18 0,-18 17 0,18-17 16,-17 0-16,-1 0 0,1 0 15,17 0-15,-18 18 0,1-18 0,-19 0 16,1 0-16,18 0 0,-18 0 0,17 0 16,-17 0-16,0 0 0,-1 0 0,-34 0 15,35 0-15,0 0 0,-1 0 0,-34 0 16,35 0-16,-1 0 0,1 0 0,0 0 16,-18 0-16,36 0 0,-19-18 0,19 1 15,-18 17-15,0-18 0,17 0 0,-17 18 16,-18-17-16,18 17 0,0-35 0,-36 17 15,18 0-15,0 18 0,1-17 0,-19-1 16,36 0-16,0 18 0,17-17 0,-35 17 16,53 0-16,-35 0 0,18 0 0,-19 0 15,37 0-15,-1 0 0,-18 0 16,18 0-16,0-18 0,-35 18 16,35-18-16,18 18 0,0-17 0,-18-1 15,17 18-15,-17 0 0,1-17 0,16 17 16,-34-18-16,-1 18 0,1-18 0,-1 1 15,36 17-15,-18 0 0,0 0 0,35 0 16,-17 0-16,17 0 0,1 0 0,-1 0 16,0 0-16,1 0 0,-1 0 15,1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17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8996 6720 0,'0'18'47,"0"0"-47,0-1 15,0 107 1,0-89 0,0 18-16,0-35 0,0 17 0,0-17 15,0 17-15,0 0 0,0 0 16,0-17-16,0 17 0,0-17 0,0 0 15,0-1-15,0 1 0,0-1 16,0 1-16,0 70 16,0-70-1,0 17-15,0-17 0,0 0 0,0 17 16,0-18-16,0 72 16,0-72-1,0 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35.0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8819 10813 0,'36'0'109,"-19"0"-109,19 0 16,17 0-16,-1 0 0,19 17 0,17-17 15,18 18-15,18 0 0,17-18 0,-18 35 16,1-18-16,-1-17 0,1 0 0,-1 0 16,-17 0-16,0 0 0,-18 0 0,35 0 15,-52 0-15,-18 0 16,-18 0-16,0 0 0,-17 0 0,17 0 16,-17 0-16,0 0 0,-1 0 0,1 0 15,35 18 1,-53 0-16,17-18 0,19 17 15,-1 1-15,-17-18 0,-1 18 16,18-18-16,1 17 0,17 1 0,0 0 16,0-1-16,-1-17 0,54 18 0,35-1 15,18 1-15,-18 0 0,-17-18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36.9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7602 0,'0'0'0,"-17"0"15,-1 0-15,-17 0 16,-1 0-16,1 0 16,17 0-16,-17 0 0,18 0 15,-1 0-15,0 18 0,1-18 0,-1 0 16,0 0-16,1 18 0,-1-18 0,0 0 16,1 0-16,-1 0 0,1 0 0,17 17 0,-53 1 15,35-18-15,-17 0 16,17 18-16,-17-18 0,-18 17 0,18 1 15,-1-1-15,1-17 0,-18 18 0,35 0 16,-34-1-16,16 1 0,1-18 0,0 0 16,-18 18-16,18-1 0,-1 1 0,1 0 15,0-1-15,-18 1 0,18-1 16,-1 1-16,19 17 0,-19-17 0,19 0 16,-1-18-16,0 17 0,-17 1 0,35 0 15,-35-1-15,17 1 0,1 0 0,-19-18 16,19 17-16,-1 1 0,0 17 0,-17-17 15,17-1-15,1 1 0,-18 17 16,17 1-16,-17-19 0,17 18 0,0 18 16,1-17-16,-19-1 0,19 0 0,-18 18 15,17-18-15,-17-17 0,35 35 16,-18-18-16,18-17 0,-18 17 0,18-17 0,-17-1 16,-1 1-16,18 0 0,0-1 0,0 19 15,0-1-15,0-17 0,0 17 0,0-18 16,0 54-16,0-53 0,0 17 15,0-17-15,0 17 0,18 18 0,-18-36 16,17 19-16,1 17 0,-18-36 0,18 19 16,-1-1-16,-17-18 0,0 19 15,0-1-15,18-17 0,0-1 0,-18 19 16,17-19-16,1 1 0,-18 17 0,17-35 16,1 18-16,0 17 0,17 36 15,0-36-15,1 0 0,-19-17 0,1 17 16,17 0-16,-17-17 0,-1 0 0,-17-1 15,36 19-15,-19-36 0,-17 35 0,0-18 16,18-17-16,0 0 16,-1 18-16,-17 0 15,18 17-15,-1-17 0,1-1 0,0 19 16,17-1-16,0 0 0,36 36 16,-18-18-16,-18-1 0,18 1 15,0-17-15,0-19 0,-36 19 0,36-19 16,0 19-16,-17-19 0,-19-17 0,36 18 15,-18-18-15,-17 0 0,35 0 0,-18 0 16,-17 0-16,88-18 0,-71 1 16,0-1-16,18 0 0,-18 1 0,-17 17 15,17 0-15,18 0 0,-17 0 0,16 0 16,1 0-16,-17 0 0,34 0 0,-17 0 16,0 0-16,0 0 0,-18-18 0,-17 18 15,0 0-15,-1 0 0,1 0 16,-1-18-16,1 1 0,-18-19 15,0 1-15,18 17 0,-1-34 0,1 16 16,0 1-16,17-18 0,-17 0 0,17 0 16,-18 18-16,36 17 0,-17-35 15,-1 36-15,-17-1 0,35 1 0,-18-1 0,18 0 16,-18 1-16,0 17 0,1 0 0,-19-18 16,1 0-16,-18 1 15,17 17-15,-17-18 0,0 0 0,0 1 16,0-36-16,0 0 0,0 18 15,0-18-15,0 0 0,0 0 0,0 0 16,0-53-16,0 18 0,0-36 0,0 1 16,0 52-16,0 36 0,18-35 0,-18 17 15,0 0-15,18 18 0,-18-18 0,0 0 16,17-18-16,-17 36 0,0-18 0,0 0 16,0 35-16,0-17 0,0-18 0,0 36 15,0-36-15,0 17 0,0 1 0,0-18 16,0 36-16,0-19 0,0 1 15,0 17-15,0-17 0,0 17 16,0 1-16,0-1 0,-17 0 31,-1 18-15,18-35-16,-18 18 0,1-1 0,-1-17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37.3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3157 7673 0,'-35'18'0,"70"-36"0,-105 71 0,17 0 16,35-18-16,-35 18 0,18-18 0,-18 18 15,0 0-15,18 0 0,0 0 0,-18 0 16,35-18-16,-17 0 0,17 1 0,-17-1 16,17 18-16,1-36 0,-1 19 0,18-1 15,-18-35-15,1 71 16,-1-54-16,0 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38.7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9931 0,'-17'0'62,"-1"0"-62,0 0 0,-17 17 0,17 1 16,1-18-16,-19 18 0,-17-1 0,36 1 16,-36-18-16,18 0 0,-1 18 0,-17 17 15,18-18-15,-18 19 0,18-19 16,0 19-16,-18-19 0,18 1 0,-18 17 16,35 0-16,0 1 0,-17 17 0,17-36 15,1 19-15,-1 16 0,0-16 16,18 17-16,0 0 0,0 0 0,-17-18 0,17 18 15,0 0-15,0 0 0,-18 17 0,1 1 16,17-1-16,-18 18 0,0-17 0,18-36 16,-17 18-16,17-18 0,-18 18 15,18-17-15,-18-19 0,18 36 0,-17-18 16,17 1-16,-18-1 16,18-17-16,-18 17 0,18 0 0,0-17 15,0 35-15,0-36 0,0 19 0,0 17 16,0-36-16,0 36 0,0 0 0,0-18 15,0 1-15,0 17 0,0-18 0,0 18 16,0 0-16,18-18 0,-18 0 0,0-17 16,18-1-16,17 19 0,-35-19 15,18 1-15,-1 0 0,1-1 16,17 19-16,0-19 0,1 1 16,-19 0-16,19-18 0,-1 17 0,-17 1 15,17-18-15,0 17 0,-17-17 0,17 18 16,0-18-16,1 18 0,-1-18 15,0 17-15,18 1 0,-35 0 16,35-18-16,-18 17 0,0-17 0,0 0 0,1 0 16,-19 0-16,36 18 0,-17-18 0,-19 0 15,36 0-15,-18 0 0,1 0 0,17 0 16,17 0-16,-35 0 0,18 0 0,18 0 16,-36 0-16,53 0 0,1 0 0,-19 0 15,18 0-15,-35 0 0,18 0 0,-36 0 16,18 0-16,18 0 0,-54 0 0,36 0 15,-18 0-15,-17 0 0,0-18 0,17 1 16,-35-1-16,35 0 0,-17-35 0,0 18 16,-18 0-16,17-36 0,-17 1 0,0-18 15,0-1-15,0-34 0,0 52 16,0 18-16,18-35 0,-18 35 0,17-17 16,-17 17-16,0 18 0,0-18 0,0 0 15,36-229 1,-36 211-16,17 36 15,-17-18-15,0-18 0,0 36 0,0-36 16,0 18-16,0 36 0,0-18 16,0-1-16,0 19 0,0-36 0,0 0 0,0 35 15,-17-35-15,17 0 0,-18 36 16,18-19-16,0 19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39.9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5380 9913 0,'0'-18'0,"-18"18"16,1 0-1,-19 0 1,19 0-16,-19 18 16,19-18-16,-1 18 0,-17-18 15,0 17-15,-1-17 0,1 36 16,35-19-16,-35 1 0,17-18 0,0 35 15,-17 0-15,18 1 0,-19-19 0,19 19 16,17-1-16,-18 0 0,-17-17 0,17 35 16,0-18-16,-17 0 0,17-17 0,18 17 15,-17 0-15,-1-17 0,-17 17 0,17 18 16,-17-17-16,35-1 0,-35 0 0,-18 53 16,35-52-16,-35 69 15,53-34-15,-17-36 0,17 36 16,0-18-16,0 17 0,0-17 0,0 18 15,0-1-15,0-52 0,0 17 0,0 1 16,0-19-16,0 36 0,0-18 0,0 1 16,0-1-16,0-17 0,0 34 0,0-16 15,17-19-15,-17 36 0,18 0 0,-18 0 16,18-18-16,-1 18 0,1 0 0,17-17 16,-17-1-16,-1 18 0,19 0 0,-19 0 15,19-18-15,-1 18 0,0 0 16,0-18-16,-17 18 0,17-18 0,18 0 15,0 18-15,-18-17 0,18-19 0,-35 19 16,35-19-16,0-17 0,0 18 16,-18-18-16,-17 17 0,17 1 0,18-18 15,0 18-15,-18-18 0,18 0 0,0 0 16,0 0-16,17 0 0,19 0 0,-1 0 16,0 0-16,-18 0 0,1 0 0,0 0 15,-18 0-15,35 0 0,0 0 0,-18 0 16,19 0-16,281-18 15,-370 0 1,35 18-16,1-17 0,-36-1 0,17-17 16,19 17-16,-19-17 0,1-18 0,-1 18 15,-17 0-15,36-18 0,-19 0 16,19-18-16,-1 36 0,0 0 0,-17-18 16,17 0-16,18 0 0,-35 18 0,17 17 15,18-17-15,-35-1 0,17 1 0,-35 17 16,35 1-16,-17-18 0,-18 17 0,17-17 15,-17-18-15,0 17 0,0-17 0,0-17 16,0 17-16,0 0 0,0-70 0,0 17 16,0-18-16,0 1 0,0 52 0,0 18 15,0-17-15,0-1 0,0 18 0,0 36 16,0-19-16,0 19 0,0-18 0,0 17 16,0 0-16,-17 18 0,-1 0 15,18-17-15,-18-1 0,1 18 16,-1-18-16,1-17 0,-19 17 0,1-17 15,17 17-15,-17-17 0,0 0 0,17 35 16,0-35-16,-17-1 0,0 1 0,0 0 16,-1-18-16,19 18 0,-19-18 0,1 35 15,0-17-15,17 0 0,1-1 0,-1 36 16,-17-35-16,35 17 0,-18 18 0,0-17 16,1-1-16,-1 0 0,1 18 0,-1 0 15,18-17-15,-35-1 0,17 18 16,-17-18-16,-1 1 0,1 17 0,-18 0 0,0-35 15,0 35-15,18-18 0,-18 0 0,-17 18 16,17-17-16,17 17 0,-34-18 16,17 0-16,0 18 0,18-17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41.5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18186 11412 0,'-18'0'31,"0"0"-31,1 0 0,-1 0 16,-17 0-16,17 0 0,-17 0 0,-18 0 15,18 0-15,-1 0 0,-16 0 0,-1 0 16,0 0-16,0 0 0,-35 0 0,-1 0 15,1 18-15,0 17 0,17 18 0,19 0 16,-1-18-16,17 1 0,1 17 0,-18-18 16,18 0-16,17 18 0,-17 0 0,17 0 15,1-18-15,17 18 0,0 71 16,0-89-16,0 18 0,0 53 16,0-54-16,0 19 0,0-36 0,0 1 15,17-1-15,19 0 0,-19-17 16,1 17-16,35 18 0,-36-35 0,19 17 15,17-17-15,-36-18 0,36 17 0,0 1 16,0-18-16,-18 17 0,36-17 0,-1 0 16,36-35-16,-18 0 0,-52 17 15,34-17-15,-17 0 0,18-1 0,-1 1 16,1 18-16,-1-19 0,36 1 0,-35 17 16,17-17-16,18 17 0,-18 1 0,-17-19 15,-1 19-15,54-18 16,-89 17-16,-17 0 0,17-17 0,-18 35 15,1-35-15,-18 17 0,0-17 0,0 0 16,0 17-16,0-35 0,0 0 16,0 18-16,0-36 0,-18 1 0,18-1 15,-17 53-15,-1-34 0,18 16 0,0 19 16,0-1-16,0 0 0,0-17 16,-17 17-16,-1 18 15,18-17-15,-18 17 0,1-18 0,-1 18 16,-17-17-16,17 17 0,0 0 15,1 0-15,-1 0 0,0 0 0,-17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8:47.0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10530 10901 0,'-17'-35'32,"-1"35"15,-17 0-32,17 35-15,1-35 16,17 17-16,0 1 0,-18 0 0,18 35 15,0-18-15,0 0 0,0 0 0,-18 18 16,18-35-16,0 35 0,0 0 0,-17-35 16,17 34-16,-18-16 0,18-19 15,0 19-15,0-1 0,0 0 0,0-17 16,0 17-16,0-17 0,0-1 16,0 19-16,0-19 0,0 19 0,0-1 15,0 0-15,0 18 0,0 0 0,0-18 16,0 18-16,0 0 0,0 0 0,0 0 15,0 0-15,0 17 0,0-34 0,0-1 16,0 0-16,0 18 0,0-18 0,0-17 16,0 17-16,0 1 0,0-19 0,0 19 15,0-19-15,0 1 0,0 17 0,0 0 16,0-17-16,0 17 16,0-17-16,0 0 0,0 17 0,-18 0 15,18 0-15,-17 1 0,-19-1 0,1 0 16,-159 71-1,141-106 1,0 18-16,36-18 0,-36 17 0,35-17 16,-229 0-1,230 0 1,-1 0-16,0 0 0,1 0 0,-1 0 16,0 0-1,1 0 16,17-17-15,-18 17-16,0 0 0,1 0 16,-1-18-16,1 18 0,-1 0 15,0 0-15,18 18 63,-17-1-63,17 1 0,0 0 15,-18 17-15,18 0 0,-18 0 0,1-17 16,17 17-16,0 18 0,0-35 0,-18 17 16,0 18-16,18-18 0,-17 1 0,-1 17 15,18-18-15,0 35 0,-18-17 0,18 0 16,0-17-16,0 16 0,0 1 16,0-35-16,0 17 0,0-17 0,0 17 15,0-17-15,0-1 0,0 19 0,0-19 16,0 19-16,0-1 0,0-17 0,0-1 15,0 1-15,0-1 0,0 19 0,0-19 16,18 107 0,-18-106-16,0-1 15,18-17-15,-18 18 0,0-1 16,0 1-16,0 0 16,0-1-16,0 1 15,0 0 1,0-1-16,0 1 15,0 0 1,17-1 15,1 1-31,17 17 0,1-17 0,-1-1 16,0 19-16,0-1 0,18 0 0,-17 0 16,17-17-16,-36 0 0,36 17 0,0 0 15,-18-17-15,18 17 0,-35 1 0,17-36 16,18 0-16,-35 17 0,35-17 15,0 18-15,-1-1 0,1-17 0,0 18 16,35 0-16,1-18 0,16 17 0,-16-17 16,-36 0-16,-18 18 0,18-18 0,-18 0 15,-17 0-15,17 0 0,-17 0 0,-1 0 16,19 0-16,-19 0 0,18 0 0,1 0 16,-1 0-16,36 0 15,-36 0-15,0 0 0,18 0 0,35 0 16,36 0-16,-36 0 0,35 0 0,1 35 15,-36-35-15,18 36 0,-53-36 0,17 17 16,1 1-16,-18-18 0,0 17 0,-36-17 16,1 0-16,0 0 0,-1 0 15,-17-17 1,0-1-16,18 1 0,-18-19 0,0 19 16,0-142-1,0 124-15,0-18 0,0 0 0,0 17 16,0-16-16,18-1 0,-18 0 0,17 35 15,-17-35-15,18 0 0,-18 18 0,0 0 16,0-18-16,0-71 16,0 89-16,0-88 15,0 70-15,-18-18 0,1 1 0,-1 17 16,0-18-16,1 36 0,17-18 0,-18-18 0,18 18 16,-18 36-16,18-36 0,-17 18 15,17 17-15,0 0 0,0-17 0,0 17 16,0-17-16,0 0 0,-18 0 15,0 35-15,1-36 0,17 19 0,-18-1 16,18 0-16,-17 1 0,-1-1 16,18 0-16,0 36 47,0 0-32,0 17-15,0-17 0,0-1 16,18-52 15,17 35-15,-18-18-16,19-17 0,17 0 0,-18-18 15,0 35-15,-17-17 0,17 0 0,-17 17 16,-1-17-16,1-1 0,-18 1 0,0 18 16,18-36-16,-18 17 0,0 1 15,0-18-15,0 0 0,0 36 0,0-36 0,0 0 16,0 18-16,-18-36 0,0 18 0,18-18 15,-17 1-15,-1 17 0,-17-35 16,0 0-16,17 17 0,18 1 0,0 17 0,0-18 16,0-52-16,0 105 0,0-35 15,0 35-15,0-17 0,0 0 16,-18 0-16,18-1 0,-17-17 0,-1 36 16,0-19-16,-17-16 0,17-1 0,-17 35 15,35-35-15,-35 18 0,0-1 0,-1 19 16,1-1-16,0-17 0,-36 17 15,54 18-15,-19 0 0,19 0 0,-19 0 16,19 0-16,-1 0 0,-17 0 0,17 0 16,1 0-16,-19 0 0,19 0 0,-1 0 15,0 0-15,1 0 0,-19 0 16,19 0-16,-18 18 0,-1-18 16,1 18-16,-18-18 0,0 0 0,18 0 15,-36 0-15,18 0 0,-17 0 16,35 0-16,-36 0 0,18 0 0,18 0 15,-18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2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12947 12224 0,'-18'0'31,"36"0"16,0 0-31,-1 0-16,18 0 0,-17 0 0,35 0 15,0 0-15,-18 0 0,36 0 0,-18 0 16,0 0-16,0 0 0,17 0 0,18 0 15,0 0-15,1 0 0,-1 0 0,-35 0 16,17 0-16,-52 0 0,35 0 0,0 0 16,-36 0-16,19 0 0,-1 0 0,-17 0 15,-1 0-15,1 0 0,0 0 0,-1 0 16,1 0-16,-1 0 0,1 0 0,17 0 16,1 0-16,-19 0 0,19 0 15,17 0-15,-36 0 0,36 0 0,-18 0 16,1 0-16,17 0 0,-36 0 0,1 0 15,-1 0-15,1 0 16,0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1.3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10672 8290 0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4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12823 10777 0,'0'0'0,"18"-17"78,53-89-62,-36 71-16,0-18 0,-17 17 15,17-34-15,0 17 0,18-18 0,-17 1 16,34-18-16,-17 17 0,0 1 0,-18-19 16,1 19-16,34-1 0,-35-35 15,1 18-15,-1-18 0,-17 18 0,34-18 0,-34 0 16,17 36-16,1-36 0,-19 18 16,-17 53-16,18-1 0,-18 1 15,18 17-15,-1-17 0,1 18 0,-18-1 16,18 18-16,-18-18 0,0 1 15,0-1-15,0 0 16,0 1 62,-18 17-62,0 0-16,1 0 0,-19 0 15,19 17-15,-1 19 0,-17-36 0,-1 17 16,1 1-16,0 0 0,-53 34 16,70-34-16,-35 0 0,18 17 0,0-17 15,17 17-15,0-17 0,1-18 16,17 17-16,0 1 62,0-36-30,106-52-17,-71 34-15,18 19 0,-18 17 16,18-36-16,-35 19 0,17 17 0,0-35 16,-17 35-16,-1-18 0,1 18 15,0 0-15,-1 0 16,1 0-16,0 0 0,-1 0 15,1 0-15,0 0 0,-1 0 0,1 0 16,-1 0-16,1 0 0,0 0 16,-1 0-16,1 0 15,0 0 1,-1 35-16,1-17 0,0 17 16,-1-17-16,1 17 0,-18-17 0,0-1 15,17 19-15,-17-1 0,18-18 0,-18 1 16,0 17-16,18-17 0,-18 17 15,0-17-15,0 0 16,17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18.8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7338 7920 0,'0'35'63,"0"-17"-63,0 52 0,0-17 15,0 18-15,0-18 0,0 0 16,0 17-16,0-17 0,0 18 0,0-18 16,0-1-16,0-16 0,0-1 0,0 0 15,0-17-15,0 17 0,0-17 0,0 0 16,0-1-16,0 1 0,0-1 16,0 36 15,0-35-31,-18 0 0,18-1 0,-18 1 15,18 0-15,-17-18 16,-1 0-16,18 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5.0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11007 10566 0,'17'0'62,"19"0"-46,-19 0-16,1 0 0,-1 0 15,19 0-15,-19 0 0,19 0 0,17 0 16,-36 0-16,19 0 0,-1 0 0,0 0 16,0 0-16,-17 0 0,17 0 0,-17 0 15,0 0-15,17 0 0,-18 0 16,1 0-16,0 0 0,-1 0 16,1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6.4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11112 8784 0,'0'-17'93,"18"17"-77,17 0 0,-17 0-16,0 0 0,17 17 15,-17 18-15,-1 1 0,19-1 0,-1-17 0,18 35 16,-18-1-16,53 37 0,-35-36 16,18 17-16,-18-17 0,35 35 0,0 36 15,18 34-15,17-16 0,18 52 0,-35-106 16,0-18-16,0 54 0,35-36 0,-35-17 15,0 34-15,-1-16 0,-34-1 0,17-18 16,-17 19-16,17-37 0,-35 1 16,-18-17-16,0-1 0,1-17 0,-19-18 0,-17 17 15,18-17-15,-18 18 0,18-18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7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12841 11007 0,'18'0'31,"-1"0"-15,36 0-16,-17 0 0,-1 17 15,0 19-15,18-1 0,-18 18 0,1-36 0,-1 1 16,0 17-16,0-17 0,18 17 16,-35-17-16,17 0 0,1-1 0,-19-17 15,1 0-15,-1 0 0,1 18 0,0-18 16,-1 0-1,1 0 1,17 0-16,-17 0 0,35-18 0,-18 1 16,0-1-16,-35 0 0,36-17 15,-1 17-15,-17-17 0,-1-18 0,19 0 16,-19 18-16,1-18 0,-1-18 0,19 19 16,-19-19-16,1-52 0,-18-19 0,18-34 15,-18 17-15,0 36 0,0 35 0,0-1 16,0 19-16,-18 35 0,18 17 0,0-17 15,-18 17-15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7.9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10142 8237 0,'0'18'32,"0"0"-17,0-1-15,0 1 0,0 0 16,36-18-16,-19 17 15,19-17-15,-1 18 16,-18-18-16,19 0 0,-1 0 0,0 0 16,1 0-16,-1 0 0,-18 0 0,19 0 15,17-18-15,-36-17 0,19 17 0,-1-17 16,0 0-16,0-1 0,-17 19 16,17-18-16,-17-18 0,17 0 0,-17 35 15,0-17-15,17-36 0,0 54 16,-17-36-16,-18 35 15,0 0-15,0 1 0,0-1 16,0 0 0,-18 18-16,0 0 15,1 0-15,-1 0 0,-17 0 16,17 0-16,1 0 0,-36 0 16,35 0-16,-17 0 0,0 0 15,-18 0-15,0 0 0,0 0 0,0 0 16,-18 0-16,18 0 0,0 0 0,1 18 15,16 17-15,-17-17 0,36 17 0,-19-17 16,1 17-16,0 0 0,0 1 0,35-19 16,-18 19-16,0-1 0,18-17 0,0-1 15,0 19-15,0-1 0,0-18 16,0 19-16,0-1 0,0 0 0,0 1 16,0 16-16,0 1 0,0 18 0,0 17 15,36-17-15,-19-1 0,19 1 0,-1-18 16,0 17-16,0-17 0,-17-18 0,0-17 15,-1 17-15,19-35 0,-19 18 16,1-18-16,-1 0 0,19-18 16,-1 1-16,0-1 0,1-35 15,16 18-15,19-18 0,17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8.3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11553 7232 0,'0'0'0,"-17"0"16,-1 0-1,1 0-15,-1 0 0,0 0 0,18 35 16,-17-17-16,-1 17 0,0 0 0,18 1 16,-17-1-16,17 124 15,0-124-15,0 0 16,0-17-16,0 0 16,0-1-16,17 1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08.7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12330 6967 0,'17'18'31,"1"0"-31,-18-1 16,0 1-16,17 0 15,-17-1-15,0 1 0,18-18 0,-18 35 16,18 0-16,-18-17 0,0 0 15,0-1-15,0 19 0,0-1 16,0 0-16,0-17 0,0-1 16,0 1-16,0 0 15,0-1 1,0 1-16,-18-18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0.1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10283 6297 0,'0'18'62,"36"140"-46,-19-105-1,19 18-15,17-36 0,35 106 0,18 0 16,17 36-16,18 52 0,-17-70 0,17 0 16,0 35-16,0-36 0,18 19 0,17 17 15,-17 0-15,35-35 0,-18 17 16,-17-17-16,35-18 0,-35-18 0,0-34 16,-1-19-16,125 54 0,-178-54 15,19-35-15,-18 1 0,0 17 0,-36-18 16,18 0-16,18 0 0,0 18 0,-36-17 15,36-1-15,-70 0 0,34-17 0,1 17 16,-18-17-16,0-18 0,-36 17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0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14764 8890 0,'0'18'31,"35"52"-31,0 18 16,18 1-16,18 16 0,-18 1 0,0 18 16,-18-54-16,0 36 0,-17-35 15,17 34-15,0-34 0,-17 0 0,0-36 0,-18 18 16,17-18-16,-17-17 0,0 17 0,0-17 15,0-1-15,0 1 0,0 0 0,0-1 16,0 1-16,0-1 16,0 1-16,0 0 0,-17-1 0,-177 54 31,176-71-31,-35 0 0,18 18 16,17-18-16,-17 0 0,0 17 0,17 1 15,-17-18-15,17 17 0,0 1 0,1-18 16,-1 18-16,0-18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0.9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10001 0,'18'36'47,"-1"-1"-47,1 35 0,0-17 0,-1 0 16,-17-18-16,18 18 0,-18 0 0,17-17 15,1-19-15,-18 1 0,18 17 0,-1-35 16,-17 18-16,18-18 0,0 0 15,-1 0-15,19 0 16,140-124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1.0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16404 9754 0,'0'-17'15,"0"34"-15,-17-34 0,-1 17 16,0 0-16,18 17 16,-17 1-16,-1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36.9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19262 8026 0,'17'0'47,"1"35"15,-18 0-46,0-17-16,0 0 0,0-1 16,0 1-16,0-1 0,0 19 0,0-19 15,0 1-15,0 0 16,0-1-16,0 1 0,0 0 16,0-1-16,0 1 15,0-1-15,0 1 0,0 0 0,0-1 16,0 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22.1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7232 12382 0,'18'0'93,"17"0"-93,18 0 0,17 0 0,1 0 16,-18 0-16,17 0 0,-17 0 0,-17 0 16,16-17-16,1 17 0,-17-18 0,-1 1 15,-17-19-15,17 36 0,-18-17 0,19-1 16,-19 18-16,1-18 0,17 1 0,-17-1 16,0 0-16,17-17 0,-17 18 0,-1-1 15,1 0-15,-1-17 0,19 17 0,-19 1 16,19-19-16,-19 1 0,36-18 15,-18 18-15,1 0 0,-1-1 0,-17 1 16,17 0-16,-17 17 0,17-17 0,-18 0 16,1-1-16,-18 19 0,0-19 0,0 1 15,18 0-15,-18 17 0,0 1 16,0-19-16,0 19 0,0-19 16,17 19-16,-17-1 0,18 1 15,-18-1-15,0 0 0,0-17 0,0 0 0,0 17 16,0 0-16,0-17 0,0 0 15,0 17-15,0 1 16,0-1-16,0 0 0,0 1 16,-18-1-16,1 0 0,-1 1 15,0 17-15,18-18 0,-17 0 16,-1 18-16,1-17 16,-19 17-16,-87 0 31,105 0-31,-17 0 0,17 0 0,-17 0 15,0 0-15,17 0 0,-35 0 0,36 0 16,-19 0-16,1 0 0,17 0 0,-35 0 16,18 17-16,17-17 0,1 0 0,-18 0 15,17 18-15,-17 0 0,-1-1 16,19-17-16,-19 18 0,1 0 0,18-1 16,-1 1-16,-17 0 0,17 17 0,0-18 15,1 19-15,-1-36 0,18 17 16,-18 19-16,18-19 0,0 36 0,0-17 15,0-19-15,0 18 0,0 18 0,-17-35 16,-1 17-16,18 18 0,0-35 0,0 35 16,0-18-16,0 0 0,0 18 0,0 0 15,0 0-15,0 0 0,0 18 16,35 70-16,-17-106 0,0 18 0,-1 0 16,-17 0-16,36-18 0,-19 18 0,1-18 15,0-17-15,-1 17 0,-17-17 0,18-1 16,-1 1-16,1 0 0,-18-1 15,18-17-15,-1 18 0,1 0 0,0-18 16,-1 0-16,19 0 0,-19 0 16,1 0-16,17 0 0,-17 0 0,-1 0 15,19 0-15,-1 0 0,-17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27.0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3334 15028 0,'53'0'31,"-18"0"-31,0 0 15,0 0-15,36 0 0,-18 0 0,0 0 16,0 0-16,17 0 0,54 0 0,87 0 16,-34 0-16,35 0 0,-124 0 0,35 0 15,-35 0-15,1 0 0,-1 0 0,18 0 16,17 36-16,-35-36 0,0 17 0,18 1 16,229 17-1,-264-17-15,0-18 0,-19 0 0,-16 0 16,17 0-16,-18 0 0,-17 0 0,-1 0 15,1 0-15,0 0 0,-1 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35.0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16334 12929 0,'-18'0'31,"-17"-17"-15,17 17 0,0 0-16,-17-18 0,17 18 15,1-18-15,-18 18 0,17 0 0,0 0 16,1-17-16,-1 17 16,0 0-16,1 0 0,-1 0 0,-17 0 0,17 0 15,1 0-15,-1 0 0,-35 0 0,18 0 16,-1 0-16,-16 0 0,-1 0 0,35 0 15,-35 0-15,-18 0 0,36 0 16,-18 0-16,0 0 0,18 0 0,-18 0 16,0 0-16,0 0 0,0 0 0,18 0 15,-18 0-15,36 17 0,-36 1 0,17 0 16,19-18-16,-19 17 0,1-17 0,18 18 16,-19 0-16,1-18 0,35 17 0,-35-17 15,17 18-15,0-1 0,1-17 0,-1 0 16,1 18-16,-1-18 0,0 0 0,1 18 15,-1-18-15,0 17 0,1-17 16,17 18-16,-18-18 0,18 18 16,-18-1-16,1 1 0,17 0 15,-18-18-15,18 17 0,-17 1 0,-1-18 16,18 18-16,-18-1 0,1 1 0,17-1 16,-18 1-16,18 0 0,0-1 15,0 1-15,0 35 16,0-35-16,0-1 15,0 18-15,0-17 16,18-18-16,-1 18 0,1-18 0,17 0 16,-17 0-16,35 17 0,0-17 0,-18 18 15,35 0-15,-17-1 0,18-17 0,-36 18 16,36 0-16,52-18 0,1 17 0,34 1 16,-16-18-16,-19 17 0,-35-17 15,0 0-15,18 18 0,-35-18 0,-18 0 16,17 0-16,-17 0 0,18 0 0,-36 0 15,18 0-15,-18-18 0,-17 18 0,17-17 16,0-1-16,-17-17 0,0 17 0,-1 1 16,19-1-16,-19-17 0,-17 17 0,18 18 15,0-18-15,-1 18 0,-17-17 0,18 17 16,-1 0-16,-17-18 0,18 18 16,-18-17-16,0-1 15,18 18-15,-18-18 31,0-17-15,0 17-16,0 1 47,-18-1-31,18 0-1,0 1-15,-18-1 0,1 1 16,-1-1-16,-17-17 15,35 17-15,-18 18 0,1-18 0,-1 18 32,0 0-32,1-17 31,-1-1-15,-17 0-1,17 18-15,1 0 0,-1 0 16,0-17-16,1 17 0,-1 0 15,0 0-15,1 0 16,-1 0-16,0 0 0,1 0 16,-1 0-16,18-18 15,-18 18-15,1 0 0,-1 0 16,1 0 0,-1-18-16,0 18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3.6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15699 12294 0,'17'0'78,"1"0"-62,17 0-16,0 0 16,1 0-16,-1-17 0,0 17 0,18-18 15,-18 0-15,18 18 0,0 0 16,-17 0-16,16 0 0,54 0 15,-35 0-15,52 0 0,18 0 0,-17 0 16,17 0-16,-88 0 0,18 0 0,-19 0 16,1 0-16,18 0 0,-36 0 0,18 0 15,0 0-15,0 0 0,0 0 0,17 0 16,36-17-16,-35 17 16,88-18-16,-89 18 0,1 0 0,-1 0 15,18 0-15,1 18 0,-19-18 0,1 17 16,-18-17-16,17 0 0,-17 0 15,-18 0-15,1 0 0,-1 0 0,-17 0 0,-1 0 16,1 0-16,-1 0 16,1 0-16,0 0 15,-1 0-15,1 0 16,0 0-16,-1 0 16,1 0-16,0 0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4.4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20232 13511 0,'35'0'16,"-17"0"-16,-1-17 15,1-19-15,0 19 0,-1-18 16,1 17-16,-18 0 0,18-17 0,-1 35 16,-17-18-16,18 1 0,-18-1 15,17 0-15,19 1 0,-36-1 0,35 1 16,-17-19-16,17 1 0,0 0 0,36-18 15,-18 17-15,0-16 0,17-1 16,-17 0-16,18 0 0,-1-35 0,36-18 16,17 0-16,1 0 0,-1-35 0,-17 53 15,-18 0-15,-17 35 0,17 0 0,-17 0 16,-18 18-16,0-1 0,-36 19 0,19-1 16,-1 0-16,-18 1 0,1 17 15,-18-18 32,0 0-31,0 1-16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14.8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22066 11624 0,'-17'0'0,"-1"0"0,0 0 16,-17 0-16,17 0 0,-35 0 15,1 0-15,16 0 0,-34 0 0,17 0 16,0 0-16,0 0 0,-18 0 0,36 0 16,-35 0-16,17 0 0,17 18 0,36-1 15,-35 1-15,17-18 0,18 18 16,18-18 31,17 17-47,18-17 15,18 0-15,35 0 0,17 0 0,18 0 16,36 0-16,-1 18 0,0-18 0,18 53 16,-17-36-16,-1 1 0,18 35 15,-70-35-15,-1-1 0,-35 1 0,-17 17 16,-18-35-16,-35 18 0,17-1 0,-18 1 15,1 0-15,0 17 16,-1-17-16,1 17 0,-18 0 16,18 0-16,17 1 0,-17 17 0,-1 0 15,1-18-15,-1 18 0,19-18 0,-19 18 16,-17-35-16,0-1 0,0 1 0,18-18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40.9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21467 12859 0,'-18'-18'0,"36"36"0,-54-36 0,1 18 16,17 0-16,-17-18 0,0 18 0,17 0 15,-35 0-15,18 0 0,-18 0 0,0 0 16,-17 0-16,-371 0 15,352 0 1,1 0-16,0 0 0,17-17 0,-17 17 0,18-18 16,-1 18-16,18 0 0,0 0 0,0 0 15,18 0-15,-18 0 0,0 0 0,36 0 16,-19 0-16,-17 0 0,36 0 0,-18 0 16,17 0-16,-53 0 15,36 18-15,0-18 0,-1 17 0,19 1 16,-18-18-16,-1 18 0,19-1 0,-1-17 15,-17 18-15,17-18 0,-17 18 0,0-1 16,17 1-16,0-18 0,-17 18 0,17-1 16,1 1-16,-1-18 0,0 17 0,1 1 15,17 0-15,0 17 16,0-17-16,0-1 16,0 1-16,0 0 0,0-1 15,0 1-15,0 0 16,0-1-16,17-17 15,1 0-15,0 0 0,-1 0 16,1 0-16,17 0 16,-17 0-16,0 0 0,-1 18 15,1-1-15,35 1 0,-18-18 0,18 18 16,-35-1-16,34-17 0,-16 18 0,-1-18 16,18 0-16,0 18 0,-18-1 0,0 1 15,18 0-15,18-1 0,-36-17 0,89 18 16,-1-1-16,1 1 0,52 17 15,-53-17-15,-34-18 0,34 18 0,1-1 16,-1-17-16,1 18 0,-1-18 0,0 0 0,19 0 16,16 0-16,-17 0 0,1 0 0,16 0 15,-17 0-15,18 0 0,-53 0 16,17 0-16,1 0 0,-36 0 0,-17 0 16,-1 0-16,-34-18 0,16 18 0,-16 0 15,-19-17-15,1 17 0,0 0 0,-1-18 16,-17 0-16,0 1 31,0-1-31,0 0 16,0 1-16,-17-1 15,-1 18 1,18-17-16,0-1 0,-18 0 31,1 18-31,-19-17 16,19 17-16,-1-18 0,-17 0 15,17 18-15,-17 0 0,0 0 0,-1-17 16,-16-1-16,-1 0 0,-36 1 16,-16-18-16,16 35 0,-34-18 0,-1-17 15,36 35-15,0 0 0,-35-18 0,17 0 16,18 18-16,-1-17 0,19 17 0,-18 0 16,17-18-16,0 18 0,19-18 0,-1 18 15,0-17-15,17 17 0,1 0 0,-18-18 16,36 18-16,-36-18 0,17 18 15,19 0-15,-18 0 0,-1 0 0,1 0 0,-18 0 16,0 0-16,0 0 0,0 0 16,-17 0-16,34 0 0,-34 0 0,17 0 15,0 0-15,0 0 0,-17 0 0,17 0 16,35 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43.0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21096 13017 0,'-18'0'31,"1"0"0,-1 0-31,1 0 16,-1 18-16,0 0 0,18-1 15,-17 19-15,-1 17 0,0-36 0,1 19 16,-1-1-16,18-18 0,-18 19 16,18-19-16,-17 19 0,17-1 0,-18 0 15,18-17-15,-17 17 0,17-17 0,0 17 16,0 0-16,0-17 0,-18 17 0,18-17 16,0-1-16,0 1 0,0 0 0,0-1 31,0 1-31,18-18 47,-1 0-47,-17 18 0,18-1 0,-1 1 15,36-18 1,-35 0 0,0 0-16,-1 0 15,54 0 1,-54 0-16,19 0 0,-19-35 15,-17 17-15,18 0 0,0-17 0,-1-18 16,1 18-16,17 0 0,-17-1 0,-1 1 16,1-18-16,0 36 0,-1-19 0,1 19 15,-18-1-15,18 0 0,-18 1 0,17 17 16,-17-18-16,0 0 0,0 1 16,0-1-1,0 1-15,0-1 31,0 0-31,-17 18 16,-1 0 0,0 0-1,1-17 1,-1-1 0,0 0-16,1 1 31,-1 17 16,1 0-32,-1 0-15,18-18 16,-18 18-16,1 0 0,-1 0 16,0 0-1,1 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9:47.1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22225 6156 0,'0'0'16,"-35"0"-16,17 0 0,-17 0 0,-106 0 31,88 0-31,35 0 0,-35 0 0,18 18 0,0-18 16,-1 0-16,-17 17 0,1 1 0,34 17 16,-35-17-16,18-1 0,-1 1 15,19-18-15,-18 18 0,17 17 0,-17 0 16,-71 106-1,70-105-15,1-1 0,35 18 0,-35-18 16,0 18-16,-1 0 0,1-18 0,0 36 16,-18-18-16,18 17 0,-18 18 0,17 1 15,-34 52-15,35-53 0,17 18 0,-35 0 16,18-36-16,17 54 0,-17-36 0,-18 53 16,0 0-16,0 18 0,35 0 0,1-36 15,-36-17-15,35-18 0,1 0 0,-19 53 16,19-70-16,17-1 15,-18 1-15,18-18 0,0 0 0,0 17 16,0-17-16,0 18 0,0-1 0,0-17 16,0-17-16,0 34 0,0-17 0,18 18 15,-1-18-15,19-18 0,-1 35 0,0-17 16,0 0-16,18 0 0,0 0 0,0-18 16,18 18-16,-36-17 0,53 16 0,-17-16 15,-1-1-15,1 0 0,-1 1 0,1-1 16,0-17-16,-1 17 0,1-18 0,-1 19 15,36-1-15,-35 0 0,17-17 0,-18 0 16,36-1-16,-35 1 0,-18-1 0,53-17 16,-54 18-16,19-18 0,70 18 15,-70-18-15,17-18 0,0-17 16,18 17-16,17 1 0,1-36 0,35 17 16,-1-17-16,-17 1 0,53-1 0,-35 0 15,18-18-15,-19 36 0,-34-36 0,17 18 16,-35-35-16,-36 35 0,19-35 0,-19 0 15,54-106-15,-89 88 0,0-17 16,-35-1-16,18-17 0,-18-18 0,0 18 16,-18-35-16,0 17 0,-17-17 0,-18-18 15,0 17-15,18 18 0,-18-17 0,18 53 16,-18-36-16,35 71 0,-17-54 0,17 72 16,1 17-16,-1-18 0,0 19 15,1-1-15,-1 35 0,18-17 0,0 17 16,-17-17-16,-1 17 0,0 1 15,1-1-15,-19 0 0,36 1 0,-53 17 16,18-18-16,0 0 0,-36 1 0,18-1 16,1 0-16,-1 1 0,-53-19 0,-53 19 15,18-18-15,-71 17 0,36 18 0,-1 0 16,-34 0-16,17 0 0,-18 0 0,-17 0 16,17 0-16,0 0 0,1 53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0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11254 6438 0,'0'18'94,"0"-1"-78,0 1-16,0 0 15,17-1-15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38.2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20144 7056 0,'0'17'93,"0"1"-93,0-1 0,0 1 0,0 0 16,0-1-16,0 1 0,0 0 16,0 17-16,-18 0 0,18-17 15,0-1-15,0 1 0,0 0 16,0-1-16,0 1 15,0 0-15,0-1 16,0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03.2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11271 6562 0,'0'53'0,"0"-106"0,0 123 0,0-35 16,0 1-16,0-19 0,0 1 16,0 0-16,0-1 0,0 1 15,0 0-15,18-18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26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10354 5062 0,'35'0'62,"-17"0"-46,17 0-16,18 0 0,-35 18 0,35 0 15,-18-18-15,0 0 0,18 17 16,0-17-16,106 0 16,-36 0-16,36 18 0,17-18 0,1 18 0,-18-18 15,-18 0-15,-18 0 0,18 0 16,159 35-16,-141-18 0,0 1 15,-36 0-15,-35-1 0,36 19 0,-54-36 16,-17 0-16,0 0 0,0 17 0,-18-17 16,-17 18-16,0-18 0,-1 0 0,1 0 15,0 0 17,-1 0-17,1 0 1,-1 0-16,1 0 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28.6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17533 5292 0,'-18'0'62,"36"0"-46,-18 17 0,35 1-16,-17-18 0,0 18 15,17-1-15,0 1 0,-17-1 0,35-17 16,-18 18-16,18 0 0,-18-1 0,18 1 15,18 0-15,-18-18 0,52 35 0,1-17 16,35 17-16,18-17 0,-71-1 0,71-17 16,-35 18-16,17-18 0,17 17 0,19 19 15,-36-19-15,159 1 0,-142 0 16,-34-1-16,-1 19 0,1-36 0,-1 0 16,-34 0-16,-19 0 0,-17 0 0,18 0 15,-1 0-15,-35 0 0,36 0 0,-18 0 16,0 0-16,-18-36 0,18 19 15,-35-19-15,17 1 0,0 17 0,0-17 16,1-18-16,-1-17 0,18 17 0,-18 0 16,71-71-16,-53 54 0,-18 17 15,18-18-15,-18 18 0,18-17 0,-17 17 16,-1 0-16,-17 18 0,17-1 0,-35 1 16,0 18-16,17-36 0,-17 35 0,0-17 15,0-1-15,0 1 0,-17 0 0,-18 17 16,-71-52-16,53 34 0,18 1 15,-36-18-15,18 18 0,-17 0 0,-36-1 16,35 19-16,-17-1 0,-18-17 0,18 17 16,17 1-16,-52-1 0,17-17 15,18 17-15,-36 0 0,1 1 0,-1 17 16,1-18-16,-1 18 0,19 0 0,-54 0 16,-17 0-16,-1 0 0,-17 0 0,-18 0 15,1 0-15,17 0 0,-18 0 0,0 0 16,36 0-16,0 0 0,-1 0 0,1 0 15,35 0-15,17 0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30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5327 7867 0,'18'0'63,"-1"0"-47,18 0-16,1 0 0,-1 0 15,-17 0-15,17 0 0,-17 0 0,17 0 16,18 0-16,-36 0 0,36 0 0,0 0 15,-17 0-15,140 0 16,-141 0 0,0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35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4480 9719 0,'-17'0'62,"-1"0"-46,-17 0 0,17 0-16,0 0 15,1 0-15,-1 0 0,1 0 16,-1 0-16,0 0 16,1 0-16,-1 0 15,0 0-15,1 0 0,-1 0 16,0 0-16,1 0 0,-19 0 0,19 0 15,-1 0-15,-17 0 0,17 0 0,-17 0 16,0 0-16,17 0 0,-17 0 0,0 0 16,-1 0-16,1 0 0,17 0 15,-35 0-15,18 0 0,0 0 0,0 0 16,17 0-16,-35 0 0,18 0 0,17 0 16,-17 0-16,-18 0 0,35 0 0,-17 0 15,17 0-15,-17 0 0,-18 0 0,36 0 16,-19 0-16,19 0 0,-19 0 0,19 0 15,-1 0-15,0 0 0,1 0 0,-1 0 16,1 0-16,-1 0 16,0 0-1,1 0-15,-1 0 16,0 0-16,1 0 16,-1 0-16,0 0 15,-17 0-15,17 0 0,1 0 16,-18 0-1,17 0 1,0 0-16,1 0 16,-1 0-16,-17 0 15,17 0-15,0 0 0,1 0 0,-1 0 16,1 0-16,-19 0 0,19 0 0,-19 0 16,1 0-16,0 0 0,0 0 15,17 0-15,0 0 16,-17-18-16,17 1 0,1 17 15,-1 0-15,0 0 16,1 0-16,-1 0 0,0 0 0,1 0 16,-1 0-16,1 0 0,-1 0 15,-106 0 1,72 0-16,34 0 0,-17 0 16,17 0-16,-17 0 0,-1 0 0,1-18 15,18 18-15,-1-18 0,0 1 16,1 17-16,-1 0 0,-17 0 15,17 0-15,0 0 16,1 0-16,-1 0 0,0 0 16,1 0-16,-1 0 15,1 0-15,-1 0 16,0 0-16,1-18 0,-1 18 16,18-17-16,-18 17 0,1 0 15,-1 0 1,0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36.6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6579 9578 0,'18'0'63,"17"0"-63,0 0 0,1 0 15,-1 0-15,0 0 0,1 18 0,17-18 16,35 17-16,-35-17 0,52 0 15,-52 0-15,0 0 0,35 0 16,18 0-16,0 0 0,53 0 0,-71 0 16,0 0-16,36 0 0,-54 0 0,19 0 15,-37 0-15,19 18 0,-18-18 16,0 0-16,-18 0 0,71 0 16,-88 0-16,17-18 0,-18 18 0,19 0 15,-19 0-15,1 0 0,0 0 16,-1 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40.7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9049 11095 0,'17'17'62,"1"-17"-46,17 0-16,-17 0 0,35 0 0,-18 18 15,-17-18-15,17 18 0,0-18 0,-17 0 16,17 0-16,1 0 0,-19 0 0,18 0 16,1 0-16,-1 0 0,0 0 15,-17 0-15,35 0 0,0 0 0,-36 0 16,36 0-16,-35 0 0,17 0 0,0 0 16,-17 0-16,17 0 0,-17 0 0,0 0 15,-1 0-15,1 0 47,0 0-47,-1 0 0,1 0 16,0 0-16,-1 0 15,1 0-15,-1 0 0,1 0 16,0 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42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6544 11024 0,'35'18'0,"-70"-36"0,123 36 0,-70-18 0,17 0 15,-17 0-15,35 0 0,0 0 16,-18 0-16,35 18 0,-17-1 0,18-17 16,-1 18-16,19-18 0,-1 0 0,0 0 15,-17 0-15,-1 0 0,-17 0 0,0 0 16,-18 0-16,-17 0 0,0 0 0,-1 0 15,1 0-15,-1 0 0,1 0 16,0 0-16,-1 0 0,1 0 16,17 0-1,-17 0-15,0 0 0,-1 0 16,18 0-16,-17 0 0,17 0 0,-17 0 16,0 0-16,17 0 0,0 0 15,-17 0-15,0 0 0,17 0 16,-18 0-1,1 0-15,0 0 16,-1 0 0,1 0-1,0 0-15,-1 0 0,1 0 0,0 0 16,-1 0-16,1 0 16,-1 0-16,1 0 125,0 0-110,-1-35 1,1 35-16,0 0 15,-1 0-15,1 0 16,0 0-16,-1 0 16,1 0-1,-1 0 95,1 0 155,0 0-249,-1 0-16,1 0 0,0 0 16,-1 0-16,1 0 15,0 0 1,17 0-1,-17 0 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46.6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10389 10160 0,'0'0'0,"-17"0"0,-36-18 32,35 18-32,0 0 0,1 0 15,-1 0-15,1-17 16,-1 17-16,0 0 0,1 0 0,-1 0 16,0-18-16,1 18 0,-1-18 0,-17 18 15,17 0-15,1 0 0,-1 0 16,0 0-16,1 0 0,-19-17 15,19-1-15,-19 18 0,19 0 16,-19 0-16,19 0 0,-1 0 16,1 0-16,17-17 0,-18 17 15,0 0-15,1 0 0,-1 0 16,0 0-16,-17 0 16,17 0-16,18-18 0,-17 18 15,-1 0-15,1 0 0,-1 0 16,0 0-16,1 0 15,-1 0-15,0 0 0,18-18 16,-17 18-16,-1 0 0,0 0 16,1 0-16,-1 0 15,1 0-15,-1 0 0,0 0 16,1 0-16,-1 0 0,0 0 16,1 0-16,-1 0 15,-17 0-15,17 0 16,0 0-16,1 0 15,-1 0-15,1 18 16,17 0-16,-18-18 0,18 17 16,-71 36-1,71-35 1,-17-1-16,-1-17 0,18 18 0,-18 0 16,1-1-16,-18 1 0,35 0 0,-18-18 15,-17 17-15,17 1 16,18-1-16,-18-17 0,18 18 0,0 0 15,0-1-15,0 1 16,0 0-16,0-1 0,0 1 16,0 0-16,0-1 0,0 18 15,0 1-15,0-19 16,0 1-16,0 0 0,0 17 16,0 0-16,0-17 0,0 17 0,18-17 15,53 193 1,-71-175-16,17-36 15,-17 35-15,18-17 0,-18-1 0,0 1 16,17 0-16,-17-1 0,0 1 16,0-1-16,18 19 0,-18-19 15,18 1-15,-18 0 0,17-18 16,-17 17-16,0 1 0,18-18 0,0 18 16,-18-1-16,0 1 15,17-18-15,1 0 0,0 18 0,-18-1 16,17-17-16,1 0 0,-18 18 15,17-18-15,19 17 0,-19 1 16,1-18-16,0 18 0,-1-18 16,1 17-16,0 1 0,-1-18 0,1 0 15,0 0-15,-1 18 0,1-18 16,-1 0-16,1 0 0,0 17 16,-1-17-16,1 0 0,0 0 0,17 0 15,-17 0-15,34 18 0,-16-18 0,-1 18 16,18-18-16,0 17 0,-36-17 0,36 0 15,-17 0-15,-1 0 0,0 0 0,18 0 16,-35 0-16,17 0 0,0 0 16,-17 0-16,17 0 0,-17 0 0,0 0 15,17 0-15,0 0 0,0 0 16,1 0-16,-19-17 0,36 17 16,0-36-16,0 19 0,-18 17 0,18-36 15,0 19-15,0 17 0,-18-36 0,18 19 16,0-1-16,-18 18 0,-17-35 0,35 0 15,-35 17-15,-1 0 0,-17 1 16,18-19-16,0 19 0,-18-19 0,17-16 0,-17 34 16,0-17-16,0 17 0,0-17 0,0-1 15,0 19-15,0-18 0,0 17 16,0-17-16,0-1 0,0 1 0,0 0 16,0 0-16,0 17 0,0-17 0,0 17 15,0-17-15,0 17 0,0 0 0,0 1 16,-17-1-16,17-17 0,-18 0 0,-17 17 15,17 0-15,-17-17 0,17 17 0,-17-17 16,0 0-16,-1 17 0,19 1 0,-1-19 16,-17 19-16,17-1 0,0 0 15,1 1-15,-1 17 0,18-18 16,-17 0-16,-1 1 16,0 17-16,1 0 0,17-18 15,-18 1-15,0 17 0,1 0 0,-1 0 16,0 0-16,1 0 0,-1 0 15,0-18-15,-17 18 0,18 0 16,-1 0-16,0 0 0,1 0 16,-1-18-16,0 18 0,1 0 0,-1 0 15,0 0-15,1 0 0,-18 0 0,17 0 16,-17-17-16,-18 17 0,17-18 0,-16 0 16,-1 18-16,17 0 0,36-17 0,-35 17 15,17 0-15,-17 0 0,0-18 16,0 18-16,17 0 0,-17 0 15,-1 0-15,36-18 0,-17 18 0,-19-17 0,19 17 16,-1 0-16,1 0 16,-1 0-16,0 0 0,1 0 15,-1 0-15,0 0 0,1 0 16,-1 0-16,0 0 16,1 0-16,-1 0 0,18 17 15,-17 1 1,-1-18-16,0 0 15,1 0-15,-1 0 0,0 0 16,18 18-16,-17-18 16,17 17-16,-18-17 31,18 18-15,-18-18 171,18 18-187,0-1 16,-17-17 156,-1 0-157,0 0 95,1 0-64,17 18-46,-18-18 16,18 18 0,-17-18-1,-1 0-15,0 0 16,18 17 0,-17-17-16,-1 18 0,0-1 15,1-17-15,-1 18 16,18 0-16,-18-18 0,1 17 15,17 1-15,-18 0 16,18-1 0,-17-17-16,17 18 15,-18-18-15,18 18 16,0-1 0,0 1-16,0-1 15,0 1-15,0 0 0,0-1 16,0 1-16,0 0 0,0-1 15,0 1-15,0 0 0,0-1 0,0 1 16,0-1 0,0 19-16,0-19 15,0 1-15,0 0 16,0-1-16,0 1 0,0 0 16,0-1-16,0 1 0,0 0 0,0-1 15,0 1-15,0-1 16,0 1-16,0 0 0,18-18 15,-1 17-15,-17 1 0,0 0 16,0-1 0,0 1-16,0 0 15,0-1-15,0 1 16,0-1-16,18-17 0,-1 18 31,-17 0-31,18-1 16,0-17-1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0:49.4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4780 11130 0,'18'0'94,"-1"0"-94,19 18 0,-19-18 16,19 0-16,34 0 15,-52 0-15,17 0 16,-17 0-16,17 0 0,-17 0 0,17 0 16,18 0-16,-36 0 0,19-18 0,-19 0 15,1 18-15,0 0 0,17 0 0,-17-35 16,-1 18-16,-17-1 0,35 0 0,-17-52 16,0 52-16,-18-35 0,17 18 15,1 0-15,-18-18 0,0 0 0,18 0 16,-1 18-16,-17-18 0,18 0 0,-18 35 15,0-17-15,0 0 0,0-1 16,0-52 0,0 70-16,0 1 15,0-1-15,0-17 0,0 17 0,0-17 16,0 17-16,0 1 16,0-19-16,-18 1 0,1 35 15,17-17-15,0-1 0,0 0 0,-18 1 16,-35-54-1,53 53-15,-18 1 16,18-1-16,-17 18 16,-1 0-16,1 0 15,-1 0-15,0 0 16,18-18-16,-17 18 0,-19-17 0,1 17 16,17 0-16,-17 0 15,0 0 1,17 0-16,1 0 0,-1 0 15,-17 0 1,17 0-16,0 0 16,1 0-16,-18 0 15,17 0-15,0 0 0,-17 0 0,17 0 16,-35 0-16,18 0 0,17 0 0,-17 17 16,-18 1-16,18 0 0,17 17 0,-17-17 15,17-18-15,1 17 0,-1 1 0,1-18 16,-1 18-16,18 17 0,-18-17 15,18-1-15,0 1 0,0-1 0,0 1 16,0 0-16,0-1 0,0 1 16,0 0-16,0-1 0,0 1 15,0 17-15,0 0 16,0-17-16,0 0 0,0 35 0,0-36 16,0 19-16,0 16 0,0-16 0,0 17 15,0-18-15,0 0 0,0 18 0,0 0 16,0-35-16,0 17 0,0 18 0,0-35 15,0 17-15,0-18 0,0 1 16,0 0 0,0-1-16,0 1 0,18 0 31,0-18-31,-1 0 0,-17 17 16,18-17-16,-1 36 0,1-19 0,0 1 15,-1-1-15,1 1 16,0-18-16,-1 0 0,-17 18 0,18-18 15,0 17-15,-1-17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39.2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20761 6421 0,'0'17'125,"0"1"-109,0-1-16,0 1 0,0 0 15,0-1-15,0 1 16,0 0-16,0-1 16,0 1-16,0 0 0,0 17 0,0 0 15,0 71 17,0-88-32,0-1 15,0 1 48,0 0-32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00.8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17833 4533 0,'70'35'0,"-140"-70"0,193 106 0,36-1 16,0-34-16,53 16 0,17-16 0,-70 17 16,-36-18-16,36 18 0,-36-18 0,1-17 15,-18-1-15,-53-17 0,17 0 0,-17 0 16,0 18-16,-35-18 0,-1 0 0,1 0 16,-1 0-16,1 0 0,0 0 0,17 0 15,-17-35-15,-1 0 0,-17-18 16,0-18-16,0-17 0,36-36 0,-19 36 15,1-35-15,17-18 0,-17 52 0,52 19 16,-52-36-16,17 35 0,18 1 16,-18 17-16,1 0 0,17 0 0,-36 18 15,1 17-15,0 1 0,17-1 0,-35 0 16,0 1-16,17-1 0,-17 0 0,0-17 16,0 0-16,0 0 0,0-1 0,-17 1 15,-18 0-15,17-1 0,-17 19 0,-18-18 16,17 17-16,1-17 0,0 35 0,-18-36 15,0 1-15,18 17 0,-18-17 0,0 18 16,18-1-16,-1 0 0,1 18 0,0-17 16,17 17-16,-17 0 0,0-18 15,-1 18-15,1 0 0,0 0 16,17 0-16,-35 0 0,0 0 16,18 0-16,-18 0 0,-17 0 0,-36 0 15,-53 0-15,-17 18 0,-1 17 0,18-17 16,-17-1-16,17 1 0,18 17 0,-18-17 15,36-1-15,52 1 0,-17 0 0,35-1 16,18 1-16,0 0 0,17-18 0,0 0 16,18 17-1,0 1 1,0-1-16,0 1 16,0 0-16,18-1 0,0 19 0,-1-1 0,1-17 15,17 17-15,-17 0 0,0 36 0,17-18 16,-17 0-16,17-1 0,0 19 15,-35-18-15,35 17 0,-17-17 0,17-35 16,1 17-16,-1 1 0,-35-19 16,35-17-16,0 18 0,-17-18 0,0 0 0,-1 0 15,36 0-15,-18 0 0,18 17 0,-17-17 16,17 18-16,17-18 0,-35 0 0,89 0 16,17 18-16,35-18 0,36 35 0,-53-17 15,17-18-15,18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13.0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12594 7161 0,'-17'0'0,"17"18"32,0 0-17,0-1-15,17 1 0,1-18 16,-1 0-16,19 18 0,-1-1 0,0 1 15,18-18-15,0 17 0,0 1 0,18 0 16,-36-1-16,35 1 0,-17 0 0,177 17 16,-107-17-16,1 17 0,52 0 15,-141-17-15,18-1 0,0-17 16,0 0-16,-18 0 0,18 0 0,0 0 16,-35 0-16,17 0 0,-17 0 0,-1 0 15,19 0-15,-1 0 0,18 0 0,-36 0 16,36 0-16,0 0 0,0-17 0,-35-1 15,17 18-15,0-35 0,-17 17 0,17 18 16,18-35-16,-18 35 0,1-18 16,-1 1-16,0-19 0,-17 19 0,17-19 15,0 19-15,-17-1 0,17-17 0,-35 17 16,36 1-16,-19-19 0,1 1 0,-18 17 16,0-17-16,18 0 0,-1 17 0,-17-35 15,18 18-15,-18 17 0,0-17 16,18 0-16,-1 0 0,-17-1 0,18 19 15,-18-36-15,0 17 0,0 19 0,0-18 16,0 17-16,0-17 0,0-18 16,0 35-16,0-17 0,0 17 0,0 1 15,0-19-15,0 19 0,0-1 0,0-17 16,0 17-16,0 0 0,0 1 16,-18-1-16,1 1 0,-1 17 15,-17-18-15,-1 18 0,1-18 0,0 1 16,-18 17-16,18-18 0,-18 0 0,0 1 15,35 17-15,-88-36 0,53 19 16,36 17-16,-19-36 0,1 19 0,18 17 16,-19-35-16,1 35 0,0 0 15,17 0-15,18-18 0,-18 18 0,1 0 16,-1 0-16,0 0 16,1 0-16,-18 0 15,17 0-15,0 0 0,-35-18 16,18 1-16,0 17 0,0-18 0,-18 18 15,17 0-15,-17 0 0,18 0 0,0 0 16,0 0-16,-1 0 0,1 0 0,0 0 16,-1 0-16,19 0 0,-1 0 15,1 0-15,-1 0 0,0 0 16,-17 0-16,17 0 0,1 0 16,-1 0-16,0 0 0,1 0 0,-18 0 15,17 0-15,0 0 16,1 0-16,-1 0 0,-17 18 15,17-18-15,-17 17 0,17-17 0,1 18 16,-1-18-16,-17 0 0,-1 0 16,19 0-16,-1 0 0,-17 18 15,-1-18-15,19 17 0,-1-17 16,1 0-16,-1 0 0,0 0 16,1 0-16,17 18 0,0-1 15,-18-17-15,18 18 0,-18-18 16,18 18-16,0-1 15,-17-17-15,17 18 0,-18-18 16,18 18-16,-18-1 0,1-17 16,-1 18-16,18 0 0,-17-18 15,17 17-15,-18-17 16,18 18-16,0 0 0,0-1 16,0 1-16,0-1 15,0 1-15,0 0 16,0-1-16,0 1 0,0 0 15,0-1-15,-18-17 0,1 18 16,-1 17-16,0-17 0,1-1 16,-1 1-16,18 0 0,0-1 15,-18-17-15,18 18 0,0 0 0,0-1 16,0 1-16,0 0 0,0-1 16,0 1-16,0-1 15,0 1 1,0 0-16,0-1 0,0 1 15,0 0-15,0-1 16,0 1-16,0 0 16,0-1-16,0 1 0,0 0 15,0-1-15,0 1 16,0-1-16,0 1 16,18-18-16,0 18 0,-1-1 0,1-17 15,-18 18-15,18 0 16,17-18-16,-17 17 0,-1 1 15,1-18-15,17 18 0,-17-1 0,17-17 16,0 18-16,-17-1 0,17 1 16,0 0-16,-17-1 0,17 1 0,1-18 15,-1 0-15,-17 18 0,17-1 0,0 1 16,-17 0-16,17-1 0,0-17 0,-17 18 16,17-18-16,1 0 0,-19 0 0,36 0 15,-18 17-15,1-17 0,-1 18 0,35-18 16,-34 0-16,52 18 15,-53-1-15,18-17 0,-35 18 16,52-18-16,1 18 0,-1-18 0,-34 0 16,17 0-16,0 0 0,-1 0 0,1 0 15,0 0-15,18-18 0,-36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08.6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2452 4322 0,'-18'0'31,"1"0"-15,-107 0 0,89 0-16,-36 0 0,18 0 15,18 0-15,-36 0 0,19 0 16,-1 0-16,-71 0 0,-17 0 0,18 0 15,-19 0-15,37 0 0,69 17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02.9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7073 2840 0,'18'0'0,"70"0"15,-70 0 1,-1 0-16,1 0 0,0 0 16,-1 0-16,1 0 0,-1 0 15,19 0-15,-1 0 0,-17 0 16,35 0-16,17 0 0,36 35 0,53-17 15,17-18-15,53 17 0,-52-17 0,34 0 16,19 0-16,-1 0 0,36 0 0,-36 0 16,18 0-16,-18 0 0,-17 0 0,0 0 15,-36-35-15,0 17 0,1 1 0,123-36 16,-142 53-16,-34 0 0,-18 0 16,17 0-16,-35 0 0,1 0 0,-19 0 15,1 0-15,-1 0 0,-35 0 16,71 0-16,-88 0 0,17 0 15,-17 0-15,17 0 0,0 0 0,1 0 16,-19 0-16,1 0 16,0 0-16,17 0 15,-17 0-15,-1 0 0,1 0 16,-1 18-16,1-1 16,0-17-16,-1 0 15,1 18 1,-18-1-1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03.9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14922 3069 0,'18'0'47,"0"0"-32,17 0-15,-17 0 0,17 0 0,-17 0 16,17 0-16,18 0 0,-36 0 0,36 0 15,0 18-15,0-1 0,0 1 0,0 0 16,18 17-16,34-17 0,37 17 0,-19-17 16,36 34-16,-36-16 0,-17-19 0,-18 36 15,18-35-15,18-18 0,-36 18 0,18-1 16,35 1-16,-18-1 0,36 19 0,0-1 16,-18-35-16,18 18 0,-18 35 0,17-53 15,-34 17-15,-1 1 0,-34-18 0,-19 0 16,-35 18-16,18-18 0,0 0 15,-35 0-15,17 0 0,0 0 0,-17 0 16,17 0-16,-17 0 0,17 0 0,18 0 16,-35 0-16,17 0 0,-17 0 0,17 0 15,-17 0-15,-1 0 0,1 17 16,0-17 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0.5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14658 3545 0,'-18'18'0,"36"-36"0,-36 54 15,18-19-15,-17-17 0,-1 18 0,0 0 16,18-1-16,-17 19 0,17-1 0,-36-18 16,36 19-16,-17-19 0,17 1 0,-18 0 15,1-1-15,-1 1 0,18 0 0,0-1 16,0 54-16,-18-71 0,1 35 16,-1 0-16,0 1 0,18-19 15,0 1-15,0 17 0,-17-17 0,-1-1 16,0 19-16,18-19 0,0 19 0,0-1 15,0 0-15,0 0 0,0 18 0,0-17 16,0-1-16,0 0 0,0 0 0,0 1 16,0-19-16,0 36 15,0-35-15,0 0 0,0 17 16,0-18-16,0 19 0,0-19 16,0 1-16,0 0 15,0-1-15,0 1 0,0 0 0,0-1 16,0 1-16,0 0 0,18-1 0,0 1 15,-18-1-15,17-17 0,1 18 0,-18 0 16,18-1-16,17-17 0,-17 0 16,17 0-16,-35 18 0,17-18 0,19 18 15,-19-18-15,36 0 0,-17 0 0,16 0 16,1 0-16,18 0 0,-36 0 0,53 0 16,-17 0-16,0 0 0,-19-18 0,-34 0 15,17 1-15,1-1 0,-1 0 16,-17 18-16,-18-17 0,17-1 15,1 18-15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1.9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10654 4039 0,'0'0'0,"0"18"0,0 0 15,0-1 32,18 1-47,-1-18 0,301 194 32,-248-176-32,-17 17 15,-18-18-15,1 1 0,-1 0 0,-17-18 16,-1 0-16,1 0 0,0 0 0,-1 0 15,1 0 1,-1 0-16,1 0 0,17-36 0,18-16 16,18-19-16,-18 0 0,17-17 0,18 18 15,18-54-15,-17 54 0,-19-19 0,36 37 16,-36-1-16,1 0 0,17 17 0,-53 36 16,18-17-16,-17-1 0,-19 0 0,1 18 15,0 0-15,-18-17 0,17 17 0,-17-18 47,0-17-31,0 0-16,0 17 15,0 0-15,0-17 0,0 0 0,-17 0 16,17 17-16,0 0 16,0 1-16,-18 17 15,18-18-15,0 0 16,-18 18-1,18-17 1,-17 17-16,-1 0 0,18-18 16,-18 18-16,1-18 0,-1 18 15,0 0 1,1 0-16,-1 0 47,1 0-47,-1 0 15,-17 0 1,17 0-16,-17 0 0,17 0 16,-17 0-16,17 0 15,-17 0-15,0 18 16,-36 53 0,53-54-16,18 1 0,0 0 0,-17-1 15,17 1-15,-18-1 0,1 1 16,17 0-16,0-1 0,0 1 15,0 0-15,0-1 16,0 19-16,0-19 0,0 18 0,0 1 0,0 17 16,0 0-16,0-18 0,0 35 15,0-17-15,0 0 0,0-17 0,0 16 16,0 1-16,17-35 0,-17 17 0,0 1 16,0-19-16,0 1 0,0-1 0,18-17 15,-1 0-15,-17 18 16,18-18-16,0 18 0,17-1 15,-17-17-15,-1 0 0,19 0 16,16 0-16,-34 0 0,17 18 0,1-18 16,-19 18-16,36-18 0,-18 0 0,-17 0 15,17 0-15,-17 0 0,0 0 16,-1 0-16,19 0 0,-19 0 16,1 0-1,123-124 16,-123 107-31,-1 17 0,-17-18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3.1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15222 3510 0,'36'0'0,"34"0"16,18 0-16,-52 0 0,17 0 15,17 0-15,-35 0 0,36 0 0,-18 18 0,35-1 16,36 19-16,105 52 16,-123-53-16,-36 0 0,1 1 0,-1-19 15,-17 1-15,-35-18 0,17 18 16,-17-18-16,-18 17 31,0 1-31,0 0 0,0-1 0,0 1 16,0-1-16,0 19 0,0-1 0,0 0 15,0 1-15,0 16 0,0-16 16,0 17-16,0 0 0,0-36 0,0 36 16,0 0-16,0-18 0,-18 18 0,-35 35 15,36-70-15,-1 17 0,0-17 16,-17 0-16,35-1 0,-35 19 0,0-19 16,-18 18-16,17 1 0,-17 17 0,0-18 15,18 0-15,-18 18 0,36-53 0,-36 35 16,-18 18-16,54-35 0,-19 0 15,19-18-15,-1 17 0,0-17 0,-17 18 16,17 0-16,-17-18 0,18 0 0,-1 0 16,-17 0-16,17 0 0,-17 0 0,-1 0 15,1 0-15,-18 0 0,0-18 0,36 18 16,-19-18-16,1 1 0,17 17 0,-17-18 16,0 18-16,-18 0 0,18-18 15,-1 18-15,-16-17 0,34 17 0,-35-18 16,18 18-16,17 0 0,-17 0 0,17-18 15,-17 18-15,17 0 0,1 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4.3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19138 3792 0,'0'-17'16,"0"-1"-16,-17 18 47,-1 0-47,-17 0 0,17 0 16,0 0-16,-17 0 0,17 0 0,-17 0 15,0 0-15,0 0 0,-1 35 16,1 1-16,0-1 0,17 18 0,0-36 15,-17 54-15,18-36 0,-19 36 0,19-18 0,-1 0 16,0 35-16,1-53 0,17 36 16,0-18-16,0 17 0,0-35 0,0 18 15,0 0-15,0-35 0,0 35 0,0 0 16,35-36-16,-17 36 0,17 0 0,-17-17 16,17-1-16,0 0 0,0 0 0,18 18 15,0 0-15,-35-18 0,35 1 0,0-1 16,0 0-16,0-17 0,-36 0 0,36-1 15,-18 1-15,1-1 0,-1 1 0,0-18 16,-17 0-16,-1 0 0,19 0 0,-19 0 16,1 0-16,0 0 0,-1 0 15,19 0-15,-19-35 0,1 0 16,0 17-16,17-17 0,0-1 16,0-17-16,18 1 0,0 16 0,18-17 15,17 0-15,0 1 0,0 16 0,-17-34 16,-1 34-16,-17-17 0,18 1 0,-18-1 15,-36 35-15,19-35 0,-36 18 0,17 0 16,-17 17-16,18-35 0,-18-18 0,0 36 16,-35-71-16,17 36 0,-35 34 0,18-52 15,0 53-15,-18-18 0,17-17 0,1 34 16,0 1-16,17 0 0,1 17 0,-1 18 16,18-18-16,-18-17 0,1 18 15,-1-1-15,0 0 16,18 1-16,-17 17 0,-1-18 15,0 0-15,-17 18 16,35-17-16,-35 17 0,17 0 0,1 0 16,-1 0-16,0 0 0,-17-18 0,0 18 15,17-18-15,-17 1 0,0 17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5.2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15575 4339 0,'0'18'47,"18"-18"-31,-1 17-16,1-17 0,17 0 0,-17 0 15,35 0-15,0 0 0,0 0 0,0 0 16,17 0-16,-35 0 0,36-17 0,35-1 15,-18-17-15,0 35 0,0 0 0,-17 0 16,0 0-16,-1 0 0,-17 0 0,18 0 16,-1 0-16,1 0 0,17 0 15,-35 0-15,35 0 0,18 0 0,0 0 16,-18 0-16,35 0 0,-34 0 0,34 0 0,0 0 16,1 0-16,-1 0 0,1 18 15,17-18-15,-53 17 0,36-17 0,-36 0 16,-18 0-16,-17 0 0,-17 0 0,-19 0 15,19 0 1,-19 0 31,1 18-31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48.3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27958 3792 0,'-18'0'16,"0"0"-16,1 0 15,-1 0-15,0 0 16,1 0-16,-1 0 15,1 0-15,-1 0 0,0 0 16,-52 36 0,52-36-1,0 0-15,1 0 0,-1 17 0,0 1 16,1-18-16,-1 0 0,1 18 16,-1-1-16,0 1 0,-17-18 0,35 17 15,-35 1-15,35 0 0,-18-18 0,0 0 16,1 17-16,17 19 0,-71 17 15,36-36-15,35 1 16,0-1-16,-18 1 0,1 17 0,17-17 16,-18-18-16,18 18 0,-18-1 0,1-17 15,-1 0-15,18 18 0,-17 0 0,-1-18 16,18 17 0,-18 19-16,18-19 15,0 1-15,0-1 0,0 1 16,0 17-16,0-17 15,0 53 1,0-54-16,0 1 0,0-1 16,0 1-16,0 0 0,0-1 15,0 1 1,18 0-16,0-1 16,-18 1-16,17-18 15,1 0-15,-1 0 0,1 18 16,0-1-16,-1-17 15,1 0-15,0 0 16,-1 0 0,1 0-16,0 0 15,-1 0-15,1 0 16,-1 0-16,1 0 0,0 0 0,-1 0 16,1 18-16,0-1 0,-1-17 15,19 0 1,-19 0-16,1 0 15,-1 0-15,1 0 0,0 0 16,-1 0-16,1 0 0,0 0 0,-1-17 16,19-1-16,-19 18 0,1-17 15,0-19-15,-1 36 0,1-17 0,-18-1 16,17 0-16,1 1 0,-18-1 0,0 0 16,0 1-16,0-1 0,18 18 15,-18-35-15,0 17 0,0-17 16,0 17-16,0-17 0,0 17 15,17 1-15,-17-1 0,0 1 0,0-1 16,0 0-16,0 1 0,0-1 16,0 0-16,0 1 62,0-1-62,-17 18 16,-1-18-16,0 1 15,1-1-15,-1 18 16,1 0 0,-1 0-16,0-18 15,-17-17 1,17 35-16,1 0 16,-1 0-1,0 0-15,1 0 0,-1 0 16,0 0-1,1 0-15,-1-17 16,1 17 15,-1 0-31,0 0 16,1 0-16,-1 0 16,0 0-1,1 0 1,-1 0-1,0 0 17,1 0-17,-1 0 1,1 0 46,-1 0-62,18 17 16,-18-17 0,18 18-16,0-1 15,-17-17-15,17 18 0,0 0 0,0-1 16,-18 1-16,18 0 16,0-1-16,0 1 0,0 0 15,0-1-15,-18 1 0,1 0 16,17-1-16,0 1 15,0-1-15,0 1 0,0 0 16,0 35 0,0-36-16,0 1 15,0 0-15,0-1 0,0 1 16,0-1-16,0 1 0,0 0 16,0-1-16,0 1 0,0 0 15,0-1 1,0 1-16,0 0 15,0-1 1,17-17-16,1 0 16,17 0-16,-17 0 15,-18 18-15,18-18 0,-1 17 0,1 1 16,-1-18-16,1 0 16,0 0-16,-1 0 0,1 0 15,0 0-15,-1 18 16,1-18-16,-18 17 0,18-17 0,-1 0 15,1 0-15,-1 0 16,1 0-16,0 0 0,-1 0 16,1 0-1,0 0 1,-1 0-16,1 0 16,0 0-16,-1 0 15,1 0-15,0 0 0,17-17 0,-35-1 16,17 18-16,1-18 0,0 1 15,-1 17-15,1-18 0,-18 1 0,18-1 16,-1 18-16,1-18 16,17-52 15,-35 52-31,0 0 0,0 1 16,0-18-16,0-1 0,0 19 15,0-19-15,0 19 16,0-19-16,0 19 15,0-36-15,0 35 16,0 1-16,-17-1 16,-1 0-16,18 1 15,0-1-15,0 0 0,-18 18 16,1 0-16,-1 0 16,0 0-16,1 0 0,-1 0 15,0-17 1,1 17-16,-1-18 0,1 18 15,-1 0 1,-17 0 0,17 0-1,0 0-15,1 0 16,-1 0 0,0 0 15,1 0-16,-1 0 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5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19068 4057 0,'-18'0'0,"18"18"31,0-1-15,0 1-16,0-1 0,18 1 0,-1 0 15,1-18-15,0 0 0,-1 0 0,1 17 16,-1 1-16,1 0 16,0-18-16,-1 0 0,-17 17 15,18-17-15,0 0 16,-1 18 0,-17 0 15,0 17-31,0-17 0,-17 17 15,-1 0-15,-35-17 0,35-1 0,-52 19 16,17-36-16,-18 35 0,19 0 0,-19-17 16,36-1-16,-18 1 0,0 0 0,18-1 15,17-17-15,0 18 0,1-18 0,-1 0 32,0 0-32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9.4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6720 0,'18'0'62,"0"0"-46,-1 0-1,18 18-15,-35 0 0,36-1 16,-19-17-16,36 18 0,0-18 0,0 0 0,0 18 16,0-18-16,0 0 0,70 0 0,54 0 15,-1 0-15,36 0 0,-124 0 0,35 0 16,36 35-16,-53-35 0,53 18 0,-18-18 15,194 0-15,-194 0 16,36 0-16,-19 0 0,19 0 0,-36 0 16,35 0-16,-17 0 0,-18 0 0,0 0 15,36 0-15,-19 0 0,-17 0 0,-17 0 16,-1 0-16,-34 0 0,-19 0 0,-35 0 16,18 0-16,-17 0 0,-19 0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19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9807 6844 0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22.8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8731 6526 0,'36'0'78,"-19"0"-78,1 0 15,-1 0-15,-17 18 0,18-18 16,0 0-16,-1 0 0,1 0 16,0 18-16,-1-18 15,19 17-15,-1-17 0,-18 0 16,36 18-16,0 0 0,0-18 0,-18 17 15,36 1-15,-18-1 0,18 1 16,-19 0-16,54-1 0,-35-17 0,17 18 16,0-18-16,-53 18 0,-17-18 0,17 0 15,1 0-15,-1 0 0,-17 17 16,-1-17-16,19 0 0,-19 0 16,1 0-16,-1 0 0,1 0 0,0 0 15,-1 0-15,1 0 0,0 0 0,-1 0 16,1 0-16,0 0 0,-1 0 15,1 0 345,-1 0-220,-17-17-124,18 17-16,0 0 188,-1 0-79,1 0-93,0 0 109,-1 0-110,1 0 579,0 0-547,-1 0-32,1 0 1,-1 0 0,1 0-16,0 0 15,-1 0-15,1 0 32,0 0-32,-1 0 15,1 0-15,0 0 16,-1 0-16,1 0 0,0 0 0,-1 0 15,18 0-15,-17 17 0,0-17 0,17 0 16,-17 0-16,-1 0 0,1 0 0,0 0 16,-1 0-16,1 0 0,-1 0 15,1 18-15,0-18 16,-1 0-16,1 0 16,0 0-1,-1 0-15,1 0 16,0 18-16,-1-18 0,-17 17 0,18-17 15,-1 0-15,19 0 0,-19 0 16,1 0-16,0 0 0,-1 0 16,1 0-16,17 0 0,1 0 15,-19 0-15,1 0 0,-1 0 16,1 0 0,0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29.8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12753 8608 0,'-18'0'0,"18"17"16,0 1-1,18-18 1,0 0-16,-1 0 15,18 18-15,-17-18 0,17 0 16,18 17-16,-17-17 0,34 18 0,-17-18 16,18 18-16,-36-18 0,35 0 0,54 35 15,17-35-15,35 0 0,36 18 16,-88-18-16,52 0 0,0 0 0,1 0 16,-1 0-16,18 0 0,-17 0 0,-19 0 15,583 0 1,-617 0-16,-36 0 0,0 0 15,0 0-15,-17 0 0,-1 0 0,-34 0 16,158 0 0,-177 0-16,18 0 0,1 0 15,-19 0-15,19 0 16,-19 0 0,1 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33.6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10125 8855 0,'-53'-18'16,"35"18"-16,-17 0 16,17 0-16,1-18 0,-19 18 15,1 0-15,0 0 0,17 0 0,-17 0 16,17 0-16,-17 0 0,0 0 0,17 0 16,-17 0-16,17 0 0,-17 0 15,-18 0-15,35 0 0,-35 0 0,36 0 16,-36 0-16,18 0 0,17 0 0,-17 0 15,-1 0-15,19 0 0,-19 0 0,19 0 16,-19 0-16,1 0 0,18 0 0,-19 0 16,-87 0-1,88 0-15,-1 0 0,19 0 0,-19 0 16,19 0-16,-19 0 0,19 18 0,-1 0 16,1-18-16,-1 0 15,0 0-15,1 17 0,-1-17 0,0 0 0,-17 0 16,35 18-16,-35-18 0,35 18 0,-36-18 15,19 0-15,-18 0 16,17 0-16,18 17 0,-18 1 0,1-18 16,-1 18-16,18-1 0,-18-17 15,18 18-15,-17-18 0,17 17 0,0 1 16,-18 0-16,0 17 0,1-17 16,17-1-16,-18 1 0,1 0 0,-1-1 15,18 18-15,-18 1 0,1-1 16,17-17-16,-18 17 0,18 0 0,0 1 15,0-19-15,0 18 0,0 1 16,0 17-16,0-36 0,0 19 16,0-19-16,0 1 0,0-1 0,0 1 15,0 0-15,0 17 0,18-17 16,-1-1-16,-17 1 0,0 0 16,0-1-16,18 1 0,0-18 0,-18 17 15,0 1-15,0 0 0,17-1 16,36 89-1,-35-70 1,-1-19-16,1 1 0,0-1 16,-18 1-16,35 17 0,-17-17 15,-1-18-15,18 18 0,1-1 0,17 19 16,-18-19-16,18 1 0,0-1 0,0 19 16,0-19-16,0 1 0,17 0 0,18-1 15,18 19-15,0-1 0,17-18 16,-70 1-16,18 0 0,-1-1 0,1 1 15,88 17-15,-89-35 0,1 18 16,-18 0-16,0-18 0,35 0 0,-18 0 16,1 0-16,0 0 0,-19-18 0,54 18 15,-35-35-15,17 17 0,-17 0 0,-1-17 16,1 17-16,-1 1 0,1-1 0,-18 1 16,0-1-16,17-17 0,-17 17 15,0-17-15,0-18 0,-18 53 0,-17-18 16,0 1-16,-18-1 0,17 18 0,1 0 15,-1-35-15,1 17 0,0 18 16,-18-35-16,17-18 0,-17 0 16,18 0-16,-18-18 0,0 1 0,0-18 15,0 35-15,0-35 0,0 17 0,18 0 16,-1 19-16,1 16 0,0-17 0,-1 18 16,-17 0-16,18 17 0,-18-17 0,0 17 15,0 1-15,0-19 0,0 19 0,0-19 16,0 1-16,0 0 0,0 17 15,0 1-15,0-1 0,0 0 0,0-17 16,0 0-16,0 17 16,0 0-16,0 1 0,-18 17 15,1 0 1,-1 0 0,-35 0-1,53-18-15,-35 18 0,-1 0 16,19 0-16,-36-17 0,0 17 0,18-18 15,-18 0-15,0 1 0,-18-19 16,-52 1-16,-54-18 0,-17 35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35.5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27040 4568 0,'-17'-17'62,"-1"17"-62,0-18 0,1 18 0,-1 0 16,-17 0-16,17 0 0,-35 0 16,36 0-16,-19 0 0,-16 0 0,34-17 0,-35 17 15,0 0-15,0-18 0,18 18 16,-36 0-16,18-18 0,18 18 0,-35 0 16,-1 0-16,-17 0 0,0 0 0,-36 0 15,54 0-15,-19 0 0,36 0 0,-17 0 16,-1 0-16,1 0 0,17 0 0,0 0 15,-18 0-15,36 0 0,-18 0 0,0 0 16,36 0-16,-19 0 0,19 0 0,-1 0 16,0 0-16,1 0 0,17 18 15,-35-18-15,17 18 0,0-18 0,1 0 16,-1 0-16,-17 17 0,17-17 16,0 18-16,-17-1 0,-18-17 0,36 18 0,-19 0 15,19-18-15,-1 0 0,-17 17 16,17 1-16,1-18 0,-1 0 0,0 18 15,1-18-15,-1 17 0,0-17 16,-17 18-16,17-18 0,18 18 16,-17-18-16,-1 0 0,0 17 15,-17-17-15,35 18 0,-35-1 0,17-17 16,-17 0-16,17 18 0,18 0 16,-35-18-16,17 0 0,1 17 0,-1-17 15,1 18-15,-19-18 0,19 18 16,-1-18-16,18 17 0,-18-17 15,18 18-15,-17-18 0,17 18 16,-18-18-16,18 17 16,-53 54-1,53-54-15,-17 19 0,-1-36 16,-17 17-16,35 1 0,-18-18 0,0 18 16,18-1-16,0 1 0,-17-18 0,-1 0 15,18 18 1,-18-18-16,18 17 15,0 1 1,0-1 0,0 1-16,0 0 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39.2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27287 4498 0,'0'-18'47,"-17"18"-32,-1 0-15,-17 0 0,17 0 16,-17 0-16,0 0 0,-1 0 16,1 0-16,0 0 0,17 0 15,-17 0-15,0 0 0,-18 0 16,35 0-16,-17 0 0,17 0 0,-35 0 15,18 0-15,17 0 0,-17 0 0,-18 0 16,35 0-16,-34 0 0,-1 0 0,17 0 16,1 0-16,0 0 0,-18 0 15,0 0-15,35 0 0,-35 0 0,18 0 16,17 0-16,-34 0 0,16 0 0,19 0 16,-1 0-16,0 0 0,-17 0 0,0 0 15,0 0-15,-1 0 16,19 0-16,-1 0 0,-17 0 0,17 0 15,0 0-15,-17 0 0,17 0 0,-34 0 16,16 0-16,19 0 0,-19 0 0,19 0 16,-19 0-16,19 0 0,-1 0 0,1 0 15,-1 0-15,0 0 0,-17 0 16,35 18-16,-18-18 0,1 0 16,-1 0-1,0 0-15,1 0 0,-1 0 16,1 0-16,-1 18 0,0-1 0,-17 1 15,17-1-15,-17 1 0,0-18 0,17 18 16,-17 17-16,-18-17 0,18-1 0,17 1 16,-35 17-16,18-17 0,17-1 0,-17-17 15,17 18-15,1-18 0,-1 18 0,0-18 16,1 17-16,-1-17 16,0 0-16,1 0 0,-1 0 15,1 18 1,-1 0-1,0-1-15,1 1 0,-1 0 16,0-1-16,-17 1 0,35 0 16,-35-18-16,17 17 0,-17 1 0,17 17 15,-35 0-15,18-17 0,17-18 0,1 18 16,-1 17-16,-17-17 0,17-1 0,18 1 16,-35-1-16,35 1 0,-18-18 15,1 18-15,-1-18 0,18 17 16,-18-17-16,1 18 0,17 0 15,0-1-15,-18-17 0,0 0 16,1 0-16,17 18 0,-18 0 0,1-18 0,17 17 16,-18 18-16,0 1 15,-17-1-15,35-17 0,0-1 0,-35 19 16,17-1-16,18-17 0,-35 17 0,17 0 16,18-17-16,-35 17 0,35 0 0,-18-35 15,1 18-15,-1 17 0,0-17 0,1 17 16,-1-17-16,0-1 0,18 1 15,-17 0-15,17-1 0,-18 1 0,18 0 16,0-1-16,0 18 0,-18-17 0,18 17 16,0 1-16,0-19 0,0 19 0,0-19 15,0 19-15,0 16 0,0-34 0,0 17 16,0-17-16,0 35 0,0-18 0,0-17 16,0 35-16,0-18 0,0 0 15,0 1-15,0-1 0,0 18 0,0-18 16,0 0-16,0 18 0,0 18 0,0-1 15,0-17-15,0 18 0,0-1 0,0-34 16,0 17-16,0-1 0,18-16 0,-18-1 16,18 18-16,17 0 0,-17 0 15,-1-36-15,1 19 0,0-1 0,17 0 16,0 1-16,0-1 0,-17 0 16,17 0-16,1-17 0,-19 17 15,19 1-15,16-1 0,-16 0 0,-1 0 16,18-17-16,0 17 0,17 1 0,36 17 15,88 17-15,-35-17 0,123 18 16,-123-19-16,-18-34 0,-17 0 16,34-18-16,-34 35 0,-1-17 0,-17-18 15,18 17-15,-19-17 0,-52 0 0,18 0 16,-1-17-16,-17 17 0,-17-18 0,17 0 16,-1 1-16,19-1 0,0-17 0,-1 35 15,18-35-15,-17 17 0,17 0 0,36 1 16,-1-1-16,36-35 0,-1 35 15,-16-34-15,-19 34 0,36-17 0,-36-18 0,-52 35 16,17-35-16,-17 18 0,-18-18 16,-18 0-16,-18 18 0,19-36 0,-19-35 15,-17 18-15,36-35 0,-36-1 0,0-105 16,0 105-16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39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28698 6403 0,'71'-106'15,"-142"212"-15,177-282 0,-70 123 0,16 0 0,-34 0 16,0 35-16,17-17 0,-17 0 0,-1 35 15,1-18-15,-18 0 0,18-17 0,-1 35 16,-17-18-16,0 1 0,0-1 0,0-17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40.9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24430 5327 0,'-18'0'16,"1"0"-16,-1 0 15,0 0-15,1 0 0,-1 0 16,0 0-16,1 0 0,-1 0 16,0 0-1,1 0-15,17 18 16,-18-18-16,18 17 15,0 1 1,0-1 0,0 1-1,0 17-15,0-17 0,0 0 0,0 17 16,0 0-16,0-17 0,0 0 16,0-1-16,0 18 0,0 1 15,0 17-15,0-36 0,0 19 0,0-1 16,0 35-1,18-70 1,-18 18 0,17-18-16,1 0 0,-18 18 0,35-18 15,-17 0-15,0 0 0,-1 17 16,1-17-16,0 0 16,-1 0-16,1 0 15,-1 18-15,1-18 16,0 0-16,-1 0 15,1 0-15,0 0 16,-1 0-16,1 0 0,0 0 16,-1 0-16,19-18 0,-1 1 15,-18-19-15,19 19 0,-36-1 0,35-17 16,-17 17-16,-1 1 0,1-19 16,0 1-16,-18 17 0,17 1 0,-17-19 15,18 36-15,-18-35 0,17 35 0,-17-35 16,18 0-16,0 17 0,-18-17 0,0-1 15,0 19-15,0-1 16,0 0-16,0 1 16,0-1-16,0 1 15,-18 17-15,18-18 0,-18 0 16,1 18-16,-1 0 0,1 0 16,-1 0-16,0 0 0,1 0 15,-1-17-15,0-1 0,1 18 16,-1 0-16,0 0 15,1 0-15,-1-18 16,1 18 0,-1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50.4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27622 5415 0,'18'0'125,"0"0"-62,-1 0-32,1 0-15,0 0-1,-1 0 1,-17-18 109,0 1-125,0-1 15,-17 18 64,-1 0-64,0-35 1,1 35 15,-1 0 78,18 18-109,0-1 63,0-34 15,0-1-78,0 0 0,0 1 16,0-1-16,0 0 0,0 1 0,0-1 15,0 0-15,0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45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24694 6209 0,'-17'0'31,"17"18"-15,0-1-16,0 1 0,0-1 16,0 1-16,0 0 0,0-1 15,0 1-15,0 0 16,0-1-16,0 1 0,0 17 15,17 0-15,-17 1 0,0-1 16,0 0-16,18-35 0,-18 36 16,18-1-16,-1 0 15,-17-17-15,0-1 0,0 1 16,0 0 46,0-1-62,0 1 16,0 0 0,0-1-16,18-17 15,0 18 17,-18 0-1,17-18-16,-17 17 32,0 1-15,0-1 61,0 1-61,18 0 30,-18-1 266,18 1-312,-18 0-1,0-1 32,0 1-47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2:46.4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24465 6121 0,'0'0'15,"-53"0"1,36 0-1,-1 0-15,18 17 0,0 1 16,0 0-16,0-1 0,0 1 16,0 0-16,0-1 0,0 1 15,0-1-15,0 1 0,0 0 16,0-1-16,0 1 16,0 0-1,18-1 1,-1-17-1,1 0 1,-1 0-16,19-17 0,-19-19 16,-17 19-16,36-19 0,-19 1 0,1 0 15,0 17-15,-1 1 0,-17-1 16,18 18-16,-18-18 0,0-17 16,0 17-16,0 1 0,0-1 15,-18 18 32,1 0-31,-1 0-16,0 0 15,1 0-15,-1 0 16,0 0-16,1 0 0,17 35 16,-18-17-16,18 17 0,-18 1 0,18-19 15,-17 36-15,17-18 0,0-17 0,0 17 16,0-17-16,0 17 0,0-17 0,0 0 31,0-1-31,17-17 31,1 0-31,0 0 0,-1 0 16,1-17-16,0 17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45.3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17903 10636 0,'0'0'15,"0"18"-15,-17 17 16,17 0-16,-18-35 0,18 36 0,-17-36 16,17 35-16,-18-17 0,18-1 0,0 19 15,0-19-15,-18 18 0,18-17 0,-17 0 16,17 17-16,-18 0 0,18-17 0,0 0 16,0 17-16,0 0 0,0-17 15,0 17-15,0 0 0,0 1 0,0 17 16,0-1-16,0-16 0,0 34 15,0-17-15,0 0 0,0 35 0,0 18 16,0 0-16,0 17 0,18-70 0,-18 36 16,17-37-16,19 19 0,-36-36 0,17 18 15,18 0-15,-17-18 0,0 1 0,-1-1 16,-17 0-16,0-17 0,36 17 16,-1 0-16,0 1 0,-17-1 0,17-17 15,0 17-15,1 0 0,17 0 0,-18 1 0,18-19 16,0 1-16,0 17 0,17-17 15,-35 17-15,36-17 0,0-1 0,-1 19 16,36-19-16,17 36 0,-52-35 0,17 0 0,18-1 16,-18-17-16,0 0 0,36 0 15,-36 18-15,36-18 0,-1 0 0,-35-18 16,71-17-16,-36 0 0,-17 17 0,18-35 16,-36 18-16,53 0 0,-53-36 0,18 36 15,0-1-15,-36 1 0,1-35 0,35 17 16,-36 0-16,19-18 0,-19 18 0,18-17 15,-17-1-15,-1 1 0,19-19 0,-36 1 16,17-18-16,-35 1 0,18-1 0,-35-18 16,0 36-16,-18 0 0,17-36 15,-17 36-15,0-18 0,0 53 0,0-88 16,-17 71-16,-1-1 0,-17 1 16,17-1-16,-17 36 0,-18-36 0,18 18 15,-18 0-15,0 1 0,35 16 0,-17 1 16,0 17-16,17 1 0,0-19 0,1 36 15,-1-17-15,18-1 0,-35 1 0,17 17 16,18-18-16,-35 0 0,0 1 0,17-1 16,-17 18-16,-18-18 0,0 1 0,17 17 15,-34-18-15,17 18 0,-18-18 0,-70 18 16,-35-17-16,0-18 0,-71-1 0,70 1 16,1 17-16,-18-35 0,53 53 15,-36 0-15,19 0 0,16 0 0,19 0 16,17 0-16,0 0 0,53 0 0,-17 0 15,17 0-15,-18 0 0,1 18 16,35 0-16,-1-1 0,1 1 16,0 17-16,-1-17 0,19 17 15,-1-17-15,-35 17 0,18 0 0,-18 1 16,35-1-16,-35 0 0,1 0 0,16 1 16,-17 17-16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47.4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20232 11359 0,'-18'0'47,"18"18"-47,0 17 15,0-17-15,0 17 16,0 1-16,0-19 0,0 36 16,0-35-16,0 35 0,0-18 0,18 0 15,-1-35-15,19 18 0,-1 17 0,-35-17 16,35-18-16,18 17 0,-35-17 0,88 0 15,-71 18-15,18-18 0,0 0 16,17 18-16,-34-18 0,34 0 0,-17 0 16,-18 0-16,18 0 0,0 0 0,-35 0 15,17 0-15,0-18 0,1 0 0,-36-17 16,35 0-16,0-36 16,0 36-16,-17-18 0,0 18 0,-18-18 15,17 0-15,1 0 0,-18 18 0,18 0 16,-18-18-16,0 17 0,0-17 0,0 0 15,-18 18-15,0 0 0,-17-18 0,0 35 16,17-17-16,-17 35 0,35-18 0,-35 1 16,-1-1-16,19 1 0,-19-1 0,19 18 15,-1 0-15,1 0 0,-1 0 16,0 0-16,1-18 0,-1 18 0,0 0 0,1 0 16,-1 0-16,0 0 0,1 0 15,-1 18-15,1 0 0,-19 17 0,19 18 16,-19-18-16,19 0 0,-19 36 0,-69 105 15,87-105 1,-17-18-16,35-18 0,-18 18 0,18-18 16,0-17-16,18-18 31,35-18-31,-36-17 16,36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49.9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20779 11642 0,'53'0'109,"35"0"-109,35 0 0,18 0 16,53 0-16,-53-18 0,71-35 0,0 0 15,-1-17-15,36 34 0,-35-17 0,-36 1 16,1 52-16,-1-36 0,-52 19 0,-1 17 16,-17-36-16,-18 19 0,-17 17 0,-1-18 15,-34 0-15,-1 18 0,0 0 0,-17 0 16,-1 0-16,1 0 0,0 0 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41:50.5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24059 10866 0,'-17'0'31,"17"17"-15,0 1 0,0-1-16,0 1 0,0 0 15,0-1-15,17-17 0,-17 36 0,0-19 16,18-17-16,-18 18 15,0 0-15,0-1 0,0 18 0,0-17 16,0 17-16,0 1 0,0-1 0,0 0 16,0 36-16,0-18 0,-18 17 0,-17 1 15,0-18-15,17 0 0,-17 0 0,0-1 16,17-16-16,0-1 0,1 0 0,-1 1 16,0-36-16,18 17 0,0 1 15,-17-18-15,17 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5-20T06:37:51.2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27658 4427 0,'0'18'93,"0"0"-93,0 17 16,0 0-16,0-17 0,0-1 16,0 19-16,0-1 0,0 0 0,0 1 15,0-19-15,0 18 0,0-17 0,0 17 16,0 1-16,0-19 0,0 1 0,0 0 15,0-1-15,0 1 0,0 0 16,0-1 0,0 1-16,-18-1 15,18 1 1,0 0 62,0-1-62,0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6B1E-FC76-4DB1-B83F-C12311F1C47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C667-6294-47EF-BBC0-723B279BA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https://blog.csdn.net/huangjin_1995/article/details/83449302</a:t>
            </a:r>
          </a:p>
          <a:p>
            <a:r>
              <a:rPr lang="en-US" altLang="zh-CN" dirty="0"/>
              <a:t>https://zhuanlan.zhihu.com/p/45241528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6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三个圆的和，小于等于，每个圆相加的和（重叠的部分加了两次）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http://t.zoukankan.com/nolonely-p-6155145.html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6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1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3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3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5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C667-6294-47EF-BBC0-723B279BA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4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53.xml"/><Relationship Id="rId18" Type="http://schemas.openxmlformats.org/officeDocument/2006/relationships/image" Target="../media/image79.png"/><Relationship Id="rId26" Type="http://schemas.openxmlformats.org/officeDocument/2006/relationships/image" Target="../media/image83.png"/><Relationship Id="rId3" Type="http://schemas.openxmlformats.org/officeDocument/2006/relationships/image" Target="../media/image71.png"/><Relationship Id="rId21" Type="http://schemas.openxmlformats.org/officeDocument/2006/relationships/customXml" Target="../ink/ink57.xml"/><Relationship Id="rId7" Type="http://schemas.openxmlformats.org/officeDocument/2006/relationships/customXml" Target="../ink/ink50.xml"/><Relationship Id="rId12" Type="http://schemas.openxmlformats.org/officeDocument/2006/relationships/image" Target="../media/image76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customXml" Target="../ink/ink52.xml"/><Relationship Id="rId24" Type="http://schemas.openxmlformats.org/officeDocument/2006/relationships/image" Target="../media/image82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10" Type="http://schemas.openxmlformats.org/officeDocument/2006/relationships/image" Target="../media/image75.png"/><Relationship Id="rId19" Type="http://schemas.openxmlformats.org/officeDocument/2006/relationships/customXml" Target="../ink/ink56.xml"/><Relationship Id="rId4" Type="http://schemas.openxmlformats.org/officeDocument/2006/relationships/image" Target="../media/image72.png"/><Relationship Id="rId9" Type="http://schemas.openxmlformats.org/officeDocument/2006/relationships/customXml" Target="../ink/ink51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.xml"/><Relationship Id="rId5" Type="http://schemas.openxmlformats.org/officeDocument/2006/relationships/image" Target="../media/image85.png"/><Relationship Id="rId4" Type="http://schemas.openxmlformats.org/officeDocument/2006/relationships/customXml" Target="../ink/ink6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9" Type="http://schemas.openxmlformats.org/officeDocument/2006/relationships/image" Target="../media/image104.png"/><Relationship Id="rId21" Type="http://schemas.openxmlformats.org/officeDocument/2006/relationships/image" Target="../media/image96.png"/><Relationship Id="rId34" Type="http://schemas.openxmlformats.org/officeDocument/2006/relationships/customXml" Target="../ink/ink77.xml"/><Relationship Id="rId42" Type="http://schemas.openxmlformats.org/officeDocument/2006/relationships/customXml" Target="../ink/ink81.xml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99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11" Type="http://schemas.openxmlformats.org/officeDocument/2006/relationships/image" Target="../media/image91.png"/><Relationship Id="rId24" Type="http://schemas.openxmlformats.org/officeDocument/2006/relationships/customXml" Target="../ink/ink72.xml"/><Relationship Id="rId32" Type="http://schemas.openxmlformats.org/officeDocument/2006/relationships/customXml" Target="../ink/ink76.xml"/><Relationship Id="rId37" Type="http://schemas.openxmlformats.org/officeDocument/2006/relationships/image" Target="../media/image103.png"/><Relationship Id="rId40" Type="http://schemas.openxmlformats.org/officeDocument/2006/relationships/customXml" Target="../ink/ink80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10" Type="http://schemas.openxmlformats.org/officeDocument/2006/relationships/customXml" Target="../ink/ink65.xml"/><Relationship Id="rId19" Type="http://schemas.openxmlformats.org/officeDocument/2006/relationships/image" Target="../media/image95.png"/><Relationship Id="rId31" Type="http://schemas.openxmlformats.org/officeDocument/2006/relationships/image" Target="../media/image100.png"/><Relationship Id="rId4" Type="http://schemas.openxmlformats.org/officeDocument/2006/relationships/customXml" Target="../ink/ink62.xml"/><Relationship Id="rId9" Type="http://schemas.openxmlformats.org/officeDocument/2006/relationships/image" Target="../media/image90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98.png"/><Relationship Id="rId30" Type="http://schemas.openxmlformats.org/officeDocument/2006/relationships/customXml" Target="../ink/ink75.xml"/><Relationship Id="rId35" Type="http://schemas.openxmlformats.org/officeDocument/2006/relationships/image" Target="../media/image102.png"/><Relationship Id="rId43" Type="http://schemas.openxmlformats.org/officeDocument/2006/relationships/image" Target="../media/image106.png"/><Relationship Id="rId8" Type="http://schemas.openxmlformats.org/officeDocument/2006/relationships/customXml" Target="../ink/ink64.xml"/><Relationship Id="rId3" Type="http://schemas.openxmlformats.org/officeDocument/2006/relationships/image" Target="../media/image87.png"/><Relationship Id="rId12" Type="http://schemas.openxmlformats.org/officeDocument/2006/relationships/customXml" Target="../ink/ink66.xml"/><Relationship Id="rId17" Type="http://schemas.openxmlformats.org/officeDocument/2006/relationships/image" Target="../media/image94.png"/><Relationship Id="rId25" Type="http://schemas.openxmlformats.org/officeDocument/2006/relationships/image" Target="../media/image31.png"/><Relationship Id="rId33" Type="http://schemas.openxmlformats.org/officeDocument/2006/relationships/image" Target="../media/image101.png"/><Relationship Id="rId38" Type="http://schemas.openxmlformats.org/officeDocument/2006/relationships/customXml" Target="../ink/ink7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customXml" Target="../ink/ink83.xml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customXml" Target="../ink/ink8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30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5.xml"/><Relationship Id="rId3" Type="http://schemas.openxmlformats.org/officeDocument/2006/relationships/image" Target="../media/image19.png"/><Relationship Id="rId7" Type="http://schemas.openxmlformats.org/officeDocument/2006/relationships/customXml" Target="../ink/ink12.xml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3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27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24" Type="http://schemas.openxmlformats.org/officeDocument/2006/relationships/customXml" Target="../ink/ink2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58.png"/><Relationship Id="rId42" Type="http://schemas.openxmlformats.org/officeDocument/2006/relationships/image" Target="../media/image62.png"/><Relationship Id="rId47" Type="http://schemas.openxmlformats.org/officeDocument/2006/relationships/customXml" Target="../ink/ink46.xml"/><Relationship Id="rId50" Type="http://schemas.openxmlformats.org/officeDocument/2006/relationships/image" Target="../media/image6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9" Type="http://schemas.openxmlformats.org/officeDocument/2006/relationships/customXml" Target="../ink/ink37.xml"/><Relationship Id="rId11" Type="http://schemas.openxmlformats.org/officeDocument/2006/relationships/customXml" Target="../ink/ink28.xml"/><Relationship Id="rId24" Type="http://schemas.openxmlformats.org/officeDocument/2006/relationships/image" Target="../media/image53.png"/><Relationship Id="rId32" Type="http://schemas.openxmlformats.org/officeDocument/2006/relationships/image" Target="../media/image57.png"/><Relationship Id="rId37" Type="http://schemas.openxmlformats.org/officeDocument/2006/relationships/customXml" Target="../ink/ink41.xml"/><Relationship Id="rId40" Type="http://schemas.openxmlformats.org/officeDocument/2006/relationships/image" Target="../media/image61.png"/><Relationship Id="rId45" Type="http://schemas.openxmlformats.org/officeDocument/2006/relationships/customXml" Target="../ink/ink45.xml"/><Relationship Id="rId5" Type="http://schemas.openxmlformats.org/officeDocument/2006/relationships/image" Target="../media/image43.png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49" Type="http://schemas.openxmlformats.org/officeDocument/2006/relationships/customXml" Target="../ink/ink47.xml"/><Relationship Id="rId10" Type="http://schemas.openxmlformats.org/officeDocument/2006/relationships/image" Target="../media/image47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63.png"/><Relationship Id="rId52" Type="http://schemas.openxmlformats.org/officeDocument/2006/relationships/image" Target="../media/image67.png"/><Relationship Id="rId4" Type="http://schemas.openxmlformats.org/officeDocument/2006/relationships/image" Target="../media/image42.png"/><Relationship Id="rId9" Type="http://schemas.openxmlformats.org/officeDocument/2006/relationships/customXml" Target="../ink/ink27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36.xml"/><Relationship Id="rId30" Type="http://schemas.openxmlformats.org/officeDocument/2006/relationships/image" Target="../media/image56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48" Type="http://schemas.openxmlformats.org/officeDocument/2006/relationships/image" Target="../media/image65.png"/><Relationship Id="rId8" Type="http://schemas.openxmlformats.org/officeDocument/2006/relationships/image" Target="../media/image46.png"/><Relationship Id="rId51" Type="http://schemas.openxmlformats.org/officeDocument/2006/relationships/customXml" Target="../ink/ink48.xml"/><Relationship Id="rId3" Type="http://schemas.openxmlformats.org/officeDocument/2006/relationships/image" Target="../media/image41.png"/><Relationship Id="rId12" Type="http://schemas.openxmlformats.org/officeDocument/2006/relationships/image" Target="../media/image31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60.png"/><Relationship Id="rId46" Type="http://schemas.openxmlformats.org/officeDocument/2006/relationships/image" Target="../media/image64.png"/><Relationship Id="rId20" Type="http://schemas.openxmlformats.org/officeDocument/2006/relationships/image" Target="../media/image51.png"/><Relationship Id="rId41" Type="http://schemas.openxmlformats.org/officeDocument/2006/relationships/customXml" Target="../ink/ink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240A14-B0EF-CD2F-800A-C70789E68C23}"/>
              </a:ext>
            </a:extLst>
          </p:cNvPr>
          <p:cNvSpPr txBox="1"/>
          <p:nvPr/>
        </p:nvSpPr>
        <p:spPr>
          <a:xfrm>
            <a:off x="674703" y="559293"/>
            <a:ext cx="9028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Outline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Bias /</a:t>
            </a:r>
            <a:r>
              <a:rPr lang="zh-CN" altLang="en-US" sz="3600" dirty="0"/>
              <a:t> </a:t>
            </a:r>
            <a:r>
              <a:rPr lang="en-US" altLang="zh-CN" sz="3600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355550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Theory——Error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F738A-3505-7A83-552B-A27AD655CAC3}"/>
              </a:ext>
            </a:extLst>
          </p:cNvPr>
          <p:cNvSpPr txBox="1"/>
          <p:nvPr/>
        </p:nvSpPr>
        <p:spPr>
          <a:xfrm>
            <a:off x="258383" y="1350982"/>
            <a:ext cx="9763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Training error</a:t>
            </a:r>
            <a:r>
              <a:rPr lang="zh-CN" altLang="en-US" sz="2000" b="1" dirty="0"/>
              <a:t>（训练误差）</a:t>
            </a:r>
            <a:r>
              <a:rPr lang="en-US" altLang="zh-CN" sz="2000" b="1" dirty="0"/>
              <a:t>= Empirical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risk</a:t>
            </a:r>
            <a:r>
              <a:rPr lang="zh-CN" altLang="en-US" sz="2000" b="1" dirty="0"/>
              <a:t>（经验风险）</a:t>
            </a:r>
            <a:r>
              <a:rPr lang="en-US" altLang="zh-CN" sz="2000" b="1" dirty="0"/>
              <a:t>= empirical error</a:t>
            </a:r>
            <a:r>
              <a:rPr lang="zh-CN" altLang="en-US" sz="2000" b="1" dirty="0"/>
              <a:t>（经验误差）</a:t>
            </a:r>
            <a:endParaRPr lang="en-US" altLang="zh-CN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D57E0-A218-0E61-D8EF-F5BF61B49ABF}"/>
              </a:ext>
            </a:extLst>
          </p:cNvPr>
          <p:cNvSpPr txBox="1"/>
          <p:nvPr/>
        </p:nvSpPr>
        <p:spPr>
          <a:xfrm>
            <a:off x="904973" y="2177595"/>
            <a:ext cx="9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</a:t>
            </a:r>
            <a:r>
              <a:rPr lang="zh-CN" altLang="en-US" dirty="0"/>
              <a:t>：训练集：                                                              ，且训练实例独立同分布于 概率分布 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937FA3-752F-E167-1F0D-68214AA0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184" y="2068833"/>
            <a:ext cx="3210613" cy="5648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743DCC-3A59-59AE-E02F-3FB26B342861}"/>
              </a:ext>
            </a:extLst>
          </p:cNvPr>
          <p:cNvSpPr txBox="1"/>
          <p:nvPr/>
        </p:nvSpPr>
        <p:spPr>
          <a:xfrm>
            <a:off x="904973" y="3482324"/>
            <a:ext cx="10415031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其中，</a:t>
            </a:r>
            <a:r>
              <a:rPr lang="en-US" altLang="zh-CN" dirty="0"/>
              <a:t>1{ } </a:t>
            </a:r>
            <a:r>
              <a:rPr lang="zh-CN" altLang="en-US" dirty="0"/>
              <a:t>为</a:t>
            </a:r>
            <a:r>
              <a:rPr lang="zh-CN" altLang="en-US" b="1" dirty="0"/>
              <a:t>指示函数</a:t>
            </a:r>
            <a:r>
              <a:rPr lang="zh-CN" altLang="en-US" dirty="0"/>
              <a:t>，当</a:t>
            </a:r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中式子为</a:t>
            </a:r>
            <a:r>
              <a:rPr lang="en-US" altLang="zh-CN" dirty="0"/>
              <a:t>True</a:t>
            </a:r>
            <a:r>
              <a:rPr lang="zh-CN" altLang="en-US" dirty="0"/>
              <a:t>时，函数值为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时，函数值为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式子含义为：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从第</a:t>
            </a:r>
            <a:r>
              <a:rPr lang="en-US" altLang="zh-CN" dirty="0"/>
              <a:t>1</a:t>
            </a:r>
            <a:r>
              <a:rPr lang="zh-CN" altLang="en-US" dirty="0"/>
              <a:t>个到第</a:t>
            </a:r>
            <a:r>
              <a:rPr lang="en-US" altLang="zh-CN" dirty="0"/>
              <a:t>m</a:t>
            </a:r>
            <a:r>
              <a:rPr lang="zh-CN" altLang="en-US" dirty="0"/>
              <a:t>个训练实例，当预估值与真实值不等时，就</a:t>
            </a:r>
            <a:r>
              <a:rPr lang="en-US" altLang="zh-CN" dirty="0"/>
              <a:t>+1</a:t>
            </a:r>
            <a:r>
              <a:rPr lang="zh-CN" altLang="en-US" dirty="0"/>
              <a:t>，否则</a:t>
            </a:r>
            <a:r>
              <a:rPr lang="en-US" altLang="zh-CN" dirty="0"/>
              <a:t>+0</a:t>
            </a:r>
            <a:r>
              <a:rPr lang="zh-CN" altLang="en-US" dirty="0"/>
              <a:t>。最后取平均值，即训练误差。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28269F-5D75-77B2-CF6E-B45418FB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3" y="2655689"/>
            <a:ext cx="3836709" cy="87197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F56A26-2453-AE08-EC0C-3F57D3BF2387}"/>
              </a:ext>
            </a:extLst>
          </p:cNvPr>
          <p:cNvSpPr txBox="1"/>
          <p:nvPr/>
        </p:nvSpPr>
        <p:spPr>
          <a:xfrm>
            <a:off x="904973" y="177888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学习算法 在 训练集 上面的误差。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7B2CBA-20B9-8864-E13C-6E29736CD417}"/>
              </a:ext>
            </a:extLst>
          </p:cNvPr>
          <p:cNvSpPr txBox="1"/>
          <p:nvPr/>
        </p:nvSpPr>
        <p:spPr>
          <a:xfrm>
            <a:off x="258383" y="474861"/>
            <a:ext cx="174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Error</a:t>
            </a:r>
            <a:r>
              <a:rPr lang="zh-CN" altLang="en-US" sz="2000" b="1" dirty="0"/>
              <a:t>（误差）</a:t>
            </a:r>
            <a:endParaRPr lang="en-US" altLang="zh-CN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9EA1CD-FD3E-AF3A-69E6-9E60139AD9F4}"/>
              </a:ext>
            </a:extLst>
          </p:cNvPr>
          <p:cNvSpPr txBox="1"/>
          <p:nvPr/>
        </p:nvSpPr>
        <p:spPr>
          <a:xfrm>
            <a:off x="612742" y="904350"/>
            <a:ext cx="621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学习算法的实际预测输出  与  样本的真实输出 之间的差异。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77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Theory——Error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20A2C-D59D-8A68-5565-F2BB3297FBFA}"/>
              </a:ext>
            </a:extLst>
          </p:cNvPr>
          <p:cNvSpPr txBox="1"/>
          <p:nvPr/>
        </p:nvSpPr>
        <p:spPr>
          <a:xfrm>
            <a:off x="248956" y="62306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Generalization error</a:t>
            </a:r>
            <a:r>
              <a:rPr lang="zh-CN" altLang="en-US" sz="2000" b="1" dirty="0"/>
              <a:t>（泛化误差）</a:t>
            </a:r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EB3DB-52A3-0404-5B4F-6022929D0DB2}"/>
              </a:ext>
            </a:extLst>
          </p:cNvPr>
          <p:cNvSpPr txBox="1"/>
          <p:nvPr/>
        </p:nvSpPr>
        <p:spPr>
          <a:xfrm>
            <a:off x="895546" y="111310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学习算法 在 新样本 上面的误差。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A9149B-C5C2-9F5A-AA48-36D66AE7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6" y="1555929"/>
            <a:ext cx="3412503" cy="548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FEE1D3-419A-D518-FE1D-41F9CF660A23}"/>
              </a:ext>
            </a:extLst>
          </p:cNvPr>
          <p:cNvSpPr txBox="1"/>
          <p:nvPr/>
        </p:nvSpPr>
        <p:spPr>
          <a:xfrm>
            <a:off x="895546" y="2177548"/>
            <a:ext cx="93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解释：从分布</a:t>
            </a:r>
            <a:r>
              <a:rPr lang="en-US" altLang="zh-CN" dirty="0"/>
              <a:t>D</a:t>
            </a:r>
            <a:r>
              <a:rPr lang="zh-CN" altLang="en-US" dirty="0"/>
              <a:t>中抽取出来一个新的样本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，假设</a:t>
            </a:r>
            <a:r>
              <a:rPr lang="en-US" altLang="zh-CN" dirty="0"/>
              <a:t>h </a:t>
            </a:r>
            <a:r>
              <a:rPr lang="zh-CN" altLang="en-US" dirty="0"/>
              <a:t>对它错误分类的概率 就是 泛化误差。</a:t>
            </a:r>
          </a:p>
        </p:txBody>
      </p:sp>
    </p:spTree>
    <p:extLst>
      <p:ext uri="{BB962C8B-B14F-4D97-AF65-F5344CB8AC3E}">
        <p14:creationId xmlns:p14="http://schemas.microsoft.com/office/powerpoint/2010/main" val="186664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Theory——ERM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CEF04B-06EF-DCF8-C03D-A1C7E6874F70}"/>
              </a:ext>
            </a:extLst>
          </p:cNvPr>
          <p:cNvSpPr txBox="1"/>
          <p:nvPr/>
        </p:nvSpPr>
        <p:spPr>
          <a:xfrm>
            <a:off x="170082" y="641021"/>
            <a:ext cx="592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ERM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Empirical Risk Minimization</a:t>
            </a:r>
            <a:r>
              <a:rPr lang="zh-CN" altLang="en-US" sz="2000" b="1" dirty="0"/>
              <a:t>）经验风险最小化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6C4B6-6E93-A707-4CFB-20649314BA5E}"/>
              </a:ext>
            </a:extLst>
          </p:cNvPr>
          <p:cNvSpPr txBox="1"/>
          <p:nvPr/>
        </p:nvSpPr>
        <p:spPr>
          <a:xfrm>
            <a:off x="320511" y="1041131"/>
            <a:ext cx="8831264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 假设空间、损失函数、训练数据集 都确定的情况下，经验风险函数式就可以确定。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经验风险最小化（</a:t>
            </a:r>
            <a:r>
              <a:rPr lang="en-US" altLang="zh-CN" dirty="0"/>
              <a:t>ERM</a:t>
            </a:r>
            <a:r>
              <a:rPr lang="zh-CN" altLang="en-US" dirty="0"/>
              <a:t>）认为，经验风险最小的模型 就是 最优的模型。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549121-DC15-FEA9-292F-DB71D05A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4" y="2018671"/>
            <a:ext cx="4257675" cy="962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1FF575-E4FC-F1DB-52A6-5F9179689B27}"/>
              </a:ext>
            </a:extLst>
          </p:cNvPr>
          <p:cNvSpPr txBox="1"/>
          <p:nvPr/>
        </p:nvSpPr>
        <p:spPr>
          <a:xfrm>
            <a:off x="414780" y="23219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经验风险：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7FD8F4-84B9-D3CC-8BCF-860024A28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35" y="3481338"/>
            <a:ext cx="2353498" cy="6902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D30718-ABA1-3F88-A285-93786F3BC2C9}"/>
              </a:ext>
            </a:extLst>
          </p:cNvPr>
          <p:cNvSpPr txBox="1"/>
          <p:nvPr/>
        </p:nvSpPr>
        <p:spPr>
          <a:xfrm>
            <a:off x="414780" y="3099267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拟合参数</a:t>
            </a:r>
            <a:r>
              <a:rPr lang="en-US" altLang="zh-CN" dirty="0"/>
              <a:t>θ</a:t>
            </a:r>
            <a:r>
              <a:rPr lang="zh-CN" altLang="en-US" dirty="0"/>
              <a:t>，使得 最小化训练误差（经验风险）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701D49-D2BF-000B-F6DE-4B16118202E0}"/>
              </a:ext>
            </a:extLst>
          </p:cNvPr>
          <p:cNvSpPr txBox="1"/>
          <p:nvPr/>
        </p:nvSpPr>
        <p:spPr>
          <a:xfrm>
            <a:off x="4025245" y="3606842"/>
            <a:ext cx="568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A5A5A5"/>
                </a:solidFill>
                <a:effectLst/>
              </a:rPr>
              <a:t>argmin</a:t>
            </a:r>
            <a:r>
              <a:rPr lang="zh-CN" altLang="en-US" sz="1800" dirty="0">
                <a:solidFill>
                  <a:srgbClr val="A5A5A5"/>
                </a:solidFill>
                <a:effectLst/>
              </a:rPr>
              <a:t>：使后面 训练误差 达到最小值时，变量</a:t>
            </a:r>
            <a:r>
              <a:rPr lang="en-US" altLang="zh-CN" sz="1800" dirty="0">
                <a:solidFill>
                  <a:srgbClr val="A5A5A5"/>
                </a:solidFill>
                <a:effectLst/>
              </a:rPr>
              <a:t>θ </a:t>
            </a:r>
            <a:r>
              <a:rPr lang="zh-CN" altLang="en-US" sz="1800" dirty="0">
                <a:solidFill>
                  <a:srgbClr val="A5A5A5"/>
                </a:solidFill>
                <a:effectLst/>
              </a:rPr>
              <a:t>的取值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53B7E9-AE3A-9986-2F87-C7D9BE221733}"/>
              </a:ext>
            </a:extLst>
          </p:cNvPr>
          <p:cNvSpPr txBox="1"/>
          <p:nvPr/>
        </p:nvSpPr>
        <p:spPr>
          <a:xfrm>
            <a:off x="414780" y="4253173"/>
            <a:ext cx="6008376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样本容量足够大时，一个典型的例子就是 极大似然估计；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样本容量很小时，会出现“过拟合”的现象。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61D7C0-1F34-3B57-8B39-BD7E1360F255}"/>
              </a:ext>
            </a:extLst>
          </p:cNvPr>
          <p:cNvGrpSpPr/>
          <p:nvPr/>
        </p:nvGrpSpPr>
        <p:grpSpPr>
          <a:xfrm>
            <a:off x="4051440" y="2317680"/>
            <a:ext cx="12960" cy="133920"/>
            <a:chOff x="4051440" y="2317680"/>
            <a:chExt cx="1296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A46DA38-5DFC-64A0-AC0F-453FD3B56999}"/>
                    </a:ext>
                  </a:extLst>
                </p14:cNvPr>
                <p14:cNvContentPartPr/>
                <p14:nvPr/>
              </p14:nvContentPartPr>
              <p14:xfrm>
                <a:off x="4051440" y="2317680"/>
                <a:ext cx="6480" cy="320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A46DA38-5DFC-64A0-AC0F-453FD3B569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2080" y="2308320"/>
                  <a:ext cx="25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81FA4A7-91D3-0616-0FB5-9B644C33546A}"/>
                    </a:ext>
                  </a:extLst>
                </p14:cNvPr>
                <p14:cNvContentPartPr/>
                <p14:nvPr/>
              </p14:nvContentPartPr>
              <p14:xfrm>
                <a:off x="4057560" y="2362320"/>
                <a:ext cx="6840" cy="892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81FA4A7-91D3-0616-0FB5-9B644C3354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8200" y="2352960"/>
                  <a:ext cx="255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426780D-B296-086A-8153-B4257AEFAA3F}"/>
                  </a:ext>
                </a:extLst>
              </p14:cNvPr>
              <p14:cNvContentPartPr/>
              <p14:nvPr/>
            </p14:nvContentPartPr>
            <p14:xfrm>
              <a:off x="3727440" y="1822320"/>
              <a:ext cx="1124280" cy="957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426780D-B296-086A-8153-B4257AEFAA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8080" y="1812960"/>
                <a:ext cx="1143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DADE0C5-4EBA-44FD-FDEA-41252E316C18}"/>
                  </a:ext>
                </a:extLst>
              </p14:cNvPr>
              <p14:cNvContentPartPr/>
              <p14:nvPr/>
            </p14:nvContentPartPr>
            <p14:xfrm>
              <a:off x="6140520" y="1422360"/>
              <a:ext cx="1746360" cy="6609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DADE0C5-4EBA-44FD-FDEA-41252E316C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31160" y="1413000"/>
                <a:ext cx="176508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86D1FF3-76ED-750B-77C1-936DF947C536}"/>
                  </a:ext>
                </a:extLst>
              </p14:cNvPr>
              <p14:cNvContentPartPr/>
              <p14:nvPr/>
            </p14:nvContentPartPr>
            <p14:xfrm>
              <a:off x="1917720" y="2832120"/>
              <a:ext cx="254160" cy="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86D1FF3-76ED-750B-77C1-936DF947C5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8360" y="2822760"/>
                <a:ext cx="2728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4BFB8125-1250-055C-3103-3A3998FA7021}"/>
              </a:ext>
            </a:extLst>
          </p:cNvPr>
          <p:cNvGrpSpPr/>
          <p:nvPr/>
        </p:nvGrpSpPr>
        <p:grpSpPr>
          <a:xfrm>
            <a:off x="501480" y="3448080"/>
            <a:ext cx="3486600" cy="698760"/>
            <a:chOff x="501480" y="3448080"/>
            <a:chExt cx="348660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96B7982-550C-6B7B-1815-7CB971DCFC8F}"/>
                    </a:ext>
                  </a:extLst>
                </p14:cNvPr>
                <p14:cNvContentPartPr/>
                <p14:nvPr/>
              </p14:nvContentPartPr>
              <p14:xfrm>
                <a:off x="501480" y="3454560"/>
                <a:ext cx="1111680" cy="446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96B7982-550C-6B7B-1815-7CB971DCFC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2120" y="3445200"/>
                  <a:ext cx="1130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6274ACE-475D-F2CF-B9B3-8D5F49A10BEE}"/>
                    </a:ext>
                  </a:extLst>
                </p14:cNvPr>
                <p14:cNvContentPartPr/>
                <p14:nvPr/>
              </p14:nvContentPartPr>
              <p14:xfrm>
                <a:off x="2368440" y="3448080"/>
                <a:ext cx="756000" cy="19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6274ACE-475D-F2CF-B9B3-8D5F49A10B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9080" y="3438720"/>
                  <a:ext cx="774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2FBC058-0328-E0C7-8AF9-9100F720B9EC}"/>
                    </a:ext>
                  </a:extLst>
                </p14:cNvPr>
                <p14:cNvContentPartPr/>
                <p14:nvPr/>
              </p14:nvContentPartPr>
              <p14:xfrm>
                <a:off x="3257640" y="3994200"/>
                <a:ext cx="387720" cy="19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2FBC058-0328-E0C7-8AF9-9100F720B9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8280" y="3984840"/>
                  <a:ext cx="40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DB69B1D-8D88-79D8-C164-30857EF9BFD2}"/>
                    </a:ext>
                  </a:extLst>
                </p14:cNvPr>
                <p14:cNvContentPartPr/>
                <p14:nvPr/>
              </p14:nvContentPartPr>
              <p14:xfrm>
                <a:off x="2355840" y="3968640"/>
                <a:ext cx="800640" cy="259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DB69B1D-8D88-79D8-C164-30857EF9BF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6480" y="3959280"/>
                  <a:ext cx="819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AECD73-F432-BBB0-7006-4C28031ED166}"/>
                    </a:ext>
                  </a:extLst>
                </p14:cNvPr>
                <p14:cNvContentPartPr/>
                <p14:nvPr/>
              </p14:nvContentPartPr>
              <p14:xfrm>
                <a:off x="3193920" y="3556080"/>
                <a:ext cx="794160" cy="590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AECD73-F432-BBB0-7006-4C28031ED1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84560" y="3546720"/>
                  <a:ext cx="8128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18A7480-C88F-0051-AF49-499A7E92775D}"/>
                    </a:ext>
                  </a:extLst>
                </p14:cNvPr>
                <p14:cNvContentPartPr/>
                <p14:nvPr/>
              </p14:nvContentPartPr>
              <p14:xfrm>
                <a:off x="1612800" y="3537000"/>
                <a:ext cx="375120" cy="4827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18A7480-C88F-0051-AF49-499A7E9277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3440" y="3527640"/>
                  <a:ext cx="393840" cy="50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817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Theory——SRM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9BBC6-A687-129A-7CD9-C305FB6E5E94}"/>
              </a:ext>
            </a:extLst>
          </p:cNvPr>
          <p:cNvSpPr txBox="1"/>
          <p:nvPr/>
        </p:nvSpPr>
        <p:spPr>
          <a:xfrm>
            <a:off x="170082" y="641021"/>
            <a:ext cx="598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SRM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Structural Risk Minimization</a:t>
            </a:r>
            <a:r>
              <a:rPr lang="zh-CN" altLang="en-US" sz="2000" b="1" dirty="0"/>
              <a:t>）结构风险最小化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1B6A52-11FE-8CEC-E008-7142EB2962F0}"/>
              </a:ext>
            </a:extLst>
          </p:cNvPr>
          <p:cNvSpPr txBox="1"/>
          <p:nvPr/>
        </p:nvSpPr>
        <p:spPr>
          <a:xfrm>
            <a:off x="170082" y="1121790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是为了防止 “过拟合”而提出的策略。结构风险</a:t>
            </a:r>
            <a:r>
              <a:rPr lang="en-US" altLang="zh-CN" dirty="0"/>
              <a:t> = </a:t>
            </a:r>
            <a:r>
              <a:rPr lang="zh-CN" altLang="en-US" dirty="0"/>
              <a:t>经验风险</a:t>
            </a:r>
            <a:r>
              <a:rPr lang="en-US" altLang="zh-CN" dirty="0"/>
              <a:t> + </a:t>
            </a:r>
            <a:r>
              <a:rPr lang="zh-CN" altLang="en-US" dirty="0"/>
              <a:t>正则化项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4C5282-E438-2750-A598-F8223A30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0" y="1598797"/>
            <a:ext cx="4705350" cy="1104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B4A617-9FC5-609E-38A6-E80A27CBE2A4}"/>
              </a:ext>
            </a:extLst>
          </p:cNvPr>
          <p:cNvSpPr txBox="1"/>
          <p:nvPr/>
        </p:nvSpPr>
        <p:spPr>
          <a:xfrm>
            <a:off x="414779" y="2781707"/>
            <a:ext cx="9511645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J(θ)</a:t>
            </a:r>
            <a:r>
              <a:rPr lang="zh-CN" altLang="en-US" dirty="0"/>
              <a:t>为 模型的复杂度，是定义在假设空间上的泛函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（函数的函数）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模型越复杂，复杂度 </a:t>
            </a:r>
            <a:r>
              <a:rPr lang="en-US" altLang="zh-CN" dirty="0"/>
              <a:t>J(θ) </a:t>
            </a:r>
            <a:r>
              <a:rPr lang="zh-CN" altLang="en-US" dirty="0"/>
              <a:t>就越大；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模型越简单，复杂度 </a:t>
            </a:r>
            <a:r>
              <a:rPr lang="en-US" altLang="zh-CN" dirty="0"/>
              <a:t>J(θ) </a:t>
            </a:r>
            <a:r>
              <a:rPr lang="zh-CN" altLang="en-US" dirty="0"/>
              <a:t>就越小。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l-GR" altLang="zh-CN" b="1" dirty="0"/>
              <a:t>λ</a:t>
            </a:r>
            <a:r>
              <a:rPr lang="en-US" altLang="zh-CN" b="1" dirty="0"/>
              <a:t> </a:t>
            </a:r>
            <a:r>
              <a:rPr lang="zh-CN" altLang="en-US" dirty="0"/>
              <a:t>是系数，用以权衡经验风险和模型复杂度。结构风险小需要经验风险和模型复杂度同时小。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结构风险最小的模型，就是最优的模型。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BA38044-D8E7-8ADE-38C7-17F84F8FDAB1}"/>
                  </a:ext>
                </a:extLst>
              </p14:cNvPr>
              <p14:cNvContentPartPr/>
              <p14:nvPr/>
            </p14:nvContentPartPr>
            <p14:xfrm>
              <a:off x="6286320" y="1073160"/>
              <a:ext cx="1073520" cy="7369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BA38044-D8E7-8ADE-38C7-17F84F8FD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960" y="1063800"/>
                <a:ext cx="10922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7A44E14-0299-9466-A666-910A43A68DE1}"/>
                  </a:ext>
                </a:extLst>
              </p14:cNvPr>
              <p14:cNvContentPartPr/>
              <p14:nvPr/>
            </p14:nvContentPartPr>
            <p14:xfrm>
              <a:off x="4527720" y="2127240"/>
              <a:ext cx="927360" cy="590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7A44E14-0299-9466-A666-910A43A68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8360" y="2117880"/>
                <a:ext cx="946080" cy="6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10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Theory——PAC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9FE378-C1D2-9895-BC4F-6CE84656C748}"/>
              </a:ext>
            </a:extLst>
          </p:cNvPr>
          <p:cNvSpPr txBox="1"/>
          <p:nvPr/>
        </p:nvSpPr>
        <p:spPr>
          <a:xfrm>
            <a:off x="292231" y="641023"/>
            <a:ext cx="9605913" cy="503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PAC</a:t>
            </a:r>
            <a:r>
              <a:rPr lang="zh-CN" altLang="en-US" b="1" dirty="0"/>
              <a:t>学习理论</a:t>
            </a:r>
            <a:r>
              <a:rPr lang="zh-CN" altLang="en-US" dirty="0"/>
              <a:t>，（</a:t>
            </a:r>
            <a:r>
              <a:rPr lang="en-US" altLang="zh-CN" dirty="0"/>
              <a:t>Probably Approximately Correct</a:t>
            </a:r>
            <a:r>
              <a:rPr lang="zh-CN" altLang="en-US" dirty="0"/>
              <a:t>）概率近似正确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c-</a:t>
            </a:r>
            <a:r>
              <a:rPr lang="zh-CN" altLang="en-US" b="1" dirty="0"/>
              <a:t>概念</a:t>
            </a:r>
            <a:r>
              <a:rPr lang="zh-CN" altLang="en-US" dirty="0"/>
              <a:t>，从样本空间 </a:t>
            </a:r>
            <a:r>
              <a:rPr lang="en-US" altLang="zh-CN" dirty="0"/>
              <a:t>x </a:t>
            </a:r>
            <a:r>
              <a:rPr lang="zh-CN" altLang="en-US" dirty="0"/>
              <a:t>到 标记空间 </a:t>
            </a:r>
            <a:r>
              <a:rPr lang="en-US" altLang="zh-CN" dirty="0"/>
              <a:t>y </a:t>
            </a:r>
            <a:r>
              <a:rPr lang="zh-CN" altLang="en-US" dirty="0"/>
              <a:t>的映射；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若有 </a:t>
            </a:r>
            <a:r>
              <a:rPr lang="en-US" altLang="zh-CN" dirty="0"/>
              <a:t>c(x)=y </a:t>
            </a:r>
            <a:r>
              <a:rPr lang="zh-CN" altLang="en-US" dirty="0"/>
              <a:t>成立，则称之为 目标概念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C-</a:t>
            </a:r>
            <a:r>
              <a:rPr lang="zh-CN" altLang="en-US" b="1" dirty="0"/>
              <a:t>概念类</a:t>
            </a:r>
            <a:r>
              <a:rPr lang="zh-CN" altLang="en-US" dirty="0"/>
              <a:t>，所有希望学得的目标概念的集合；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H-</a:t>
            </a:r>
            <a:r>
              <a:rPr lang="zh-CN" altLang="en-US" b="1" dirty="0"/>
              <a:t>假设空间</a:t>
            </a:r>
            <a:r>
              <a:rPr lang="zh-CN" altLang="en-US" dirty="0"/>
              <a:t>，给定学习算法，所考虑的所有可能概念的集合；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h-</a:t>
            </a:r>
            <a:r>
              <a:rPr lang="zh-CN" altLang="en-US" b="1" dirty="0"/>
              <a:t>假设</a:t>
            </a:r>
            <a:r>
              <a:rPr lang="zh-CN" altLang="en-US" dirty="0"/>
              <a:t>，不能确定它是否是目标概念，因此称为“假设”；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可分情形（</a:t>
            </a:r>
            <a:r>
              <a:rPr lang="en-US" altLang="zh-CN" b="1" dirty="0"/>
              <a:t>separable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目标概念 </a:t>
            </a:r>
            <a:r>
              <a:rPr lang="en-US" altLang="zh-CN" dirty="0"/>
              <a:t>c ∈H</a:t>
            </a:r>
            <a:r>
              <a:rPr lang="zh-CN" altLang="en-US" dirty="0"/>
              <a:t>，则</a:t>
            </a:r>
            <a:r>
              <a:rPr lang="en-US" altLang="zh-CN" dirty="0"/>
              <a:t> H </a:t>
            </a:r>
            <a:r>
              <a:rPr lang="zh-CN" altLang="en-US" dirty="0"/>
              <a:t>中存在假设能将 所有示例 按与真实标记一致的方式完全分开；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不可分情形（</a:t>
            </a:r>
            <a:r>
              <a:rPr lang="en-US" altLang="zh-CN" b="1" dirty="0"/>
              <a:t>non-separable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目标概念 </a:t>
            </a:r>
            <a:r>
              <a:rPr lang="en-US" altLang="zh-CN" dirty="0"/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，则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H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中不存在假设能将 所有示例完全正确分开。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474771-38CD-48CE-D7C3-534998BC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99" y="980635"/>
            <a:ext cx="4516869" cy="2278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300806C-6D18-E9FE-7602-C8C69DB90F00}"/>
                  </a:ext>
                </a:extLst>
              </p14:cNvPr>
              <p14:cNvContentPartPr/>
              <p14:nvPr/>
            </p14:nvContentPartPr>
            <p14:xfrm>
              <a:off x="450720" y="1555920"/>
              <a:ext cx="432360" cy="64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300806C-6D18-E9FE-7602-C8C69DB90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1546560"/>
                <a:ext cx="4510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600ECA08-7687-FBC4-ACBB-9BCE74018818}"/>
              </a:ext>
            </a:extLst>
          </p:cNvPr>
          <p:cNvGrpSpPr/>
          <p:nvPr/>
        </p:nvGrpSpPr>
        <p:grpSpPr>
          <a:xfrm>
            <a:off x="2546280" y="1003320"/>
            <a:ext cx="4839120" cy="946440"/>
            <a:chOff x="2546280" y="1003320"/>
            <a:chExt cx="4839120" cy="9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AF26651C-9A40-6166-8D31-C1BFF14C29C3}"/>
                    </a:ext>
                  </a:extLst>
                </p14:cNvPr>
                <p14:cNvContentPartPr/>
                <p14:nvPr/>
              </p14:nvContentPartPr>
              <p14:xfrm>
                <a:off x="2546280" y="1003320"/>
                <a:ext cx="2026080" cy="446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AF26651C-9A40-6166-8D31-C1BFF14C29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6920" y="993960"/>
                  <a:ext cx="2044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FC5835B-7DFA-27F4-D62E-5C1293841FE2}"/>
                    </a:ext>
                  </a:extLst>
                </p14:cNvPr>
                <p14:cNvContentPartPr/>
                <p14:nvPr/>
              </p14:nvContentPartPr>
              <p14:xfrm>
                <a:off x="5371920" y="1104840"/>
                <a:ext cx="1442160" cy="2289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FC5835B-7DFA-27F4-D62E-5C1293841F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62560" y="1095480"/>
                  <a:ext cx="1460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F47A6DE-09D2-1887-4C1F-B5DEF60DEED0}"/>
                    </a:ext>
                  </a:extLst>
                </p14:cNvPr>
                <p14:cNvContentPartPr/>
                <p14:nvPr/>
              </p14:nvContentPartPr>
              <p14:xfrm>
                <a:off x="5162400" y="1276200"/>
                <a:ext cx="362520" cy="559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F47A6DE-09D2-1887-4C1F-B5DEF60DEE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3040" y="1266840"/>
                  <a:ext cx="3812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1FA2643-047E-4CFD-40CE-5175D7B86FD8}"/>
                    </a:ext>
                  </a:extLst>
                </p14:cNvPr>
                <p14:cNvContentPartPr/>
                <p14:nvPr/>
              </p14:nvContentPartPr>
              <p14:xfrm>
                <a:off x="3835440" y="1117440"/>
                <a:ext cx="749520" cy="4705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1FA2643-047E-4CFD-40CE-5175D7B86F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6080" y="1108080"/>
                  <a:ext cx="7682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3140070-A530-C280-AE24-556BBC0C38A6}"/>
                    </a:ext>
                  </a:extLst>
                </p14:cNvPr>
                <p14:cNvContentPartPr/>
                <p14:nvPr/>
              </p14:nvContentPartPr>
              <p14:xfrm>
                <a:off x="5353200" y="1263600"/>
                <a:ext cx="628920" cy="5911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3140070-A530-C280-AE24-556BBC0C38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43840" y="1254240"/>
                  <a:ext cx="6476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9C80C32-31BB-7A4A-5BBC-B5511722204E}"/>
                    </a:ext>
                  </a:extLst>
                </p14:cNvPr>
                <p14:cNvContentPartPr/>
                <p14:nvPr/>
              </p14:nvContentPartPr>
              <p14:xfrm>
                <a:off x="6686640" y="1270080"/>
                <a:ext cx="698760" cy="6796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9C80C32-31BB-7A4A-5BBC-B551172220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7280" y="1260720"/>
                  <a:ext cx="7174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1306DB2-1044-DD9B-3B60-2EEFB280A451}"/>
                    </a:ext>
                  </a:extLst>
                </p14:cNvPr>
                <p14:cNvContentPartPr/>
                <p14:nvPr/>
              </p14:nvContentPartPr>
              <p14:xfrm>
                <a:off x="5607000" y="1549440"/>
                <a:ext cx="1219680" cy="255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1306DB2-1044-DD9B-3B60-2EEFB280A4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97640" y="1540080"/>
                  <a:ext cx="1238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35B1D33-224B-3CCC-332F-2C64A790FD49}"/>
                    </a:ext>
                  </a:extLst>
                </p14:cNvPr>
                <p14:cNvContentPartPr/>
                <p14:nvPr/>
              </p14:nvContentPartPr>
              <p14:xfrm>
                <a:off x="6692760" y="1460520"/>
                <a:ext cx="248040" cy="2098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35B1D33-224B-3CCC-332F-2C64A790FD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83400" y="1451160"/>
                  <a:ext cx="2667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837C7E-75E4-FC48-6A46-B6FD700BFA17}"/>
              </a:ext>
            </a:extLst>
          </p:cNvPr>
          <p:cNvGrpSpPr/>
          <p:nvPr/>
        </p:nvGrpSpPr>
        <p:grpSpPr>
          <a:xfrm>
            <a:off x="768240" y="2349360"/>
            <a:ext cx="3334320" cy="121320"/>
            <a:chOff x="768240" y="2349360"/>
            <a:chExt cx="33343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C7766F2-E05B-7523-2D93-64E0C5E99333}"/>
                    </a:ext>
                  </a:extLst>
                </p14:cNvPr>
                <p14:cNvContentPartPr/>
                <p14:nvPr/>
              </p14:nvContentPartPr>
              <p14:xfrm>
                <a:off x="768240" y="2419200"/>
                <a:ext cx="1689480" cy="514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C7766F2-E05B-7523-2D93-64E0C5E993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880" y="2409840"/>
                  <a:ext cx="1708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C30478E-79CC-A860-CA76-85B3A1513AC7}"/>
                    </a:ext>
                  </a:extLst>
                </p14:cNvPr>
                <p14:cNvContentPartPr/>
                <p14:nvPr/>
              </p14:nvContentPartPr>
              <p14:xfrm>
                <a:off x="3530520" y="2463840"/>
                <a:ext cx="360" cy="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C30478E-79CC-A860-CA76-85B3A1513A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1160" y="245448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A04EFBF-2C1E-D318-662A-4AAC988E10BA}"/>
                    </a:ext>
                  </a:extLst>
                </p14:cNvPr>
                <p14:cNvContentPartPr/>
                <p14:nvPr/>
              </p14:nvContentPartPr>
              <p14:xfrm>
                <a:off x="3143160" y="2349360"/>
                <a:ext cx="959400" cy="1083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A04EFBF-2C1E-D318-662A-4AAC988E10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3800" y="2340000"/>
                  <a:ext cx="97812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B0A7144-96A6-151D-1784-0CFB5DF8DB40}"/>
                  </a:ext>
                </a:extLst>
              </p14:cNvPr>
              <p14:cNvContentPartPr/>
              <p14:nvPr/>
            </p14:nvContentPartPr>
            <p14:xfrm>
              <a:off x="4584600" y="3098880"/>
              <a:ext cx="1518120" cy="576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B0A7144-96A6-151D-1784-0CFB5DF8DB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5240" y="3089520"/>
                <a:ext cx="15368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B2DE83C-CB1F-602C-8010-790F2DC1F7FB}"/>
                  </a:ext>
                </a:extLst>
              </p14:cNvPr>
              <p14:cNvContentPartPr/>
              <p14:nvPr/>
            </p14:nvContentPartPr>
            <p14:xfrm>
              <a:off x="2971800" y="3085920"/>
              <a:ext cx="1251360" cy="7372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B2DE83C-CB1F-602C-8010-790F2DC1F7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2440" y="3076560"/>
                <a:ext cx="127008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F37146B-4CC0-FF9E-F6DE-9F9197847E84}"/>
              </a:ext>
            </a:extLst>
          </p:cNvPr>
          <p:cNvGrpSpPr/>
          <p:nvPr/>
        </p:nvGrpSpPr>
        <p:grpSpPr>
          <a:xfrm>
            <a:off x="8502480" y="1612800"/>
            <a:ext cx="1956240" cy="1441800"/>
            <a:chOff x="8502480" y="1612800"/>
            <a:chExt cx="1956240" cy="14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B948115-E35E-10CE-3E74-440A05B98A4A}"/>
                    </a:ext>
                  </a:extLst>
                </p14:cNvPr>
                <p14:cNvContentPartPr/>
                <p14:nvPr/>
              </p14:nvContentPartPr>
              <p14:xfrm>
                <a:off x="8591400" y="1612800"/>
                <a:ext cx="1143360" cy="273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B948115-E35E-10CE-3E74-440A05B98A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82040" y="1603440"/>
                  <a:ext cx="1162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5158967-C9AA-43B2-748C-F0C2D16D878C}"/>
                    </a:ext>
                  </a:extLst>
                </p14:cNvPr>
                <p14:cNvContentPartPr/>
                <p14:nvPr/>
              </p14:nvContentPartPr>
              <p14:xfrm>
                <a:off x="8502480" y="1612800"/>
                <a:ext cx="1791360" cy="14418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5158967-C9AA-43B2-748C-F0C2D16D87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93120" y="1603440"/>
                  <a:ext cx="181008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BEF6E44-6F60-BCD2-933A-011EF7F5B03B}"/>
                    </a:ext>
                  </a:extLst>
                </p14:cNvPr>
                <p14:cNvContentPartPr/>
                <p14:nvPr/>
              </p14:nvContentPartPr>
              <p14:xfrm>
                <a:off x="10331280" y="2095560"/>
                <a:ext cx="127440" cy="2098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BEF6E44-6F60-BCD2-933A-011EF7F5B0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21920" y="2086200"/>
                  <a:ext cx="146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FC4EB19-314B-2468-3B2C-BCBE51135927}"/>
                    </a:ext>
                  </a:extLst>
                </p14:cNvPr>
                <p14:cNvContentPartPr/>
                <p14:nvPr/>
              </p14:nvContentPartPr>
              <p14:xfrm>
                <a:off x="8718480" y="1892160"/>
                <a:ext cx="254520" cy="2545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FC4EB19-314B-2468-3B2C-BCBE511359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09120" y="1882800"/>
                  <a:ext cx="273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9BCDA34-C79B-045A-BDCD-B614C6662432}"/>
                    </a:ext>
                  </a:extLst>
                </p14:cNvPr>
                <p14:cNvContentPartPr/>
                <p14:nvPr/>
              </p14:nvContentPartPr>
              <p14:xfrm>
                <a:off x="8883720" y="2235240"/>
                <a:ext cx="57600" cy="2988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9BCDA34-C79B-045A-BDCD-B614C66624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74360" y="2225880"/>
                  <a:ext cx="76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FFFFB36-AE53-0228-C936-15C4AEDF45EC}"/>
                    </a:ext>
                  </a:extLst>
                </p14:cNvPr>
                <p14:cNvContentPartPr/>
                <p14:nvPr/>
              </p14:nvContentPartPr>
              <p14:xfrm>
                <a:off x="8775720" y="2178000"/>
                <a:ext cx="89280" cy="1400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FFFFB36-AE53-0228-C936-15C4AEDF45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66360" y="2168640"/>
                  <a:ext cx="10800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775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Theory——PAC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9FE378-C1D2-9895-BC4F-6CE84656C748}"/>
              </a:ext>
            </a:extLst>
          </p:cNvPr>
          <p:cNvSpPr txBox="1"/>
          <p:nvPr/>
        </p:nvSpPr>
        <p:spPr>
          <a:xfrm>
            <a:off x="424206" y="641023"/>
            <a:ext cx="10143240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“概率近似正确”的含义：</a:t>
            </a:r>
            <a:endParaRPr lang="en-US" altLang="zh-CN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给定训练集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，希望基于学习算法学得的模型所对应的假设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尽可能接近目标概念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希望以比较大的把握学得比较好的模型，也就是说，以较大的概率学得误差满足预设上限的模型；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PAC</a:t>
            </a:r>
            <a:r>
              <a:rPr lang="zh-CN" altLang="en-US" b="1" dirty="0"/>
              <a:t>学习框架的用途：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它是一个抽象地刻画 机器学习能力的框架，基于这个框架能对很多重要问题进行理论探讨。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研究某任务在什么样的条件下可学得较好的模型？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某算法在什么样的条件下可进行有效的学习？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需要多少训练样例才能获得较好的模型？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8FD05A4-77BF-5035-B3EA-09BB2E85551F}"/>
              </a:ext>
            </a:extLst>
          </p:cNvPr>
          <p:cNvGrpSpPr/>
          <p:nvPr/>
        </p:nvGrpSpPr>
        <p:grpSpPr>
          <a:xfrm>
            <a:off x="6400800" y="3562200"/>
            <a:ext cx="2267280" cy="1188000"/>
            <a:chOff x="6400800" y="3562200"/>
            <a:chExt cx="226728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6474443-7DAD-491D-67C3-603FED787983}"/>
                    </a:ext>
                  </a:extLst>
                </p14:cNvPr>
                <p14:cNvContentPartPr/>
                <p14:nvPr/>
              </p14:nvContentPartPr>
              <p14:xfrm>
                <a:off x="6400800" y="3562200"/>
                <a:ext cx="1543320" cy="118800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6474443-7DAD-491D-67C3-603FED7879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91440" y="3552840"/>
                  <a:ext cx="156204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4FEB6139-40BE-30CA-38CA-B0A03708FF94}"/>
                    </a:ext>
                  </a:extLst>
                </p14:cNvPr>
                <p14:cNvContentPartPr/>
                <p14:nvPr/>
              </p14:nvContentPartPr>
              <p14:xfrm>
                <a:off x="7277040" y="3898800"/>
                <a:ext cx="413280" cy="3625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4FEB6139-40BE-30CA-38CA-B0A03708FF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680" y="3889440"/>
                  <a:ext cx="432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E91B7A5-A55B-CE81-05E6-77DE513B2875}"/>
                    </a:ext>
                  </a:extLst>
                </p14:cNvPr>
                <p14:cNvContentPartPr/>
                <p14:nvPr/>
              </p14:nvContentPartPr>
              <p14:xfrm>
                <a:off x="7480440" y="4019400"/>
                <a:ext cx="1124280" cy="1720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E91B7A5-A55B-CE81-05E6-77DE513B28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71080" y="4010040"/>
                  <a:ext cx="1143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C8A4639-84AE-363A-F1D9-85C75549D43B}"/>
                    </a:ext>
                  </a:extLst>
                </p14:cNvPr>
                <p14:cNvContentPartPr/>
                <p14:nvPr/>
              </p14:nvContentPartPr>
              <p14:xfrm>
                <a:off x="8566200" y="3911760"/>
                <a:ext cx="101880" cy="3877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C8A4639-84AE-363A-F1D9-85C75549D4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6840" y="3902400"/>
                  <a:ext cx="120600" cy="40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785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Theory——The case of finite 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B216C-2E44-684C-ED9F-05112D7D4556}"/>
              </a:ext>
            </a:extLst>
          </p:cNvPr>
          <p:cNvSpPr txBox="1"/>
          <p:nvPr/>
        </p:nvSpPr>
        <p:spPr>
          <a:xfrm>
            <a:off x="301658" y="678730"/>
            <a:ext cx="1142528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H = {h1, ..., </a:t>
            </a:r>
            <a:r>
              <a:rPr lang="en-US" altLang="zh-CN" sz="1800" dirty="0" err="1">
                <a:solidFill>
                  <a:srgbClr val="494949"/>
                </a:solidFill>
                <a:effectLst/>
              </a:rPr>
              <a:t>hk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}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是一组包含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k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个假设的假设类。 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H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是一组从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x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映射到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{0, 1}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k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个函数，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ERM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选择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作为这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k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个函数中训练误差最小的一个。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下面将要：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94949"/>
                </a:solidFill>
              </a:rPr>
              <a:t>① 证明对所有 </a:t>
            </a:r>
            <a:r>
              <a:rPr lang="en-US" altLang="zh-CN" dirty="0">
                <a:solidFill>
                  <a:srgbClr val="494949"/>
                </a:solidFill>
              </a:rPr>
              <a:t>h </a:t>
            </a:r>
            <a:r>
              <a:rPr lang="zh-CN" altLang="en-US" dirty="0">
                <a:solidFill>
                  <a:srgbClr val="494949"/>
                </a:solidFill>
              </a:rPr>
              <a:t>来说，                          的一个有效估计；</a:t>
            </a:r>
            <a:endParaRPr lang="en-US" altLang="zh-CN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32043-8BB5-2E3C-5FE4-5A86ABE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90" y="2394751"/>
            <a:ext cx="1362075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C418B9-9C00-48AD-22BE-34FCB025BAEB}"/>
                  </a:ext>
                </a:extLst>
              </p:cNvPr>
              <p:cNvSpPr txBox="1"/>
              <p:nvPr/>
            </p:nvSpPr>
            <p:spPr>
              <a:xfrm>
                <a:off x="301658" y="3510449"/>
                <a:ext cx="7424725" cy="2506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训练误差：                                  ，其中 </a:t>
                </a:r>
                <a:r>
                  <a:rPr lang="en-US" altLang="zh-CN" dirty="0" err="1"/>
                  <a:t>Zj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服从概率分布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套入 </a:t>
                </a:r>
                <a:r>
                  <a:rPr lang="en-US" altLang="zh-CN" dirty="0" err="1"/>
                  <a:t>Hoeffding</a:t>
                </a:r>
                <a:r>
                  <a:rPr lang="zh-CN" altLang="en-US" dirty="0"/>
                  <a:t>不等式 可得：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说明：</a:t>
                </a: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对于特定的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，当 </a:t>
                </a:r>
                <a:r>
                  <a:rPr lang="en-US" altLang="zh-CN" sz="1800" dirty="0">
                    <a:solidFill>
                      <a:srgbClr val="494949"/>
                    </a:solidFill>
                    <a:effectLst/>
                  </a:rPr>
                  <a:t>m </a:t>
                </a: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很大的时候，训练误差和泛化误差很接近。</a:t>
                </a:r>
                <a:endParaRPr lang="en-US" altLang="zh-CN" sz="1800" dirty="0">
                  <a:solidFill>
                    <a:srgbClr val="494949"/>
                  </a:solidFill>
                  <a:effectLst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494949"/>
                    </a:solidFill>
                  </a:rPr>
                  <a:t>             </a:t>
                </a:r>
                <a:r>
                  <a:rPr lang="zh-CN" altLang="en-US" dirty="0">
                    <a:solidFill>
                      <a:srgbClr val="494949"/>
                    </a:solidFill>
                  </a:rPr>
                  <a:t>但是这仅仅是针对于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494949"/>
                    </a:solidFill>
                  </a:rPr>
                  <a:t> 来说，我们要把它推向到对于所有的</a:t>
                </a:r>
                <a:r>
                  <a:rPr lang="en-US" altLang="zh-CN" dirty="0">
                    <a:solidFill>
                      <a:srgbClr val="494949"/>
                    </a:solidFill>
                  </a:rPr>
                  <a:t>h</a:t>
                </a:r>
                <a:r>
                  <a:rPr lang="zh-CN" altLang="en-US" dirty="0">
                    <a:solidFill>
                      <a:srgbClr val="494949"/>
                    </a:solidFill>
                  </a:rPr>
                  <a:t>。</a:t>
                </a:r>
                <a:endParaRPr lang="zh-CN" altLang="en-US" sz="1800" dirty="0">
                  <a:solidFill>
                    <a:srgbClr val="494949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C418B9-9C00-48AD-22BE-34FCB025B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3510449"/>
                <a:ext cx="7424725" cy="2506455"/>
              </a:xfrm>
              <a:prstGeom prst="rect">
                <a:avLst/>
              </a:prstGeom>
              <a:blipFill>
                <a:blip r:embed="rId4"/>
                <a:stretch>
                  <a:fillRect l="-657" t="-1703" b="-3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65FB2F7-77B9-4C77-1BAC-85EAE7804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354" y="3332263"/>
            <a:ext cx="1847850" cy="742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345731-A401-900A-4E69-C8D566A4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301" y="3475138"/>
            <a:ext cx="2219325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95241C-A2B5-5ED3-B8FC-241EFF603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288" y="4431422"/>
            <a:ext cx="3810000" cy="438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C28937-8B5C-51D4-61F9-F6B795524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850" y="1230956"/>
            <a:ext cx="3510376" cy="1755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187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Theory——The case of finite 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E2C91F-4799-45D9-6B0A-8B201549A5E9}"/>
                  </a:ext>
                </a:extLst>
              </p:cNvPr>
              <p:cNvSpPr txBox="1"/>
              <p:nvPr/>
            </p:nvSpPr>
            <p:spPr>
              <a:xfrm>
                <a:off x="282804" y="669303"/>
                <a:ext cx="113875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为了证明这个，我们让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 代表事件：</a:t>
                </a:r>
                <a:endParaRPr lang="en-US" altLang="zh-CN" sz="1800" dirty="0">
                  <a:solidFill>
                    <a:srgbClr val="494949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即对于所有的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9494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 ，有</a:t>
                </a:r>
                <a:endParaRPr lang="en-US" altLang="zh-CN" sz="1800" dirty="0">
                  <a:solidFill>
                    <a:srgbClr val="494949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套入 </a:t>
                </a:r>
                <a:r>
                  <a:rPr lang="en-US" altLang="zh-CN" sz="1800" dirty="0">
                    <a:solidFill>
                      <a:srgbClr val="494949"/>
                    </a:solidFill>
                    <a:effectLst/>
                  </a:rPr>
                  <a:t>The union bound </a:t>
                </a:r>
                <a:r>
                  <a:rPr lang="zh-CN" altLang="en-US" sz="1800" dirty="0">
                    <a:solidFill>
                      <a:srgbClr val="494949"/>
                    </a:solidFill>
                    <a:effectLst/>
                  </a:rPr>
                  <a:t>可得：</a:t>
                </a:r>
                <a:endParaRPr lang="en-US" altLang="zh-CN" sz="1800" dirty="0">
                  <a:solidFill>
                    <a:srgbClr val="494949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800" dirty="0">
                  <a:solidFill>
                    <a:srgbClr val="494949"/>
                  </a:solidFill>
                  <a:effectLst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E2C91F-4799-45D9-6B0A-8B201549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4" y="669303"/>
                <a:ext cx="11387580" cy="2031325"/>
              </a:xfrm>
              <a:prstGeom prst="rect">
                <a:avLst/>
              </a:prstGeom>
              <a:blipFill>
                <a:blip r:embed="rId3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6C383CF-A3EE-BE30-D628-E98CF298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03" y="612742"/>
            <a:ext cx="2250944" cy="4939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5A69F-204A-FF1C-293A-024D505D4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977" y="1166340"/>
            <a:ext cx="2250944" cy="3706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055FF8-7938-74EE-6B1B-6C16586DA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721" y="747440"/>
            <a:ext cx="4618889" cy="1208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72D57F-C418-DC1E-2F94-4408D7A9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16" y="2034041"/>
            <a:ext cx="5339776" cy="26413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4DD41F-E3AC-4F87-57B1-B3AAEAE8C33F}"/>
              </a:ext>
            </a:extLst>
          </p:cNvPr>
          <p:cNvSpPr txBox="1"/>
          <p:nvPr/>
        </p:nvSpPr>
        <p:spPr>
          <a:xfrm>
            <a:off x="282804" y="4675374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 “</a:t>
            </a:r>
            <a:r>
              <a:rPr lang="en-US" altLang="zh-CN" dirty="0"/>
              <a:t>1</a:t>
            </a:r>
            <a:r>
              <a:rPr lang="zh-CN" altLang="en-US" dirty="0"/>
              <a:t>”减去两边可得：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2F2547-19A9-E530-6DF7-8EA4B6259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616" y="5044706"/>
            <a:ext cx="5816339" cy="142745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FD1637A-A726-CC3E-09E9-9BACA468DDBD}"/>
              </a:ext>
            </a:extLst>
          </p:cNvPr>
          <p:cNvSpPr txBox="1"/>
          <p:nvPr/>
        </p:nvSpPr>
        <p:spPr>
          <a:xfrm>
            <a:off x="681557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E647B3-A1F7-401F-2697-71D81F92F107}"/>
              </a:ext>
            </a:extLst>
          </p:cNvPr>
          <p:cNvSpPr txBox="1"/>
          <p:nvPr/>
        </p:nvSpPr>
        <p:spPr>
          <a:xfrm>
            <a:off x="6549333" y="4446070"/>
            <a:ext cx="4953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结论：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在概率至少为 </a:t>
            </a:r>
            <a:r>
              <a:rPr lang="en-US" altLang="zh-CN" sz="1800" dirty="0">
                <a:solidFill>
                  <a:srgbClr val="494949"/>
                </a:solidFill>
                <a:effectLst/>
                <a:hlinkClick r:id="" action="ppaction://hlinkfile"/>
              </a:rPr>
              <a:t>1-2kexp(-2\gamma^2m)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的情况下，可以得出对于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中所有的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泛化误差和训练误差的 差距在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γ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之内。</a:t>
            </a:r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01EBFEB-B02C-A97E-1A03-E6350F3F1D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362" y="4924496"/>
            <a:ext cx="2220562" cy="4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0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Theory——The case of finite H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D1637A-A726-CC3E-09E9-9BACA468DDBD}"/>
              </a:ext>
            </a:extLst>
          </p:cNvPr>
          <p:cNvSpPr txBox="1"/>
          <p:nvPr/>
        </p:nvSpPr>
        <p:spPr>
          <a:xfrm>
            <a:off x="681557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CF3B09-B359-B0A1-66DF-F781FC7A0355}"/>
              </a:ext>
            </a:extLst>
          </p:cNvPr>
          <p:cNvSpPr txBox="1"/>
          <p:nvPr/>
        </p:nvSpPr>
        <p:spPr>
          <a:xfrm>
            <a:off x="263951" y="659876"/>
            <a:ext cx="11538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上述讨论中，我们所做的是，对于特定的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和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γ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的值，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对于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中的一个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，给出一个概率的约束。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这有三个量：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m, γ,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误差概率；我们可以由任两个推出另一个。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例如，给定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γ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和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δ&gt;0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要多大我们才可以保证 训练误差 和 泛化误差 差距在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γ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之内的概率至少为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1-δ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？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C6237-E139-3764-77C6-46CF8597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5" y="2857156"/>
            <a:ext cx="4835405" cy="25726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571874-1F55-6FC7-407B-1EC64FCC7FCC}"/>
              </a:ext>
            </a:extLst>
          </p:cNvPr>
          <p:cNvSpPr txBox="1"/>
          <p:nvPr/>
        </p:nvSpPr>
        <p:spPr>
          <a:xfrm>
            <a:off x="339365" y="5551793"/>
            <a:ext cx="1133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即当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满足上述条件的时候，对于所有的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h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，训练误差 和 泛化误差之间 差距小于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γ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的概率 才 至少是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1-δ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94949"/>
                </a:solidFill>
              </a:rPr>
              <a:t>这里的 </a:t>
            </a:r>
            <a:r>
              <a:rPr lang="en-US" altLang="zh-CN" dirty="0">
                <a:solidFill>
                  <a:srgbClr val="494949"/>
                </a:solidFill>
              </a:rPr>
              <a:t>m </a:t>
            </a:r>
            <a:r>
              <a:rPr lang="zh-CN" altLang="en-US" dirty="0">
                <a:solidFill>
                  <a:srgbClr val="494949"/>
                </a:solidFill>
              </a:rPr>
              <a:t>称为 </a:t>
            </a:r>
            <a:r>
              <a:rPr lang="zh-CN" altLang="en-US" b="1" dirty="0">
                <a:solidFill>
                  <a:srgbClr val="494949"/>
                </a:solidFill>
              </a:rPr>
              <a:t>算法的样本复杂度</a:t>
            </a:r>
            <a:r>
              <a:rPr lang="zh-CN" altLang="en-US" dirty="0">
                <a:solidFill>
                  <a:srgbClr val="494949"/>
                </a:solidFill>
              </a:rPr>
              <a:t>（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某一方法或者算法为了达到一定的性能水平而需要的</a:t>
            </a:r>
            <a:r>
              <a:rPr lang="zh-CN" altLang="en-US" sz="1800" b="1" dirty="0">
                <a:solidFill>
                  <a:srgbClr val="494949"/>
                </a:solidFill>
                <a:effectLst/>
              </a:rPr>
              <a:t>训练集的大小</a:t>
            </a:r>
            <a:r>
              <a:rPr lang="zh-CN" altLang="en-US" dirty="0">
                <a:solidFill>
                  <a:srgbClr val="494949"/>
                </a:solidFill>
              </a:rPr>
              <a:t>）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BD38A1-F0EC-B06D-A2F3-48B2F34E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91" y="3191572"/>
            <a:ext cx="2102022" cy="2215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879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69AC7-85D0-5699-E3E6-59936FB3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4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B85539-8C67-79D0-F132-C721F35D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3" y="1102768"/>
            <a:ext cx="7520774" cy="22860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474F51-D2B9-1C6D-75FB-A341C22CDD8E}"/>
              </a:ext>
            </a:extLst>
          </p:cNvPr>
          <p:cNvSpPr txBox="1"/>
          <p:nvPr/>
        </p:nvSpPr>
        <p:spPr>
          <a:xfrm>
            <a:off x="870012" y="3859582"/>
            <a:ext cx="10635448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 underfit</a:t>
            </a:r>
            <a:r>
              <a:rPr lang="zh-CN" altLang="en-US" dirty="0">
                <a:sym typeface="Wingdings" panose="05000000000000000000" pitchFamily="2" charset="2"/>
              </a:rPr>
              <a:t>（欠拟合）：不能捕捉隐藏在数据里面的特征；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高偏差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偏差（</a:t>
            </a:r>
            <a:r>
              <a:rPr lang="en-US" altLang="zh-CN" dirty="0"/>
              <a:t>bias</a:t>
            </a:r>
            <a:r>
              <a:rPr lang="zh-CN" altLang="en-US" dirty="0"/>
              <a:t>）：预测值 与 真实值 之间的差值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</a:t>
            </a:r>
            <a:r>
              <a:rPr lang="en-US" altLang="zh-CN" dirty="0"/>
              <a:t>3 overfit</a:t>
            </a:r>
            <a:r>
              <a:rPr lang="zh-CN" altLang="en-US" dirty="0"/>
              <a:t>（过拟合）：学习时选择的参数太多，以至于这个模型对已知数据预测的很好，但对未知数据预测的很差的现象</a:t>
            </a:r>
            <a:r>
              <a:rPr lang="en-US" altLang="zh-CN" dirty="0"/>
              <a:t>——</a:t>
            </a:r>
            <a:r>
              <a:rPr lang="zh-CN" altLang="en-US" dirty="0"/>
              <a:t>高方差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方差（</a:t>
            </a:r>
            <a:r>
              <a:rPr lang="en-US" altLang="zh-CN" dirty="0"/>
              <a:t>variance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D3ED07-EB3E-5D37-2736-D4EDD19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21" y="5469916"/>
            <a:ext cx="1838325" cy="714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D67D43-3610-D6EC-C4BF-36B9D7CDCD47}"/>
              </a:ext>
            </a:extLst>
          </p:cNvPr>
          <p:cNvSpPr txBox="1"/>
          <p:nvPr/>
        </p:nvSpPr>
        <p:spPr>
          <a:xfrm>
            <a:off x="4585646" y="5643694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是衡量 每个观察值  与 总体均数 之间的差异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C1D2D0-C3FB-06C8-4CCD-98AA27A06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125" y="1102768"/>
            <a:ext cx="2746192" cy="23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8258C-0142-49EC-FC44-A9A0E419E769}"/>
              </a:ext>
            </a:extLst>
          </p:cNvPr>
          <p:cNvSpPr txBox="1"/>
          <p:nvPr/>
        </p:nvSpPr>
        <p:spPr>
          <a:xfrm>
            <a:off x="593889" y="3429000"/>
            <a:ext cx="10020693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二分类问题中，也存在这样的问题：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当多项式次数越高，对于训练样本拟合的就越好，但是对于新样本预测的泛化能力可能就较差。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D72C34-5672-9E5F-5C13-13207DAB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3" y="931165"/>
            <a:ext cx="7753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</a:t>
            </a:r>
            <a:endParaRPr lang="zh-CN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C800C-C6B8-29FE-2915-D17545DD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6" y="461665"/>
            <a:ext cx="7260381" cy="3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366BEC-4585-6D63-91DB-1C3ED136087F}"/>
              </a:ext>
            </a:extLst>
          </p:cNvPr>
          <p:cNvSpPr txBox="1"/>
          <p:nvPr/>
        </p:nvSpPr>
        <p:spPr>
          <a:xfrm>
            <a:off x="3258105" y="3142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DE7DD9-3C19-6F86-0B5F-690148EFAB7F}"/>
              </a:ext>
            </a:extLst>
          </p:cNvPr>
          <p:cNvSpPr txBox="1"/>
          <p:nvPr/>
        </p:nvSpPr>
        <p:spPr>
          <a:xfrm>
            <a:off x="630314" y="4101309"/>
            <a:ext cx="8753382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分别取参数个数不同的多项式。可以发现：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左图：较简单的一阶模型，真实值与预测值之间差值较大，即偏差较大；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右图：较复杂的五阶模型，真实值与预测值之间差值较小，即偏差较小。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模型越简单，偏差越大。（模型越简单，可以覆盖的函数空间就越小，那么它包含真实模型的概率就越小，因此偏差较大。）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DB5AF3-C20D-FD4A-41A1-989971B1A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394" y="1026295"/>
            <a:ext cx="3262128" cy="1659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DC8F33-A81B-EA97-5E1E-B703CEC6E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679" y="2929889"/>
            <a:ext cx="3519728" cy="1579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89CAE81-DA4B-34F9-24E1-D24F13E4E497}"/>
                  </a:ext>
                </a:extLst>
              </p14:cNvPr>
              <p14:cNvContentPartPr/>
              <p14:nvPr/>
            </p14:nvContentPartPr>
            <p14:xfrm>
              <a:off x="2508120" y="2978280"/>
              <a:ext cx="19440" cy="2289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89CAE81-DA4B-34F9-24E1-D24F13E4E4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760" y="2968920"/>
                <a:ext cx="38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5F78522-2C20-7DD7-EB92-0E668400C0F6}"/>
                  </a:ext>
                </a:extLst>
              </p14:cNvPr>
              <p14:cNvContentPartPr/>
              <p14:nvPr/>
            </p14:nvContentPartPr>
            <p14:xfrm>
              <a:off x="3238560" y="2419200"/>
              <a:ext cx="360" cy="343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5F78522-2C20-7DD7-EB92-0E668400C0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9200" y="2409840"/>
                <a:ext cx="190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2E0D315-34F8-DB3E-F44C-713EC8E6175B}"/>
                  </a:ext>
                </a:extLst>
              </p14:cNvPr>
              <p14:cNvContentPartPr/>
              <p14:nvPr/>
            </p14:nvContentPartPr>
            <p14:xfrm>
              <a:off x="2616120" y="2851200"/>
              <a:ext cx="25920" cy="3812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2E0D315-34F8-DB3E-F44C-713EC8E61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60" y="2841840"/>
                <a:ext cx="446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A0E5E25-5749-FFC3-C97E-E0A558AED741}"/>
                  </a:ext>
                </a:extLst>
              </p14:cNvPr>
              <p14:cNvContentPartPr/>
              <p14:nvPr/>
            </p14:nvContentPartPr>
            <p14:xfrm>
              <a:off x="6934320" y="2889360"/>
              <a:ext cx="12960" cy="1526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A0E5E25-5749-FFC3-C97E-E0A558AED7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4960" y="2880000"/>
                <a:ext cx="31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7A536FA-826D-FF7F-16AD-DCE1F2A23DB1}"/>
                  </a:ext>
                </a:extLst>
              </p14:cNvPr>
              <p14:cNvContentPartPr/>
              <p14:nvPr/>
            </p14:nvContentPartPr>
            <p14:xfrm>
              <a:off x="7245360" y="2540160"/>
              <a:ext cx="6840" cy="133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7A536FA-826D-FF7F-16AD-DCE1F2A23D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6000" y="2530800"/>
                <a:ext cx="25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A6D8036-7832-B27E-13F0-69FD333B74C3}"/>
                  </a:ext>
                </a:extLst>
              </p14:cNvPr>
              <p14:cNvContentPartPr/>
              <p14:nvPr/>
            </p14:nvContentPartPr>
            <p14:xfrm>
              <a:off x="7473960" y="2311560"/>
              <a:ext cx="360" cy="159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A6D8036-7832-B27E-13F0-69FD333B74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64600" y="2302200"/>
                <a:ext cx="1908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82ED88-1F6A-0F5B-8756-948D5E778377}"/>
              </a:ext>
            </a:extLst>
          </p:cNvPr>
          <p:cNvGrpSpPr/>
          <p:nvPr/>
        </p:nvGrpSpPr>
        <p:grpSpPr>
          <a:xfrm>
            <a:off x="9772560" y="1365120"/>
            <a:ext cx="317880" cy="584640"/>
            <a:chOff x="9772560" y="1365120"/>
            <a:chExt cx="31788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5E69918-8B17-388B-B065-383C0A0CFEAA}"/>
                    </a:ext>
                  </a:extLst>
                </p14:cNvPr>
                <p14:cNvContentPartPr/>
                <p14:nvPr/>
              </p14:nvContentPartPr>
              <p14:xfrm>
                <a:off x="9772560" y="1365120"/>
                <a:ext cx="317880" cy="3686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5E69918-8B17-388B-B065-383C0A0CFE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63200" y="1355760"/>
                  <a:ext cx="336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1278D17-962A-F92D-48F8-BC8C677C2858}"/>
                    </a:ext>
                  </a:extLst>
                </p14:cNvPr>
                <p14:cNvContentPartPr/>
                <p14:nvPr/>
              </p14:nvContentPartPr>
              <p14:xfrm>
                <a:off x="9943920" y="1866960"/>
                <a:ext cx="38520" cy="828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1278D17-962A-F92D-48F8-BC8C677C28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4560" y="1857600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0028030-4A14-6D6C-0497-4DEFB4C1FE0B}"/>
                    </a:ext>
                  </a:extLst>
                </p14:cNvPr>
                <p14:cNvContentPartPr/>
                <p14:nvPr/>
              </p14:nvContentPartPr>
              <p14:xfrm>
                <a:off x="9950400" y="1593720"/>
                <a:ext cx="6840" cy="2354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0028030-4A14-6D6C-0497-4DEFB4C1FE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1040" y="1584360"/>
                  <a:ext cx="2556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E3CA507-27D8-7DC6-0728-6E27EDB75D0F}"/>
                  </a:ext>
                </a:extLst>
              </p14:cNvPr>
              <p14:cNvContentPartPr/>
              <p14:nvPr/>
            </p14:nvContentPartPr>
            <p14:xfrm>
              <a:off x="11728440" y="3009960"/>
              <a:ext cx="6840" cy="64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E3CA507-27D8-7DC6-0728-6E27EDB75D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9080" y="3000600"/>
                <a:ext cx="2556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86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</a:t>
            </a:r>
            <a:endParaRPr lang="zh-CN" alt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04B60-9F3F-7CE1-641B-F8E578CB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4" y="461665"/>
            <a:ext cx="7705817" cy="36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633847-1C22-8E7A-2271-E1BF3080B188}"/>
              </a:ext>
            </a:extLst>
          </p:cNvPr>
          <p:cNvSpPr txBox="1"/>
          <p:nvPr/>
        </p:nvSpPr>
        <p:spPr>
          <a:xfrm>
            <a:off x="630314" y="4421078"/>
            <a:ext cx="10662082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左图：一阶模型，模型简单，曲线比较集中；</a:t>
            </a:r>
            <a:r>
              <a:rPr lang="en-US" altLang="zh-CN" dirty="0"/>
              <a:t>——</a:t>
            </a:r>
            <a:r>
              <a:rPr lang="zh-CN" altLang="en-US" dirty="0"/>
              <a:t>低方差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右图：五阶模型，模型复杂，曲线比较分散。</a:t>
            </a:r>
            <a:r>
              <a:rPr lang="en-US" altLang="zh-CN" dirty="0"/>
              <a:t>——</a:t>
            </a:r>
            <a:r>
              <a:rPr lang="zh-CN" altLang="en-US" dirty="0"/>
              <a:t>高方差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模型越简单，方差越小；模型越复杂，方差越大。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5A1FFE-B514-C602-D0FD-88E2D7A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33" y="887346"/>
            <a:ext cx="3127720" cy="1249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DBE618-F482-D755-5BEC-5FE364B4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04" y="2614476"/>
            <a:ext cx="3404777" cy="1249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9C79C44-025D-C801-897E-EC3807E4BA7E}"/>
                  </a:ext>
                </a:extLst>
              </p14:cNvPr>
              <p14:cNvContentPartPr/>
              <p14:nvPr/>
            </p14:nvContentPartPr>
            <p14:xfrm>
              <a:off x="1270080" y="1409760"/>
              <a:ext cx="1962360" cy="70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9C79C44-025D-C801-897E-EC3807E4BA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0720" y="1400400"/>
                <a:ext cx="198108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6B5EC8-B848-7940-A54E-7B813A1F8598}"/>
              </a:ext>
            </a:extLst>
          </p:cNvPr>
          <p:cNvGrpSpPr/>
          <p:nvPr/>
        </p:nvGrpSpPr>
        <p:grpSpPr>
          <a:xfrm>
            <a:off x="876240" y="1650960"/>
            <a:ext cx="3308760" cy="2368800"/>
            <a:chOff x="876240" y="1650960"/>
            <a:chExt cx="3308760" cy="23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60F0FA6-FF4F-51E8-B779-40F3949ADB6C}"/>
                    </a:ext>
                  </a:extLst>
                </p14:cNvPr>
                <p14:cNvContentPartPr/>
                <p14:nvPr/>
              </p14:nvContentPartPr>
              <p14:xfrm>
                <a:off x="3517920" y="2095560"/>
                <a:ext cx="19440" cy="255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60F0FA6-FF4F-51E8-B779-40F3949AD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8560" y="2086200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4907118-9FAB-6B41-0113-DADF7ADC038A}"/>
                    </a:ext>
                  </a:extLst>
                </p14:cNvPr>
                <p14:cNvContentPartPr/>
                <p14:nvPr/>
              </p14:nvContentPartPr>
              <p14:xfrm>
                <a:off x="1384200" y="1650960"/>
                <a:ext cx="2711880" cy="18990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4907118-9FAB-6B41-0113-DADF7ADC0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4840" y="1641600"/>
                  <a:ext cx="2730600" cy="19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65ABE26-7F90-2EC7-E374-36829EC8830C}"/>
                    </a:ext>
                  </a:extLst>
                </p14:cNvPr>
                <p14:cNvContentPartPr/>
                <p14:nvPr/>
              </p14:nvContentPartPr>
              <p14:xfrm>
                <a:off x="876240" y="2203560"/>
                <a:ext cx="3308760" cy="18162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65ABE26-7F90-2EC7-E374-36829EC883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880" y="2194200"/>
                  <a:ext cx="3327480" cy="18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5E62DD1-D3FD-F449-72BB-97351706DE73}"/>
                  </a:ext>
                </a:extLst>
              </p14:cNvPr>
              <p14:cNvContentPartPr/>
              <p14:nvPr/>
            </p14:nvContentPartPr>
            <p14:xfrm>
              <a:off x="5460840" y="1720800"/>
              <a:ext cx="1441800" cy="21531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5E62DD1-D3FD-F449-72BB-97351706DE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51480" y="1711440"/>
                <a:ext cx="146052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4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0B5CC3-231D-5833-609A-9DB07BAD0876}"/>
              </a:ext>
            </a:extLst>
          </p:cNvPr>
          <p:cNvSpPr txBox="1"/>
          <p:nvPr/>
        </p:nvSpPr>
        <p:spPr>
          <a:xfrm>
            <a:off x="497150" y="781235"/>
            <a:ext cx="6147837" cy="254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综上，可得出</a:t>
            </a:r>
            <a:r>
              <a:rPr lang="zh-CN" altLang="en-US" b="1" dirty="0"/>
              <a:t>结论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欠拟合：模型简单，高偏差，低方差；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过拟合：模型复杂，低偏差，高方差。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 泛化误差（</a:t>
            </a:r>
            <a:r>
              <a:rPr lang="en-US" altLang="zh-CN" dirty="0"/>
              <a:t>Generalization Error</a:t>
            </a:r>
            <a:r>
              <a:rPr lang="zh-CN" altLang="en-US" dirty="0"/>
              <a:t>）</a:t>
            </a:r>
            <a:r>
              <a:rPr lang="en-US" altLang="zh-CN" dirty="0"/>
              <a:t>= Bias + Variance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泛化能力：该方法学到的模型对未知数据的预测能力。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泛化误差：用这个模型对未知数据预测的误差。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79D7D-C482-7536-0DC2-5E47EA5A347C}"/>
              </a:ext>
            </a:extLst>
          </p:cNvPr>
          <p:cNvSpPr txBox="1"/>
          <p:nvPr/>
        </p:nvSpPr>
        <p:spPr>
          <a:xfrm>
            <a:off x="577049" y="3568823"/>
            <a:ext cx="8389398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如何消除 </a:t>
            </a:r>
            <a:r>
              <a:rPr lang="en-US" altLang="zh-CN" b="1" dirty="0"/>
              <a:t>bias </a:t>
            </a:r>
            <a:r>
              <a:rPr lang="zh-CN" altLang="en-US" b="1" dirty="0"/>
              <a:t>和 </a:t>
            </a:r>
            <a:r>
              <a:rPr lang="en-US" altLang="zh-CN" b="1" dirty="0"/>
              <a:t>variance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Bias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偏差大，说明训练数据都没有很好的拟合，可以增加模型的复杂度；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Variance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方差大，说明参数太多，模型太过复杂，可以通过 </a:t>
            </a:r>
            <a:r>
              <a:rPr lang="zh-CN" altLang="en-US" u="sng" dirty="0"/>
              <a:t>正则化 </a:t>
            </a:r>
            <a:r>
              <a:rPr lang="zh-CN" altLang="en-US" dirty="0"/>
              <a:t>降低模型的复杂度。</a:t>
            </a:r>
          </a:p>
        </p:txBody>
      </p:sp>
    </p:spTree>
    <p:extLst>
      <p:ext uri="{BB962C8B-B14F-4D97-AF65-F5344CB8AC3E}">
        <p14:creationId xmlns:p14="http://schemas.microsoft.com/office/powerpoint/2010/main" val="35197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Bias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Variance tradeoff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63549-B911-3B46-F402-B13DA3E5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78"/>
            <a:ext cx="6905625" cy="4743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662DA-618E-8721-7BAE-6761B14CE539}"/>
              </a:ext>
            </a:extLst>
          </p:cNvPr>
          <p:cNvSpPr txBox="1"/>
          <p:nvPr/>
        </p:nvSpPr>
        <p:spPr>
          <a:xfrm>
            <a:off x="6658251" y="754602"/>
            <a:ext cx="5308847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泛化误差</a:t>
            </a:r>
            <a:r>
              <a:rPr lang="en-US" altLang="zh-CN" dirty="0"/>
              <a:t>=</a:t>
            </a:r>
            <a:r>
              <a:rPr lang="zh-CN" altLang="en-US" dirty="0"/>
              <a:t>偏差</a:t>
            </a:r>
            <a:r>
              <a:rPr lang="en-US" altLang="zh-CN" dirty="0"/>
              <a:t>+</a:t>
            </a:r>
            <a:r>
              <a:rPr lang="zh-CN" altLang="en-US" dirty="0"/>
              <a:t>方差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在最左边时，高偏差，低方差；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在最右边时，低偏差，高方差。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这两种情况都会导致泛化误差很大，所以必须在偏差和方差之间取一个权衡。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即图中蓝线最低点（即泛化误差最小），效果最好</a:t>
            </a:r>
          </a:p>
        </p:txBody>
      </p:sp>
    </p:spTree>
    <p:extLst>
      <p:ext uri="{BB962C8B-B14F-4D97-AF65-F5344CB8AC3E}">
        <p14:creationId xmlns:p14="http://schemas.microsoft.com/office/powerpoint/2010/main" val="137022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Theory——Lemma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F738A-3505-7A83-552B-A27AD655CAC3}"/>
              </a:ext>
            </a:extLst>
          </p:cNvPr>
          <p:cNvSpPr txBox="1"/>
          <p:nvPr/>
        </p:nvSpPr>
        <p:spPr>
          <a:xfrm>
            <a:off x="248956" y="587103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The union bound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F83AC-9F2E-883A-391D-44318A8C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1" y="1203009"/>
            <a:ext cx="4070023" cy="4473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CE594B-7938-4EFD-B2BA-370D63C91C08}"/>
              </a:ext>
            </a:extLst>
          </p:cNvPr>
          <p:cNvSpPr txBox="1"/>
          <p:nvPr/>
        </p:nvSpPr>
        <p:spPr>
          <a:xfrm>
            <a:off x="699581" y="1743047"/>
            <a:ext cx="683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k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个事件中 任一个发生的概率 至多 是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k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个不同事件发生的概率之和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dirty="0">
                <a:solidFill>
                  <a:srgbClr val="494949"/>
                </a:solidFill>
              </a:rPr>
              <a:t>（事件和的概率 ≤ 事件概率的和）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D416F5-DAC6-2047-D406-A2CF8DF1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1" y="2656273"/>
            <a:ext cx="2071688" cy="20289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DD48A4-9C31-7387-13E3-229B2689B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970" y="3429000"/>
            <a:ext cx="5162550" cy="390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6FC1928-2BA6-0018-9CBC-CEED56FFA9C9}"/>
                  </a:ext>
                </a:extLst>
              </p14:cNvPr>
              <p14:cNvContentPartPr/>
              <p14:nvPr/>
            </p14:nvContentPartPr>
            <p14:xfrm>
              <a:off x="3016080" y="380880"/>
              <a:ext cx="591120" cy="45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6FC1928-2BA6-0018-9CBC-CEED56FFA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720" y="371520"/>
                <a:ext cx="609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AA2E55-2507-520F-9739-85C60229E710}"/>
              </a:ext>
            </a:extLst>
          </p:cNvPr>
          <p:cNvGrpSpPr/>
          <p:nvPr/>
        </p:nvGrpSpPr>
        <p:grpSpPr>
          <a:xfrm>
            <a:off x="603360" y="1079640"/>
            <a:ext cx="2673720" cy="133560"/>
            <a:chOff x="603360" y="1079640"/>
            <a:chExt cx="267372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EFE64F7-0F72-BAB3-51C6-8A2BC39E0FD4}"/>
                    </a:ext>
                  </a:extLst>
                </p14:cNvPr>
                <p14:cNvContentPartPr/>
                <p14:nvPr/>
              </p14:nvContentPartPr>
              <p14:xfrm>
                <a:off x="603360" y="1206360"/>
                <a:ext cx="360" cy="3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EFE64F7-0F72-BAB3-51C6-8A2BC39E0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000" y="119700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C01ABFF-A70F-4982-6BC8-F9F4F3940B9F}"/>
                    </a:ext>
                  </a:extLst>
                </p14:cNvPr>
                <p14:cNvContentPartPr/>
                <p14:nvPr/>
              </p14:nvContentPartPr>
              <p14:xfrm>
                <a:off x="990720" y="1187280"/>
                <a:ext cx="540000" cy="19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C01ABFF-A70F-4982-6BC8-F9F4F3940B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360" y="1177920"/>
                  <a:ext cx="558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E0FFCC0-79D5-7050-7E8C-A353F9A8830D}"/>
                    </a:ext>
                  </a:extLst>
                </p14:cNvPr>
                <p14:cNvContentPartPr/>
                <p14:nvPr/>
              </p14:nvContentPartPr>
              <p14:xfrm>
                <a:off x="1009800" y="1079640"/>
                <a:ext cx="2267280" cy="133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E0FFCC0-79D5-7050-7E8C-A353F9A883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440" y="1070280"/>
                  <a:ext cx="2286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11A8CC-24A6-C3E4-7DC2-C9158E93C599}"/>
              </a:ext>
            </a:extLst>
          </p:cNvPr>
          <p:cNvGrpSpPr/>
          <p:nvPr/>
        </p:nvGrpSpPr>
        <p:grpSpPr>
          <a:xfrm>
            <a:off x="730080" y="2736720"/>
            <a:ext cx="3601080" cy="1892880"/>
            <a:chOff x="730080" y="2736720"/>
            <a:chExt cx="3601080" cy="18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CEDCA409-020C-D895-371F-E088A662F749}"/>
                    </a:ext>
                  </a:extLst>
                </p14:cNvPr>
                <p14:cNvContentPartPr/>
                <p14:nvPr/>
              </p14:nvContentPartPr>
              <p14:xfrm>
                <a:off x="3174840" y="3892680"/>
                <a:ext cx="1156320" cy="1209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CEDCA409-020C-D895-371F-E088A662F7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5480" y="3883320"/>
                  <a:ext cx="1175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FCBF6ED-9A3A-A75A-D659-8D03BD396F4B}"/>
                    </a:ext>
                  </a:extLst>
                </p14:cNvPr>
                <p14:cNvContentPartPr/>
                <p14:nvPr/>
              </p14:nvContentPartPr>
              <p14:xfrm>
                <a:off x="1054080" y="2736720"/>
                <a:ext cx="1067040" cy="11181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FCBF6ED-9A3A-A75A-D659-8D03BD396F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4720" y="2727360"/>
                  <a:ext cx="1085760" cy="11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C41FFB8-A45D-5416-2ED1-6944826360BD}"/>
                    </a:ext>
                  </a:extLst>
                </p14:cNvPr>
                <p14:cNvContentPartPr/>
                <p14:nvPr/>
              </p14:nvContentPartPr>
              <p14:xfrm>
                <a:off x="888840" y="2762280"/>
                <a:ext cx="248040" cy="3240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C41FFB8-A45D-5416-2ED1-6944826360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9480" y="2752920"/>
                  <a:ext cx="266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E9BE16B-4925-9B86-6053-8D56BD450161}"/>
                    </a:ext>
                  </a:extLst>
                </p14:cNvPr>
                <p14:cNvContentPartPr/>
                <p14:nvPr/>
              </p14:nvContentPartPr>
              <p14:xfrm>
                <a:off x="730080" y="3575160"/>
                <a:ext cx="864000" cy="1016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E9BE16B-4925-9B86-6053-8D56BD4501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720" y="3565800"/>
                  <a:ext cx="88272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BCA6D09-80C2-D0AD-EC29-AB7AC90A7B5B}"/>
                    </a:ext>
                  </a:extLst>
                </p14:cNvPr>
                <p14:cNvContentPartPr/>
                <p14:nvPr/>
              </p14:nvContentPartPr>
              <p14:xfrm>
                <a:off x="1606680" y="3486240"/>
                <a:ext cx="1130400" cy="11433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BCA6D09-80C2-D0AD-EC29-AB7AC90A7B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7320" y="3476880"/>
                  <a:ext cx="1149120" cy="11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7EEFB78-3D0A-CA49-D2CB-ABAFFC4F4562}"/>
                  </a:ext>
                </a:extLst>
              </p14:cNvPr>
              <p14:cNvContentPartPr/>
              <p14:nvPr/>
            </p14:nvContentPartPr>
            <p14:xfrm>
              <a:off x="6089760" y="4108320"/>
              <a:ext cx="749520" cy="5083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7EEFB78-3D0A-CA49-D2CB-ABAFFC4F45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80400" y="4098960"/>
                <a:ext cx="768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0218C96-77B8-DBCF-3C35-4FDFE5CE8BD1}"/>
                  </a:ext>
                </a:extLst>
              </p14:cNvPr>
              <p14:cNvContentPartPr/>
              <p14:nvPr/>
            </p14:nvContentPartPr>
            <p14:xfrm>
              <a:off x="3314520" y="3911760"/>
              <a:ext cx="1175400" cy="16192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0218C96-77B8-DBCF-3C35-4FDFE5CE8B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05160" y="3902400"/>
                <a:ext cx="1194120" cy="16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52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0702A-D813-DB80-3208-2F0FA71265A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Learning Theory——Lemma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F738A-3505-7A83-552B-A27AD655CAC3}"/>
              </a:ext>
            </a:extLst>
          </p:cNvPr>
          <p:cNvSpPr txBox="1"/>
          <p:nvPr/>
        </p:nvSpPr>
        <p:spPr>
          <a:xfrm>
            <a:off x="248956" y="587103"/>
            <a:ext cx="32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Hoeffding</a:t>
            </a:r>
            <a:r>
              <a:rPr lang="en-US" altLang="zh-CN" sz="2800" b="1" dirty="0"/>
              <a:t> inequality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D75A1D-78E3-5609-C8E2-A2260ACC43B3}"/>
              </a:ext>
            </a:extLst>
          </p:cNvPr>
          <p:cNvSpPr txBox="1"/>
          <p:nvPr/>
        </p:nvSpPr>
        <p:spPr>
          <a:xfrm>
            <a:off x="308279" y="1235761"/>
            <a:ext cx="66896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Z1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....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</a:t>
            </a:r>
            <a:r>
              <a:rPr lang="en-US" altLang="zh-CN" sz="1800" dirty="0" err="1">
                <a:solidFill>
                  <a:srgbClr val="494949"/>
                </a:solidFill>
                <a:effectLst/>
              </a:rPr>
              <a:t>Zm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是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个满足 伯努利分布 的独立同分布的随机变量。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494949"/>
                </a:solidFill>
              </a:rPr>
              <a:t>即：</a:t>
            </a:r>
            <a:endParaRPr lang="en-US" altLang="zh-CN" dirty="0">
              <a:solidFill>
                <a:srgbClr val="494949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均值：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AF4216-2BFF-A79A-70D3-E2D7AB08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92" y="1884419"/>
            <a:ext cx="4369865" cy="54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8018AA-928C-1D13-25F7-83858D43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83" y="2427519"/>
            <a:ext cx="1484525" cy="6747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A96D68-E7D3-6022-95A6-A10F09DE0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49" y="3224866"/>
            <a:ext cx="4219652" cy="6747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B77F05-C4F0-7FFF-69A4-F160A108AB21}"/>
              </a:ext>
            </a:extLst>
          </p:cNvPr>
          <p:cNvSpPr txBox="1"/>
          <p:nvPr/>
        </p:nvSpPr>
        <p:spPr>
          <a:xfrm>
            <a:off x="452486" y="4022213"/>
            <a:ext cx="9215984" cy="226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如果我们 把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      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作为对      的估计，那么当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越大，离真实值就越接近。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en-US" altLang="zh-CN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94949"/>
                </a:solidFill>
              </a:rPr>
              <a:t>例：</a:t>
            </a:r>
            <a:endParaRPr lang="en-US" altLang="zh-CN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在一个罐子中，放着很多小球，分两种颜色</a:t>
            </a:r>
            <a:r>
              <a:rPr lang="en-US" altLang="zh-CN" dirty="0"/>
              <a:t>{</a:t>
            </a:r>
            <a:r>
              <a:rPr lang="zh-CN" altLang="en-US" dirty="0"/>
              <a:t>橘色，绿色</a:t>
            </a:r>
            <a:r>
              <a:rPr lang="en-US" altLang="zh-CN" dirty="0"/>
              <a:t>}</a:t>
            </a:r>
            <a:r>
              <a:rPr lang="zh-CN" altLang="en-US" dirty="0"/>
              <a:t>。从罐中随机抓取</a:t>
            </a:r>
            <a:r>
              <a:rPr lang="en-US" altLang="zh-CN" dirty="0"/>
              <a:t>N</a:t>
            </a:r>
            <a:r>
              <a:rPr lang="zh-CN" altLang="en-US" dirty="0"/>
              <a:t>个小球。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设：罐中橘色球的比例为        （未知），抓出来的样本中橘色球的比例为          （已知）。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根据霍夫丁不等式，当</a:t>
            </a:r>
            <a:r>
              <a:rPr lang="en-US" altLang="zh-CN" dirty="0"/>
              <a:t>m</a:t>
            </a:r>
            <a:r>
              <a:rPr lang="zh-CN" altLang="en-US" dirty="0"/>
              <a:t>足够大时，      就很可能接近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E0F71BB-7D92-A5DC-4FA4-3BD612E67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038" y="3892733"/>
            <a:ext cx="371475" cy="5619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94A1D49-F6EF-74D5-0F0F-8FFA54E5D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1663" y="5475091"/>
            <a:ext cx="228600" cy="381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A4AF79-A22F-9C8C-1700-7C1CDAF85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351" y="5341251"/>
            <a:ext cx="371475" cy="5619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BB3BF9-AEF5-8446-A765-A0430DCD1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938" y="3983220"/>
            <a:ext cx="228600" cy="381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A7FBE40-00B7-CF40-C2BE-201B3A9C4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5903226"/>
            <a:ext cx="228600" cy="381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D7A3B1-53F1-8A03-2A56-205B479D0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027" y="5765603"/>
            <a:ext cx="371475" cy="5619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F0C2AF-C1F0-BBE5-983B-631D605B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828"/>
            <a:ext cx="5388382" cy="1648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3B1A21E-216C-D3E7-1ADF-7AFD836A81EF}"/>
                  </a:ext>
                </a:extLst>
              </p14:cNvPr>
              <p14:cNvContentPartPr/>
              <p14:nvPr/>
            </p14:nvContentPartPr>
            <p14:xfrm>
              <a:off x="4654440" y="4400640"/>
              <a:ext cx="6609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3B1A21E-216C-D3E7-1ADF-7AFD836A81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5080" y="4391280"/>
                <a:ext cx="6796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93B38E-5FD3-069F-4D37-F65A654FF979}"/>
              </a:ext>
            </a:extLst>
          </p:cNvPr>
          <p:cNvGrpSpPr/>
          <p:nvPr/>
        </p:nvGrpSpPr>
        <p:grpSpPr>
          <a:xfrm>
            <a:off x="3581280" y="2266920"/>
            <a:ext cx="2362680" cy="1816560"/>
            <a:chOff x="3581280" y="2266920"/>
            <a:chExt cx="2362680" cy="18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974A2A3-7113-00BA-E88A-7E613E25FBF9}"/>
                    </a:ext>
                  </a:extLst>
                </p14:cNvPr>
                <p14:cNvContentPartPr/>
                <p14:nvPr/>
              </p14:nvContentPartPr>
              <p14:xfrm>
                <a:off x="3841920" y="2984400"/>
                <a:ext cx="360" cy="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974A2A3-7113-00BA-E88A-7E613E25FB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2560" y="297504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FDC2672-A344-8A5C-9A53-BD823F798CA3}"/>
                    </a:ext>
                  </a:extLst>
                </p14:cNvPr>
                <p14:cNvContentPartPr/>
                <p14:nvPr/>
              </p14:nvContentPartPr>
              <p14:xfrm>
                <a:off x="4616280" y="3117960"/>
                <a:ext cx="476640" cy="762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FDC2672-A344-8A5C-9A53-BD823F798C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06920" y="3108600"/>
                  <a:ext cx="49536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E37D775-6D66-D9BE-3128-0F3352B701A9}"/>
                    </a:ext>
                  </a:extLst>
                </p14:cNvPr>
                <p14:cNvContentPartPr/>
                <p14:nvPr/>
              </p14:nvContentPartPr>
              <p14:xfrm>
                <a:off x="3962520" y="3803760"/>
                <a:ext cx="22248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E37D775-6D66-D9BE-3128-0F3352B701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3160" y="3794400"/>
                  <a:ext cx="241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0D89F20E-5C7E-98CA-6AE8-71ACBEAF9169}"/>
                    </a:ext>
                  </a:extLst>
                </p14:cNvPr>
                <p14:cNvContentPartPr/>
                <p14:nvPr/>
              </p14:nvContentPartPr>
              <p14:xfrm>
                <a:off x="4000320" y="3156120"/>
                <a:ext cx="876960" cy="8384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0D89F20E-5C7E-98CA-6AE8-71ACBEAF91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0960" y="3146760"/>
                  <a:ext cx="895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24CFB-834A-0289-E7BC-2885AB508A83}"/>
                    </a:ext>
                  </a:extLst>
                </p14:cNvPr>
                <p14:cNvContentPartPr/>
                <p14:nvPr/>
              </p14:nvContentPartPr>
              <p14:xfrm>
                <a:off x="4622760" y="3498840"/>
                <a:ext cx="413280" cy="5846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24CFB-834A-0289-E7BC-2885AB508A8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13400" y="3489480"/>
                  <a:ext cx="432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70C305C-4C7B-F1AD-3B57-9540450A2163}"/>
                    </a:ext>
                  </a:extLst>
                </p14:cNvPr>
                <p14:cNvContentPartPr/>
                <p14:nvPr/>
              </p14:nvContentPartPr>
              <p14:xfrm>
                <a:off x="3581280" y="2787480"/>
                <a:ext cx="362520" cy="4831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70C305C-4C7B-F1AD-3B57-9540450A21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71920" y="2778120"/>
                  <a:ext cx="3812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2DA11BF-6F96-5E05-A3A0-296539FA56EB}"/>
                    </a:ext>
                  </a:extLst>
                </p14:cNvPr>
                <p14:cNvContentPartPr/>
                <p14:nvPr/>
              </p14:nvContentPartPr>
              <p14:xfrm>
                <a:off x="4102200" y="2603520"/>
                <a:ext cx="57240" cy="178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2DA11BF-6F96-5E05-A3A0-296539FA56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92840" y="2594160"/>
                  <a:ext cx="75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738C997-BF4D-A141-7AB6-625269B780D7}"/>
                    </a:ext>
                  </a:extLst>
                </p14:cNvPr>
                <p14:cNvContentPartPr/>
                <p14:nvPr/>
              </p14:nvContentPartPr>
              <p14:xfrm>
                <a:off x="4438800" y="2508120"/>
                <a:ext cx="32040" cy="1656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738C997-BF4D-A141-7AB6-625269B780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29440" y="2498760"/>
                  <a:ext cx="50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B42D25B-1690-3C13-F4B3-4E727EA2DE1E}"/>
                    </a:ext>
                  </a:extLst>
                </p14:cNvPr>
                <p14:cNvContentPartPr/>
                <p14:nvPr/>
              </p14:nvContentPartPr>
              <p14:xfrm>
                <a:off x="3701880" y="2266920"/>
                <a:ext cx="1587960" cy="13845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B42D25B-1690-3C13-F4B3-4E727EA2DE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2520" y="2257560"/>
                  <a:ext cx="1606680" cy="14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1332512-D751-6013-1856-045D856F03E6}"/>
                    </a:ext>
                  </a:extLst>
                </p14:cNvPr>
                <p14:cNvContentPartPr/>
                <p14:nvPr/>
              </p14:nvContentPartPr>
              <p14:xfrm>
                <a:off x="5302080" y="3200400"/>
                <a:ext cx="197280" cy="5846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1332512-D751-6013-1856-045D856F03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92720" y="3191040"/>
                  <a:ext cx="216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049D09B7-B3E6-6552-3E87-9F131E8DB969}"/>
                    </a:ext>
                  </a:extLst>
                </p14:cNvPr>
                <p14:cNvContentPartPr/>
                <p14:nvPr/>
              </p14:nvContentPartPr>
              <p14:xfrm>
                <a:off x="5784840" y="3600360"/>
                <a:ext cx="159120" cy="184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049D09B7-B3E6-6552-3E87-9F131E8DB9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75480" y="3591000"/>
                  <a:ext cx="177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E799C91-1709-A620-6E54-9376EEB99402}"/>
                    </a:ext>
                  </a:extLst>
                </p14:cNvPr>
                <p14:cNvContentPartPr/>
                <p14:nvPr/>
              </p14:nvContentPartPr>
              <p14:xfrm>
                <a:off x="5873760" y="3505320"/>
                <a:ext cx="32040" cy="194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E799C91-1709-A620-6E54-9376EEB994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4400" y="3495960"/>
                  <a:ext cx="5076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0DA63B2-5DDB-7096-3CB1-4D9C1BFFF2AC}"/>
                  </a:ext>
                </a:extLst>
              </p14:cNvPr>
              <p14:cNvContentPartPr/>
              <p14:nvPr/>
            </p14:nvContentPartPr>
            <p14:xfrm>
              <a:off x="2603520" y="3924360"/>
              <a:ext cx="508320" cy="6037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0DA63B2-5DDB-7096-3CB1-4D9C1BFFF2A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94160" y="3915000"/>
                <a:ext cx="52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DB39D0A-A5D2-4C8A-BCBB-7011813055BF}"/>
                  </a:ext>
                </a:extLst>
              </p14:cNvPr>
              <p14:cNvContentPartPr/>
              <p14:nvPr/>
            </p14:nvContentPartPr>
            <p14:xfrm>
              <a:off x="1200240" y="5410080"/>
              <a:ext cx="1047960" cy="450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DB39D0A-A5D2-4C8A-BCBB-7011813055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90880" y="5400720"/>
                <a:ext cx="1066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A83B111-A36F-3F25-069A-DD22D0475763}"/>
                  </a:ext>
                </a:extLst>
              </p14:cNvPr>
              <p14:cNvContentPartPr/>
              <p14:nvPr/>
            </p14:nvContentPartPr>
            <p14:xfrm>
              <a:off x="5187960" y="4629240"/>
              <a:ext cx="813240" cy="292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A83B111-A36F-3F25-069A-DD22D047576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78600" y="4619880"/>
                <a:ext cx="83196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2929DAE6-22AF-9567-4096-5C1D7F5A31CE}"/>
              </a:ext>
            </a:extLst>
          </p:cNvPr>
          <p:cNvGrpSpPr/>
          <p:nvPr/>
        </p:nvGrpSpPr>
        <p:grpSpPr>
          <a:xfrm>
            <a:off x="5651640" y="4184640"/>
            <a:ext cx="2946600" cy="775080"/>
            <a:chOff x="5651640" y="4184640"/>
            <a:chExt cx="2946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C3CA5EA-E5AD-EFF8-EEEA-0E1F81A5AA35}"/>
                    </a:ext>
                  </a:extLst>
                </p14:cNvPr>
                <p14:cNvContentPartPr/>
                <p14:nvPr/>
              </p14:nvContentPartPr>
              <p14:xfrm>
                <a:off x="5651640" y="4394160"/>
                <a:ext cx="1143360" cy="320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C3CA5EA-E5AD-EFF8-EEEA-0E1F81A5AA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42280" y="4384800"/>
                  <a:ext cx="1162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6F448E4-F088-C630-35E2-3DC2C44EC773}"/>
                    </a:ext>
                  </a:extLst>
                </p14:cNvPr>
                <p14:cNvContentPartPr/>
                <p14:nvPr/>
              </p14:nvContentPartPr>
              <p14:xfrm>
                <a:off x="7283520" y="4222800"/>
                <a:ext cx="698760" cy="6415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6F448E4-F088-C630-35E2-3DC2C44EC7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74160" y="4213440"/>
                  <a:ext cx="7174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B5F0E9C-FAC8-DC9B-C009-5D25A34894A7}"/>
                    </a:ext>
                  </a:extLst>
                </p14:cNvPr>
                <p14:cNvContentPartPr/>
                <p14:nvPr/>
              </p14:nvContentPartPr>
              <p14:xfrm>
                <a:off x="7657920" y="4184640"/>
                <a:ext cx="940320" cy="3369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B5F0E9C-FAC8-DC9B-C009-5D25A34894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48560" y="4175280"/>
                  <a:ext cx="95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0E8A5AF-0B2A-7643-C818-DF1E9488DF76}"/>
                    </a:ext>
                  </a:extLst>
                </p14:cNvPr>
                <p14:cNvContentPartPr/>
                <p14:nvPr/>
              </p14:nvContentPartPr>
              <p14:xfrm>
                <a:off x="6826320" y="4603680"/>
                <a:ext cx="1486080" cy="2862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0E8A5AF-0B2A-7643-C818-DF1E9488DF7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16960" y="4594320"/>
                  <a:ext cx="1504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E3EB5E0-2805-C638-5524-827BC2ADD8F5}"/>
                    </a:ext>
                  </a:extLst>
                </p14:cNvPr>
                <p14:cNvContentPartPr/>
                <p14:nvPr/>
              </p14:nvContentPartPr>
              <p14:xfrm>
                <a:off x="7493040" y="4686120"/>
                <a:ext cx="203400" cy="2736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E3EB5E0-2805-C638-5524-827BC2ADD8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83680" y="4676760"/>
                  <a:ext cx="22212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BFB681CA-0C38-C9A3-C459-ECBF78D2B3FD}"/>
                  </a:ext>
                </a:extLst>
              </p14:cNvPr>
              <p14:cNvContentPartPr/>
              <p14:nvPr/>
            </p14:nvContentPartPr>
            <p14:xfrm>
              <a:off x="7296120" y="2216160"/>
              <a:ext cx="1676880" cy="172764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BFB681CA-0C38-C9A3-C459-ECBF78D2B3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86760" y="2206800"/>
                <a:ext cx="1695600" cy="17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9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1799</Words>
  <Application>Microsoft Office PowerPoint</Application>
  <PresentationFormat>宽屏</PresentationFormat>
  <Paragraphs>158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gengsj</dc:creator>
  <cp:lastModifiedBy>gengsj</cp:lastModifiedBy>
  <cp:revision>7</cp:revision>
  <dcterms:created xsi:type="dcterms:W3CDTF">2022-05-19T00:49:45Z</dcterms:created>
  <dcterms:modified xsi:type="dcterms:W3CDTF">2022-05-20T07:11:04Z</dcterms:modified>
</cp:coreProperties>
</file>