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6" r:id="rId5"/>
    <p:sldId id="257" r:id="rId6"/>
    <p:sldId id="269" r:id="rId7"/>
    <p:sldId id="270" r:id="rId8"/>
    <p:sldId id="268" r:id="rId9"/>
    <p:sldId id="259" r:id="rId10"/>
    <p:sldId id="260" r:id="rId11"/>
    <p:sldId id="271" r:id="rId12"/>
    <p:sldId id="261" r:id="rId13"/>
    <p:sldId id="262" r:id="rId14"/>
    <p:sldId id="258" r:id="rId15"/>
    <p:sldId id="263" r:id="rId16"/>
    <p:sldId id="272" r:id="rId17"/>
    <p:sldId id="264" r:id="rId18"/>
    <p:sldId id="265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288A0-9B6A-6803-A54D-6832A130A309}" v="660" dt="2024-12-18T09:57:09.329"/>
    <p1510:client id="{A01745C2-6652-4C12-5907-5E0402F3AFEE}" v="762" dt="2024-12-17T13:04:1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5642" autoAdjust="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C75AB236-D8AA-1D4A-A34B-018C300927DC}"/>
    <pc:docChg chg="addSld modSld addMainMaster delMainMaster">
      <pc:chgData name="Adam Watkin" userId="S::adam.watkin@utcleeds.co.uk::367a0140-5d2d-41f2-baad-61c34010bc9d" providerId="AD" clId="Web-{C75AB236-D8AA-1D4A-A34B-018C300927DC}" dt="2024-12-03T13:32:49.788" v="81" actId="20577"/>
      <pc:docMkLst>
        <pc:docMk/>
      </pc:docMkLst>
      <pc:sldChg chg="modSp mod modClrScheme chgLayout">
        <pc:chgData name="Adam Watkin" userId="S::adam.watkin@utcleeds.co.uk::367a0140-5d2d-41f2-baad-61c34010bc9d" providerId="AD" clId="Web-{C75AB236-D8AA-1D4A-A34B-018C300927DC}" dt="2024-12-03T13:16:11.043" v="4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C75AB236-D8AA-1D4A-A34B-018C300927DC}" dt="2024-12-03T13:16:11.043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C75AB236-D8AA-1D4A-A34B-018C300927DC}" dt="2024-12-03T13:16:11.043" v="4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dam Watkin" userId="S::adam.watkin@utcleeds.co.uk::367a0140-5d2d-41f2-baad-61c34010bc9d" providerId="AD" clId="Web-{C75AB236-D8AA-1D4A-A34B-018C300927DC}" dt="2024-12-03T13:32:49.788" v="81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C75AB236-D8AA-1D4A-A34B-018C300927DC}" dt="2024-12-03T13:17:44.764" v="9" actId="20577"/>
          <ac:spMkLst>
            <pc:docMk/>
            <pc:sldMk cId="870976962" sldId="257"/>
            <ac:spMk id="2" creationId="{F80E8CBA-3887-3D92-1185-6F3BC41E4DC9}"/>
          </ac:spMkLst>
        </pc:spChg>
        <pc:spChg chg="mod">
          <ac:chgData name="Adam Watkin" userId="S::adam.watkin@utcleeds.co.uk::367a0140-5d2d-41f2-baad-61c34010bc9d" providerId="AD" clId="Web-{C75AB236-D8AA-1D4A-A34B-018C300927DC}" dt="2024-12-03T13:32:49.788" v="81" actId="20577"/>
          <ac:spMkLst>
            <pc:docMk/>
            <pc:sldMk cId="870976962" sldId="257"/>
            <ac:spMk id="3" creationId="{266561B2-B4F1-F307-632A-9FC6DB397C92}"/>
          </ac:spMkLst>
        </pc:spChg>
      </pc:sldChg>
      <pc:sldMasterChg chg="del delSldLayout">
        <pc:chgData name="Adam Watkin" userId="S::adam.watkin@utcleeds.co.uk::367a0140-5d2d-41f2-baad-61c34010bc9d" providerId="AD" clId="Web-{C75AB236-D8AA-1D4A-A34B-018C300927DC}" dt="2024-12-03T13:16:11.043" v="4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C75AB236-D8AA-1D4A-A34B-018C300927DC}" dt="2024-12-03T13:16:11.043" v="4"/>
        <pc:sldMasterMkLst>
          <pc:docMk/>
          <pc:sldMasterMk cId="2776452384" sldId="2147483672"/>
        </pc:sldMasterMkLst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660053581" sldId="2147483673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4051456285" sldId="2147483674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515919382" sldId="2147483675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088471043" sldId="2147483676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823250751" sldId="2147483677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574349152" sldId="2147483678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1869667455" sldId="2147483679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0355959" sldId="2147483680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35697711" sldId="2147483681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714761163" sldId="2147483682"/>
          </pc:sldLayoutMkLst>
        </pc:sldLayoutChg>
        <pc:sldLayoutChg chg="add mod replId">
          <pc:chgData name="Adam Watkin" userId="S::adam.watkin@utcleeds.co.uk::367a0140-5d2d-41f2-baad-61c34010bc9d" providerId="AD" clId="Web-{C75AB236-D8AA-1D4A-A34B-018C300927DC}" dt="2024-12-03T13:16:11.043" v="4"/>
          <pc:sldLayoutMkLst>
            <pc:docMk/>
            <pc:sldMasterMk cId="2776452384" sldId="2147483672"/>
            <pc:sldLayoutMk cId="2501004911" sldId="2147483683"/>
          </pc:sldLayoutMkLst>
        </pc:sldLayoutChg>
      </pc:sldMasterChg>
    </pc:docChg>
  </pc:docChgLst>
  <pc:docChgLst>
    <pc:chgData name="Adam Watkin" userId="S::adam.watkin@utcleeds.co.uk::367a0140-5d2d-41f2-baad-61c34010bc9d" providerId="AD" clId="Web-{A01745C2-6652-4C12-5907-5E0402F3AFEE}"/>
    <pc:docChg chg="addSld modSld sldOrd">
      <pc:chgData name="Adam Watkin" userId="S::adam.watkin@utcleeds.co.uk::367a0140-5d2d-41f2-baad-61c34010bc9d" providerId="AD" clId="Web-{A01745C2-6652-4C12-5907-5E0402F3AFEE}" dt="2024-12-17T13:04:19.568" v="739" actId="20577"/>
      <pc:docMkLst>
        <pc:docMk/>
      </pc:docMkLst>
      <pc:sldChg chg="modSp ord">
        <pc:chgData name="Adam Watkin" userId="S::adam.watkin@utcleeds.co.uk::367a0140-5d2d-41f2-baad-61c34010bc9d" providerId="AD" clId="Web-{A01745C2-6652-4C12-5907-5E0402F3AFEE}" dt="2024-12-17T10:59:14.289" v="428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A01745C2-6652-4C12-5907-5E0402F3AFEE}" dt="2024-12-17T10:59:14.289" v="428" actId="20577"/>
          <ac:spMkLst>
            <pc:docMk/>
            <pc:sldMk cId="870976962" sldId="257"/>
            <ac:spMk id="2" creationId="{F80E8CBA-3887-3D92-1185-6F3BC41E4DC9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19:00.048" v="244" actId="20577"/>
          <ac:spMkLst>
            <pc:docMk/>
            <pc:sldMk cId="870976962" sldId="257"/>
            <ac:spMk id="3" creationId="{266561B2-B4F1-F307-632A-9FC6DB397C92}"/>
          </ac:spMkLst>
        </pc:spChg>
      </pc:sldChg>
      <pc:sldChg chg="ord">
        <pc:chgData name="Adam Watkin" userId="S::adam.watkin@utcleeds.co.uk::367a0140-5d2d-41f2-baad-61c34010bc9d" providerId="AD" clId="Web-{A01745C2-6652-4C12-5907-5E0402F3AFEE}" dt="2024-12-17T10:40:19.417" v="298"/>
        <pc:sldMkLst>
          <pc:docMk/>
          <pc:sldMk cId="1930164262" sldId="258"/>
        </pc:sldMkLst>
      </pc:sldChg>
      <pc:sldChg chg="modSp">
        <pc:chgData name="Adam Watkin" userId="S::adam.watkin@utcleeds.co.uk::367a0140-5d2d-41f2-baad-61c34010bc9d" providerId="AD" clId="Web-{A01745C2-6652-4C12-5907-5E0402F3AFEE}" dt="2024-12-17T11:00:16.262" v="465" actId="20577"/>
        <pc:sldMkLst>
          <pc:docMk/>
          <pc:sldMk cId="207704565" sldId="259"/>
        </pc:sldMkLst>
        <pc:spChg chg="mod">
          <ac:chgData name="Adam Watkin" userId="S::adam.watkin@utcleeds.co.uk::367a0140-5d2d-41f2-baad-61c34010bc9d" providerId="AD" clId="Web-{A01745C2-6652-4C12-5907-5E0402F3AFEE}" dt="2024-12-17T11:00:16.262" v="465" actId="20577"/>
          <ac:spMkLst>
            <pc:docMk/>
            <pc:sldMk cId="207704565" sldId="259"/>
            <ac:spMk id="3" creationId="{5B766466-52FA-1B3C-87F1-0C2CB23ACB67}"/>
          </ac:spMkLst>
        </pc:spChg>
      </pc:sldChg>
      <pc:sldChg chg="modSp ord">
        <pc:chgData name="Adam Watkin" userId="S::adam.watkin@utcleeds.co.uk::367a0140-5d2d-41f2-baad-61c34010bc9d" providerId="AD" clId="Web-{A01745C2-6652-4C12-5907-5E0402F3AFEE}" dt="2024-12-17T11:01:22.907" v="478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A01745C2-6652-4C12-5907-5E0402F3AFEE}" dt="2024-12-17T11:01:22.907" v="478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addSp modSp ord">
        <pc:chgData name="Adam Watkin" userId="S::adam.watkin@utcleeds.co.uk::367a0140-5d2d-41f2-baad-61c34010bc9d" providerId="AD" clId="Web-{A01745C2-6652-4C12-5907-5E0402F3AFEE}" dt="2024-12-17T11:03:27.916" v="566" actId="1076"/>
        <pc:sldMkLst>
          <pc:docMk/>
          <pc:sldMk cId="4129806475" sldId="261"/>
        </pc:sldMkLst>
        <pc:spChg chg="mod">
          <ac:chgData name="Adam Watkin" userId="S::adam.watkin@utcleeds.co.uk::367a0140-5d2d-41f2-baad-61c34010bc9d" providerId="AD" clId="Web-{A01745C2-6652-4C12-5907-5E0402F3AFEE}" dt="2024-12-17T10:34:22.999" v="290" actId="20577"/>
          <ac:spMkLst>
            <pc:docMk/>
            <pc:sldMk cId="4129806475" sldId="261"/>
            <ac:spMk id="2" creationId="{1CC44305-6381-50E6-0F49-AA6B1A0A3D62}"/>
          </ac:spMkLst>
        </pc:spChg>
        <pc:spChg chg="mod">
          <ac:chgData name="Adam Watkin" userId="S::adam.watkin@utcleeds.co.uk::367a0140-5d2d-41f2-baad-61c34010bc9d" providerId="AD" clId="Web-{A01745C2-6652-4C12-5907-5E0402F3AFEE}" dt="2024-12-17T11:03:24.994" v="565" actId="20577"/>
          <ac:spMkLst>
            <pc:docMk/>
            <pc:sldMk cId="4129806475" sldId="261"/>
            <ac:spMk id="3" creationId="{1B395593-12C7-D6E5-A6B1-0C3E27B37960}"/>
          </ac:spMkLst>
        </pc:spChg>
        <pc:picChg chg="add mod">
          <ac:chgData name="Adam Watkin" userId="S::adam.watkin@utcleeds.co.uk::367a0140-5d2d-41f2-baad-61c34010bc9d" providerId="AD" clId="Web-{A01745C2-6652-4C12-5907-5E0402F3AFEE}" dt="2024-12-17T11:03:27.916" v="566" actId="1076"/>
          <ac:picMkLst>
            <pc:docMk/>
            <pc:sldMk cId="4129806475" sldId="261"/>
            <ac:picMk id="7" creationId="{1F9E9D41-580C-D0B6-996D-91B597FB50C0}"/>
          </ac:picMkLst>
        </pc:picChg>
      </pc:sldChg>
      <pc:sldChg chg="modSp">
        <pc:chgData name="Adam Watkin" userId="S::adam.watkin@utcleeds.co.uk::367a0140-5d2d-41f2-baad-61c34010bc9d" providerId="AD" clId="Web-{A01745C2-6652-4C12-5907-5E0402F3AFEE}" dt="2024-12-17T12:56:00.399" v="636" actId="20577"/>
        <pc:sldMkLst>
          <pc:docMk/>
          <pc:sldMk cId="3676188108" sldId="263"/>
        </pc:sldMkLst>
        <pc:spChg chg="mod">
          <ac:chgData name="Adam Watkin" userId="S::adam.watkin@utcleeds.co.uk::367a0140-5d2d-41f2-baad-61c34010bc9d" providerId="AD" clId="Web-{A01745C2-6652-4C12-5907-5E0402F3AFEE}" dt="2024-12-17T12:56:00.399" v="636" actId="20577"/>
          <ac:spMkLst>
            <pc:docMk/>
            <pc:sldMk cId="3676188108" sldId="263"/>
            <ac:spMk id="3" creationId="{71B2D531-1C8A-65A1-DA74-1C25CFB016BE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08:09.715" v="202" actId="20577"/>
        <pc:sldMkLst>
          <pc:docMk/>
          <pc:sldMk cId="486772035" sldId="268"/>
        </pc:sldMkLst>
        <pc:spChg chg="mod">
          <ac:chgData name="Adam Watkin" userId="S::adam.watkin@utcleeds.co.uk::367a0140-5d2d-41f2-baad-61c34010bc9d" providerId="AD" clId="Web-{A01745C2-6652-4C12-5907-5E0402F3AFEE}" dt="2024-12-17T10:00:03.981" v="41" actId="20577"/>
          <ac:spMkLst>
            <pc:docMk/>
            <pc:sldMk cId="486772035" sldId="268"/>
            <ac:spMk id="2" creationId="{AEDC294E-7292-44AF-3306-6968FFC09285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08:09.715" v="202" actId="20577"/>
          <ac:spMkLst>
            <pc:docMk/>
            <pc:sldMk cId="486772035" sldId="268"/>
            <ac:spMk id="3" creationId="{EAA35685-A7A2-EC13-51C8-6D7E60456F1C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20:07.957" v="278" actId="20577"/>
        <pc:sldMkLst>
          <pc:docMk/>
          <pc:sldMk cId="986081465" sldId="269"/>
        </pc:sldMkLst>
        <pc:spChg chg="mod">
          <ac:chgData name="Adam Watkin" userId="S::adam.watkin@utcleeds.co.uk::367a0140-5d2d-41f2-baad-61c34010bc9d" providerId="AD" clId="Web-{A01745C2-6652-4C12-5907-5E0402F3AFEE}" dt="2024-12-17T10:04:11.739" v="95" actId="20577"/>
          <ac:spMkLst>
            <pc:docMk/>
            <pc:sldMk cId="986081465" sldId="269"/>
            <ac:spMk id="2" creationId="{F3551789-5CD0-034A-D2DC-387958A7C1A3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20:07.957" v="278" actId="20577"/>
          <ac:spMkLst>
            <pc:docMk/>
            <pc:sldMk cId="986081465" sldId="269"/>
            <ac:spMk id="3" creationId="{878D4FD8-5DC1-0B4E-C409-5AAF7EF2A367}"/>
          </ac:spMkLst>
        </pc:spChg>
      </pc:sldChg>
      <pc:sldChg chg="modSp new">
        <pc:chgData name="Adam Watkin" userId="S::adam.watkin@utcleeds.co.uk::367a0140-5d2d-41f2-baad-61c34010bc9d" providerId="AD" clId="Web-{A01745C2-6652-4C12-5907-5E0402F3AFEE}" dt="2024-12-17T10:34:11.983" v="288" actId="20577"/>
        <pc:sldMkLst>
          <pc:docMk/>
          <pc:sldMk cId="2080699502" sldId="270"/>
        </pc:sldMkLst>
        <pc:spChg chg="mod">
          <ac:chgData name="Adam Watkin" userId="S::adam.watkin@utcleeds.co.uk::367a0140-5d2d-41f2-baad-61c34010bc9d" providerId="AD" clId="Web-{A01745C2-6652-4C12-5907-5E0402F3AFEE}" dt="2024-12-17T10:07:19.808" v="134" actId="20577"/>
          <ac:spMkLst>
            <pc:docMk/>
            <pc:sldMk cId="2080699502" sldId="270"/>
            <ac:spMk id="2" creationId="{2BA80745-7160-7B4D-C5B9-767932A67C2A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34:11.983" v="288" actId="20577"/>
          <ac:spMkLst>
            <pc:docMk/>
            <pc:sldMk cId="2080699502" sldId="270"/>
            <ac:spMk id="3" creationId="{1B587C12-0468-C884-2C74-185A30611C7B}"/>
          </ac:spMkLst>
        </pc:spChg>
      </pc:sldChg>
      <pc:sldChg chg="addSp modSp new">
        <pc:chgData name="Adam Watkin" userId="S::adam.watkin@utcleeds.co.uk::367a0140-5d2d-41f2-baad-61c34010bc9d" providerId="AD" clId="Web-{A01745C2-6652-4C12-5907-5E0402F3AFEE}" dt="2024-12-17T10:59:04.272" v="426" actId="20577"/>
        <pc:sldMkLst>
          <pc:docMk/>
          <pc:sldMk cId="2954671063" sldId="271"/>
        </pc:sldMkLst>
        <pc:spChg chg="mod">
          <ac:chgData name="Adam Watkin" userId="S::adam.watkin@utcleeds.co.uk::367a0140-5d2d-41f2-baad-61c34010bc9d" providerId="AD" clId="Web-{A01745C2-6652-4C12-5907-5E0402F3AFEE}" dt="2024-12-17T10:34:34.343" v="294" actId="20577"/>
          <ac:spMkLst>
            <pc:docMk/>
            <pc:sldMk cId="2954671063" sldId="271"/>
            <ac:spMk id="2" creationId="{F7A4BABE-1B7F-2DFD-5509-93550D631DB7}"/>
          </ac:spMkLst>
        </pc:spChg>
        <pc:spChg chg="mod">
          <ac:chgData name="Adam Watkin" userId="S::adam.watkin@utcleeds.co.uk::367a0140-5d2d-41f2-baad-61c34010bc9d" providerId="AD" clId="Web-{A01745C2-6652-4C12-5907-5E0402F3AFEE}" dt="2024-12-17T10:59:04.272" v="426" actId="20577"/>
          <ac:spMkLst>
            <pc:docMk/>
            <pc:sldMk cId="2954671063" sldId="271"/>
            <ac:spMk id="3" creationId="{57299771-C8C8-F993-48D5-26D94EC76181}"/>
          </ac:spMkLst>
        </pc:spChg>
        <pc:picChg chg="add mod">
          <ac:chgData name="Adam Watkin" userId="S::adam.watkin@utcleeds.co.uk::367a0140-5d2d-41f2-baad-61c34010bc9d" providerId="AD" clId="Web-{A01745C2-6652-4C12-5907-5E0402F3AFEE}" dt="2024-12-17T10:58:10.425" v="384" actId="1076"/>
          <ac:picMkLst>
            <pc:docMk/>
            <pc:sldMk cId="2954671063" sldId="271"/>
            <ac:picMk id="7" creationId="{8FC49998-75A4-4476-0902-EF33BA2952B6}"/>
          </ac:picMkLst>
        </pc:picChg>
      </pc:sldChg>
      <pc:sldChg chg="modSp new">
        <pc:chgData name="Adam Watkin" userId="S::adam.watkin@utcleeds.co.uk::367a0140-5d2d-41f2-baad-61c34010bc9d" providerId="AD" clId="Web-{A01745C2-6652-4C12-5907-5E0402F3AFEE}" dt="2024-12-17T13:04:19.568" v="739" actId="20577"/>
        <pc:sldMkLst>
          <pc:docMk/>
          <pc:sldMk cId="3533202984" sldId="272"/>
        </pc:sldMkLst>
        <pc:spChg chg="mod">
          <ac:chgData name="Adam Watkin" userId="S::adam.watkin@utcleeds.co.uk::367a0140-5d2d-41f2-baad-61c34010bc9d" providerId="AD" clId="Web-{A01745C2-6652-4C12-5907-5E0402F3AFEE}" dt="2024-12-17T12:56:10.259" v="640" actId="20577"/>
          <ac:spMkLst>
            <pc:docMk/>
            <pc:sldMk cId="3533202984" sldId="272"/>
            <ac:spMk id="2" creationId="{3B21DA82-802E-72C6-3535-4F606A3C7DCF}"/>
          </ac:spMkLst>
        </pc:spChg>
        <pc:spChg chg="mod">
          <ac:chgData name="Adam Watkin" userId="S::adam.watkin@utcleeds.co.uk::367a0140-5d2d-41f2-baad-61c34010bc9d" providerId="AD" clId="Web-{A01745C2-6652-4C12-5907-5E0402F3AFEE}" dt="2024-12-17T13:04:19.568" v="739" actId="20577"/>
          <ac:spMkLst>
            <pc:docMk/>
            <pc:sldMk cId="3533202984" sldId="272"/>
            <ac:spMk id="3" creationId="{94E11514-AF24-436E-A5BE-EFA738C2EFF3}"/>
          </ac:spMkLst>
        </pc:spChg>
      </pc:sldChg>
    </pc:docChg>
  </pc:docChgLst>
  <pc:docChgLst>
    <pc:chgData name="Adam Watkin" userId="S::adam.watkin@utcleeds.co.uk::367a0140-5d2d-41f2-baad-61c34010bc9d" providerId="AD" clId="Web-{65E288A0-9B6A-6803-A54D-6832A130A309}"/>
    <pc:docChg chg="addSld modSld">
      <pc:chgData name="Adam Watkin" userId="S::adam.watkin@utcleeds.co.uk::367a0140-5d2d-41f2-baad-61c34010bc9d" providerId="AD" clId="Web-{65E288A0-9B6A-6803-A54D-6832A130A309}" dt="2024-12-18T09:57:07.844" v="651" actId="20577"/>
      <pc:docMkLst>
        <pc:docMk/>
      </pc:docMkLst>
      <pc:sldChg chg="modSp">
        <pc:chgData name="Adam Watkin" userId="S::adam.watkin@utcleeds.co.uk::367a0140-5d2d-41f2-baad-61c34010bc9d" providerId="AD" clId="Web-{65E288A0-9B6A-6803-A54D-6832A130A309}" dt="2024-12-18T09:57:07.844" v="651" actId="20577"/>
        <pc:sldMkLst>
          <pc:docMk/>
          <pc:sldMk cId="109857222" sldId="256"/>
        </pc:sldMkLst>
        <pc:spChg chg="mod">
          <ac:chgData name="Adam Watkin" userId="S::adam.watkin@utcleeds.co.uk::367a0140-5d2d-41f2-baad-61c34010bc9d" providerId="AD" clId="Web-{65E288A0-9B6A-6803-A54D-6832A130A309}" dt="2024-12-18T09:57:07.844" v="6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46:19.191" v="330" actId="20577"/>
        <pc:sldMkLst>
          <pc:docMk/>
          <pc:sldMk cId="160434339" sldId="264"/>
        </pc:sldMkLst>
        <pc:spChg chg="mod">
          <ac:chgData name="Adam Watkin" userId="S::adam.watkin@utcleeds.co.uk::367a0140-5d2d-41f2-baad-61c34010bc9d" providerId="AD" clId="Web-{65E288A0-9B6A-6803-A54D-6832A130A309}" dt="2024-12-18T09:46:19.191" v="330" actId="20577"/>
          <ac:spMkLst>
            <pc:docMk/>
            <pc:sldMk cId="160434339" sldId="264"/>
            <ac:spMk id="3" creationId="{6A982EE1-3883-3A87-468A-D5611E5A875A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50:16.217" v="447" actId="20577"/>
        <pc:sldMkLst>
          <pc:docMk/>
          <pc:sldMk cId="2219411030" sldId="265"/>
        </pc:sldMkLst>
        <pc:spChg chg="mod">
          <ac:chgData name="Adam Watkin" userId="S::adam.watkin@utcleeds.co.uk::367a0140-5d2d-41f2-baad-61c34010bc9d" providerId="AD" clId="Web-{65E288A0-9B6A-6803-A54D-6832A130A309}" dt="2024-12-18T09:50:16.217" v="447" actId="20577"/>
          <ac:spMkLst>
            <pc:docMk/>
            <pc:sldMk cId="2219411030" sldId="265"/>
            <ac:spMk id="3" creationId="{82981129-CF4E-0784-ED52-788F1A89646B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42:20.868" v="170" actId="20577"/>
        <pc:sldMkLst>
          <pc:docMk/>
          <pc:sldMk cId="3894724775" sldId="266"/>
        </pc:sldMkLst>
        <pc:spChg chg="mod">
          <ac:chgData name="Adam Watkin" userId="S::adam.watkin@utcleeds.co.uk::367a0140-5d2d-41f2-baad-61c34010bc9d" providerId="AD" clId="Web-{65E288A0-9B6A-6803-A54D-6832A130A309}" dt="2024-12-18T09:42:20.868" v="170" actId="20577"/>
          <ac:spMkLst>
            <pc:docMk/>
            <pc:sldMk cId="3894724775" sldId="266"/>
            <ac:spMk id="3" creationId="{6A9A1971-EE98-FEC0-89DB-74B49EE68741}"/>
          </ac:spMkLst>
        </pc:spChg>
      </pc:sldChg>
      <pc:sldChg chg="modSp">
        <pc:chgData name="Adam Watkin" userId="S::adam.watkin@utcleeds.co.uk::367a0140-5d2d-41f2-baad-61c34010bc9d" providerId="AD" clId="Web-{65E288A0-9B6A-6803-A54D-6832A130A309}" dt="2024-12-18T09:56:47.484" v="639" actId="20577"/>
        <pc:sldMkLst>
          <pc:docMk/>
          <pc:sldMk cId="3557883263" sldId="267"/>
        </pc:sldMkLst>
        <pc:spChg chg="mod">
          <ac:chgData name="Adam Watkin" userId="S::adam.watkin@utcleeds.co.uk::367a0140-5d2d-41f2-baad-61c34010bc9d" providerId="AD" clId="Web-{65E288A0-9B6A-6803-A54D-6832A130A309}" dt="2024-12-18T09:56:47.484" v="639" actId="20577"/>
          <ac:spMkLst>
            <pc:docMk/>
            <pc:sldMk cId="3557883263" sldId="267"/>
            <ac:spMk id="3" creationId="{5CD798CF-13DD-35F5-2B7D-101D112F20D2}"/>
          </ac:spMkLst>
        </pc:spChg>
      </pc:sldChg>
      <pc:sldChg chg="addSp modSp new">
        <pc:chgData name="Adam Watkin" userId="S::adam.watkin@utcleeds.co.uk::367a0140-5d2d-41f2-baad-61c34010bc9d" providerId="AD" clId="Web-{65E288A0-9B6A-6803-A54D-6832A130A309}" dt="2024-12-18T09:52:53.630" v="508" actId="1076"/>
        <pc:sldMkLst>
          <pc:docMk/>
          <pc:sldMk cId="2355100977" sldId="273"/>
        </pc:sldMkLst>
        <pc:spChg chg="mod">
          <ac:chgData name="Adam Watkin" userId="S::adam.watkin@utcleeds.co.uk::367a0140-5d2d-41f2-baad-61c34010bc9d" providerId="AD" clId="Web-{65E288A0-9B6A-6803-A54D-6832A130A309}" dt="2024-12-18T09:50:37.390" v="462" actId="20577"/>
          <ac:spMkLst>
            <pc:docMk/>
            <pc:sldMk cId="2355100977" sldId="273"/>
            <ac:spMk id="2" creationId="{803FC071-7465-3F1F-5475-28D9D7F7957F}"/>
          </ac:spMkLst>
        </pc:spChg>
        <pc:spChg chg="mod">
          <ac:chgData name="Adam Watkin" userId="S::adam.watkin@utcleeds.co.uk::367a0140-5d2d-41f2-baad-61c34010bc9d" providerId="AD" clId="Web-{65E288A0-9B6A-6803-A54D-6832A130A309}" dt="2024-12-18T09:52:45.411" v="504" actId="20577"/>
          <ac:spMkLst>
            <pc:docMk/>
            <pc:sldMk cId="2355100977" sldId="273"/>
            <ac:spMk id="3" creationId="{896A4DE5-CABE-8B5D-527B-10EFA48C8983}"/>
          </ac:spMkLst>
        </pc:spChg>
        <pc:picChg chg="add mod">
          <ac:chgData name="Adam Watkin" userId="S::adam.watkin@utcleeds.co.uk::367a0140-5d2d-41f2-baad-61c34010bc9d" providerId="AD" clId="Web-{65E288A0-9B6A-6803-A54D-6832A130A309}" dt="2024-12-18T09:52:53.630" v="508" actId="1076"/>
          <ac:picMkLst>
            <pc:docMk/>
            <pc:sldMk cId="2355100977" sldId="273"/>
            <ac:picMk id="7" creationId="{FEE8159B-45B3-6AEE-E32D-2D41FAAFB14F}"/>
          </ac:picMkLst>
        </pc:picChg>
      </pc:sldChg>
    </pc:docChg>
  </pc:docChgLst>
  <pc:docChgLst>
    <pc:chgData name="Adam Watkin" userId="S::adam.watkin@utcleeds.co.uk::367a0140-5d2d-41f2-baad-61c34010bc9d" providerId="AD" clId="Web-{3AFCB356-687E-8BA4-3620-665E8493A4AE}"/>
    <pc:docChg chg="addSld modSld sldOrd">
      <pc:chgData name="Adam Watkin" userId="S::adam.watkin@utcleeds.co.uk::367a0140-5d2d-41f2-baad-61c34010bc9d" providerId="AD" clId="Web-{3AFCB356-687E-8BA4-3620-665E8493A4AE}" dt="2024-12-05T14:31:21.333" v="628" actId="20577"/>
      <pc:docMkLst>
        <pc:docMk/>
      </pc:docMkLst>
      <pc:sldChg chg="modSp">
        <pc:chgData name="Adam Watkin" userId="S::adam.watkin@utcleeds.co.uk::367a0140-5d2d-41f2-baad-61c34010bc9d" providerId="AD" clId="Web-{3AFCB356-687E-8BA4-3620-665E8493A4AE}" dt="2024-12-05T14:07:42.654" v="514" actId="20577"/>
        <pc:sldMkLst>
          <pc:docMk/>
          <pc:sldMk cId="870976962" sldId="257"/>
        </pc:sldMkLst>
        <pc:spChg chg="mod">
          <ac:chgData name="Adam Watkin" userId="S::adam.watkin@utcleeds.co.uk::367a0140-5d2d-41f2-baad-61c34010bc9d" providerId="AD" clId="Web-{3AFCB356-687E-8BA4-3620-665E8493A4AE}" dt="2024-12-05T14:07:42.654" v="514" actId="20577"/>
          <ac:spMkLst>
            <pc:docMk/>
            <pc:sldMk cId="870976962" sldId="257"/>
            <ac:spMk id="3" creationId="{266561B2-B4F1-F307-632A-9FC6DB397C92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3:37:57.728" v="488"/>
        <pc:sldMkLst>
          <pc:docMk/>
          <pc:sldMk cId="1930164262" sldId="258"/>
        </pc:sldMkLst>
        <pc:spChg chg="mod">
          <ac:chgData name="Adam Watkin" userId="S::adam.watkin@utcleeds.co.uk::367a0140-5d2d-41f2-baad-61c34010bc9d" providerId="AD" clId="Web-{3AFCB356-687E-8BA4-3620-665E8493A4AE}" dt="2024-12-05T10:00:17.921" v="10" actId="20577"/>
          <ac:spMkLst>
            <pc:docMk/>
            <pc:sldMk cId="1930164262" sldId="258"/>
            <ac:spMk id="2" creationId="{ABE6E426-BA77-B488-E47D-CE9F1CC1B236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13:39.403" v="197" actId="20577"/>
          <ac:spMkLst>
            <pc:docMk/>
            <pc:sldMk cId="1930164262" sldId="258"/>
            <ac:spMk id="3" creationId="{C52E6714-B923-C98E-4EBE-E19E67633A44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0:27:56.496" v="293" actId="20577"/>
        <pc:sldMkLst>
          <pc:docMk/>
          <pc:sldMk cId="207704565" sldId="259"/>
        </pc:sldMkLst>
        <pc:spChg chg="mod">
          <ac:chgData name="Adam Watkin" userId="S::adam.watkin@utcleeds.co.uk::367a0140-5d2d-41f2-baad-61c34010bc9d" providerId="AD" clId="Web-{3AFCB356-687E-8BA4-3620-665E8493A4AE}" dt="2024-12-05T10:13:46.293" v="205" actId="20577"/>
          <ac:spMkLst>
            <pc:docMk/>
            <pc:sldMk cId="207704565" sldId="259"/>
            <ac:spMk id="2" creationId="{FDD270C6-821E-E27B-F3AC-53AB6C64E41F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27:56.496" v="293" actId="20577"/>
          <ac:spMkLst>
            <pc:docMk/>
            <pc:sldMk cId="207704565" sldId="259"/>
            <ac:spMk id="3" creationId="{5B766466-52FA-1B3C-87F1-0C2CB23ACB67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0:33:42.993" v="382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3AFCB356-687E-8BA4-3620-665E8493A4AE}" dt="2024-12-05T10:28:02.543" v="297" actId="20577"/>
          <ac:spMkLst>
            <pc:docMk/>
            <pc:sldMk cId="2757783181" sldId="260"/>
            <ac:spMk id="2" creationId="{B7400EAF-94D3-8157-EDDB-2EC0DA034946}"/>
          </ac:spMkLst>
        </pc:spChg>
        <pc:spChg chg="mod">
          <ac:chgData name="Adam Watkin" userId="S::adam.watkin@utcleeds.co.uk::367a0140-5d2d-41f2-baad-61c34010bc9d" providerId="AD" clId="Web-{3AFCB356-687E-8BA4-3620-665E8493A4AE}" dt="2024-12-05T10:33:42.993" v="382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4:24:13.931" v="596"/>
        <pc:sldMkLst>
          <pc:docMk/>
          <pc:sldMk cId="4129806475" sldId="261"/>
        </pc:sldMkLst>
        <pc:spChg chg="mod">
          <ac:chgData name="Adam Watkin" userId="S::adam.watkin@utcleeds.co.uk::367a0140-5d2d-41f2-baad-61c34010bc9d" providerId="AD" clId="Web-{3AFCB356-687E-8BA4-3620-665E8493A4AE}" dt="2024-12-05T10:29:51.047" v="315" actId="20577"/>
          <ac:spMkLst>
            <pc:docMk/>
            <pc:sldMk cId="4129806475" sldId="261"/>
            <ac:spMk id="2" creationId="{1CC44305-6381-50E6-0F49-AA6B1A0A3D62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4:24:05.040" v="595" actId="20577"/>
        <pc:sldMkLst>
          <pc:docMk/>
          <pc:sldMk cId="192860363" sldId="262"/>
        </pc:sldMkLst>
        <pc:spChg chg="mod">
          <ac:chgData name="Adam Watkin" userId="S::adam.watkin@utcleeds.co.uk::367a0140-5d2d-41f2-baad-61c34010bc9d" providerId="AD" clId="Web-{3AFCB356-687E-8BA4-3620-665E8493A4AE}" dt="2024-12-05T11:56:35.900" v="468" actId="20577"/>
          <ac:spMkLst>
            <pc:docMk/>
            <pc:sldMk cId="192860363" sldId="262"/>
            <ac:spMk id="2" creationId="{0720A9FD-2B82-872C-8786-817CBCC88232}"/>
          </ac:spMkLst>
        </pc:spChg>
        <pc:spChg chg="mod">
          <ac:chgData name="Adam Watkin" userId="S::adam.watkin@utcleeds.co.uk::367a0140-5d2d-41f2-baad-61c34010bc9d" providerId="AD" clId="Web-{3AFCB356-687E-8BA4-3620-665E8493A4AE}" dt="2024-12-05T14:24:05.040" v="595" actId="20577"/>
          <ac:spMkLst>
            <pc:docMk/>
            <pc:sldMk cId="192860363" sldId="262"/>
            <ac:spMk id="3" creationId="{C079CCDA-8971-CB91-9747-49D77D467427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4:31:21.333" v="628" actId="20577"/>
        <pc:sldMkLst>
          <pc:docMk/>
          <pc:sldMk cId="3676188108" sldId="263"/>
        </pc:sldMkLst>
        <pc:spChg chg="mod">
          <ac:chgData name="Adam Watkin" userId="S::adam.watkin@utcleeds.co.uk::367a0140-5d2d-41f2-baad-61c34010bc9d" providerId="AD" clId="Web-{3AFCB356-687E-8BA4-3620-665E8493A4AE}" dt="2024-12-05T11:56:50.635" v="470" actId="20577"/>
          <ac:spMkLst>
            <pc:docMk/>
            <pc:sldMk cId="3676188108" sldId="263"/>
            <ac:spMk id="2" creationId="{FC59218B-8FC1-8401-F179-984A6C5D2AD7}"/>
          </ac:spMkLst>
        </pc:spChg>
        <pc:spChg chg="mod">
          <ac:chgData name="Adam Watkin" userId="S::adam.watkin@utcleeds.co.uk::367a0140-5d2d-41f2-baad-61c34010bc9d" providerId="AD" clId="Web-{3AFCB356-687E-8BA4-3620-665E8493A4AE}" dt="2024-12-05T14:31:21.333" v="628" actId="20577"/>
          <ac:spMkLst>
            <pc:docMk/>
            <pc:sldMk cId="3676188108" sldId="263"/>
            <ac:spMk id="3" creationId="{71B2D531-1C8A-65A1-DA74-1C25CFB016BE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37:25.210" v="474" actId="20577"/>
        <pc:sldMkLst>
          <pc:docMk/>
          <pc:sldMk cId="160434339" sldId="264"/>
        </pc:sldMkLst>
        <pc:spChg chg="mod">
          <ac:chgData name="Adam Watkin" userId="S::adam.watkin@utcleeds.co.uk::367a0140-5d2d-41f2-baad-61c34010bc9d" providerId="AD" clId="Web-{3AFCB356-687E-8BA4-3620-665E8493A4AE}" dt="2024-12-05T13:37:25.210" v="474" actId="20577"/>
          <ac:spMkLst>
            <pc:docMk/>
            <pc:sldMk cId="160434339" sldId="264"/>
            <ac:spMk id="2" creationId="{8188461B-0F04-522B-3F97-00BDE9413E49}"/>
          </ac:spMkLst>
        </pc:spChg>
      </pc:sldChg>
      <pc:sldChg chg="modSp new ord">
        <pc:chgData name="Adam Watkin" userId="S::adam.watkin@utcleeds.co.uk::367a0140-5d2d-41f2-baad-61c34010bc9d" providerId="AD" clId="Web-{3AFCB356-687E-8BA4-3620-665E8493A4AE}" dt="2024-12-05T13:37:54.869" v="487"/>
        <pc:sldMkLst>
          <pc:docMk/>
          <pc:sldMk cId="2219411030" sldId="265"/>
        </pc:sldMkLst>
        <pc:spChg chg="mod">
          <ac:chgData name="Adam Watkin" userId="S::adam.watkin@utcleeds.co.uk::367a0140-5d2d-41f2-baad-61c34010bc9d" providerId="AD" clId="Web-{3AFCB356-687E-8BA4-3620-665E8493A4AE}" dt="2024-12-05T13:37:51.947" v="486" actId="20577"/>
          <ac:spMkLst>
            <pc:docMk/>
            <pc:sldMk cId="2219411030" sldId="265"/>
            <ac:spMk id="2" creationId="{8BF98D75-7C0D-5B46-9724-0B48ED9C62A8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40:42.584" v="500" actId="20577"/>
        <pc:sldMkLst>
          <pc:docMk/>
          <pc:sldMk cId="3894724775" sldId="266"/>
        </pc:sldMkLst>
        <pc:spChg chg="mod">
          <ac:chgData name="Adam Watkin" userId="S::adam.watkin@utcleeds.co.uk::367a0140-5d2d-41f2-baad-61c34010bc9d" providerId="AD" clId="Web-{3AFCB356-687E-8BA4-3620-665E8493A4AE}" dt="2024-12-05T13:40:42.584" v="500" actId="20577"/>
          <ac:spMkLst>
            <pc:docMk/>
            <pc:sldMk cId="3894724775" sldId="266"/>
            <ac:spMk id="2" creationId="{CEEC1302-E1DE-AB12-1C06-7B4730C1E5CB}"/>
          </ac:spMkLst>
        </pc:spChg>
      </pc:sldChg>
      <pc:sldChg chg="modSp new">
        <pc:chgData name="Adam Watkin" userId="S::adam.watkin@utcleeds.co.uk::367a0140-5d2d-41f2-baad-61c34010bc9d" providerId="AD" clId="Web-{3AFCB356-687E-8BA4-3620-665E8493A4AE}" dt="2024-12-05T13:40:47.928" v="505" actId="20577"/>
        <pc:sldMkLst>
          <pc:docMk/>
          <pc:sldMk cId="3557883263" sldId="267"/>
        </pc:sldMkLst>
        <pc:spChg chg="mod">
          <ac:chgData name="Adam Watkin" userId="S::adam.watkin@utcleeds.co.uk::367a0140-5d2d-41f2-baad-61c34010bc9d" providerId="AD" clId="Web-{3AFCB356-687E-8BA4-3620-665E8493A4AE}" dt="2024-12-05T13:40:47.928" v="505" actId="20577"/>
          <ac:spMkLst>
            <pc:docMk/>
            <pc:sldMk cId="3557883263" sldId="267"/>
            <ac:spMk id="2" creationId="{43B37517-1E2B-25D5-7F8D-2B958AE651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3A1AF-AABC-4C0B-9CD6-EA43553B9B99}" type="datetimeFigureOut">
              <a:rPr lang="en-GB" smtClean="0"/>
              <a:t>06/03/2025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DC323-70EE-4E3F-89C8-C046D7FCAF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532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Improved Trust Pilot Reviews</a:t>
            </a:r>
          </a:p>
          <a:p>
            <a:r>
              <a:rPr lang="en-GB" dirty="0"/>
              <a:t>Visitor Satisfaction Rate</a:t>
            </a:r>
          </a:p>
          <a:p>
            <a:r>
              <a:rPr lang="en-GB" dirty="0"/>
              <a:t>Number of Repeat Visitors</a:t>
            </a:r>
          </a:p>
          <a:p>
            <a:r>
              <a:rPr lang="en-GB" dirty="0"/>
              <a:t>Page Load Time</a:t>
            </a:r>
          </a:p>
          <a:p>
            <a:endParaRPr lang="en-GB" dirty="0"/>
          </a:p>
          <a:p>
            <a:r>
              <a:rPr lang="en-GB" dirty="0"/>
              <a:t>ALWAYS boils down to increasing profit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DC323-70EE-4E3F-89C8-C046D7FCAF4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rPr lang="en-US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rPr lang="en-US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rPr lang="en-US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rPr lang="en-US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 in the document are formatted as "headings" using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rPr lang="en-US"/>
              <a:t>3/6/2025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D56722C2-C7D4-494E-8D47-DC7E662AE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847</Words>
  <Application>Microsoft Office PowerPoint</Application>
  <PresentationFormat>Widescreen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Trade Gothic Next Cond</vt:lpstr>
      <vt:lpstr>Trade Gothic Next Light</vt:lpstr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Jack Witney (11 RHU)</cp:lastModifiedBy>
  <cp:revision>350</cp:revision>
  <dcterms:created xsi:type="dcterms:W3CDTF">2024-12-03T13:15:56Z</dcterms:created>
  <dcterms:modified xsi:type="dcterms:W3CDTF">2025-03-06T10:12:43Z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