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DF68-99B2-8D23-00DA-C209F0747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0AD26-7BE6-3E8F-24C6-73F0D2A94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E6DD-E656-03AA-5FA7-02E5987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666E-4229-FDF6-3DA6-4F3F557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CD50-53C5-A36E-6EAC-333996FE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11A2-E609-7CB6-7BFA-9344F2A0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F327F-D9A8-63B1-91A7-D923CCE7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B2E0-44DB-7573-E0C3-13C62E68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BC6E-FAC5-E223-6CDB-30BD0DC2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F8C76-C158-1494-E339-53C0D6C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C2076-6C63-6DEB-5176-B9EB537A1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B46A-D6A6-2657-A613-7010FF66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44AB-3023-AABF-E0CC-8279D1D6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00DD-3D98-D928-360D-FFEFA65F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44E2-D277-AF99-FB16-13BCA98A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F1E2-B567-4C07-086A-2E18A95C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1F0F-9296-2C99-DE0E-1364991E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A37A-8EBF-50AA-A3FC-3CEE4C21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2E39-4397-382A-7109-78E5EE2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BE59-F2E0-7265-E041-924E2C06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93D0-4C0E-F832-A615-41B8E009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3DB6-2BB3-F4E9-7CA7-1138B173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B309-C93E-3F6F-5782-6D55BF9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925E-C67C-CF00-34BE-AD0DEB26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A7D0-D4FE-D63A-5D55-553FE68E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5CDC-0B7B-64F2-416C-3A67FE97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B108-C57D-D87A-A1C9-83DDF6BE4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48FD-D87A-5246-8059-9EDECD228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8D5AF-E416-A0C1-C3C9-947A02A7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E2932-2746-D7F2-1CAA-E460E812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0D64-DC4C-28C9-9F2C-EF68DFE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B95C-50BE-9973-4EC4-DF8789E1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D22C-3494-0218-2D67-1B26FE28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83FA-B0E1-951B-2CEF-CCBA758F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06559-C989-21C9-CD71-EDCD3D5AA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5F65E-A017-240C-C55D-033195803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47F9A-5F28-486D-5362-C9AE30C0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E393B-8BCB-E6CF-A2D2-4FC719B8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0589D-3A98-A623-6138-A61C6C6E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7B29-8FED-2AF5-D49F-836E67C9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9AB2D-64F2-0B48-028F-6B4FB56C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9563-2C0F-A540-8AAB-D606D486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C1BA-1477-01C7-DD04-C085C35F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9146-9995-E356-6863-32822D61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9538E-2297-1481-5B7D-51FABA12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D39B-9876-891B-E220-A129D940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0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835-247C-2542-43D2-7D5705F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9317-A28E-5F2A-DDD3-449F9A9C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AAAC-D509-6E54-A57B-F4F83DD5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405A-C333-C59D-70C5-B5F5535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3812-60F9-3FDB-0AE5-5915D421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14720-E916-730E-2015-088EC7E5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633F-34A0-670B-23C5-E33A145C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98A3C-1EED-4C0C-D2A3-EA296974E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7D698-41C6-1124-90B5-0AC0CB05E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7E1A-F3C2-57DB-6EC3-8C948B59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3A938-3BC6-70EE-060A-93B1A36C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DFA7-4397-465A-8793-480DAD24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6C4F3-4BB2-4387-2571-50385C1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8571-8ECA-DCFC-F86C-E46BEFB9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D6DE-28B0-1B6C-53AF-DD52C3DB9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7DB5B-D23E-436A-996B-52277195A4E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0B90-8A32-3185-B764-2CF6DF9AD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26F5-F62D-6C82-FD37-B1D743BE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70CA7-13DE-48A0-9614-1DB2C09A9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osl.gxmzuai.top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181871E5-F3C6-F300-275D-BAC8DDAE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4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E02D2-59D7-A89C-4180-B81B782E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65"/>
            <a:ext cx="12192001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5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E31E9-7E5D-217A-2094-A8A30061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CFF9A-96CC-09E4-3E70-B9C69537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F91B5-A12F-C6E0-3F12-4D7EF694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65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C2907-520A-61FB-C570-E396C4DA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1"/>
            <a:ext cx="12201935" cy="68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DDFC4-C1DD-6573-DA50-76F96FCC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389"/>
            <a:ext cx="12193402" cy="68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9E5B8-9FEE-5210-99CD-A6F1123D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65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F6EC1-503A-6521-7ED8-BCF47F0A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66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5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4AC19-286D-377D-6E3C-0EB98714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665"/>
            <a:ext cx="12183717" cy="6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0B41B-FC16-6FC9-F03C-0ABC3083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657"/>
            <a:ext cx="12192516" cy="6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17221-9FE7-DE5B-CC78-4B162869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"/>
            <a:ext cx="12192000" cy="6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Jiakai Gu</dc:creator>
  <cp:lastModifiedBy>Jiakai Gu</cp:lastModifiedBy>
  <cp:revision>2</cp:revision>
  <dcterms:created xsi:type="dcterms:W3CDTF">2023-11-10T08:53:32Z</dcterms:created>
  <dcterms:modified xsi:type="dcterms:W3CDTF">2023-11-10T09:01:38Z</dcterms:modified>
</cp:coreProperties>
</file>