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274" autoAdjust="0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uteee.com/software/algorithm/%E4%B8%8B%E7%95%8C%E9%97%AE%E9%A2%9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04632" y="1437280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算法分析与问题的计算复杂度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498768" y="5201774"/>
            <a:ext cx="3183716" cy="98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Reporter: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Jiakai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Dec 18th, 2023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4" y="185927"/>
            <a:ext cx="4262206" cy="96985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、平凡下界</a:t>
            </a:r>
            <a:endParaRPr lang="en-US" dirty="0"/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1436042" y="5745706"/>
            <a:ext cx="5606203" cy="926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7CC85-98AF-ACA0-B7AD-4FEE9B52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368465"/>
            <a:ext cx="7772400" cy="3195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95BE7-BD05-4EE7-16A2-8CD886E946B3}"/>
              </a:ext>
            </a:extLst>
          </p:cNvPr>
          <p:cNvSpPr txBox="1"/>
          <p:nvPr/>
        </p:nvSpPr>
        <p:spPr>
          <a:xfrm>
            <a:off x="750716" y="1817605"/>
            <a:ext cx="42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什么是平凡下界</a:t>
            </a:r>
            <a:r>
              <a:rPr lang="zh-CN" altLang="en-US" dirty="0"/>
              <a:t>？（人话版）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8EB6-D36F-1780-C70A-5F022376C1D2}"/>
              </a:ext>
            </a:extLst>
          </p:cNvPr>
          <p:cNvSpPr txBox="1"/>
          <p:nvPr/>
        </p:nvSpPr>
        <p:spPr>
          <a:xfrm>
            <a:off x="750716" y="6024223"/>
            <a:ext cx="104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Via: </a:t>
            </a:r>
            <a:r>
              <a:rPr lang="en-US" dirty="0" err="1">
                <a:hlinkClick r:id="rId4"/>
              </a:rPr>
              <a:t>下界问题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16" y="628239"/>
            <a:ext cx="9819832" cy="7535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、直接计数求解该问题所需要的最少运算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6025" y="2381735"/>
            <a:ext cx="8809015" cy="20886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简单问题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，可以直接计数求解该问题必须要做的基本运算次数来得到下界。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在n个数的数组中找最大的数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，以比较做基本运算的算法类中任何算法的最坏情况下至少要做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次比较。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Findmax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算法是“找最大”问题的最优算法。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93" y="843280"/>
            <a:ext cx="3885688" cy="7010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、决策树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9855A2-CD67-9EFA-19F3-2CCF0CE6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2559" y="1704668"/>
            <a:ext cx="5264361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07" y="454983"/>
            <a:ext cx="4529354" cy="9099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、冒泡排序算法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8487B-2ABC-73B7-916F-7C967644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35" y="1820021"/>
            <a:ext cx="5300393" cy="41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89" y="335280"/>
            <a:ext cx="4690771" cy="10533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、找第二大问题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237027" y="2173406"/>
                <a:ext cx="5335079" cy="34290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引理 </a:t>
                </a:r>
                <a:r>
                  <a:rPr lang="en-US" altLang="zh-CN" dirty="0"/>
                  <a:t>8.5</a:t>
                </a:r>
              </a:p>
              <a:p>
                <a:r>
                  <a:rPr lang="zh-CN" altLang="en-US" dirty="0"/>
                  <a:t>任何找第二大元素的算法，针对上述赋值规则产生的输人，通过与最大元素的比较而直接淘汰的元素数至少是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「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US" dirty="0"/>
                  <a:t> ⌉</a:t>
                </a:r>
              </a:p>
              <a:p>
                <a:endParaRPr 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8.7 </a:t>
                </a:r>
              </a:p>
              <a:p>
                <a:r>
                  <a:rPr lang="zh-CN" altLang="en-US" dirty="0"/>
                  <a:t>任何通过比较找第二大的算法至少需要</a:t>
                </a:r>
                <a:r>
                  <a:rPr lang="en-US" dirty="0"/>
                  <a:t>n+「</a:t>
                </a:r>
                <a:r>
                  <a:rPr lang="en-US" dirty="0" err="1"/>
                  <a:t>logn</a:t>
                </a:r>
                <a:r>
                  <a:rPr lang="en-US" dirty="0"/>
                  <a:t>⌉ -2</a:t>
                </a:r>
                <a:r>
                  <a:rPr lang="zh-CN" altLang="en-US"/>
                  <a:t>次比较。</a:t>
                </a:r>
                <a:endParaRPr lang="zh-CN" altLang="en-US" dirty="0"/>
              </a:p>
              <a:p>
                <a:endParaRPr lang="en-US" dirty="0"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7027" y="2173406"/>
                <a:ext cx="5335079" cy="3429000"/>
              </a:xfrm>
              <a:blipFill>
                <a:blip r:embed="rId3"/>
                <a:stretch>
                  <a:fillRect l="-2375" t="-738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DE204D-35D2-91B8-393C-3E37B5C7D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34" y="1630838"/>
            <a:ext cx="5197453" cy="41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C6D2D-5CEE-D170-A79A-13CE4528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107" y="524612"/>
            <a:ext cx="3973402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277</TotalTime>
  <Words>201</Words>
  <Application>Microsoft Macintosh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Menlo</vt:lpstr>
      <vt:lpstr>WelcomeDoc</vt:lpstr>
      <vt:lpstr>算法分析与问题的计算复杂度</vt:lpstr>
      <vt:lpstr>1、平凡下界</vt:lpstr>
      <vt:lpstr>2、直接计数求解该问题所需要的最少运算 </vt:lpstr>
      <vt:lpstr>3、决策树 </vt:lpstr>
      <vt:lpstr>4、冒泡排序算法 </vt:lpstr>
      <vt:lpstr>5、找第二大问题 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算法分析与问题的计算复杂度</dc:title>
  <dc:subject/>
  <dc:creator>Jiakai Gu</dc:creator>
  <cp:keywords/>
  <dc:description/>
  <cp:lastModifiedBy>Jiakai Gu</cp:lastModifiedBy>
  <cp:revision>3</cp:revision>
  <dcterms:created xsi:type="dcterms:W3CDTF">2023-12-14T08:24:32Z</dcterms:created>
  <dcterms:modified xsi:type="dcterms:W3CDTF">2023-12-17T09:56:45Z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