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9" r:id="rId11"/>
    <p:sldId id="27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2"/>
            </p:custDataLst>
          </p:nvPr>
        </p:nvSpPr>
        <p:spPr>
          <a:xfrm>
            <a:off x="7764780" y="4343400"/>
            <a:ext cx="209804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单击编辑文本</a:t>
            </a: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2"/>
            </p:custDataLst>
          </p:nvPr>
        </p:nvCxnSpPr>
        <p:spPr>
          <a:xfrm flipH="1">
            <a:off x="1762125" y="3591560"/>
            <a:ext cx="339725" cy="2889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989965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t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1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>
                <a:sym typeface="+mn-ea"/>
              </a:rPr>
              <a:t>单击编辑副标题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3456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="1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="1">
              <a:cs typeface="微软雅黑" panose="020B050302020402020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cs typeface="微软雅黑" panose="020B0503020204020204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8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椭圆 37"/>
          <p:cNvSpPr/>
          <p:nvPr>
            <p:custDataLst>
              <p:tags r:id="rId9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0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7466330" y="3538220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21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>
          <a:xfrm>
            <a:off x="9131355" y="5358283"/>
            <a:ext cx="2098040" cy="66167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Reporter: </a:t>
            </a:r>
            <a:r>
              <a:rPr lang="en-US" altLang="zh-CN" dirty="0" err="1">
                <a:solidFill>
                  <a:schemeClr val="dk1">
                    <a:lumMod val="85000"/>
                    <a:lumOff val="15000"/>
                  </a:schemeClr>
                </a:solidFill>
              </a:rPr>
              <a:t>Jiakai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Gu</a:t>
            </a:r>
          </a:p>
          <a:p>
            <a:pPr algn="l"/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Date: Nov 20th, 2023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20">
                <a:solidFill>
                  <a:schemeClr val="dk1">
                    <a:lumMod val="85000"/>
                    <a:lumOff val="15000"/>
                  </a:schemeClr>
                </a:solidFill>
              </a:rPr>
              <a:t>田忌赛马的贪心策略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THANK 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5768975" y="193611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03.</a:t>
            </a: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6878956" y="1981528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核心思路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878956" y="307944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核心代码展示</a:t>
            </a: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6878956" y="409163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9">
            <a:extLst>
              <a:ext uri="{FF2B5EF4-FFF2-40B4-BE49-F238E27FC236}">
                <a16:creationId xmlns:a16="http://schemas.microsoft.com/office/drawing/2014/main" id="{601E0307-6630-66B9-33EE-9288269604C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878956" y="4100450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代码解析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823341" y="2162175"/>
            <a:ext cx="5005070" cy="1684020"/>
          </a:xfrm>
        </p:spPr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核心思路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 flipH="1">
            <a:off x="1215857" y="1360782"/>
            <a:ext cx="7847755" cy="413566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最优子结构</a:t>
            </a:r>
            <a:r>
              <a:rPr lang="zh-CN" altLang="en-US" b="0" i="0" u="none" strike="noStrike" dirty="0">
                <a:effectLst/>
                <a:latin typeface="Söhne"/>
              </a:rPr>
              <a:t>：每一轮比赛都是独立的决策，我们的目标是最大化每一轮比赛的收益。即在每一轮中都尽可能赢得银币，或最小化损失。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排序和选择</a:t>
            </a:r>
            <a:r>
              <a:rPr lang="zh-CN" altLang="en-US" b="0" i="0" u="none" strike="noStrike" dirty="0">
                <a:effectLst/>
                <a:latin typeface="Söhne"/>
              </a:rPr>
              <a:t>：将田忌和齐威王的马按照速度升序排序。这样做可以让我们在每一轮比赛中更容易决定使用哪匹马。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贪心选择</a:t>
            </a:r>
            <a:r>
              <a:rPr lang="zh-CN" altLang="en-US" b="0" i="0" u="none" strike="noStrike" dirty="0">
                <a:effectLst/>
                <a:latin typeface="Söhne"/>
              </a:rPr>
              <a:t>：</a:t>
            </a:r>
          </a:p>
          <a:p>
            <a:pPr marL="742950" lvl="1" indent="-28575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赢得比赛</a:t>
            </a:r>
            <a:r>
              <a:rPr lang="zh-CN" altLang="en-US" b="0" i="0" u="none" strike="noStrike" dirty="0">
                <a:effectLst/>
                <a:latin typeface="Söhne"/>
              </a:rPr>
              <a:t>：如果田忌的最快马比齐威王的最快马快，那么使用田忌的最快马去赢得比赛，获得银币。</a:t>
            </a:r>
          </a:p>
          <a:p>
            <a:pPr marL="742950" lvl="1" indent="-28575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最小化损失</a:t>
            </a:r>
            <a:r>
              <a:rPr lang="zh-CN" altLang="en-US" b="0" i="0" u="none" strike="noStrike" dirty="0">
                <a:effectLst/>
                <a:latin typeface="Söhne"/>
              </a:rPr>
              <a:t>：如果田忌的最快马不如齐威王的最快马快，那么使用田忌的最慢马去和齐威王的最快马比赛，尽管输掉比赛，但保留了较快的马以便在后续比赛中使用。</a:t>
            </a:r>
          </a:p>
          <a:p>
            <a:pPr marL="742950" lvl="1" indent="-28575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平局处理</a:t>
            </a:r>
            <a:r>
              <a:rPr lang="zh-CN" altLang="en-US" b="0" i="0" u="none" strike="noStrike" dirty="0">
                <a:effectLst/>
                <a:latin typeface="Söhne"/>
              </a:rPr>
              <a:t>：如果田忌的马与齐威王的马速度相同，则不增加或减少银币，保持原有银币数。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循环决策</a:t>
            </a:r>
            <a:r>
              <a:rPr lang="zh-CN" altLang="en-US" b="0" i="0" u="none" strike="noStrike" dirty="0">
                <a:effectLst/>
                <a:latin typeface="Söhne"/>
              </a:rPr>
              <a:t>：程序通过循环来决定每一轮比赛中使用哪匹马，直到所有马都被考虑完毕。</a:t>
            </a:r>
          </a:p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sz="1400" spc="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核心代码展示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1257905" y="1563939"/>
            <a:ext cx="3776320" cy="301811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排序</a:t>
            </a:r>
            <a:r>
              <a:rPr lang="en-US" altLang="zh-CN" sz="20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—&gt;</a:t>
            </a:r>
            <a:r>
              <a:rPr lang="zh-CN" altLang="en-US" sz="20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循环比较（最快对最快，最慢对最慢，送死，平局币不变。）</a:t>
            </a:r>
            <a:endParaRPr lang="zh-CN" sz="2000" spc="33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8604332-2A03-76C8-E1A7-932FDB39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173" y="152402"/>
            <a:ext cx="5677423" cy="65531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代码解析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72055" y="84996"/>
            <a:ext cx="7507785" cy="91272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为啥一开始需要最快对最快，最慢对最慢</a:t>
            </a:r>
            <a:endParaRPr lang="zh-CN" sz="2800" spc="33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33404" y="1233435"/>
            <a:ext cx="10540720" cy="4391130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最快对最快</a:t>
            </a:r>
            <a:r>
              <a:rPr lang="zh-CN" altLang="en-US" b="0" i="0" u="none" strike="noStrike" dirty="0">
                <a:effectLst/>
                <a:latin typeface="Söhne"/>
              </a:rPr>
              <a:t>：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Söhne"/>
              </a:rPr>
              <a:t>当田忌最快的马比齐威王最快的马快时，田忌选择用这匹最快的马去赢得比赛，因为这是保证胜利的最佳选择。通过这种方式，田忌不仅赢得了这一轮比赛，而且还保存了其他较快的马用于后续比赛。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最慢对最慢</a:t>
            </a:r>
            <a:r>
              <a:rPr lang="zh-CN" altLang="en-US" b="0" i="0" u="none" strike="noStrike" dirty="0">
                <a:effectLst/>
                <a:latin typeface="Söhne"/>
              </a:rPr>
              <a:t>：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Söhne"/>
              </a:rPr>
              <a:t>如果田忌最快的马无法赢过齐威王最快的马，田忌则检查他最慢的马是否能赢过齐威王最慢的马。如果能够赢得比赛，这意味着田忌可以用他的较慢马匹赢得一些轮次，而保存更快的马匹以对抗齐威王较快的马匹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i="0" u="none" strike="noStrike" dirty="0">
                <a:effectLst/>
                <a:latin typeface="Söhne"/>
              </a:rPr>
              <a:t>策略目的</a:t>
            </a:r>
            <a:r>
              <a:rPr lang="zh-CN" altLang="en-US" b="0" i="0" u="none" strike="noStrike" dirty="0">
                <a:effectLst/>
                <a:latin typeface="Söhne"/>
              </a:rPr>
              <a:t>：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Söhne"/>
              </a:rPr>
              <a:t>这种策略的目的是在每一轮比赛中尽可能赢得更多的银币，或者最小化损失。通过比较最快的马和最慢的马，田忌能够有效地分配他的马匹，针对齐威王的马匹进行最优决策。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u="none" strike="noStrike" dirty="0">
                <a:effectLst/>
                <a:latin typeface="Söhne"/>
              </a:rPr>
              <a:t>这种策略还考虑了保留实力。通过在能赢的比赛中使用最慢的马，田忌可以在后续比赛中利用他更快的马匹，从而在整个比赛中获得最大的总收益。</a:t>
            </a:r>
          </a:p>
          <a:p>
            <a:pPr algn="l">
              <a:lnSpc>
                <a:spcPct val="150000"/>
              </a:lnSpc>
            </a:pPr>
            <a:endParaRPr lang="en-US" altLang="zh-CN" b="0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u="none" strike="noStrike" dirty="0">
                <a:effectLst/>
                <a:latin typeface="Söhne"/>
              </a:rPr>
              <a:t>总之，这种贪心策略是基于每一轮比赛的最优决策，旨在最大化田忌的总收益，同时考虑到保留实力以应对未来的比赛。通过这种方式，田忌能够在对抗齐威王的过程中，尽可能地赢得更多的银币。</a:t>
            </a:r>
          </a:p>
          <a:p>
            <a:pPr mar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7" y="162350"/>
            <a:ext cx="8090592" cy="77194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i="0" u="none" strike="noStrike" dirty="0">
                <a:solidFill>
                  <a:schemeClr val="tx1"/>
                </a:solidFill>
                <a:effectLst/>
                <a:latin typeface="Söhne"/>
              </a:rPr>
              <a:t>比较完最快对最快，最慢对最慢后，就可以送死了？</a:t>
            </a:r>
            <a:endParaRPr lang="zh-CN" sz="2800" spc="33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547648" y="1321413"/>
            <a:ext cx="770403" cy="77194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95000"/>
          </a:bodyPr>
          <a:lstStyle/>
          <a:p>
            <a:pPr algn="ctr" fontAlgn="auto">
              <a:lnSpc>
                <a:spcPct val="130000"/>
              </a:lnSpc>
            </a:pPr>
            <a:endParaRPr lang="en-US" altLang="zh-CN" sz="3600" b="1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3BDBF-DCCF-F920-5EC3-312074C2C877}"/>
              </a:ext>
            </a:extLst>
          </p:cNvPr>
          <p:cNvSpPr txBox="1"/>
          <p:nvPr/>
        </p:nvSpPr>
        <p:spPr>
          <a:xfrm>
            <a:off x="533404" y="1321413"/>
            <a:ext cx="10207013" cy="448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0" i="0" u="none" strike="noStrike" dirty="0">
                <a:effectLst/>
                <a:latin typeface="Söhne"/>
              </a:rPr>
              <a:t>在处理完“最快对最快”和“最慢对最慢”的情况后，如果这两种策略都不能使用（即田忌最快的马不如齐威王最快的马快，而田忌最慢的马也不如齐威王最慢的马快），接下来的策略就是所谓的“送死”策略。</a:t>
            </a:r>
            <a:endParaRPr lang="en-US" altLang="zh-CN" sz="1600" b="0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endParaRPr lang="zh-CN" altLang="en-US" sz="1600" b="0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0" i="0" u="none" strike="noStrike" dirty="0">
                <a:effectLst/>
                <a:latin typeface="Söhne"/>
              </a:rPr>
              <a:t>这一策略的逻辑是：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u="none" strike="noStrike" dirty="0">
                <a:effectLst/>
                <a:latin typeface="Söhne"/>
              </a:rPr>
              <a:t>牺牲最慢的马</a:t>
            </a:r>
            <a:r>
              <a:rPr lang="zh-CN" altLang="en-US" sz="1600" b="0" i="0" u="none" strike="noStrike" dirty="0">
                <a:effectLst/>
                <a:latin typeface="Söhne"/>
              </a:rPr>
              <a:t>：在这种情况下，田忌会使用他最慢的马去对抗齐威王最快的马。由于田忌的这匹马几乎肯定会输掉比赛，这一举动可以被视为是一种“牺牲”或“送死”。这样做的原因是为了保留田忌较快的马去对抗齐威王较慢的马，在后续的比赛中尽可能多地赢得银币。</a:t>
            </a:r>
            <a:endParaRPr lang="en-US" altLang="zh-CN" sz="1600" b="0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b="0" i="0" u="none" strike="noStrike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u="none" strike="noStrike" dirty="0">
                <a:effectLst/>
                <a:latin typeface="Söhne"/>
              </a:rPr>
              <a:t>最小化损失</a:t>
            </a:r>
            <a:r>
              <a:rPr lang="zh-CN" altLang="en-US" sz="1600" b="0" i="0" u="none" strike="noStrike" dirty="0">
                <a:effectLst/>
                <a:latin typeface="Söhne"/>
              </a:rPr>
              <a:t>：虽然这种方式会使田忌输掉这一轮比赛，但它帮助田忌保留了更有竞争力的马匹，从而在后续的比赛中可能赢得更多的轮次。这种策略的目的是在整体比赛中最小化损失，而不仅仅是专注于单轮比赛的结果。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0" i="0" u="none" strike="noStrike" dirty="0">
                <a:effectLst/>
                <a:latin typeface="Söhne"/>
              </a:rPr>
              <a:t>简而言之，这种策略是在没有更好选择的情况下的一种折衷方案，它允许田忌在整个比赛中尽可能多地赢得银币，即使这意味着在某些轮次中会有所损失。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ZjYzkzNzViN2FjMDE2MDA1MWViZDIyM2QyMjdjY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6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6*f*2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_6*a*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3"/>
  <p:tag name="KSO_WM_UNIT_ID" val="_6*a*3"/>
  <p:tag name="KSO_WM_UNIT_LAYERLEVEL" val="1"/>
  <p:tag name="KSO_WM_TAG_VERSION" val="1.0"/>
  <p:tag name="KSO_WM_BEAUTIFY_FLAG" val="#wm#"/>
  <p:tag name="KSO_WM_UNIT_CONTENT_GROUP_TYPE" val="titlesty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0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UNIT_TYPE" val="i"/>
  <p:tag name="KSO_WM_UNIT_INDEX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2*a*1"/>
  <p:tag name="KSO_WM_UNIT_LAYERLEVEL" val="1"/>
  <p:tag name="KSO_WM_TAG_VERSION" val="1.0"/>
  <p:tag name="KSO_WM_BEAUTIFY_FLAG" val="#wm#"/>
  <p:tag name="KSO_WM_UNIT_CONTENT_GROUP_TYPE" val="titlestyle"/>
  <p:tag name="KSO_WM_SLIDE_BACKGROUND_TYPE" val="genera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90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9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90_1*f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90_1*a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15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990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4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4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2990_4*l_h_i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4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4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4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4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4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4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4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90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90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90_7*e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90_7*a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8T18:33:56&quot;,&quot;maxSize&quot;:{&quot;size1&quot;:22.2},&quot;minSize&quot;:{&quot;size1&quot;:13.5},&quot;normalSize&quot;:{&quot;size1&quot;:13.5},&quot;subLayout&quot;:[{&quot;id&quot;:&quot;2023-11-18T18:33:56&quot;,&quot;margin&quot;:{&quot;bottom&quot;:0.025999998673796654,&quot;left&quot;:2.117000102996826,&quot;right&quot;:1.2699999809265137,&quot;top&quot;:0.4230000376701355},&quot;type&quot;:0},{&quot;id&quot;:&quot;2023-11-18T18:33:56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输入正文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226_5*l_h_f*1_4_1"/>
  <p:tag name="KSO_WM_TEMPLATE_CATEGORY" val="diagram"/>
  <p:tag name="KSO_WM_TEMPLATE_INDEX" val="20219226"/>
  <p:tag name="KSO_WM_UNIT_LAYERLEVEL" val="1_1_1"/>
  <p:tag name="KSO_WM_TAG_VERSION" val="1.0"/>
  <p:tag name="KSO_WM_BEAUTIFY_FLAG" val="#wm#"/>
  <p:tag name="KSO_WM_CHIP_GROUPID" val="60b9e74765103b6cf1b28632"/>
  <p:tag name="KSO_WM_CHIP_XID" val="60b9e74765103b6cf1b28633"/>
  <p:tag name="KSO_WM_ASSEMBLE_CHIP_INDEX" val="f395060cadab4fcfb185681a54bb30ce"/>
  <p:tag name="KSO_WM_UNIT_TEXT_FILL_FORE_SCHEMECOLOR_INDEX_BRIGHTNESS" val="0.15"/>
  <p:tag name="KSO_WM_UNIT_TEXT_FILL_FORE_SCHEMECOLOR_INDEX" val="13"/>
  <p:tag name="KSO_WM_UNIT_TEXT_FILL_TYPE" val="1"/>
  <p:tag name="KSO_WM_UNIT_VALUE" val="4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90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90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90_7*e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90_7*a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15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8T18:34:13&quot;,&quot;maxSize&quot;:{&quot;size1&quot;:22.2},&quot;minSize&quot;:{&quot;size1&quot;:13.5},&quot;normalSize&quot;:{&quot;size1&quot;:13.5},&quot;subLayout&quot;:[{&quot;id&quot;:&quot;2023-11-18T18:34:13&quot;,&quot;margin&quot;:{&quot;bottom&quot;:0.025999998673796654,&quot;left&quot;:2.117000102996826,&quot;right&quot;:1.2699999809265137,&quot;top&quot;:0.4230000376701355},&quot;type&quot;:0},{&quot;id&quot;:&quot;2023-11-18T18:34:13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90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90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90_7*e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90_7*a*1"/>
  <p:tag name="KSO_WM_TEMPLATE_CATEGORY" val="custom"/>
  <p:tag name="KSO_WM_TEMPLATE_INDEX" val="20230890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15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8T18:34:30&quot;,&quot;maxSize&quot;:{&quot;size1&quot;:22.2},&quot;minSize&quot;:{&quot;size1&quot;:13.5},&quot;normalSize&quot;:{&quot;size1&quot;:13.5},&quot;subLayout&quot;:[{&quot;id&quot;:&quot;2023-11-18T18:34:30&quot;,&quot;margin&quot;:{&quot;bottom&quot;:0.025999998673796654,&quot;left&quot;:2.117000102996826,&quot;right&quot;:1.2699999809265137,&quot;top&quot;:0.4230000376701355},&quot;type&quot;:0},{&quot;id&quot;:&quot;2023-11-18T18:34:3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05782_3*m_h_f*1_1_1"/>
  <p:tag name="KSO_WM_TEMPLATE_CATEGORY" val="diagram"/>
  <p:tag name="KSO_WM_TEMPLATE_INDEX" val="20205782"/>
  <p:tag name="KSO_WM_UNIT_LAYERLEVEL" val="1_1_1"/>
  <p:tag name="KSO_WM_TAG_VERSION" val="1.0"/>
  <p:tag name="KSO_WM_BEAUTIFY_FLAG" val="#wm#"/>
  <p:tag name="KSO_WM_UNIT_VALUE" val="57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1-18T18:34:37&quot;,&quot;maxSize&quot;:{&quot;size1&quot;:22.2},&quot;minSize&quot;:{&quot;size1&quot;:13.5},&quot;normalSize&quot;:{&quot;size1&quot;:13.5},&quot;subLayout&quot;:[{&quot;id&quot;:&quot;2023-11-18T18:34:37&quot;,&quot;margin&quot;:{&quot;bottom&quot;:0.025999998673796654,&quot;left&quot;:2.117000102996826,&quot;right&quot;:1.2699999809265137,&quot;top&quot;:0.4230000376701355},&quot;type&quot;:0},{&quot;id&quot;:&quot;2023-11-18T18:34:3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05575_3*l_h_i*1_1_2"/>
  <p:tag name="KSO_WM_TEMPLATE_CATEGORY" val="diagram"/>
  <p:tag name="KSO_WM_TEMPLATE_INDEX" val="20205575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90_9"/>
  <p:tag name="KSO_WM_TEMPLATE_SUBCATEGORY" val="0"/>
  <p:tag name="KSO_WM_TEMPLATE_MASTER_TYPE" val="1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89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90_9*a*1"/>
  <p:tag name="KSO_WM_TEMPLATE_CATEGORY" val="custom"/>
  <p:tag name="KSO_WM_TEMPLATE_INDEX" val="20230890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UNIT_CONTENT_GROUP_TYPE" val="titlestyle"/>
  <p:tag name="KSO_WM_TEMPLATE_CATEGORY" val="custom"/>
  <p:tag name="KSO_WM_TEMPLATE_INDEX" val="2023089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30890"/>
  <p:tag name="KSO_WM_SPECIAL_SOURCE" val="bdnull"/>
  <p:tag name="KSO_WM_TEMPLATE_THUMBS_INDEX" val="1、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1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3;第二级&#13;第三级&#13;第四级&#13;第五级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925</Words>
  <Application>Microsoft Macintosh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Söhne</vt:lpstr>
      <vt:lpstr>Arial</vt:lpstr>
      <vt:lpstr>Calibri</vt:lpstr>
      <vt:lpstr>Wingdings</vt:lpstr>
      <vt:lpstr>Office 主题​​</vt:lpstr>
      <vt:lpstr>Office 主题</vt:lpstr>
      <vt:lpstr>田忌赛马的贪心策略</vt:lpstr>
      <vt:lpstr>PowerPoint Presentation</vt:lpstr>
      <vt:lpstr>核心思路</vt:lpstr>
      <vt:lpstr>PowerPoint Presentation</vt:lpstr>
      <vt:lpstr>核心代码展示</vt:lpstr>
      <vt:lpstr>PowerPoint Presentation</vt:lpstr>
      <vt:lpstr>代码解析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Jiakai Gu</cp:lastModifiedBy>
  <cp:revision>157</cp:revision>
  <dcterms:created xsi:type="dcterms:W3CDTF">2019-06-19T02:08:00Z</dcterms:created>
  <dcterms:modified xsi:type="dcterms:W3CDTF">2023-11-18T11:12:27Z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2052-11.1.0.14650</vt:lpwstr>
  </property>
  <property fmtid="{D5CDD505-2E9C-101B-9397-08002B2CF9AE}" pid="3" name="ICV">
    <vt:lpwstr>A7A03970B0B14180B5289E29A81B635B_11</vt:lpwstr>
  </property>
</Properties>
</file>