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heme/theme3.xml" ContentType="application/vnd.openxmlformats-officedocument.them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1.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sldIdLst>
    <p:sldId id="257" r:id="rId3"/>
    <p:sldId id="258" r:id="rId4"/>
    <p:sldId id="259" r:id="rId5"/>
    <p:sldId id="262" r:id="rId6"/>
    <p:sldId id="270" r:id="rId7"/>
    <p:sldId id="271" r:id="rId8"/>
    <p:sldId id="272" r:id="rId9"/>
    <p:sldId id="274" r:id="rId10"/>
    <p:sldId id="273" r:id="rId11"/>
    <p:sldId id="276" r:id="rId12"/>
    <p:sldId id="275" r:id="rId13"/>
    <p:sldId id="269"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68" autoAdjust="0"/>
    <p:restoredTop sz="94660"/>
  </p:normalViewPr>
  <p:slideViewPr>
    <p:cSldViewPr snapToGrid="0">
      <p:cViewPr varScale="1">
        <p:scale>
          <a:sx n="85" d="100"/>
          <a:sy n="85" d="100"/>
        </p:scale>
        <p:origin x="208" y="111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10" Type="http://schemas.openxmlformats.org/officeDocument/2006/relationships/image" Target="../media/image1.jpeg"/><Relationship Id="rId4" Type="http://schemas.openxmlformats.org/officeDocument/2006/relationships/tags" Target="../tags/tag73.xml"/><Relationship Id="rId9"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80.xml"/><Relationship Id="rId7" Type="http://schemas.openxmlformats.org/officeDocument/2006/relationships/slideMaster" Target="../slideMasters/slideMaster2.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10" Type="http://schemas.openxmlformats.org/officeDocument/2006/relationships/image" Target="../media/image1.jpeg"/><Relationship Id="rId4" Type="http://schemas.openxmlformats.org/officeDocument/2006/relationships/tags" Target="../tags/tag87.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9" Type="http://schemas.openxmlformats.org/officeDocument/2006/relationships/image" Target="../media/image1.jpe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06.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image" Target="../media/image1.jpeg"/><Relationship Id="rId5" Type="http://schemas.openxmlformats.org/officeDocument/2006/relationships/tags" Target="../tags/tag103.xml"/><Relationship Id="rId10" Type="http://schemas.openxmlformats.org/officeDocument/2006/relationships/slideMaster" Target="../slideMasters/slideMaster2.xml"/><Relationship Id="rId4" Type="http://schemas.openxmlformats.org/officeDocument/2006/relationships/tags" Target="../tags/tag102.xml"/><Relationship Id="rId9" Type="http://schemas.openxmlformats.org/officeDocument/2006/relationships/tags" Target="../tags/tag107.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9" Type="http://schemas.openxmlformats.org/officeDocument/2006/relationships/image" Target="../media/image1.jpeg"/></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jpeg"/><Relationship Id="rId5" Type="http://schemas.openxmlformats.org/officeDocument/2006/relationships/slideMaster" Target="../slideMasters/slideMaster2.xml"/><Relationship Id="rId4" Type="http://schemas.openxmlformats.org/officeDocument/2006/relationships/tags" Target="../tags/tag118.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21.xml"/><Relationship Id="rId7" Type="http://schemas.openxmlformats.org/officeDocument/2006/relationships/slideMaster" Target="../slideMasters/slideMaster2.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slideMaster" Target="../slideMasters/slideMaster2.xml"/><Relationship Id="rId5" Type="http://schemas.openxmlformats.org/officeDocument/2006/relationships/tags" Target="../tags/tag129.xml"/><Relationship Id="rId4" Type="http://schemas.openxmlformats.org/officeDocument/2006/relationships/tags" Target="../tags/tag128.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image" Target="../media/image1.jpe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slideMaster" Target="../slideMasters/slideMaster2.xml"/><Relationship Id="rId5" Type="http://schemas.openxmlformats.org/officeDocument/2006/relationships/tags" Target="../tags/tag134.xml"/><Relationship Id="rId4" Type="http://schemas.openxmlformats.org/officeDocument/2006/relationships/tags" Target="../tags/tag133.xm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9" Type="http://schemas.openxmlformats.org/officeDocument/2006/relationships/image" Target="../media/image1.jpeg"/></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image" Target="../media/image1.jpe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Master" Target="../slideMasters/slideMaster2.xml"/><Relationship Id="rId5" Type="http://schemas.openxmlformats.org/officeDocument/2006/relationships/tags" Target="../tags/tag146.xml"/><Relationship Id="rId4" Type="http://schemas.openxmlformats.org/officeDocument/2006/relationships/tags" Target="../tags/tag145.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slideMaster" Target="../slideMasters/slideMaster2.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55.xml"/><Relationship Id="rId7" Type="http://schemas.openxmlformats.org/officeDocument/2006/relationships/tags" Target="../tags/tag159.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62.xml"/><Relationship Id="rId7" Type="http://schemas.openxmlformats.org/officeDocument/2006/relationships/tags" Target="../tags/tag166.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81.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10" Type="http://schemas.openxmlformats.org/officeDocument/2006/relationships/slideMaster" Target="../slideMasters/slideMaster2.xml"/><Relationship Id="rId4" Type="http://schemas.openxmlformats.org/officeDocument/2006/relationships/tags" Target="../tags/tag177.xml"/><Relationship Id="rId9" Type="http://schemas.openxmlformats.org/officeDocument/2006/relationships/tags" Target="../tags/tag18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slideMaster" Target="../slideMasters/slideMaster2.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2023/11/25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201F23"/>
        </a:solidFill>
        <a:effectLst/>
      </p:bgPr>
    </p:bg>
    <p:spTree>
      <p:nvGrpSpPr>
        <p:cNvPr id="1" name=""/>
        <p:cNvGrpSpPr/>
        <p:nvPr/>
      </p:nvGrpSpPr>
      <p:grpSpPr>
        <a:xfrm>
          <a:off x="0" y="0"/>
          <a:ext cx="0" cy="0"/>
          <a:chOff x="0" y="0"/>
          <a:chExt cx="0" cy="0"/>
        </a:xfrm>
      </p:grpSpPr>
      <p:pic>
        <p:nvPicPr>
          <p:cNvPr id="11" name="图片 10" descr="andrew-kliatskyi-jpu0gMXT9to-unsplash"/>
          <p:cNvPicPr>
            <a:picLocks noChangeAspect="1"/>
          </p:cNvPicPr>
          <p:nvPr>
            <p:custDataLst>
              <p:tags r:id="rId1"/>
            </p:custDataLst>
          </p:nvPr>
        </p:nvPicPr>
        <p:blipFill>
          <a:blip r:embed="rId10"/>
          <a:stretch>
            <a:fillRect/>
          </a:stretch>
        </p:blipFill>
        <p:spPr>
          <a:xfrm rot="5400000" flipH="1">
            <a:off x="2667000" y="-2667000"/>
            <a:ext cx="6858000" cy="12192000"/>
          </a:xfrm>
          <a:prstGeom prst="rect">
            <a:avLst/>
          </a:prstGeom>
        </p:spPr>
      </p:pic>
      <p:sp>
        <p:nvSpPr>
          <p:cNvPr id="10" name="任意多边形 9"/>
          <p:cNvSpPr/>
          <p:nvPr>
            <p:custDataLst>
              <p:tags r:id="rId2"/>
            </p:custDataLst>
          </p:nvPr>
        </p:nvSpPr>
        <p:spPr>
          <a:xfrm>
            <a:off x="-44450" y="1242558"/>
            <a:ext cx="12305030" cy="4506200"/>
          </a:xfrm>
          <a:custGeom>
            <a:avLst/>
            <a:gdLst>
              <a:gd name="connsiteX0" fmla="*/ 0 w 19378"/>
              <a:gd name="connsiteY0" fmla="*/ 1639 h 7096"/>
              <a:gd name="connsiteX1" fmla="*/ 7688 w 19378"/>
              <a:gd name="connsiteY1" fmla="*/ 188 h 7096"/>
              <a:gd name="connsiteX2" fmla="*/ 9837 w 19378"/>
              <a:gd name="connsiteY2" fmla="*/ 4965 h 7096"/>
              <a:gd name="connsiteX3" fmla="*/ 13096 w 19378"/>
              <a:gd name="connsiteY3" fmla="*/ 4693 h 7096"/>
              <a:gd name="connsiteX4" fmla="*/ 14336 w 19378"/>
              <a:gd name="connsiteY4" fmla="*/ 3323 h 7096"/>
              <a:gd name="connsiteX5" fmla="*/ 15434 w 19378"/>
              <a:gd name="connsiteY5" fmla="*/ 3531 h 7096"/>
              <a:gd name="connsiteX6" fmla="*/ 16305 w 19378"/>
              <a:gd name="connsiteY6" fmla="*/ 1167 h 7096"/>
              <a:gd name="connsiteX7" fmla="*/ 17430 w 19378"/>
              <a:gd name="connsiteY7" fmla="*/ 1500 h 7096"/>
              <a:gd name="connsiteX8" fmla="*/ 17973 w 19378"/>
              <a:gd name="connsiteY8" fmla="*/ 4440 h 7096"/>
              <a:gd name="connsiteX9" fmla="*/ 18658 w 19378"/>
              <a:gd name="connsiteY9" fmla="*/ 6707 h 7096"/>
              <a:gd name="connsiteX10" fmla="*/ 19378 w 19378"/>
              <a:gd name="connsiteY10" fmla="*/ 6990 h 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78" h="7096">
                <a:moveTo>
                  <a:pt x="0" y="1639"/>
                </a:moveTo>
                <a:cubicBezTo>
                  <a:pt x="1502" y="1279"/>
                  <a:pt x="5692" y="-591"/>
                  <a:pt x="7688" y="188"/>
                </a:cubicBezTo>
                <a:cubicBezTo>
                  <a:pt x="9684" y="967"/>
                  <a:pt x="8609" y="3500"/>
                  <a:pt x="9837" y="4965"/>
                </a:cubicBezTo>
                <a:cubicBezTo>
                  <a:pt x="11065" y="6430"/>
                  <a:pt x="12624" y="5189"/>
                  <a:pt x="13096" y="4693"/>
                </a:cubicBezTo>
                <a:cubicBezTo>
                  <a:pt x="13568" y="4197"/>
                  <a:pt x="13875" y="3583"/>
                  <a:pt x="14336" y="3323"/>
                </a:cubicBezTo>
                <a:cubicBezTo>
                  <a:pt x="14797" y="3063"/>
                  <a:pt x="15080" y="3861"/>
                  <a:pt x="15434" y="3531"/>
                </a:cubicBezTo>
                <a:cubicBezTo>
                  <a:pt x="15788" y="3201"/>
                  <a:pt x="15937" y="1708"/>
                  <a:pt x="16305" y="1167"/>
                </a:cubicBezTo>
                <a:cubicBezTo>
                  <a:pt x="16673" y="626"/>
                  <a:pt x="17123" y="650"/>
                  <a:pt x="17430" y="1500"/>
                </a:cubicBezTo>
                <a:cubicBezTo>
                  <a:pt x="17737" y="2350"/>
                  <a:pt x="17760" y="3248"/>
                  <a:pt x="17973" y="4440"/>
                </a:cubicBezTo>
                <a:cubicBezTo>
                  <a:pt x="18186" y="5632"/>
                  <a:pt x="18363" y="6145"/>
                  <a:pt x="18658" y="6707"/>
                </a:cubicBezTo>
                <a:cubicBezTo>
                  <a:pt x="18953" y="7269"/>
                  <a:pt x="19319" y="7085"/>
                  <a:pt x="19378" y="6990"/>
                </a:cubicBezTo>
              </a:path>
            </a:pathLst>
          </a:custGeom>
          <a:noFill/>
          <a:ln w="114300">
            <a:gradFill>
              <a:gsLst>
                <a:gs pos="0">
                  <a:schemeClr val="accent6"/>
                </a:gs>
                <a:gs pos="28000">
                  <a:schemeClr val="accent5"/>
                </a:gs>
                <a:gs pos="47000">
                  <a:schemeClr val="accent4">
                    <a:alpha val="20000"/>
                  </a:schemeClr>
                </a:gs>
                <a:gs pos="74000">
                  <a:schemeClr val="accent3"/>
                </a:gs>
                <a:gs pos="83000">
                  <a:schemeClr val="accent2"/>
                </a:gs>
                <a:gs pos="100000">
                  <a:schemeClr val="accent1"/>
                </a:gs>
              </a:gsLst>
              <a:lin ang="0" scaled="0"/>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微软雅黑" panose="020B0503020204020204" charset="-122"/>
            </a:endParaRPr>
          </a:p>
        </p:txBody>
      </p:sp>
      <p:sp>
        <p:nvSpPr>
          <p:cNvPr id="9" name="署名"/>
          <p:cNvSpPr txBox="1">
            <a:spLocks noGrp="1"/>
          </p:cNvSpPr>
          <p:nvPr>
            <p:ph type="body" idx="3" hasCustomPrompt="1"/>
            <p:custDataLst>
              <p:tags r:id="rId3"/>
            </p:custDataLst>
          </p:nvPr>
        </p:nvSpPr>
        <p:spPr>
          <a:xfrm>
            <a:off x="1308734" y="4063074"/>
            <a:ext cx="2124000" cy="504000"/>
          </a:xfrm>
          <a:prstGeom prst="roundRect">
            <a:avLst>
              <a:gd name="adj" fmla="val 18085"/>
            </a:avLst>
          </a:prstGeom>
          <a:solidFill>
            <a:schemeClr val="accent6"/>
          </a:solidFill>
        </p:spPr>
        <p:txBody>
          <a:bodyPr wrap="square" lIns="0" tIns="0" rIns="0" bIns="0" rtlCol="0" anchor="ctr">
            <a:normAutofit/>
          </a:bodyPr>
          <a:lstStyle>
            <a:lvl1pPr marL="0" marR="0" algn="ctr" defTabSz="914400" rtl="0" eaLnBrk="1" fontAlgn="auto" latinLnBrk="0" hangingPunct="1">
              <a:lnSpc>
                <a:spcPct val="100000"/>
              </a:lnSpc>
              <a:buClrTx/>
              <a:buSzTx/>
              <a:buFontTx/>
              <a:buNone/>
              <a:defRPr kumimoji="0" lang="zh-CN" altLang="en-US" sz="1600" b="1" i="0" u="none" strike="noStrike" kern="1200" cap="none" spc="150" normalizeH="0" baseline="0" noProof="1" dirty="0">
                <a:solidFill>
                  <a:schemeClr val="bg1"/>
                </a:solidFill>
                <a:latin typeface="+mj-ea"/>
                <a:ea typeface="+mj-ea"/>
                <a:cs typeface="微软雅黑" panose="020B0503020204020204" charset="-122"/>
              </a:defRPr>
            </a:lvl1pPr>
          </a:lstStyle>
          <a:p>
            <a:pPr lvl="0" algn="ctr"/>
            <a:r>
              <a:rPr>
                <a:sym typeface="+mn-ea"/>
              </a:rPr>
              <a:t>单击此处编辑文本</a:t>
            </a:r>
          </a:p>
        </p:txBody>
      </p:sp>
      <p:sp>
        <p:nvSpPr>
          <p:cNvPr id="8" name="副标题"/>
          <p:cNvSpPr txBox="1">
            <a:spLocks noGrp="1"/>
          </p:cNvSpPr>
          <p:nvPr>
            <p:ph type="body" idx="2" hasCustomPrompt="1"/>
            <p:custDataLst>
              <p:tags r:id="rId4"/>
            </p:custDataLst>
          </p:nvPr>
        </p:nvSpPr>
        <p:spPr>
          <a:xfrm>
            <a:off x="1308734" y="3261390"/>
            <a:ext cx="8281669" cy="801684"/>
          </a:xfrm>
          <a:prstGeom prst="rect">
            <a:avLst/>
          </a:prstGeom>
          <a:noFill/>
        </p:spPr>
        <p:txBody>
          <a:bodyPr wrap="square" lIns="72000" tIns="0" rIns="0" bIns="0" rtlCol="0" anchor="t">
            <a:normAutofit/>
          </a:bodyPr>
          <a:lstStyle>
            <a:lvl1pPr marL="0" marR="0" algn="l" defTabSz="914400" rtl="0" eaLnBrk="1" fontAlgn="auto" latinLnBrk="0" hangingPunct="1">
              <a:lnSpc>
                <a:spcPct val="100000"/>
              </a:lnSpc>
              <a:buClrTx/>
              <a:buSzTx/>
              <a:buFontTx/>
              <a:buNone/>
              <a:defRPr kumimoji="0" lang="en-US" altLang="zh-CN" sz="2000" b="1" i="0" u="none" strike="noStrike" kern="1200" cap="none" spc="300" normalizeH="0" baseline="0" noProof="1" dirty="0" err="1">
                <a:solidFill>
                  <a:schemeClr val="bg1"/>
                </a:solidFill>
                <a:latin typeface="+mj-lt"/>
                <a:ea typeface="+mj-lt"/>
                <a:cs typeface="微软雅黑" panose="020B0503020204020204" charset="-122"/>
              </a:defRPr>
            </a:lvl1pPr>
          </a:lstStyle>
          <a:p>
            <a:pPr lvl="0" algn="l"/>
            <a:r>
              <a:rPr>
                <a:sym typeface="+mn-ea"/>
              </a:rPr>
              <a:t>单击此处编辑母版副标题样式</a:t>
            </a:r>
          </a:p>
        </p:txBody>
      </p:sp>
      <p:sp>
        <p:nvSpPr>
          <p:cNvPr id="7" name="标题"/>
          <p:cNvSpPr txBox="1">
            <a:spLocks noGrp="1"/>
          </p:cNvSpPr>
          <p:nvPr>
            <p:ph type="title" idx="1"/>
            <p:custDataLst>
              <p:tags r:id="rId5"/>
            </p:custDataLst>
          </p:nvPr>
        </p:nvSpPr>
        <p:spPr>
          <a:xfrm>
            <a:off x="1308735" y="1881505"/>
            <a:ext cx="8281670" cy="1246505"/>
          </a:xfrm>
          <a:prstGeom prst="rect">
            <a:avLst/>
          </a:prstGeom>
          <a:noFill/>
        </p:spPr>
        <p:txBody>
          <a:bodyPr wrap="square" lIns="72000" tIns="0" rIns="0" bIns="0" rtlCol="0" anchor="b">
            <a:normAutofit/>
          </a:bodyPr>
          <a:lstStyle>
            <a:lvl1pPr marL="0" marR="0" algn="l" defTabSz="914400" rtl="0" eaLnBrk="1" fontAlgn="auto" latinLnBrk="0" hangingPunct="1">
              <a:lnSpc>
                <a:spcPct val="100000"/>
              </a:lnSpc>
              <a:buClrTx/>
              <a:buSzTx/>
              <a:buFontTx/>
              <a:buNone/>
              <a:defRPr kumimoji="0" lang="zh-CN" altLang="en-US" sz="4800" b="1" i="0" u="none" strike="noStrike" kern="1200" cap="none" spc="300" normalizeH="0" baseline="0" noProof="1" dirty="0">
                <a:solidFill>
                  <a:schemeClr val="bg1"/>
                </a:solidFill>
                <a:latin typeface="+mj-ea"/>
                <a:ea typeface="+mj-ea"/>
                <a:cs typeface="微软雅黑" panose="020B0503020204020204" charset="-122"/>
              </a:defRPr>
            </a:lvl1pPr>
          </a:lstStyle>
          <a:p>
            <a:pPr lvl="0"/>
            <a:r>
              <a:rPr>
                <a:sym typeface="+mn-ea"/>
              </a:rPr>
              <a:t>单击此处编辑母版标题样式</a:t>
            </a:r>
          </a:p>
        </p:txBody>
      </p:sp>
      <p:sp>
        <p:nvSpPr>
          <p:cNvPr id="4" name="日期占位符 3"/>
          <p:cNvSpPr>
            <a:spLocks noGrp="1"/>
          </p:cNvSpPr>
          <p:nvPr>
            <p:ph type="dt" sz="half" idx="10"/>
            <p:custDataLst>
              <p:tags r:id="rId6"/>
            </p:custDataLst>
          </p:nvPr>
        </p:nvSpPr>
        <p:spPr>
          <a:xfrm>
            <a:off x="838200" y="6356350"/>
            <a:ext cx="2743200" cy="365125"/>
          </a:xfrm>
        </p:spPr>
        <p:txBody>
          <a:bodyPr/>
          <a:lstStyle/>
          <a:p>
            <a:fld id="{297C79FE-DCC0-4620-A566-16CA7A0CE41F}" type="datetimeFigureOut">
              <a:rPr lang="zh-CN" altLang="en-US" smtClean="0"/>
              <a:t>2023/11/25</a:t>
            </a:fld>
            <a:endParaRPr lang="zh-CN" altLang="en-US" dirty="0"/>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p>
            <a:fld id="{515A922F-1294-4387-9CB3-FCC8465D972A}"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9" name="图片 8" descr="andrew-kliatskyi-jpu0gMXT9to-unsplash"/>
          <p:cNvPicPr>
            <a:picLocks noChangeAspect="1"/>
          </p:cNvPicPr>
          <p:nvPr>
            <p:custDataLst>
              <p:tags r:id="rId1"/>
            </p:custDataLst>
          </p:nvPr>
        </p:nvPicPr>
        <p:blipFill>
          <a:blip r:embed="rId8"/>
          <a:stretch>
            <a:fillRect/>
          </a:stretch>
        </p:blipFill>
        <p:spPr>
          <a:xfrm rot="5400000" flipH="1">
            <a:off x="2667000" y="-2667000"/>
            <a:ext cx="6858000" cy="12192000"/>
          </a:xfrm>
          <a:prstGeom prst="rect">
            <a:avLst/>
          </a:prstGeom>
        </p:spPr>
      </p:pic>
      <p:sp>
        <p:nvSpPr>
          <p:cNvPr id="8" name="正文"/>
          <p:cNvSpPr txBox="1">
            <a:spLocks noGrp="1"/>
          </p:cNvSpPr>
          <p:nvPr>
            <p:ph idx="2"/>
            <p:custDataLst>
              <p:tags r:id="rId2"/>
            </p:custDataLst>
          </p:nvPr>
        </p:nvSpPr>
        <p:spPr>
          <a:xfrm>
            <a:off x="608400" y="1490400"/>
            <a:ext cx="10969200" cy="4759200"/>
          </a:xfrm>
          <a:prstGeom prst="rect">
            <a:avLst/>
          </a:prstGeom>
          <a:ln>
            <a:noFill/>
            <a:prstDash val="sysDash"/>
          </a:ln>
        </p:spPr>
        <p:txBody>
          <a:bodyPr vert="horz" lIns="90000" tIns="46800" rIns="90000" bIns="46800" rtlCol="0">
            <a:normAutofit/>
          </a:bodyPr>
          <a:lstStyle>
            <a:defPPr>
              <a:defRPr lang="zh-CN"/>
            </a:defPPr>
            <a:lvl1pPr marL="228600" marR="0" lvl="0" indent="-228600" algn="l" defTabSz="914400" rtl="0" eaLnBrk="1" fontAlgn="auto" latinLnBrk="0" hangingPunct="1">
              <a:lnSpc>
                <a:spcPct val="130000"/>
              </a:lnSpc>
              <a:spcBef>
                <a:spcPts val="12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bg1"/>
                </a:solidFill>
                <a:uFillTx/>
                <a:latin typeface="微软雅黑" panose="020B0503020204020204" charset="-122"/>
                <a:ea typeface="微软雅黑" panose="020B0503020204020204" charset="-122"/>
                <a:cs typeface="微软雅黑" panose="020B0503020204020204" charset="-122"/>
                <a:sym typeface="+mn-ea"/>
              </a:defRPr>
            </a:lvl1pPr>
            <a:lvl2pPr marL="449580" marR="0" lvl="1" indent="-231775"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ln>
                  <a:noFill/>
                  <a:prstDash val="sysDot"/>
                </a:ln>
                <a:solidFill>
                  <a:schemeClr val="bg1">
                    <a:lumMod val="95000"/>
                  </a:schemeClr>
                </a:solidFill>
                <a:uFillTx/>
                <a:latin typeface="Arial" panose="020B0604020202020204" pitchFamily="34" charset="0"/>
                <a:ea typeface="微软雅黑" panose="020B0503020204020204" charset="-122"/>
              </a:defRPr>
            </a:lvl2pPr>
            <a:lvl3pPr marL="719455" marR="0" lvl="2" indent="-276225"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ln>
                  <a:noFill/>
                  <a:prstDash val="sysDot"/>
                </a:ln>
                <a:solidFill>
                  <a:schemeClr val="bg1">
                    <a:lumMod val="95000"/>
                  </a:schemeClr>
                </a:solidFill>
                <a:uFillTx/>
                <a:latin typeface="Arial" panose="020B0604020202020204" pitchFamily="34" charset="0"/>
                <a:ea typeface="微软雅黑" panose="020B0503020204020204" charset="-122"/>
              </a:defRPr>
            </a:lvl3pPr>
            <a:lvl4pPr marL="987425" marR="0" lvl="3" indent="-262255" fontAlgn="auto">
              <a:lnSpc>
                <a:spcPct val="120000"/>
              </a:lnSpc>
              <a:spcBef>
                <a:spcPts val="0"/>
              </a:spcBef>
              <a:spcAft>
                <a:spcPts val="300"/>
              </a:spcAft>
              <a:buFont typeface="Wingdings" panose="05000000000000000000" charset="0"/>
              <a:buChar char=""/>
              <a:tabLst>
                <a:tab pos="899795" algn="l"/>
              </a:tabLst>
              <a:defRPr kumimoji="0" sz="1400" b="0" i="0" u="none" strike="noStrike" cap="none" spc="150" normalizeH="0" baseline="0">
                <a:ln>
                  <a:noFill/>
                  <a:prstDash val="sysDot"/>
                </a:ln>
                <a:solidFill>
                  <a:schemeClr val="bg1">
                    <a:lumMod val="95000"/>
                  </a:schemeClr>
                </a:solidFill>
                <a:uFillTx/>
                <a:latin typeface="Arial" panose="020B0604020202020204" pitchFamily="34" charset="0"/>
                <a:ea typeface="微软雅黑" panose="020B0503020204020204" charset="-122"/>
              </a:defRPr>
            </a:lvl4pPr>
            <a:lvl5pPr marL="1256030" marR="0" lvl="4" indent="-262255"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ln>
                  <a:noFill/>
                  <a:prstDash val="sysDot"/>
                </a:ln>
                <a:solidFill>
                  <a:schemeClr val="bg1">
                    <a:lumMod val="9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pPr>
            <a:r>
              <a:rPr dirty="0">
                <a:latin typeface="微软雅黑" panose="020B0503020204020204" charset="-122"/>
                <a:cs typeface="微软雅黑" panose="020B0503020204020204" charset="-122"/>
                <a:sym typeface="+mn-ea"/>
              </a:rPr>
              <a:t>单击此处编辑母版文本样式</a:t>
            </a:r>
          </a:p>
          <a:p>
            <a:pPr lvl="1">
              <a:spcBef>
                <a:spcPts val="1200"/>
              </a:spcBef>
              <a:spcAft>
                <a:spcPts val="0"/>
              </a:spcAft>
            </a:pPr>
            <a:r>
              <a:rPr dirty="0">
                <a:latin typeface="微软雅黑" panose="020B0503020204020204" charset="-122"/>
                <a:cs typeface="微软雅黑" panose="020B0503020204020204" charset="-122"/>
                <a:sym typeface="+mn-ea"/>
              </a:rPr>
              <a:t>第二级</a:t>
            </a:r>
          </a:p>
          <a:p>
            <a:pPr lvl="2">
              <a:spcBef>
                <a:spcPts val="1200"/>
              </a:spcBef>
              <a:spcAft>
                <a:spcPts val="0"/>
              </a:spcAft>
            </a:pPr>
            <a:r>
              <a:rPr dirty="0">
                <a:latin typeface="微软雅黑" panose="020B0503020204020204" charset="-122"/>
                <a:cs typeface="微软雅黑" panose="020B0503020204020204" charset="-122"/>
                <a:sym typeface="+mn-ea"/>
              </a:rPr>
              <a:t>第三级</a:t>
            </a:r>
          </a:p>
          <a:p>
            <a:pPr lvl="3">
              <a:spcBef>
                <a:spcPts val="1200"/>
              </a:spcBef>
              <a:spcAft>
                <a:spcPts val="0"/>
              </a:spcAft>
            </a:pPr>
            <a:r>
              <a:rPr dirty="0">
                <a:latin typeface="微软雅黑" panose="020B0503020204020204" charset="-122"/>
                <a:cs typeface="微软雅黑" panose="020B0503020204020204" charset="-122"/>
                <a:sym typeface="+mn-ea"/>
              </a:rPr>
              <a:t>第四级</a:t>
            </a:r>
          </a:p>
          <a:p>
            <a:pPr lvl="4">
              <a:spcBef>
                <a:spcPts val="1200"/>
              </a:spcBef>
              <a:spcAft>
                <a:spcPts val="0"/>
              </a:spcAft>
            </a:pPr>
            <a:r>
              <a:rPr dirty="0">
                <a:latin typeface="微软雅黑" panose="020B0503020204020204" charset="-122"/>
                <a:cs typeface="微软雅黑" panose="020B0503020204020204" charset="-122"/>
                <a:sym typeface="+mn-ea"/>
              </a:rPr>
              <a:t>第五级</a:t>
            </a:r>
          </a:p>
        </p:txBody>
      </p:sp>
      <p:sp>
        <p:nvSpPr>
          <p:cNvPr id="7" name="标题"/>
          <p:cNvSpPr txBox="1">
            <a:spLocks noGrp="1"/>
          </p:cNvSpPr>
          <p:nvPr>
            <p:ph type="title" idx="1"/>
            <p:custDataLst>
              <p:tags r:id="rId3"/>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solidFill>
                  <a:schemeClr val="bg1"/>
                </a:solidFill>
                <a:latin typeface="+mj-ea"/>
                <a:ea typeface="+mj-ea"/>
                <a:cs typeface="微软雅黑" panose="020B0503020204020204" charset="-122"/>
              </a:defRPr>
            </a:lvl1pPr>
          </a:lstStyle>
          <a:p>
            <a:pPr lvl="0"/>
            <a:r>
              <a:rPr>
                <a:sym typeface="+mn-ea"/>
              </a:rPr>
              <a:t>单击此处编辑母版标题样式</a:t>
            </a:r>
          </a:p>
        </p:txBody>
      </p:sp>
      <p:sp>
        <p:nvSpPr>
          <p:cNvPr id="4" name="日期占位符 3"/>
          <p:cNvSpPr>
            <a:spLocks noGrp="1"/>
          </p:cNvSpPr>
          <p:nvPr>
            <p:ph type="dt" sz="half" idx="10"/>
            <p:custDataLst>
              <p:tags r:id="rId4"/>
            </p:custDataLst>
          </p:nvPr>
        </p:nvSpPr>
        <p:spPr>
          <a:xfrm>
            <a:off x="838200" y="6356350"/>
            <a:ext cx="2743200" cy="365125"/>
          </a:xfrm>
        </p:spPr>
        <p:txBody>
          <a:bodyPr/>
          <a:lstStyle/>
          <a:p>
            <a:fld id="{297C79FE-DCC0-4620-A566-16CA7A0CE41F}" type="datetimeFigureOut">
              <a:rPr lang="zh-CN" altLang="en-US" smtClean="0"/>
              <a:t>2023/11/25</a:t>
            </a:fld>
            <a:endParaRPr lang="zh-CN" altLang="en-US" dirty="0"/>
          </a:p>
        </p:txBody>
      </p:sp>
      <p:sp>
        <p:nvSpPr>
          <p:cNvPr id="5" name="页脚占位符 4"/>
          <p:cNvSpPr>
            <a:spLocks noGrp="1"/>
          </p:cNvSpPr>
          <p:nvPr>
            <p:ph type="ftr" sz="quarter" idx="11"/>
            <p:custDataLst>
              <p:tags r:id="rId5"/>
            </p:custDataLst>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a:lstStyle/>
          <a:p>
            <a:fld id="{515A922F-1294-4387-9CB3-FCC8465D972A}"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rgbClr val="201F23"/>
        </a:solidFill>
        <a:effectLst/>
      </p:bgPr>
    </p:bg>
    <p:spTree>
      <p:nvGrpSpPr>
        <p:cNvPr id="1" name=""/>
        <p:cNvGrpSpPr/>
        <p:nvPr/>
      </p:nvGrpSpPr>
      <p:grpSpPr>
        <a:xfrm>
          <a:off x="0" y="0"/>
          <a:ext cx="0" cy="0"/>
          <a:chOff x="0" y="0"/>
          <a:chExt cx="0" cy="0"/>
        </a:xfrm>
      </p:grpSpPr>
      <p:pic>
        <p:nvPicPr>
          <p:cNvPr id="11" name="图片 10" descr="andrew-kliatskyi-jpu0gMXT9to-unsplash"/>
          <p:cNvPicPr>
            <a:picLocks noChangeAspect="1"/>
          </p:cNvPicPr>
          <p:nvPr>
            <p:custDataLst>
              <p:tags r:id="rId1"/>
            </p:custDataLst>
          </p:nvPr>
        </p:nvPicPr>
        <p:blipFill>
          <a:blip r:embed="rId10"/>
          <a:stretch>
            <a:fillRect/>
          </a:stretch>
        </p:blipFill>
        <p:spPr>
          <a:xfrm rot="5400000" flipH="1">
            <a:off x="2667000" y="-2667000"/>
            <a:ext cx="6858000" cy="12192000"/>
          </a:xfrm>
          <a:prstGeom prst="rect">
            <a:avLst/>
          </a:prstGeom>
        </p:spPr>
      </p:pic>
      <p:sp>
        <p:nvSpPr>
          <p:cNvPr id="10" name="任意多边形 9"/>
          <p:cNvSpPr/>
          <p:nvPr>
            <p:custDataLst>
              <p:tags r:id="rId2"/>
            </p:custDataLst>
          </p:nvPr>
        </p:nvSpPr>
        <p:spPr>
          <a:xfrm flipH="1">
            <a:off x="-44450" y="1242558"/>
            <a:ext cx="12305030" cy="4506200"/>
          </a:xfrm>
          <a:custGeom>
            <a:avLst/>
            <a:gdLst>
              <a:gd name="connsiteX0" fmla="*/ 0 w 19378"/>
              <a:gd name="connsiteY0" fmla="*/ 1639 h 7096"/>
              <a:gd name="connsiteX1" fmla="*/ 7688 w 19378"/>
              <a:gd name="connsiteY1" fmla="*/ 188 h 7096"/>
              <a:gd name="connsiteX2" fmla="*/ 9837 w 19378"/>
              <a:gd name="connsiteY2" fmla="*/ 4965 h 7096"/>
              <a:gd name="connsiteX3" fmla="*/ 13096 w 19378"/>
              <a:gd name="connsiteY3" fmla="*/ 4693 h 7096"/>
              <a:gd name="connsiteX4" fmla="*/ 14336 w 19378"/>
              <a:gd name="connsiteY4" fmla="*/ 3323 h 7096"/>
              <a:gd name="connsiteX5" fmla="*/ 15434 w 19378"/>
              <a:gd name="connsiteY5" fmla="*/ 3531 h 7096"/>
              <a:gd name="connsiteX6" fmla="*/ 16305 w 19378"/>
              <a:gd name="connsiteY6" fmla="*/ 1167 h 7096"/>
              <a:gd name="connsiteX7" fmla="*/ 17430 w 19378"/>
              <a:gd name="connsiteY7" fmla="*/ 1500 h 7096"/>
              <a:gd name="connsiteX8" fmla="*/ 17973 w 19378"/>
              <a:gd name="connsiteY8" fmla="*/ 4440 h 7096"/>
              <a:gd name="connsiteX9" fmla="*/ 18658 w 19378"/>
              <a:gd name="connsiteY9" fmla="*/ 6707 h 7096"/>
              <a:gd name="connsiteX10" fmla="*/ 19378 w 19378"/>
              <a:gd name="connsiteY10" fmla="*/ 6990 h 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78" h="7096">
                <a:moveTo>
                  <a:pt x="0" y="1639"/>
                </a:moveTo>
                <a:cubicBezTo>
                  <a:pt x="1502" y="1279"/>
                  <a:pt x="5692" y="-591"/>
                  <a:pt x="7688" y="188"/>
                </a:cubicBezTo>
                <a:cubicBezTo>
                  <a:pt x="9684" y="967"/>
                  <a:pt x="8609" y="3500"/>
                  <a:pt x="9837" y="4965"/>
                </a:cubicBezTo>
                <a:cubicBezTo>
                  <a:pt x="11065" y="6430"/>
                  <a:pt x="12624" y="5189"/>
                  <a:pt x="13096" y="4693"/>
                </a:cubicBezTo>
                <a:cubicBezTo>
                  <a:pt x="13568" y="4197"/>
                  <a:pt x="13875" y="3583"/>
                  <a:pt x="14336" y="3323"/>
                </a:cubicBezTo>
                <a:cubicBezTo>
                  <a:pt x="14797" y="3063"/>
                  <a:pt x="15080" y="3861"/>
                  <a:pt x="15434" y="3531"/>
                </a:cubicBezTo>
                <a:cubicBezTo>
                  <a:pt x="15788" y="3201"/>
                  <a:pt x="15937" y="1708"/>
                  <a:pt x="16305" y="1167"/>
                </a:cubicBezTo>
                <a:cubicBezTo>
                  <a:pt x="16673" y="626"/>
                  <a:pt x="17123" y="650"/>
                  <a:pt x="17430" y="1500"/>
                </a:cubicBezTo>
                <a:cubicBezTo>
                  <a:pt x="17737" y="2350"/>
                  <a:pt x="17760" y="3248"/>
                  <a:pt x="17973" y="4440"/>
                </a:cubicBezTo>
                <a:cubicBezTo>
                  <a:pt x="18186" y="5632"/>
                  <a:pt x="18363" y="6145"/>
                  <a:pt x="18658" y="6707"/>
                </a:cubicBezTo>
                <a:cubicBezTo>
                  <a:pt x="18953" y="7269"/>
                  <a:pt x="19319" y="7085"/>
                  <a:pt x="19378" y="6990"/>
                </a:cubicBezTo>
              </a:path>
            </a:pathLst>
          </a:custGeom>
          <a:noFill/>
          <a:ln w="114300">
            <a:gradFill>
              <a:gsLst>
                <a:gs pos="0">
                  <a:schemeClr val="accent6"/>
                </a:gs>
                <a:gs pos="28000">
                  <a:schemeClr val="accent5"/>
                </a:gs>
                <a:gs pos="47000">
                  <a:schemeClr val="accent4">
                    <a:alpha val="20000"/>
                  </a:schemeClr>
                </a:gs>
                <a:gs pos="74000">
                  <a:schemeClr val="accent3"/>
                </a:gs>
                <a:gs pos="83000">
                  <a:schemeClr val="accent2"/>
                </a:gs>
                <a:gs pos="100000">
                  <a:schemeClr val="accent1"/>
                </a:gs>
              </a:gsLst>
              <a:lin ang="0" scaled="0"/>
            </a:gra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dirty="0">
              <a:cs typeface="微软雅黑" panose="020B0503020204020204" charset="-122"/>
              <a:sym typeface="+mn-ea"/>
            </a:endParaRPr>
          </a:p>
        </p:txBody>
      </p:sp>
      <p:sp>
        <p:nvSpPr>
          <p:cNvPr id="9" name="日期"/>
          <p:cNvSpPr txBox="1">
            <a:spLocks noGrp="1"/>
          </p:cNvSpPr>
          <p:nvPr>
            <p:ph type="body" idx="3" hasCustomPrompt="1"/>
            <p:custDataLst>
              <p:tags r:id="rId3"/>
            </p:custDataLst>
          </p:nvPr>
        </p:nvSpPr>
        <p:spPr>
          <a:xfrm>
            <a:off x="8711565" y="6039870"/>
            <a:ext cx="1754505" cy="294005"/>
          </a:xfrm>
          <a:prstGeom prst="rect">
            <a:avLst/>
          </a:prstGeom>
          <a:noFill/>
        </p:spPr>
        <p:txBody>
          <a:bodyPr wrap="square" lIns="0" tIns="0" rIns="0" bIns="0" rtlCol="0" anchor="ctr">
            <a:normAutofit/>
          </a:bodyPr>
          <a:lstStyle>
            <a:lvl1pPr marL="0" marR="0" algn="r" defTabSz="914400" rtl="0" eaLnBrk="1" fontAlgn="auto" latinLnBrk="0" hangingPunct="1">
              <a:lnSpc>
                <a:spcPct val="150000"/>
              </a:lnSpc>
              <a:buClrTx/>
              <a:buSzTx/>
              <a:buFontTx/>
              <a:buNone/>
              <a:defRPr kumimoji="0" lang="en-US" altLang="zh-CN" sz="1400" b="1" i="0" u="none" strike="noStrike" kern="1200" cap="none" spc="150" normalizeH="0" baseline="0" noProof="1" dirty="0">
                <a:solidFill>
                  <a:schemeClr val="tx1">
                    <a:lumMod val="65000"/>
                    <a:lumOff val="35000"/>
                  </a:schemeClr>
                </a:solidFill>
                <a:latin typeface="+mn-ea"/>
                <a:ea typeface="+mn-ea"/>
                <a:cs typeface="微软雅黑" panose="020B0503020204020204" charset="-122"/>
              </a:defRPr>
            </a:lvl1pPr>
          </a:lstStyle>
          <a:p>
            <a:pPr lvl="0" algn="r">
              <a:lnSpc>
                <a:spcPct val="150000"/>
              </a:lnSpc>
            </a:pPr>
            <a:r>
              <a:rPr>
                <a:sym typeface="+mn-ea"/>
              </a:rPr>
              <a:t>单击此处编辑文本</a:t>
            </a:r>
          </a:p>
        </p:txBody>
      </p:sp>
      <p:sp>
        <p:nvSpPr>
          <p:cNvPr id="8" name="节编号"/>
          <p:cNvSpPr txBox="1">
            <a:spLocks noGrp="1"/>
          </p:cNvSpPr>
          <p:nvPr>
            <p:ph type="body" idx="2" hasCustomPrompt="1"/>
            <p:custDataLst>
              <p:tags r:id="rId4"/>
            </p:custDataLst>
          </p:nvPr>
        </p:nvSpPr>
        <p:spPr>
          <a:xfrm>
            <a:off x="3042285" y="1996274"/>
            <a:ext cx="7423785" cy="865470"/>
          </a:xfrm>
          <a:prstGeom prst="rect">
            <a:avLst/>
          </a:prstGeom>
          <a:noFill/>
        </p:spPr>
        <p:txBody>
          <a:bodyPr wrap="square" lIns="0" tIns="0" rIns="0" bIns="0" rtlCol="0" anchor="ctr" anchorCtr="0">
            <a:normAutofit/>
          </a:bodyPr>
          <a:lstStyle>
            <a:lvl1pPr marL="0" marR="0" algn="r" defTabSz="914400" rtl="0" eaLnBrk="1" fontAlgn="auto" latinLnBrk="0" hangingPunct="1">
              <a:lnSpc>
                <a:spcPct val="100000"/>
              </a:lnSpc>
              <a:buClrTx/>
              <a:buSzTx/>
              <a:buFontTx/>
              <a:buNone/>
              <a:defRPr kumimoji="0" lang="en-US" altLang="zh-CN" sz="3600" b="1" i="0" u="none" strike="noStrike" kern="1200" cap="none" spc="300" normalizeH="0" baseline="0" noProof="1" dirty="0">
                <a:solidFill>
                  <a:schemeClr val="bg1">
                    <a:alpha val="28000"/>
                  </a:schemeClr>
                </a:solidFill>
                <a:latin typeface="+mj-ea"/>
                <a:ea typeface="+mj-ea"/>
                <a:cs typeface="微软雅黑" panose="020B0503020204020204" charset="-122"/>
              </a:defRPr>
            </a:lvl1pPr>
          </a:lstStyle>
          <a:p>
            <a:pPr lvl="0" algn="r"/>
            <a:r>
              <a:rPr>
                <a:sym typeface="+mn-ea"/>
              </a:rPr>
              <a:t>编辑节编号</a:t>
            </a:r>
          </a:p>
        </p:txBody>
      </p:sp>
      <p:sp>
        <p:nvSpPr>
          <p:cNvPr id="7" name="标题"/>
          <p:cNvSpPr txBox="1">
            <a:spLocks noGrp="1"/>
          </p:cNvSpPr>
          <p:nvPr>
            <p:ph type="title" idx="1" hasCustomPrompt="1"/>
            <p:custDataLst>
              <p:tags r:id="rId5"/>
            </p:custDataLst>
          </p:nvPr>
        </p:nvSpPr>
        <p:spPr>
          <a:xfrm>
            <a:off x="3042285" y="2889885"/>
            <a:ext cx="7423785" cy="1945640"/>
          </a:xfrm>
          <a:prstGeom prst="rect">
            <a:avLst/>
          </a:prstGeom>
          <a:noFill/>
        </p:spPr>
        <p:txBody>
          <a:bodyPr wrap="square" lIns="0" tIns="0" rIns="0" bIns="0" rtlCol="0" anchor="ctr" anchorCtr="0">
            <a:normAutofit/>
          </a:bodyPr>
          <a:lstStyle>
            <a:lvl1pPr marL="0" marR="0" algn="r" defTabSz="914400" rtl="0" eaLnBrk="1" fontAlgn="auto" latinLnBrk="0" hangingPunct="1">
              <a:lnSpc>
                <a:spcPct val="100000"/>
              </a:lnSpc>
              <a:buClrTx/>
              <a:buSzTx/>
              <a:buFontTx/>
              <a:buNone/>
              <a:defRPr kumimoji="0" lang="zh-CN" altLang="en-US" sz="4800" b="1" i="0" u="none" strike="noStrike" kern="1200" cap="none" spc="300" normalizeH="0" baseline="0" noProof="1" dirty="0">
                <a:solidFill>
                  <a:schemeClr val="bg1"/>
                </a:solidFill>
                <a:latin typeface="+mj-ea"/>
                <a:ea typeface="+mj-ea"/>
                <a:cs typeface="微软雅黑" panose="020B0503020204020204" charset="-122"/>
              </a:defRPr>
            </a:lvl1pPr>
          </a:lstStyle>
          <a:p>
            <a:pPr lvl="0" algn="r">
              <a:lnSpc>
                <a:spcPct val="100000"/>
              </a:lnSpc>
            </a:pPr>
            <a:r>
              <a:rPr>
                <a:sym typeface="+mn-ea"/>
              </a:rPr>
              <a:t>单击此处编辑标题</a:t>
            </a:r>
          </a:p>
        </p:txBody>
      </p:sp>
      <p:sp>
        <p:nvSpPr>
          <p:cNvPr id="4" name="日期占位符 3"/>
          <p:cNvSpPr>
            <a:spLocks noGrp="1"/>
          </p:cNvSpPr>
          <p:nvPr>
            <p:ph type="dt" sz="half" idx="10"/>
            <p:custDataLst>
              <p:tags r:id="rId6"/>
            </p:custDataLst>
          </p:nvPr>
        </p:nvSpPr>
        <p:spPr>
          <a:xfrm>
            <a:off x="838200" y="6356350"/>
            <a:ext cx="2743200" cy="365125"/>
          </a:xfrm>
        </p:spPr>
        <p:txBody>
          <a:bodyPr/>
          <a:lstStyle/>
          <a:p>
            <a:fld id="{297C79FE-DCC0-4620-A566-16CA7A0CE41F}" type="datetimeFigureOut">
              <a:rPr lang="zh-CN" altLang="en-US" smtClean="0"/>
              <a:t>2023/11/25</a:t>
            </a:fld>
            <a:endParaRPr lang="zh-CN" altLang="en-US" dirty="0"/>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p>
            <a:fld id="{515A922F-1294-4387-9CB3-FCC8465D972A}" type="slidenum">
              <a:rPr lang="zh-CN" altLang="en-US" smtClean="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bg>
      <p:bgPr>
        <a:solidFill>
          <a:schemeClr val="bg1"/>
        </a:solidFill>
        <a:effectLst/>
      </p:bgPr>
    </p:bg>
    <p:spTree>
      <p:nvGrpSpPr>
        <p:cNvPr id="1" name=""/>
        <p:cNvGrpSpPr/>
        <p:nvPr/>
      </p:nvGrpSpPr>
      <p:grpSpPr>
        <a:xfrm>
          <a:off x="0" y="0"/>
          <a:ext cx="0" cy="0"/>
          <a:chOff x="0" y="0"/>
          <a:chExt cx="0" cy="0"/>
        </a:xfrm>
      </p:grpSpPr>
      <p:pic>
        <p:nvPicPr>
          <p:cNvPr id="11" name="图片 10" descr="andrew-kliatskyi-jpu0gMXT9to-unsplash"/>
          <p:cNvPicPr>
            <a:picLocks noChangeAspect="1"/>
          </p:cNvPicPr>
          <p:nvPr>
            <p:custDataLst>
              <p:tags r:id="rId1"/>
            </p:custDataLst>
          </p:nvPr>
        </p:nvPicPr>
        <p:blipFill>
          <a:blip r:embed="rId9"/>
          <a:stretch>
            <a:fillRect/>
          </a:stretch>
        </p:blipFill>
        <p:spPr>
          <a:xfrm rot="5400000" flipH="1">
            <a:off x="2667000" y="-2667000"/>
            <a:ext cx="6858000" cy="12192000"/>
          </a:xfrm>
          <a:prstGeom prst="rect">
            <a:avLst/>
          </a:prstGeom>
        </p:spPr>
      </p:pic>
      <p:sp>
        <p:nvSpPr>
          <p:cNvPr id="10" name="正文"/>
          <p:cNvSpPr txBox="1">
            <a:spLocks noGrp="1"/>
          </p:cNvSpPr>
          <p:nvPr>
            <p:ph idx="3"/>
            <p:custDataLst>
              <p:tags r:id="rId2"/>
            </p:custDataLst>
          </p:nvPr>
        </p:nvSpPr>
        <p:spPr>
          <a:xfrm>
            <a:off x="6400805"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bg1"/>
                </a:solidFill>
                <a:uFillTx/>
                <a:latin typeface="+mn-ea"/>
                <a:ea typeface="+mn-ea"/>
                <a:cs typeface="微软雅黑" panose="020B0503020204020204"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zh-CN" altLang="en-US" dirty="0">
                <a:ln>
                  <a:noFill/>
                  <a:prstDash val="sysDot"/>
                </a:ln>
                <a:solidFill>
                  <a:schemeClr val="bg1"/>
                </a:solidFill>
                <a:latin typeface="+mn-ea"/>
                <a:ea typeface="+mn-ea"/>
                <a:cs typeface="微软雅黑" panose="020B0503020204020204" charset="-122"/>
                <a:sym typeface="+mn-ea"/>
              </a:rPr>
              <a:t>单击此处编辑母版文本样式</a:t>
            </a:r>
          </a:p>
          <a:p>
            <a:pPr lvl="1"/>
            <a:r>
              <a:rPr lang="zh-CN" altLang="en-US" dirty="0">
                <a:ln>
                  <a:noFill/>
                  <a:prstDash val="sysDot"/>
                </a:ln>
                <a:solidFill>
                  <a:schemeClr val="bg1"/>
                </a:solidFill>
                <a:latin typeface="+mn-ea"/>
                <a:ea typeface="+mn-ea"/>
                <a:cs typeface="微软雅黑" panose="020B0503020204020204" charset="-122"/>
                <a:sym typeface="+mn-ea"/>
              </a:rPr>
              <a:t>第二级</a:t>
            </a:r>
          </a:p>
          <a:p>
            <a:pPr lvl="2"/>
            <a:r>
              <a:rPr lang="zh-CN" altLang="en-US" dirty="0">
                <a:ln>
                  <a:noFill/>
                  <a:prstDash val="sysDot"/>
                </a:ln>
                <a:solidFill>
                  <a:schemeClr val="bg1"/>
                </a:solidFill>
                <a:latin typeface="+mn-ea"/>
                <a:ea typeface="+mn-ea"/>
                <a:cs typeface="微软雅黑" panose="020B0503020204020204" charset="-122"/>
                <a:sym typeface="+mn-ea"/>
              </a:rPr>
              <a:t>第三级</a:t>
            </a:r>
          </a:p>
          <a:p>
            <a:pPr lvl="3"/>
            <a:r>
              <a:rPr lang="zh-CN" altLang="en-US" dirty="0">
                <a:ln>
                  <a:noFill/>
                  <a:prstDash val="sysDot"/>
                </a:ln>
                <a:solidFill>
                  <a:schemeClr val="bg1"/>
                </a:solidFill>
                <a:latin typeface="+mn-ea"/>
                <a:ea typeface="+mn-ea"/>
                <a:cs typeface="微软雅黑" panose="020B0503020204020204" charset="-122"/>
                <a:sym typeface="+mn-ea"/>
              </a:rPr>
              <a:t>第四级</a:t>
            </a:r>
          </a:p>
          <a:p>
            <a:pPr lvl="4"/>
            <a:r>
              <a:rPr lang="zh-CN" altLang="en-US" dirty="0">
                <a:ln>
                  <a:noFill/>
                  <a:prstDash val="sysDot"/>
                </a:ln>
                <a:solidFill>
                  <a:schemeClr val="bg1"/>
                </a:solidFill>
                <a:latin typeface="+mn-ea"/>
                <a:ea typeface="+mn-ea"/>
                <a:cs typeface="微软雅黑" panose="020B0503020204020204" charset="-122"/>
                <a:sym typeface="+mn-ea"/>
              </a:rPr>
              <a:t>第五级</a:t>
            </a:r>
          </a:p>
        </p:txBody>
      </p:sp>
      <p:sp>
        <p:nvSpPr>
          <p:cNvPr id="9" name="正文"/>
          <p:cNvSpPr txBox="1">
            <a:spLocks noGrp="1"/>
          </p:cNvSpPr>
          <p:nvPr>
            <p:ph idx="2"/>
            <p:custDataLst>
              <p:tags r:id="rId3"/>
            </p:custDataLst>
          </p:nvPr>
        </p:nvSpPr>
        <p:spPr>
          <a:xfrm>
            <a:off x="608400"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bg1"/>
                </a:solidFill>
                <a:uFillTx/>
                <a:latin typeface="+mn-ea"/>
                <a:ea typeface="+mn-ea"/>
                <a:cs typeface="微软雅黑" panose="020B0503020204020204"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zh-CN" altLang="en-US" dirty="0">
                <a:ln>
                  <a:noFill/>
                  <a:prstDash val="sysDot"/>
                </a:ln>
                <a:solidFill>
                  <a:schemeClr val="bg1"/>
                </a:solidFill>
                <a:latin typeface="+mn-ea"/>
                <a:ea typeface="+mn-ea"/>
                <a:cs typeface="微软雅黑" panose="020B0503020204020204" charset="-122"/>
                <a:sym typeface="+mn-ea"/>
              </a:rPr>
              <a:t>单击此处编辑母版文本样式</a:t>
            </a:r>
          </a:p>
          <a:p>
            <a:pPr lvl="1"/>
            <a:r>
              <a:rPr lang="zh-CN" altLang="en-US" dirty="0">
                <a:ln>
                  <a:noFill/>
                  <a:prstDash val="sysDot"/>
                </a:ln>
                <a:solidFill>
                  <a:schemeClr val="bg1"/>
                </a:solidFill>
                <a:latin typeface="+mn-ea"/>
                <a:ea typeface="+mn-ea"/>
                <a:cs typeface="微软雅黑" panose="020B0503020204020204" charset="-122"/>
                <a:sym typeface="+mn-ea"/>
              </a:rPr>
              <a:t>第二级</a:t>
            </a:r>
          </a:p>
          <a:p>
            <a:pPr lvl="2"/>
            <a:r>
              <a:rPr lang="zh-CN" altLang="en-US" dirty="0">
                <a:ln>
                  <a:noFill/>
                  <a:prstDash val="sysDot"/>
                </a:ln>
                <a:solidFill>
                  <a:schemeClr val="bg1"/>
                </a:solidFill>
                <a:latin typeface="+mn-ea"/>
                <a:ea typeface="+mn-ea"/>
                <a:cs typeface="微软雅黑" panose="020B0503020204020204" charset="-122"/>
                <a:sym typeface="+mn-ea"/>
              </a:rPr>
              <a:t>第三级</a:t>
            </a:r>
          </a:p>
          <a:p>
            <a:pPr lvl="3"/>
            <a:r>
              <a:rPr lang="zh-CN" altLang="en-US" dirty="0">
                <a:ln>
                  <a:noFill/>
                  <a:prstDash val="sysDot"/>
                </a:ln>
                <a:solidFill>
                  <a:schemeClr val="bg1"/>
                </a:solidFill>
                <a:latin typeface="+mn-ea"/>
                <a:ea typeface="+mn-ea"/>
                <a:cs typeface="微软雅黑" panose="020B0503020204020204" charset="-122"/>
                <a:sym typeface="+mn-ea"/>
              </a:rPr>
              <a:t>第四级</a:t>
            </a:r>
          </a:p>
          <a:p>
            <a:pPr lvl="4"/>
            <a:r>
              <a:rPr lang="zh-CN" altLang="en-US" dirty="0">
                <a:ln>
                  <a:noFill/>
                  <a:prstDash val="sysDot"/>
                </a:ln>
                <a:solidFill>
                  <a:schemeClr val="bg1"/>
                </a:solidFill>
                <a:latin typeface="+mn-ea"/>
                <a:ea typeface="+mn-ea"/>
                <a:cs typeface="微软雅黑" panose="020B0503020204020204" charset="-122"/>
                <a:sym typeface="+mn-ea"/>
              </a:rPr>
              <a:t>第五级</a:t>
            </a:r>
          </a:p>
        </p:txBody>
      </p:sp>
      <p:sp>
        <p:nvSpPr>
          <p:cNvPr id="8" name="标题"/>
          <p:cNvSpPr txBox="1">
            <a:spLocks noGrp="1"/>
          </p:cNvSpPr>
          <p:nvPr>
            <p:ph type="title" idx="1"/>
            <p:custDataLst>
              <p:tags r:id="rId4"/>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solidFill>
                  <a:schemeClr val="bg1"/>
                </a:solidFill>
                <a:latin typeface="+mj-ea"/>
                <a:ea typeface="+mj-ea"/>
                <a:cs typeface="微软雅黑" panose="020B0503020204020204" charset="-122"/>
              </a:defRPr>
            </a:lvl1pPr>
          </a:lstStyle>
          <a:p>
            <a:pPr lvl="0"/>
            <a:r>
              <a:rPr>
                <a:sym typeface="+mn-ea"/>
              </a:rPr>
              <a:t>单击此处编辑母版标题样式</a:t>
            </a:r>
          </a:p>
        </p:txBody>
      </p:sp>
      <p:sp>
        <p:nvSpPr>
          <p:cNvPr id="5" name="日期占位符 4"/>
          <p:cNvSpPr>
            <a:spLocks noGrp="1"/>
          </p:cNvSpPr>
          <p:nvPr>
            <p:ph type="dt" sz="half" idx="10"/>
            <p:custDataLst>
              <p:tags r:id="rId5"/>
            </p:custDataLst>
          </p:nvPr>
        </p:nvSpPr>
        <p:spPr>
          <a:xfrm>
            <a:off x="838200" y="6356350"/>
            <a:ext cx="2743200" cy="365125"/>
          </a:xfrm>
        </p:spPr>
        <p:txBody>
          <a:bodyPr/>
          <a:lstStyle/>
          <a:p>
            <a:fld id="{297C79FE-DCC0-4620-A566-16CA7A0CE41F}" type="datetimeFigureOut">
              <a:rPr lang="zh-CN" altLang="en-US" smtClean="0"/>
              <a:t>2023/11/25</a:t>
            </a:fld>
            <a:endParaRPr lang="zh-CN" altLang="en-US" dirty="0"/>
          </a:p>
        </p:txBody>
      </p:sp>
      <p:sp>
        <p:nvSpPr>
          <p:cNvPr id="6" name="页脚占位符 5"/>
          <p:cNvSpPr>
            <a:spLocks noGrp="1"/>
          </p:cNvSpPr>
          <p:nvPr>
            <p:ph type="ftr" sz="quarter" idx="11"/>
            <p:custDataLst>
              <p:tags r:id="rId6"/>
            </p:custDataLst>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8610600" y="6356350"/>
            <a:ext cx="2743200" cy="365125"/>
          </a:xfrm>
        </p:spPr>
        <p:txBody>
          <a:bodyPr/>
          <a:lstStyle/>
          <a:p>
            <a:fld id="{515A922F-1294-4387-9CB3-FCC8465D972A}" type="slidenum">
              <a:rPr lang="zh-CN" altLang="en-US" smtClean="0"/>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solidFill>
          <a:schemeClr val="bg1"/>
        </a:solidFill>
        <a:effectLst/>
      </p:bgPr>
    </p:bg>
    <p:spTree>
      <p:nvGrpSpPr>
        <p:cNvPr id="1" name=""/>
        <p:cNvGrpSpPr/>
        <p:nvPr/>
      </p:nvGrpSpPr>
      <p:grpSpPr>
        <a:xfrm>
          <a:off x="0" y="0"/>
          <a:ext cx="0" cy="0"/>
          <a:chOff x="0" y="0"/>
          <a:chExt cx="0" cy="0"/>
        </a:xfrm>
      </p:grpSpPr>
      <p:pic>
        <p:nvPicPr>
          <p:cNvPr id="15" name="图片 14" descr="andrew-kliatskyi-jpu0gMXT9to-unsplash"/>
          <p:cNvPicPr>
            <a:picLocks noChangeAspect="1"/>
          </p:cNvPicPr>
          <p:nvPr>
            <p:custDataLst>
              <p:tags r:id="rId1"/>
            </p:custDataLst>
          </p:nvPr>
        </p:nvPicPr>
        <p:blipFill>
          <a:blip r:embed="rId11"/>
          <a:stretch>
            <a:fillRect/>
          </a:stretch>
        </p:blipFill>
        <p:spPr>
          <a:xfrm rot="5400000" flipH="1">
            <a:off x="2667000" y="-2667000"/>
            <a:ext cx="6858000" cy="12192000"/>
          </a:xfrm>
          <a:prstGeom prst="rect">
            <a:avLst/>
          </a:prstGeom>
        </p:spPr>
      </p:pic>
      <p:sp>
        <p:nvSpPr>
          <p:cNvPr id="14" name="正文"/>
          <p:cNvSpPr txBox="1">
            <a:spLocks noGrp="1"/>
          </p:cNvSpPr>
          <p:nvPr>
            <p:ph idx="5"/>
            <p:custDataLst>
              <p:tags r:id="rId2"/>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bg1"/>
                </a:solidFill>
                <a:uFillTx/>
                <a:latin typeface="+mn-ea"/>
                <a:ea typeface="+mn-ea"/>
                <a:cs typeface="微软雅黑" panose="020B0503020204020204"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zh-CN" altLang="en-US" dirty="0">
                <a:ln>
                  <a:noFill/>
                  <a:prstDash val="sysDot"/>
                </a:ln>
                <a:solidFill>
                  <a:schemeClr val="bg1"/>
                </a:solidFill>
                <a:latin typeface="+mn-ea"/>
                <a:ea typeface="+mn-ea"/>
                <a:cs typeface="微软雅黑" panose="020B0503020204020204" charset="-122"/>
                <a:sym typeface="+mn-ea"/>
              </a:rPr>
              <a:t>单击此处编辑母版文本样式</a:t>
            </a:r>
          </a:p>
          <a:p>
            <a:pPr lvl="1"/>
            <a:r>
              <a:rPr lang="zh-CN" altLang="en-US" dirty="0">
                <a:ln>
                  <a:noFill/>
                  <a:prstDash val="sysDot"/>
                </a:ln>
                <a:solidFill>
                  <a:schemeClr val="bg1"/>
                </a:solidFill>
                <a:latin typeface="+mn-ea"/>
                <a:ea typeface="+mn-ea"/>
                <a:cs typeface="微软雅黑" panose="020B0503020204020204" charset="-122"/>
                <a:sym typeface="+mn-ea"/>
              </a:rPr>
              <a:t>第二级</a:t>
            </a:r>
          </a:p>
          <a:p>
            <a:pPr lvl="2"/>
            <a:r>
              <a:rPr lang="zh-CN" altLang="en-US" dirty="0">
                <a:ln>
                  <a:noFill/>
                  <a:prstDash val="sysDot"/>
                </a:ln>
                <a:solidFill>
                  <a:schemeClr val="bg1"/>
                </a:solidFill>
                <a:latin typeface="+mn-ea"/>
                <a:ea typeface="+mn-ea"/>
                <a:cs typeface="微软雅黑" panose="020B0503020204020204" charset="-122"/>
                <a:sym typeface="+mn-ea"/>
              </a:rPr>
              <a:t>第三级</a:t>
            </a:r>
          </a:p>
          <a:p>
            <a:pPr lvl="3"/>
            <a:r>
              <a:rPr lang="zh-CN" altLang="en-US" dirty="0">
                <a:ln>
                  <a:noFill/>
                  <a:prstDash val="sysDot"/>
                </a:ln>
                <a:solidFill>
                  <a:schemeClr val="bg1"/>
                </a:solidFill>
                <a:latin typeface="+mn-ea"/>
                <a:ea typeface="+mn-ea"/>
                <a:cs typeface="微软雅黑" panose="020B0503020204020204" charset="-122"/>
                <a:sym typeface="+mn-ea"/>
              </a:rPr>
              <a:t>第四级</a:t>
            </a:r>
          </a:p>
          <a:p>
            <a:pPr lvl="4"/>
            <a:r>
              <a:rPr lang="zh-CN" altLang="en-US" dirty="0">
                <a:ln>
                  <a:noFill/>
                  <a:prstDash val="sysDot"/>
                </a:ln>
                <a:solidFill>
                  <a:schemeClr val="bg1"/>
                </a:solidFill>
                <a:latin typeface="+mn-ea"/>
                <a:ea typeface="+mn-ea"/>
                <a:cs typeface="微软雅黑" panose="020B0503020204020204" charset="-122"/>
                <a:sym typeface="+mn-ea"/>
              </a:rPr>
              <a:t>第五级</a:t>
            </a:r>
          </a:p>
        </p:txBody>
      </p:sp>
      <p:sp>
        <p:nvSpPr>
          <p:cNvPr id="13" name="标题"/>
          <p:cNvSpPr txBox="1">
            <a:spLocks noGrp="1"/>
          </p:cNvSpPr>
          <p:nvPr>
            <p:ph type="title" idx="4"/>
            <p:custDataLst>
              <p:tags r:id="rId3"/>
            </p:custDataLst>
          </p:nvPr>
        </p:nvSpPr>
        <p:spPr>
          <a:xfrm>
            <a:off x="62352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bg1"/>
                </a:solidFill>
                <a:latin typeface="+mn-ea"/>
                <a:ea typeface="+mn-ea"/>
                <a:cs typeface="微软雅黑" panose="020B0503020204020204" charset="-122"/>
              </a:defRPr>
            </a:lvl1pPr>
          </a:lstStyle>
          <a:p>
            <a:pPr lvl="0"/>
            <a:r>
              <a:rPr>
                <a:sym typeface="+mn-ea"/>
              </a:rPr>
              <a:t>单击此处编辑母版标题样式</a:t>
            </a:r>
          </a:p>
        </p:txBody>
      </p:sp>
      <p:sp>
        <p:nvSpPr>
          <p:cNvPr id="12" name="正文"/>
          <p:cNvSpPr txBox="1">
            <a:spLocks noGrp="1"/>
          </p:cNvSpPr>
          <p:nvPr>
            <p:ph idx="3"/>
            <p:custDataLst>
              <p:tags r:id="rId4"/>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bg1"/>
                </a:solidFill>
                <a:uFillTx/>
                <a:latin typeface="+mn-ea"/>
                <a:ea typeface="+mn-ea"/>
                <a:cs typeface="微软雅黑" panose="020B0503020204020204"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zh-CN" altLang="en-US" dirty="0">
                <a:ln>
                  <a:noFill/>
                  <a:prstDash val="sysDot"/>
                </a:ln>
                <a:solidFill>
                  <a:schemeClr val="bg1"/>
                </a:solidFill>
                <a:latin typeface="+mn-ea"/>
                <a:ea typeface="+mn-ea"/>
                <a:cs typeface="微软雅黑" panose="020B0503020204020204" charset="-122"/>
                <a:sym typeface="+mn-ea"/>
              </a:rPr>
              <a:t>单击此处编辑母版文本样式</a:t>
            </a:r>
          </a:p>
          <a:p>
            <a:pPr lvl="1"/>
            <a:r>
              <a:rPr lang="zh-CN" altLang="en-US" dirty="0">
                <a:ln>
                  <a:noFill/>
                  <a:prstDash val="sysDot"/>
                </a:ln>
                <a:solidFill>
                  <a:schemeClr val="bg1"/>
                </a:solidFill>
                <a:latin typeface="+mn-ea"/>
                <a:ea typeface="+mn-ea"/>
                <a:cs typeface="微软雅黑" panose="020B0503020204020204" charset="-122"/>
                <a:sym typeface="+mn-ea"/>
              </a:rPr>
              <a:t>第二级</a:t>
            </a:r>
          </a:p>
          <a:p>
            <a:pPr lvl="2"/>
            <a:r>
              <a:rPr lang="zh-CN" altLang="en-US" dirty="0">
                <a:ln>
                  <a:noFill/>
                  <a:prstDash val="sysDot"/>
                </a:ln>
                <a:solidFill>
                  <a:schemeClr val="bg1"/>
                </a:solidFill>
                <a:latin typeface="+mn-ea"/>
                <a:ea typeface="+mn-ea"/>
                <a:cs typeface="微软雅黑" panose="020B0503020204020204" charset="-122"/>
                <a:sym typeface="+mn-ea"/>
              </a:rPr>
              <a:t>第三级</a:t>
            </a:r>
          </a:p>
          <a:p>
            <a:pPr lvl="3"/>
            <a:r>
              <a:rPr lang="zh-CN" altLang="en-US" dirty="0">
                <a:ln>
                  <a:noFill/>
                  <a:prstDash val="sysDot"/>
                </a:ln>
                <a:solidFill>
                  <a:schemeClr val="bg1"/>
                </a:solidFill>
                <a:latin typeface="+mn-ea"/>
                <a:ea typeface="+mn-ea"/>
                <a:cs typeface="微软雅黑" panose="020B0503020204020204" charset="-122"/>
                <a:sym typeface="+mn-ea"/>
              </a:rPr>
              <a:t>第四级</a:t>
            </a:r>
          </a:p>
          <a:p>
            <a:pPr lvl="4"/>
            <a:r>
              <a:rPr lang="zh-CN" altLang="en-US" dirty="0">
                <a:ln>
                  <a:noFill/>
                  <a:prstDash val="sysDot"/>
                </a:ln>
                <a:solidFill>
                  <a:schemeClr val="bg1"/>
                </a:solidFill>
                <a:latin typeface="+mn-ea"/>
                <a:ea typeface="+mn-ea"/>
                <a:cs typeface="微软雅黑" panose="020B0503020204020204" charset="-122"/>
                <a:sym typeface="+mn-ea"/>
              </a:rPr>
              <a:t>第五级</a:t>
            </a:r>
          </a:p>
        </p:txBody>
      </p:sp>
      <p:sp>
        <p:nvSpPr>
          <p:cNvPr id="11" name="标题"/>
          <p:cNvSpPr txBox="1">
            <a:spLocks noGrp="1"/>
          </p:cNvSpPr>
          <p:nvPr>
            <p:ph type="title" idx="2"/>
            <p:custDataLst>
              <p:tags r:id="rId5"/>
            </p:custDataLst>
          </p:nvPr>
        </p:nvSpPr>
        <p:spPr>
          <a:xfrm>
            <a:off x="6084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bg1"/>
                </a:solidFill>
                <a:latin typeface="+mn-ea"/>
                <a:ea typeface="+mn-ea"/>
                <a:cs typeface="微软雅黑" panose="020B0503020204020204" charset="-122"/>
              </a:defRPr>
            </a:lvl1pPr>
          </a:lstStyle>
          <a:p>
            <a:pPr lvl="0"/>
            <a:r>
              <a:rPr>
                <a:sym typeface="+mn-ea"/>
              </a:rPr>
              <a:t>单击此处编辑母版标题样式</a:t>
            </a:r>
          </a:p>
        </p:txBody>
      </p:sp>
      <p:sp>
        <p:nvSpPr>
          <p:cNvPr id="10" name="标题"/>
          <p:cNvSpPr txBox="1">
            <a:spLocks noGrp="1"/>
          </p:cNvSpPr>
          <p:nvPr>
            <p:ph type="title" idx="1"/>
            <p:custDataLst>
              <p:tags r:id="rId6"/>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solidFill>
                  <a:schemeClr val="bg1"/>
                </a:solidFill>
                <a:latin typeface="+mj-ea"/>
                <a:ea typeface="+mj-ea"/>
                <a:cs typeface="微软雅黑" panose="020B0503020204020204" charset="-122"/>
              </a:defRPr>
            </a:lvl1pPr>
          </a:lstStyle>
          <a:p>
            <a:pPr lvl="0"/>
            <a:r>
              <a:rPr>
                <a:sym typeface="+mn-ea"/>
              </a:rPr>
              <a:t>单击此处编辑母版标题样式</a:t>
            </a:r>
          </a:p>
        </p:txBody>
      </p:sp>
      <p:sp>
        <p:nvSpPr>
          <p:cNvPr id="7" name="日期占位符 6"/>
          <p:cNvSpPr>
            <a:spLocks noGrp="1"/>
          </p:cNvSpPr>
          <p:nvPr>
            <p:ph type="dt" sz="half" idx="10"/>
            <p:custDataLst>
              <p:tags r:id="rId7"/>
            </p:custDataLst>
          </p:nvPr>
        </p:nvSpPr>
        <p:spPr>
          <a:xfrm>
            <a:off x="838200" y="6356350"/>
            <a:ext cx="2743200" cy="365125"/>
          </a:xfrm>
        </p:spPr>
        <p:txBody>
          <a:bodyPr/>
          <a:lstStyle/>
          <a:p>
            <a:fld id="{297C79FE-DCC0-4620-A566-16CA7A0CE41F}" type="datetimeFigureOut">
              <a:rPr lang="zh-CN" altLang="en-US" smtClean="0"/>
              <a:t>2023/11/25</a:t>
            </a:fld>
            <a:endParaRPr lang="zh-CN" altLang="en-US" dirty="0"/>
          </a:p>
        </p:txBody>
      </p:sp>
      <p:sp>
        <p:nvSpPr>
          <p:cNvPr id="8" name="页脚占位符 7"/>
          <p:cNvSpPr>
            <a:spLocks noGrp="1"/>
          </p:cNvSpPr>
          <p:nvPr>
            <p:ph type="ftr" sz="quarter" idx="11"/>
            <p:custDataLst>
              <p:tags r:id="rId8"/>
            </p:custDataLst>
          </p:nvPr>
        </p:nvSpPr>
        <p:spPr>
          <a:xfrm>
            <a:off x="4038600" y="6356350"/>
            <a:ext cx="4114800" cy="365125"/>
          </a:xfrm>
        </p:spPr>
        <p:txBody>
          <a:bodyPr/>
          <a:lstStyle/>
          <a:p>
            <a:endParaRPr lang="zh-CN" altLang="en-US" dirty="0"/>
          </a:p>
        </p:txBody>
      </p:sp>
      <p:sp>
        <p:nvSpPr>
          <p:cNvPr id="9" name="灯片编号占位符 8"/>
          <p:cNvSpPr>
            <a:spLocks noGrp="1"/>
          </p:cNvSpPr>
          <p:nvPr>
            <p:ph type="sldNum" sz="quarter" idx="12"/>
            <p:custDataLst>
              <p:tags r:id="rId9"/>
            </p:custDataLst>
          </p:nvPr>
        </p:nvSpPr>
        <p:spPr>
          <a:xfrm>
            <a:off x="8610600" y="6356350"/>
            <a:ext cx="2743200" cy="365125"/>
          </a:xfrm>
        </p:spPr>
        <p:txBody>
          <a:bodyPr/>
          <a:lstStyle/>
          <a:p>
            <a:fld id="{515A922F-1294-4387-9CB3-FCC8465D972A}" type="slidenum">
              <a:rPr lang="zh-CN" altLang="en-US" smtClean="0"/>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仅标题">
    <p:bg>
      <p:bgPr>
        <a:solidFill>
          <a:schemeClr val="bg1"/>
        </a:solidFill>
        <a:effectLst/>
      </p:bgPr>
    </p:bg>
    <p:spTree>
      <p:nvGrpSpPr>
        <p:cNvPr id="1" name=""/>
        <p:cNvGrpSpPr/>
        <p:nvPr/>
      </p:nvGrpSpPr>
      <p:grpSpPr>
        <a:xfrm>
          <a:off x="0" y="0"/>
          <a:ext cx="0" cy="0"/>
          <a:chOff x="0" y="0"/>
          <a:chExt cx="0" cy="0"/>
        </a:xfrm>
      </p:grpSpPr>
      <p:pic>
        <p:nvPicPr>
          <p:cNvPr id="9" name="图片 8" descr="andrew-kliatskyi-jpu0gMXT9to-unsplash"/>
          <p:cNvPicPr>
            <a:picLocks noChangeAspect="1"/>
          </p:cNvPicPr>
          <p:nvPr>
            <p:custDataLst>
              <p:tags r:id="rId1"/>
            </p:custDataLst>
          </p:nvPr>
        </p:nvPicPr>
        <p:blipFill>
          <a:blip r:embed="rId9"/>
          <a:stretch>
            <a:fillRect/>
          </a:stretch>
        </p:blipFill>
        <p:spPr>
          <a:xfrm rot="5400000" flipH="1">
            <a:off x="2673350" y="-2667000"/>
            <a:ext cx="6858000" cy="12192000"/>
          </a:xfrm>
          <a:prstGeom prst="rect">
            <a:avLst/>
          </a:prstGeom>
        </p:spPr>
      </p:pic>
      <p:sp>
        <p:nvSpPr>
          <p:cNvPr id="17" name="任意多边形 16"/>
          <p:cNvSpPr/>
          <p:nvPr>
            <p:custDataLst>
              <p:tags r:id="rId2"/>
            </p:custDataLst>
          </p:nvPr>
        </p:nvSpPr>
        <p:spPr>
          <a:xfrm>
            <a:off x="6350" y="5287860"/>
            <a:ext cx="12183110" cy="917344"/>
          </a:xfrm>
          <a:custGeom>
            <a:avLst/>
            <a:gdLst>
              <a:gd name="connsiteX0" fmla="*/ 0 w 19186"/>
              <a:gd name="connsiteY0" fmla="*/ 1441 h 1444"/>
              <a:gd name="connsiteX1" fmla="*/ 5475 w 19186"/>
              <a:gd name="connsiteY1" fmla="*/ 448 h 1444"/>
              <a:gd name="connsiteX2" fmla="*/ 10425 w 19186"/>
              <a:gd name="connsiteY2" fmla="*/ 1348 h 1444"/>
              <a:gd name="connsiteX3" fmla="*/ 14640 w 19186"/>
              <a:gd name="connsiteY3" fmla="*/ 13 h 1444"/>
              <a:gd name="connsiteX4" fmla="*/ 15740 w 19186"/>
              <a:gd name="connsiteY4" fmla="*/ 1379 h 1444"/>
              <a:gd name="connsiteX5" fmla="*/ 19186 w 19186"/>
              <a:gd name="connsiteY5" fmla="*/ 869 h 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86" h="1445">
                <a:moveTo>
                  <a:pt x="0" y="1441"/>
                </a:moveTo>
                <a:cubicBezTo>
                  <a:pt x="1860" y="1484"/>
                  <a:pt x="3255" y="1152"/>
                  <a:pt x="5475" y="448"/>
                </a:cubicBezTo>
                <a:cubicBezTo>
                  <a:pt x="7695" y="-256"/>
                  <a:pt x="8715" y="1363"/>
                  <a:pt x="10425" y="1348"/>
                </a:cubicBezTo>
                <a:cubicBezTo>
                  <a:pt x="12135" y="1333"/>
                  <a:pt x="13665" y="-153"/>
                  <a:pt x="14640" y="13"/>
                </a:cubicBezTo>
                <a:cubicBezTo>
                  <a:pt x="15615" y="179"/>
                  <a:pt x="14825" y="1231"/>
                  <a:pt x="15740" y="1379"/>
                </a:cubicBezTo>
                <a:cubicBezTo>
                  <a:pt x="16655" y="1527"/>
                  <a:pt x="18607" y="404"/>
                  <a:pt x="19186" y="869"/>
                </a:cubicBezTo>
              </a:path>
            </a:pathLst>
          </a:custGeom>
          <a:noFill/>
          <a:ln w="114300">
            <a:gradFill>
              <a:gsLst>
                <a:gs pos="0">
                  <a:schemeClr val="accent6"/>
                </a:gs>
                <a:gs pos="28000">
                  <a:schemeClr val="accent5"/>
                </a:gs>
                <a:gs pos="56000">
                  <a:schemeClr val="accent4">
                    <a:alpha val="100000"/>
                  </a:schemeClr>
                </a:gs>
                <a:gs pos="74000">
                  <a:schemeClr val="accent3"/>
                </a:gs>
                <a:gs pos="83000">
                  <a:schemeClr val="accent2"/>
                </a:gs>
                <a:gs pos="100000">
                  <a:schemeClr val="accent1"/>
                </a:gs>
              </a:gsLst>
              <a:lin ang="0" scaled="0"/>
            </a:gra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cs typeface="微软雅黑" panose="020B0503020204020204" charset="-122"/>
              <a:sym typeface="+mn-ea"/>
            </a:endParaRPr>
          </a:p>
        </p:txBody>
      </p:sp>
      <p:sp>
        <p:nvSpPr>
          <p:cNvPr id="7" name="副标题"/>
          <p:cNvSpPr txBox="1">
            <a:spLocks noGrp="1"/>
          </p:cNvSpPr>
          <p:nvPr>
            <p:ph type="body" idx="2" hasCustomPrompt="1"/>
            <p:custDataLst>
              <p:tags r:id="rId3"/>
            </p:custDataLst>
          </p:nvPr>
        </p:nvSpPr>
        <p:spPr>
          <a:xfrm>
            <a:off x="814705" y="935355"/>
            <a:ext cx="10562590" cy="833755"/>
          </a:xfrm>
          <a:prstGeom prst="rect">
            <a:avLst/>
          </a:prstGeom>
          <a:noFill/>
        </p:spPr>
        <p:txBody>
          <a:bodyPr wrap="square" lIns="0" tIns="0" rIns="0" bIns="0" rtlCol="0" anchor="ctr">
            <a:normAutofit/>
          </a:bodyPr>
          <a:lstStyle>
            <a:lvl1pPr marL="0" marR="0" algn="ctr" defTabSz="914400" rtl="0" eaLnBrk="1" fontAlgn="auto" latinLnBrk="0" hangingPunct="1">
              <a:lnSpc>
                <a:spcPct val="100000"/>
              </a:lnSpc>
              <a:buClrTx/>
              <a:buSzTx/>
              <a:buFontTx/>
              <a:buNone/>
              <a:defRPr kumimoji="0" lang="en-US" altLang="zh-CN" sz="6000" b="1" i="0" u="none" strike="noStrike" kern="1200" cap="none" spc="300" normalizeH="0" baseline="0" noProof="1" dirty="0">
                <a:ln w="19050">
                  <a:gradFill>
                    <a:gsLst>
                      <a:gs pos="8000">
                        <a:schemeClr val="accent2">
                          <a:lumMod val="20000"/>
                          <a:lumOff val="80000"/>
                          <a:alpha val="0"/>
                        </a:schemeClr>
                      </a:gs>
                      <a:gs pos="88000">
                        <a:schemeClr val="accent2">
                          <a:alpha val="34000"/>
                        </a:schemeClr>
                      </a:gs>
                    </a:gsLst>
                    <a:lin ang="16200000" scaled="0"/>
                  </a:gradFill>
                </a:ln>
                <a:noFill/>
                <a:latin typeface="+mj-ea"/>
                <a:ea typeface="+mj-ea"/>
                <a:cs typeface="微软雅黑" panose="020B0503020204020204" charset="-122"/>
              </a:defRPr>
            </a:lvl1pPr>
          </a:lstStyle>
          <a:p>
            <a:pPr lvl="0" algn="ctr"/>
            <a:r>
              <a:rPr>
                <a:sym typeface="+mn-ea"/>
              </a:rPr>
              <a:t>单击此处编辑母版副标题样式</a:t>
            </a:r>
          </a:p>
        </p:txBody>
      </p:sp>
      <p:sp>
        <p:nvSpPr>
          <p:cNvPr id="6" name="标题"/>
          <p:cNvSpPr txBox="1">
            <a:spLocks noGrp="1"/>
          </p:cNvSpPr>
          <p:nvPr>
            <p:ph type="title" idx="1"/>
            <p:custDataLst>
              <p:tags r:id="rId4"/>
            </p:custDataLst>
          </p:nvPr>
        </p:nvSpPr>
        <p:spPr>
          <a:xfrm>
            <a:off x="916940" y="934720"/>
            <a:ext cx="10358120" cy="922020"/>
          </a:xfrm>
          <a:prstGeom prst="rect">
            <a:avLst/>
          </a:prstGeom>
          <a:noFill/>
        </p:spPr>
        <p:txBody>
          <a:bodyPr wrap="square" lIns="0" tIns="0" rIns="0" bIns="0" rtlCol="0" anchor="ctr">
            <a:normAutofit/>
          </a:bodyPr>
          <a:lstStyle>
            <a:lvl1pPr marL="0" marR="0" algn="ctr" defTabSz="914400" rtl="0" eaLnBrk="1" fontAlgn="auto" latinLnBrk="0" hangingPunct="1">
              <a:lnSpc>
                <a:spcPct val="100000"/>
              </a:lnSpc>
              <a:buClrTx/>
              <a:buSzTx/>
              <a:buFontTx/>
              <a:buNone/>
              <a:defRPr kumimoji="0" lang="zh-CN" altLang="en-US" sz="6000" b="1" i="0" u="none" strike="noStrike" kern="1200" cap="none" spc="300" normalizeH="0" baseline="0" noProof="1" dirty="0">
                <a:solidFill>
                  <a:schemeClr val="bg1"/>
                </a:solidFill>
                <a:latin typeface="+mj-ea"/>
                <a:ea typeface="+mj-ea"/>
                <a:cs typeface="微软雅黑" panose="020B0503020204020204" charset="-122"/>
              </a:defRPr>
            </a:lvl1pPr>
          </a:lstStyle>
          <a:p>
            <a:pPr lvl="0" algn="ctr"/>
            <a:r>
              <a:rPr>
                <a:sym typeface="+mn-ea"/>
              </a:rPr>
              <a:t>单击此处编辑母版标题样式</a:t>
            </a:r>
          </a:p>
        </p:txBody>
      </p:sp>
      <p:sp>
        <p:nvSpPr>
          <p:cNvPr id="3" name="日期占位符 2"/>
          <p:cNvSpPr>
            <a:spLocks noGrp="1"/>
          </p:cNvSpPr>
          <p:nvPr>
            <p:ph type="dt" sz="half" idx="10"/>
            <p:custDataLst>
              <p:tags r:id="rId5"/>
            </p:custDataLst>
          </p:nvPr>
        </p:nvSpPr>
        <p:spPr>
          <a:xfrm>
            <a:off x="838200" y="6356350"/>
            <a:ext cx="2743200" cy="365125"/>
          </a:xfrm>
        </p:spPr>
        <p:txBody>
          <a:bodyPr/>
          <a:lstStyle/>
          <a:p>
            <a:fld id="{297C79FE-DCC0-4620-A566-16CA7A0CE41F}" type="datetimeFigureOut">
              <a:rPr lang="zh-CN" altLang="en-US" smtClean="0"/>
              <a:t>2023/11/25</a:t>
            </a:fld>
            <a:endParaRPr lang="zh-CN" altLang="en-US" dirty="0"/>
          </a:p>
        </p:txBody>
      </p:sp>
      <p:sp>
        <p:nvSpPr>
          <p:cNvPr id="4" name="页脚占位符 3"/>
          <p:cNvSpPr>
            <a:spLocks noGrp="1"/>
          </p:cNvSpPr>
          <p:nvPr>
            <p:ph type="ftr" sz="quarter" idx="11"/>
            <p:custDataLst>
              <p:tags r:id="rId6"/>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8610600" y="6356350"/>
            <a:ext cx="2743200" cy="365125"/>
          </a:xfrm>
        </p:spPr>
        <p:txBody>
          <a:bodyPr/>
          <a:lstStyle/>
          <a:p>
            <a:fld id="{515A922F-1294-4387-9CB3-FCC8465D972A}" type="slidenum">
              <a:rPr lang="zh-CN" altLang="en-US" smtClean="0"/>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空白">
    <p:bg>
      <p:bgPr>
        <a:solidFill>
          <a:schemeClr val="bg1"/>
        </a:solidFill>
        <a:effectLst/>
      </p:bgPr>
    </p:bg>
    <p:spTree>
      <p:nvGrpSpPr>
        <p:cNvPr id="1" name=""/>
        <p:cNvGrpSpPr/>
        <p:nvPr/>
      </p:nvGrpSpPr>
      <p:grpSpPr>
        <a:xfrm>
          <a:off x="0" y="0"/>
          <a:ext cx="0" cy="0"/>
          <a:chOff x="0" y="0"/>
          <a:chExt cx="0" cy="0"/>
        </a:xfrm>
      </p:grpSpPr>
      <p:pic>
        <p:nvPicPr>
          <p:cNvPr id="8" name="图片 7" descr="andrew-kliatskyi-jpu0gMXT9to-unsplash"/>
          <p:cNvPicPr>
            <a:picLocks noChangeAspect="1"/>
          </p:cNvPicPr>
          <p:nvPr>
            <p:custDataLst>
              <p:tags r:id="rId1"/>
            </p:custDataLst>
          </p:nvPr>
        </p:nvPicPr>
        <p:blipFill>
          <a:blip r:embed="rId6"/>
          <a:stretch>
            <a:fillRect/>
          </a:stretch>
        </p:blipFill>
        <p:spPr>
          <a:xfrm rot="5400000" flipH="1">
            <a:off x="2667000" y="-2667000"/>
            <a:ext cx="6858000" cy="12192000"/>
          </a:xfrm>
          <a:prstGeom prst="rect">
            <a:avLst/>
          </a:prstGeom>
        </p:spPr>
      </p:pic>
      <p:sp>
        <p:nvSpPr>
          <p:cNvPr id="3" name="日期占位符 2"/>
          <p:cNvSpPr>
            <a:spLocks noGrp="1"/>
          </p:cNvSpPr>
          <p:nvPr>
            <p:ph type="dt" sz="half" idx="10"/>
            <p:custDataLst>
              <p:tags r:id="rId2"/>
            </p:custDataLst>
          </p:nvPr>
        </p:nvSpPr>
        <p:spPr/>
        <p:txBody>
          <a:bodyPr/>
          <a:lstStyle/>
          <a:p>
            <a:fld id="{297C79FE-DCC0-4620-A566-16CA7A0CE41F}" type="datetimeFigureOut">
              <a:rPr lang="zh-CN" altLang="en-US" smtClean="0"/>
              <a:t>2023/11/25</a:t>
            </a:fld>
            <a:endParaRPr lang="zh-CN" altLang="en-US" dirty="0"/>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515A922F-1294-4387-9CB3-FCC8465D972A}" type="slidenum">
              <a:rPr lang="zh-CN" altLang="en-US" smtClean="0"/>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760FBDFE-C587-4B4C-A407-44438C67B59E}" type="datetimeFigureOut">
              <a:rPr lang="zh-CN" altLang="en-US" smtClean="0"/>
              <a:t>2023/11/25</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11" name="标题 10"/>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normAutofit/>
          </a:bodyPr>
          <a:lstStyle>
            <a:lvl1pPr indent="0" eaLnBrk="1" fontAlgn="auto" latinLnBrk="0" hangingPunct="1">
              <a:defRPr baseline="0">
                <a:solidFill>
                  <a:schemeClr val="bg1"/>
                </a:solidFill>
                <a:latin typeface="Arial" panose="020B0604020202020204" pitchFamily="34" charset="0"/>
                <a:ea typeface="微软雅黑" panose="020B0503020204020204" charset="-122"/>
              </a:defRPr>
            </a:lvl1pPr>
            <a:lvl2pPr indent="0" eaLnBrk="1" fontAlgn="auto" latinLnBrk="0" hangingPunct="1">
              <a:defRPr baseline="0">
                <a:solidFill>
                  <a:schemeClr val="bg1"/>
                </a:solidFill>
                <a:latin typeface="Arial" panose="020B0604020202020204" pitchFamily="34" charset="0"/>
                <a:ea typeface="微软雅黑" panose="020B0503020204020204" charset="-122"/>
              </a:defRPr>
            </a:lvl2pPr>
            <a:lvl3pPr indent="0" eaLnBrk="1" fontAlgn="auto" latinLnBrk="0" hangingPunct="1">
              <a:defRPr baseline="0">
                <a:solidFill>
                  <a:schemeClr val="bg1"/>
                </a:solidFill>
                <a:latin typeface="Arial" panose="020B0604020202020204" pitchFamily="34" charset="0"/>
                <a:ea typeface="微软雅黑" panose="020B0503020204020204" charset="-122"/>
              </a:defRPr>
            </a:lvl3pPr>
            <a:lvl4pPr indent="0" eaLnBrk="1" fontAlgn="auto" latinLnBrk="0" hangingPunct="1">
              <a:defRPr baseline="0">
                <a:solidFill>
                  <a:schemeClr val="bg1"/>
                </a:solidFill>
                <a:latin typeface="Arial" panose="020B0604020202020204" pitchFamily="34" charset="0"/>
                <a:ea typeface="微软雅黑" panose="020B0503020204020204" charset="-122"/>
              </a:defRPr>
            </a:lvl4pPr>
            <a:lvl5pPr indent="0" eaLnBrk="1" fontAlgn="auto" latinLnBrk="0" hangingPunct="1">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dirty="0"/>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内容">
    <p:bg>
      <p:bgPr>
        <a:solidFill>
          <a:schemeClr val="bg1"/>
        </a:solidFill>
        <a:effectLst/>
      </p:bgPr>
    </p:bg>
    <p:spTree>
      <p:nvGrpSpPr>
        <p:cNvPr id="1" name=""/>
        <p:cNvGrpSpPr/>
        <p:nvPr/>
      </p:nvGrpSpPr>
      <p:grpSpPr>
        <a:xfrm>
          <a:off x="0" y="0"/>
          <a:ext cx="0" cy="0"/>
          <a:chOff x="0" y="0"/>
          <a:chExt cx="0" cy="0"/>
        </a:xfrm>
      </p:grpSpPr>
      <p:pic>
        <p:nvPicPr>
          <p:cNvPr id="8" name="图片 7" descr="andrew-kliatskyi-jpu0gMXT9to-unsplash"/>
          <p:cNvPicPr>
            <a:picLocks noChangeAspect="1"/>
          </p:cNvPicPr>
          <p:nvPr>
            <p:custDataLst>
              <p:tags r:id="rId1"/>
            </p:custDataLst>
          </p:nvPr>
        </p:nvPicPr>
        <p:blipFill>
          <a:blip r:embed="rId7"/>
          <a:stretch>
            <a:fillRect/>
          </a:stretch>
        </p:blipFill>
        <p:spPr>
          <a:xfrm rot="5400000" flipH="1">
            <a:off x="2667000" y="-2667000"/>
            <a:ext cx="6858000" cy="12192000"/>
          </a:xfrm>
          <a:prstGeom prst="rect">
            <a:avLst/>
          </a:prstGeom>
        </p:spPr>
      </p:pic>
      <p:sp>
        <p:nvSpPr>
          <p:cNvPr id="7" name="正文"/>
          <p:cNvSpPr txBox="1">
            <a:spLocks noGrp="1"/>
          </p:cNvSpPr>
          <p:nvPr>
            <p:ph idx="1"/>
            <p:custDataLst>
              <p:tags r:id="rId2"/>
            </p:custDataLst>
          </p:nvPr>
        </p:nvSpPr>
        <p:spPr>
          <a:xfrm>
            <a:off x="608330" y="608330"/>
            <a:ext cx="10968990" cy="564832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bg1"/>
                </a:solidFill>
                <a:uFillTx/>
                <a:latin typeface="+mn-ea"/>
                <a:ea typeface="+mn-ea"/>
                <a:cs typeface="微软雅黑" panose="020B0503020204020204"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zh-CN" altLang="en-US" dirty="0">
                <a:ln>
                  <a:noFill/>
                  <a:prstDash val="sysDot"/>
                </a:ln>
                <a:solidFill>
                  <a:schemeClr val="bg1"/>
                </a:solidFill>
                <a:latin typeface="+mn-ea"/>
                <a:ea typeface="+mn-ea"/>
                <a:cs typeface="微软雅黑" panose="020B0503020204020204" charset="-122"/>
                <a:sym typeface="+mn-ea"/>
              </a:rPr>
              <a:t>单击此处编辑母版文本样式</a:t>
            </a:r>
          </a:p>
          <a:p>
            <a:pPr lvl="1"/>
            <a:r>
              <a:rPr lang="zh-CN" altLang="en-US" dirty="0">
                <a:ln>
                  <a:noFill/>
                  <a:prstDash val="sysDot"/>
                </a:ln>
                <a:solidFill>
                  <a:schemeClr val="bg1"/>
                </a:solidFill>
                <a:latin typeface="+mn-ea"/>
                <a:ea typeface="+mn-ea"/>
                <a:cs typeface="微软雅黑" panose="020B0503020204020204" charset="-122"/>
                <a:sym typeface="+mn-ea"/>
              </a:rPr>
              <a:t>第二级</a:t>
            </a:r>
          </a:p>
          <a:p>
            <a:pPr lvl="2"/>
            <a:r>
              <a:rPr lang="zh-CN" altLang="en-US" dirty="0">
                <a:ln>
                  <a:noFill/>
                  <a:prstDash val="sysDot"/>
                </a:ln>
                <a:solidFill>
                  <a:schemeClr val="bg1"/>
                </a:solidFill>
                <a:latin typeface="+mn-ea"/>
                <a:ea typeface="+mn-ea"/>
                <a:cs typeface="微软雅黑" panose="020B0503020204020204" charset="-122"/>
                <a:sym typeface="+mn-ea"/>
              </a:rPr>
              <a:t>第三级</a:t>
            </a:r>
          </a:p>
          <a:p>
            <a:pPr lvl="3"/>
            <a:r>
              <a:rPr lang="zh-CN" altLang="en-US" dirty="0">
                <a:ln>
                  <a:noFill/>
                  <a:prstDash val="sysDot"/>
                </a:ln>
                <a:solidFill>
                  <a:schemeClr val="bg1"/>
                </a:solidFill>
                <a:latin typeface="+mn-ea"/>
                <a:ea typeface="+mn-ea"/>
                <a:cs typeface="微软雅黑" panose="020B0503020204020204" charset="-122"/>
                <a:sym typeface="+mn-ea"/>
              </a:rPr>
              <a:t>第四级</a:t>
            </a:r>
          </a:p>
          <a:p>
            <a:pPr lvl="4"/>
            <a:r>
              <a:rPr lang="zh-CN" altLang="en-US" dirty="0">
                <a:ln>
                  <a:noFill/>
                  <a:prstDash val="sysDot"/>
                </a:ln>
                <a:solidFill>
                  <a:schemeClr val="bg1"/>
                </a:solidFill>
                <a:latin typeface="+mn-ea"/>
                <a:ea typeface="+mn-ea"/>
                <a:cs typeface="微软雅黑" panose="020B0503020204020204" charset="-122"/>
                <a:sym typeface="+mn-ea"/>
              </a:rPr>
              <a:t>第五级</a:t>
            </a:r>
          </a:p>
        </p:txBody>
      </p:sp>
      <p:sp>
        <p:nvSpPr>
          <p:cNvPr id="4" name="日期占位符 3"/>
          <p:cNvSpPr>
            <a:spLocks noGrp="1"/>
          </p:cNvSpPr>
          <p:nvPr>
            <p:ph type="dt" sz="half" idx="10"/>
            <p:custDataLst>
              <p:tags r:id="rId3"/>
            </p:custDataLst>
          </p:nvPr>
        </p:nvSpPr>
        <p:spPr>
          <a:xfrm>
            <a:off x="838200" y="6356350"/>
            <a:ext cx="2743200" cy="365125"/>
          </a:xfrm>
        </p:spPr>
        <p:txBody>
          <a:bodyPr/>
          <a:lstStyle/>
          <a:p>
            <a:fld id="{297C79FE-DCC0-4620-A566-16CA7A0CE41F}" type="datetimeFigureOut">
              <a:rPr lang="zh-CN" altLang="en-US" smtClean="0"/>
              <a:t>2023/11/25</a:t>
            </a:fld>
            <a:endParaRPr lang="zh-CN" altLang="en-US" dirty="0"/>
          </a:p>
        </p:txBody>
      </p:sp>
      <p:sp>
        <p:nvSpPr>
          <p:cNvPr id="5" name="页脚占位符 4"/>
          <p:cNvSpPr>
            <a:spLocks noGrp="1"/>
          </p:cNvSpPr>
          <p:nvPr>
            <p:ph type="ftr" sz="quarter" idx="11"/>
            <p:custDataLst>
              <p:tags r:id="rId4"/>
            </p:custDataLst>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custDataLst>
              <p:tags r:id="rId5"/>
            </p:custDataLst>
          </p:nvPr>
        </p:nvSpPr>
        <p:spPr>
          <a:xfrm>
            <a:off x="8610600" y="6356350"/>
            <a:ext cx="2743200" cy="365125"/>
          </a:xfrm>
        </p:spPr>
        <p:txBody>
          <a:bodyPr/>
          <a:lstStyle/>
          <a:p>
            <a:fld id="{515A922F-1294-4387-9CB3-FCC8465D972A}" type="slidenum">
              <a:rPr lang="zh-CN" altLang="en-US" smtClean="0"/>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末尾幻灯片">
    <p:bg>
      <p:bgPr>
        <a:solidFill>
          <a:srgbClr val="201F23"/>
        </a:solidFill>
        <a:effectLst/>
      </p:bgPr>
    </p:bg>
    <p:spTree>
      <p:nvGrpSpPr>
        <p:cNvPr id="1" name=""/>
        <p:cNvGrpSpPr/>
        <p:nvPr/>
      </p:nvGrpSpPr>
      <p:grpSpPr>
        <a:xfrm>
          <a:off x="0" y="0"/>
          <a:ext cx="0" cy="0"/>
          <a:chOff x="0" y="0"/>
          <a:chExt cx="0" cy="0"/>
        </a:xfrm>
      </p:grpSpPr>
      <p:pic>
        <p:nvPicPr>
          <p:cNvPr id="10" name="图片 9" descr="andrew-kliatskyi-jpu0gMXT9to-unsplash"/>
          <p:cNvPicPr>
            <a:picLocks noChangeAspect="1"/>
          </p:cNvPicPr>
          <p:nvPr>
            <p:custDataLst>
              <p:tags r:id="rId1"/>
            </p:custDataLst>
          </p:nvPr>
        </p:nvPicPr>
        <p:blipFill>
          <a:blip r:embed="rId9"/>
          <a:stretch>
            <a:fillRect/>
          </a:stretch>
        </p:blipFill>
        <p:spPr>
          <a:xfrm rot="5400000" flipH="1">
            <a:off x="2667000" y="-2667000"/>
            <a:ext cx="6858000" cy="12192000"/>
          </a:xfrm>
          <a:prstGeom prst="rect">
            <a:avLst/>
          </a:prstGeom>
        </p:spPr>
      </p:pic>
      <p:sp>
        <p:nvSpPr>
          <p:cNvPr id="9" name="任意多边形 8"/>
          <p:cNvSpPr/>
          <p:nvPr>
            <p:custDataLst>
              <p:tags r:id="rId2"/>
            </p:custDataLst>
          </p:nvPr>
        </p:nvSpPr>
        <p:spPr>
          <a:xfrm>
            <a:off x="-44450" y="1242558"/>
            <a:ext cx="12305030" cy="4506200"/>
          </a:xfrm>
          <a:custGeom>
            <a:avLst/>
            <a:gdLst>
              <a:gd name="connsiteX0" fmla="*/ 0 w 19378"/>
              <a:gd name="connsiteY0" fmla="*/ 1639 h 7096"/>
              <a:gd name="connsiteX1" fmla="*/ 7688 w 19378"/>
              <a:gd name="connsiteY1" fmla="*/ 188 h 7096"/>
              <a:gd name="connsiteX2" fmla="*/ 9837 w 19378"/>
              <a:gd name="connsiteY2" fmla="*/ 4965 h 7096"/>
              <a:gd name="connsiteX3" fmla="*/ 13096 w 19378"/>
              <a:gd name="connsiteY3" fmla="*/ 4693 h 7096"/>
              <a:gd name="connsiteX4" fmla="*/ 14336 w 19378"/>
              <a:gd name="connsiteY4" fmla="*/ 3323 h 7096"/>
              <a:gd name="connsiteX5" fmla="*/ 15434 w 19378"/>
              <a:gd name="connsiteY5" fmla="*/ 3531 h 7096"/>
              <a:gd name="connsiteX6" fmla="*/ 16305 w 19378"/>
              <a:gd name="connsiteY6" fmla="*/ 1167 h 7096"/>
              <a:gd name="connsiteX7" fmla="*/ 17430 w 19378"/>
              <a:gd name="connsiteY7" fmla="*/ 1500 h 7096"/>
              <a:gd name="connsiteX8" fmla="*/ 17973 w 19378"/>
              <a:gd name="connsiteY8" fmla="*/ 4440 h 7096"/>
              <a:gd name="connsiteX9" fmla="*/ 18658 w 19378"/>
              <a:gd name="connsiteY9" fmla="*/ 6707 h 7096"/>
              <a:gd name="connsiteX10" fmla="*/ 19378 w 19378"/>
              <a:gd name="connsiteY10" fmla="*/ 6990 h 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78" h="7096">
                <a:moveTo>
                  <a:pt x="0" y="1639"/>
                </a:moveTo>
                <a:cubicBezTo>
                  <a:pt x="1502" y="1279"/>
                  <a:pt x="5692" y="-591"/>
                  <a:pt x="7688" y="188"/>
                </a:cubicBezTo>
                <a:cubicBezTo>
                  <a:pt x="9684" y="967"/>
                  <a:pt x="8609" y="3500"/>
                  <a:pt x="9837" y="4965"/>
                </a:cubicBezTo>
                <a:cubicBezTo>
                  <a:pt x="11065" y="6430"/>
                  <a:pt x="12624" y="5189"/>
                  <a:pt x="13096" y="4693"/>
                </a:cubicBezTo>
                <a:cubicBezTo>
                  <a:pt x="13568" y="4197"/>
                  <a:pt x="13875" y="3583"/>
                  <a:pt x="14336" y="3323"/>
                </a:cubicBezTo>
                <a:cubicBezTo>
                  <a:pt x="14797" y="3063"/>
                  <a:pt x="15080" y="3861"/>
                  <a:pt x="15434" y="3531"/>
                </a:cubicBezTo>
                <a:cubicBezTo>
                  <a:pt x="15788" y="3201"/>
                  <a:pt x="15937" y="1708"/>
                  <a:pt x="16305" y="1167"/>
                </a:cubicBezTo>
                <a:cubicBezTo>
                  <a:pt x="16673" y="626"/>
                  <a:pt x="17123" y="650"/>
                  <a:pt x="17430" y="1500"/>
                </a:cubicBezTo>
                <a:cubicBezTo>
                  <a:pt x="17737" y="2350"/>
                  <a:pt x="17760" y="3248"/>
                  <a:pt x="17973" y="4440"/>
                </a:cubicBezTo>
                <a:cubicBezTo>
                  <a:pt x="18186" y="5632"/>
                  <a:pt x="18363" y="6145"/>
                  <a:pt x="18658" y="6707"/>
                </a:cubicBezTo>
                <a:cubicBezTo>
                  <a:pt x="18953" y="7269"/>
                  <a:pt x="19319" y="7085"/>
                  <a:pt x="19378" y="6990"/>
                </a:cubicBezTo>
              </a:path>
            </a:pathLst>
          </a:custGeom>
          <a:noFill/>
          <a:ln w="114300">
            <a:gradFill>
              <a:gsLst>
                <a:gs pos="0">
                  <a:schemeClr val="accent6"/>
                </a:gs>
                <a:gs pos="28000">
                  <a:schemeClr val="accent5"/>
                </a:gs>
                <a:gs pos="47000">
                  <a:schemeClr val="accent4">
                    <a:alpha val="20000"/>
                  </a:schemeClr>
                </a:gs>
                <a:gs pos="74000">
                  <a:schemeClr val="accent3"/>
                </a:gs>
                <a:gs pos="83000">
                  <a:schemeClr val="accent2"/>
                </a:gs>
                <a:gs pos="100000">
                  <a:schemeClr val="accent1"/>
                </a:gs>
              </a:gsLst>
              <a:lin ang="0" scaled="0"/>
            </a:gra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dirty="0">
              <a:cs typeface="微软雅黑" panose="020B0503020204020204" charset="-122"/>
              <a:sym typeface="+mn-ea"/>
            </a:endParaRPr>
          </a:p>
        </p:txBody>
      </p:sp>
      <p:sp>
        <p:nvSpPr>
          <p:cNvPr id="8" name="署名"/>
          <p:cNvSpPr txBox="1">
            <a:spLocks noGrp="1"/>
          </p:cNvSpPr>
          <p:nvPr>
            <p:ph type="body" idx="2" hasCustomPrompt="1"/>
            <p:custDataLst>
              <p:tags r:id="rId3"/>
            </p:custDataLst>
          </p:nvPr>
        </p:nvSpPr>
        <p:spPr>
          <a:xfrm>
            <a:off x="1308734" y="4063074"/>
            <a:ext cx="2124000" cy="504000"/>
          </a:xfrm>
          <a:prstGeom prst="roundRect">
            <a:avLst>
              <a:gd name="adj" fmla="val 18085"/>
            </a:avLst>
          </a:prstGeom>
          <a:solidFill>
            <a:schemeClr val="accent6"/>
          </a:solidFill>
        </p:spPr>
        <p:txBody>
          <a:bodyPr wrap="square" lIns="0" tIns="0" rIns="0" bIns="0" rtlCol="0" anchor="ctr">
            <a:normAutofit/>
          </a:bodyPr>
          <a:lstStyle>
            <a:lvl1pPr marL="0" marR="0" algn="ctr" defTabSz="914400" rtl="0" eaLnBrk="1" fontAlgn="auto" latinLnBrk="0" hangingPunct="1">
              <a:lnSpc>
                <a:spcPct val="100000"/>
              </a:lnSpc>
              <a:buClrTx/>
              <a:buSzTx/>
              <a:buFontTx/>
              <a:buNone/>
              <a:defRPr kumimoji="0" lang="zh-CN" altLang="en-US" sz="1600" b="1" i="0" u="none" strike="noStrike" kern="1200" cap="none" spc="150" normalizeH="0" baseline="0" noProof="1" dirty="0">
                <a:solidFill>
                  <a:schemeClr val="bg1"/>
                </a:solidFill>
                <a:latin typeface="+mj-ea"/>
                <a:ea typeface="+mj-ea"/>
                <a:cs typeface="微软雅黑" panose="020B0503020204020204" charset="-122"/>
              </a:defRPr>
            </a:lvl1pPr>
          </a:lstStyle>
          <a:p>
            <a:pPr lvl="0" algn="ctr"/>
            <a:r>
              <a:rPr>
                <a:sym typeface="+mn-ea"/>
              </a:rPr>
              <a:t>单击此处编辑文本</a:t>
            </a:r>
          </a:p>
        </p:txBody>
      </p:sp>
      <p:sp>
        <p:nvSpPr>
          <p:cNvPr id="7" name="标题"/>
          <p:cNvSpPr txBox="1">
            <a:spLocks noGrp="1"/>
          </p:cNvSpPr>
          <p:nvPr>
            <p:ph type="title" idx="1" hasCustomPrompt="1"/>
            <p:custDataLst>
              <p:tags r:id="rId4"/>
            </p:custDataLst>
          </p:nvPr>
        </p:nvSpPr>
        <p:spPr>
          <a:xfrm>
            <a:off x="1308735" y="2079706"/>
            <a:ext cx="8281670" cy="1692256"/>
          </a:xfrm>
          <a:prstGeom prst="rect">
            <a:avLst/>
          </a:prstGeom>
          <a:noFill/>
        </p:spPr>
        <p:txBody>
          <a:bodyPr wrap="square" lIns="72000" tIns="0" rIns="0" bIns="0" rtlCol="0" anchor="ctr">
            <a:normAutofit/>
          </a:bodyPr>
          <a:lstStyle>
            <a:lvl1pPr marL="0" marR="0" algn="l" defTabSz="914400" rtl="0" eaLnBrk="1" fontAlgn="auto" latinLnBrk="0" hangingPunct="1">
              <a:lnSpc>
                <a:spcPct val="100000"/>
              </a:lnSpc>
              <a:buClrTx/>
              <a:buSzTx/>
              <a:buFontTx/>
              <a:buNone/>
              <a:defRPr kumimoji="0" lang="en-US" altLang="zh-CN" sz="6600" b="1" i="0" u="none" strike="noStrike" kern="1200" cap="none" spc="300" normalizeH="0" baseline="0" noProof="1" dirty="0">
                <a:solidFill>
                  <a:schemeClr val="bg1"/>
                </a:solidFill>
                <a:latin typeface="+mj-ea"/>
                <a:ea typeface="+mj-ea"/>
                <a:cs typeface="微软雅黑" panose="020B0503020204020204" charset="-122"/>
              </a:defRPr>
            </a:lvl1pPr>
          </a:lstStyle>
          <a:p>
            <a:pPr lvl="0"/>
            <a:r>
              <a:rPr>
                <a:sym typeface="+mn-ea"/>
              </a:rPr>
              <a:t>单击此处编辑标题</a:t>
            </a:r>
          </a:p>
        </p:txBody>
      </p:sp>
      <p:sp>
        <p:nvSpPr>
          <p:cNvPr id="4" name="日期占位符 3"/>
          <p:cNvSpPr>
            <a:spLocks noGrp="1"/>
          </p:cNvSpPr>
          <p:nvPr>
            <p:ph type="dt" sz="half" idx="10"/>
            <p:custDataLst>
              <p:tags r:id="rId5"/>
            </p:custDataLst>
          </p:nvPr>
        </p:nvSpPr>
        <p:spPr>
          <a:xfrm>
            <a:off x="838200" y="6356350"/>
            <a:ext cx="2743200" cy="365125"/>
          </a:xfrm>
        </p:spPr>
        <p:txBody>
          <a:bodyPr/>
          <a:lstStyle/>
          <a:p>
            <a:fld id="{297C79FE-DCC0-4620-A566-16CA7A0CE41F}" type="datetimeFigureOut">
              <a:rPr lang="zh-CN" altLang="en-US" smtClean="0"/>
              <a:t>2023/11/25</a:t>
            </a:fld>
            <a:endParaRPr lang="zh-CN" altLang="en-US" dirty="0"/>
          </a:p>
        </p:txBody>
      </p:sp>
      <p:sp>
        <p:nvSpPr>
          <p:cNvPr id="5" name="页脚占位符 4"/>
          <p:cNvSpPr>
            <a:spLocks noGrp="1"/>
          </p:cNvSpPr>
          <p:nvPr>
            <p:ph type="ftr" sz="quarter" idx="11"/>
            <p:custDataLst>
              <p:tags r:id="rId6"/>
            </p:custDataLst>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custDataLst>
              <p:tags r:id="rId7"/>
            </p:custDataLst>
          </p:nvPr>
        </p:nvSpPr>
        <p:spPr>
          <a:xfrm>
            <a:off x="8610600" y="6356350"/>
            <a:ext cx="2743200" cy="365125"/>
          </a:xfrm>
        </p:spPr>
        <p:txBody>
          <a:bodyPr/>
          <a:lstStyle/>
          <a:p>
            <a:fld id="{515A922F-1294-4387-9CB3-FCC8465D972A}" type="slidenum">
              <a:rPr lang="zh-CN" altLang="en-US" smtClean="0"/>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通用">
    <p:bg>
      <p:bgPr>
        <a:solidFill>
          <a:schemeClr val="bg1"/>
        </a:solidFill>
        <a:effectLst/>
      </p:bgPr>
    </p:bg>
    <p:spTree>
      <p:nvGrpSpPr>
        <p:cNvPr id="1" name=""/>
        <p:cNvGrpSpPr/>
        <p:nvPr/>
      </p:nvGrpSpPr>
      <p:grpSpPr>
        <a:xfrm>
          <a:off x="0" y="0"/>
          <a:ext cx="0" cy="0"/>
          <a:chOff x="0" y="0"/>
          <a:chExt cx="0" cy="0"/>
        </a:xfrm>
      </p:grpSpPr>
      <p:pic>
        <p:nvPicPr>
          <p:cNvPr id="7" name="图片 6" descr="andrew-kliatskyi-jpu0gMXT9to-unsplash"/>
          <p:cNvPicPr>
            <a:picLocks noChangeAspect="1"/>
          </p:cNvPicPr>
          <p:nvPr>
            <p:custDataLst>
              <p:tags r:id="rId1"/>
            </p:custDataLst>
          </p:nvPr>
        </p:nvPicPr>
        <p:blipFill>
          <a:blip r:embed="rId7"/>
          <a:stretch>
            <a:fillRect/>
          </a:stretch>
        </p:blipFill>
        <p:spPr>
          <a:xfrm rot="5400000" flipH="1">
            <a:off x="2667000" y="-2667000"/>
            <a:ext cx="6858000" cy="12192000"/>
          </a:xfrm>
          <a:prstGeom prst="rect">
            <a:avLst/>
          </a:prstGeom>
        </p:spPr>
      </p:pic>
      <p:sp>
        <p:nvSpPr>
          <p:cNvPr id="6" name="标题"/>
          <p:cNvSpPr txBox="1">
            <a:spLocks noGrp="1"/>
          </p:cNvSpPr>
          <p:nvPr>
            <p:ph type="title" idx="1"/>
            <p:custDataLst>
              <p:tags r:id="rId2"/>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solidFill>
                  <a:schemeClr val="bg1"/>
                </a:solidFill>
                <a:latin typeface="+mj-ea"/>
                <a:ea typeface="+mj-ea"/>
                <a:cs typeface="微软雅黑" panose="020B0503020204020204" charset="-122"/>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a:xfrm>
            <a:off x="838200" y="6356350"/>
            <a:ext cx="2743200" cy="365125"/>
          </a:xfrm>
        </p:spPr>
        <p:txBody>
          <a:bodyPr/>
          <a:lstStyle/>
          <a:p>
            <a:fld id="{297C79FE-DCC0-4620-A566-16CA7A0CE41F}" type="datetimeFigureOut">
              <a:rPr lang="zh-CN" altLang="en-US" smtClean="0"/>
              <a:t>2023/11/25</a:t>
            </a:fld>
            <a:endParaRPr lang="zh-CN" altLang="en-US" dirty="0"/>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8610600" y="6356350"/>
            <a:ext cx="2743200" cy="365125"/>
          </a:xfrm>
        </p:spPr>
        <p:txBody>
          <a:bodyPr/>
          <a:lstStyle/>
          <a:p>
            <a:fld id="{515A922F-1294-4387-9CB3-FCC8465D972A}"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4"/>
            <p:custDataLst>
              <p:tags r:id="rId4"/>
            </p:custDataLst>
          </p:nvPr>
        </p:nvSpPr>
        <p:spPr/>
        <p:txBody>
          <a:bodyPr/>
          <a:lstStyle/>
          <a:p>
            <a:fld id="{760FBDFE-C587-4B4C-A407-44438C67B59E}" type="datetimeFigureOut">
              <a:rPr lang="zh-CN" altLang="en-US" smtClean="0"/>
              <a:t>2023/11/25</a:t>
            </a:fld>
            <a:endParaRPr lang="zh-CN" altLang="en-US"/>
          </a:p>
        </p:txBody>
      </p:sp>
      <p:sp>
        <p:nvSpPr>
          <p:cNvPr id="4" name="页脚占位符 3"/>
          <p:cNvSpPr>
            <a:spLocks noGrp="1"/>
          </p:cNvSpPr>
          <p:nvPr>
            <p:ph type="ftr" sz="quarter" idx="15"/>
            <p:custDataLst>
              <p:tags r:id="rId5"/>
            </p:custDataLst>
          </p:nvPr>
        </p:nvSpPr>
        <p:spPr/>
        <p:txBody>
          <a:bodyPr/>
          <a:lstStyle/>
          <a:p>
            <a:endParaRPr lang="zh-CN" altLang="en-US" dirty="0"/>
          </a:p>
        </p:txBody>
      </p:sp>
      <p:sp>
        <p:nvSpPr>
          <p:cNvPr id="5" name="灯片编号占位符 4"/>
          <p:cNvSpPr>
            <a:spLocks noGrp="1"/>
          </p:cNvSpPr>
          <p:nvPr>
            <p:ph type="sldNum" sz="quarter" idx="16"/>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p>
        </p:txBody>
      </p:sp>
      <p:sp>
        <p:nvSpPr>
          <p:cNvPr id="7" name="文本占位符 6"/>
          <p:cNvSpPr>
            <a:spLocks noGrp="1"/>
          </p:cNvSpPr>
          <p:nvPr>
            <p:ph type="body" sz="quarter" idx="13"/>
            <p:custDataLst>
              <p:tags r:id="rId3"/>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4"/>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5"/>
            <p:custDataLst>
              <p:tags r:id="rId5"/>
            </p:custDataLst>
          </p:nvPr>
        </p:nvSpPr>
        <p:spPr/>
        <p:txBody>
          <a:bodyPr/>
          <a:lstStyle/>
          <a:p>
            <a:fld id="{760FBDFE-C587-4B4C-A407-44438C67B59E}" type="datetimeFigureOut">
              <a:rPr lang="zh-CN" altLang="en-US" smtClean="0"/>
              <a:t>2023/11/25</a:t>
            </a:fld>
            <a:endParaRPr lang="zh-CN" altLang="en-US"/>
          </a:p>
        </p:txBody>
      </p:sp>
      <p:sp>
        <p:nvSpPr>
          <p:cNvPr id="4" name="页脚占位符 3"/>
          <p:cNvSpPr>
            <a:spLocks noGrp="1"/>
          </p:cNvSpPr>
          <p:nvPr>
            <p:ph type="ftr" sz="quarter" idx="16"/>
            <p:custDataLst>
              <p:tags r:id="rId6"/>
            </p:custDataLst>
          </p:nvPr>
        </p:nvSpPr>
        <p:spPr/>
        <p:txBody>
          <a:bodyPr/>
          <a:lstStyle/>
          <a:p>
            <a:endParaRPr lang="zh-CN" altLang="en-US" dirty="0"/>
          </a:p>
        </p:txBody>
      </p:sp>
      <p:sp>
        <p:nvSpPr>
          <p:cNvPr id="5" name="灯片编号占位符 4"/>
          <p:cNvSpPr>
            <a:spLocks noGrp="1"/>
          </p:cNvSpPr>
          <p:nvPr>
            <p:ph type="sldNum" sz="quarter" idx="17"/>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7" name="文本占位符 6"/>
          <p:cNvSpPr>
            <a:spLocks noGrp="1"/>
          </p:cNvSpPr>
          <p:nvPr>
            <p:ph type="body" sz="quarter" idx="13"/>
            <p:custDataLst>
              <p:tags r:id="rId3"/>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4"/>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5"/>
            <p:custDataLst>
              <p:tags r:id="rId5"/>
            </p:custDataLst>
          </p:nvPr>
        </p:nvSpPr>
        <p:spPr/>
        <p:txBody>
          <a:bodyPr/>
          <a:lstStyle/>
          <a:p>
            <a:fld id="{760FBDFE-C587-4B4C-A407-44438C67B59E}" type="datetimeFigureOut">
              <a:rPr lang="zh-CN" altLang="en-US" smtClean="0"/>
              <a:t>2023/11/25</a:t>
            </a:fld>
            <a:endParaRPr lang="zh-CN" altLang="en-US"/>
          </a:p>
        </p:txBody>
      </p:sp>
      <p:sp>
        <p:nvSpPr>
          <p:cNvPr id="4" name="页脚占位符 3"/>
          <p:cNvSpPr>
            <a:spLocks noGrp="1"/>
          </p:cNvSpPr>
          <p:nvPr>
            <p:ph type="ftr" sz="quarter" idx="16"/>
            <p:custDataLst>
              <p:tags r:id="rId6"/>
            </p:custDataLst>
          </p:nvPr>
        </p:nvSpPr>
        <p:spPr/>
        <p:txBody>
          <a:bodyPr/>
          <a:lstStyle/>
          <a:p>
            <a:endParaRPr lang="zh-CN" altLang="en-US" dirty="0"/>
          </a:p>
        </p:txBody>
      </p:sp>
      <p:sp>
        <p:nvSpPr>
          <p:cNvPr id="5" name="灯片编号占位符 4"/>
          <p:cNvSpPr>
            <a:spLocks noGrp="1"/>
          </p:cNvSpPr>
          <p:nvPr>
            <p:ph type="sldNum" sz="quarter" idx="17"/>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7" name="内容占位符 6"/>
          <p:cNvSpPr>
            <a:spLocks noGrp="1"/>
          </p:cNvSpPr>
          <p:nvPr>
            <p:ph sz="quarter" idx="13"/>
            <p:custDataLst>
              <p:tags r:id="rId3"/>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4"/>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3" name="日期占位符 2"/>
          <p:cNvSpPr>
            <a:spLocks noGrp="1"/>
          </p:cNvSpPr>
          <p:nvPr>
            <p:ph type="dt" sz="half" idx="15"/>
            <p:custDataLst>
              <p:tags r:id="rId5"/>
            </p:custDataLst>
          </p:nvPr>
        </p:nvSpPr>
        <p:spPr/>
        <p:txBody>
          <a:bodyPr/>
          <a:lstStyle/>
          <a:p>
            <a:fld id="{760FBDFE-C587-4B4C-A407-44438C67B59E}" type="datetimeFigureOut">
              <a:rPr lang="zh-CN" altLang="en-US" smtClean="0"/>
              <a:t>2023/11/25</a:t>
            </a:fld>
            <a:endParaRPr lang="zh-CN" altLang="en-US"/>
          </a:p>
        </p:txBody>
      </p:sp>
      <p:sp>
        <p:nvSpPr>
          <p:cNvPr id="4" name="页脚占位符 3"/>
          <p:cNvSpPr>
            <a:spLocks noGrp="1"/>
          </p:cNvSpPr>
          <p:nvPr>
            <p:ph type="ftr" sz="quarter" idx="16"/>
            <p:custDataLst>
              <p:tags r:id="rId6"/>
            </p:custDataLst>
          </p:nvPr>
        </p:nvSpPr>
        <p:spPr/>
        <p:txBody>
          <a:bodyPr/>
          <a:lstStyle/>
          <a:p>
            <a:endParaRPr lang="zh-CN" altLang="en-US" dirty="0"/>
          </a:p>
        </p:txBody>
      </p:sp>
      <p:sp>
        <p:nvSpPr>
          <p:cNvPr id="5" name="灯片编号占位符 4"/>
          <p:cNvSpPr>
            <a:spLocks noGrp="1"/>
          </p:cNvSpPr>
          <p:nvPr>
            <p:ph type="sldNum" sz="quarter" idx="17"/>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7" name="内容占位符 6"/>
          <p:cNvSpPr>
            <a:spLocks noGrp="1"/>
          </p:cNvSpPr>
          <p:nvPr>
            <p:ph sz="quarter" idx="13"/>
            <p:custDataLst>
              <p:tags r:id="rId3"/>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4"/>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5"/>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6"/>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3" name="日期占位符 2"/>
          <p:cNvSpPr>
            <a:spLocks noGrp="1"/>
          </p:cNvSpPr>
          <p:nvPr>
            <p:ph type="dt" sz="half" idx="17"/>
            <p:custDataLst>
              <p:tags r:id="rId7"/>
            </p:custDataLst>
          </p:nvPr>
        </p:nvSpPr>
        <p:spPr/>
        <p:txBody>
          <a:bodyPr/>
          <a:lstStyle/>
          <a:p>
            <a:fld id="{760FBDFE-C587-4B4C-A407-44438C67B59E}" type="datetimeFigureOut">
              <a:rPr lang="zh-CN" altLang="en-US" smtClean="0"/>
              <a:t>2023/11/25</a:t>
            </a:fld>
            <a:endParaRPr lang="zh-CN" altLang="en-US"/>
          </a:p>
        </p:txBody>
      </p:sp>
      <p:sp>
        <p:nvSpPr>
          <p:cNvPr id="4" name="页脚占位符 3"/>
          <p:cNvSpPr>
            <a:spLocks noGrp="1"/>
          </p:cNvSpPr>
          <p:nvPr>
            <p:ph type="ftr" sz="quarter" idx="18"/>
            <p:custDataLst>
              <p:tags r:id="rId8"/>
            </p:custDataLst>
          </p:nvPr>
        </p:nvSpPr>
        <p:spPr/>
        <p:txBody>
          <a:bodyPr/>
          <a:lstStyle/>
          <a:p>
            <a:endParaRPr lang="zh-CN" altLang="en-US" dirty="0"/>
          </a:p>
        </p:txBody>
      </p:sp>
      <p:sp>
        <p:nvSpPr>
          <p:cNvPr id="5" name="灯片编号占位符 4"/>
          <p:cNvSpPr>
            <a:spLocks noGrp="1"/>
          </p:cNvSpPr>
          <p:nvPr>
            <p:ph type="sldNum" sz="quarter" idx="19"/>
            <p:custDataLst>
              <p:tags r:id="rId9"/>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文本占位符 6"/>
          <p:cNvSpPr>
            <a:spLocks noGrp="1"/>
          </p:cNvSpPr>
          <p:nvPr>
            <p:ph type="body" sz="quarter" idx="13"/>
            <p:custDataLst>
              <p:tags r:id="rId3"/>
            </p:custDataLst>
          </p:nvPr>
        </p:nvSpPr>
        <p:spPr>
          <a:xfrm>
            <a:off x="1522413" y="3862800"/>
            <a:ext cx="9144000" cy="1656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3" name="日期占位符 2"/>
          <p:cNvSpPr>
            <a:spLocks noGrp="1"/>
          </p:cNvSpPr>
          <p:nvPr>
            <p:ph type="dt" sz="half" idx="14"/>
            <p:custDataLst>
              <p:tags r:id="rId4"/>
            </p:custDataLst>
          </p:nvPr>
        </p:nvSpPr>
        <p:spPr/>
        <p:txBody>
          <a:bodyPr/>
          <a:lstStyle/>
          <a:p>
            <a:fld id="{760FBDFE-C587-4B4C-A407-44438C67B59E}" type="datetimeFigureOut">
              <a:rPr lang="zh-CN" altLang="en-US" smtClean="0"/>
              <a:t>2023/11/25</a:t>
            </a:fld>
            <a:endParaRPr lang="zh-CN" altLang="en-US"/>
          </a:p>
        </p:txBody>
      </p:sp>
      <p:sp>
        <p:nvSpPr>
          <p:cNvPr id="4" name="页脚占位符 3"/>
          <p:cNvSpPr>
            <a:spLocks noGrp="1"/>
          </p:cNvSpPr>
          <p:nvPr>
            <p:ph type="ftr" sz="quarter" idx="15"/>
            <p:custDataLst>
              <p:tags r:id="rId5"/>
            </p:custDataLst>
          </p:nvPr>
        </p:nvSpPr>
        <p:spPr/>
        <p:txBody>
          <a:bodyPr/>
          <a:lstStyle/>
          <a:p>
            <a:endParaRPr lang="zh-CN" altLang="en-US" dirty="0"/>
          </a:p>
        </p:txBody>
      </p:sp>
      <p:sp>
        <p:nvSpPr>
          <p:cNvPr id="5" name="灯片编号占位符 4"/>
          <p:cNvSpPr>
            <a:spLocks noGrp="1"/>
          </p:cNvSpPr>
          <p:nvPr>
            <p:ph type="sldNum" sz="quarter" idx="16"/>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2023/11/25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2023/11/25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2023/11/25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2023/11/25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1.jpeg"/><Relationship Id="rId3" Type="http://schemas.openxmlformats.org/officeDocument/2006/relationships/slideLayout" Target="../slideLayouts/slideLayout14.xml"/><Relationship Id="rId21" Type="http://schemas.openxmlformats.org/officeDocument/2006/relationships/tags" Target="../tags/tag6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67.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2023/11/25</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andrew-kliatskyi-jpu0gMXT9to-unsplash"/>
          <p:cNvPicPr>
            <a:picLocks noChangeAspect="1"/>
          </p:cNvPicPr>
          <p:nvPr>
            <p:custDataLst>
              <p:tags r:id="rId20"/>
            </p:custDataLst>
          </p:nvPr>
        </p:nvPicPr>
        <p:blipFill>
          <a:blip r:embed="rId26"/>
          <a:stretch>
            <a:fillRect/>
          </a:stretch>
        </p:blipFill>
        <p:spPr>
          <a:xfrm rot="5400000" flipH="1">
            <a:off x="2667000" y="-2667000"/>
            <a:ext cx="6858000" cy="12192000"/>
          </a:xfrm>
          <a:prstGeom prst="rect">
            <a:avLst/>
          </a:prstGeom>
        </p:spPr>
      </p:pic>
      <p:sp>
        <p:nvSpPr>
          <p:cNvPr id="8" name="标题"/>
          <p:cNvSpPr txBox="1">
            <a:spLocks noGrp="1"/>
          </p:cNvSpPr>
          <p:nvPr>
            <p:ph type="title" idx="1"/>
            <p:custDataLst>
              <p:tags r:id="rId21"/>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1" i="0" u="none" strike="noStrike" kern="1200" cap="none" spc="300" normalizeH="0" baseline="0" noProof="1" dirty="0">
                <a:ln>
                  <a:noFill/>
                  <a:prstDash val="sysDot"/>
                </a:ln>
                <a:solidFill>
                  <a:schemeClr val="bg1"/>
                </a:solidFill>
                <a:latin typeface="+mj-ea"/>
                <a:ea typeface="+mj-ea"/>
                <a:cs typeface="微软雅黑" panose="020B0503020204020204" charset="-122"/>
              </a:defRPr>
            </a:lvl1pPr>
          </a:lstStyle>
          <a:p>
            <a:pPr lvl="0"/>
            <a:r>
              <a:rPr>
                <a:sym typeface="+mn-ea"/>
              </a:rPr>
              <a:t>单击此处编辑母版标题样式</a:t>
            </a:r>
          </a:p>
        </p:txBody>
      </p:sp>
      <p:sp>
        <p:nvSpPr>
          <p:cNvPr id="9" name="日期占位符 8"/>
          <p:cNvSpPr>
            <a:spLocks noGrp="1"/>
          </p:cNvSpPr>
          <p:nvPr>
            <p:ph type="dt" sz="half" idx="10"/>
            <p:custDataLst>
              <p:tags r:id="rId22"/>
            </p:custDataLst>
          </p:nvPr>
        </p:nvSpPr>
        <p:spPr>
          <a:xfrm>
            <a:off x="838200" y="6356350"/>
            <a:ext cx="2743200" cy="365125"/>
          </a:xfrm>
        </p:spPr>
        <p:txBody>
          <a:bodyPr/>
          <a:lstStyle/>
          <a:p>
            <a:fld id="{297C79FE-DCC0-4620-A566-16CA7A0CE41F}" type="datetimeFigureOut">
              <a:rPr lang="zh-CN" altLang="en-US" smtClean="0"/>
              <a:t>2023/11/25</a:t>
            </a:fld>
            <a:endParaRPr lang="zh-CN" altLang="en-US" dirty="0"/>
          </a:p>
        </p:txBody>
      </p:sp>
      <p:sp>
        <p:nvSpPr>
          <p:cNvPr id="10" name="页脚占位符 9"/>
          <p:cNvSpPr>
            <a:spLocks noGrp="1"/>
          </p:cNvSpPr>
          <p:nvPr>
            <p:ph type="ftr" sz="quarter" idx="11"/>
            <p:custDataLst>
              <p:tags r:id="rId23"/>
            </p:custDataLst>
          </p:nvPr>
        </p:nvSpPr>
        <p:spPr>
          <a:xfrm>
            <a:off x="4038600" y="6356350"/>
            <a:ext cx="4114800" cy="365125"/>
          </a:xfrm>
        </p:spPr>
        <p:txBody>
          <a:bodyPr/>
          <a:lstStyle/>
          <a:p>
            <a:endParaRPr lang="zh-CN" altLang="en-US" dirty="0"/>
          </a:p>
        </p:txBody>
      </p:sp>
      <p:sp>
        <p:nvSpPr>
          <p:cNvPr id="11" name="灯片编号占位符 10"/>
          <p:cNvSpPr>
            <a:spLocks noGrp="1"/>
          </p:cNvSpPr>
          <p:nvPr>
            <p:ph type="sldNum" sz="quarter" idx="12"/>
            <p:custDataLst>
              <p:tags r:id="rId24"/>
            </p:custDataLst>
          </p:nvPr>
        </p:nvSpPr>
        <p:spPr>
          <a:xfrm>
            <a:off x="8610600" y="6356350"/>
            <a:ext cx="2743200" cy="365125"/>
          </a:xfrm>
        </p:spPr>
        <p:txBody>
          <a:bodyPr/>
          <a:lstStyle/>
          <a:p>
            <a:fld id="{515A922F-1294-4387-9CB3-FCC8465D972A}" type="slidenum">
              <a:rPr lang="zh-CN" altLang="en-US" smtClean="0"/>
              <a:t>‹#›</a:t>
            </a:fld>
            <a:endParaRPr lang="zh-CN" altLang="en-US" dirty="0"/>
          </a:p>
        </p:txBody>
      </p:sp>
      <p:sp>
        <p:nvSpPr>
          <p:cNvPr id="12" name="KSO_TEMPLATE" hidden="1"/>
          <p:cNvSpPr/>
          <p:nvPr userDrawn="1">
            <p:custDataLst>
              <p:tags r:id="rId25"/>
            </p:custDataLst>
          </p:nvPr>
        </p:nvSpPr>
        <p:spPr>
          <a:xfrm>
            <a:off x="0" y="0"/>
            <a:ext cx="0" cy="0"/>
          </a:xfrm>
          <a:prstGeom prst="rect">
            <a:avLst/>
          </a:prstGeom>
          <a:solidFill>
            <a:srgbClr val="00CC99"/>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5" Type="http://schemas.openxmlformats.org/officeDocument/2006/relationships/image" Target="../media/image4.png"/><Relationship Id="rId4"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5" Type="http://schemas.openxmlformats.org/officeDocument/2006/relationships/image" Target="../media/image5.png"/><Relationship Id="rId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266.xml"/><Relationship Id="rId1" Type="http://schemas.openxmlformats.org/officeDocument/2006/relationships/tags" Target="../tags/tag265.xml"/></Relationships>
</file>

<file path=ppt/slides/_rels/slide2.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18" Type="http://schemas.openxmlformats.org/officeDocument/2006/relationships/image" Target="../media/image1.jpeg"/><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notesSlide" Target="../notesSlides/notesSlide1.xml"/><Relationship Id="rId2" Type="http://schemas.openxmlformats.org/officeDocument/2006/relationships/tags" Target="../tags/tag193.xml"/><Relationship Id="rId16" Type="http://schemas.openxmlformats.org/officeDocument/2006/relationships/slideLayout" Target="../slideLayouts/slideLayout18.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tags" Target="../tags/tag206.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s/_rels/slide3.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image" Target="../media/image1.jpeg"/><Relationship Id="rId4"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tags" Target="../tags/tag217.xml"/><Relationship Id="rId13" Type="http://schemas.openxmlformats.org/officeDocument/2006/relationships/tags" Target="../tags/tag222.xml"/><Relationship Id="rId18" Type="http://schemas.openxmlformats.org/officeDocument/2006/relationships/tags" Target="../tags/tag227.xml"/><Relationship Id="rId26" Type="http://schemas.openxmlformats.org/officeDocument/2006/relationships/tags" Target="../tags/tag235.xml"/><Relationship Id="rId3" Type="http://schemas.openxmlformats.org/officeDocument/2006/relationships/tags" Target="../tags/tag212.xml"/><Relationship Id="rId21" Type="http://schemas.openxmlformats.org/officeDocument/2006/relationships/tags" Target="../tags/tag230.xml"/><Relationship Id="rId7" Type="http://schemas.openxmlformats.org/officeDocument/2006/relationships/tags" Target="../tags/tag216.xml"/><Relationship Id="rId12" Type="http://schemas.openxmlformats.org/officeDocument/2006/relationships/tags" Target="../tags/tag221.xml"/><Relationship Id="rId17" Type="http://schemas.openxmlformats.org/officeDocument/2006/relationships/tags" Target="../tags/tag226.xml"/><Relationship Id="rId25" Type="http://schemas.openxmlformats.org/officeDocument/2006/relationships/tags" Target="../tags/tag234.xml"/><Relationship Id="rId2" Type="http://schemas.openxmlformats.org/officeDocument/2006/relationships/tags" Target="../tags/tag211.xml"/><Relationship Id="rId16" Type="http://schemas.openxmlformats.org/officeDocument/2006/relationships/tags" Target="../tags/tag225.xml"/><Relationship Id="rId20" Type="http://schemas.openxmlformats.org/officeDocument/2006/relationships/tags" Target="../tags/tag229.xml"/><Relationship Id="rId29" Type="http://schemas.openxmlformats.org/officeDocument/2006/relationships/slideLayout" Target="../slideLayouts/slideLayout18.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tags" Target="../tags/tag220.xml"/><Relationship Id="rId24" Type="http://schemas.openxmlformats.org/officeDocument/2006/relationships/tags" Target="../tags/tag233.xml"/><Relationship Id="rId5" Type="http://schemas.openxmlformats.org/officeDocument/2006/relationships/tags" Target="../tags/tag214.xml"/><Relationship Id="rId15" Type="http://schemas.openxmlformats.org/officeDocument/2006/relationships/tags" Target="../tags/tag224.xml"/><Relationship Id="rId23" Type="http://schemas.openxmlformats.org/officeDocument/2006/relationships/tags" Target="../tags/tag232.xml"/><Relationship Id="rId28" Type="http://schemas.openxmlformats.org/officeDocument/2006/relationships/tags" Target="../tags/tag237.xml"/><Relationship Id="rId10" Type="http://schemas.openxmlformats.org/officeDocument/2006/relationships/tags" Target="../tags/tag219.xml"/><Relationship Id="rId19" Type="http://schemas.openxmlformats.org/officeDocument/2006/relationships/tags" Target="../tags/tag228.xml"/><Relationship Id="rId4" Type="http://schemas.openxmlformats.org/officeDocument/2006/relationships/tags" Target="../tags/tag213.xml"/><Relationship Id="rId9" Type="http://schemas.openxmlformats.org/officeDocument/2006/relationships/tags" Target="../tags/tag218.xml"/><Relationship Id="rId14" Type="http://schemas.openxmlformats.org/officeDocument/2006/relationships/tags" Target="../tags/tag223.xml"/><Relationship Id="rId22" Type="http://schemas.openxmlformats.org/officeDocument/2006/relationships/tags" Target="../tags/tag231.xml"/><Relationship Id="rId27" Type="http://schemas.openxmlformats.org/officeDocument/2006/relationships/tags" Target="../tags/tag236.xml"/><Relationship Id="rId30"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slideLayout" Target="../slideLayouts/slideLayout18.xml"/><Relationship Id="rId5" Type="http://schemas.openxmlformats.org/officeDocument/2006/relationships/tags" Target="../tags/tag242.xml"/><Relationship Id="rId4" Type="http://schemas.openxmlformats.org/officeDocument/2006/relationships/tags" Target="../tags/tag241.xml"/></Relationships>
</file>

<file path=ppt/slides/_rels/slide6.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5" Type="http://schemas.openxmlformats.org/officeDocument/2006/relationships/image" Target="../media/image2.png"/><Relationship Id="rId4"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slideLayout" Target="../slideLayouts/slideLayout18.xml"/><Relationship Id="rId5" Type="http://schemas.openxmlformats.org/officeDocument/2006/relationships/tags" Target="../tags/tag250.xml"/><Relationship Id="rId4" Type="http://schemas.openxmlformats.org/officeDocument/2006/relationships/tags" Target="../tags/tag249.xml"/></Relationships>
</file>

<file path=ppt/slides/_rels/slide8.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Layout" Target="../slideLayouts/slideLayout18.xml"/><Relationship Id="rId5" Type="http://schemas.openxmlformats.org/officeDocument/2006/relationships/tags" Target="../tags/tag255.xml"/><Relationship Id="rId4" Type="http://schemas.openxmlformats.org/officeDocument/2006/relationships/tags" Target="../tags/tag254.xml"/></Relationships>
</file>

<file path=ppt/slides/_rels/slide9.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5" Type="http://schemas.openxmlformats.org/officeDocument/2006/relationships/image" Target="../media/image3.png"/><Relationship Id="rId4"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F23"/>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3"/>
            <p:custDataLst>
              <p:tags r:id="rId2"/>
            </p:custDataLst>
          </p:nvPr>
        </p:nvSpPr>
        <p:spPr>
          <a:xfrm>
            <a:off x="715882" y="5188490"/>
            <a:ext cx="2710607" cy="770184"/>
          </a:xfrm>
          <a:solidFill>
            <a:schemeClr val="accent6"/>
          </a:solidFill>
        </p:spPr>
        <p:txBody>
          <a:bodyPr>
            <a:noAutofit/>
          </a:bodyPr>
          <a:lstStyle/>
          <a:p>
            <a:pPr algn="l"/>
            <a:r>
              <a:rPr lang="en-US" altLang="zh-CN" dirty="0">
                <a:solidFill>
                  <a:schemeClr val="lt1"/>
                </a:solidFill>
              </a:rPr>
              <a:t>Reporter: </a:t>
            </a:r>
            <a:r>
              <a:rPr lang="en-US" altLang="zh-CN" dirty="0" err="1">
                <a:solidFill>
                  <a:schemeClr val="lt1"/>
                </a:solidFill>
              </a:rPr>
              <a:t>Jiakai</a:t>
            </a:r>
            <a:r>
              <a:rPr lang="en-US" altLang="zh-CN" dirty="0">
                <a:solidFill>
                  <a:schemeClr val="lt1"/>
                </a:solidFill>
              </a:rPr>
              <a:t> Gu</a:t>
            </a:r>
          </a:p>
          <a:p>
            <a:pPr algn="l"/>
            <a:r>
              <a:rPr lang="en-US" altLang="zh-CN" dirty="0">
                <a:solidFill>
                  <a:schemeClr val="lt1"/>
                </a:solidFill>
              </a:rPr>
              <a:t>Date: Nov 27th, 2023</a:t>
            </a:r>
          </a:p>
        </p:txBody>
      </p:sp>
      <p:sp>
        <p:nvSpPr>
          <p:cNvPr id="6" name="标题 5"/>
          <p:cNvSpPr>
            <a:spLocks noGrp="1"/>
          </p:cNvSpPr>
          <p:nvPr>
            <p:ph type="title" idx="1"/>
            <p:custDataLst>
              <p:tags r:id="rId3"/>
            </p:custDataLst>
          </p:nvPr>
        </p:nvSpPr>
        <p:spPr/>
        <p:txBody>
          <a:bodyPr/>
          <a:lstStyle/>
          <a:p>
            <a:r>
              <a:rPr lang="zh-CN" altLang="en-US">
                <a:solidFill>
                  <a:schemeClr val="lt1"/>
                </a:solidFill>
              </a:rPr>
              <a:t>第5章 回溯与分支限界</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文本框 6"/>
          <p:cNvSpPr txBox="1"/>
          <p:nvPr>
            <p:custDataLst>
              <p:tags r:id="rId2"/>
            </p:custDataLst>
          </p:nvPr>
        </p:nvSpPr>
        <p:spPr>
          <a:xfrm>
            <a:off x="762005" y="170472"/>
            <a:ext cx="5578503" cy="70373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a:lnSpc>
                <a:spcPct val="100000"/>
              </a:lnSpc>
              <a:spcBef>
                <a:spcPts val="0"/>
              </a:spcBef>
              <a:spcAft>
                <a:spcPts val="0"/>
              </a:spcAft>
            </a:pPr>
            <a:r>
              <a:rPr lang="en-US" altLang="zh-CN" sz="2400" spc="330" dirty="0">
                <a:solidFill>
                  <a:schemeClr val="lt1"/>
                </a:solidFill>
                <a:latin typeface="微软雅黑" panose="020B0503020204020204" charset="-122"/>
                <a:ea typeface="微软雅黑" panose="020B0503020204020204" charset="-122"/>
                <a:sym typeface="微软雅黑" panose="020B0503020204020204" charset="-122"/>
              </a:rPr>
              <a:t>5</a:t>
            </a:r>
            <a:r>
              <a:rPr lang="zh-CN" altLang="en-US" sz="2400" spc="330" dirty="0">
                <a:solidFill>
                  <a:schemeClr val="lt1"/>
                </a:solidFill>
                <a:latin typeface="微软雅黑" panose="020B0503020204020204" charset="-122"/>
                <a:ea typeface="微软雅黑" panose="020B0503020204020204" charset="-122"/>
                <a:sym typeface="微软雅黑" panose="020B0503020204020204" charset="-122"/>
              </a:rPr>
              <a:t>、货郎问题</a:t>
            </a:r>
            <a:r>
              <a:rPr lang="en-US" altLang="zh-CN" sz="2400" spc="330" dirty="0">
                <a:solidFill>
                  <a:schemeClr val="lt1"/>
                </a:solidFill>
                <a:latin typeface="微软雅黑" panose="020B0503020204020204" charset="-122"/>
                <a:ea typeface="微软雅黑" panose="020B0503020204020204" charset="-122"/>
                <a:sym typeface="微软雅黑" panose="020B0503020204020204" charset="-122"/>
              </a:rPr>
              <a:t>(TSP)</a:t>
            </a:r>
            <a:r>
              <a:rPr lang="zh-CN" altLang="en-US" sz="2400" spc="330" dirty="0">
                <a:solidFill>
                  <a:schemeClr val="lt1"/>
                </a:solidFill>
                <a:latin typeface="微软雅黑" panose="020B0503020204020204" charset="-122"/>
                <a:ea typeface="微软雅黑" panose="020B0503020204020204" charset="-122"/>
                <a:sym typeface="微软雅黑" panose="020B0503020204020204" charset="-122"/>
              </a:rPr>
              <a:t>中的代价函数</a:t>
            </a:r>
            <a:endParaRPr lang="zh-CN" sz="2400" spc="330" dirty="0">
              <a:solidFill>
                <a:schemeClr val="lt1"/>
              </a:solidFill>
              <a:latin typeface="微软雅黑" panose="020B0503020204020204" charset="-122"/>
              <a:ea typeface="微软雅黑" panose="020B0503020204020204" charset="-122"/>
              <a:sym typeface="微软雅黑" panose="020B0503020204020204" charset="-122"/>
            </a:endParaRPr>
          </a:p>
        </p:txBody>
      </p:sp>
      <p:cxnSp>
        <p:nvCxnSpPr>
          <p:cNvPr id="3" name="直接连接符 2"/>
          <p:cNvCxnSpPr/>
          <p:nvPr>
            <p:custDataLst>
              <p:tags r:id="rId3"/>
            </p:custDataLst>
          </p:nvPr>
        </p:nvCxnSpPr>
        <p:spPr>
          <a:xfrm>
            <a:off x="533404" y="304800"/>
            <a:ext cx="0" cy="457204"/>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44963E7-060A-0CAA-21C4-BB99C8CC219C}"/>
              </a:ext>
            </a:extLst>
          </p:cNvPr>
          <p:cNvPicPr>
            <a:picLocks noChangeAspect="1"/>
          </p:cNvPicPr>
          <p:nvPr/>
        </p:nvPicPr>
        <p:blipFill>
          <a:blip r:embed="rId5"/>
          <a:stretch>
            <a:fillRect/>
          </a:stretch>
        </p:blipFill>
        <p:spPr>
          <a:xfrm>
            <a:off x="762005" y="1139539"/>
            <a:ext cx="7846719" cy="5235168"/>
          </a:xfrm>
          <a:prstGeom prst="rect">
            <a:avLst/>
          </a:prstGeom>
        </p:spPr>
      </p:pic>
    </p:spTree>
    <p:custDataLst>
      <p:tags r:id="rId1"/>
    </p:custDataLst>
    <p:extLst>
      <p:ext uri="{BB962C8B-B14F-4D97-AF65-F5344CB8AC3E}">
        <p14:creationId xmlns:p14="http://schemas.microsoft.com/office/powerpoint/2010/main" val="229612834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文本框 6"/>
          <p:cNvSpPr txBox="1"/>
          <p:nvPr>
            <p:custDataLst>
              <p:tags r:id="rId2"/>
            </p:custDataLst>
          </p:nvPr>
        </p:nvSpPr>
        <p:spPr>
          <a:xfrm>
            <a:off x="762005" y="170472"/>
            <a:ext cx="5578503" cy="70373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a:lnSpc>
                <a:spcPct val="100000"/>
              </a:lnSpc>
              <a:spcBef>
                <a:spcPts val="0"/>
              </a:spcBef>
              <a:spcAft>
                <a:spcPts val="0"/>
              </a:spcAft>
            </a:pPr>
            <a:r>
              <a:rPr lang="en-US" altLang="zh-CN" sz="2400" spc="330" dirty="0">
                <a:solidFill>
                  <a:schemeClr val="lt1"/>
                </a:solidFill>
                <a:latin typeface="微软雅黑" panose="020B0503020204020204" charset="-122"/>
                <a:ea typeface="微软雅黑" panose="020B0503020204020204" charset="-122"/>
                <a:sym typeface="微软雅黑" panose="020B0503020204020204" charset="-122"/>
              </a:rPr>
              <a:t>5</a:t>
            </a:r>
            <a:r>
              <a:rPr lang="zh-CN" altLang="en-US" sz="2400" spc="330" dirty="0">
                <a:solidFill>
                  <a:schemeClr val="lt1"/>
                </a:solidFill>
                <a:latin typeface="微软雅黑" panose="020B0503020204020204" charset="-122"/>
                <a:ea typeface="微软雅黑" panose="020B0503020204020204" charset="-122"/>
                <a:sym typeface="微软雅黑" panose="020B0503020204020204" charset="-122"/>
              </a:rPr>
              <a:t>、货郎问题</a:t>
            </a:r>
            <a:r>
              <a:rPr lang="en-US" altLang="zh-CN" sz="2400" spc="330" dirty="0">
                <a:solidFill>
                  <a:schemeClr val="lt1"/>
                </a:solidFill>
                <a:latin typeface="微软雅黑" panose="020B0503020204020204" charset="-122"/>
                <a:ea typeface="微软雅黑" panose="020B0503020204020204" charset="-122"/>
                <a:sym typeface="微软雅黑" panose="020B0503020204020204" charset="-122"/>
              </a:rPr>
              <a:t>(TSP)</a:t>
            </a:r>
            <a:r>
              <a:rPr lang="zh-CN" altLang="en-US" sz="2400" spc="330" dirty="0">
                <a:solidFill>
                  <a:schemeClr val="lt1"/>
                </a:solidFill>
                <a:latin typeface="微软雅黑" panose="020B0503020204020204" charset="-122"/>
                <a:ea typeface="微软雅黑" panose="020B0503020204020204" charset="-122"/>
                <a:sym typeface="微软雅黑" panose="020B0503020204020204" charset="-122"/>
              </a:rPr>
              <a:t>中的界函数</a:t>
            </a:r>
            <a:endParaRPr lang="zh-CN" sz="2400" spc="330" dirty="0">
              <a:solidFill>
                <a:schemeClr val="lt1"/>
              </a:solidFill>
              <a:latin typeface="微软雅黑" panose="020B0503020204020204" charset="-122"/>
              <a:ea typeface="微软雅黑" panose="020B0503020204020204" charset="-122"/>
              <a:sym typeface="微软雅黑" panose="020B0503020204020204" charset="-122"/>
            </a:endParaRPr>
          </a:p>
        </p:txBody>
      </p:sp>
      <p:cxnSp>
        <p:nvCxnSpPr>
          <p:cNvPr id="3" name="直接连接符 2"/>
          <p:cNvCxnSpPr/>
          <p:nvPr>
            <p:custDataLst>
              <p:tags r:id="rId3"/>
            </p:custDataLst>
          </p:nvPr>
        </p:nvCxnSpPr>
        <p:spPr>
          <a:xfrm>
            <a:off x="533404" y="304800"/>
            <a:ext cx="0" cy="457204"/>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13EEEA2-DC95-292F-891A-006129481576}"/>
              </a:ext>
            </a:extLst>
          </p:cNvPr>
          <p:cNvPicPr>
            <a:picLocks noChangeAspect="1"/>
          </p:cNvPicPr>
          <p:nvPr/>
        </p:nvPicPr>
        <p:blipFill>
          <a:blip r:embed="rId5"/>
          <a:stretch>
            <a:fillRect/>
          </a:stretch>
        </p:blipFill>
        <p:spPr>
          <a:xfrm>
            <a:off x="762005" y="1145603"/>
            <a:ext cx="7683500" cy="5016500"/>
          </a:xfrm>
          <a:prstGeom prst="rect">
            <a:avLst/>
          </a:prstGeom>
        </p:spPr>
      </p:pic>
    </p:spTree>
    <p:custDataLst>
      <p:tags r:id="rId1"/>
    </p:custDataLst>
    <p:extLst>
      <p:ext uri="{BB962C8B-B14F-4D97-AF65-F5344CB8AC3E}">
        <p14:creationId xmlns:p14="http://schemas.microsoft.com/office/powerpoint/2010/main" val="40306694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1F23"/>
        </a:solidFill>
        <a:effectLst/>
      </p:bgPr>
    </p:bg>
    <p:spTree>
      <p:nvGrpSpPr>
        <p:cNvPr id="1" name=""/>
        <p:cNvGrpSpPr/>
        <p:nvPr/>
      </p:nvGrpSpPr>
      <p:grpSpPr>
        <a:xfrm>
          <a:off x="0" y="0"/>
          <a:ext cx="0" cy="0"/>
          <a:chOff x="0" y="0"/>
          <a:chExt cx="0" cy="0"/>
        </a:xfrm>
      </p:grpSpPr>
      <p:sp>
        <p:nvSpPr>
          <p:cNvPr id="4" name="标题 3"/>
          <p:cNvSpPr>
            <a:spLocks noGrp="1"/>
          </p:cNvSpPr>
          <p:nvPr>
            <p:ph type="title" idx="1"/>
            <p:custDataLst>
              <p:tags r:id="rId2"/>
            </p:custDataLst>
          </p:nvPr>
        </p:nvSpPr>
        <p:spPr/>
        <p:txBody>
          <a:bodyPr/>
          <a:lstStyle/>
          <a:p>
            <a:r>
              <a:rPr lang="zh-CN" altLang="en-US"/>
              <a:t>THANK YOU</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andrew-kliatskyi-jpu0gMXT9to-unsplash"/>
          <p:cNvPicPr>
            <a:picLocks noChangeAspect="1"/>
          </p:cNvPicPr>
          <p:nvPr>
            <p:custDataLst>
              <p:tags r:id="rId2"/>
            </p:custDataLst>
          </p:nvPr>
        </p:nvPicPr>
        <p:blipFill>
          <a:blip r:embed="rId18"/>
          <a:stretch>
            <a:fillRect/>
          </a:stretch>
        </p:blipFill>
        <p:spPr>
          <a:xfrm rot="5400000" flipH="1">
            <a:off x="2667000" y="-2667000"/>
            <a:ext cx="6858000" cy="12192000"/>
          </a:xfrm>
          <a:prstGeom prst="rect">
            <a:avLst/>
          </a:prstGeom>
        </p:spPr>
      </p:pic>
      <p:sp>
        <p:nvSpPr>
          <p:cNvPr id="8" name="矩形 7"/>
          <p:cNvSpPr/>
          <p:nvPr>
            <p:custDataLst>
              <p:tags r:id="rId3"/>
            </p:custDataLst>
          </p:nvPr>
        </p:nvSpPr>
        <p:spPr>
          <a:xfrm>
            <a:off x="2780030" y="2015900"/>
            <a:ext cx="76200" cy="922655"/>
          </a:xfrm>
          <a:prstGeom prst="rect">
            <a:avLst/>
          </a:prstGeom>
          <a:solidFill>
            <a:schemeClr val="dk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文本框 16"/>
          <p:cNvSpPr txBox="1"/>
          <p:nvPr>
            <p:custDataLst>
              <p:tags r:id="rId4"/>
            </p:custDataLst>
          </p:nvPr>
        </p:nvSpPr>
        <p:spPr>
          <a:xfrm>
            <a:off x="5636260" y="915641"/>
            <a:ext cx="1030605" cy="829945"/>
          </a:xfrm>
          <a:prstGeom prst="rect">
            <a:avLst/>
          </a:prstGeom>
          <a:noFill/>
        </p:spPr>
        <p:txBody>
          <a:bodyPr wrap="square" rtlCol="0">
            <a:normAutofit fontScale="97500"/>
          </a:bodyPr>
          <a:lstStyle/>
          <a:p>
            <a:r>
              <a:rPr lang="en-US" altLang="zh-CN" sz="4800" b="1" dirty="0">
                <a:solidFill>
                  <a:schemeClr val="lt1"/>
                </a:solidFill>
                <a:uFillTx/>
                <a:latin typeface="微软雅黑" panose="020B0503020204020204" charset="-122"/>
                <a:ea typeface="微软雅黑" panose="020B0503020204020204" charset="-122"/>
                <a:cs typeface="Arial" panose="020B0604020202020204" pitchFamily="34" charset="0"/>
              </a:rPr>
              <a:t>01.</a:t>
            </a:r>
          </a:p>
        </p:txBody>
      </p:sp>
      <p:sp>
        <p:nvSpPr>
          <p:cNvPr id="18" name="文本框 17"/>
          <p:cNvSpPr txBox="1"/>
          <p:nvPr>
            <p:custDataLst>
              <p:tags r:id="rId5"/>
            </p:custDataLst>
          </p:nvPr>
        </p:nvSpPr>
        <p:spPr>
          <a:xfrm>
            <a:off x="6790019" y="1149080"/>
            <a:ext cx="3671814" cy="472752"/>
          </a:xfrm>
          <a:prstGeom prst="rect">
            <a:avLst/>
          </a:prstGeom>
          <a:noFill/>
        </p:spPr>
        <p:txBody>
          <a:bodyPr wrap="square" tIns="0" bIns="0" rtlCol="0" anchor="ctr">
            <a:normAutofit fontScale="92500"/>
          </a:bodyPr>
          <a:lstStyle/>
          <a:p>
            <a:r>
              <a:rPr lang="zh-CN" altLang="en-US" sz="2000" dirty="0">
                <a:solidFill>
                  <a:schemeClr val="lt1"/>
                </a:solidFill>
                <a:latin typeface="微软雅黑" panose="020B0503020204020204" charset="-122"/>
                <a:ea typeface="微软雅黑" panose="020B0503020204020204" charset="-122"/>
                <a:cs typeface="微软雅黑" panose="020B0503020204020204" charset="-122"/>
              </a:rPr>
              <a:t>回溯算法的基本思想和适用条件</a:t>
            </a:r>
          </a:p>
        </p:txBody>
      </p:sp>
      <p:sp>
        <p:nvSpPr>
          <p:cNvPr id="26" name="文本框 25"/>
          <p:cNvSpPr txBox="1"/>
          <p:nvPr>
            <p:custDataLst>
              <p:tags r:id="rId6"/>
            </p:custDataLst>
          </p:nvPr>
        </p:nvSpPr>
        <p:spPr>
          <a:xfrm>
            <a:off x="5636260" y="2062256"/>
            <a:ext cx="1030605" cy="829945"/>
          </a:xfrm>
          <a:prstGeom prst="rect">
            <a:avLst/>
          </a:prstGeom>
          <a:noFill/>
        </p:spPr>
        <p:txBody>
          <a:bodyPr wrap="square" rtlCol="0">
            <a:normAutofit fontScale="97500"/>
          </a:bodyPr>
          <a:lstStyle/>
          <a:p>
            <a:r>
              <a:rPr lang="en-US" altLang="zh-CN" sz="4800" b="1" dirty="0">
                <a:solidFill>
                  <a:schemeClr val="lt1"/>
                </a:solidFill>
                <a:uFillTx/>
                <a:latin typeface="微软雅黑" panose="020B0503020204020204" charset="-122"/>
                <a:ea typeface="微软雅黑" panose="020B0503020204020204" charset="-122"/>
                <a:cs typeface="Arial" panose="020B0604020202020204" pitchFamily="34" charset="0"/>
              </a:rPr>
              <a:t>02.</a:t>
            </a:r>
          </a:p>
        </p:txBody>
      </p:sp>
      <p:sp>
        <p:nvSpPr>
          <p:cNvPr id="29" name="文本框 28"/>
          <p:cNvSpPr txBox="1"/>
          <p:nvPr>
            <p:custDataLst>
              <p:tags r:id="rId7"/>
            </p:custDataLst>
          </p:nvPr>
        </p:nvSpPr>
        <p:spPr>
          <a:xfrm>
            <a:off x="5636260" y="3323791"/>
            <a:ext cx="1030605" cy="829945"/>
          </a:xfrm>
          <a:prstGeom prst="rect">
            <a:avLst/>
          </a:prstGeom>
          <a:noFill/>
        </p:spPr>
        <p:txBody>
          <a:bodyPr wrap="square" rtlCol="0">
            <a:normAutofit fontScale="97500"/>
          </a:bodyPr>
          <a:lstStyle/>
          <a:p>
            <a:r>
              <a:rPr lang="en-US" altLang="zh-CN" sz="4800" b="1" dirty="0">
                <a:solidFill>
                  <a:schemeClr val="lt1"/>
                </a:solidFill>
                <a:uFillTx/>
                <a:latin typeface="微软雅黑" panose="020B0503020204020204" charset="-122"/>
                <a:ea typeface="微软雅黑" panose="020B0503020204020204" charset="-122"/>
                <a:cs typeface="Arial" panose="020B0604020202020204" pitchFamily="34" charset="0"/>
              </a:rPr>
              <a:t>03.</a:t>
            </a:r>
          </a:p>
        </p:txBody>
      </p:sp>
      <p:cxnSp>
        <p:nvCxnSpPr>
          <p:cNvPr id="38" name="直接连接符 37"/>
          <p:cNvCxnSpPr/>
          <p:nvPr>
            <p:custDataLst>
              <p:tags r:id="rId8"/>
            </p:custDataLst>
          </p:nvPr>
        </p:nvCxnSpPr>
        <p:spPr>
          <a:xfrm>
            <a:off x="5759414" y="610758"/>
            <a:ext cx="5248275" cy="0"/>
          </a:xfrm>
          <a:prstGeom prst="line">
            <a:avLst/>
          </a:prstGeom>
          <a:ln>
            <a:solidFill>
              <a:schemeClr val="l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9"/>
            </p:custDataLst>
          </p:nvPr>
        </p:nvSpPr>
        <p:spPr>
          <a:xfrm>
            <a:off x="1185560" y="2123851"/>
            <a:ext cx="1526540" cy="768350"/>
          </a:xfrm>
          <a:prstGeom prst="rect">
            <a:avLst/>
          </a:prstGeom>
          <a:noFill/>
        </p:spPr>
        <p:txBody>
          <a:bodyPr wrap="square" rtlCol="0">
            <a:normAutofit/>
          </a:bodyPr>
          <a:lstStyle/>
          <a:p>
            <a:pPr algn="r"/>
            <a:r>
              <a:rPr lang="zh-CN" altLang="en-US" sz="4400" b="1" spc="300" dirty="0">
                <a:solidFill>
                  <a:schemeClr val="lt1"/>
                </a:solidFill>
                <a:uFillTx/>
                <a:latin typeface="微软雅黑" panose="020B0503020204020204" charset="-122"/>
                <a:ea typeface="微软雅黑" panose="020B0503020204020204" charset="-122"/>
              </a:rPr>
              <a:t>目录</a:t>
            </a:r>
          </a:p>
        </p:txBody>
      </p:sp>
      <p:sp>
        <p:nvSpPr>
          <p:cNvPr id="13" name="文本框 12"/>
          <p:cNvSpPr txBox="1"/>
          <p:nvPr>
            <p:custDataLst>
              <p:tags r:id="rId10"/>
            </p:custDataLst>
          </p:nvPr>
        </p:nvSpPr>
        <p:spPr>
          <a:xfrm>
            <a:off x="6852270" y="2307306"/>
            <a:ext cx="3300095" cy="475865"/>
          </a:xfrm>
          <a:prstGeom prst="rect">
            <a:avLst/>
          </a:prstGeom>
          <a:noFill/>
        </p:spPr>
        <p:txBody>
          <a:bodyPr wrap="square" tIns="0" bIns="0" rtlCol="0" anchor="ctr">
            <a:normAutofit/>
          </a:bodyPr>
          <a:lstStyle/>
          <a:p>
            <a:r>
              <a:rPr lang="zh-CN" altLang="en-US" sz="2000" dirty="0">
                <a:solidFill>
                  <a:schemeClr val="lt1"/>
                </a:solidFill>
                <a:latin typeface="微软雅黑" panose="020B0503020204020204" charset="-122"/>
                <a:ea typeface="微软雅黑" panose="020B0503020204020204" charset="-122"/>
                <a:cs typeface="微软雅黑" panose="020B0503020204020204" charset="-122"/>
              </a:rPr>
              <a:t>回溯算法的设计步骤</a:t>
            </a:r>
          </a:p>
        </p:txBody>
      </p:sp>
      <p:sp>
        <p:nvSpPr>
          <p:cNvPr id="15" name="文本框 14"/>
          <p:cNvSpPr txBox="1"/>
          <p:nvPr>
            <p:custDataLst>
              <p:tags r:id="rId11"/>
            </p:custDataLst>
          </p:nvPr>
        </p:nvSpPr>
        <p:spPr>
          <a:xfrm>
            <a:off x="6897217" y="3592917"/>
            <a:ext cx="3822540" cy="472752"/>
          </a:xfrm>
          <a:prstGeom prst="rect">
            <a:avLst/>
          </a:prstGeom>
          <a:noFill/>
        </p:spPr>
        <p:txBody>
          <a:bodyPr wrap="square" tIns="0" bIns="0" rtlCol="0" anchor="ctr">
            <a:normAutofit/>
          </a:bodyPr>
          <a:lstStyle/>
          <a:p>
            <a:r>
              <a:rPr lang="zh-CN" altLang="en-US" sz="2000" dirty="0">
                <a:solidFill>
                  <a:schemeClr val="lt1"/>
                </a:solidFill>
                <a:latin typeface="微软雅黑" panose="020B0503020204020204" charset="-122"/>
                <a:ea typeface="微软雅黑" panose="020B0503020204020204" charset="-122"/>
                <a:cs typeface="微软雅黑" panose="020B0503020204020204" charset="-122"/>
              </a:rPr>
              <a:t>回溯算法的效率估计和改进途径</a:t>
            </a:r>
          </a:p>
        </p:txBody>
      </p:sp>
      <p:sp>
        <p:nvSpPr>
          <p:cNvPr id="2" name="文本框 28">
            <a:extLst>
              <a:ext uri="{FF2B5EF4-FFF2-40B4-BE49-F238E27FC236}">
                <a16:creationId xmlns:a16="http://schemas.microsoft.com/office/drawing/2014/main" id="{9CA27845-A080-ADA3-EE34-E7D0C441F429}"/>
              </a:ext>
            </a:extLst>
          </p:cNvPr>
          <p:cNvSpPr txBox="1"/>
          <p:nvPr>
            <p:custDataLst>
              <p:tags r:id="rId12"/>
            </p:custDataLst>
          </p:nvPr>
        </p:nvSpPr>
        <p:spPr>
          <a:xfrm>
            <a:off x="5636260" y="4578571"/>
            <a:ext cx="1030605" cy="829945"/>
          </a:xfrm>
          <a:prstGeom prst="rect">
            <a:avLst/>
          </a:prstGeom>
          <a:noFill/>
        </p:spPr>
        <p:txBody>
          <a:bodyPr wrap="square" rtlCol="0">
            <a:normAutofit fontScale="97500"/>
          </a:bodyPr>
          <a:lstStyle/>
          <a:p>
            <a:r>
              <a:rPr lang="en-US" altLang="zh-CN" sz="4800" b="1" dirty="0">
                <a:solidFill>
                  <a:schemeClr val="lt1"/>
                </a:solidFill>
                <a:uFillTx/>
                <a:latin typeface="微软雅黑" panose="020B0503020204020204" charset="-122"/>
                <a:ea typeface="微软雅黑" panose="020B0503020204020204" charset="-122"/>
                <a:cs typeface="Arial" panose="020B0604020202020204" pitchFamily="34" charset="0"/>
              </a:rPr>
              <a:t>04.</a:t>
            </a:r>
          </a:p>
        </p:txBody>
      </p:sp>
      <p:sp>
        <p:nvSpPr>
          <p:cNvPr id="3" name="文本框 28">
            <a:extLst>
              <a:ext uri="{FF2B5EF4-FFF2-40B4-BE49-F238E27FC236}">
                <a16:creationId xmlns:a16="http://schemas.microsoft.com/office/drawing/2014/main" id="{9BC1197B-A58D-7C8D-78FE-51A33EA20AB2}"/>
              </a:ext>
            </a:extLst>
          </p:cNvPr>
          <p:cNvSpPr txBox="1"/>
          <p:nvPr>
            <p:custDataLst>
              <p:tags r:id="rId13"/>
            </p:custDataLst>
          </p:nvPr>
        </p:nvSpPr>
        <p:spPr>
          <a:xfrm>
            <a:off x="5636260" y="5670476"/>
            <a:ext cx="1030605" cy="829945"/>
          </a:xfrm>
          <a:prstGeom prst="rect">
            <a:avLst/>
          </a:prstGeom>
          <a:noFill/>
        </p:spPr>
        <p:txBody>
          <a:bodyPr wrap="square" rtlCol="0">
            <a:normAutofit fontScale="97500"/>
          </a:bodyPr>
          <a:lstStyle/>
          <a:p>
            <a:r>
              <a:rPr lang="en-US" altLang="zh-CN" sz="4800" b="1" dirty="0">
                <a:solidFill>
                  <a:schemeClr val="lt1"/>
                </a:solidFill>
                <a:uFillTx/>
                <a:latin typeface="微软雅黑" panose="020B0503020204020204" charset="-122"/>
                <a:ea typeface="微软雅黑" panose="020B0503020204020204" charset="-122"/>
                <a:cs typeface="Arial" panose="020B0604020202020204" pitchFamily="34" charset="0"/>
              </a:rPr>
              <a:t>05.</a:t>
            </a:r>
          </a:p>
        </p:txBody>
      </p:sp>
      <p:sp>
        <p:nvSpPr>
          <p:cNvPr id="5" name="文本框 14">
            <a:extLst>
              <a:ext uri="{FF2B5EF4-FFF2-40B4-BE49-F238E27FC236}">
                <a16:creationId xmlns:a16="http://schemas.microsoft.com/office/drawing/2014/main" id="{9123973B-8ACD-86D7-81A4-2668E218D483}"/>
              </a:ext>
            </a:extLst>
          </p:cNvPr>
          <p:cNvSpPr txBox="1"/>
          <p:nvPr>
            <p:custDataLst>
              <p:tags r:id="rId14"/>
            </p:custDataLst>
          </p:nvPr>
        </p:nvSpPr>
        <p:spPr>
          <a:xfrm>
            <a:off x="6852270" y="4812504"/>
            <a:ext cx="3822540" cy="472752"/>
          </a:xfrm>
          <a:prstGeom prst="rect">
            <a:avLst/>
          </a:prstGeom>
          <a:noFill/>
        </p:spPr>
        <p:txBody>
          <a:bodyPr wrap="square" tIns="0" bIns="0" rtlCol="0" anchor="ctr">
            <a:normAutofit/>
          </a:bodyPr>
          <a:lstStyle/>
          <a:p>
            <a:r>
              <a:rPr lang="zh-CN" altLang="en-US" sz="2000" dirty="0">
                <a:solidFill>
                  <a:schemeClr val="lt1"/>
                </a:solidFill>
                <a:latin typeface="微软雅黑" panose="020B0503020204020204" charset="-122"/>
                <a:ea typeface="微软雅黑" panose="020B0503020204020204" charset="-122"/>
                <a:cs typeface="微软雅黑" panose="020B0503020204020204" charset="-122"/>
              </a:rPr>
              <a:t>分支限界</a:t>
            </a:r>
          </a:p>
        </p:txBody>
      </p:sp>
      <p:sp>
        <p:nvSpPr>
          <p:cNvPr id="6" name="文本框 14">
            <a:extLst>
              <a:ext uri="{FF2B5EF4-FFF2-40B4-BE49-F238E27FC236}">
                <a16:creationId xmlns:a16="http://schemas.microsoft.com/office/drawing/2014/main" id="{461F33D3-112C-6990-511C-FC4E635254E1}"/>
              </a:ext>
            </a:extLst>
          </p:cNvPr>
          <p:cNvSpPr txBox="1"/>
          <p:nvPr>
            <p:custDataLst>
              <p:tags r:id="rId15"/>
            </p:custDataLst>
          </p:nvPr>
        </p:nvSpPr>
        <p:spPr>
          <a:xfrm>
            <a:off x="6897217" y="5858626"/>
            <a:ext cx="3822540" cy="472752"/>
          </a:xfrm>
          <a:prstGeom prst="rect">
            <a:avLst/>
          </a:prstGeom>
          <a:noFill/>
        </p:spPr>
        <p:txBody>
          <a:bodyPr wrap="square" tIns="0" bIns="0" rtlCol="0" anchor="ctr">
            <a:normAutofit/>
          </a:bodyPr>
          <a:lstStyle/>
          <a:p>
            <a:r>
              <a:rPr lang="zh-CN" altLang="en-US" sz="2000" dirty="0">
                <a:solidFill>
                  <a:schemeClr val="lt1"/>
                </a:solidFill>
                <a:latin typeface="微软雅黑" panose="020B0503020204020204" charset="-122"/>
                <a:ea typeface="微软雅黑" panose="020B0503020204020204" charset="-122"/>
                <a:cs typeface="微软雅黑" panose="020B0503020204020204" charset="-122"/>
              </a:rPr>
              <a:t>货郎问题</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1F23"/>
        </a:solidFill>
        <a:effectLst/>
      </p:bgPr>
    </p:bg>
    <p:spTree>
      <p:nvGrpSpPr>
        <p:cNvPr id="1" name=""/>
        <p:cNvGrpSpPr/>
        <p:nvPr/>
      </p:nvGrpSpPr>
      <p:grpSpPr>
        <a:xfrm>
          <a:off x="0" y="0"/>
          <a:ext cx="0" cy="0"/>
          <a:chOff x="0" y="0"/>
          <a:chExt cx="0" cy="0"/>
        </a:xfrm>
      </p:grpSpPr>
      <p:pic>
        <p:nvPicPr>
          <p:cNvPr id="7" name="图片 6" descr="andrew-kliatskyi-jpu0gMXT9to-unsplash">
            <a:extLst>
              <a:ext uri="{FF2B5EF4-FFF2-40B4-BE49-F238E27FC236}">
                <a16:creationId xmlns:a16="http://schemas.microsoft.com/office/drawing/2014/main" id="{0CE1C393-F2EA-B251-1AEE-CC26D5857FF8}"/>
              </a:ext>
            </a:extLst>
          </p:cNvPr>
          <p:cNvPicPr>
            <a:picLocks noChangeAspect="1"/>
          </p:cNvPicPr>
          <p:nvPr>
            <p:custDataLst>
              <p:tags r:id="rId2"/>
            </p:custDataLst>
          </p:nvPr>
        </p:nvPicPr>
        <p:blipFill>
          <a:blip r:embed="rId5"/>
          <a:stretch>
            <a:fillRect/>
          </a:stretch>
        </p:blipFill>
        <p:spPr>
          <a:xfrm rot="5400000" flipH="1">
            <a:off x="2667000" y="-2667000"/>
            <a:ext cx="6858000" cy="12192000"/>
          </a:xfrm>
          <a:prstGeom prst="rect">
            <a:avLst/>
          </a:prstGeom>
        </p:spPr>
      </p:pic>
      <p:sp>
        <p:nvSpPr>
          <p:cNvPr id="5" name="标题 4"/>
          <p:cNvSpPr>
            <a:spLocks noGrp="1"/>
          </p:cNvSpPr>
          <p:nvPr>
            <p:ph type="title" idx="1"/>
            <p:custDataLst>
              <p:tags r:id="rId3"/>
            </p:custDataLst>
          </p:nvPr>
        </p:nvSpPr>
        <p:spPr>
          <a:xfrm>
            <a:off x="221064" y="237119"/>
            <a:ext cx="5446206" cy="456217"/>
          </a:xfrm>
        </p:spPr>
        <p:txBody>
          <a:bodyPr>
            <a:noAutofit/>
          </a:bodyPr>
          <a:lstStyle/>
          <a:p>
            <a:r>
              <a:rPr lang="en-US" altLang="zh-CN" sz="2400" dirty="0">
                <a:solidFill>
                  <a:schemeClr val="lt1"/>
                </a:solidFill>
              </a:rPr>
              <a:t>1</a:t>
            </a:r>
            <a:r>
              <a:rPr lang="zh-CN" altLang="en-US" sz="2400" dirty="0">
                <a:solidFill>
                  <a:schemeClr val="lt1"/>
                </a:solidFill>
              </a:rPr>
              <a:t>、回溯算法的基本思想与适用条件</a:t>
            </a:r>
          </a:p>
        </p:txBody>
      </p:sp>
      <p:sp>
        <p:nvSpPr>
          <p:cNvPr id="3" name="Text Placeholder 2">
            <a:extLst>
              <a:ext uri="{FF2B5EF4-FFF2-40B4-BE49-F238E27FC236}">
                <a16:creationId xmlns:a16="http://schemas.microsoft.com/office/drawing/2014/main" id="{75C2F063-B2B5-DC18-8E7A-0894D86D705D}"/>
              </a:ext>
            </a:extLst>
          </p:cNvPr>
          <p:cNvSpPr>
            <a:spLocks noGrp="1"/>
          </p:cNvSpPr>
          <p:nvPr>
            <p:ph type="body" idx="2"/>
          </p:nvPr>
        </p:nvSpPr>
        <p:spPr>
          <a:xfrm>
            <a:off x="448826" y="1161567"/>
            <a:ext cx="4371033" cy="4766960"/>
          </a:xfrm>
        </p:spPr>
        <p:txBody>
          <a:bodyPr>
            <a:normAutofit/>
          </a:bodyPr>
          <a:lstStyle/>
          <a:p>
            <a:pPr algn="l"/>
            <a:r>
              <a:rPr lang="en-US" altLang="zh-CN" sz="2000" b="0" dirty="0" err="1">
                <a:solidFill>
                  <a:srgbClr val="ECECF1"/>
                </a:solidFill>
                <a:latin typeface="Gujarati Sangam MN" pitchFamily="2" charset="0"/>
                <a:cs typeface="Gujarati Sangam MN" pitchFamily="2" charset="0"/>
              </a:rPr>
              <a:t>基本思想</a:t>
            </a:r>
            <a:r>
              <a:rPr lang="zh-CN" altLang="en-US" sz="2000" b="0" dirty="0">
                <a:solidFill>
                  <a:srgbClr val="ECECF1"/>
                </a:solidFill>
                <a:latin typeface="Gujarati Sangam MN" pitchFamily="2" charset="0"/>
                <a:cs typeface="Gujarati Sangam MN" pitchFamily="2" charset="0"/>
              </a:rPr>
              <a:t>：</a:t>
            </a:r>
            <a:endParaRPr lang="en-US" altLang="zh-CN" sz="2000" b="0" dirty="0">
              <a:solidFill>
                <a:srgbClr val="ECECF1"/>
              </a:solidFill>
              <a:latin typeface="Gujarati Sangam MN" pitchFamily="2" charset="0"/>
              <a:cs typeface="Gujarati Sangam MN" pitchFamily="2" charset="0"/>
            </a:endParaRPr>
          </a:p>
          <a:p>
            <a:pPr algn="l">
              <a:lnSpc>
                <a:spcPct val="150000"/>
              </a:lnSpc>
            </a:pPr>
            <a:r>
              <a:rPr lang="zh-CN" altLang="en-US" sz="1800" b="0" i="0" u="none" strike="noStrike" dirty="0">
                <a:solidFill>
                  <a:srgbClr val="ECECF1"/>
                </a:solidFill>
                <a:effectLst/>
                <a:latin typeface="Gujarati Sangam MN" pitchFamily="2" charset="0"/>
                <a:cs typeface="Gujarati Sangam MN" pitchFamily="2" charset="0"/>
              </a:rPr>
              <a:t>回溯算法是一种递归算法，它尝试解决一个问题，通过试错的方法，它尝试分步去解决一个问题。</a:t>
            </a:r>
            <a:endParaRPr lang="en-US" altLang="zh-CN" sz="1800" b="0" dirty="0">
              <a:solidFill>
                <a:srgbClr val="ECECF1"/>
              </a:solidFill>
              <a:latin typeface="Gujarati Sangam MN" pitchFamily="2" charset="0"/>
              <a:cs typeface="Gujarati Sangam MN" pitchFamily="2" charset="0"/>
            </a:endParaRPr>
          </a:p>
          <a:p>
            <a:pPr algn="l">
              <a:lnSpc>
                <a:spcPct val="150000"/>
              </a:lnSpc>
            </a:pPr>
            <a:r>
              <a:rPr lang="zh-CN" altLang="en-US" sz="1800" b="0" i="0" u="none" strike="noStrike" dirty="0">
                <a:solidFill>
                  <a:srgbClr val="ECECF1"/>
                </a:solidFill>
                <a:effectLst/>
                <a:latin typeface="Gujarati Sangam MN" pitchFamily="2" charset="0"/>
                <a:cs typeface="Gujarati Sangam MN" pitchFamily="2" charset="0"/>
              </a:rPr>
              <a:t>当这个算法发现现有的部分解决方案不能得到有效的完整解决方案时，它将取消上一步甚至是上几步的计算，再通过其他的可能的分步解决方案继续尝试解决问题。</a:t>
            </a:r>
          </a:p>
          <a:p>
            <a:endParaRPr lang="en-US" sz="1050" dirty="0">
              <a:latin typeface="Gujarati Sangam MN" pitchFamily="2" charset="0"/>
              <a:cs typeface="Gujarati Sangam MN" pitchFamily="2" charset="0"/>
            </a:endParaRPr>
          </a:p>
        </p:txBody>
      </p:sp>
      <p:sp>
        <p:nvSpPr>
          <p:cNvPr id="9" name="Text Placeholder 2">
            <a:extLst>
              <a:ext uri="{FF2B5EF4-FFF2-40B4-BE49-F238E27FC236}">
                <a16:creationId xmlns:a16="http://schemas.microsoft.com/office/drawing/2014/main" id="{92339D3C-DB2D-0801-2738-851C619A2F84}"/>
              </a:ext>
            </a:extLst>
          </p:cNvPr>
          <p:cNvSpPr txBox="1">
            <a:spLocks/>
          </p:cNvSpPr>
          <p:nvPr/>
        </p:nvSpPr>
        <p:spPr>
          <a:xfrm>
            <a:off x="5499847" y="1366085"/>
            <a:ext cx="6243327" cy="4766960"/>
          </a:xfrm>
          <a:prstGeom prst="rect">
            <a:avLst/>
          </a:prstGeom>
          <a:noFill/>
        </p:spPr>
        <p:txBody>
          <a:bodyPr wrap="square" lIns="0" tIns="0" rIns="0" bIns="0" rtlCol="0" anchor="ctr" anchorCtr="0">
            <a:normAutofit fontScale="25000" lnSpcReduction="20000"/>
          </a:bodyPr>
          <a:lstStyle>
            <a:lvl1pPr marL="0" marR="0" indent="-228600" algn="r" defTabSz="914400" rtl="0" eaLnBrk="1" fontAlgn="auto" latinLnBrk="0" hangingPunct="1">
              <a:lnSpc>
                <a:spcPct val="100000"/>
              </a:lnSpc>
              <a:spcBef>
                <a:spcPts val="1000"/>
              </a:spcBef>
              <a:buClrTx/>
              <a:buSzTx/>
              <a:buFontTx/>
              <a:buNone/>
              <a:defRPr kumimoji="0" lang="en-US" altLang="zh-CN" sz="3600" b="1" i="0" u="none" strike="noStrike" kern="1200" cap="none" spc="300" normalizeH="0" baseline="0" noProof="1" dirty="0">
                <a:solidFill>
                  <a:schemeClr val="bg1">
                    <a:alpha val="28000"/>
                  </a:schemeClr>
                </a:solidFill>
                <a:latin typeface="+mj-ea"/>
                <a:ea typeface="+mj-ea"/>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lnSpc>
                <a:spcPct val="120000"/>
              </a:lnSpc>
              <a:spcBef>
                <a:spcPts val="1000"/>
              </a:spcBef>
              <a:buNone/>
            </a:pPr>
            <a:r>
              <a:rPr lang="zh-CN" altLang="en-US" sz="8000" spc="300" noProof="1">
                <a:solidFill>
                  <a:srgbClr val="ECECF1"/>
                </a:solidFill>
                <a:latin typeface="Gujarati Sangam MN" pitchFamily="2" charset="0"/>
                <a:ea typeface="+mj-ea"/>
                <a:cs typeface="Gujarati Sangam MN" pitchFamily="2" charset="0"/>
              </a:rPr>
              <a:t>适用条件：满足多米诺性质。</a:t>
            </a:r>
            <a:endParaRPr lang="en-US" altLang="zh-CN" sz="8000" spc="300" noProof="1">
              <a:solidFill>
                <a:srgbClr val="ECECF1"/>
              </a:solidFill>
              <a:latin typeface="Gujarati Sangam MN" pitchFamily="2" charset="0"/>
              <a:ea typeface="+mj-ea"/>
              <a:cs typeface="Gujarati Sangam MN" pitchFamily="2" charset="0"/>
            </a:endParaRPr>
          </a:p>
          <a:p>
            <a:pPr algn="l">
              <a:lnSpc>
                <a:spcPct val="170000"/>
              </a:lnSpc>
            </a:pPr>
            <a:r>
              <a:rPr lang="zh-CN" altLang="en-US" sz="6400" b="0" dirty="0">
                <a:solidFill>
                  <a:srgbClr val="ECECF1"/>
                </a:solidFill>
                <a:latin typeface="Gujarati Sangam MN" pitchFamily="2" charset="0"/>
                <a:cs typeface="Gujarati Sangam MN" pitchFamily="2" charset="0"/>
              </a:rPr>
              <a:t>多米诺性质，是指在回溯算法中，当部分解不能满足问题的约束条件时，这个部分解的扩展也都不满足约束条件。也就是说，如果某一步的决策已经导致问题无解，那么基于这一步的任何进一步决策都不会得到问题的解。</a:t>
            </a:r>
          </a:p>
          <a:p>
            <a:pPr algn="l">
              <a:lnSpc>
                <a:spcPct val="170000"/>
              </a:lnSpc>
            </a:pPr>
            <a:r>
              <a:rPr lang="zh-CN" altLang="en-US" sz="6400" b="0" dirty="0">
                <a:solidFill>
                  <a:srgbClr val="ECECF1"/>
                </a:solidFill>
                <a:latin typeface="Gujarati Sangam MN" pitchFamily="2" charset="0"/>
                <a:cs typeface="Gujarati Sangam MN" pitchFamily="2" charset="0"/>
              </a:rPr>
              <a:t>这个性质允许回溯算法剪枝，即在搜索过程中提前排除那些不可能得到最终解的路径，从而减少搜索空间，提高算法效率。</a:t>
            </a:r>
          </a:p>
          <a:p>
            <a:pPr algn="l">
              <a:lnSpc>
                <a:spcPct val="170000"/>
              </a:lnSpc>
            </a:pPr>
            <a:r>
              <a:rPr lang="zh-CN" altLang="en-US" sz="6400" b="0" dirty="0">
                <a:solidFill>
                  <a:srgbClr val="ECECF1"/>
                </a:solidFill>
                <a:latin typeface="Gujarati Sangam MN" pitchFamily="2" charset="0"/>
                <a:cs typeface="Gujarati Sangam MN" pitchFamily="2" charset="0"/>
              </a:rPr>
              <a:t>如果一个问题满足多米诺性质，那么在回溯搜索过程中，一旦发现当前路径不可能导致解，就可以停止进一步的搜索，回溯到上一步做另一个选择。</a:t>
            </a:r>
          </a:p>
          <a:p>
            <a:pPr marL="457200" lvl="1" indent="0">
              <a:buNone/>
            </a:pPr>
            <a:endParaRPr lang="en-US" altLang="zh-CN" sz="1800" spc="300" dirty="0">
              <a:solidFill>
                <a:srgbClr val="ECECF1"/>
              </a:solidFill>
              <a:latin typeface="Gujarati Sangam MN" pitchFamily="2" charset="0"/>
              <a:ea typeface="+mj-ea"/>
              <a:cs typeface="Gujarati Sangam MN" pitchFamily="2" charset="0"/>
            </a:endParaRPr>
          </a:p>
          <a:p>
            <a:pPr marL="457200" lvl="1" indent="0">
              <a:buNone/>
            </a:pPr>
            <a:endParaRPr lang="zh-CN" altLang="en-US" sz="1800" spc="300" dirty="0">
              <a:solidFill>
                <a:srgbClr val="ECECF1"/>
              </a:solidFill>
              <a:latin typeface="Gujarati Sangam MN" pitchFamily="2" charset="0"/>
              <a:ea typeface="+mj-ea"/>
              <a:cs typeface="Gujarati Sangam MN" pitchFamily="2" charset="0"/>
            </a:endParaRPr>
          </a:p>
          <a:p>
            <a:endParaRPr lang="zh-CN" altLang="en-US" sz="1050" dirty="0">
              <a:latin typeface="Gujarati Sangam MN" pitchFamily="2" charset="0"/>
              <a:cs typeface="Gujarati Sangam MN" pitchFamily="2"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andrew-kliatskyi-jpu0gMXT9to-unsplash"/>
          <p:cNvPicPr>
            <a:picLocks noChangeAspect="1"/>
          </p:cNvPicPr>
          <p:nvPr>
            <p:custDataLst>
              <p:tags r:id="rId2"/>
            </p:custDataLst>
          </p:nvPr>
        </p:nvPicPr>
        <p:blipFill>
          <a:blip r:embed="rId30"/>
          <a:stretch>
            <a:fillRect/>
          </a:stretch>
        </p:blipFill>
        <p:spPr>
          <a:xfrm rot="5400000" flipH="1">
            <a:off x="2667000" y="-2667000"/>
            <a:ext cx="6858000" cy="12192000"/>
          </a:xfrm>
          <a:prstGeom prst="rect">
            <a:avLst/>
          </a:prstGeom>
        </p:spPr>
      </p:pic>
      <p:sp>
        <p:nvSpPr>
          <p:cNvPr id="256" name="文本框 6"/>
          <p:cNvSpPr txBox="1"/>
          <p:nvPr>
            <p:custDataLst>
              <p:tags r:id="rId3"/>
            </p:custDataLst>
          </p:nvPr>
        </p:nvSpPr>
        <p:spPr>
          <a:xfrm>
            <a:off x="762006" y="152402"/>
            <a:ext cx="4146170" cy="725861"/>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a:lnSpc>
                <a:spcPct val="100000"/>
              </a:lnSpc>
              <a:spcBef>
                <a:spcPts val="0"/>
              </a:spcBef>
              <a:spcAft>
                <a:spcPts val="0"/>
              </a:spcAft>
            </a:pPr>
            <a:r>
              <a:rPr lang="en-US" altLang="zh-CN" sz="2400" spc="330" dirty="0">
                <a:solidFill>
                  <a:schemeClr val="lt1"/>
                </a:solidFill>
                <a:latin typeface="微软雅黑" panose="020B0503020204020204" charset="-122"/>
                <a:ea typeface="微软雅黑" panose="020B0503020204020204" charset="-122"/>
                <a:sym typeface="微软雅黑" panose="020B0503020204020204" charset="-122"/>
              </a:rPr>
              <a:t>2</a:t>
            </a:r>
            <a:r>
              <a:rPr lang="zh-CN" altLang="en-US" sz="2400" spc="330" dirty="0">
                <a:solidFill>
                  <a:schemeClr val="lt1"/>
                </a:solidFill>
                <a:latin typeface="微软雅黑" panose="020B0503020204020204" charset="-122"/>
                <a:ea typeface="微软雅黑" panose="020B0503020204020204" charset="-122"/>
                <a:sym typeface="微软雅黑" panose="020B0503020204020204" charset="-122"/>
              </a:rPr>
              <a:t>、回溯算法的设计步骤</a:t>
            </a:r>
            <a:endParaRPr lang="zh-CN" sz="2400" spc="330" dirty="0">
              <a:solidFill>
                <a:schemeClr val="lt1"/>
              </a:solidFill>
              <a:latin typeface="微软雅黑" panose="020B0503020204020204" charset="-122"/>
              <a:ea typeface="微软雅黑" panose="020B0503020204020204" charset="-122"/>
              <a:sym typeface="微软雅黑" panose="020B0503020204020204" charset="-122"/>
            </a:endParaRPr>
          </a:p>
        </p:txBody>
      </p:sp>
      <p:cxnSp>
        <p:nvCxnSpPr>
          <p:cNvPr id="3" name="直接连接符 2"/>
          <p:cNvCxnSpPr/>
          <p:nvPr>
            <p:custDataLst>
              <p:tags r:id="rId4"/>
            </p:custDataLst>
          </p:nvPr>
        </p:nvCxnSpPr>
        <p:spPr>
          <a:xfrm>
            <a:off x="533404" y="304800"/>
            <a:ext cx="0" cy="457204"/>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箭头: 五边形 14"/>
          <p:cNvSpPr/>
          <p:nvPr>
            <p:custDataLst>
              <p:tags r:id="rId5"/>
            </p:custDataLst>
          </p:nvPr>
        </p:nvSpPr>
        <p:spPr>
          <a:xfrm flipH="1">
            <a:off x="1306086" y="1957398"/>
            <a:ext cx="1286487" cy="1060801"/>
          </a:xfrm>
          <a:prstGeom prst="homePlate">
            <a:avLst>
              <a:gd name="adj" fmla="val 32554"/>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箭头: 五边形 15"/>
          <p:cNvSpPr/>
          <p:nvPr>
            <p:custDataLst>
              <p:tags r:id="rId6"/>
            </p:custDataLst>
          </p:nvPr>
        </p:nvSpPr>
        <p:spPr>
          <a:xfrm>
            <a:off x="2592573" y="1957398"/>
            <a:ext cx="3177083" cy="1060801"/>
          </a:xfrm>
          <a:prstGeom prst="homePlate">
            <a:avLst>
              <a:gd name="adj" fmla="val 32554"/>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文本框 58"/>
          <p:cNvSpPr txBox="1"/>
          <p:nvPr>
            <p:custDataLst>
              <p:tags r:id="rId7"/>
            </p:custDataLst>
          </p:nvPr>
        </p:nvSpPr>
        <p:spPr>
          <a:xfrm>
            <a:off x="1671591" y="2177765"/>
            <a:ext cx="705174" cy="620067"/>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300" dirty="0">
                <a:solidFill>
                  <a:schemeClr val="lt1"/>
                </a:solidFill>
                <a:latin typeface="微软雅黑" panose="020B0503020204020204" charset="-122"/>
                <a:ea typeface="微软雅黑" panose="020B0503020204020204" charset="-122"/>
              </a:rPr>
              <a:t>01</a:t>
            </a:r>
          </a:p>
        </p:txBody>
      </p:sp>
      <p:sp>
        <p:nvSpPr>
          <p:cNvPr id="18" name="文本框 61"/>
          <p:cNvSpPr txBox="1"/>
          <p:nvPr>
            <p:custDataLst>
              <p:tags r:id="rId8"/>
            </p:custDataLst>
          </p:nvPr>
        </p:nvSpPr>
        <p:spPr>
          <a:xfrm>
            <a:off x="2763547" y="2073661"/>
            <a:ext cx="2840453" cy="827516"/>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a:lnSpc>
                <a:spcPct val="120000"/>
              </a:lnSpc>
              <a:spcBef>
                <a:spcPts val="0"/>
              </a:spcBef>
              <a:spcAft>
                <a:spcPts val="800"/>
              </a:spcAft>
            </a:pPr>
            <a:r>
              <a:rPr lang="zh-CN" altLang="en-US" sz="1400" spc="120" dirty="0">
                <a:solidFill>
                  <a:schemeClr val="lt1"/>
                </a:solidFill>
                <a:latin typeface="微软雅黑" panose="020B0503020204020204" charset="-122"/>
                <a:ea typeface="微软雅黑" panose="020B0503020204020204" charset="-122"/>
              </a:rPr>
              <a:t>定义搜索问题的解向量和每个分量的取值范围</a:t>
            </a:r>
          </a:p>
        </p:txBody>
      </p:sp>
      <p:sp>
        <p:nvSpPr>
          <p:cNvPr id="27" name="箭头: 五边形 26"/>
          <p:cNvSpPr/>
          <p:nvPr>
            <p:custDataLst>
              <p:tags r:id="rId9"/>
            </p:custDataLst>
          </p:nvPr>
        </p:nvSpPr>
        <p:spPr>
          <a:xfrm flipH="1">
            <a:off x="6429454" y="1957398"/>
            <a:ext cx="1286487" cy="1060801"/>
          </a:xfrm>
          <a:prstGeom prst="homePlate">
            <a:avLst>
              <a:gd name="adj" fmla="val 32554"/>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8" name="箭头: 五边形 27"/>
          <p:cNvSpPr/>
          <p:nvPr>
            <p:custDataLst>
              <p:tags r:id="rId10"/>
            </p:custDataLst>
          </p:nvPr>
        </p:nvSpPr>
        <p:spPr>
          <a:xfrm>
            <a:off x="7715941" y="1957398"/>
            <a:ext cx="3177083" cy="1060801"/>
          </a:xfrm>
          <a:prstGeom prst="homePlate">
            <a:avLst>
              <a:gd name="adj" fmla="val 32554"/>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9" name="文本框 58"/>
          <p:cNvSpPr txBox="1"/>
          <p:nvPr>
            <p:custDataLst>
              <p:tags r:id="rId11"/>
            </p:custDataLst>
          </p:nvPr>
        </p:nvSpPr>
        <p:spPr>
          <a:xfrm>
            <a:off x="6794959" y="2177765"/>
            <a:ext cx="705174" cy="620067"/>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300" dirty="0">
                <a:solidFill>
                  <a:schemeClr val="lt1"/>
                </a:solidFill>
                <a:latin typeface="微软雅黑" panose="020B0503020204020204" charset="-122"/>
                <a:ea typeface="微软雅黑" panose="020B0503020204020204" charset="-122"/>
              </a:rPr>
              <a:t>02</a:t>
            </a:r>
          </a:p>
        </p:txBody>
      </p:sp>
      <p:sp>
        <p:nvSpPr>
          <p:cNvPr id="30" name="文本框 61"/>
          <p:cNvSpPr txBox="1"/>
          <p:nvPr>
            <p:custDataLst>
              <p:tags r:id="rId12"/>
            </p:custDataLst>
          </p:nvPr>
        </p:nvSpPr>
        <p:spPr>
          <a:xfrm>
            <a:off x="7886915" y="2073661"/>
            <a:ext cx="2840453" cy="827516"/>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20000"/>
              </a:lnSpc>
              <a:spcBef>
                <a:spcPts val="0"/>
              </a:spcBef>
              <a:spcAft>
                <a:spcPts val="800"/>
              </a:spcAft>
            </a:pPr>
            <a:r>
              <a:rPr lang="zh-CN" altLang="en-US" sz="1400" spc="80" dirty="0">
                <a:solidFill>
                  <a:schemeClr val="lt1"/>
                </a:solidFill>
                <a:latin typeface="微软雅黑" panose="020B0503020204020204" charset="-122"/>
                <a:ea typeface="微软雅黑" panose="020B0503020204020204" charset="-122"/>
              </a:rPr>
              <a:t>确定子结点的排列规则</a:t>
            </a:r>
          </a:p>
        </p:txBody>
      </p:sp>
      <p:sp>
        <p:nvSpPr>
          <p:cNvPr id="39" name="箭头: 五边形 38"/>
          <p:cNvSpPr/>
          <p:nvPr>
            <p:custDataLst>
              <p:tags r:id="rId13"/>
            </p:custDataLst>
          </p:nvPr>
        </p:nvSpPr>
        <p:spPr>
          <a:xfrm flipH="1">
            <a:off x="1306086" y="3279600"/>
            <a:ext cx="1286487" cy="1060801"/>
          </a:xfrm>
          <a:prstGeom prst="homePlate">
            <a:avLst>
              <a:gd name="adj" fmla="val 32554"/>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40" name="箭头: 五边形 39"/>
          <p:cNvSpPr/>
          <p:nvPr>
            <p:custDataLst>
              <p:tags r:id="rId14"/>
            </p:custDataLst>
          </p:nvPr>
        </p:nvSpPr>
        <p:spPr>
          <a:xfrm>
            <a:off x="2592573" y="3279600"/>
            <a:ext cx="3177083" cy="1060801"/>
          </a:xfrm>
          <a:prstGeom prst="homePlate">
            <a:avLst>
              <a:gd name="adj" fmla="val 32554"/>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41" name="文本框 58"/>
          <p:cNvSpPr txBox="1"/>
          <p:nvPr>
            <p:custDataLst>
              <p:tags r:id="rId15"/>
            </p:custDataLst>
          </p:nvPr>
        </p:nvSpPr>
        <p:spPr>
          <a:xfrm>
            <a:off x="1671591" y="3499967"/>
            <a:ext cx="705174" cy="620067"/>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300" dirty="0">
                <a:solidFill>
                  <a:schemeClr val="lt1"/>
                </a:solidFill>
                <a:latin typeface="微软雅黑" panose="020B0503020204020204" charset="-122"/>
                <a:ea typeface="微软雅黑" panose="020B0503020204020204" charset="-122"/>
              </a:rPr>
              <a:t>03</a:t>
            </a:r>
          </a:p>
        </p:txBody>
      </p:sp>
      <p:sp>
        <p:nvSpPr>
          <p:cNvPr id="42" name="文本框 61"/>
          <p:cNvSpPr txBox="1"/>
          <p:nvPr>
            <p:custDataLst>
              <p:tags r:id="rId16"/>
            </p:custDataLst>
          </p:nvPr>
        </p:nvSpPr>
        <p:spPr>
          <a:xfrm>
            <a:off x="2763547" y="3395862"/>
            <a:ext cx="2840453" cy="827516"/>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20000"/>
              </a:lnSpc>
              <a:spcBef>
                <a:spcPts val="0"/>
              </a:spcBef>
              <a:spcAft>
                <a:spcPts val="800"/>
              </a:spcAft>
            </a:pPr>
            <a:r>
              <a:rPr lang="zh-CN" altLang="en-US" sz="1400" spc="110" dirty="0">
                <a:solidFill>
                  <a:schemeClr val="lt1"/>
                </a:solidFill>
                <a:latin typeface="微软雅黑" panose="020B0503020204020204" charset="-122"/>
                <a:ea typeface="微软雅黑" panose="020B0503020204020204" charset="-122"/>
              </a:rPr>
              <a:t>判断是否满足多米诺性质</a:t>
            </a:r>
          </a:p>
        </p:txBody>
      </p:sp>
      <p:sp>
        <p:nvSpPr>
          <p:cNvPr id="35" name="箭头: 五边形 34"/>
          <p:cNvSpPr/>
          <p:nvPr>
            <p:custDataLst>
              <p:tags r:id="rId17"/>
            </p:custDataLst>
          </p:nvPr>
        </p:nvSpPr>
        <p:spPr>
          <a:xfrm flipH="1">
            <a:off x="6429454" y="3279600"/>
            <a:ext cx="1286487" cy="1060801"/>
          </a:xfrm>
          <a:prstGeom prst="homePlate">
            <a:avLst>
              <a:gd name="adj" fmla="val 32554"/>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6" name="箭头: 五边形 35"/>
          <p:cNvSpPr/>
          <p:nvPr>
            <p:custDataLst>
              <p:tags r:id="rId18"/>
            </p:custDataLst>
          </p:nvPr>
        </p:nvSpPr>
        <p:spPr>
          <a:xfrm>
            <a:off x="7715941" y="3279600"/>
            <a:ext cx="3177083" cy="1060801"/>
          </a:xfrm>
          <a:prstGeom prst="homePlate">
            <a:avLst>
              <a:gd name="adj" fmla="val 32554"/>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7" name="文本框 58"/>
          <p:cNvSpPr txBox="1"/>
          <p:nvPr>
            <p:custDataLst>
              <p:tags r:id="rId19"/>
            </p:custDataLst>
          </p:nvPr>
        </p:nvSpPr>
        <p:spPr>
          <a:xfrm>
            <a:off x="6794959" y="3499967"/>
            <a:ext cx="705174" cy="620067"/>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300" dirty="0">
                <a:solidFill>
                  <a:schemeClr val="lt1"/>
                </a:solidFill>
                <a:latin typeface="微软雅黑" panose="020B0503020204020204" charset="-122"/>
                <a:ea typeface="微软雅黑" panose="020B0503020204020204" charset="-122"/>
              </a:rPr>
              <a:t>04</a:t>
            </a:r>
          </a:p>
        </p:txBody>
      </p:sp>
      <p:sp>
        <p:nvSpPr>
          <p:cNvPr id="38" name="文本框 61"/>
          <p:cNvSpPr txBox="1"/>
          <p:nvPr>
            <p:custDataLst>
              <p:tags r:id="rId20"/>
            </p:custDataLst>
          </p:nvPr>
        </p:nvSpPr>
        <p:spPr>
          <a:xfrm>
            <a:off x="7886915" y="3395862"/>
            <a:ext cx="2840453" cy="827516"/>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20000"/>
              </a:lnSpc>
              <a:spcBef>
                <a:spcPts val="0"/>
              </a:spcBef>
              <a:spcAft>
                <a:spcPts val="800"/>
              </a:spcAft>
            </a:pPr>
            <a:r>
              <a:rPr lang="zh-CN" altLang="en-US" sz="1400" spc="100" dirty="0">
                <a:solidFill>
                  <a:schemeClr val="lt1"/>
                </a:solidFill>
                <a:latin typeface="微软雅黑" panose="020B0503020204020204" charset="-122"/>
                <a:ea typeface="微软雅黑" panose="020B0503020204020204" charset="-122"/>
              </a:rPr>
              <a:t>确定搜索策略：</a:t>
            </a:r>
            <a:r>
              <a:rPr lang="en-US" altLang="zh-CN" sz="1400" spc="100" dirty="0">
                <a:solidFill>
                  <a:schemeClr val="lt1"/>
                </a:solidFill>
                <a:latin typeface="微软雅黑" panose="020B0503020204020204" charset="-122"/>
                <a:ea typeface="微软雅黑" panose="020B0503020204020204" charset="-122"/>
              </a:rPr>
              <a:t>DFS</a:t>
            </a:r>
            <a:r>
              <a:rPr lang="zh-CN" altLang="en-US" sz="1400" spc="100" dirty="0">
                <a:solidFill>
                  <a:schemeClr val="lt1"/>
                </a:solidFill>
                <a:latin typeface="微软雅黑" panose="020B0503020204020204" charset="-122"/>
                <a:ea typeface="微软雅黑" panose="020B0503020204020204" charset="-122"/>
              </a:rPr>
              <a:t>、</a:t>
            </a:r>
            <a:r>
              <a:rPr lang="en-US" altLang="zh-CN" sz="1400" spc="100" dirty="0">
                <a:solidFill>
                  <a:schemeClr val="lt1"/>
                </a:solidFill>
                <a:latin typeface="微软雅黑" panose="020B0503020204020204" charset="-122"/>
                <a:ea typeface="微软雅黑" panose="020B0503020204020204" charset="-122"/>
              </a:rPr>
              <a:t>BFS</a:t>
            </a:r>
            <a:r>
              <a:rPr lang="zh-CN" altLang="en-US" sz="1400" spc="100" dirty="0">
                <a:solidFill>
                  <a:schemeClr val="lt1"/>
                </a:solidFill>
                <a:latin typeface="微软雅黑" panose="020B0503020204020204" charset="-122"/>
                <a:ea typeface="微软雅黑" panose="020B0503020204020204" charset="-122"/>
              </a:rPr>
              <a:t>、</a:t>
            </a:r>
            <a:r>
              <a:rPr lang="en-US" altLang="zh-CN" sz="1400" spc="100" dirty="0">
                <a:solidFill>
                  <a:schemeClr val="lt1"/>
                </a:solidFill>
                <a:latin typeface="微软雅黑" panose="020B0503020204020204" charset="-122"/>
                <a:ea typeface="微软雅黑" panose="020B0503020204020204" charset="-122"/>
              </a:rPr>
              <a:t>DFS+BFS</a:t>
            </a:r>
            <a:endParaRPr lang="zh-CN" altLang="en-US" sz="1400" spc="100" dirty="0">
              <a:solidFill>
                <a:schemeClr val="lt1"/>
              </a:solidFill>
              <a:latin typeface="微软雅黑" panose="020B0503020204020204" charset="-122"/>
              <a:ea typeface="微软雅黑" panose="020B0503020204020204" charset="-122"/>
            </a:endParaRPr>
          </a:p>
        </p:txBody>
      </p:sp>
      <p:sp>
        <p:nvSpPr>
          <p:cNvPr id="50" name="箭头: 五边形 49"/>
          <p:cNvSpPr/>
          <p:nvPr>
            <p:custDataLst>
              <p:tags r:id="rId21"/>
            </p:custDataLst>
          </p:nvPr>
        </p:nvSpPr>
        <p:spPr>
          <a:xfrm flipH="1">
            <a:off x="1306086" y="4601801"/>
            <a:ext cx="1286487" cy="1060801"/>
          </a:xfrm>
          <a:prstGeom prst="homePlate">
            <a:avLst>
              <a:gd name="adj" fmla="val 32554"/>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51" name="箭头: 五边形 50"/>
          <p:cNvSpPr/>
          <p:nvPr>
            <p:custDataLst>
              <p:tags r:id="rId22"/>
            </p:custDataLst>
          </p:nvPr>
        </p:nvSpPr>
        <p:spPr>
          <a:xfrm>
            <a:off x="2592573" y="4601801"/>
            <a:ext cx="3177083" cy="1060801"/>
          </a:xfrm>
          <a:prstGeom prst="homePlate">
            <a:avLst>
              <a:gd name="adj" fmla="val 32554"/>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52" name="文本框 58"/>
          <p:cNvSpPr txBox="1"/>
          <p:nvPr>
            <p:custDataLst>
              <p:tags r:id="rId23"/>
            </p:custDataLst>
          </p:nvPr>
        </p:nvSpPr>
        <p:spPr>
          <a:xfrm>
            <a:off x="1671591" y="4822168"/>
            <a:ext cx="705174" cy="620067"/>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300" dirty="0">
                <a:solidFill>
                  <a:schemeClr val="lt1"/>
                </a:solidFill>
                <a:latin typeface="微软雅黑" panose="020B0503020204020204" charset="-122"/>
                <a:ea typeface="微软雅黑" panose="020B0503020204020204" charset="-122"/>
              </a:rPr>
              <a:t>05</a:t>
            </a:r>
          </a:p>
        </p:txBody>
      </p:sp>
      <p:sp>
        <p:nvSpPr>
          <p:cNvPr id="53" name="文本框 61"/>
          <p:cNvSpPr txBox="1"/>
          <p:nvPr>
            <p:custDataLst>
              <p:tags r:id="rId24"/>
            </p:custDataLst>
          </p:nvPr>
        </p:nvSpPr>
        <p:spPr>
          <a:xfrm>
            <a:off x="2763547" y="4718064"/>
            <a:ext cx="2840453" cy="827516"/>
          </a:xfrm>
          <a:prstGeom prst="rect">
            <a:avLst/>
          </a:prstGeom>
          <a:noFill/>
        </p:spPr>
        <p:txBody>
          <a:bodyPr wrap="square" rtlCol="0" anchor="ctr">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20000"/>
              </a:lnSpc>
              <a:spcBef>
                <a:spcPts val="0"/>
              </a:spcBef>
              <a:spcAft>
                <a:spcPts val="800"/>
              </a:spcAft>
            </a:pPr>
            <a:r>
              <a:rPr lang="zh-CN" altLang="en-US" sz="1600" spc="80" dirty="0">
                <a:solidFill>
                  <a:schemeClr val="lt1"/>
                </a:solidFill>
                <a:latin typeface="微软雅黑" panose="020B0503020204020204" charset="-122"/>
                <a:ea typeface="微软雅黑" panose="020B0503020204020204" charset="-122"/>
              </a:rPr>
              <a:t>确定每个结点能够分支的约束条件</a:t>
            </a:r>
          </a:p>
        </p:txBody>
      </p:sp>
      <p:sp>
        <p:nvSpPr>
          <p:cNvPr id="2" name="箭头: 五边形 49">
            <a:extLst>
              <a:ext uri="{FF2B5EF4-FFF2-40B4-BE49-F238E27FC236}">
                <a16:creationId xmlns:a16="http://schemas.microsoft.com/office/drawing/2014/main" id="{6E5DFA97-9FB0-882A-D8D2-968CED86AAE6}"/>
              </a:ext>
            </a:extLst>
          </p:cNvPr>
          <p:cNvSpPr/>
          <p:nvPr>
            <p:custDataLst>
              <p:tags r:id="rId25"/>
            </p:custDataLst>
          </p:nvPr>
        </p:nvSpPr>
        <p:spPr>
          <a:xfrm flipH="1">
            <a:off x="6408078" y="4718064"/>
            <a:ext cx="1286487" cy="1060801"/>
          </a:xfrm>
          <a:prstGeom prst="homePlate">
            <a:avLst>
              <a:gd name="adj" fmla="val 32554"/>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4" name="文本框 58">
            <a:extLst>
              <a:ext uri="{FF2B5EF4-FFF2-40B4-BE49-F238E27FC236}">
                <a16:creationId xmlns:a16="http://schemas.microsoft.com/office/drawing/2014/main" id="{439F242E-C7D6-4915-2443-E7C56CEB6FF8}"/>
              </a:ext>
            </a:extLst>
          </p:cNvPr>
          <p:cNvSpPr txBox="1"/>
          <p:nvPr>
            <p:custDataLst>
              <p:tags r:id="rId26"/>
            </p:custDataLst>
          </p:nvPr>
        </p:nvSpPr>
        <p:spPr>
          <a:xfrm>
            <a:off x="6794956" y="4979133"/>
            <a:ext cx="705174" cy="620067"/>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300" dirty="0">
                <a:solidFill>
                  <a:schemeClr val="lt1"/>
                </a:solidFill>
                <a:latin typeface="微软雅黑" panose="020B0503020204020204" charset="-122"/>
                <a:ea typeface="微软雅黑" panose="020B0503020204020204" charset="-122"/>
              </a:rPr>
              <a:t>05</a:t>
            </a:r>
          </a:p>
        </p:txBody>
      </p:sp>
      <p:sp>
        <p:nvSpPr>
          <p:cNvPr id="5" name="箭头: 五边形 50">
            <a:extLst>
              <a:ext uri="{FF2B5EF4-FFF2-40B4-BE49-F238E27FC236}">
                <a16:creationId xmlns:a16="http://schemas.microsoft.com/office/drawing/2014/main" id="{B7403866-477C-7208-93B4-E61B3417E4F3}"/>
              </a:ext>
            </a:extLst>
          </p:cNvPr>
          <p:cNvSpPr/>
          <p:nvPr>
            <p:custDataLst>
              <p:tags r:id="rId27"/>
            </p:custDataLst>
          </p:nvPr>
        </p:nvSpPr>
        <p:spPr>
          <a:xfrm>
            <a:off x="7719501" y="4718064"/>
            <a:ext cx="3177083" cy="1060801"/>
          </a:xfrm>
          <a:prstGeom prst="homePlate">
            <a:avLst>
              <a:gd name="adj" fmla="val 32554"/>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文本框 61">
            <a:extLst>
              <a:ext uri="{FF2B5EF4-FFF2-40B4-BE49-F238E27FC236}">
                <a16:creationId xmlns:a16="http://schemas.microsoft.com/office/drawing/2014/main" id="{00845413-E7BA-F03D-CD0F-81E79EA6495E}"/>
              </a:ext>
            </a:extLst>
          </p:cNvPr>
          <p:cNvSpPr txBox="1"/>
          <p:nvPr>
            <p:custDataLst>
              <p:tags r:id="rId28"/>
            </p:custDataLst>
          </p:nvPr>
        </p:nvSpPr>
        <p:spPr>
          <a:xfrm>
            <a:off x="7841406" y="4822168"/>
            <a:ext cx="2840453" cy="827516"/>
          </a:xfrm>
          <a:prstGeom prst="rect">
            <a:avLst/>
          </a:prstGeom>
          <a:noFill/>
        </p:spPr>
        <p:txBody>
          <a:bodyPr wrap="square" rtlCol="0" anchor="ctr">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20000"/>
              </a:lnSpc>
              <a:spcBef>
                <a:spcPts val="0"/>
              </a:spcBef>
              <a:spcAft>
                <a:spcPts val="800"/>
              </a:spcAft>
            </a:pPr>
            <a:r>
              <a:rPr lang="zh-CN" altLang="en-US" sz="1600" spc="80" dirty="0">
                <a:solidFill>
                  <a:schemeClr val="lt1"/>
                </a:solidFill>
                <a:latin typeface="微软雅黑" panose="020B0503020204020204" charset="-122"/>
                <a:ea typeface="微软雅黑" panose="020B0503020204020204" charset="-122"/>
              </a:rPr>
              <a:t>确定存储搜索路径的数据结构</a:t>
            </a:r>
          </a:p>
        </p:txBody>
      </p:sp>
    </p:spTree>
    <p:custDataLst>
      <p:tags r:id="rId1"/>
    </p:custData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文本框 6"/>
          <p:cNvSpPr txBox="1"/>
          <p:nvPr>
            <p:custDataLst>
              <p:tags r:id="rId2"/>
            </p:custDataLst>
          </p:nvPr>
        </p:nvSpPr>
        <p:spPr>
          <a:xfrm>
            <a:off x="762005" y="170472"/>
            <a:ext cx="5578503" cy="70373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a:lnSpc>
                <a:spcPct val="100000"/>
              </a:lnSpc>
              <a:spcBef>
                <a:spcPts val="0"/>
              </a:spcBef>
              <a:spcAft>
                <a:spcPts val="0"/>
              </a:spcAft>
            </a:pPr>
            <a:r>
              <a:rPr lang="en-US" altLang="zh-CN" sz="2400" spc="330" dirty="0">
                <a:solidFill>
                  <a:schemeClr val="lt1"/>
                </a:solidFill>
                <a:sym typeface="微软雅黑" panose="020B0503020204020204" charset="-122"/>
              </a:rPr>
              <a:t>3</a:t>
            </a:r>
            <a:r>
              <a:rPr lang="zh-CN" altLang="en-US" sz="2400" spc="330" dirty="0">
                <a:solidFill>
                  <a:schemeClr val="lt1"/>
                </a:solidFill>
                <a:latin typeface="微软雅黑" panose="020B0503020204020204" charset="-122"/>
                <a:ea typeface="微软雅黑" panose="020B0503020204020204" charset="-122"/>
                <a:sym typeface="微软雅黑" panose="020B0503020204020204" charset="-122"/>
              </a:rPr>
              <a:t>、回溯算法</a:t>
            </a:r>
            <a:r>
              <a:rPr lang="zh-CN" altLang="en-US" sz="2400" spc="330" dirty="0">
                <a:solidFill>
                  <a:schemeClr val="lt1"/>
                </a:solidFill>
                <a:sym typeface="微软雅黑" panose="020B0503020204020204" charset="-122"/>
              </a:rPr>
              <a:t>的效率估计和改进途径</a:t>
            </a:r>
            <a:endParaRPr lang="zh-CN" sz="2400" spc="330" dirty="0">
              <a:solidFill>
                <a:schemeClr val="lt1"/>
              </a:solidFill>
              <a:latin typeface="微软雅黑" panose="020B0503020204020204" charset="-122"/>
              <a:ea typeface="微软雅黑" panose="020B0503020204020204" charset="-122"/>
              <a:sym typeface="微软雅黑" panose="020B0503020204020204" charset="-122"/>
            </a:endParaRPr>
          </a:p>
        </p:txBody>
      </p:sp>
      <p:cxnSp>
        <p:nvCxnSpPr>
          <p:cNvPr id="3" name="直接连接符 2"/>
          <p:cNvCxnSpPr/>
          <p:nvPr>
            <p:custDataLst>
              <p:tags r:id="rId3"/>
            </p:custDataLst>
          </p:nvPr>
        </p:nvCxnSpPr>
        <p:spPr>
          <a:xfrm>
            <a:off x="533404" y="304800"/>
            <a:ext cx="0" cy="457204"/>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61"/>
          <p:cNvSpPr txBox="1"/>
          <p:nvPr>
            <p:custDataLst>
              <p:tags r:id="rId4"/>
            </p:custDataLst>
          </p:nvPr>
        </p:nvSpPr>
        <p:spPr>
          <a:xfrm>
            <a:off x="710803" y="1618688"/>
            <a:ext cx="4486037" cy="382199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a:lnSpc>
                <a:spcPct val="120000"/>
              </a:lnSpc>
              <a:spcBef>
                <a:spcPts val="0"/>
              </a:spcBef>
              <a:spcAft>
                <a:spcPts val="800"/>
              </a:spcAft>
            </a:pPr>
            <a:r>
              <a:rPr lang="zh-CN" altLang="en-US" sz="1400" spc="120" dirty="0">
                <a:solidFill>
                  <a:schemeClr val="lt1"/>
                </a:solidFill>
                <a:latin typeface="微软雅黑" panose="020B0503020204020204" charset="-122"/>
                <a:ea typeface="微软雅黑" panose="020B0503020204020204" charset="-122"/>
              </a:rPr>
              <a:t>回溯算法的时间复杂度一般取决于在搜索空间中真正遍历的结点个数以及在每个结点的工作量。</a:t>
            </a:r>
            <a:endParaRPr lang="en-US" altLang="zh-CN" sz="1400" spc="120" dirty="0">
              <a:solidFill>
                <a:schemeClr val="lt1"/>
              </a:solidFill>
              <a:latin typeface="微软雅黑" panose="020B0503020204020204" charset="-122"/>
              <a:ea typeface="微软雅黑" panose="020B0503020204020204" charset="-122"/>
            </a:endParaRPr>
          </a:p>
          <a:p>
            <a:pPr marL="0" algn="l">
              <a:lnSpc>
                <a:spcPct val="120000"/>
              </a:lnSpc>
              <a:spcBef>
                <a:spcPts val="0"/>
              </a:spcBef>
              <a:spcAft>
                <a:spcPts val="800"/>
              </a:spcAft>
            </a:pPr>
            <a:endParaRPr lang="en-US" altLang="zh-CN" sz="1400" spc="120" dirty="0">
              <a:solidFill>
                <a:schemeClr val="lt1"/>
              </a:solidFill>
              <a:latin typeface="微软雅黑" panose="020B0503020204020204" charset="-122"/>
              <a:ea typeface="微软雅黑" panose="020B0503020204020204" charset="-122"/>
            </a:endParaRPr>
          </a:p>
          <a:p>
            <a:pPr marL="0" algn="l">
              <a:lnSpc>
                <a:spcPct val="120000"/>
              </a:lnSpc>
              <a:spcBef>
                <a:spcPts val="0"/>
              </a:spcBef>
              <a:spcAft>
                <a:spcPts val="800"/>
              </a:spcAft>
            </a:pPr>
            <a:r>
              <a:rPr lang="zh-CN" altLang="en-US" sz="1400" spc="120" dirty="0">
                <a:solidFill>
                  <a:schemeClr val="lt1"/>
                </a:solidFill>
                <a:latin typeface="微软雅黑" panose="020B0503020204020204" charset="-122"/>
                <a:ea typeface="微软雅黑" panose="020B0503020204020204" charset="-122"/>
              </a:rPr>
              <a:t>为了估计算法运行的效率，可以用在搜索树中真正遍历的结点数作为度量标准，通常采用概率方法中的蒙特拉罗（</a:t>
            </a:r>
            <a:r>
              <a:rPr lang="en-US" altLang="zh-CN" sz="1400" spc="120" dirty="0">
                <a:solidFill>
                  <a:schemeClr val="lt1"/>
                </a:solidFill>
                <a:latin typeface="微软雅黑" panose="020B0503020204020204" charset="-122"/>
                <a:ea typeface="微软雅黑" panose="020B0503020204020204" charset="-122"/>
              </a:rPr>
              <a:t>Monte</a:t>
            </a:r>
            <a:r>
              <a:rPr lang="zh-CN" altLang="en-US" sz="1400" spc="120" dirty="0">
                <a:solidFill>
                  <a:schemeClr val="lt1"/>
                </a:solidFill>
                <a:latin typeface="微软雅黑" panose="020B0503020204020204" charset="-122"/>
                <a:ea typeface="微软雅黑" panose="020B0503020204020204" charset="-122"/>
              </a:rPr>
              <a:t> </a:t>
            </a:r>
            <a:r>
              <a:rPr lang="en-US" altLang="zh-CN" sz="1400" spc="120" dirty="0">
                <a:solidFill>
                  <a:schemeClr val="lt1"/>
                </a:solidFill>
                <a:latin typeface="微软雅黑" panose="020B0503020204020204" charset="-122"/>
                <a:ea typeface="微软雅黑" panose="020B0503020204020204" charset="-122"/>
              </a:rPr>
              <a:t>Carlo</a:t>
            </a:r>
            <a:r>
              <a:rPr lang="zh-CN" altLang="en-US" sz="1400" spc="120" dirty="0">
                <a:solidFill>
                  <a:schemeClr val="lt1"/>
                </a:solidFill>
                <a:latin typeface="微软雅黑" panose="020B0503020204020204" charset="-122"/>
                <a:ea typeface="微软雅黑" panose="020B0503020204020204" charset="-122"/>
              </a:rPr>
              <a:t>）方法来做出估计。</a:t>
            </a:r>
          </a:p>
        </p:txBody>
      </p:sp>
      <p:sp>
        <p:nvSpPr>
          <p:cNvPr id="30" name="文本框 61"/>
          <p:cNvSpPr txBox="1"/>
          <p:nvPr>
            <p:custDataLst>
              <p:tags r:id="rId5"/>
            </p:custDataLst>
          </p:nvPr>
        </p:nvSpPr>
        <p:spPr>
          <a:xfrm>
            <a:off x="5898544" y="1618688"/>
            <a:ext cx="5775960" cy="4389120"/>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spc="120" dirty="0">
                <a:solidFill>
                  <a:schemeClr val="lt1"/>
                </a:solidFill>
                <a:latin typeface="微软雅黑" panose="020B0503020204020204" charset="-122"/>
                <a:ea typeface="微软雅黑" panose="020B0503020204020204" charset="-122"/>
              </a:rPr>
              <a:t>蒙特卡罗方法是一种统计学上的随机抽样方法，用于估计确定性问题的数值解。在本章中，它被用来估计回溯算法解决</a:t>
            </a:r>
            <a:r>
              <a:rPr lang="en-US" sz="1400" spc="120" dirty="0">
                <a:solidFill>
                  <a:schemeClr val="lt1"/>
                </a:solidFill>
                <a:latin typeface="微软雅黑" panose="020B0503020204020204" charset="-122"/>
                <a:ea typeface="微软雅黑" panose="020B0503020204020204" charset="-122"/>
              </a:rPr>
              <a:t>n</a:t>
            </a:r>
            <a:r>
              <a:rPr lang="zh-CN" altLang="en-US" sz="1400" spc="120" dirty="0">
                <a:solidFill>
                  <a:schemeClr val="lt1"/>
                </a:solidFill>
                <a:latin typeface="微软雅黑" panose="020B0503020204020204" charset="-122"/>
                <a:ea typeface="微软雅黑" panose="020B0503020204020204" charset="-122"/>
              </a:rPr>
              <a:t>皇后问题的效率。</a:t>
            </a:r>
            <a:endParaRPr lang="en-US" altLang="zh-CN" sz="1400" spc="120" dirty="0">
              <a:solidFill>
                <a:schemeClr val="lt1"/>
              </a:solidFill>
              <a:latin typeface="微软雅黑" panose="020B0503020204020204" charset="-122"/>
              <a:ea typeface="微软雅黑" panose="020B0503020204020204" charset="-122"/>
            </a:endParaRPr>
          </a:p>
          <a:p>
            <a:pPr>
              <a:lnSpc>
                <a:spcPct val="150000"/>
              </a:lnSpc>
            </a:pPr>
            <a:endParaRPr lang="zh-CN" altLang="en-US" sz="1400" spc="120" dirty="0">
              <a:solidFill>
                <a:schemeClr val="lt1"/>
              </a:solidFill>
              <a:latin typeface="微软雅黑" panose="020B0503020204020204" charset="-122"/>
              <a:ea typeface="微软雅黑" panose="020B0503020204020204" charset="-122"/>
            </a:endParaRPr>
          </a:p>
          <a:p>
            <a:pPr>
              <a:lnSpc>
                <a:spcPct val="150000"/>
              </a:lnSpc>
            </a:pPr>
            <a:r>
              <a:rPr lang="zh-CN" altLang="en-US" sz="1400" spc="120" dirty="0">
                <a:solidFill>
                  <a:schemeClr val="lt1"/>
                </a:solidFill>
                <a:latin typeface="微软雅黑" panose="020B0503020204020204" charset="-122"/>
                <a:ea typeface="微软雅黑" panose="020B0503020204020204" charset="-122"/>
              </a:rPr>
              <a:t>具体来说，它通过随机生成一系列的皇后放置序列，然后计算出这些序列中有多少是有效的解。通过这样的随机抽样，我们可以估计解决问题所需要的平均尝试次数。</a:t>
            </a:r>
            <a:endParaRPr lang="en-US" altLang="zh-CN" sz="1400" spc="120" dirty="0">
              <a:solidFill>
                <a:schemeClr val="lt1"/>
              </a:solidFill>
              <a:latin typeface="微软雅黑" panose="020B0503020204020204" charset="-122"/>
              <a:ea typeface="微软雅黑" panose="020B0503020204020204" charset="-122"/>
            </a:endParaRPr>
          </a:p>
          <a:p>
            <a:pPr>
              <a:lnSpc>
                <a:spcPct val="150000"/>
              </a:lnSpc>
            </a:pPr>
            <a:endParaRPr lang="zh-CN" altLang="en-US" sz="1400" spc="120" dirty="0">
              <a:solidFill>
                <a:schemeClr val="lt1"/>
              </a:solidFill>
              <a:latin typeface="微软雅黑" panose="020B0503020204020204" charset="-122"/>
              <a:ea typeface="微软雅黑" panose="020B0503020204020204" charset="-122"/>
            </a:endParaRPr>
          </a:p>
          <a:p>
            <a:pPr>
              <a:lnSpc>
                <a:spcPct val="150000"/>
              </a:lnSpc>
            </a:pPr>
            <a:r>
              <a:rPr lang="zh-CN" altLang="en-US" sz="1400" spc="120" dirty="0">
                <a:solidFill>
                  <a:schemeClr val="lt1"/>
                </a:solidFill>
                <a:latin typeface="微软雅黑" panose="020B0503020204020204" charset="-122"/>
                <a:ea typeface="微软雅黑" panose="020B0503020204020204" charset="-122"/>
              </a:rPr>
              <a:t>例如，如果我们随机生成了大量的放置序列，并发现其中有一定比例的序列代表了有效的解，那么我们可以根据这个比例估计出整体解决方案的效率。这种方法特别适用于复杂的问题，其中穷举所有可能性是不切实际的。</a:t>
            </a:r>
          </a:p>
          <a:p>
            <a:pPr marL="0">
              <a:lnSpc>
                <a:spcPct val="120000"/>
              </a:lnSpc>
              <a:spcBef>
                <a:spcPts val="0"/>
              </a:spcBef>
              <a:spcAft>
                <a:spcPts val="800"/>
              </a:spcAft>
            </a:pPr>
            <a:endParaRPr lang="zh-CN" altLang="en-US" sz="1600" dirty="0"/>
          </a:p>
        </p:txBody>
      </p:sp>
    </p:spTree>
    <p:custDataLst>
      <p:tags r:id="rId1"/>
    </p:custDataLst>
    <p:extLst>
      <p:ext uri="{BB962C8B-B14F-4D97-AF65-F5344CB8AC3E}">
        <p14:creationId xmlns:p14="http://schemas.microsoft.com/office/powerpoint/2010/main" val="293845814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文本框 6"/>
          <p:cNvSpPr txBox="1"/>
          <p:nvPr>
            <p:custDataLst>
              <p:tags r:id="rId2"/>
            </p:custDataLst>
          </p:nvPr>
        </p:nvSpPr>
        <p:spPr>
          <a:xfrm>
            <a:off x="762005" y="170472"/>
            <a:ext cx="5578503" cy="70373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a:lnSpc>
                <a:spcPct val="100000"/>
              </a:lnSpc>
              <a:spcBef>
                <a:spcPts val="0"/>
              </a:spcBef>
              <a:spcAft>
                <a:spcPts val="0"/>
              </a:spcAft>
            </a:pPr>
            <a:r>
              <a:rPr lang="en-US" altLang="zh-CN" sz="2400" spc="330" dirty="0">
                <a:solidFill>
                  <a:schemeClr val="lt1"/>
                </a:solidFill>
                <a:sym typeface="微软雅黑" panose="020B0503020204020204" charset="-122"/>
              </a:rPr>
              <a:t>3</a:t>
            </a:r>
            <a:r>
              <a:rPr lang="zh-CN" altLang="en-US" sz="2400" spc="330" dirty="0">
                <a:solidFill>
                  <a:schemeClr val="lt1"/>
                </a:solidFill>
                <a:latin typeface="微软雅黑" panose="020B0503020204020204" charset="-122"/>
                <a:ea typeface="微软雅黑" panose="020B0503020204020204" charset="-122"/>
                <a:sym typeface="微软雅黑" panose="020B0503020204020204" charset="-122"/>
              </a:rPr>
              <a:t>、回溯算法</a:t>
            </a:r>
            <a:r>
              <a:rPr lang="zh-CN" altLang="en-US" sz="2400" spc="330" dirty="0">
                <a:solidFill>
                  <a:schemeClr val="lt1"/>
                </a:solidFill>
                <a:sym typeface="微软雅黑" panose="020B0503020204020204" charset="-122"/>
              </a:rPr>
              <a:t>的效率估计和改进途径</a:t>
            </a:r>
            <a:endParaRPr lang="zh-CN" sz="2400" spc="330" dirty="0">
              <a:solidFill>
                <a:schemeClr val="lt1"/>
              </a:solidFill>
              <a:latin typeface="微软雅黑" panose="020B0503020204020204" charset="-122"/>
              <a:ea typeface="微软雅黑" panose="020B0503020204020204" charset="-122"/>
              <a:sym typeface="微软雅黑" panose="020B0503020204020204" charset="-122"/>
            </a:endParaRPr>
          </a:p>
        </p:txBody>
      </p:sp>
      <p:cxnSp>
        <p:nvCxnSpPr>
          <p:cNvPr id="3" name="直接连接符 2"/>
          <p:cNvCxnSpPr/>
          <p:nvPr>
            <p:custDataLst>
              <p:tags r:id="rId3"/>
            </p:custDataLst>
          </p:nvPr>
        </p:nvCxnSpPr>
        <p:spPr>
          <a:xfrm>
            <a:off x="533404" y="304800"/>
            <a:ext cx="0" cy="457204"/>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88C8AFF-F357-6ED8-99B3-605D774E0D8E}"/>
              </a:ext>
            </a:extLst>
          </p:cNvPr>
          <p:cNvPicPr>
            <a:picLocks noChangeAspect="1"/>
          </p:cNvPicPr>
          <p:nvPr/>
        </p:nvPicPr>
        <p:blipFill>
          <a:blip r:embed="rId5"/>
          <a:stretch>
            <a:fillRect/>
          </a:stretch>
        </p:blipFill>
        <p:spPr>
          <a:xfrm>
            <a:off x="762005" y="1171291"/>
            <a:ext cx="9616442" cy="4757069"/>
          </a:xfrm>
          <a:prstGeom prst="rect">
            <a:avLst/>
          </a:prstGeom>
        </p:spPr>
      </p:pic>
    </p:spTree>
    <p:custDataLst>
      <p:tags r:id="rId1"/>
    </p:custDataLst>
    <p:extLst>
      <p:ext uri="{BB962C8B-B14F-4D97-AF65-F5344CB8AC3E}">
        <p14:creationId xmlns:p14="http://schemas.microsoft.com/office/powerpoint/2010/main" val="18966290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文本框 6"/>
          <p:cNvSpPr txBox="1"/>
          <p:nvPr>
            <p:custDataLst>
              <p:tags r:id="rId2"/>
            </p:custDataLst>
          </p:nvPr>
        </p:nvSpPr>
        <p:spPr>
          <a:xfrm>
            <a:off x="762005" y="170472"/>
            <a:ext cx="5578503" cy="70373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a:lnSpc>
                <a:spcPct val="100000"/>
              </a:lnSpc>
              <a:spcBef>
                <a:spcPts val="0"/>
              </a:spcBef>
              <a:spcAft>
                <a:spcPts val="0"/>
              </a:spcAft>
            </a:pPr>
            <a:r>
              <a:rPr lang="en-US" altLang="zh-CN" sz="2400" spc="330" dirty="0">
                <a:solidFill>
                  <a:schemeClr val="lt1"/>
                </a:solidFill>
                <a:latin typeface="微软雅黑" panose="020B0503020204020204" charset="-122"/>
                <a:ea typeface="微软雅黑" panose="020B0503020204020204" charset="-122"/>
                <a:sym typeface="微软雅黑" panose="020B0503020204020204" charset="-122"/>
              </a:rPr>
              <a:t>4</a:t>
            </a:r>
            <a:r>
              <a:rPr lang="zh-CN" altLang="en-US" sz="2400" spc="330" dirty="0">
                <a:solidFill>
                  <a:schemeClr val="lt1"/>
                </a:solidFill>
                <a:latin typeface="微软雅黑" panose="020B0503020204020204" charset="-122"/>
                <a:ea typeface="微软雅黑" panose="020B0503020204020204" charset="-122"/>
                <a:sym typeface="微软雅黑" panose="020B0503020204020204" charset="-122"/>
              </a:rPr>
              <a:t>、分支限界</a:t>
            </a:r>
            <a:endParaRPr lang="zh-CN" sz="2400" spc="330" dirty="0">
              <a:solidFill>
                <a:schemeClr val="lt1"/>
              </a:solidFill>
              <a:latin typeface="微软雅黑" panose="020B0503020204020204" charset="-122"/>
              <a:ea typeface="微软雅黑" panose="020B0503020204020204" charset="-122"/>
              <a:sym typeface="微软雅黑" panose="020B0503020204020204" charset="-122"/>
            </a:endParaRPr>
          </a:p>
        </p:txBody>
      </p:sp>
      <p:cxnSp>
        <p:nvCxnSpPr>
          <p:cNvPr id="3" name="直接连接符 2"/>
          <p:cNvCxnSpPr/>
          <p:nvPr>
            <p:custDataLst>
              <p:tags r:id="rId3"/>
            </p:custDataLst>
          </p:nvPr>
        </p:nvCxnSpPr>
        <p:spPr>
          <a:xfrm>
            <a:off x="533404" y="304800"/>
            <a:ext cx="0" cy="457204"/>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61"/>
          <p:cNvSpPr txBox="1"/>
          <p:nvPr>
            <p:custDataLst>
              <p:tags r:id="rId4"/>
            </p:custDataLst>
          </p:nvPr>
        </p:nvSpPr>
        <p:spPr>
          <a:xfrm>
            <a:off x="320029" y="1530496"/>
            <a:ext cx="5365123" cy="4523032"/>
          </a:xfrm>
          <a:prstGeom prst="rect">
            <a:avLst/>
          </a:prstGeom>
          <a:noFill/>
        </p:spPr>
        <p:txBody>
          <a:bodyPr wrap="square" rtlCol="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60000"/>
              </a:lnSpc>
            </a:pPr>
            <a:r>
              <a:rPr lang="zh-CN" altLang="en-US" sz="5500" spc="120" dirty="0">
                <a:solidFill>
                  <a:schemeClr val="lt1"/>
                </a:solidFill>
                <a:latin typeface="微软雅黑" panose="020B0503020204020204" charset="-122"/>
                <a:ea typeface="微软雅黑" panose="020B0503020204020204" charset="-122"/>
              </a:rPr>
              <a:t>分支限界法是一种用于求解优化问题的算法框架，尤其是在离散和组合优化问题中。它类似于回溯算法，因为它也是一种在问题的所有可能解空间中搜索解决方案的方法。但与回溯不同，分支限界法着重于优化问题，尝试找到最优解，而不是找到所有解。</a:t>
            </a:r>
            <a:endParaRPr lang="en-US" altLang="zh-CN" sz="5500" spc="120" dirty="0">
              <a:solidFill>
                <a:schemeClr val="lt1"/>
              </a:solidFill>
              <a:latin typeface="微软雅黑" panose="020B0503020204020204" charset="-122"/>
              <a:ea typeface="微软雅黑" panose="020B0503020204020204" charset="-122"/>
            </a:endParaRPr>
          </a:p>
          <a:p>
            <a:pPr>
              <a:lnSpc>
                <a:spcPct val="160000"/>
              </a:lnSpc>
            </a:pPr>
            <a:endParaRPr lang="zh-CN" altLang="en-US" sz="5500" spc="120" dirty="0">
              <a:solidFill>
                <a:schemeClr val="lt1"/>
              </a:solidFill>
              <a:latin typeface="微软雅黑" panose="020B0503020204020204" charset="-122"/>
              <a:ea typeface="微软雅黑" panose="020B0503020204020204" charset="-122"/>
            </a:endParaRPr>
          </a:p>
          <a:p>
            <a:pPr>
              <a:lnSpc>
                <a:spcPct val="160000"/>
              </a:lnSpc>
            </a:pPr>
            <a:r>
              <a:rPr lang="zh-CN" altLang="en-US" sz="5500" spc="120" dirty="0">
                <a:solidFill>
                  <a:schemeClr val="lt1"/>
                </a:solidFill>
                <a:latin typeface="微软雅黑" panose="020B0503020204020204" charset="-122"/>
                <a:ea typeface="微软雅黑" panose="020B0503020204020204" charset="-122"/>
              </a:rPr>
              <a:t>理解分支限界法的关键点包括：</a:t>
            </a:r>
          </a:p>
          <a:p>
            <a:pPr>
              <a:lnSpc>
                <a:spcPct val="160000"/>
              </a:lnSpc>
              <a:buFont typeface="+mj-lt"/>
              <a:buAutoNum type="arabicPeriod"/>
            </a:pPr>
            <a:r>
              <a:rPr lang="zh-CN" altLang="en-US" sz="5500" spc="120" dirty="0">
                <a:solidFill>
                  <a:schemeClr val="lt1"/>
                </a:solidFill>
                <a:latin typeface="微软雅黑" panose="020B0503020204020204" charset="-122"/>
                <a:ea typeface="微软雅黑" panose="020B0503020204020204" charset="-122"/>
              </a:rPr>
              <a:t>分支：这一步将问题分解为多个较小的子问题（称为“分支”），然后逐个解决这些子问题。这与决策树中向下扩展新节点的过程相似。</a:t>
            </a:r>
          </a:p>
          <a:p>
            <a:pPr>
              <a:lnSpc>
                <a:spcPct val="160000"/>
              </a:lnSpc>
              <a:buFont typeface="+mj-lt"/>
              <a:buAutoNum type="arabicPeriod"/>
            </a:pPr>
            <a:r>
              <a:rPr lang="zh-CN" altLang="en-US" sz="5500" spc="120" dirty="0">
                <a:solidFill>
                  <a:schemeClr val="lt1"/>
                </a:solidFill>
                <a:latin typeface="微软雅黑" panose="020B0503020204020204" charset="-122"/>
                <a:ea typeface="微软雅黑" panose="020B0503020204020204" charset="-122"/>
              </a:rPr>
              <a:t>限界：在探索每个分支时，算法使用限界技术来避免无望的分支，即那些不可能产生最优解的分支。这通常涉及计算一个成本估计，如果这个成本比已知的最优解要差，就不再进一步探索这个分支。</a:t>
            </a:r>
          </a:p>
          <a:p>
            <a:pPr>
              <a:lnSpc>
                <a:spcPct val="160000"/>
              </a:lnSpc>
            </a:pPr>
            <a:br>
              <a:rPr lang="zh-CN" altLang="en-US" sz="1600" spc="120" dirty="0">
                <a:solidFill>
                  <a:schemeClr val="lt1"/>
                </a:solidFill>
                <a:latin typeface="微软雅黑" panose="020B0503020204020204" charset="-122"/>
                <a:ea typeface="微软雅黑" panose="020B0503020204020204" charset="-122"/>
              </a:rPr>
            </a:br>
            <a:endParaRPr lang="zh-CN" altLang="en-US" sz="1600" spc="120" dirty="0">
              <a:solidFill>
                <a:schemeClr val="lt1"/>
              </a:solidFill>
              <a:latin typeface="微软雅黑" panose="020B0503020204020204" charset="-122"/>
              <a:ea typeface="微软雅黑" panose="020B0503020204020204" charset="-122"/>
            </a:endParaRPr>
          </a:p>
        </p:txBody>
      </p:sp>
      <p:sp>
        <p:nvSpPr>
          <p:cNvPr id="30" name="文本框 61"/>
          <p:cNvSpPr txBox="1"/>
          <p:nvPr>
            <p:custDataLst>
              <p:tags r:id="rId5"/>
            </p:custDataLst>
          </p:nvPr>
        </p:nvSpPr>
        <p:spPr>
          <a:xfrm>
            <a:off x="5745512" y="1213124"/>
            <a:ext cx="6126459" cy="5474404"/>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spc="120" dirty="0">
                <a:solidFill>
                  <a:schemeClr val="lt1"/>
                </a:solidFill>
                <a:latin typeface="微软雅黑" panose="020B0503020204020204" charset="-122"/>
                <a:ea typeface="微软雅黑" panose="020B0503020204020204" charset="-122"/>
              </a:rPr>
              <a:t>在优化问题中，分支限界法会持续维护当前找到的最佳解决方案，并用此来剪枝，即舍弃那些不可能比当前最佳解更优的分支。</a:t>
            </a:r>
            <a:endParaRPr lang="en-US" altLang="zh-CN" sz="1400" spc="120" dirty="0">
              <a:solidFill>
                <a:schemeClr val="lt1"/>
              </a:solidFill>
              <a:latin typeface="微软雅黑" panose="020B0503020204020204" charset="-122"/>
              <a:ea typeface="微软雅黑" panose="020B0503020204020204" charset="-122"/>
            </a:endParaRPr>
          </a:p>
          <a:p>
            <a:pPr>
              <a:lnSpc>
                <a:spcPct val="150000"/>
              </a:lnSpc>
            </a:pPr>
            <a:endParaRPr lang="zh-CN" altLang="en-US" sz="1400" spc="120" dirty="0">
              <a:solidFill>
                <a:schemeClr val="lt1"/>
              </a:solidFill>
              <a:latin typeface="微软雅黑" panose="020B0503020204020204" charset="-122"/>
              <a:ea typeface="微软雅黑" panose="020B0503020204020204" charset="-122"/>
            </a:endParaRPr>
          </a:p>
          <a:p>
            <a:pPr>
              <a:lnSpc>
                <a:spcPct val="150000"/>
              </a:lnSpc>
            </a:pPr>
            <a:r>
              <a:rPr lang="zh-CN" altLang="en-US" sz="1400" spc="120" dirty="0">
                <a:solidFill>
                  <a:schemeClr val="lt1"/>
                </a:solidFill>
                <a:latin typeface="微软雅黑" panose="020B0503020204020204" charset="-122"/>
                <a:ea typeface="微软雅黑" panose="020B0503020204020204" charset="-122"/>
              </a:rPr>
              <a:t>在给定的文本中，分支限界法可能被用来解决诸如旅行推销员问题（</a:t>
            </a:r>
            <a:r>
              <a:rPr lang="en-US" sz="1400" spc="120" dirty="0">
                <a:solidFill>
                  <a:schemeClr val="lt1"/>
                </a:solidFill>
                <a:latin typeface="微软雅黑" panose="020B0503020204020204" charset="-122"/>
                <a:ea typeface="微软雅黑" panose="020B0503020204020204" charset="-122"/>
              </a:rPr>
              <a:t>TSP）</a:t>
            </a:r>
            <a:r>
              <a:rPr lang="zh-CN" altLang="en-US" sz="1400" spc="120" dirty="0">
                <a:solidFill>
                  <a:schemeClr val="lt1"/>
                </a:solidFill>
                <a:latin typeface="微软雅黑" panose="020B0503020204020204" charset="-122"/>
                <a:ea typeface="微软雅黑" panose="020B0503020204020204" charset="-122"/>
              </a:rPr>
              <a:t>或者是装载问题等，这类问题中，目标是最大化或最小化某个目标函数（如距离、成本或载重量）。</a:t>
            </a:r>
            <a:endParaRPr lang="en-US" altLang="zh-CN" sz="1400" spc="120" dirty="0">
              <a:solidFill>
                <a:schemeClr val="lt1"/>
              </a:solidFill>
              <a:latin typeface="微软雅黑" panose="020B0503020204020204" charset="-122"/>
              <a:ea typeface="微软雅黑" panose="020B0503020204020204" charset="-122"/>
            </a:endParaRPr>
          </a:p>
          <a:p>
            <a:pPr>
              <a:lnSpc>
                <a:spcPct val="150000"/>
              </a:lnSpc>
            </a:pPr>
            <a:endParaRPr lang="zh-CN" altLang="en-US" sz="1400" spc="120" dirty="0">
              <a:solidFill>
                <a:schemeClr val="lt1"/>
              </a:solidFill>
              <a:latin typeface="微软雅黑" panose="020B0503020204020204" charset="-122"/>
              <a:ea typeface="微软雅黑" panose="020B0503020204020204" charset="-122"/>
            </a:endParaRPr>
          </a:p>
          <a:p>
            <a:pPr>
              <a:lnSpc>
                <a:spcPct val="150000"/>
              </a:lnSpc>
            </a:pPr>
            <a:r>
              <a:rPr lang="zh-CN" altLang="en-US" sz="1400" spc="120" dirty="0">
                <a:solidFill>
                  <a:schemeClr val="lt1"/>
                </a:solidFill>
                <a:latin typeface="微软雅黑" panose="020B0503020204020204" charset="-122"/>
                <a:ea typeface="微软雅黑" panose="020B0503020204020204" charset="-122"/>
              </a:rPr>
              <a:t>在这种方法中，搜索树的节点表示决策步骤，树的每一层代表问题决策的一个阶段。算法探索这些节点，并使用限界策略来避免不必要的工作，从而提高效率。在分支时，生成可能的解决方案；在限界时，评估这些解决方案是否值得进一步探索。如果当前节点的解决方案成本高于已知的最佳解决方案，或者超出了某个限制（例如时间或资源限制），那么这个节点及其所有子节点都不会被进一步探索。这样可以大大减少需要考虑的节点总数，从而加速找到最优解或者是在可接受的时间内找到一个足够好的解。</a:t>
            </a:r>
          </a:p>
          <a:p>
            <a:pPr marL="0">
              <a:lnSpc>
                <a:spcPct val="150000"/>
              </a:lnSpc>
              <a:spcBef>
                <a:spcPts val="0"/>
              </a:spcBef>
              <a:spcAft>
                <a:spcPts val="800"/>
              </a:spcAft>
            </a:pPr>
            <a:endParaRPr lang="zh-CN" altLang="en-US" sz="1600" dirty="0"/>
          </a:p>
        </p:txBody>
      </p:sp>
    </p:spTree>
    <p:custDataLst>
      <p:tags r:id="rId1"/>
    </p:custDataLst>
    <p:extLst>
      <p:ext uri="{BB962C8B-B14F-4D97-AF65-F5344CB8AC3E}">
        <p14:creationId xmlns:p14="http://schemas.microsoft.com/office/powerpoint/2010/main" val="13542043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文本框 6"/>
          <p:cNvSpPr txBox="1"/>
          <p:nvPr>
            <p:custDataLst>
              <p:tags r:id="rId2"/>
            </p:custDataLst>
          </p:nvPr>
        </p:nvSpPr>
        <p:spPr>
          <a:xfrm>
            <a:off x="762005" y="170472"/>
            <a:ext cx="5578503" cy="70373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a:lnSpc>
                <a:spcPct val="100000"/>
              </a:lnSpc>
              <a:spcBef>
                <a:spcPts val="0"/>
              </a:spcBef>
              <a:spcAft>
                <a:spcPts val="0"/>
              </a:spcAft>
            </a:pPr>
            <a:r>
              <a:rPr lang="en-US" altLang="zh-CN" sz="2400" spc="330" dirty="0">
                <a:solidFill>
                  <a:schemeClr val="lt1"/>
                </a:solidFill>
                <a:latin typeface="微软雅黑" panose="020B0503020204020204" charset="-122"/>
                <a:ea typeface="微软雅黑" panose="020B0503020204020204" charset="-122"/>
                <a:sym typeface="微软雅黑" panose="020B0503020204020204" charset="-122"/>
              </a:rPr>
              <a:t>4</a:t>
            </a:r>
            <a:r>
              <a:rPr lang="zh-CN" altLang="en-US" sz="2400" spc="330" dirty="0">
                <a:solidFill>
                  <a:schemeClr val="lt1"/>
                </a:solidFill>
                <a:latin typeface="微软雅黑" panose="020B0503020204020204" charset="-122"/>
                <a:ea typeface="微软雅黑" panose="020B0503020204020204" charset="-122"/>
                <a:sym typeface="微软雅黑" panose="020B0503020204020204" charset="-122"/>
              </a:rPr>
              <a:t>、分支限界</a:t>
            </a:r>
            <a:endParaRPr lang="zh-CN" sz="2400" spc="330" dirty="0">
              <a:solidFill>
                <a:schemeClr val="lt1"/>
              </a:solidFill>
              <a:latin typeface="微软雅黑" panose="020B0503020204020204" charset="-122"/>
              <a:ea typeface="微软雅黑" panose="020B0503020204020204" charset="-122"/>
              <a:sym typeface="微软雅黑" panose="020B0503020204020204" charset="-122"/>
            </a:endParaRPr>
          </a:p>
        </p:txBody>
      </p:sp>
      <p:cxnSp>
        <p:nvCxnSpPr>
          <p:cNvPr id="3" name="直接连接符 2"/>
          <p:cNvCxnSpPr/>
          <p:nvPr>
            <p:custDataLst>
              <p:tags r:id="rId3"/>
            </p:custDataLst>
          </p:nvPr>
        </p:nvCxnSpPr>
        <p:spPr>
          <a:xfrm>
            <a:off x="533404" y="304800"/>
            <a:ext cx="0" cy="457204"/>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61"/>
          <p:cNvSpPr txBox="1"/>
          <p:nvPr>
            <p:custDataLst>
              <p:tags r:id="rId4"/>
            </p:custDataLst>
          </p:nvPr>
        </p:nvSpPr>
        <p:spPr>
          <a:xfrm>
            <a:off x="320029" y="1530496"/>
            <a:ext cx="5318769" cy="4745613"/>
          </a:xfrm>
          <a:prstGeom prst="rect">
            <a:avLst/>
          </a:prstGeom>
          <a:noFill/>
        </p:spPr>
        <p:txBody>
          <a:bodyPr wrap="square" rtlCol="0" anchor="ctr">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500" spc="120" dirty="0">
                <a:solidFill>
                  <a:schemeClr val="lt1"/>
                </a:solidFill>
                <a:latin typeface="微软雅黑" panose="020B0503020204020204" charset="-122"/>
                <a:ea typeface="微软雅黑" panose="020B0503020204020204" charset="-122"/>
              </a:rPr>
              <a:t>在分支限界法中，对于极大化问题，代价函数和界函数的定义和作用如下：</a:t>
            </a:r>
            <a:endParaRPr lang="en-US" altLang="zh-CN" sz="1500" spc="120" dirty="0">
              <a:solidFill>
                <a:schemeClr val="lt1"/>
              </a:solidFill>
              <a:latin typeface="微软雅黑" panose="020B0503020204020204" charset="-122"/>
              <a:ea typeface="微软雅黑" panose="020B0503020204020204" charset="-122"/>
            </a:endParaRPr>
          </a:p>
          <a:p>
            <a:pPr>
              <a:lnSpc>
                <a:spcPct val="150000"/>
              </a:lnSpc>
            </a:pPr>
            <a:endParaRPr lang="zh-CN" altLang="en-US" sz="1500" spc="120" dirty="0">
              <a:solidFill>
                <a:schemeClr val="lt1"/>
              </a:solidFill>
              <a:latin typeface="微软雅黑" panose="020B0503020204020204" charset="-122"/>
              <a:ea typeface="微软雅黑" panose="020B0503020204020204" charset="-122"/>
            </a:endParaRPr>
          </a:p>
          <a:p>
            <a:pPr>
              <a:lnSpc>
                <a:spcPct val="150000"/>
              </a:lnSpc>
              <a:buFont typeface="+mj-lt"/>
              <a:buAutoNum type="arabicPeriod"/>
            </a:pPr>
            <a:r>
              <a:rPr lang="zh-CN" altLang="en-US" sz="1500" spc="120" dirty="0">
                <a:solidFill>
                  <a:schemeClr val="lt1"/>
                </a:solidFill>
                <a:latin typeface="微软雅黑" panose="020B0503020204020204" charset="-122"/>
                <a:ea typeface="微软雅黑" panose="020B0503020204020204" charset="-122"/>
              </a:rPr>
              <a:t>代价函数：代价函数在这里起到一个界限的作用。对于极大化问题，它给出了在当前节点继续搜索可能得到的最大目标函数值的一个上界。也就是说，它是一个预测值，告诉我们基于当前节点，无论如何选择其后代，我们能够达到的最大目标函数值不会超过这个界限。如果这个上界小于当前已知的最大可行解，则不需要继续探索这个分支，因为它不可能给出更好的解。所以，在父节点，这个上界值会大于或等于</a:t>
            </a:r>
            <a:r>
              <a:rPr lang="zh-CN" altLang="en-US" sz="1400" spc="120" dirty="0">
                <a:solidFill>
                  <a:schemeClr val="lt1"/>
                </a:solidFill>
                <a:latin typeface="微软雅黑" panose="020B0503020204020204" charset="-122"/>
                <a:ea typeface="微软雅黑" panose="020B0503020204020204" charset="-122"/>
              </a:rPr>
              <a:t>子节点的上界值，因为随着搜索的深入，潜在的最大值往往会降低（因为选择的范围变小了）。</a:t>
            </a:r>
            <a:endParaRPr lang="en-US" altLang="zh-CN" sz="1400" spc="120" dirty="0">
              <a:solidFill>
                <a:schemeClr val="lt1"/>
              </a:solidFill>
              <a:latin typeface="微软雅黑" panose="020B0503020204020204" charset="-122"/>
              <a:ea typeface="微软雅黑" panose="020B0503020204020204" charset="-122"/>
            </a:endParaRPr>
          </a:p>
          <a:p>
            <a:pPr>
              <a:lnSpc>
                <a:spcPct val="150000"/>
              </a:lnSpc>
            </a:pPr>
            <a:endParaRPr lang="zh-CN" altLang="en-US" sz="1400" spc="120" dirty="0">
              <a:solidFill>
                <a:schemeClr val="lt1"/>
              </a:solidFill>
              <a:latin typeface="微软雅黑" panose="020B0503020204020204" charset="-122"/>
              <a:ea typeface="微软雅黑" panose="020B0503020204020204" charset="-122"/>
            </a:endParaRPr>
          </a:p>
          <a:p>
            <a:pPr>
              <a:lnSpc>
                <a:spcPct val="150000"/>
              </a:lnSpc>
            </a:pPr>
            <a:r>
              <a:rPr lang="en-US" altLang="zh-CN" sz="1400" spc="120" dirty="0">
                <a:solidFill>
                  <a:schemeClr val="lt1"/>
                </a:solidFill>
                <a:latin typeface="微软雅黑" panose="020B0503020204020204" charset="-122"/>
                <a:ea typeface="微软雅黑" panose="020B0503020204020204" charset="-122"/>
              </a:rPr>
              <a:t>2.</a:t>
            </a:r>
            <a:r>
              <a:rPr lang="zh-CN" altLang="en-US" sz="1400" spc="120" dirty="0">
                <a:solidFill>
                  <a:schemeClr val="lt1"/>
                </a:solidFill>
                <a:latin typeface="微软雅黑" panose="020B0503020204020204" charset="-122"/>
                <a:ea typeface="微软雅黑" panose="020B0503020204020204" charset="-122"/>
              </a:rPr>
              <a:t>界函数：界函数简单来说，就是记录在搜索过程中已经找到的最大目标函数值。在极大化问题中，这个值会随着搜索的进行而更新。每当搜索过程中找到一个新的可行解，如果这个解的目标函数值大于当前记录的界函数值，就更新界函数值。这个值用来帮助算法决定是否需要继续探索当前分支：如果当前分支的代价函数上界值小于界函数值，那么这个分支就不可能产生更好的解，因此可以剪枝。</a:t>
            </a:r>
          </a:p>
          <a:p>
            <a:pPr>
              <a:lnSpc>
                <a:spcPct val="160000"/>
              </a:lnSpc>
            </a:pPr>
            <a:endParaRPr lang="zh-CN" altLang="en-US" sz="1600" spc="120" dirty="0">
              <a:solidFill>
                <a:schemeClr val="lt1"/>
              </a:solidFill>
              <a:latin typeface="微软雅黑" panose="020B0503020204020204" charset="-122"/>
              <a:ea typeface="微软雅黑" panose="020B0503020204020204" charset="-122"/>
            </a:endParaRPr>
          </a:p>
        </p:txBody>
      </p:sp>
      <p:sp>
        <p:nvSpPr>
          <p:cNvPr id="30" name="文本框 61"/>
          <p:cNvSpPr txBox="1"/>
          <p:nvPr>
            <p:custDataLst>
              <p:tags r:id="rId5"/>
            </p:custDataLst>
          </p:nvPr>
        </p:nvSpPr>
        <p:spPr>
          <a:xfrm>
            <a:off x="6340508" y="1475078"/>
            <a:ext cx="4944021" cy="4745613"/>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300" spc="120" dirty="0">
                <a:solidFill>
                  <a:schemeClr val="lt1"/>
                </a:solidFill>
                <a:latin typeface="微软雅黑" panose="020B0503020204020204" charset="-122"/>
                <a:ea typeface="微软雅黑" panose="020B0503020204020204" charset="-122"/>
              </a:rPr>
              <a:t>对于极大化问题：</a:t>
            </a:r>
          </a:p>
          <a:p>
            <a:pPr>
              <a:lnSpc>
                <a:spcPct val="150000"/>
              </a:lnSpc>
            </a:pPr>
            <a:r>
              <a:rPr lang="en-US" altLang="zh-CN" sz="1300" spc="120" dirty="0">
                <a:solidFill>
                  <a:schemeClr val="lt1"/>
                </a:solidFill>
                <a:latin typeface="微软雅黑" panose="020B0503020204020204" charset="-122"/>
                <a:ea typeface="微软雅黑" panose="020B0503020204020204" charset="-122"/>
              </a:rPr>
              <a:t>1</a:t>
            </a:r>
            <a:r>
              <a:rPr lang="zh-CN" altLang="en-US" sz="1300" spc="120" dirty="0">
                <a:solidFill>
                  <a:schemeClr val="lt1"/>
                </a:solidFill>
                <a:latin typeface="微软雅黑" panose="020B0503020204020204" charset="-122"/>
                <a:ea typeface="微软雅黑" panose="020B0503020204020204" charset="-122"/>
              </a:rPr>
              <a:t>、代价函数的值是当前节点为根的子树中所有可行解的目标函数值的一个上界，帮助我们判断继续搜索是否有价值。</a:t>
            </a:r>
          </a:p>
          <a:p>
            <a:pPr>
              <a:lnSpc>
                <a:spcPct val="150000"/>
              </a:lnSpc>
            </a:pPr>
            <a:r>
              <a:rPr lang="en-US" altLang="zh-CN" sz="1300" spc="120" dirty="0">
                <a:solidFill>
                  <a:schemeClr val="lt1"/>
                </a:solidFill>
                <a:latin typeface="微软雅黑" panose="020B0503020204020204" charset="-122"/>
                <a:ea typeface="微软雅黑" panose="020B0503020204020204" charset="-122"/>
              </a:rPr>
              <a:t>2</a:t>
            </a:r>
            <a:r>
              <a:rPr lang="zh-CN" altLang="en-US" sz="1300" spc="120" dirty="0">
                <a:solidFill>
                  <a:schemeClr val="lt1"/>
                </a:solidFill>
                <a:latin typeface="微软雅黑" panose="020B0503020204020204" charset="-122"/>
                <a:ea typeface="微软雅黑" panose="020B0503020204020204" charset="-122"/>
              </a:rPr>
              <a:t>、界函数的值是到目前为止找到的所有可行解的目标函数值的最大值，帮助我们决定是否需要继续在当前分支上搜索。</a:t>
            </a:r>
            <a:endParaRPr lang="en-US" altLang="zh-CN" sz="1300" spc="120" dirty="0">
              <a:solidFill>
                <a:schemeClr val="lt1"/>
              </a:solidFill>
              <a:latin typeface="微软雅黑" panose="020B0503020204020204" charset="-122"/>
              <a:ea typeface="微软雅黑" panose="020B0503020204020204" charset="-122"/>
            </a:endParaRPr>
          </a:p>
          <a:p>
            <a:pPr>
              <a:lnSpc>
                <a:spcPct val="150000"/>
              </a:lnSpc>
            </a:pPr>
            <a:endParaRPr lang="en-US" altLang="zh-CN" sz="1300" spc="120" dirty="0">
              <a:solidFill>
                <a:schemeClr val="lt1"/>
              </a:solidFill>
              <a:latin typeface="微软雅黑" panose="020B0503020204020204" charset="-122"/>
              <a:ea typeface="微软雅黑" panose="020B0503020204020204" charset="-122"/>
            </a:endParaRPr>
          </a:p>
          <a:p>
            <a:pPr>
              <a:lnSpc>
                <a:spcPct val="150000"/>
              </a:lnSpc>
            </a:pPr>
            <a:r>
              <a:rPr lang="zh-CN" altLang="en-US" sz="1300" spc="120" dirty="0">
                <a:solidFill>
                  <a:schemeClr val="lt1"/>
                </a:solidFill>
                <a:latin typeface="微软雅黑" panose="020B0503020204020204" charset="-122"/>
                <a:ea typeface="微软雅黑" panose="020B0503020204020204" charset="-122"/>
              </a:rPr>
              <a:t>极小化问题，将上述内容对偶即可。</a:t>
            </a:r>
            <a:endParaRPr lang="en-US" altLang="zh-CN" sz="1300" spc="120" dirty="0">
              <a:solidFill>
                <a:schemeClr val="lt1"/>
              </a:solidFill>
              <a:latin typeface="微软雅黑" panose="020B0503020204020204" charset="-122"/>
              <a:ea typeface="微软雅黑" panose="020B0503020204020204" charset="-122"/>
            </a:endParaRPr>
          </a:p>
          <a:p>
            <a:pPr marL="342900" indent="-342900">
              <a:lnSpc>
                <a:spcPct val="150000"/>
              </a:lnSpc>
              <a:buAutoNum type="alphaLcPeriod"/>
            </a:pPr>
            <a:r>
              <a:rPr lang="zh-CN" altLang="en-US" sz="1300" spc="120" dirty="0">
                <a:solidFill>
                  <a:schemeClr val="lt1"/>
                </a:solidFill>
                <a:latin typeface="微软雅黑" panose="020B0503020204020204" charset="-122"/>
                <a:ea typeface="微软雅黑" panose="020B0503020204020204" charset="-122"/>
              </a:rPr>
              <a:t>上界</a:t>
            </a:r>
            <a:r>
              <a:rPr lang="en-US" altLang="zh-CN" sz="1300" spc="120" dirty="0">
                <a:solidFill>
                  <a:schemeClr val="lt1"/>
                </a:solidFill>
                <a:latin typeface="微软雅黑" panose="020B0503020204020204" charset="-122"/>
                <a:ea typeface="微软雅黑" panose="020B0503020204020204" charset="-122"/>
              </a:rPr>
              <a:t>—&gt;</a:t>
            </a:r>
            <a:r>
              <a:rPr lang="zh-CN" altLang="en-US" sz="1300" spc="120" dirty="0">
                <a:solidFill>
                  <a:schemeClr val="lt1"/>
                </a:solidFill>
                <a:latin typeface="微软雅黑" panose="020B0503020204020204" charset="-122"/>
                <a:ea typeface="微软雅黑" panose="020B0503020204020204" charset="-122"/>
              </a:rPr>
              <a:t>下界</a:t>
            </a:r>
            <a:endParaRPr lang="en-US" altLang="zh-CN" sz="1300" spc="120" dirty="0">
              <a:solidFill>
                <a:schemeClr val="lt1"/>
              </a:solidFill>
              <a:latin typeface="微软雅黑" panose="020B0503020204020204" charset="-122"/>
              <a:ea typeface="微软雅黑" panose="020B0503020204020204" charset="-122"/>
            </a:endParaRPr>
          </a:p>
          <a:p>
            <a:pPr marL="342900" indent="-342900">
              <a:lnSpc>
                <a:spcPct val="150000"/>
              </a:lnSpc>
              <a:buAutoNum type="alphaLcPeriod"/>
            </a:pPr>
            <a:r>
              <a:rPr lang="zh-CN" altLang="en-US" sz="1300" spc="120" dirty="0">
                <a:solidFill>
                  <a:schemeClr val="lt1"/>
                </a:solidFill>
                <a:latin typeface="微软雅黑" panose="020B0503020204020204" charset="-122"/>
                <a:ea typeface="微软雅黑" panose="020B0503020204020204" charset="-122"/>
              </a:rPr>
              <a:t>大于</a:t>
            </a:r>
            <a:r>
              <a:rPr lang="en-US" altLang="zh-CN" sz="1300" spc="120" dirty="0">
                <a:solidFill>
                  <a:schemeClr val="lt1"/>
                </a:solidFill>
                <a:latin typeface="微软雅黑" panose="020B0503020204020204" charset="-122"/>
                <a:ea typeface="微软雅黑" panose="020B0503020204020204" charset="-122"/>
              </a:rPr>
              <a:t>—&gt;</a:t>
            </a:r>
            <a:r>
              <a:rPr lang="zh-CN" altLang="en-US" sz="1300" spc="120" dirty="0">
                <a:solidFill>
                  <a:schemeClr val="lt1"/>
                </a:solidFill>
                <a:latin typeface="微软雅黑" panose="020B0503020204020204" charset="-122"/>
                <a:ea typeface="微软雅黑" panose="020B0503020204020204" charset="-122"/>
              </a:rPr>
              <a:t>小于</a:t>
            </a:r>
            <a:endParaRPr lang="en-US" altLang="zh-CN" sz="1300" spc="120" dirty="0">
              <a:solidFill>
                <a:schemeClr val="lt1"/>
              </a:solidFill>
              <a:latin typeface="微软雅黑" panose="020B0503020204020204" charset="-122"/>
              <a:ea typeface="微软雅黑" panose="020B0503020204020204" charset="-122"/>
            </a:endParaRPr>
          </a:p>
          <a:p>
            <a:pPr marL="342900" indent="-342900">
              <a:lnSpc>
                <a:spcPct val="150000"/>
              </a:lnSpc>
              <a:buAutoNum type="alphaLcPeriod"/>
            </a:pPr>
            <a:r>
              <a:rPr lang="zh-CN" altLang="en-US" sz="1300" spc="120" dirty="0">
                <a:solidFill>
                  <a:schemeClr val="lt1"/>
                </a:solidFill>
                <a:latin typeface="微软雅黑" panose="020B0503020204020204" charset="-122"/>
                <a:ea typeface="微软雅黑" panose="020B0503020204020204" charset="-122"/>
              </a:rPr>
              <a:t>最大值</a:t>
            </a:r>
            <a:r>
              <a:rPr lang="en-US" altLang="zh-CN" sz="1300" spc="120" dirty="0">
                <a:solidFill>
                  <a:schemeClr val="lt1"/>
                </a:solidFill>
                <a:latin typeface="微软雅黑" panose="020B0503020204020204" charset="-122"/>
                <a:ea typeface="微软雅黑" panose="020B0503020204020204" charset="-122"/>
              </a:rPr>
              <a:t>—&gt;</a:t>
            </a:r>
            <a:r>
              <a:rPr lang="zh-CN" altLang="en-US" sz="1300" spc="120" dirty="0">
                <a:solidFill>
                  <a:schemeClr val="lt1"/>
                </a:solidFill>
                <a:latin typeface="微软雅黑" panose="020B0503020204020204" charset="-122"/>
                <a:ea typeface="微软雅黑" panose="020B0503020204020204" charset="-122"/>
              </a:rPr>
              <a:t>最小值</a:t>
            </a:r>
          </a:p>
          <a:p>
            <a:pPr marL="0">
              <a:lnSpc>
                <a:spcPct val="150000"/>
              </a:lnSpc>
              <a:spcBef>
                <a:spcPts val="0"/>
              </a:spcBef>
              <a:spcAft>
                <a:spcPts val="800"/>
              </a:spcAft>
            </a:pPr>
            <a:endParaRPr lang="zh-CN" altLang="en-US" dirty="0"/>
          </a:p>
        </p:txBody>
      </p:sp>
    </p:spTree>
    <p:custDataLst>
      <p:tags r:id="rId1"/>
    </p:custDataLst>
    <p:extLst>
      <p:ext uri="{BB962C8B-B14F-4D97-AF65-F5344CB8AC3E}">
        <p14:creationId xmlns:p14="http://schemas.microsoft.com/office/powerpoint/2010/main" val="1359856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文本框 6"/>
          <p:cNvSpPr txBox="1"/>
          <p:nvPr>
            <p:custDataLst>
              <p:tags r:id="rId2"/>
            </p:custDataLst>
          </p:nvPr>
        </p:nvSpPr>
        <p:spPr>
          <a:xfrm>
            <a:off x="762005" y="170472"/>
            <a:ext cx="5578503" cy="70373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a:lnSpc>
                <a:spcPct val="100000"/>
              </a:lnSpc>
              <a:spcBef>
                <a:spcPts val="0"/>
              </a:spcBef>
              <a:spcAft>
                <a:spcPts val="0"/>
              </a:spcAft>
            </a:pPr>
            <a:r>
              <a:rPr lang="en-US" altLang="zh-CN" sz="2400" spc="330" dirty="0">
                <a:solidFill>
                  <a:schemeClr val="lt1"/>
                </a:solidFill>
                <a:latin typeface="微软雅黑" panose="020B0503020204020204" charset="-122"/>
                <a:ea typeface="微软雅黑" panose="020B0503020204020204" charset="-122"/>
                <a:sym typeface="微软雅黑" panose="020B0503020204020204" charset="-122"/>
              </a:rPr>
              <a:t>5</a:t>
            </a:r>
            <a:r>
              <a:rPr lang="zh-CN" altLang="en-US" sz="2400" spc="330" dirty="0">
                <a:solidFill>
                  <a:schemeClr val="lt1"/>
                </a:solidFill>
                <a:latin typeface="微软雅黑" panose="020B0503020204020204" charset="-122"/>
                <a:ea typeface="微软雅黑" panose="020B0503020204020204" charset="-122"/>
                <a:sym typeface="微软雅黑" panose="020B0503020204020204" charset="-122"/>
              </a:rPr>
              <a:t>、货郎问题</a:t>
            </a:r>
            <a:r>
              <a:rPr lang="en-US" altLang="zh-CN" sz="2400" spc="330" dirty="0">
                <a:solidFill>
                  <a:schemeClr val="lt1"/>
                </a:solidFill>
                <a:latin typeface="微软雅黑" panose="020B0503020204020204" charset="-122"/>
                <a:ea typeface="微软雅黑" panose="020B0503020204020204" charset="-122"/>
                <a:sym typeface="微软雅黑" panose="020B0503020204020204" charset="-122"/>
              </a:rPr>
              <a:t>(TSP)</a:t>
            </a:r>
            <a:endParaRPr lang="zh-CN" sz="2400" spc="330" dirty="0">
              <a:solidFill>
                <a:schemeClr val="lt1"/>
              </a:solidFill>
              <a:latin typeface="微软雅黑" panose="020B0503020204020204" charset="-122"/>
              <a:ea typeface="微软雅黑" panose="020B0503020204020204" charset="-122"/>
              <a:sym typeface="微软雅黑" panose="020B0503020204020204" charset="-122"/>
            </a:endParaRPr>
          </a:p>
        </p:txBody>
      </p:sp>
      <p:cxnSp>
        <p:nvCxnSpPr>
          <p:cNvPr id="3" name="直接连接符 2"/>
          <p:cNvCxnSpPr/>
          <p:nvPr>
            <p:custDataLst>
              <p:tags r:id="rId3"/>
            </p:custDataLst>
          </p:nvPr>
        </p:nvCxnSpPr>
        <p:spPr>
          <a:xfrm>
            <a:off x="533404" y="304800"/>
            <a:ext cx="0" cy="457204"/>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6F471A9-0DB8-33DB-9AF3-81674F21DA01}"/>
              </a:ext>
            </a:extLst>
          </p:cNvPr>
          <p:cNvPicPr>
            <a:picLocks noChangeAspect="1"/>
          </p:cNvPicPr>
          <p:nvPr/>
        </p:nvPicPr>
        <p:blipFill>
          <a:blip r:embed="rId5"/>
          <a:stretch>
            <a:fillRect/>
          </a:stretch>
        </p:blipFill>
        <p:spPr>
          <a:xfrm>
            <a:off x="762005" y="1658889"/>
            <a:ext cx="7892702" cy="3437767"/>
          </a:xfrm>
          <a:prstGeom prst="rect">
            <a:avLst/>
          </a:prstGeom>
        </p:spPr>
      </p:pic>
    </p:spTree>
    <p:custDataLst>
      <p:tags r:id="rId1"/>
    </p:custDataLst>
    <p:extLst>
      <p:ext uri="{BB962C8B-B14F-4D97-AF65-F5344CB8AC3E}">
        <p14:creationId xmlns:p14="http://schemas.microsoft.com/office/powerpoint/2010/main" val="4044209934"/>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ZjYzkzNzViN2FjMDE2MDA1MWViZDIyM2QyMjdjYW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1.0"/>
  <p:tag name="KSO_WM_BEAUTIFY_FLAG" val="#wm#"/>
  <p:tag name="KSO_WM_UNIT_PRESET_TEXT" val="单击此处编辑母版文本样式&#13;第二级&#13;第三级&#13;第四级&#13;第五级"/>
</p:tagLst>
</file>

<file path=ppt/tags/tag1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1.0"/>
  <p:tag name="KSO_WM_BEAUTIFY_FLAG" val="#wm#"/>
  <p:tag name="KSO_WM_UNIT_PRESET_TEXT" val="单击此处编辑母版文本样式&#13;第二级&#13;第三级&#13;第四级&#13;第五级"/>
</p:tagLst>
</file>

<file path=ppt/tags/tag1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2"/>
  <p:tag name="KSO_WM_UNIT_ID" val="_5*a*2"/>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3"/>
  <p:tag name="KSO_WM_UNIT_ID" val="_5*a*3"/>
  <p:tag name="KSO_WM_UNIT_LAYERLEVEL" val="1"/>
  <p:tag name="KSO_WM_TAG_VERSION" val="1.0"/>
  <p:tag name="KSO_WM_BEAUTIFY_FLAG" val="#wm#"/>
  <p:tag name="KSO_WM_UNIT_CONTENT_GROUP_TYPE" val="titlestyle"/>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CONTENT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6*b*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13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0*f*1"/>
  <p:tag name="KSO_WM_UNIT_LAYERLEVEL" val="1"/>
  <p:tag name="KSO_WM_TAG_VERSION" val="1.0"/>
  <p:tag name="KSO_WM_BEAUTIFY_FLAG" val="#wm#"/>
  <p:tag name="KSO_WM_UNIT_PRESET_TEXT" val="单击此处编辑母版文本样式&#13;第二级&#13;第三级&#13;第四级&#13;第五级"/>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BEAUTIFY_FLAG" val="#wm#"/>
  <p:tag name="KSO_WM_UNIT_TYPE" val="i"/>
  <p:tag name="KSO_WM_UNIT_INDEX"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BEAUTIFY_FLAG" val="#wm#"/>
  <p:tag name="KSO_WM_UNIT_TYPE" val="i"/>
  <p:tag name="KSO_WM_UNIT_INDEX" val="2"/>
</p:tagLst>
</file>

<file path=ppt/tags/tag137.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汇报人：稻壳儿"/>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1.0"/>
  <p:tag name="KSO_WM_BEAUTIFY_FLAG" val="#wm#"/>
  <p:tag name="KSO_WM_UNIT_CONTENT_GROUP_TYPE" val="contentchip"/>
</p:tagLst>
</file>

<file path=ppt/tags/tag1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THANK YOU"/>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1.0"/>
  <p:tag name="KSO_WM_BEAUTIFY_FLAG" val="#wm#"/>
  <p:tag name="KSO_WM_UNIT_CONTENT_GROUP_TYPE" val="contentchip"/>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Lst>
</file>

<file path=ppt/tags/tag1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2*a*1"/>
  <p:tag name="KSO_WM_UNIT_LAYERLEVEL" val="1"/>
  <p:tag name="KSO_WM_TAG_VERSION" val="1.0"/>
  <p:tag name="KSO_WM_BEAUTIFY_FLAG" val="#wm#"/>
  <p:tag name="KSO_WM_UNIT_CONTENT_GROUP_TYPE" val="titlestyle"/>
  <p:tag name="KSO_WM_SLIDE_BACKGROUND_TYPE" val="general"/>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1"/>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1"/>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1"/>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ISLIDE.ICON" val="#54868;"/>
  <p:tag name="KSO_WM_SLIDE_ID" val="custom20230305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30305"/>
  <p:tag name="KSO_WM_SLIDE_LAYOUT" val="a_b_f"/>
  <p:tag name="KSO_WM_SLIDE_LAYOUT_CNT" val="1_1_1"/>
  <p:tag name="KSO_WM_TEMPLATE_THUMBS_INDEX" val="1、9"/>
  <p:tag name="KSO_WM_SLIDE_CONTENT_AREA" val="{&quot;left&quot;:&quot;81.45&quot;,&quot;top&quot;:&quot;138.4&quot;,&quot;width&quot;:&quot;696.55&quot;,&quot;height&quot;:&quot;258.65&quot;}"/>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汇报人：稻壳儿"/>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05_1*f*1"/>
  <p:tag name="KSO_WM_TEMPLATE_CATEGORY" val="custom"/>
  <p:tag name="KSO_WM_TEMPLATE_INDEX" val="20230305"/>
  <p:tag name="KSO_WM_UNIT_LAYERLEVEL" val="1"/>
  <p:tag name="KSO_WM_TAG_VERSION" val="1.0"/>
  <p:tag name="KSO_WM_BEAUTIFY_FLAG" val="#wm#"/>
  <p:tag name="KSO_WM_UNIT_CONTENT_GROUP_TYPE" val="contentchip"/>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4"/>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05_1*a*1"/>
  <p:tag name="KSO_WM_TEMPLATE_CATEGORY" val="custom"/>
  <p:tag name="KSO_WM_TEMPLATE_INDEX" val="20230305"/>
  <p:tag name="KSO_WM_UNIT_LAYERLEVEL" val="1"/>
  <p:tag name="KSO_WM_TAG_VERSION" val="1.0"/>
  <p:tag name="KSO_WM_BEAUTIFY_FLAG" val="#wm#"/>
  <p:tag name="KSO_WM_UNIT_CONTENT_GROUP_TYPE" val="contentchip"/>
  <p:tag name="KSO_WM_UNIT_TEXT_FILL_FORE_SCHEMECOLOR_INDEX_BRIGHTNESS" val="0"/>
  <p:tag name="KSO_WM_UNIT_TEXT_FILL_FORE_SCHEMECOLOR_INDEX" val="14"/>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SLIDE_ID" val="custom20202990_3"/>
  <p:tag name="KSO_WM_TEMPLATE_SUBCATEGORY" val="17"/>
  <p:tag name="KSO_WM_TEMPLATE_MASTER_TYPE" val="1"/>
  <p:tag name="KSO_WM_TEMPLATE_COLOR_TYPE" val="1"/>
  <p:tag name="KSO_WM_SLIDE_TYPE" val="contents"/>
  <p:tag name="KSO_WM_SLIDE_SUBTYPE" val="diag"/>
  <p:tag name="KSO_WM_SLIDE_ITEM_CNT" val="3"/>
  <p:tag name="KSO_WM_SLIDE_INDEX" val="3"/>
  <p:tag name="KSO_WM_DIAGRAM_GROUP_CODE" val="l1-1"/>
  <p:tag name="KSO_WM_SLIDE_DIAGTYPE" val="l"/>
  <p:tag name="KSO_WM_TAG_VERSION" val="1.0"/>
  <p:tag name="KSO_WM_BEAUTIFY_FLAG" val="#wm#"/>
  <p:tag name="KSO_WM_TEMPLATE_CATEGORY" val="custom"/>
  <p:tag name="KSO_WM_TEMPLATE_INDEX" val="20202990"/>
  <p:tag name="KSO_WM_SLIDE_LAYOUT" val="a_l"/>
  <p:tag name="KSO_WM_SLIDE_LAYOUT_CNT" val="1_1"/>
  <p:tag name="KSO_WM_SLIDE_BACKGROUND_TYPE" val="general"/>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990_3*i*1"/>
  <p:tag name="KSO_WM_TEMPLATE_CATEGORY" val="custom"/>
  <p:tag name="KSO_WM_TEMPLATE_INDEX" val="20202990"/>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2990_3*l_h_i*1_1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990_3*l_h_f*1_1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 name="KSO_WM_UNIT_USESOURCEFORMAT_APPLY"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2990_3*l_h_i*1_2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2990_3*l_h_i*1_3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2990_3*l_i*1_1"/>
  <p:tag name="KSO_WM_TEMPLATE_CATEGORY" val="custom"/>
  <p:tag name="KSO_WM_TEMPLATE_INDEX" val="20202990"/>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990_3*a*1"/>
  <p:tag name="KSO_WM_TEMPLATE_CATEGORY" val="custom"/>
  <p:tag name="KSO_WM_TEMPLATE_INDEX" val="20202990"/>
  <p:tag name="KSO_WM_UNIT_LAYERLEVEL" val="1"/>
  <p:tag name="KSO_WM_TAG_VERSION" val="1.0"/>
  <p:tag name="KSO_WM_BEAUTIFY_FLAG" val="#wm#"/>
  <p:tag name="KSO_WM_UNIT_PRESET_TEXT" val="目录"/>
  <p:tag name="KSO_WM_UNIT_TEXT_FILL_FORE_SCHEMECOLOR_INDEX_BRIGHTNESS" val="0.15"/>
  <p:tag name="KSO_WM_UNIT_TEXT_FILL_FORE_SCHEMECOLOR_INDEX" val="13"/>
  <p:tag name="KSO_WM_UNIT_TEXT_FILL_TYPE" val="1"/>
  <p:tag name="KSO_WM_UNIT_USESOURCEFORMAT_APPLY" val="1"/>
</p:tagLst>
</file>

<file path=ppt/tags/tag2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990_3*l_h_f*1_2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 name="KSO_WM_UNIT_USESOURCEFORMAT_APPLY" val="1"/>
</p:tagLst>
</file>

<file path=ppt/tags/tag2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990_3*l_h_f*1_3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 name="KSO_WM_UNIT_USESOURCEFORMAT_APPLY"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2990_3*l_h_i*1_3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2990_3*l_h_i*1_3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2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990_3*l_h_f*1_3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 name="KSO_WM_UNIT_USESOURCEFORMAT_APPLY" val="1"/>
</p:tagLst>
</file>

<file path=ppt/tags/tag2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990_3*l_h_f*1_3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 name="KSO_WM_UNIT_USESOURCEFORMAT_APPLY" val="1"/>
</p:tagLst>
</file>

<file path=ppt/tags/tag207.xml><?xml version="1.0" encoding="utf-8"?>
<p:tagLst xmlns:a="http://schemas.openxmlformats.org/drawingml/2006/main" xmlns:r="http://schemas.openxmlformats.org/officeDocument/2006/relationships" xmlns:p="http://schemas.openxmlformats.org/presentationml/2006/main">
  <p:tag name="ISLIDE.ICON" val="#54868;"/>
  <p:tag name="KSO_WM_SLIDE_ID" val="custom20230305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30305"/>
  <p:tag name="KSO_WM_SLIDE_LAYOUT" val="a_e_f"/>
  <p:tag name="KSO_WM_SLIDE_LAYOUT_CNT" val="1_1_1"/>
  <p:tag name="KSO_WM_SLIDE_TYPE" val="sectionTitle"/>
  <p:tag name="KSO_WM_SLIDE_SUBTYPE" val="pureTxt"/>
  <p:tag name="KSO_WM_SLIDE_CONTENT_AREA" val="{&quot;left&quot;:&quot;217.1&quot;,&quot;top&quot;:&quot;138.2&quot;,&quot;width&quot;:&quot;642.9&quot;,&quot;height&quot;:&quot;258.65&quot;}"/>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Lst>
</file>

<file path=ppt/tags/tag2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05_7*a*1"/>
  <p:tag name="KSO_WM_TEMPLATE_CATEGORY" val="custom"/>
  <p:tag name="KSO_WM_TEMPLATE_INDEX" val="20230305"/>
  <p:tag name="KSO_WM_UNIT_LAYERLEVEL" val="1"/>
  <p:tag name="KSO_WM_TAG_VERSION" val="1.0"/>
  <p:tag name="KSO_WM_BEAUTIFY_FLAG" val="#wm#"/>
  <p:tag name="KSO_WM_UNIT_CONTENT_GROUP_TYPE" val="contentchip"/>
  <p:tag name="KSO_WM_UNIT_TEXT_FILL_FORE_SCHEMECOLOR_INDEX_BRIGHTNESS" val="0"/>
  <p:tag name="KSO_WM_UNIT_TEXT_FILL_FORE_SCHEMECOLOR_INDEX" val="14"/>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24T19:48:48&quot;,&quot;maxSize&quot;:{&quot;size1&quot;:22.2},&quot;minSize&quot;:{&quot;size1&quot;:13.5},&quot;normalSize&quot;:{&quot;size1&quot;:13.5},&quot;subLayout&quot;:[{&quot;id&quot;:&quot;2023-11-24T19:48:48&quot;,&quot;margin&quot;:{&quot;bottom&quot;:0.025999998673796654,&quot;left&quot;:2.117000102996826,&quot;right&quot;:1.2699999809265137,&quot;top&quot;:0.4230000376701355},&quot;type&quot;:0},{&quot;id&quot;:&quot;2023-11-24T19:48:48&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1_1"/>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1_1"/>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1_3"/>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1_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1_2"/>
  <p:tag name="KSO_WM_TEMPLATE_CATEGORY" val="diagram"/>
  <p:tag name="KSO_WM_TEMPLATE_INDEX" val="20228800"/>
  <p:tag name="KSO_WM_UNIT_LAYERLEVEL" val="1_1_1"/>
  <p:tag name="KSO_WM_TAG_VERSION" val="1.0"/>
  <p:tag name="KSO_WM_BEAUTIFY_FLAG" val="#wm#"/>
  <p:tag name="KSO_WM_DIAGRAM_GROUP_CODE" val="l1-1"/>
  <p:tag name="KSO_WM_UNIT_SUBTYPE" val="d"/>
  <p:tag name="KSO_WM_UNIT_TYPE" val="l_h_i"/>
  <p:tag name="KSO_WM_UNIT_INDEX" val="1_1_2"/>
  <p:tag name="KSO_WM_UNIT_TEXT_FILL_FORE_SCHEMECOLOR_INDEX_BRIGHTNESS" val="0"/>
  <p:tag name="KSO_WM_UNIT_TEXT_FILL_FORE_SCHEMECOLOR_INDEX" val="14"/>
  <p:tag name="KSO_WM_UNIT_TEXT_FILL_TYPE" val="1"/>
  <p:tag name="KSO_WM_UNIT_USESOURCEFORMAT_APPLY"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1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1_1"/>
  <p:tag name="KSO_WM_UNIT_TEXT_FILL_FORE_SCHEMECOLOR_INDEX_BRIGHTNESS" val="0.25"/>
  <p:tag name="KSO_WM_UNIT_TEXT_FILL_FORE_SCHEMECOLOR_INDEX" val="13"/>
  <p:tag name="KSO_WM_UNIT_TEXT_FILL_TYPE" val="1"/>
  <p:tag name="KSO_WM_UNIT_USESOURCEFORMAT_APPLY"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2_1"/>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2_1"/>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2_3"/>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2_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2_2"/>
  <p:tag name="KSO_WM_TEMPLATE_CATEGORY" val="diagram"/>
  <p:tag name="KSO_WM_TEMPLATE_INDEX" val="20228800"/>
  <p:tag name="KSO_WM_UNIT_LAYERLEVEL" val="1_1_1"/>
  <p:tag name="KSO_WM_TAG_VERSION" val="1.0"/>
  <p:tag name="KSO_WM_BEAUTIFY_FLAG" val="#wm#"/>
  <p:tag name="KSO_WM_DIAGRAM_GROUP_CODE" val="l1-1"/>
  <p:tag name="KSO_WM_UNIT_SUBTYPE" val="d"/>
  <p:tag name="KSO_WM_UNIT_TYPE" val="l_h_i"/>
  <p:tag name="KSO_WM_UNIT_INDEX" val="1_2_2"/>
  <p:tag name="KSO_WM_UNIT_TEXT_FILL_FORE_SCHEMECOLOR_INDEX_BRIGHTNESS" val="0"/>
  <p:tag name="KSO_WM_UNIT_TEXT_FILL_FORE_SCHEMECOLOR_INDEX" val="14"/>
  <p:tag name="KSO_WM_UNIT_TEXT_FILL_TYPE" val="1"/>
  <p:tag name="KSO_WM_UNIT_USESOURCEFORMAT_APPLY" val="1"/>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2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2_1"/>
  <p:tag name="KSO_WM_UNIT_TEXT_FILL_FORE_SCHEMECOLOR_INDEX_BRIGHTNESS" val="0.25"/>
  <p:tag name="KSO_WM_UNIT_TEXT_FILL_FORE_SCHEMECOLOR_INDEX" val="13"/>
  <p:tag name="KSO_WM_UNIT_TEXT_FILL_TYPE" val="1"/>
  <p:tag name="KSO_WM_UNIT_USESOURCEFORMAT_APPLY" val="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3_1"/>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3_1"/>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3_3"/>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3_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3_2"/>
  <p:tag name="KSO_WM_TEMPLATE_CATEGORY" val="diagram"/>
  <p:tag name="KSO_WM_TEMPLATE_INDEX" val="20228800"/>
  <p:tag name="KSO_WM_UNIT_LAYERLEVEL" val="1_1_1"/>
  <p:tag name="KSO_WM_TAG_VERSION" val="1.0"/>
  <p:tag name="KSO_WM_BEAUTIFY_FLAG" val="#wm#"/>
  <p:tag name="KSO_WM_DIAGRAM_GROUP_CODE" val="l1-1"/>
  <p:tag name="KSO_WM_UNIT_SUBTYPE" val="d"/>
  <p:tag name="KSO_WM_UNIT_TYPE" val="l_h_i"/>
  <p:tag name="KSO_WM_UNIT_INDEX" val="1_3_2"/>
  <p:tag name="KSO_WM_UNIT_TEXT_FILL_FORE_SCHEMECOLOR_INDEX_BRIGHTNESS" val="0"/>
  <p:tag name="KSO_WM_UNIT_TEXT_FILL_FORE_SCHEMECOLOR_INDEX" val="14"/>
  <p:tag name="KSO_WM_UNIT_TEXT_FILL_TYPE" val="1"/>
  <p:tag name="KSO_WM_UNIT_USESOURCEFORMAT_APPLY"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3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3_1"/>
  <p:tag name="KSO_WM_UNIT_TEXT_FILL_FORE_SCHEMECOLOR_INDEX_BRIGHTNESS" val="0.25"/>
  <p:tag name="KSO_WM_UNIT_TEXT_FILL_FORE_SCHEMECOLOR_INDEX" val="13"/>
  <p:tag name="KSO_WM_UNIT_TEXT_FILL_TYPE" val="1"/>
  <p:tag name="KSO_WM_UNIT_USESOURCEFORMAT_APPLY"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4_1"/>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4_1"/>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4_3"/>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4_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4_2"/>
  <p:tag name="KSO_WM_TEMPLATE_CATEGORY" val="diagram"/>
  <p:tag name="KSO_WM_TEMPLATE_INDEX" val="20228800"/>
  <p:tag name="KSO_WM_UNIT_LAYERLEVEL" val="1_1_1"/>
  <p:tag name="KSO_WM_TAG_VERSION" val="1.0"/>
  <p:tag name="KSO_WM_BEAUTIFY_FLAG" val="#wm#"/>
  <p:tag name="KSO_WM_DIAGRAM_GROUP_CODE" val="l1-1"/>
  <p:tag name="KSO_WM_UNIT_SUBTYPE" val="d"/>
  <p:tag name="KSO_WM_UNIT_TYPE" val="l_h_i"/>
  <p:tag name="KSO_WM_UNIT_INDEX" val="1_4_2"/>
  <p:tag name="KSO_WM_UNIT_TEXT_FILL_FORE_SCHEMECOLOR_INDEX_BRIGHTNESS" val="0"/>
  <p:tag name="KSO_WM_UNIT_TEXT_FILL_FORE_SCHEMECOLOR_INDEX" val="14"/>
  <p:tag name="KSO_WM_UNIT_TEXT_FILL_TYPE" val="1"/>
  <p:tag name="KSO_WM_UNIT_USESOURCEFORMAT_APPLY"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4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4_1"/>
  <p:tag name="KSO_WM_UNIT_TEXT_FILL_FORE_SCHEMECOLOR_INDEX_BRIGHTNESS" val="0.25"/>
  <p:tag name="KSO_WM_UNIT_TEXT_FILL_FORE_SCHEMECOLOR_INDEX" val="13"/>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5_1"/>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5_1"/>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5_3"/>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5_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5_2"/>
  <p:tag name="KSO_WM_TEMPLATE_CATEGORY" val="diagram"/>
  <p:tag name="KSO_WM_TEMPLATE_INDEX" val="20228800"/>
  <p:tag name="KSO_WM_UNIT_LAYERLEVEL" val="1_1_1"/>
  <p:tag name="KSO_WM_TAG_VERSION" val="1.0"/>
  <p:tag name="KSO_WM_BEAUTIFY_FLAG" val="#wm#"/>
  <p:tag name="KSO_WM_DIAGRAM_GROUP_CODE" val="l1-1"/>
  <p:tag name="KSO_WM_UNIT_SUBTYPE" val="d"/>
  <p:tag name="KSO_WM_UNIT_TYPE" val="l_h_i"/>
  <p:tag name="KSO_WM_UNIT_INDEX" val="1_5_2"/>
  <p:tag name="KSO_WM_UNIT_TEXT_FILL_FORE_SCHEMECOLOR_INDEX_BRIGHTNESS" val="0"/>
  <p:tag name="KSO_WM_UNIT_TEXT_FILL_FORE_SCHEMECOLOR_INDEX" val="14"/>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5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5_1"/>
  <p:tag name="KSO_WM_UNIT_TEXT_FILL_FORE_SCHEMECOLOR_INDEX_BRIGHTNESS" val="0.25"/>
  <p:tag name="KSO_WM_UNIT_TEXT_FILL_FORE_SCHEMECOLOR_INDEX" val="13"/>
  <p:tag name="KSO_WM_UNIT_TEXT_FILL_TYPE" val="1"/>
  <p:tag name="KSO_WM_UNIT_USESOURCEFORMAT_APPLY" val="1"/>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5_1"/>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5_1"/>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5_2"/>
  <p:tag name="KSO_WM_TEMPLATE_CATEGORY" val="diagram"/>
  <p:tag name="KSO_WM_TEMPLATE_INDEX" val="20228800"/>
  <p:tag name="KSO_WM_UNIT_LAYERLEVEL" val="1_1_1"/>
  <p:tag name="KSO_WM_TAG_VERSION" val="1.0"/>
  <p:tag name="KSO_WM_BEAUTIFY_FLAG" val="#wm#"/>
  <p:tag name="KSO_WM_DIAGRAM_GROUP_CODE" val="l1-1"/>
  <p:tag name="KSO_WM_UNIT_SUBTYPE" val="d"/>
  <p:tag name="KSO_WM_UNIT_TYPE" val="l_h_i"/>
  <p:tag name="KSO_WM_UNIT_INDEX" val="1_5_2"/>
  <p:tag name="KSO_WM_UNIT_TEXT_FILL_FORE_SCHEMECOLOR_INDEX_BRIGHTNESS" val="0"/>
  <p:tag name="KSO_WM_UNIT_TEXT_FILL_FORE_SCHEMECOLOR_INDEX" val="14"/>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i*1_5_3"/>
  <p:tag name="KSO_WM_TEMPLATE_CATEGORY" val="diagram"/>
  <p:tag name="KSO_WM_TEMPLATE_INDEX" val="20228800"/>
  <p:tag name="KSO_WM_UNIT_LAYERLEVEL" val="1_1_1"/>
  <p:tag name="KSO_WM_TAG_VERSION" val="1.0"/>
  <p:tag name="KSO_WM_BEAUTIFY_FLAG" val="#wm#"/>
  <p:tag name="KSO_WM_DIAGRAM_GROUP_CODE" val="l1-1"/>
  <p:tag name="KSO_WM_UNIT_TYPE" val="l_h_i"/>
  <p:tag name="KSO_WM_UNIT_INDEX" val="1_5_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5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5_1"/>
  <p:tag name="KSO_WM_UNIT_TEXT_FILL_FORE_SCHEMECOLOR_INDEX_BRIGHTNESS" val="0.25"/>
  <p:tag name="KSO_WM_UNIT_TEXT_FILL_FORE_SCHEMECOLOR_INDEX" val="13"/>
  <p:tag name="KSO_WM_UNIT_TEXT_FILL_TYPE" val="1"/>
  <p:tag name="KSO_WM_UNIT_USESOURCEFORMAT_APPLY" val="1"/>
</p:tagLst>
</file>

<file path=ppt/tags/tag238.xml><?xml version="1.0" encoding="utf-8"?>
<p:tagLst xmlns:a="http://schemas.openxmlformats.org/drawingml/2006/main" xmlns:r="http://schemas.openxmlformats.org/officeDocument/2006/relationships"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24T19:48:48&quot;,&quot;maxSize&quot;:{&quot;size1&quot;:22.2},&quot;minSize&quot;:{&quot;size1&quot;:13.5},&quot;normalSize&quot;:{&quot;size1&quot;:13.5},&quot;subLayout&quot;:[{&quot;id&quot;:&quot;2023-11-24T19:48:48&quot;,&quot;margin&quot;:{&quot;bottom&quot;:0.025999998673796654,&quot;left&quot;:2.117000102996826,&quot;right&quot;:1.2699999809265137,&quot;top&quot;:0.4230000376701355},&quot;type&quot;:0},{&quot;id&quot;:&quot;2023-11-24T19:48:48&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1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1_1"/>
  <p:tag name="KSO_WM_UNIT_TEXT_FILL_FORE_SCHEMECOLOR_INDEX_BRIGHTNESS" val="0.25"/>
  <p:tag name="KSO_WM_UNIT_TEXT_FILL_FORE_SCHEMECOLOR_INDEX" val="13"/>
  <p:tag name="KSO_WM_UNIT_TEXT_FILL_TYPE" val="1"/>
  <p:tag name="KSO_WM_UNIT_USESOURCEFORMAT_APPLY" val="1"/>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2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2_1"/>
  <p:tag name="KSO_WM_UNIT_TEXT_FILL_FORE_SCHEMECOLOR_INDEX_BRIGHTNESS" val="0.25"/>
  <p:tag name="KSO_WM_UNIT_TEXT_FILL_FORE_SCHEMECOLOR_INDEX" val="13"/>
  <p:tag name="KSO_WM_UNIT_TEXT_FILL_TYPE" val="1"/>
  <p:tag name="KSO_WM_UNIT_USESOURCEFORMAT_APPLY" val="1"/>
</p:tagLst>
</file>

<file path=ppt/tags/tag243.xml><?xml version="1.0" encoding="utf-8"?>
<p:tagLst xmlns:a="http://schemas.openxmlformats.org/drawingml/2006/main" xmlns:r="http://schemas.openxmlformats.org/officeDocument/2006/relationships"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24T19:48:48&quot;,&quot;maxSize&quot;:{&quot;size1&quot;:22.2},&quot;minSize&quot;:{&quot;size1&quot;:13.5},&quot;normalSize&quot;:{&quot;size1&quot;:13.5},&quot;subLayout&quot;:[{&quot;id&quot;:&quot;2023-11-24T19:48:48&quot;,&quot;margin&quot;:{&quot;bottom&quot;:0.025999998673796654,&quot;left&quot;:2.117000102996826,&quot;right&quot;:1.2699999809265137,&quot;top&quot;:0.4230000376701355},&quot;type&quot;:0},{&quot;id&quot;:&quot;2023-11-24T19:48:48&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46.xml><?xml version="1.0" encoding="utf-8"?>
<p:tagLst xmlns:a="http://schemas.openxmlformats.org/drawingml/2006/main" xmlns:r="http://schemas.openxmlformats.org/officeDocument/2006/relationships"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24T19:48:48&quot;,&quot;maxSize&quot;:{&quot;size1&quot;:22.2},&quot;minSize&quot;:{&quot;size1&quot;:13.5},&quot;normalSize&quot;:{&quot;size1&quot;:13.5},&quot;subLayout&quot;:[{&quot;id&quot;:&quot;2023-11-24T19:48:48&quot;,&quot;margin&quot;:{&quot;bottom&quot;:0.025999998673796654,&quot;left&quot;:2.117000102996826,&quot;right&quot;:1.2699999809265137,&quot;top&quot;:0.4230000376701355},&quot;type&quot;:0},{&quot;id&quot;:&quot;2023-11-24T19:48:48&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1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1_1"/>
  <p:tag name="KSO_WM_UNIT_TEXT_FILL_FORE_SCHEMECOLOR_INDEX_BRIGHTNESS" val="0.25"/>
  <p:tag name="KSO_WM_UNIT_TEXT_FILL_FORE_SCHEMECOLOR_INDEX" val="13"/>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2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2_1"/>
  <p:tag name="KSO_WM_UNIT_TEXT_FILL_FORE_SCHEMECOLOR_INDEX_BRIGHTNESS" val="0.25"/>
  <p:tag name="KSO_WM_UNIT_TEXT_FILL_FORE_SCHEMECOLOR_INDEX" val="13"/>
  <p:tag name="KSO_WM_UNIT_TEXT_FILL_TYPE" val="1"/>
  <p:tag name="KSO_WM_UNIT_USESOURCEFORMAT_APPLY" val="1"/>
</p:tagLst>
</file>

<file path=ppt/tags/tag251.xml><?xml version="1.0" encoding="utf-8"?>
<p:tagLst xmlns:a="http://schemas.openxmlformats.org/drawingml/2006/main" xmlns:r="http://schemas.openxmlformats.org/officeDocument/2006/relationships"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24T19:48:48&quot;,&quot;maxSize&quot;:{&quot;size1&quot;:22.2},&quot;minSize&quot;:{&quot;size1&quot;:13.5},&quot;normalSize&quot;:{&quot;size1&quot;:13.5},&quot;subLayout&quot;:[{&quot;id&quot;:&quot;2023-11-24T19:48:48&quot;,&quot;margin&quot;:{&quot;bottom&quot;:0.025999998673796654,&quot;left&quot;:2.117000102996826,&quot;right&quot;:1.2699999809265137,&quot;top&quot;:0.4230000376701355},&quot;type&quot;:0},{&quot;id&quot;:&quot;2023-11-24T19:48:48&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1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1_1"/>
  <p:tag name="KSO_WM_UNIT_TEXT_FILL_FORE_SCHEMECOLOR_INDEX_BRIGHTNESS" val="0.25"/>
  <p:tag name="KSO_WM_UNIT_TEXT_FILL_FORE_SCHEMECOLOR_INDEX" val="13"/>
  <p:tag name="KSO_WM_UNIT_TEXT_FILL_TYPE" val="1"/>
  <p:tag name="KSO_WM_UNIT_USESOURCEFORMAT_APPLY"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8800_4*l_h_f*1_2_1"/>
  <p:tag name="KSO_WM_TEMPLATE_CATEGORY" val="diagram"/>
  <p:tag name="KSO_WM_TEMPLATE_INDEX" val="20228800"/>
  <p:tag name="KSO_WM_UNIT_LAYERLEVEL" val="1_1_1"/>
  <p:tag name="KSO_WM_TAG_VERSION" val="1.0"/>
  <p:tag name="KSO_WM_BEAUTIFY_FLAG" val="#wm#"/>
  <p:tag name="KSO_WM_UNIT_SUBTYPE" val="a"/>
  <p:tag name="KSO_WM_UNIT_PRESET_TEXT" val="单击输入正文"/>
  <p:tag name="KSO_WM_UNIT_NOCLEAR" val="0"/>
  <p:tag name="KSO_WM_DIAGRAM_GROUP_CODE" val="l1-1"/>
  <p:tag name="KSO_WM_UNIT_TYPE" val="l_h_f"/>
  <p:tag name="KSO_WM_UNIT_INDEX" val="1_2_1"/>
  <p:tag name="KSO_WM_UNIT_TEXT_FILL_FORE_SCHEMECOLOR_INDEX_BRIGHTNESS" val="0.25"/>
  <p:tag name="KSO_WM_UNIT_TEXT_FILL_FORE_SCHEMECOLOR_INDEX" val="13"/>
  <p:tag name="KSO_WM_UNIT_TEXT_FILL_TYPE" val="1"/>
  <p:tag name="KSO_WM_UNIT_USESOURCEFORMAT_APPLY" val="1"/>
</p:tagLst>
</file>

<file path=ppt/tags/tag256.xml><?xml version="1.0" encoding="utf-8"?>
<p:tagLst xmlns:a="http://schemas.openxmlformats.org/drawingml/2006/main" xmlns:r="http://schemas.openxmlformats.org/officeDocument/2006/relationships"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24T19:48:48&quot;,&quot;maxSize&quot;:{&quot;size1&quot;:22.2},&quot;minSize&quot;:{&quot;size1&quot;:13.5},&quot;normalSize&quot;:{&quot;size1&quot;:13.5},&quot;subLayout&quot;:[{&quot;id&quot;:&quot;2023-11-24T19:48:48&quot;,&quot;margin&quot;:{&quot;bottom&quot;:0.025999998673796654,&quot;left&quot;:2.117000102996826,&quot;right&quot;:1.2699999809265137,&quot;top&quot;:0.4230000376701355},&quot;type&quot;:0},{&quot;id&quot;:&quot;2023-11-24T19:48:48&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59.xml><?xml version="1.0" encoding="utf-8"?>
<p:tagLst xmlns:a="http://schemas.openxmlformats.org/drawingml/2006/main" xmlns:r="http://schemas.openxmlformats.org/officeDocument/2006/relationships"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24T19:48:48&quot;,&quot;maxSize&quot;:{&quot;size1&quot;:22.2},&quot;minSize&quot;:{&quot;size1&quot;:13.5},&quot;normalSize&quot;:{&quot;size1&quot;:13.5},&quot;subLayout&quot;:[{&quot;id&quot;:&quot;2023-11-24T19:48:48&quot;,&quot;margin&quot;:{&quot;bottom&quot;:0.025999998673796654,&quot;left&quot;:2.117000102996826,&quot;right&quot;:1.2699999809265137,&quot;top&quot;:0.4230000376701355},&quot;type&quot;:0},{&quot;id&quot;:&quot;2023-11-24T19:48:48&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62.xml><?xml version="1.0" encoding="utf-8"?>
<p:tagLst xmlns:a="http://schemas.openxmlformats.org/drawingml/2006/main" xmlns:r="http://schemas.openxmlformats.org/officeDocument/2006/relationships"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3-11-24T19:48:48&quot;,&quot;maxSize&quot;:{&quot;size1&quot;:22.2},&quot;minSize&quot;:{&quot;size1&quot;:13.5},&quot;normalSize&quot;:{&quot;size1&quot;:13.5},&quot;subLayout&quot;:[{&quot;id&quot;:&quot;2023-11-24T19:48:48&quot;,&quot;margin&quot;:{&quot;bottom&quot;:0.025999998673796654,&quot;left&quot;:2.117000102996826,&quot;right&quot;:1.2699999809265137,&quot;top&quot;:0.4230000376701355},&quot;type&quot;:0},{&quot;id&quot;:&quot;2023-11-24T19:48:48&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65.xml><?xml version="1.0" encoding="utf-8"?>
<p:tagLst xmlns:a="http://schemas.openxmlformats.org/drawingml/2006/main" xmlns:r="http://schemas.openxmlformats.org/officeDocument/2006/relationships" xmlns:p="http://schemas.openxmlformats.org/presentationml/2006/main">
  <p:tag name="ISLIDE.ICON" val="#54868;"/>
  <p:tag name="KSO_WM_SLIDE_ID" val="custom20230305_9"/>
  <p:tag name="KSO_WM_TEMPLATE_SUBCATEGORY" val="0"/>
  <p:tag name="KSO_WM_TEMPLATE_MASTER_TYPE" val="1"/>
  <p:tag name="KSO_WM_TEMPLATE_COLOR_TYPE" val="0"/>
  <p:tag name="KSO_WM_SLIDE_ITEM_CNT" val="0"/>
  <p:tag name="KSO_WM_SLIDE_INDEX" val="9"/>
  <p:tag name="KSO_WM_TAG_VERSION" val="1.0"/>
  <p:tag name="KSO_WM_BEAUTIFY_FLAG" val="#wm#"/>
  <p:tag name="KSO_WM_TEMPLATE_CATEGORY" val="custom"/>
  <p:tag name="KSO_WM_TEMPLATE_INDEX" val="20230305"/>
  <p:tag name="KSO_WM_SLIDE_LAYOUT" val="a_f"/>
  <p:tag name="KSO_WM_SLIDE_LAYOUT_CNT" val="1_1"/>
  <p:tag name="KSO_WM_SLIDE_TYPE" val="endPage"/>
  <p:tag name="KSO_WM_SLIDE_SUBTYPE" val="pureTxt"/>
  <p:tag name="KSO_WM_SLIDE_CONTENT_AREA" val="{&quot;left&quot;:&quot;81.45&quot;,&quot;top&quot;:&quot;138.4&quot;,&quot;width&quot;:&quot;696.55&quot;,&quot;height&quot;:&quot;258.65&quot;}"/>
</p:tagLst>
</file>

<file path=ppt/tags/tag2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THANK YOU"/>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05_9*a*1"/>
  <p:tag name="KSO_WM_TEMPLATE_CATEGORY" val="custom"/>
  <p:tag name="KSO_WM_TEMPLATE_INDEX" val="20230305"/>
  <p:tag name="KSO_WM_UNIT_LAYERLEVEL" val="1"/>
  <p:tag name="KSO_WM_TAG_VERSION" val="1.0"/>
  <p:tag name="KSO_WM_BEAUTIFY_FLAG" val="#wm#"/>
  <p:tag name="KSO_WM_UNIT_CONTENT_GROUP_TYPE" val="contentchip"/>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BEAUTIFY_FLAG" val="#wm#"/>
  <p:tag name="KSO_WM_UNIT_TYPE" val="i"/>
  <p:tag name="KSO_WM_UNIT_INDEX" val="1"/>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UNIT_CONTENT_GROUP_TYPE" val="titlestyle"/>
  <p:tag name="KSO_WM_TEMPLATE_CATEGORY" val="custom"/>
  <p:tag name="KSO_WM_TEMPLATE_INDEX" val="2023088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ISLIDE.ICON" val="#54868;"/>
  <p:tag name="KSO_WM_TEMPLATE_SUBCATEGORY" val="29"/>
  <p:tag name="KSO_WM_TEMPLATE_MASTER_TYPE" val="1"/>
  <p:tag name="KSO_WM_TEMPLATE_COLOR_TYPE" val="0"/>
  <p:tag name="KSO_WM_TAG_VERSION" val="1.0"/>
  <p:tag name="KSO_WM_BEAUTIFY_FLAG" val="#wm#"/>
  <p:tag name="KSO_WM_TEMPLATE_CATEGORY" val="custom"/>
  <p:tag name="KSO_WM_TEMPLATE_INDEX" val="20230305"/>
  <p:tag name="KSO_WM_TEMPLATE_THUMBS_INDEX" val="1、9"/>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汇报人：稻壳儿"/>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1.0"/>
  <p:tag name="KSO_WM_BEAUTIFY_FLAG" val="#wm#"/>
  <p:tag name="KSO_WM_UNIT_CONTENT_GROUP_TYPE" val="contentchip"/>
</p:tagLst>
</file>

<file path=ppt/tags/tag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WPS,a click to unlimited possibilitie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1.0"/>
  <p:tag name="KSO_WM_BEAUTIFY_FLAG" val="#wm#"/>
  <p:tag name="KSO_WM_UNIT_CONTENT_GROUP_TYPE" val="contentchip"/>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1.0"/>
  <p:tag name="KSO_WM_BEAUTIFY_FLAG" val="#wm#"/>
  <p:tag name="KSO_WM_UNIT_CONTENT_GROUP_TYPE" val="contentchip"/>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7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1.0"/>
  <p:tag name="KSO_WM_BEAUTIFY_FLAG" val="#wm#"/>
  <p:tag name="KSO_WM_UNIT_PRESET_TEXT" val="单击此处编辑母版文本样式&#13;第二级&#13;第三级&#13;第四级&#13;第五级"/>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此处添加标题"/>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BEAUTIFY_FLAG" val="#wm#"/>
  <p:tag name="KSO_WM_UNIT_TYPE" val="i"/>
  <p:tag name="KSO_WM_UNIT_INDEX" val="2"/>
</p:tagLst>
</file>

<file path=ppt/tags/tag86.xml><?xml version="1.0" encoding="utf-8"?>
<p:tagLst xmlns:a="http://schemas.openxmlformats.org/drawingml/2006/main" xmlns:r="http://schemas.openxmlformats.org/officeDocument/2006/relationships" xmlns:p="http://schemas.openxmlformats.org/presentationml/2006/main">
  <p:tag name="KSO_WM_UNIT_SUBTYPE" val="c"/>
  <p:tag name="KSO_WM_UNIT_PRESET_TEXT" val="20XX/XX/XX"/>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3*f*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PRESET_TEXT" val="PART  ONE"/>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3*e*1"/>
  <p:tag name="KSO_WM_UNIT_LAYERLEVEL" val="1"/>
  <p:tag name="KSO_WM_TAG_VERSION" val="1.0"/>
  <p:tag name="KSO_WM_BEAUTIFY_FLAG" val="#wm#"/>
  <p:tag name="KSO_WM_UNIT_CONTENT_GROUP_TYPE" val="contentchip"/>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1.0"/>
  <p:tag name="KSO_WM_BEAUTIFY_FLAG" val="#wm#"/>
  <p:tag name="KSO_WM_UNIT_CONTENT_GROUP_TYPE" val="contentchip"/>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9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4*f*1"/>
  <p:tag name="KSO_WM_UNIT_LAYERLEVEL" val="1"/>
  <p:tag name="KSO_WM_TAG_VERSION" val="1.0"/>
  <p:tag name="KSO_WM_BEAUTIFY_FLAG" val="#wm#"/>
  <p:tag name="KSO_WM_UNIT_PRESET_TEXT" val="单击此处编辑母版文本样式&#13;第二级&#13;第三级&#13;第四级&#13;第五级"/>
</p:tagLst>
</file>

<file path=ppt/tags/tag9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4*f*2"/>
  <p:tag name="KSO_WM_UNIT_LAYERLEVEL" val="1"/>
  <p:tag name="KSO_WM_TAG_VERSION" val="1.0"/>
  <p:tag name="KSO_WM_BEAUTIFY_FLAG" val="#wm#"/>
  <p:tag name="KSO_WM_UNIT_PRESET_TEXT" val="单击此处编辑母版文本样式&#13;第二级&#13;第三级&#13;第四级&#13;第五级"/>
</p:tagLst>
</file>

<file path=ppt/tags/tag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1.0"/>
  <p:tag name="KSO_WM_BEAUTIFY_FLAG" val="#wm#"/>
  <p:tag name="KSO_WM_UNIT_CONTENT_GROUP_TYPE" val="titlestyle"/>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7">
      <a:dk1>
        <a:srgbClr val="000000"/>
      </a:dk1>
      <a:lt1>
        <a:srgbClr val="FFFFFF"/>
      </a:lt1>
      <a:dk2>
        <a:srgbClr val="171E27"/>
      </a:dk2>
      <a:lt2>
        <a:srgbClr val="070707"/>
      </a:lt2>
      <a:accent1>
        <a:srgbClr val="EB01FE"/>
      </a:accent1>
      <a:accent2>
        <a:srgbClr val="783FFC"/>
      </a:accent2>
      <a:accent3>
        <a:srgbClr val="2F99FF"/>
      </a:accent3>
      <a:accent4>
        <a:srgbClr val="12F472"/>
      </a:accent4>
      <a:accent5>
        <a:srgbClr val="FCC51E"/>
      </a:accent5>
      <a:accent6>
        <a:srgbClr val="F2403A"/>
      </a:accent6>
      <a:hlink>
        <a:srgbClr val="0563C1"/>
      </a:hlink>
      <a:folHlink>
        <a:srgbClr val="954F72"/>
      </a:folHlink>
    </a:clrScheme>
    <a:fontScheme name="自定义 8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CC99"/>
        </a:solidFill>
        <a:ln>
          <a:noFill/>
          <a:prstDash val="dash"/>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1418</Words>
  <Application>Microsoft Macintosh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微软雅黑</vt:lpstr>
      <vt:lpstr>Arial</vt:lpstr>
      <vt:lpstr>Calibri</vt:lpstr>
      <vt:lpstr>Gujarati Sangam MN</vt:lpstr>
      <vt:lpstr>Wingdings</vt:lpstr>
      <vt:lpstr>Office 主题​​</vt:lpstr>
      <vt:lpstr>Office 主题</vt:lpstr>
      <vt:lpstr>第5章 回溯与分支限界</vt:lpstr>
      <vt:lpstr>PowerPoint Presentation</vt:lpstr>
      <vt:lpstr>1、回溯算法的基本思想与适用条件</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Jiakai Gu</cp:lastModifiedBy>
  <cp:revision>158</cp:revision>
  <dcterms:created xsi:type="dcterms:W3CDTF">2019-06-19T02:08:00Z</dcterms:created>
  <dcterms:modified xsi:type="dcterms:W3CDTF">2023-11-25T12:52:14Z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2052-11.1.0.14650</vt:lpwstr>
  </property>
  <property fmtid="{D5CDD505-2E9C-101B-9397-08002B2CF9AE}" pid="3" name="ICV">
    <vt:lpwstr>450A5923E402437192DDADE3CA3183E0_11</vt:lpwstr>
  </property>
</Properties>
</file>