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91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D0ED21-7AA8-4324-AAC9-80C828264F41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C6AED-A021-4554-8BEC-8C4F686BD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1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AED-A021-4554-8BEC-8C4F686BD9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97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85F6-D7A5-5FF3-4314-B83B13992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41728-A5FC-7525-32BE-260E2B9DA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B33A8-78B3-D15A-BCC1-CF8D510EA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6555E-8462-4949-808D-BE6F1C2C58F3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3CE80-002E-03A2-AC82-4689C6F21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9C626-C2E2-67D9-F598-74CAA8BAC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2692-1F42-402E-9CF9-411E11F49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3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52D2C-DD5E-B3D5-48F4-103EECD99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D7762-1B36-9904-0256-99810ED9F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4E4BA-0599-31EF-0D3D-2D79B95B8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6555E-8462-4949-808D-BE6F1C2C58F3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49373-BD3A-43A9-4CA0-60EFB326B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56D24-246B-9253-3936-A95E28A7D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2692-1F42-402E-9CF9-411E11F49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24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C379C8-14D5-D96B-BAF8-4DB12F69B5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7AD020-DADB-0E06-9C54-8CB1CD123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85BD4-0386-17FC-F2AD-49A872D90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6555E-8462-4949-808D-BE6F1C2C58F3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FCEC7-E11B-1FF8-8B80-441A7697C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81890-D84D-AEFD-C45A-F312533C4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2692-1F42-402E-9CF9-411E11F49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86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53F3-4FC4-4456-77F6-8549933B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AD085-F768-432F-351F-7AD7DB203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0D6AC-434F-DE0F-20F3-3C56C42CA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6555E-8462-4949-808D-BE6F1C2C58F3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3A68F-70C7-5155-2EF7-8077DA4F8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12193-DC88-70FC-10CE-78605AB5D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2692-1F42-402E-9CF9-411E11F49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47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8171D-5B2F-7243-B68C-D1E302A8D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DFF34-68BC-3CCF-2DCC-BC24483A4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4E938-A3A3-321A-7814-73CB9960D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6555E-8462-4949-808D-BE6F1C2C58F3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CA136-C611-2F0C-AF4D-F4E4B1409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49CDE-2D92-1093-EC6A-DCF88A4E7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2692-1F42-402E-9CF9-411E11F49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21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4ECC-577B-71A5-BD39-914439DBA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5EBEF-3AAE-015E-E0AA-1F60B71E26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85FED0-4B29-13BB-EF05-68F880AC8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06A57-CB01-A198-1D1E-CA09826B6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6555E-8462-4949-808D-BE6F1C2C58F3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0858C-741F-6B66-5EB1-48CDF75F7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9F5CB-919F-BB23-90C1-EE494C32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2692-1F42-402E-9CF9-411E11F49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73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592DC-5BE9-F18F-C55A-05FA0C852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FDD7E-EB10-AC11-BDD8-506AC281B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C7AD8-77F4-F739-9115-2EC980D21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506CF3-DB43-22A2-6F7F-98145928D4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78AC3A-3F89-40F7-9F67-06035A7FC7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865673-7222-508D-B6C3-26CA00DF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6555E-8462-4949-808D-BE6F1C2C58F3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8C9E3B-CEC3-1AD1-18C1-2E0B14891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DD3DF0-4643-F63E-D587-28C7A4675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2692-1F42-402E-9CF9-411E11F49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95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B1666-A246-894A-E4B6-C2BD2A3B8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DD1FC6-BC51-DC93-5A63-52EEA6F09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6555E-8462-4949-808D-BE6F1C2C58F3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0D1645-DE12-F8BD-7E4A-912912CFD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BC3C36-9DDA-A210-FA86-887DF597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2692-1F42-402E-9CF9-411E11F49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69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5BAA9-2773-A506-596D-973CD7B5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6555E-8462-4949-808D-BE6F1C2C58F3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7FEF71-84D6-5DD0-E736-582230726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50868-7A64-F5B2-4062-CEBC105C3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2692-1F42-402E-9CF9-411E11F49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52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59F56-DCB0-69B6-DA24-AF9B8C022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50DA3-FCB5-AACB-33B4-C1983D4C5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F11715-FC56-E305-F561-57EC6B2BB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2B59E-AA37-18A9-F43A-20D73DFA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6555E-8462-4949-808D-BE6F1C2C58F3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47477-4C2D-6B92-0F3A-78EE6049B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B7516-B24C-6BE5-76B7-8BE354CDB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2692-1F42-402E-9CF9-411E11F49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22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C2F6-1767-74CF-B40C-D11FD731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D965F4-6D1F-0F99-F149-B9D14DC114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DF71C2-AF9A-2CB9-5AD6-D973492F6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DFD05-A2B4-2C76-C2E6-52AF1F090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6555E-8462-4949-808D-BE6F1C2C58F3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D4439-5A4B-74DC-6238-AF9D840D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631F2-1388-642D-E8F7-DB5697FAC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2692-1F42-402E-9CF9-411E11F49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6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08F78E-2193-5C57-6FBC-BB967B64A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52F11-3E08-13BE-DE3D-388439366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B7270-6987-B909-A807-AA436F3D61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76555E-8462-4949-808D-BE6F1C2C58F3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2BA93-F905-1A49-C676-29D05B6E2A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9D8A2-1886-FFF6-6A54-5A36A8495E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F92692-1F42-402E-9CF9-411E11F49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99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nso.gxmzuai.top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3"/>
            <a:extLst>
              <a:ext uri="{FF2B5EF4-FFF2-40B4-BE49-F238E27FC236}">
                <a16:creationId xmlns:a16="http://schemas.microsoft.com/office/drawing/2014/main" id="{374E254D-35FE-178C-B317-3F09EB2E5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4665"/>
            <a:ext cx="12183717" cy="686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930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B2E3-3D65-295D-874A-9578CC0E6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B5986-3BF2-E38D-DBA7-2C969989D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3B3000-09C4-4222-7ED8-20BAF4058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665"/>
            <a:ext cx="12192000" cy="686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163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5A3B4-45EC-20D9-CF98-44803D24F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391BA-60D5-ECE7-1D7B-78B8A8C97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378B19-70DD-9E83-97EC-6B4C113D1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665"/>
            <a:ext cx="12191999" cy="686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55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FE736-75B3-F133-68CB-06E7E667D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AAB34-1C4C-C8E1-5DFA-911AC55DB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52C388-4D15-E8F6-EB31-1CF1339BD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3" y="-1"/>
            <a:ext cx="12183717" cy="686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773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5C6CE-9BBC-2501-A15A-62DEF64FA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E9257-4EF7-BAE5-E189-2B37840BB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D12FB3-7F5F-0CC4-AA81-B77159F5F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666"/>
            <a:ext cx="12192000" cy="686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151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6287C-C38D-3DCC-7F87-56FC3EC88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6663F-B560-9866-3945-CC410A11E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4E4FD3-895F-71EE-9C7B-253090D1D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4665"/>
            <a:ext cx="12192000" cy="686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457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2F610-DB55-12B8-47F9-3E1B3D074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261E0-E5C0-8188-9936-0AA5024D7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A4A19A-7E6D-1A7D-1666-AD368143F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59" y="57495"/>
            <a:ext cx="12081641" cy="680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577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917E6-96BA-C26A-144C-6502710A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DEAAD-9F3C-590C-E185-2630794D4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484F12-6B31-1E79-54BE-A42EB08F3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665"/>
            <a:ext cx="12192000" cy="686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807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ED29C-7F3B-4418-EA87-88F8CCFB8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58391-F0BC-CBCE-D6DF-0BF5764AE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4A9629-FDF2-CEA9-E748-33A34E53E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4666"/>
            <a:ext cx="12192001" cy="686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900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CA609-5E10-E8F6-2E0A-DA83416A1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120F6-E0D9-9020-4D1C-BBEB0DF50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F24397-ACED-809C-F6BB-3569089C5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665"/>
            <a:ext cx="12192000" cy="686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76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C33A8-FEE6-1CE5-47EE-EB53B8AE6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32699-EC1F-3C14-143F-874149C9A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CDC1F1-6EA6-9B60-29D3-76C62A4AE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665"/>
            <a:ext cx="12192000" cy="686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183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E9EC4-255D-F00B-5077-2D4763854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E0A15-E0D2-E15D-42E5-60E6B847E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32E5F2-AC75-55AF-D505-F542F70E4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665"/>
            <a:ext cx="12192000" cy="686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0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EC17F-3009-F7EB-299A-3BCABF299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65493-F08C-8AC5-71EB-C60034D3E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F256FA-7D1E-F547-580D-2D636C0C8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3" y="-1"/>
            <a:ext cx="12183717" cy="686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61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2B74A-14D5-6A02-0708-FACA9683D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D79EC-A4A5-CBA8-35D8-2B305A2A2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C00073-4F96-B539-5C3B-D9B4343CE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27" y="39735"/>
            <a:ext cx="12113173" cy="682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725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49C78-714E-215E-51FE-D546D3B6E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9DE89-368F-C61B-8AD1-53A9BAE6E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5DBAB1-1C99-01B5-81E9-7C2735E76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665"/>
            <a:ext cx="12192000" cy="686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911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</Words>
  <Application>Microsoft Office PowerPoint</Application>
  <PresentationFormat>Widescreen</PresentationFormat>
  <Paragraphs>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Jiakai Gu</dc:creator>
  <cp:lastModifiedBy>Jiakai Gu</cp:lastModifiedBy>
  <cp:revision>3</cp:revision>
  <dcterms:created xsi:type="dcterms:W3CDTF">2023-11-09T04:11:22Z</dcterms:created>
  <dcterms:modified xsi:type="dcterms:W3CDTF">2023-11-09T04:36:09Z</dcterms:modified>
</cp:coreProperties>
</file>