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>
      <p:cViewPr>
        <p:scale>
          <a:sx n="90" d="100"/>
          <a:sy n="90" d="100"/>
        </p:scale>
        <p:origin x="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85D8-AA4A-EA9E-979A-2B422023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95D8-D09B-F3F3-77FC-CE2B5320D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71B3-B6EF-FBD9-9EE5-C4BFDD5A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FD3D-A087-1945-59D6-3035553E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987A-E874-B3C2-47B6-4E553FFE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2108-662C-4479-11D6-FA51EF7F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6BE21-181E-97DA-9F72-3CC2B35E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A234-46D7-DD1F-7978-6A1B76A8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9CE0-C187-97EA-3575-63294ECC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EC9A-9293-B0EC-ADCF-22DA706A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B212D-92D1-E4D1-F7BB-4CD273A56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4E5E8-CA08-71FE-B067-690DEAFA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9A2B-48CD-0132-CE89-F8403335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CD08-8478-41AB-EC71-A87371B5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FDDC-C794-8BB1-02D9-E1D561FA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3417-5C02-82AF-80AA-4A08E384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3E6F-DD0D-E508-9E18-2013DC28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1C8D-3CC3-80AA-134B-09F0FC60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78B3-F005-4211-4B78-B128B02B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65D0-3BE7-5571-4CDE-4A1F4574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E597-ABE3-7E44-EFBE-F7230197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FEFA-DD5F-DA8A-1FE8-811A30E6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573A-923E-81A3-11BE-556B9ECF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2BD9-E89E-D975-107C-45E56451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36B5-91C7-C0B4-FF7F-289945D3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E570-86C8-DECB-81B2-50D169D6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68D4-AA3C-39A2-B9C0-A18839DAB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07A42-2C12-3055-D9AC-221C43F94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DA16-94EE-D3EA-7875-AC447B4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D56C7-A49D-6F8A-30F0-FD01138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D3FAB-3FA3-63D8-601D-A87F5101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1F31-2756-A7DD-F4BE-045A5BBE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7CEF-3828-4AC1-8B8D-4E75CE06E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B8F77-C267-F12E-40AC-36FA60B67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E2677-8357-C708-B65A-A49D604C7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37983-43C2-3239-B37D-091EE997C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9BA7C-6946-833A-1E4B-103CE334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CCA36-BD54-4C9D-2D38-B425B7D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B7F9B-B6CB-F2DC-5A1B-FA291D6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6F06-7F2A-BF56-7212-485E4FBF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C5C8D-3D73-96DA-3A3F-C73C4894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7280F-C274-506F-1C51-864D5AB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D07BB-9D0A-75F6-7B75-C81BECE9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0BFC-5653-98B9-E3B3-B72126F3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3C2EC-4D4A-C16A-568E-AF2D19C3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4EF2-947E-30D0-30AA-D9620B86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CFA8-3FA5-8D70-3DEF-4996672D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AEC3-A38E-3E42-D51D-41042E65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7D48E-A1D5-31A2-02CB-819EBC8F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25EAA-4ADE-D45D-33C4-996B027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B61B7-0F89-094B-E33A-4DAEB535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68D72-F8F2-580B-199C-AD95358A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188D-204D-F098-A62C-09A93083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41348-B143-FC75-003B-EB6E30754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AD6F-03ED-259E-DB07-7499F50DF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DEAC2-1945-9169-D460-7F1797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D74DA-335F-1AA8-6044-E5052E7C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98106-E1EE-BC05-02DC-70ECF56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13648-6283-ACEA-44DC-B7A05D0A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4A7E-EBC1-4DEF-C28B-EA7222BA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91CC-0A09-78E1-3B3A-474868656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B232-AF2F-0845-BCB2-0A43C50D0CB6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A172-4F5C-BB35-AF6E-F947C89FF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F0D4-D69C-572C-83D5-117E446F9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58951-1C80-B04E-954E-0B103E509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EA41A4-BF61-5789-945A-323AFDD60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3" t="34018" r="28875" b="35808"/>
          <a:stretch/>
        </p:blipFill>
        <p:spPr>
          <a:xfrm>
            <a:off x="0" y="1192696"/>
            <a:ext cx="12195549" cy="5665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528E6-9740-9C33-BDC2-227F8977B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1" t="30804" r="5672" b="49248"/>
          <a:stretch/>
        </p:blipFill>
        <p:spPr>
          <a:xfrm>
            <a:off x="7472362" y="6113473"/>
            <a:ext cx="4586289" cy="744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5E5018-5E1A-BA70-75B0-9DCFA683258F}"/>
              </a:ext>
            </a:extLst>
          </p:cNvPr>
          <p:cNvSpPr txBox="1"/>
          <p:nvPr/>
        </p:nvSpPr>
        <p:spPr>
          <a:xfrm>
            <a:off x="0" y="6596390"/>
            <a:ext cx="5575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Survey regions with  &gt;20% honey producer representation are categorized as a honey region.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89F43-6C0C-DA72-7BF7-64CC7EDA1D45}"/>
              </a:ext>
            </a:extLst>
          </p:cNvPr>
          <p:cNvSpPr txBox="1"/>
          <p:nvPr/>
        </p:nvSpPr>
        <p:spPr>
          <a:xfrm>
            <a:off x="8901487" y="5744141"/>
            <a:ext cx="1087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86304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152E2-043C-26D3-630A-D088D707B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EE6BD-DB3A-74C4-BED4-284B8DB35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62" t="86010" r="53809" b="5872"/>
          <a:stretch/>
        </p:blipFill>
        <p:spPr>
          <a:xfrm>
            <a:off x="5345074" y="1431799"/>
            <a:ext cx="1713821" cy="2137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42F2F-D9E5-866F-DFCE-63EADE4A6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9" t="89202" r="70276" b="6516"/>
          <a:stretch/>
        </p:blipFill>
        <p:spPr>
          <a:xfrm>
            <a:off x="122426" y="2489780"/>
            <a:ext cx="1005090" cy="1071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1026B-904F-AC57-E865-836103D85A00}"/>
              </a:ext>
            </a:extLst>
          </p:cNvPr>
          <p:cNvSpPr txBox="1"/>
          <p:nvPr/>
        </p:nvSpPr>
        <p:spPr>
          <a:xfrm>
            <a:off x="1038199" y="1682346"/>
            <a:ext cx="40949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Municipality Seats</a:t>
            </a:r>
          </a:p>
          <a:p>
            <a:endParaRPr lang="en-US" sz="3200" dirty="0"/>
          </a:p>
          <a:p>
            <a:r>
              <a:rPr lang="en-US" sz="3200" dirty="0"/>
              <a:t>Honey Survey Regions* </a:t>
            </a:r>
          </a:p>
          <a:p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89940-6736-F993-C4DB-5D0DDEE7CEB8}"/>
              </a:ext>
            </a:extLst>
          </p:cNvPr>
          <p:cNvSpPr txBox="1"/>
          <p:nvPr/>
        </p:nvSpPr>
        <p:spPr>
          <a:xfrm>
            <a:off x="6964254" y="1718837"/>
            <a:ext cx="51654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Non-Honey Survey Regions</a:t>
            </a:r>
          </a:p>
          <a:p>
            <a:endParaRPr lang="en-US" sz="3200" dirty="0"/>
          </a:p>
          <a:p>
            <a:r>
              <a:rPr lang="en-US" sz="3200" dirty="0" err="1"/>
              <a:t>Yomol</a:t>
            </a:r>
            <a:r>
              <a:rPr lang="en-US" sz="3200" dirty="0"/>
              <a:t> </a:t>
            </a:r>
            <a:r>
              <a:rPr lang="en-US" sz="3200" dirty="0" err="1"/>
              <a:t>A’tel</a:t>
            </a:r>
            <a:r>
              <a:rPr lang="en-US" sz="3200" dirty="0"/>
              <a:t> Regional Polygons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7ACAE-3997-7F28-CC5C-33088A6FA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4" t="87014" r="92596" b="10770"/>
          <a:stretch/>
        </p:blipFill>
        <p:spPr>
          <a:xfrm>
            <a:off x="161392" y="1544296"/>
            <a:ext cx="927158" cy="7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A4C45-C8B5-11F5-92F8-2CADD2287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0" t="29261" r="5713" b="28633"/>
          <a:stretch/>
        </p:blipFill>
        <p:spPr>
          <a:xfrm>
            <a:off x="2157413" y="1757363"/>
            <a:ext cx="6829426" cy="2528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ACB1-FBD2-2BA4-8E8B-1238D569D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97" t="82785" r="4242" b="8175"/>
          <a:stretch/>
        </p:blipFill>
        <p:spPr>
          <a:xfrm>
            <a:off x="2157413" y="4286250"/>
            <a:ext cx="2243138" cy="5429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DBC31B-B0AB-3EA7-C102-78A0DB1B1B9A}"/>
              </a:ext>
            </a:extLst>
          </p:cNvPr>
          <p:cNvCxnSpPr>
            <a:cxnSpLocks/>
          </p:cNvCxnSpPr>
          <p:nvPr/>
        </p:nvCxnSpPr>
        <p:spPr>
          <a:xfrm>
            <a:off x="2057400" y="4286250"/>
            <a:ext cx="692943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8648F-6F98-FFDB-5F6A-4222F0361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4" t="40624" r="37508" b="33911"/>
          <a:stretch/>
        </p:blipFill>
        <p:spPr>
          <a:xfrm>
            <a:off x="-9298" y="0"/>
            <a:ext cx="12201298" cy="6409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E38FF-6F75-7F5C-BF81-EF81CD80F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5" t="18317" r="5345" b="45048"/>
          <a:stretch/>
        </p:blipFill>
        <p:spPr>
          <a:xfrm>
            <a:off x="7143750" y="5293564"/>
            <a:ext cx="4886325" cy="1564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69466D-C94D-22EA-8A35-DB3DE3ADD399}"/>
              </a:ext>
            </a:extLst>
          </p:cNvPr>
          <p:cNvSpPr txBox="1"/>
          <p:nvPr/>
        </p:nvSpPr>
        <p:spPr>
          <a:xfrm>
            <a:off x="0" y="6550223"/>
            <a:ext cx="5575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Survey regions with  &gt;20% honey producer representation are categorized as a honey region.</a:t>
            </a:r>
          </a:p>
        </p:txBody>
      </p:sp>
    </p:spTree>
    <p:extLst>
      <p:ext uri="{BB962C8B-B14F-4D97-AF65-F5344CB8AC3E}">
        <p14:creationId xmlns:p14="http://schemas.microsoft.com/office/powerpoint/2010/main" val="28741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Storer</dc:creator>
  <cp:lastModifiedBy>Grant Storer</cp:lastModifiedBy>
  <cp:revision>2</cp:revision>
  <cp:lastPrinted>2024-04-13T14:09:13Z</cp:lastPrinted>
  <dcterms:created xsi:type="dcterms:W3CDTF">2024-04-12T15:51:23Z</dcterms:created>
  <dcterms:modified xsi:type="dcterms:W3CDTF">2024-04-13T14:22:27Z</dcterms:modified>
</cp:coreProperties>
</file>