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5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79A62-3360-224F-94F1-8224387D58C0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A4110-3712-E44C-A3DF-4DA7402B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6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A4110-3712-E44C-A3DF-4DA7402BB5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9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71B924D-EE18-FB45-BC60-0D284EECB99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467F593-8446-1546-90EA-2DA9194C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0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24D-EE18-FB45-BC60-0D284EECB99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593-8446-1546-90EA-2DA9194C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71B924D-EE18-FB45-BC60-0D284EECB99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467F593-8446-1546-90EA-2DA9194C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24D-EE18-FB45-BC60-0D284EECB99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593-8446-1546-90EA-2DA9194C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0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71B924D-EE18-FB45-BC60-0D284EECB99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467F593-8446-1546-90EA-2DA9194C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71B924D-EE18-FB45-BC60-0D284EECB99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467F593-8446-1546-90EA-2DA9194C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2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71B924D-EE18-FB45-BC60-0D284EECB99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467F593-8446-1546-90EA-2DA9194C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24D-EE18-FB45-BC60-0D284EECB99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593-8446-1546-90EA-2DA9194C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3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71B924D-EE18-FB45-BC60-0D284EECB99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467F593-8446-1546-90EA-2DA9194C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9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924D-EE18-FB45-BC60-0D284EECB99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F593-8446-1546-90EA-2DA9194C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71B924D-EE18-FB45-BC60-0D284EECB99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467F593-8446-1546-90EA-2DA9194C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7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924D-EE18-FB45-BC60-0D284EECB99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7F593-8446-1546-90EA-2DA9194C6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0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FAA15-E458-684D-992A-96504F353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What</a:t>
            </a:r>
            <a:r>
              <a:rPr lang="zh-CN" altLang="en-US" sz="4800" dirty="0"/>
              <a:t> </a:t>
            </a:r>
            <a:r>
              <a:rPr lang="en-US" altLang="zh-CN" sz="4800" dirty="0"/>
              <a:t>are</a:t>
            </a:r>
            <a:r>
              <a:rPr lang="zh-CN" altLang="en-US" sz="4800" dirty="0"/>
              <a:t> </a:t>
            </a:r>
            <a:r>
              <a:rPr lang="en-US" altLang="zh-CN" sz="4800" dirty="0"/>
              <a:t>the</a:t>
            </a:r>
            <a:r>
              <a:rPr lang="zh-CN" altLang="en-US" sz="4800" dirty="0"/>
              <a:t> </a:t>
            </a:r>
            <a:r>
              <a:rPr lang="en-US" altLang="zh-CN" sz="4800" dirty="0"/>
              <a:t>possible</a:t>
            </a:r>
            <a:r>
              <a:rPr lang="zh-CN" altLang="en-US" sz="4800" dirty="0"/>
              <a:t> </a:t>
            </a:r>
            <a:r>
              <a:rPr lang="en-US" altLang="zh-CN" sz="4800" dirty="0"/>
              <a:t>causes</a:t>
            </a:r>
            <a:r>
              <a:rPr lang="zh-CN" altLang="en-US" sz="4800" dirty="0"/>
              <a:t> </a:t>
            </a:r>
            <a:r>
              <a:rPr lang="en-US" altLang="zh-CN" sz="4800" dirty="0"/>
              <a:t>of</a:t>
            </a:r>
            <a:r>
              <a:rPr lang="zh-CN" altLang="en-US" sz="4800" dirty="0"/>
              <a:t> </a:t>
            </a:r>
            <a:r>
              <a:rPr lang="en-US" altLang="zh-CN" sz="4800" dirty="0"/>
              <a:t>vehicle</a:t>
            </a:r>
            <a:r>
              <a:rPr lang="zh-CN" altLang="en-US" sz="4800" dirty="0"/>
              <a:t> </a:t>
            </a:r>
            <a:r>
              <a:rPr lang="en-US" altLang="zh-CN" sz="4800" dirty="0"/>
              <a:t>collisions</a:t>
            </a:r>
            <a:r>
              <a:rPr lang="zh-CN" altLang="en-US" sz="4800" dirty="0"/>
              <a:t> </a:t>
            </a:r>
            <a:r>
              <a:rPr lang="en-US" altLang="zh-CN" sz="4800" dirty="0"/>
              <a:t>in</a:t>
            </a:r>
            <a:r>
              <a:rPr lang="zh-CN" altLang="en-US" sz="4800" dirty="0"/>
              <a:t> </a:t>
            </a:r>
            <a:r>
              <a:rPr lang="en-US" altLang="zh-CN" sz="4800" dirty="0"/>
              <a:t>Victoria</a:t>
            </a:r>
            <a:r>
              <a:rPr lang="zh-CN" altLang="en-US" sz="4800" dirty="0"/>
              <a:t> </a:t>
            </a:r>
            <a:r>
              <a:rPr lang="en-US" altLang="zh-CN" sz="4800" dirty="0"/>
              <a:t>in</a:t>
            </a:r>
            <a:r>
              <a:rPr lang="zh-CN" altLang="en-US" sz="4800" dirty="0"/>
              <a:t>  </a:t>
            </a:r>
            <a:r>
              <a:rPr lang="en-US" altLang="zh-CN" sz="4800" dirty="0"/>
              <a:t>the</a:t>
            </a:r>
            <a:r>
              <a:rPr lang="zh-CN" altLang="en-US" sz="4800" dirty="0"/>
              <a:t> </a:t>
            </a:r>
            <a:r>
              <a:rPr lang="en-US" altLang="zh-CN" sz="4800" dirty="0"/>
              <a:t>last</a:t>
            </a:r>
            <a:r>
              <a:rPr lang="zh-CN" altLang="en-US" sz="4800" dirty="0"/>
              <a:t> </a:t>
            </a:r>
            <a:r>
              <a:rPr lang="en-US" altLang="zh-CN" sz="4800" dirty="0"/>
              <a:t>five</a:t>
            </a:r>
            <a:r>
              <a:rPr lang="zh-CN" altLang="en-US" sz="4800" dirty="0"/>
              <a:t> </a:t>
            </a:r>
            <a:r>
              <a:rPr lang="en-US" altLang="zh-CN" sz="4800" dirty="0"/>
              <a:t>years?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8F77F-C90B-4447-A22E-FD20A1587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Lucy</a:t>
            </a:r>
            <a:r>
              <a:rPr lang="zh-CN" altLang="en-US" sz="2000" dirty="0"/>
              <a:t> </a:t>
            </a:r>
            <a:r>
              <a:rPr lang="en-US" altLang="zh-CN" sz="2000" dirty="0"/>
              <a:t>Gu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14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F8EAB-0F1B-A449-A0FF-819FBD1E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Dataset</a:t>
            </a:r>
            <a:r>
              <a:rPr lang="zh-CN" altLang="en-US" sz="4800" dirty="0"/>
              <a:t>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7779-BFDE-B346-B5AE-13BCB6FC9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3</a:t>
            </a:r>
            <a:r>
              <a:rPr lang="zh-CN" altLang="en-US" sz="1600" dirty="0"/>
              <a:t> </a:t>
            </a:r>
            <a:r>
              <a:rPr lang="en-US" altLang="zh-CN" sz="1600" dirty="0"/>
              <a:t>datasets</a:t>
            </a:r>
            <a:r>
              <a:rPr lang="zh-CN" altLang="en-US" sz="1600" dirty="0"/>
              <a:t> </a:t>
            </a:r>
            <a:endParaRPr lang="en-AU" altLang="zh-CN" sz="1600" dirty="0"/>
          </a:p>
          <a:p>
            <a:r>
              <a:rPr lang="en-US" altLang="zh-CN" sz="1600" dirty="0"/>
              <a:t>Linked</a:t>
            </a:r>
            <a:r>
              <a:rPr lang="zh-CN" altLang="en-US" sz="1600" dirty="0"/>
              <a:t> </a:t>
            </a:r>
            <a:r>
              <a:rPr lang="en-US" altLang="zh-CN" sz="1600" dirty="0"/>
              <a:t>by</a:t>
            </a:r>
            <a:r>
              <a:rPr lang="zh-CN" altLang="en-US" sz="1600" dirty="0"/>
              <a:t> </a:t>
            </a:r>
            <a:r>
              <a:rPr lang="en-US" altLang="zh-CN" sz="1600" dirty="0"/>
              <a:t>accident</a:t>
            </a:r>
            <a:r>
              <a:rPr lang="zh-CN" altLang="en-US" sz="1600" dirty="0"/>
              <a:t> </a:t>
            </a:r>
            <a:r>
              <a:rPr lang="en-US" altLang="zh-CN" sz="1600" dirty="0"/>
              <a:t>number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73E30-8AF0-5443-BB4D-EAE838F5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9" y="4129616"/>
            <a:ext cx="6798169" cy="6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6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BB2FC-83B7-6B4F-A7DD-C0921F25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Data</a:t>
            </a:r>
            <a:r>
              <a:rPr lang="zh-CN" altLang="en-US" sz="4800" dirty="0"/>
              <a:t> </a:t>
            </a:r>
            <a:r>
              <a:rPr lang="en-US" altLang="zh-CN" sz="4800" dirty="0"/>
              <a:t>Wrangling</a:t>
            </a:r>
            <a:r>
              <a:rPr lang="zh-CN" altLang="en-US" sz="4800" dirty="0"/>
              <a:t>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45FB-E36D-FE47-9FA7-605E666E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15" y="-28476"/>
            <a:ext cx="5427137" cy="5248622"/>
          </a:xfrm>
        </p:spPr>
        <p:txBody>
          <a:bodyPr>
            <a:normAutofit/>
          </a:bodyPr>
          <a:lstStyle/>
          <a:p>
            <a:r>
              <a:rPr lang="en-AU" sz="1600" dirty="0"/>
              <a:t>select the dataset from 2013 to 2017</a:t>
            </a:r>
            <a:r>
              <a:rPr lang="en-AU" sz="1400" dirty="0"/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to_datetime</a:t>
            </a:r>
            <a:r>
              <a:rPr lang="zh-CN" altLang="en-US" sz="1600" dirty="0"/>
              <a:t> </a:t>
            </a:r>
            <a:r>
              <a:rPr lang="en-US" altLang="zh-CN" sz="1600" dirty="0"/>
              <a:t>&amp;</a:t>
            </a:r>
            <a:r>
              <a:rPr lang="zh-CN" altLang="en-US" sz="1600" dirty="0"/>
              <a:t> </a:t>
            </a:r>
            <a:r>
              <a:rPr lang="en-US" altLang="zh-CN" sz="1600" dirty="0"/>
              <a:t>Timestamp)</a:t>
            </a:r>
          </a:p>
          <a:p>
            <a:r>
              <a:rPr lang="en-US" altLang="zh-CN" sz="1600" dirty="0"/>
              <a:t>Combine</a:t>
            </a:r>
            <a:r>
              <a:rPr lang="zh-CN" altLang="en-US" sz="1600" dirty="0"/>
              <a:t> </a:t>
            </a:r>
            <a:r>
              <a:rPr lang="en-US" altLang="zh-CN" sz="1600" dirty="0"/>
              <a:t>datasets</a:t>
            </a:r>
            <a:r>
              <a:rPr lang="zh-CN" altLang="en-US" sz="1600" dirty="0"/>
              <a:t> </a:t>
            </a:r>
            <a:r>
              <a:rPr lang="en-US" altLang="zh-CN" sz="1600" dirty="0"/>
              <a:t>(merging)</a:t>
            </a:r>
          </a:p>
          <a:p>
            <a:r>
              <a:rPr lang="en-US" altLang="zh-CN" sz="1600" dirty="0"/>
              <a:t>Drop</a:t>
            </a:r>
            <a:r>
              <a:rPr lang="zh-CN" altLang="en-US" sz="1600" dirty="0"/>
              <a:t> </a:t>
            </a:r>
            <a:r>
              <a:rPr lang="en-US" altLang="zh-CN" sz="1600" dirty="0"/>
              <a:t>missing</a:t>
            </a:r>
            <a:r>
              <a:rPr lang="zh-CN" altLang="en-US" sz="1600" dirty="0"/>
              <a:t> </a:t>
            </a:r>
            <a:r>
              <a:rPr lang="en-US" altLang="zh-CN" sz="1600" dirty="0"/>
              <a:t>values</a:t>
            </a:r>
          </a:p>
          <a:p>
            <a:r>
              <a:rPr lang="en-US" altLang="zh-CN" sz="1600" dirty="0"/>
              <a:t>Choose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for</a:t>
            </a:r>
            <a:r>
              <a:rPr lang="zh-CN" altLang="en-US" sz="1600" dirty="0"/>
              <a:t> </a:t>
            </a:r>
            <a:r>
              <a:rPr lang="en-US" altLang="zh-CN" sz="1600" dirty="0"/>
              <a:t>vehicle</a:t>
            </a:r>
            <a:r>
              <a:rPr lang="zh-CN" altLang="en-US" sz="1600" dirty="0"/>
              <a:t> </a:t>
            </a:r>
            <a:r>
              <a:rPr lang="en-US" altLang="zh-CN" sz="1600" dirty="0"/>
              <a:t>collisions</a:t>
            </a:r>
            <a:r>
              <a:rPr lang="zh-CN" altLang="en-US" sz="1600" dirty="0"/>
              <a:t> </a:t>
            </a:r>
            <a:r>
              <a:rPr lang="en-US" altLang="zh-CN" sz="1600" dirty="0"/>
              <a:t>only</a:t>
            </a:r>
            <a:endParaRPr lang="en-AU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1BAF0-A556-B54A-82A7-F92FDF7B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57" y="3759513"/>
            <a:ext cx="4726382" cy="25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81567-4D89-124A-B0D8-2869670F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r"/>
            <a:r>
              <a:rPr lang="en-US" altLang="zh-CN" sz="4800" dirty="0"/>
              <a:t>1st:</a:t>
            </a:r>
            <a:r>
              <a:rPr lang="zh-CN" altLang="en-US" sz="4800" dirty="0"/>
              <a:t> </a:t>
            </a:r>
            <a:r>
              <a:rPr lang="en-US" altLang="zh-CN" sz="4800" dirty="0"/>
              <a:t>Time</a:t>
            </a:r>
            <a:r>
              <a:rPr lang="zh-CN" altLang="en-US" sz="4800" dirty="0"/>
              <a:t> </a:t>
            </a:r>
            <a:r>
              <a:rPr lang="en-US" altLang="zh-CN" sz="4800" dirty="0"/>
              <a:t>of</a:t>
            </a:r>
            <a:r>
              <a:rPr lang="zh-CN" altLang="en-US" sz="4800" dirty="0"/>
              <a:t> </a:t>
            </a:r>
            <a:r>
              <a:rPr lang="en-US" altLang="zh-CN" sz="4800" dirty="0"/>
              <a:t>the</a:t>
            </a:r>
            <a:r>
              <a:rPr lang="zh-CN" altLang="en-US" sz="4800" dirty="0"/>
              <a:t> </a:t>
            </a:r>
            <a:r>
              <a:rPr lang="en-US" altLang="zh-CN" sz="4800" dirty="0"/>
              <a:t>day</a:t>
            </a:r>
            <a:r>
              <a:rPr lang="zh-CN" altLang="en-US" sz="4800" dirty="0"/>
              <a:t>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727A4-73C8-B241-8CE4-FBB98DD6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15" y="-483747"/>
            <a:ext cx="5427137" cy="524862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Histogram:</a:t>
            </a:r>
            <a:r>
              <a:rPr lang="zh-CN" altLang="en-US" sz="1600" dirty="0"/>
              <a:t> </a:t>
            </a:r>
            <a:r>
              <a:rPr lang="en-US" altLang="zh-CN" sz="1600" dirty="0"/>
              <a:t>number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collisions</a:t>
            </a:r>
            <a:r>
              <a:rPr lang="zh-CN" altLang="en-US" sz="1600" dirty="0"/>
              <a:t> </a:t>
            </a:r>
            <a:r>
              <a:rPr lang="en-US" altLang="zh-CN" sz="1600" dirty="0"/>
              <a:t>vs</a:t>
            </a:r>
            <a:r>
              <a:rPr lang="zh-CN" altLang="en-US" sz="1600" dirty="0"/>
              <a:t> </a:t>
            </a:r>
            <a:r>
              <a:rPr lang="en-US" altLang="zh-CN" sz="1600" dirty="0"/>
              <a:t>different</a:t>
            </a:r>
            <a:r>
              <a:rPr lang="zh-CN" altLang="en-US" sz="1600" dirty="0"/>
              <a:t> </a:t>
            </a:r>
            <a:r>
              <a:rPr lang="en-US" altLang="zh-CN" sz="1600" dirty="0"/>
              <a:t>time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day</a:t>
            </a:r>
          </a:p>
          <a:p>
            <a:r>
              <a:rPr lang="en-US" altLang="zh-CN" sz="1600" dirty="0"/>
              <a:t>Highest:</a:t>
            </a:r>
            <a:r>
              <a:rPr lang="zh-CN" altLang="en-US" sz="1600" dirty="0"/>
              <a:t> </a:t>
            </a:r>
            <a:r>
              <a:rPr lang="en-US" altLang="zh-CN" sz="1600" dirty="0"/>
              <a:t>9am,</a:t>
            </a:r>
            <a:r>
              <a:rPr lang="zh-CN" altLang="en-US" sz="1600" dirty="0"/>
              <a:t> </a:t>
            </a:r>
            <a:r>
              <a:rPr lang="en-US" altLang="zh-CN" sz="1600" dirty="0"/>
              <a:t>5pm,</a:t>
            </a:r>
            <a:r>
              <a:rPr lang="zh-CN" altLang="en-US" sz="1600" dirty="0"/>
              <a:t> </a:t>
            </a:r>
            <a:r>
              <a:rPr lang="en-US" altLang="zh-CN" sz="1600" dirty="0"/>
              <a:t>6pm,</a:t>
            </a:r>
            <a:r>
              <a:rPr lang="zh-CN" altLang="en-US" sz="1600" dirty="0"/>
              <a:t> </a:t>
            </a:r>
            <a:r>
              <a:rPr lang="en-US" altLang="zh-CN" sz="1600" dirty="0"/>
              <a:t>7pm</a:t>
            </a:r>
          </a:p>
          <a:p>
            <a:r>
              <a:rPr lang="en-US" altLang="zh-CN" sz="1600" dirty="0"/>
              <a:t>Morning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evening</a:t>
            </a:r>
            <a:r>
              <a:rPr lang="zh-CN" altLang="en-US" sz="1600" dirty="0"/>
              <a:t> </a:t>
            </a:r>
            <a:r>
              <a:rPr lang="en-US" altLang="zh-CN" sz="1600" dirty="0"/>
              <a:t>peak</a:t>
            </a:r>
            <a:r>
              <a:rPr lang="zh-CN" altLang="en-US" sz="1600" dirty="0"/>
              <a:t> </a:t>
            </a:r>
            <a:r>
              <a:rPr lang="en-US" altLang="zh-CN" sz="1600" dirty="0"/>
              <a:t>hours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C30F7-490B-0744-BE99-AB0786D1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3255691"/>
            <a:ext cx="5511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89935-D4EC-C44B-A160-6FC15940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r"/>
            <a:r>
              <a:rPr lang="en-US" altLang="zh-CN" sz="4800" dirty="0"/>
              <a:t>2</a:t>
            </a:r>
            <a:r>
              <a:rPr lang="en-US" altLang="zh-CN" sz="4800" baseline="30000" dirty="0"/>
              <a:t>nd</a:t>
            </a:r>
            <a:r>
              <a:rPr lang="en-US" altLang="zh-CN" sz="4800" dirty="0"/>
              <a:t>:</a:t>
            </a:r>
            <a:r>
              <a:rPr lang="zh-CN" altLang="en-US" sz="4800" dirty="0"/>
              <a:t> </a:t>
            </a:r>
            <a:r>
              <a:rPr lang="en-US" altLang="zh-CN" sz="4800" dirty="0"/>
              <a:t>Gender</a:t>
            </a:r>
            <a:r>
              <a:rPr lang="zh-CN" altLang="en-US" sz="4800" dirty="0"/>
              <a:t> </a:t>
            </a:r>
            <a:r>
              <a:rPr lang="en-US" altLang="zh-CN" sz="4800" dirty="0"/>
              <a:t>of</a:t>
            </a:r>
            <a:r>
              <a:rPr lang="zh-CN" altLang="en-US" sz="4800" dirty="0"/>
              <a:t> </a:t>
            </a:r>
            <a:r>
              <a:rPr lang="en-US" altLang="zh-CN" sz="4800" dirty="0"/>
              <a:t>driver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59E4-39E0-DB4D-B3B8-DE00E1C5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-219422"/>
            <a:ext cx="5427137" cy="524862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Pie</a:t>
            </a:r>
            <a:r>
              <a:rPr lang="zh-CN" altLang="en-US" sz="1600" dirty="0"/>
              <a:t> </a:t>
            </a:r>
            <a:r>
              <a:rPr lang="en-US" altLang="zh-CN" sz="1600" dirty="0"/>
              <a:t>chart</a:t>
            </a:r>
          </a:p>
          <a:p>
            <a:r>
              <a:rPr lang="en-US" altLang="zh-CN" sz="1600" dirty="0"/>
              <a:t>Male:</a:t>
            </a:r>
            <a:r>
              <a:rPr lang="zh-CN" altLang="en-US" sz="1600" dirty="0"/>
              <a:t> </a:t>
            </a:r>
            <a:r>
              <a:rPr lang="en-US" altLang="zh-CN" sz="1600" dirty="0"/>
              <a:t>63%</a:t>
            </a:r>
          </a:p>
          <a:p>
            <a:r>
              <a:rPr lang="en-US" altLang="zh-CN" sz="1600" dirty="0"/>
              <a:t>Female:</a:t>
            </a:r>
            <a:r>
              <a:rPr lang="zh-CN" altLang="en-US" sz="1600" dirty="0"/>
              <a:t> </a:t>
            </a:r>
            <a:r>
              <a:rPr lang="en-US" altLang="zh-CN" sz="1600" dirty="0"/>
              <a:t>37%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78E0A-7310-3E45-AC21-3E88A0EA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80" y="3429000"/>
            <a:ext cx="4216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4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DE10E-60EB-024B-ADCF-8D962FCC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r"/>
            <a:r>
              <a:rPr lang="en-US" altLang="zh-CN" sz="4800" dirty="0"/>
              <a:t>3</a:t>
            </a:r>
            <a:r>
              <a:rPr lang="en-US" altLang="zh-CN" sz="4800" baseline="30000" dirty="0"/>
              <a:t>rd</a:t>
            </a:r>
            <a:r>
              <a:rPr lang="en-US" altLang="zh-CN" sz="4800" dirty="0"/>
              <a:t>:</a:t>
            </a:r>
            <a:r>
              <a:rPr lang="zh-CN" altLang="en-US" sz="4800" dirty="0"/>
              <a:t> </a:t>
            </a:r>
            <a:r>
              <a:rPr lang="en-US" altLang="zh-CN" sz="4800" dirty="0"/>
              <a:t>Road</a:t>
            </a:r>
            <a:r>
              <a:rPr lang="zh-CN" altLang="en-US" sz="4800" dirty="0"/>
              <a:t> </a:t>
            </a:r>
            <a:r>
              <a:rPr lang="en-US" altLang="zh-CN" sz="4800" dirty="0"/>
              <a:t>surface</a:t>
            </a:r>
            <a:r>
              <a:rPr lang="zh-CN" altLang="en-US" sz="4800" dirty="0"/>
              <a:t> </a:t>
            </a:r>
            <a:r>
              <a:rPr lang="en-US" altLang="zh-CN" sz="4800" dirty="0"/>
              <a:t>condition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A16F-14CF-814C-B998-78E945C24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0"/>
            <a:ext cx="5427137" cy="524862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Dry,</a:t>
            </a:r>
            <a:r>
              <a:rPr lang="zh-CN" altLang="en-US" sz="1600" dirty="0"/>
              <a:t> </a:t>
            </a:r>
            <a:r>
              <a:rPr lang="en-US" altLang="zh-CN" sz="1600" dirty="0"/>
              <a:t>wet,</a:t>
            </a:r>
            <a:r>
              <a:rPr lang="zh-CN" altLang="en-US" sz="1600" dirty="0"/>
              <a:t> </a:t>
            </a:r>
            <a:r>
              <a:rPr lang="en-US" altLang="zh-CN" sz="1600" dirty="0"/>
              <a:t>muddy,</a:t>
            </a:r>
            <a:r>
              <a:rPr lang="zh-CN" altLang="en-US" sz="1600" dirty="0"/>
              <a:t> </a:t>
            </a:r>
            <a:r>
              <a:rPr lang="en-US" altLang="zh-CN" sz="1600" dirty="0"/>
              <a:t>snowy,</a:t>
            </a:r>
            <a:r>
              <a:rPr lang="zh-CN" altLang="en-US" sz="1600" dirty="0"/>
              <a:t> </a:t>
            </a:r>
            <a:r>
              <a:rPr lang="en-US" altLang="zh-CN" sz="1600" dirty="0"/>
              <a:t>icy</a:t>
            </a:r>
          </a:p>
          <a:p>
            <a:r>
              <a:rPr lang="en-US" altLang="zh-CN" sz="1600" dirty="0"/>
              <a:t>Possibility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AU" sz="1600" dirty="0"/>
              <a:t>collision under wet r</a:t>
            </a:r>
            <a:r>
              <a:rPr lang="en-US" altLang="zh-CN" sz="1600" dirty="0" err="1"/>
              <a:t>oa</a:t>
            </a:r>
            <a:r>
              <a:rPr lang="en-AU" sz="1600" dirty="0"/>
              <a:t>d surface condition </a:t>
            </a:r>
            <a:r>
              <a:rPr lang="en-AU" sz="1600" dirty="0" err="1"/>
              <a:t>i</a:t>
            </a:r>
            <a:r>
              <a:rPr lang="en-US" altLang="zh-CN" sz="1600" dirty="0"/>
              <a:t>s</a:t>
            </a:r>
            <a:r>
              <a:rPr lang="zh-CN" altLang="en-US" sz="1600" dirty="0"/>
              <a:t> </a:t>
            </a:r>
            <a:r>
              <a:rPr lang="en-US" altLang="zh-CN" sz="1600" dirty="0"/>
              <a:t>much</a:t>
            </a:r>
            <a:r>
              <a:rPr lang="en-AU" sz="1600" dirty="0"/>
              <a:t> </a:t>
            </a:r>
            <a:r>
              <a:rPr lang="en-US" altLang="zh-CN" sz="1600" dirty="0"/>
              <a:t>less</a:t>
            </a:r>
            <a:r>
              <a:rPr lang="zh-CN" altLang="en-US" sz="1600" dirty="0"/>
              <a:t> </a:t>
            </a:r>
            <a:r>
              <a:rPr lang="en-AU" sz="1600" dirty="0"/>
              <a:t>than dry</a:t>
            </a:r>
            <a:r>
              <a:rPr lang="en-US" altLang="zh-CN" sz="1600" dirty="0"/>
              <a:t>’s</a:t>
            </a:r>
            <a:endParaRPr lang="en-AU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39ACD-A500-3D4F-A0D4-FDA400E1C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42" y="3429000"/>
            <a:ext cx="38354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BBF10-F5B5-0548-A0D6-60CE02C7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r"/>
            <a:r>
              <a:rPr lang="en-US" altLang="zh-CN" sz="4800" dirty="0"/>
              <a:t>4</a:t>
            </a:r>
            <a:r>
              <a:rPr lang="en-US" altLang="zh-CN" sz="4800" baseline="30000" dirty="0"/>
              <a:t>th</a:t>
            </a:r>
            <a:r>
              <a:rPr lang="en-US" altLang="zh-CN" sz="4800" dirty="0"/>
              <a:t>:</a:t>
            </a:r>
            <a:r>
              <a:rPr lang="zh-CN" altLang="en-US" sz="4800" dirty="0"/>
              <a:t> </a:t>
            </a:r>
            <a:r>
              <a:rPr lang="en-US" altLang="zh-CN" sz="4800" dirty="0"/>
              <a:t>Speed</a:t>
            </a:r>
            <a:r>
              <a:rPr lang="zh-CN" altLang="en-US" sz="4800" dirty="0"/>
              <a:t> </a:t>
            </a:r>
            <a:r>
              <a:rPr lang="en-US" altLang="zh-CN" sz="4800" dirty="0"/>
              <a:t>zone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44A02-9EB7-1B4A-8EFD-A78B2A72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08" y="-525551"/>
            <a:ext cx="5427137" cy="524862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Pie</a:t>
            </a:r>
            <a:r>
              <a:rPr lang="zh-CN" altLang="en-US" sz="1600" dirty="0"/>
              <a:t> </a:t>
            </a:r>
            <a:r>
              <a:rPr lang="en-US" altLang="zh-CN" sz="1600" dirty="0"/>
              <a:t>chart</a:t>
            </a:r>
            <a:r>
              <a:rPr lang="zh-CN" altLang="en-US" sz="1600" dirty="0"/>
              <a:t> 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30,</a:t>
            </a:r>
            <a:r>
              <a:rPr lang="zh-CN" altLang="en-US" sz="1600" dirty="0"/>
              <a:t> </a:t>
            </a:r>
            <a:r>
              <a:rPr lang="en-US" altLang="zh-CN" sz="1600" dirty="0"/>
              <a:t>40,</a:t>
            </a:r>
            <a:r>
              <a:rPr lang="zh-CN" altLang="en-US" sz="1600" dirty="0"/>
              <a:t> </a:t>
            </a:r>
            <a:r>
              <a:rPr lang="en-US" altLang="zh-CN" sz="1600" dirty="0"/>
              <a:t>50,</a:t>
            </a:r>
            <a:r>
              <a:rPr lang="zh-CN" altLang="en-US" sz="1600" dirty="0"/>
              <a:t> </a:t>
            </a:r>
            <a:r>
              <a:rPr lang="en-US" altLang="zh-CN" sz="1600" dirty="0"/>
              <a:t>60,</a:t>
            </a:r>
            <a:r>
              <a:rPr lang="zh-CN" altLang="en-US" sz="1600" dirty="0"/>
              <a:t> </a:t>
            </a:r>
            <a:r>
              <a:rPr lang="en-US" altLang="zh-CN" sz="1600" dirty="0"/>
              <a:t>70,</a:t>
            </a:r>
            <a:r>
              <a:rPr lang="zh-CN" altLang="en-US" sz="1600" dirty="0"/>
              <a:t> </a:t>
            </a:r>
            <a:r>
              <a:rPr lang="en-US" altLang="zh-CN" sz="1600" dirty="0"/>
              <a:t>80,</a:t>
            </a:r>
            <a:r>
              <a:rPr lang="zh-CN" altLang="en-US" sz="1600" dirty="0"/>
              <a:t> </a:t>
            </a:r>
            <a:r>
              <a:rPr lang="en-US" altLang="zh-CN" sz="1600" dirty="0"/>
              <a:t>90,</a:t>
            </a:r>
            <a:r>
              <a:rPr lang="zh-CN" altLang="en-US" sz="1600" dirty="0"/>
              <a:t> </a:t>
            </a:r>
            <a:r>
              <a:rPr lang="en-US" altLang="zh-CN" sz="1600" dirty="0"/>
              <a:t>100</a:t>
            </a:r>
            <a:r>
              <a:rPr lang="zh-CN" altLang="en-US" sz="1600" dirty="0"/>
              <a:t> </a:t>
            </a:r>
            <a:r>
              <a:rPr lang="en-US" altLang="zh-CN" sz="1600" dirty="0"/>
              <a:t>(km/h)</a:t>
            </a:r>
            <a:endParaRPr lang="en-AU" altLang="zh-CN" sz="1600" dirty="0"/>
          </a:p>
          <a:p>
            <a:r>
              <a:rPr lang="en-US" altLang="zh-CN" sz="1600" dirty="0"/>
              <a:t>Number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collisions</a:t>
            </a:r>
            <a:r>
              <a:rPr lang="zh-CN" altLang="en-US" sz="1600" dirty="0"/>
              <a:t> </a:t>
            </a:r>
            <a:r>
              <a:rPr lang="en-US" altLang="zh-CN" sz="1600" dirty="0"/>
              <a:t>happened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AU" sz="1600" dirty="0"/>
              <a:t>60 km/h speed zone </a:t>
            </a:r>
            <a:r>
              <a:rPr lang="en-US" altLang="zh-CN" sz="1600" dirty="0"/>
              <a:t>is</a:t>
            </a:r>
            <a:r>
              <a:rPr lang="en-AU" sz="1600" dirty="0"/>
              <a:t> extraordinary 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more</a:t>
            </a:r>
            <a:r>
              <a:rPr lang="zh-CN" altLang="en-US" sz="1600" dirty="0"/>
              <a:t> </a:t>
            </a:r>
            <a:r>
              <a:rPr lang="en-US" altLang="zh-CN" sz="1600" dirty="0"/>
              <a:t>than</a:t>
            </a:r>
            <a:r>
              <a:rPr lang="zh-CN" altLang="en-US" sz="1600" dirty="0"/>
              <a:t> </a:t>
            </a:r>
            <a:r>
              <a:rPr lang="en-US" altLang="zh-CN" sz="1600" dirty="0"/>
              <a:t>double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second</a:t>
            </a:r>
            <a:r>
              <a:rPr lang="zh-CN" altLang="en-US" sz="1600" dirty="0"/>
              <a:t> </a:t>
            </a:r>
            <a:r>
              <a:rPr lang="en-US" altLang="zh-CN" sz="1600" dirty="0"/>
              <a:t>highest</a:t>
            </a:r>
            <a:r>
              <a:rPr lang="zh-CN" altLang="en-US" sz="1600" dirty="0"/>
              <a:t> </a:t>
            </a:r>
            <a:endParaRPr lang="en-AU" altLang="zh-CN" sz="1600" dirty="0"/>
          </a:p>
          <a:p>
            <a:r>
              <a:rPr lang="en-US" altLang="zh-CN" sz="1600" dirty="0"/>
              <a:t>Solution:</a:t>
            </a:r>
            <a:r>
              <a:rPr lang="zh-CN" altLang="en-US" sz="1600" dirty="0"/>
              <a:t> </a:t>
            </a:r>
            <a:r>
              <a:rPr lang="en-US" altLang="zh-CN" sz="1600" dirty="0"/>
              <a:t>reduce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speed</a:t>
            </a:r>
            <a:r>
              <a:rPr lang="zh-CN" altLang="en-US" sz="1600" dirty="0"/>
              <a:t> </a:t>
            </a:r>
            <a:r>
              <a:rPr lang="en-US" altLang="zh-CN" sz="1600" dirty="0"/>
              <a:t>limit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some</a:t>
            </a:r>
            <a:r>
              <a:rPr lang="zh-CN" altLang="en-US" sz="1600" dirty="0"/>
              <a:t> </a:t>
            </a:r>
            <a:r>
              <a:rPr lang="en-US" altLang="zh-CN" sz="1600" dirty="0"/>
              <a:t>60km/h</a:t>
            </a:r>
            <a:r>
              <a:rPr lang="zh-CN" altLang="en-US" sz="1600" dirty="0"/>
              <a:t> </a:t>
            </a:r>
            <a:r>
              <a:rPr lang="en-US" altLang="zh-CN" sz="1600" dirty="0"/>
              <a:t>high</a:t>
            </a:r>
            <a:r>
              <a:rPr lang="zh-CN" altLang="en-US" sz="1600" dirty="0"/>
              <a:t> </a:t>
            </a:r>
            <a:r>
              <a:rPr lang="en-US" altLang="zh-CN" sz="1600" dirty="0"/>
              <a:t>collision</a:t>
            </a:r>
            <a:r>
              <a:rPr lang="zh-CN" altLang="en-US" sz="1600" dirty="0"/>
              <a:t> </a:t>
            </a:r>
            <a:r>
              <a:rPr lang="en-US" altLang="zh-CN" sz="1600" dirty="0"/>
              <a:t>area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50km/h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68092-A967-8D44-A616-824F62BB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3108583"/>
            <a:ext cx="5435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725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{22496021-E4DF-D749-866D-EA3BD88C1B40}tf16401369</Template>
  <TotalTime>549</TotalTime>
  <Words>201</Words>
  <Application>Microsoft Macintosh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Calibri</vt:lpstr>
      <vt:lpstr>Calibri Light</vt:lpstr>
      <vt:lpstr>Rockwell</vt:lpstr>
      <vt:lpstr>Wingdings</vt:lpstr>
      <vt:lpstr>Atlas</vt:lpstr>
      <vt:lpstr>What are the possible causes of vehicle collisions in Victoria in  the last five years?</vt:lpstr>
      <vt:lpstr>Dataset </vt:lpstr>
      <vt:lpstr>Data Wrangling </vt:lpstr>
      <vt:lpstr>1st: Time of the day </vt:lpstr>
      <vt:lpstr>2nd: Gender of driver</vt:lpstr>
      <vt:lpstr>3rd: Road surface condition</vt:lpstr>
      <vt:lpstr>4th: Speed zone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possible causes of vehicle collisions in Victoria in  the last five years?</dc:title>
  <dc:creator>Lucy Gu</dc:creator>
  <cp:lastModifiedBy>Lucy Gu</cp:lastModifiedBy>
  <cp:revision>8</cp:revision>
  <dcterms:created xsi:type="dcterms:W3CDTF">2018-10-08T01:31:20Z</dcterms:created>
  <dcterms:modified xsi:type="dcterms:W3CDTF">2018-10-10T06:22:18Z</dcterms:modified>
</cp:coreProperties>
</file>