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73" r:id="rId3"/>
    <p:sldId id="257" r:id="rId5"/>
    <p:sldId id="260" r:id="rId6"/>
    <p:sldId id="258" r:id="rId7"/>
    <p:sldId id="287" r:id="rId8"/>
    <p:sldId id="259" r:id="rId9"/>
    <p:sldId id="262" r:id="rId10"/>
    <p:sldId id="263" r:id="rId11"/>
    <p:sldId id="288" r:id="rId12"/>
    <p:sldId id="264" r:id="rId13"/>
    <p:sldId id="265" r:id="rId14"/>
    <p:sldId id="289" r:id="rId15"/>
    <p:sldId id="266" r:id="rId16"/>
    <p:sldId id="267" r:id="rId17"/>
    <p:sldId id="269" r:id="rId18"/>
    <p:sldId id="290" r:id="rId19"/>
    <p:sldId id="291" r:id="rId20"/>
    <p:sldId id="268" r:id="rId21"/>
    <p:sldId id="270" r:id="rId22"/>
  </p:sldIdLst>
  <p:sldSz cx="7199630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93E312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89"/>
        <p:guide pos="22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95600" y="2717355"/>
            <a:ext cx="6408802" cy="9440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2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395600" y="3744000"/>
            <a:ext cx="6408802" cy="99840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9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95628" y="1000008"/>
            <a:ext cx="6408802" cy="529133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95600" y="2717355"/>
            <a:ext cx="6408802" cy="9440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2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600" y="1360630"/>
            <a:ext cx="6408802" cy="5292761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28" y="3998667"/>
            <a:ext cx="6408802" cy="6560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83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5625" y="4736667"/>
            <a:ext cx="6408802" cy="1131743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6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95628" y="1360630"/>
            <a:ext cx="3120025" cy="5291339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84376" y="1360630"/>
            <a:ext cx="3120025" cy="5291339"/>
          </a:xfrm>
        </p:spPr>
        <p:txBody>
          <a:bodyPr>
            <a:noAutofit/>
          </a:bodyPr>
          <a:lstStyle>
            <a:lvl1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5628" y="1360630"/>
            <a:ext cx="3120025" cy="40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7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5625" y="1878260"/>
            <a:ext cx="3120000" cy="4779248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682530" y="1360630"/>
            <a:ext cx="3120025" cy="40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682530" y="1878260"/>
            <a:ext cx="3120025" cy="4779248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95628" y="1360630"/>
            <a:ext cx="3120025" cy="529133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684405" y="1360630"/>
            <a:ext cx="3120025" cy="5291339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242796" y="1000008"/>
            <a:ext cx="561605" cy="5657645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95625" y="1000000"/>
            <a:ext cx="5803997" cy="5657645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95600" y="453543"/>
            <a:ext cx="6408802" cy="68031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95600" y="1360630"/>
            <a:ext cx="6408802" cy="529133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19533" y="6666492"/>
            <a:ext cx="1594488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430709" y="6666492"/>
            <a:ext cx="2338583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085000" y="6666492"/>
            <a:ext cx="1594488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fontAlgn="auto" latinLnBrk="0" hangingPunct="1">
        <a:lnSpc>
          <a:spcPct val="100000"/>
        </a:lnSpc>
        <a:spcBef>
          <a:spcPct val="0"/>
        </a:spcBef>
        <a:buNone/>
        <a:defRPr sz="220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39750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67460" algn="l"/>
        </a:tabLst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9979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59840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61988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85643" y="825464"/>
            <a:ext cx="6645092" cy="5303842"/>
            <a:chOff x="1205" y="2406"/>
            <a:chExt cx="16537" cy="13525"/>
          </a:xfrm>
        </p:grpSpPr>
        <p:grpSp>
          <p:nvGrpSpPr>
            <p:cNvPr id="13" name="组合 12"/>
            <p:cNvGrpSpPr/>
            <p:nvPr/>
          </p:nvGrpSpPr>
          <p:grpSpPr>
            <a:xfrm>
              <a:off x="11311" y="2406"/>
              <a:ext cx="6431" cy="13524"/>
              <a:chOff x="2027" y="893"/>
              <a:chExt cx="1634" cy="290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027" y="893"/>
                <a:ext cx="1569" cy="2902"/>
                <a:chOff x="11597" y="1713"/>
                <a:chExt cx="3373" cy="7374"/>
              </a:xfrm>
            </p:grpSpPr>
            <p:sp>
              <p:nvSpPr>
                <p:cNvPr id="6" name="Rounded Rectangle 1"/>
                <p:cNvSpPr/>
                <p:nvPr/>
              </p:nvSpPr>
              <p:spPr>
                <a:xfrm>
                  <a:off x="11598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7" name="Rectangle 2"/>
                <p:cNvSpPr/>
                <p:nvPr/>
              </p:nvSpPr>
              <p:spPr>
                <a:xfrm>
                  <a:off x="11598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8" name="Rectangle 3"/>
                <p:cNvSpPr/>
                <p:nvPr/>
              </p:nvSpPr>
              <p:spPr>
                <a:xfrm>
                  <a:off x="11597" y="3657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10" name="Rectangle 4"/>
                <p:cNvSpPr/>
                <p:nvPr/>
              </p:nvSpPr>
              <p:spPr>
                <a:xfrm>
                  <a:off x="11598" y="6295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11" name="Text Box 6"/>
                <p:cNvSpPr txBox="1"/>
                <p:nvPr/>
              </p:nvSpPr>
              <p:spPr>
                <a:xfrm>
                  <a:off x="12842" y="4911"/>
                  <a:ext cx="848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 sz="2865"/>
                    <a:t>...</a:t>
                  </a:r>
                  <a:endParaRPr lang="en-US" altLang="en-US" sz="2865"/>
                </a:p>
              </p:txBody>
            </p:sp>
            <p:sp>
              <p:nvSpPr>
                <p:cNvPr id="12" name="Text Box 7"/>
                <p:cNvSpPr txBox="1"/>
                <p:nvPr/>
              </p:nvSpPr>
              <p:spPr>
                <a:xfrm>
                  <a:off x="12842" y="7545"/>
                  <a:ext cx="848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 sz="2865"/>
                    <a:t>...</a:t>
                  </a:r>
                  <a:endParaRPr lang="en-US" altLang="en-US" sz="2865"/>
                </a:p>
              </p:txBody>
            </p:sp>
          </p:grpSp>
          <p:sp>
            <p:nvSpPr>
              <p:cNvPr id="14" name="Text Box 5"/>
              <p:cNvSpPr txBox="1"/>
              <p:nvPr/>
            </p:nvSpPr>
            <p:spPr>
              <a:xfrm>
                <a:off x="2181" y="975"/>
                <a:ext cx="1480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545">
                    <a:latin typeface="Times New Roman" panose="02020603050405020304" charset="0"/>
                    <a:cs typeface="Times New Roman" panose="02020603050405020304" charset="0"/>
                  </a:rPr>
                  <a:t>memoryBank</a:t>
                </a:r>
                <a:endParaRPr lang="en-US" altLang="en-US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8" name="梯形 27"/>
            <p:cNvSpPr/>
            <p:nvPr/>
          </p:nvSpPr>
          <p:spPr>
            <a:xfrm rot="5400000">
              <a:off x="6969" y="7550"/>
              <a:ext cx="4342" cy="3612"/>
            </a:xfrm>
            <a:prstGeom prst="trapezoi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195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re-id model</a:t>
              </a:r>
              <a:endParaRPr lang="en-US" altLang="zh-CN" sz="19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05" y="2778"/>
              <a:ext cx="5767" cy="13153"/>
              <a:chOff x="1037" y="5799"/>
              <a:chExt cx="4136" cy="943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037" y="5799"/>
                <a:ext cx="4136" cy="9434"/>
                <a:chOff x="98" y="588"/>
                <a:chExt cx="3266" cy="7029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585" y="744"/>
                  <a:ext cx="2255" cy="1976"/>
                  <a:chOff x="414" y="204"/>
                  <a:chExt cx="1425" cy="1257"/>
                </a:xfrm>
              </p:grpSpPr>
              <p:pic>
                <p:nvPicPr>
                  <p:cNvPr id="19" name="图片 18" descr="0046_c5s1_004151_03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414" y="227"/>
                    <a:ext cx="617" cy="1234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0046_c5s1_004026_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25" y="204"/>
                    <a:ext cx="617" cy="1234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图片 20" descr="0046_c5s1_004051_0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22" y="211"/>
                    <a:ext cx="617" cy="123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563" y="1965"/>
                  <a:ext cx="2254" cy="1856"/>
                  <a:chOff x="2137" y="3851"/>
                  <a:chExt cx="1757" cy="1515"/>
                </a:xfrm>
              </p:grpSpPr>
              <p:pic>
                <p:nvPicPr>
                  <p:cNvPr id="23" name="图片 22" descr="0115_c6s1_021076_0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7" y="3869"/>
                    <a:ext cx="748" cy="1497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图片 23" descr="0115_c6s1_021026_0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74" y="3860"/>
                    <a:ext cx="748" cy="1497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 descr="0115_c6s1_021051_0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46" y="3851"/>
                    <a:ext cx="748" cy="149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圆角矩形 25"/>
                <p:cNvSpPr/>
                <p:nvPr/>
              </p:nvSpPr>
              <p:spPr>
                <a:xfrm>
                  <a:off x="98" y="588"/>
                  <a:ext cx="3266" cy="7029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lt1"/>
                      </a:solidFill>
                    </a14:hiddenFill>
                  </a:ext>
                </a:ex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95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1657" y="11454"/>
                <a:ext cx="2876" cy="2205"/>
                <a:chOff x="6333" y="4680"/>
                <a:chExt cx="1732" cy="1521"/>
              </a:xfrm>
            </p:grpSpPr>
            <p:pic>
              <p:nvPicPr>
                <p:cNvPr id="30" name="图片 29" descr="0237_c5s1_049901_0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3" y="4692"/>
                  <a:ext cx="748" cy="1497"/>
                </a:xfrm>
                <a:prstGeom prst="rect">
                  <a:avLst/>
                </a:prstGeom>
              </p:spPr>
            </p:pic>
            <p:pic>
              <p:nvPicPr>
                <p:cNvPr id="31" name="图片 30" descr="0237_c5s1_049801_0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7" y="4704"/>
                  <a:ext cx="748" cy="1497"/>
                </a:xfrm>
                <a:prstGeom prst="rect">
                  <a:avLst/>
                </a:prstGeom>
              </p:spPr>
            </p:pic>
            <p:pic>
              <p:nvPicPr>
                <p:cNvPr id="32" name="图片 31" descr="0237_c5s1_049826_0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7" y="4680"/>
                  <a:ext cx="748" cy="149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5" name="Text Box 7"/>
          <p:cNvSpPr txBox="1"/>
          <p:nvPr/>
        </p:nvSpPr>
        <p:spPr>
          <a:xfrm>
            <a:off x="1496348" y="3360130"/>
            <a:ext cx="623570" cy="7026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2865"/>
              <a:t>..</a:t>
            </a:r>
            <a:r>
              <a:rPr lang="en-US" altLang="en-US" sz="2865">
                <a:sym typeface="+mn-ea"/>
              </a:rPr>
              <a:t>...</a:t>
            </a:r>
            <a:endParaRPr lang="zh-CN" altLang="en-US" sz="2865"/>
          </a:p>
        </p:txBody>
      </p:sp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 rot="0">
            <a:off x="603885" y="201930"/>
            <a:ext cx="5991225" cy="3640455"/>
            <a:chOff x="3900" y="1713"/>
            <a:chExt cx="11070" cy="6748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67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488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20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20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67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560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20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20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7857" y="4411"/>
              <a:ext cx="3156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4471670"/>
            <a:ext cx="1533525" cy="24041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4268470"/>
            <a:ext cx="1533525" cy="2607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2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5655" y="478853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neighbor_list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45380" y="4799330"/>
            <a:ext cx="147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neighbor_list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156835"/>
            <a:ext cx="155257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62830" y="5167630"/>
            <a:ext cx="155257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2865120"/>
            <a:ext cx="878840" cy="1606550"/>
          </a:xfrm>
          <a:prstGeom prst="curvedConnector4">
            <a:avLst>
              <a:gd name="adj1" fmla="val -27095"/>
              <a:gd name="adj2" fmla="val 55968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442085"/>
            <a:ext cx="945515" cy="2826385"/>
          </a:xfrm>
          <a:prstGeom prst="curvedConnector4">
            <a:avLst>
              <a:gd name="adj1" fmla="val -25185"/>
              <a:gd name="adj2" fmla="val 53381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对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555" y="6392545"/>
            <a:ext cx="285750" cy="314325"/>
          </a:xfrm>
          <a:prstGeom prst="rect">
            <a:avLst/>
          </a:prstGeom>
        </p:spPr>
      </p:pic>
      <p:pic>
        <p:nvPicPr>
          <p:cNvPr id="3" name="图片 2" descr="对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280" y="6385560"/>
            <a:ext cx="285750" cy="31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315" y="1432560"/>
            <a:ext cx="5987415" cy="3256280"/>
            <a:chOff x="569" y="2256"/>
            <a:chExt cx="9429" cy="5128"/>
          </a:xfrm>
        </p:grpSpPr>
        <p:sp>
          <p:nvSpPr>
            <p:cNvPr id="12" name="椭圆 11"/>
            <p:cNvSpPr/>
            <p:nvPr/>
          </p:nvSpPr>
          <p:spPr>
            <a:xfrm rot="20880000">
              <a:off x="6183" y="510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0880000">
              <a:off x="6961" y="2487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0880000">
              <a:off x="8084" y="7110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880000">
              <a:off x="4254" y="555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17" idx="3"/>
              <a:endCxn id="12" idx="0"/>
            </p:cNvCxnSpPr>
            <p:nvPr/>
          </p:nvCxnSpPr>
          <p:spPr>
            <a:xfrm flipH="1">
              <a:off x="6292" y="2739"/>
              <a:ext cx="731" cy="23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2" idx="4"/>
              <a:endCxn id="20" idx="2"/>
            </p:cNvCxnSpPr>
            <p:nvPr/>
          </p:nvCxnSpPr>
          <p:spPr>
            <a:xfrm>
              <a:off x="6348" y="5372"/>
              <a:ext cx="1739" cy="1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1" idx="6"/>
              <a:endCxn id="12" idx="2"/>
            </p:cNvCxnSpPr>
            <p:nvPr/>
          </p:nvCxnSpPr>
          <p:spPr>
            <a:xfrm flipV="1">
              <a:off x="4525" y="5266"/>
              <a:ext cx="1660" cy="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654" y="6035"/>
              <a:ext cx="15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w_mx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10" y="4676"/>
              <a:ext cx="141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r_m2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84" y="6360"/>
              <a:ext cx="16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z_m6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19" y="2256"/>
              <a:ext cx="15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k_m1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20880000">
              <a:off x="1329" y="5054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21" idx="2"/>
              <a:endCxn id="7" idx="5"/>
            </p:cNvCxnSpPr>
            <p:nvPr/>
          </p:nvCxnSpPr>
          <p:spPr>
            <a:xfrm flipH="1" flipV="1">
              <a:off x="1581" y="5266"/>
              <a:ext cx="2676" cy="4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9" y="4116"/>
              <a:ext cx="1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b_m7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2" name="组合 1"/>
            <p:cNvGrpSpPr/>
            <p:nvPr/>
          </p:nvGrpSpPr>
          <p:grpSpPr>
            <a:xfrm>
              <a:off x="951" y="415"/>
              <a:ext cx="9434" cy="10174"/>
              <a:chOff x="951" y="415"/>
              <a:chExt cx="9434" cy="10174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51" y="415"/>
                <a:ext cx="9435" cy="5233"/>
                <a:chOff x="3900" y="1713"/>
                <a:chExt cx="11070" cy="7374"/>
              </a:xfrm>
            </p:grpSpPr>
            <p:sp>
              <p:nvSpPr>
                <p:cNvPr id="4" name="Rounded Rectangle 1"/>
                <p:cNvSpPr/>
                <p:nvPr/>
              </p:nvSpPr>
              <p:spPr>
                <a:xfrm>
                  <a:off x="11598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Rectangle 2"/>
                <p:cNvSpPr/>
                <p:nvPr/>
              </p:nvSpPr>
              <p:spPr>
                <a:xfrm>
                  <a:off x="11598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6" name="Rectangle 3"/>
                <p:cNvSpPr/>
                <p:nvPr/>
              </p:nvSpPr>
              <p:spPr>
                <a:xfrm>
                  <a:off x="11597" y="3657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7" name="Rectangle 4"/>
                <p:cNvSpPr/>
                <p:nvPr/>
              </p:nvSpPr>
              <p:spPr>
                <a:xfrm>
                  <a:off x="11598" y="6295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8" name="Text Box 5"/>
                <p:cNvSpPr txBox="1"/>
                <p:nvPr/>
              </p:nvSpPr>
              <p:spPr>
                <a:xfrm>
                  <a:off x="12709" y="1859"/>
                  <a:ext cx="1184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0" name="Text Box 6"/>
                <p:cNvSpPr txBox="1"/>
                <p:nvPr/>
              </p:nvSpPr>
              <p:spPr>
                <a:xfrm>
                  <a:off x="12797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1" name="Text Box 7"/>
                <p:cNvSpPr txBox="1"/>
                <p:nvPr/>
              </p:nvSpPr>
              <p:spPr>
                <a:xfrm>
                  <a:off x="12797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2" name="Rounded Rectangle 8"/>
                <p:cNvSpPr/>
                <p:nvPr/>
              </p:nvSpPr>
              <p:spPr>
                <a:xfrm>
                  <a:off x="3901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" name="Rectangle 9"/>
                <p:cNvSpPr/>
                <p:nvPr/>
              </p:nvSpPr>
              <p:spPr>
                <a:xfrm>
                  <a:off x="3901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m_m1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Rectangle 10"/>
                <p:cNvSpPr/>
                <p:nvPr/>
              </p:nvSpPr>
              <p:spPr>
                <a:xfrm>
                  <a:off x="3900" y="3657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5" name="Rectangle 11"/>
                <p:cNvSpPr/>
                <p:nvPr/>
              </p:nvSpPr>
              <p:spPr>
                <a:xfrm>
                  <a:off x="3901" y="6295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6" name="Text Box 12"/>
                <p:cNvSpPr txBox="1"/>
                <p:nvPr/>
              </p:nvSpPr>
              <p:spPr>
                <a:xfrm>
                  <a:off x="4921" y="1859"/>
                  <a:ext cx="1210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</a:rPr>
                    <a:t>m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7" name="Text Box 13"/>
                <p:cNvSpPr txBox="1"/>
                <p:nvPr/>
              </p:nvSpPr>
              <p:spPr>
                <a:xfrm>
                  <a:off x="5100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9" name="Text Box 14"/>
                <p:cNvSpPr txBox="1"/>
                <p:nvPr/>
              </p:nvSpPr>
              <p:spPr>
                <a:xfrm>
                  <a:off x="5100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cxnSp>
              <p:nvCxnSpPr>
                <p:cNvPr id="20" name="Straight Arrow Connector 15"/>
                <p:cNvCxnSpPr>
                  <a:stCxn id="15" idx="3"/>
                  <a:endCxn id="6" idx="1"/>
                </p:cNvCxnSpPr>
                <p:nvPr/>
              </p:nvCxnSpPr>
              <p:spPr>
                <a:xfrm flipV="1">
                  <a:off x="7273" y="4012"/>
                  <a:ext cx="4324" cy="2638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 rot="20040000">
                  <a:off x="7732" y="4391"/>
                  <a:ext cx="2983" cy="1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2400">
                      <a:latin typeface="Times New Roman" panose="02020603050405020304" charset="0"/>
                      <a:cs typeface="Times New Roman" panose="02020603050405020304" charset="0"/>
                    </a:rPr>
                    <a:t>rank top-1</a:t>
                  </a:r>
                  <a:endParaRPr lang="en-US" alt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2" name="圆角矩形 21"/>
              <p:cNvSpPr/>
              <p:nvPr/>
            </p:nvSpPr>
            <p:spPr>
              <a:xfrm>
                <a:off x="1128" y="6735"/>
                <a:ext cx="2415" cy="385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b_m7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r_m2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688" y="6736"/>
                <a:ext cx="2415" cy="38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k_m1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z_m6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w_mx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127" y="6956"/>
                <a:ext cx="22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799" y="6980"/>
                <a:ext cx="22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 sz="1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V="1">
                <a:off x="1112" y="7709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658" y="7694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曲线连接符 27"/>
              <p:cNvCxnSpPr>
                <a:stCxn id="15" idx="1"/>
                <a:endCxn id="22" idx="0"/>
              </p:cNvCxnSpPr>
              <p:nvPr/>
            </p:nvCxnSpPr>
            <p:spPr>
              <a:xfrm rot="10800000" flipH="1" flipV="1">
                <a:off x="952" y="3917"/>
                <a:ext cx="1384" cy="2817"/>
              </a:xfrm>
              <a:prstGeom prst="curvedConnector4">
                <a:avLst>
                  <a:gd name="adj1" fmla="val -27095"/>
                  <a:gd name="adj2" fmla="val 70855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8896" y="2047"/>
                <a:ext cx="1489" cy="4689"/>
              </a:xfrm>
              <a:prstGeom prst="curvedConnector4">
                <a:avLst>
                  <a:gd name="adj1" fmla="val -25185"/>
                  <a:gd name="adj2" fmla="val 83024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图片 2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52" y="8781"/>
              <a:ext cx="398" cy="398"/>
            </a:xfrm>
            <a:prstGeom prst="rect">
              <a:avLst/>
            </a:prstGeom>
          </p:spPr>
        </p:pic>
        <p:pic>
          <p:nvPicPr>
            <p:cNvPr id="9" name="图片 8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3" y="9059"/>
              <a:ext cx="398" cy="398"/>
            </a:xfrm>
            <a:prstGeom prst="rect">
              <a:avLst/>
            </a:prstGeom>
          </p:spPr>
        </p:pic>
      </p:grp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1"/>
          <p:cNvSpPr/>
          <p:nvPr/>
        </p:nvSpPr>
        <p:spPr>
          <a:xfrm>
            <a:off x="4770120" y="658495"/>
            <a:ext cx="1824990" cy="36156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8"/>
          <p:cNvSpPr/>
          <p:nvPr/>
        </p:nvSpPr>
        <p:spPr>
          <a:xfrm>
            <a:off x="604520" y="658495"/>
            <a:ext cx="1824990" cy="36156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3885" y="730250"/>
            <a:ext cx="5991225" cy="3236595"/>
            <a:chOff x="951" y="1150"/>
            <a:chExt cx="9435" cy="5097"/>
          </a:xfrm>
        </p:grpSpPr>
        <p:sp>
          <p:nvSpPr>
            <p:cNvPr id="5" name="Rectangle 2"/>
            <p:cNvSpPr/>
            <p:nvPr/>
          </p:nvSpPr>
          <p:spPr>
            <a:xfrm>
              <a:off x="7512" y="1801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7511" y="2538"/>
              <a:ext cx="2874" cy="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7512" y="4575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8459" y="1150"/>
              <a:ext cx="10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8534" y="3588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8534" y="5493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952" y="1801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951" y="2538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952" y="4575"/>
              <a:ext cx="2874" cy="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1821" y="1150"/>
              <a:ext cx="10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w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1974" y="3588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1974" y="5493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3826" y="2812"/>
              <a:ext cx="3685" cy="203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4708" y="3214"/>
              <a:ext cx="201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k_m1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z_m6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w_mx</a:t>
            </a:r>
            <a:endParaRPr lang="en-US" altLang="zh-CN" sz="1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w_mx_neighbor_list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5868035"/>
            <a:ext cx="150495" cy="150495"/>
          </a:xfrm>
          <a:prstGeom prst="rect">
            <a:avLst/>
          </a:prstGeom>
        </p:spPr>
      </p:pic>
      <p:pic>
        <p:nvPicPr>
          <p:cNvPr id="9" name="图片 8" descr="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7880" y="5961380"/>
            <a:ext cx="188595" cy="188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148840" y="2905125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6175" y="2905125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2830" y="18618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00250" y="3966845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56560" y="3261995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1320165" y="2992120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2235835" y="2035810"/>
            <a:ext cx="173990" cy="869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 flipH="1">
            <a:off x="2087245" y="3079115"/>
            <a:ext cx="148590" cy="887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2322830" y="2992120"/>
            <a:ext cx="633730" cy="356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1233170" y="3079115"/>
            <a:ext cx="792480" cy="913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96820" y="2010410"/>
            <a:ext cx="572135" cy="1251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148840" y="2905125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6175" y="2905125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2830" y="18618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00250" y="3966845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56560" y="3261995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1320165" y="2992120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2235835" y="2035810"/>
            <a:ext cx="173990" cy="869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 flipH="1">
            <a:off x="2087245" y="3079115"/>
            <a:ext cx="148590" cy="887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2322830" y="2992120"/>
            <a:ext cx="633730" cy="3568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1233170" y="3079115"/>
            <a:ext cx="792480" cy="913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96820" y="2010410"/>
            <a:ext cx="572135" cy="1251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591185" y="263525"/>
            <a:ext cx="5991225" cy="6460490"/>
            <a:chOff x="951" y="415"/>
            <a:chExt cx="9435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591185" y="263525"/>
            <a:ext cx="5991225" cy="6460490"/>
            <a:chOff x="951" y="415"/>
            <a:chExt cx="9435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658495"/>
            <a:ext cx="5991225" cy="361569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658495"/>
            <a:ext cx="5991225" cy="361569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48030" y="819150"/>
            <a:ext cx="4287520" cy="4606925"/>
            <a:chOff x="1178" y="1290"/>
            <a:chExt cx="6752" cy="7255"/>
          </a:xfrm>
        </p:grpSpPr>
        <p:sp>
          <p:nvSpPr>
            <p:cNvPr id="7" name="椭圆 6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" name="直接连接符 1"/>
            <p:cNvCxnSpPr>
              <a:stCxn id="15" idx="6"/>
              <a:endCxn id="18" idx="2"/>
            </p:cNvCxnSpPr>
            <p:nvPr/>
          </p:nvCxnSpPr>
          <p:spPr>
            <a:xfrm>
              <a:off x="4453" y="4074"/>
              <a:ext cx="4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stCxn id="16" idx="5"/>
              <a:endCxn id="23" idx="2"/>
            </p:cNvCxnSpPr>
            <p:nvPr/>
          </p:nvCxnSpPr>
          <p:spPr>
            <a:xfrm>
              <a:off x="3317" y="5944"/>
              <a:ext cx="1034" cy="56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2" idx="5"/>
              <a:endCxn id="17" idx="1"/>
            </p:cNvCxnSpPr>
            <p:nvPr/>
          </p:nvCxnSpPr>
          <p:spPr>
            <a:xfrm>
              <a:off x="5611" y="1524"/>
              <a:ext cx="518" cy="5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8030" y="819150"/>
            <a:ext cx="4287520" cy="4606925"/>
            <a:chOff x="1178" y="1290"/>
            <a:chExt cx="6752" cy="7255"/>
          </a:xfrm>
        </p:grpSpPr>
        <p:sp>
          <p:nvSpPr>
            <p:cNvPr id="7" name="椭圆 6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167640"/>
            <a:ext cx="5991225" cy="346202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2485390"/>
            <a:ext cx="878840" cy="2676525"/>
          </a:xfrm>
          <a:prstGeom prst="curvedConnector4">
            <a:avLst>
              <a:gd name="adj1" fmla="val -27095"/>
              <a:gd name="adj2" fmla="val 53120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246505"/>
            <a:ext cx="945515" cy="3915410"/>
          </a:xfrm>
          <a:prstGeom prst="curvedConnector4">
            <a:avLst>
              <a:gd name="adj1" fmla="val -25185"/>
              <a:gd name="adj2" fmla="val 70580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967990" y="1657350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74900" y="1581150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41980" y="10236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67990" y="229997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18535" y="165735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2548890" y="1668145"/>
            <a:ext cx="4191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3054985" y="1197610"/>
            <a:ext cx="173990" cy="459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>
            <a:off x="3054985" y="1831340"/>
            <a:ext cx="0" cy="468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3141980" y="1744345"/>
            <a:ext cx="3765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5" idx="5"/>
            <a:endCxn id="17" idx="1"/>
          </p:cNvCxnSpPr>
          <p:nvPr/>
        </p:nvCxnSpPr>
        <p:spPr>
          <a:xfrm>
            <a:off x="3116580" y="2448560"/>
            <a:ext cx="1499235" cy="1909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2461895" y="1755140"/>
            <a:ext cx="531495" cy="570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21" idx="0"/>
          </p:cNvCxnSpPr>
          <p:nvPr/>
        </p:nvCxnSpPr>
        <p:spPr>
          <a:xfrm>
            <a:off x="3290570" y="1172210"/>
            <a:ext cx="314960" cy="485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3545" y="224155"/>
            <a:ext cx="6245860" cy="6426200"/>
            <a:chOff x="667" y="353"/>
            <a:chExt cx="9836" cy="10120"/>
          </a:xfrm>
        </p:grpSpPr>
        <p:sp>
          <p:nvSpPr>
            <p:cNvPr id="12" name="椭圆 11"/>
            <p:cNvSpPr/>
            <p:nvPr/>
          </p:nvSpPr>
          <p:spPr>
            <a:xfrm rot="20880000">
              <a:off x="9528" y="1726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0880000">
              <a:off x="2569" y="530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0880000">
              <a:off x="9061" y="9255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880000">
              <a:off x="2273" y="774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" name="直接连接符 1"/>
            <p:cNvCxnSpPr>
              <a:stCxn id="17" idx="3"/>
              <a:endCxn id="21" idx="0"/>
            </p:cNvCxnSpPr>
            <p:nvPr/>
          </p:nvCxnSpPr>
          <p:spPr>
            <a:xfrm flipH="1">
              <a:off x="2382" y="782"/>
              <a:ext cx="249" cy="69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stCxn id="17" idx="5"/>
              <a:endCxn id="12" idx="0"/>
            </p:cNvCxnSpPr>
            <p:nvPr/>
          </p:nvCxnSpPr>
          <p:spPr>
            <a:xfrm>
              <a:off x="2821" y="742"/>
              <a:ext cx="6816" cy="98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1" idx="4"/>
              <a:endCxn id="20" idx="1"/>
            </p:cNvCxnSpPr>
            <p:nvPr/>
          </p:nvCxnSpPr>
          <p:spPr>
            <a:xfrm>
              <a:off x="2438" y="8011"/>
              <a:ext cx="6645" cy="1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2" idx="4"/>
              <a:endCxn id="20" idx="7"/>
            </p:cNvCxnSpPr>
            <p:nvPr/>
          </p:nvCxnSpPr>
          <p:spPr>
            <a:xfrm flipH="1">
              <a:off x="9273" y="1997"/>
              <a:ext cx="420" cy="7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1" idx="6"/>
              <a:endCxn id="12" idx="2"/>
            </p:cNvCxnSpPr>
            <p:nvPr/>
          </p:nvCxnSpPr>
          <p:spPr>
            <a:xfrm flipV="1">
              <a:off x="2544" y="1891"/>
              <a:ext cx="6987" cy="5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54" y="8040"/>
              <a:ext cx="21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63" y="353"/>
              <a:ext cx="20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n_mx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96" y="9555"/>
              <a:ext cx="22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7" y="545"/>
              <a:ext cx="17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457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30</cp:revision>
  <dcterms:created xsi:type="dcterms:W3CDTF">2019-06-19T02:08:00Z</dcterms:created>
  <dcterms:modified xsi:type="dcterms:W3CDTF">2020-01-19T01:41:20Z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