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712660" cy="14417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4540"/>
        <p:guide pos="103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72048" y="1143000"/>
            <a:ext cx="700209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797437" y="5441504"/>
            <a:ext cx="29118871" cy="1890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1135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797437" y="7497359"/>
            <a:ext cx="29118871" cy="1999313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5045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961390" indent="0" algn="ctr">
              <a:buNone/>
              <a:defRPr sz="4205"/>
            </a:lvl2pPr>
            <a:lvl3pPr marL="1922145" indent="0" algn="ctr">
              <a:buNone/>
              <a:defRPr sz="3785"/>
            </a:lvl3pPr>
            <a:lvl4pPr marL="2883535" indent="0" algn="ctr">
              <a:buNone/>
              <a:defRPr sz="3365"/>
            </a:lvl4pPr>
            <a:lvl5pPr marL="3844925" indent="0" algn="ctr">
              <a:buNone/>
              <a:defRPr sz="3365"/>
            </a:lvl5pPr>
            <a:lvl6pPr marL="4806315" indent="0" algn="ctr">
              <a:buNone/>
              <a:defRPr sz="3365"/>
            </a:lvl6pPr>
            <a:lvl7pPr marL="5767070" indent="0" algn="ctr">
              <a:buNone/>
              <a:defRPr sz="3365"/>
            </a:lvl7pPr>
            <a:lvl8pPr marL="6728460" indent="0" algn="ctr">
              <a:buNone/>
              <a:defRPr sz="3365"/>
            </a:lvl8pPr>
            <a:lvl9pPr marL="7689850" indent="0" algn="ctr">
              <a:buNone/>
              <a:defRPr sz="336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797565" y="2002517"/>
            <a:ext cx="29118871" cy="10595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797437" y="5441504"/>
            <a:ext cx="29118871" cy="1890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135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7437" y="908220"/>
            <a:ext cx="29118871" cy="1362331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8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7437" y="2724661"/>
            <a:ext cx="29118871" cy="10598753"/>
          </a:xfrm>
        </p:spPr>
        <p:txBody>
          <a:bodyPr vert="horz" lIns="101600" tIns="0" rIns="82550" bIns="0" rtlCol="0">
            <a:noAutofit/>
          </a:bodyPr>
          <a:lstStyle>
            <a:lvl1pPr marL="480695" marR="0" lvl="0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442085" marR="0" lvl="1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402840" marR="0" lvl="2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364230" marR="0" lvl="3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325620" marR="0" lvl="4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7565" y="8007329"/>
            <a:ext cx="29118871" cy="1313650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757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797552" y="9485174"/>
            <a:ext cx="29118871" cy="226631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336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961390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145" indent="0">
              <a:buNone/>
              <a:defRPr sz="3785">
                <a:solidFill>
                  <a:schemeClr val="tx1">
                    <a:tint val="75000"/>
                  </a:schemeClr>
                </a:solidFill>
              </a:defRPr>
            </a:lvl3pPr>
            <a:lvl4pPr marL="2883535" indent="0">
              <a:buNone/>
              <a:defRPr sz="3365">
                <a:solidFill>
                  <a:schemeClr val="tx1">
                    <a:tint val="75000"/>
                  </a:schemeClr>
                </a:solidFill>
              </a:defRPr>
            </a:lvl4pPr>
            <a:lvl5pPr marL="3844925" indent="0">
              <a:buNone/>
              <a:defRPr sz="3365">
                <a:solidFill>
                  <a:schemeClr val="tx1">
                    <a:tint val="75000"/>
                  </a:schemeClr>
                </a:solidFill>
              </a:defRPr>
            </a:lvl5pPr>
            <a:lvl6pPr marL="4806315" indent="0">
              <a:buNone/>
              <a:defRPr sz="3365">
                <a:solidFill>
                  <a:schemeClr val="tx1">
                    <a:tint val="75000"/>
                  </a:schemeClr>
                </a:solidFill>
              </a:defRPr>
            </a:lvl6pPr>
            <a:lvl7pPr marL="5767070" indent="0">
              <a:buNone/>
              <a:defRPr sz="3365">
                <a:solidFill>
                  <a:schemeClr val="tx1">
                    <a:tint val="75000"/>
                  </a:schemeClr>
                </a:solidFill>
              </a:defRPr>
            </a:lvl7pPr>
            <a:lvl8pPr marL="6728460" indent="0">
              <a:buNone/>
              <a:defRPr sz="3365">
                <a:solidFill>
                  <a:schemeClr val="tx1">
                    <a:tint val="75000"/>
                  </a:schemeClr>
                </a:solidFill>
              </a:defRPr>
            </a:lvl8pPr>
            <a:lvl9pPr marL="7689850" indent="0">
              <a:buNone/>
              <a:defRPr sz="3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7437" y="908220"/>
            <a:ext cx="29118871" cy="1362331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8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797565" y="2724661"/>
            <a:ext cx="14176067" cy="10595905"/>
          </a:xfrm>
        </p:spPr>
        <p:txBody>
          <a:bodyPr vert="horz" lIns="101600" tIns="0" rIns="82550" bIns="0" rtlCol="0">
            <a:noAutofit/>
          </a:bodyPr>
          <a:lstStyle>
            <a:lvl1pPr marL="480695" marR="0" lvl="0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442085" marR="0" lvl="1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402840" marR="0" lvl="2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364230" marR="0" lvl="3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325620" marR="0" lvl="4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6740240" y="2724661"/>
            <a:ext cx="14176067" cy="10595905"/>
          </a:xfrm>
        </p:spPr>
        <p:txBody>
          <a:bodyPr>
            <a:noAutofit/>
          </a:bodyPr>
          <a:lstStyle>
            <a:lvl1pPr>
              <a:defRPr sz="33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3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36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36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36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797437" y="908220"/>
            <a:ext cx="29118871" cy="1362331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8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797565" y="2724661"/>
            <a:ext cx="14176067" cy="801006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4205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961390" indent="0">
              <a:buNone/>
              <a:defRPr sz="4205" b="1"/>
            </a:lvl2pPr>
            <a:lvl3pPr marL="1922145" indent="0">
              <a:buNone/>
              <a:defRPr sz="3785" b="1"/>
            </a:lvl3pPr>
            <a:lvl4pPr marL="2883535" indent="0">
              <a:buNone/>
              <a:defRPr sz="3365" b="1"/>
            </a:lvl4pPr>
            <a:lvl5pPr marL="3844925" indent="0">
              <a:buNone/>
              <a:defRPr sz="3365" b="1"/>
            </a:lvl5pPr>
            <a:lvl6pPr marL="4806315" indent="0">
              <a:buNone/>
              <a:defRPr sz="3365" b="1"/>
            </a:lvl6pPr>
            <a:lvl7pPr marL="5767070" indent="0">
              <a:buNone/>
              <a:defRPr sz="3365" b="1"/>
            </a:lvl7pPr>
            <a:lvl8pPr marL="6728460" indent="0">
              <a:buNone/>
              <a:defRPr sz="3365" b="1"/>
            </a:lvl8pPr>
            <a:lvl9pPr marL="7689850" indent="0">
              <a:buNone/>
              <a:defRPr sz="336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797552" y="3761216"/>
            <a:ext cx="14175955" cy="9570444"/>
          </a:xfrm>
        </p:spPr>
        <p:txBody>
          <a:bodyPr vert="horz" lIns="101600" tIns="0" rIns="82550" bIns="0" rtlCol="0">
            <a:noAutofit/>
          </a:bodyPr>
          <a:lstStyle>
            <a:lvl1pPr marL="480695" marR="0" lvl="0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442085" marR="0" lvl="1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402840" marR="0" lvl="2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364230" marR="0" lvl="3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325620" marR="0" lvl="4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6731850" y="2724661"/>
            <a:ext cx="14176067" cy="801006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420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961390" indent="0">
              <a:buNone/>
              <a:defRPr sz="4205" b="1"/>
            </a:lvl2pPr>
            <a:lvl3pPr marL="1922145" indent="0">
              <a:buNone/>
              <a:defRPr sz="3785" b="1"/>
            </a:lvl3pPr>
            <a:lvl4pPr marL="2883535" indent="0">
              <a:buNone/>
              <a:defRPr sz="3365" b="1"/>
            </a:lvl4pPr>
            <a:lvl5pPr marL="3844925" indent="0">
              <a:buNone/>
              <a:defRPr sz="3365" b="1"/>
            </a:lvl5pPr>
            <a:lvl6pPr marL="4806315" indent="0">
              <a:buNone/>
              <a:defRPr sz="3365" b="1"/>
            </a:lvl6pPr>
            <a:lvl7pPr marL="5767070" indent="0">
              <a:buNone/>
              <a:defRPr sz="3365" b="1"/>
            </a:lvl7pPr>
            <a:lvl8pPr marL="6728460" indent="0">
              <a:buNone/>
              <a:defRPr sz="3365" b="1"/>
            </a:lvl8pPr>
            <a:lvl9pPr marL="7689850" indent="0">
              <a:buNone/>
              <a:defRPr sz="336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6731850" y="3761216"/>
            <a:ext cx="14176067" cy="9570444"/>
          </a:xfrm>
        </p:spPr>
        <p:txBody>
          <a:bodyPr vert="horz" lIns="101600" tIns="0" rIns="82550" bIns="0" rtlCol="0">
            <a:noAutofit/>
          </a:bodyPr>
          <a:lstStyle>
            <a:lvl1pPr marL="480695" marR="0" lvl="0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442085" marR="0" lvl="1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402840" marR="0" lvl="2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364230" marR="0" lvl="3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325620" marR="0" lvl="4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88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7565" y="2724661"/>
            <a:ext cx="14176067" cy="105959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1442085" marR="0" lvl="1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336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2402840" marR="0" lvl="2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3364230" marR="0" lvl="3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4325620" marR="0" lvl="4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6740369" y="2724661"/>
            <a:ext cx="14176067" cy="10595905"/>
          </a:xfrm>
        </p:spPr>
        <p:txBody>
          <a:bodyPr vert="horz" lIns="101600" tIns="0" rIns="82550" bIns="0" rtlCol="0">
            <a:normAutofit/>
          </a:bodyPr>
          <a:lstStyle>
            <a:lvl1pPr marL="480695" marR="0" lvl="0" indent="-480695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336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28364614" y="2002517"/>
            <a:ext cx="2551693" cy="11329433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50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797552" y="2002500"/>
            <a:ext cx="26370895" cy="11329433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797437" y="908220"/>
            <a:ext cx="29118871" cy="1362331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797437" y="2724661"/>
            <a:ext cx="29118871" cy="105959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2360536" y="13349648"/>
            <a:ext cx="7244677" cy="666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1044108" y="13349648"/>
            <a:ext cx="10625526" cy="666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3104080" y="13349648"/>
            <a:ext cx="7244677" cy="666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3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22145" rtl="0" eaLnBrk="1" fontAlgn="auto" latinLnBrk="0" hangingPunct="1">
        <a:lnSpc>
          <a:spcPct val="100000"/>
        </a:lnSpc>
        <a:spcBef>
          <a:spcPct val="0"/>
        </a:spcBef>
        <a:buNone/>
        <a:defRPr sz="588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80695" indent="-480695" algn="l" defTabSz="192214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36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1442085" indent="-480695" algn="l" defTabSz="192214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tabLst>
          <a:tab pos="3383915" algn="l"/>
        </a:tabLst>
        <a:defRPr sz="336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2402840" indent="-480695" algn="l" defTabSz="192214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36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3364230" indent="-480695" algn="l" defTabSz="192214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36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4325620" indent="-480695" algn="l" defTabSz="192214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•"/>
        <a:defRPr sz="336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5286375" indent="-480695" algn="l" defTabSz="192214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5" kern="1200">
          <a:solidFill>
            <a:schemeClr val="tx1"/>
          </a:solidFill>
          <a:latin typeface="+mn-lt"/>
          <a:ea typeface="+mn-ea"/>
          <a:cs typeface="+mn-cs"/>
        </a:defRPr>
      </a:lvl6pPr>
      <a:lvl7pPr marL="6247765" indent="-480695" algn="l" defTabSz="192214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5" kern="1200">
          <a:solidFill>
            <a:schemeClr val="tx1"/>
          </a:solidFill>
          <a:latin typeface="+mn-lt"/>
          <a:ea typeface="+mn-ea"/>
          <a:cs typeface="+mn-cs"/>
        </a:defRPr>
      </a:lvl7pPr>
      <a:lvl8pPr marL="7209155" indent="-480695" algn="l" defTabSz="192214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5" kern="1200">
          <a:solidFill>
            <a:schemeClr val="tx1"/>
          </a:solidFill>
          <a:latin typeface="+mn-lt"/>
          <a:ea typeface="+mn-ea"/>
          <a:cs typeface="+mn-cs"/>
        </a:defRPr>
      </a:lvl8pPr>
      <a:lvl9pPr marL="8169910" indent="-480695" algn="l" defTabSz="1922145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1pPr>
      <a:lvl2pPr marL="961390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2pPr>
      <a:lvl3pPr marL="1922145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3pPr>
      <a:lvl4pPr marL="2883535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4pPr>
      <a:lvl5pPr marL="3844925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5pPr>
      <a:lvl6pPr marL="4806315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6pPr>
      <a:lvl7pPr marL="5767070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7pPr>
      <a:lvl8pPr marL="6728460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8pPr>
      <a:lvl9pPr marL="7689850" algn="l" defTabSz="1922145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348480" y="1675613"/>
            <a:ext cx="3592800" cy="3459600"/>
            <a:chOff x="1178" y="1290"/>
            <a:chExt cx="6752" cy="7255"/>
          </a:xfrm>
        </p:grpSpPr>
        <p:sp>
          <p:nvSpPr>
            <p:cNvPr id="7" name="椭圆 6"/>
            <p:cNvSpPr/>
            <p:nvPr/>
          </p:nvSpPr>
          <p:spPr>
            <a:xfrm>
              <a:off x="1178" y="26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56" y="3663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529" y="30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05" y="827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70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77" y="129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255" y="6875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35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9" y="3937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83" y="57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089" y="206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899" y="393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089" y="338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98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63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15" y="714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351" y="637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689" y="5258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15" idx="6"/>
              <a:endCxn id="18" idx="2"/>
            </p:cNvCxnSpPr>
            <p:nvPr/>
          </p:nvCxnSpPr>
          <p:spPr>
            <a:xfrm>
              <a:off x="4453" y="4074"/>
              <a:ext cx="44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6" idx="5"/>
              <a:endCxn id="23" idx="2"/>
            </p:cNvCxnSpPr>
            <p:nvPr/>
          </p:nvCxnSpPr>
          <p:spPr>
            <a:xfrm>
              <a:off x="3317" y="5944"/>
              <a:ext cx="1034" cy="56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5"/>
              <a:endCxn id="17" idx="1"/>
            </p:cNvCxnSpPr>
            <p:nvPr/>
          </p:nvCxnSpPr>
          <p:spPr>
            <a:xfrm>
              <a:off x="5611" y="1524"/>
              <a:ext cx="518" cy="5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544320" y="1271905"/>
            <a:ext cx="3594100" cy="3458845"/>
            <a:chOff x="1178" y="1290"/>
            <a:chExt cx="6752" cy="7255"/>
          </a:xfrm>
        </p:grpSpPr>
        <p:sp>
          <p:nvSpPr>
            <p:cNvPr id="29" name="椭圆 28"/>
            <p:cNvSpPr/>
            <p:nvPr/>
          </p:nvSpPr>
          <p:spPr>
            <a:xfrm>
              <a:off x="1178" y="26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656" y="3663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529" y="30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905" y="827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70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377" y="129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255" y="6875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357" y="4558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179" y="3937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3" y="5710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089" y="206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899" y="393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089" y="338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8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631" y="129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815" y="7149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351" y="6372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689" y="5258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50850" y="6884670"/>
            <a:ext cx="5991324" cy="6460597"/>
            <a:chOff x="951" y="415"/>
            <a:chExt cx="9435" cy="10174"/>
          </a:xfrm>
        </p:grpSpPr>
        <p:grpSp>
          <p:nvGrpSpPr>
            <p:cNvPr id="48" name="组合 47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49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51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52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53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54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55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56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8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59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60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1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62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63" name="Straight Arrow Connector 15"/>
              <p:cNvCxnSpPr>
                <a:stCxn id="59" idx="3"/>
                <a:endCxn id="51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t_m6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曲线连接符 70"/>
            <p:cNvCxnSpPr>
              <a:stCxn id="59" idx="1"/>
              <a:endCxn id="65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>
              <a:stCxn id="51" idx="3"/>
              <a:endCxn id="66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8213725" y="6950710"/>
            <a:ext cx="5990590" cy="6460490"/>
            <a:chOff x="951" y="415"/>
            <a:chExt cx="9434" cy="10174"/>
          </a:xfrm>
        </p:grpSpPr>
        <p:grpSp>
          <p:nvGrpSpPr>
            <p:cNvPr id="74" name="组合 73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75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7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8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9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0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81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82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4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5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86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7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88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89" name="Straight Arrow Connector 15"/>
              <p:cNvCxnSpPr>
                <a:stCxn id="85" idx="3"/>
                <a:endCxn id="77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91" name="圆角矩形 90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w_m1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t_m6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</a:rPr>
                <a:t>n_m2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</a:rPr>
                <a:t>m_mx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曲线连接符 96"/>
            <p:cNvCxnSpPr>
              <a:stCxn id="85" idx="1"/>
              <a:endCxn id="91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曲线连接符 97"/>
            <p:cNvCxnSpPr>
              <a:stCxn id="77" idx="3"/>
              <a:endCxn id="92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接连接符 98"/>
          <p:cNvCxnSpPr/>
          <p:nvPr/>
        </p:nvCxnSpPr>
        <p:spPr>
          <a:xfrm>
            <a:off x="7348220" y="128270"/>
            <a:ext cx="25400" cy="14289405"/>
          </a:xfrm>
          <a:prstGeom prst="line">
            <a:avLst/>
          </a:prstGeom>
          <a:ln w="12700">
            <a:solidFill>
              <a:schemeClr val="accent2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5203170" y="40640"/>
            <a:ext cx="25400" cy="14289405"/>
          </a:xfrm>
          <a:prstGeom prst="line">
            <a:avLst/>
          </a:prstGeom>
          <a:ln w="12700">
            <a:solidFill>
              <a:schemeClr val="accent2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16371430" y="414020"/>
            <a:ext cx="5241568" cy="5317764"/>
            <a:chOff x="-30" y="353"/>
            <a:chExt cx="10533" cy="10336"/>
          </a:xfrm>
        </p:grpSpPr>
        <p:sp>
          <p:nvSpPr>
            <p:cNvPr id="102" name="椭圆 101"/>
            <p:cNvSpPr/>
            <p:nvPr/>
          </p:nvSpPr>
          <p:spPr>
            <a:xfrm rot="20880000">
              <a:off x="9528" y="1726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 rot="20880000">
              <a:off x="2569" y="530"/>
              <a:ext cx="274" cy="27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 rot="20880000">
              <a:off x="9061" y="9255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 rot="20880000">
              <a:off x="2273" y="7740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6" name="直接连接符 105"/>
            <p:cNvCxnSpPr>
              <a:stCxn id="103" idx="3"/>
              <a:endCxn id="105" idx="0"/>
            </p:cNvCxnSpPr>
            <p:nvPr/>
          </p:nvCxnSpPr>
          <p:spPr>
            <a:xfrm flipH="1">
              <a:off x="2382" y="782"/>
              <a:ext cx="249" cy="69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103" idx="5"/>
              <a:endCxn id="102" idx="0"/>
            </p:cNvCxnSpPr>
            <p:nvPr/>
          </p:nvCxnSpPr>
          <p:spPr>
            <a:xfrm>
              <a:off x="2821" y="742"/>
              <a:ext cx="6816" cy="98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105" idx="4"/>
              <a:endCxn id="104" idx="1"/>
            </p:cNvCxnSpPr>
            <p:nvPr/>
          </p:nvCxnSpPr>
          <p:spPr>
            <a:xfrm>
              <a:off x="2438" y="8011"/>
              <a:ext cx="6645" cy="1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102" idx="4"/>
              <a:endCxn id="104" idx="7"/>
            </p:cNvCxnSpPr>
            <p:nvPr/>
          </p:nvCxnSpPr>
          <p:spPr>
            <a:xfrm flipH="1">
              <a:off x="9273" y="1997"/>
              <a:ext cx="420" cy="7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5" idx="6"/>
              <a:endCxn id="102" idx="2"/>
            </p:cNvCxnSpPr>
            <p:nvPr/>
          </p:nvCxnSpPr>
          <p:spPr>
            <a:xfrm flipV="1">
              <a:off x="2544" y="1891"/>
              <a:ext cx="6987" cy="59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1054" y="8040"/>
              <a:ext cx="2955" cy="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m_mx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195" y="353"/>
              <a:ext cx="2308" cy="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n_mx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196" y="9555"/>
              <a:ext cx="2282" cy="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q_m4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-30" y="507"/>
              <a:ext cx="2899" cy="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p_m2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115" name="直接连接符 114"/>
          <p:cNvCxnSpPr/>
          <p:nvPr/>
        </p:nvCxnSpPr>
        <p:spPr>
          <a:xfrm>
            <a:off x="24031575" y="64135"/>
            <a:ext cx="25400" cy="14289405"/>
          </a:xfrm>
          <a:prstGeom prst="line">
            <a:avLst/>
          </a:prstGeom>
          <a:ln w="12700">
            <a:solidFill>
              <a:schemeClr val="accent2"/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6490950" y="6970395"/>
            <a:ext cx="5990590" cy="6460490"/>
            <a:chOff x="951" y="415"/>
            <a:chExt cx="9434" cy="10174"/>
          </a:xfrm>
        </p:grpSpPr>
        <p:grpSp>
          <p:nvGrpSpPr>
            <p:cNvPr id="173" name="组合 172"/>
            <p:cNvGrpSpPr/>
            <p:nvPr/>
          </p:nvGrpSpPr>
          <p:grpSpPr>
            <a:xfrm>
              <a:off x="951" y="415"/>
              <a:ext cx="9435" cy="5233"/>
              <a:chOff x="3900" y="1713"/>
              <a:chExt cx="11070" cy="7374"/>
            </a:xfrm>
          </p:grpSpPr>
          <p:sp>
            <p:nvSpPr>
              <p:cNvPr id="174" name="Rounded Rectangle 1"/>
              <p:cNvSpPr/>
              <p:nvPr/>
            </p:nvSpPr>
            <p:spPr>
              <a:xfrm>
                <a:off x="11598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5" name="Rectangle 2"/>
              <p:cNvSpPr/>
              <p:nvPr/>
            </p:nvSpPr>
            <p:spPr>
              <a:xfrm>
                <a:off x="11598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76" name="Rectangle 3"/>
              <p:cNvSpPr/>
              <p:nvPr/>
            </p:nvSpPr>
            <p:spPr>
              <a:xfrm>
                <a:off x="11597" y="3657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77" name="Rectangle 4"/>
              <p:cNvSpPr/>
              <p:nvPr/>
            </p:nvSpPr>
            <p:spPr>
              <a:xfrm>
                <a:off x="11598" y="6295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78" name="Text Box 5"/>
              <p:cNvSpPr txBox="1"/>
              <p:nvPr/>
            </p:nvSpPr>
            <p:spPr>
              <a:xfrm>
                <a:off x="12709" y="1859"/>
                <a:ext cx="1184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79" name="Text Box 6"/>
              <p:cNvSpPr txBox="1"/>
              <p:nvPr/>
            </p:nvSpPr>
            <p:spPr>
              <a:xfrm>
                <a:off x="12797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80" name="Text Box 7"/>
              <p:cNvSpPr txBox="1"/>
              <p:nvPr/>
            </p:nvSpPr>
            <p:spPr>
              <a:xfrm>
                <a:off x="12797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81" name="Rounded Rectangle 8"/>
              <p:cNvSpPr/>
              <p:nvPr/>
            </p:nvSpPr>
            <p:spPr>
              <a:xfrm>
                <a:off x="3901" y="1713"/>
                <a:ext cx="3372" cy="737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Rectangle 9"/>
              <p:cNvSpPr/>
              <p:nvPr/>
            </p:nvSpPr>
            <p:spPr>
              <a:xfrm>
                <a:off x="3901" y="2702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m_m1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3" name="Rectangle 10"/>
              <p:cNvSpPr/>
              <p:nvPr/>
            </p:nvSpPr>
            <p:spPr>
              <a:xfrm>
                <a:off x="3900" y="3657"/>
                <a:ext cx="3372" cy="709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m_m2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84" name="Rectangle 11"/>
              <p:cNvSpPr/>
              <p:nvPr/>
            </p:nvSpPr>
            <p:spPr>
              <a:xfrm>
                <a:off x="3901" y="6295"/>
                <a:ext cx="3372" cy="7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m_mx</a:t>
                </a:r>
                <a:endParaRPr lang="en-US" altLang="en-US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85" name="Text Box 12"/>
              <p:cNvSpPr txBox="1"/>
              <p:nvPr/>
            </p:nvSpPr>
            <p:spPr>
              <a:xfrm>
                <a:off x="4921" y="1859"/>
                <a:ext cx="1210" cy="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1600">
                    <a:latin typeface="Times New Roman" panose="02020603050405020304" charset="0"/>
                    <a:cs typeface="Times New Roman" panose="02020603050405020304" charset="0"/>
                  </a:rPr>
                  <a:t>MB</a:t>
                </a:r>
                <a:r>
                  <a: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endParaRPr lang="en-US" altLang="en-US" sz="1600" baseline="30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6" name="Text Box 13"/>
              <p:cNvSpPr txBox="1"/>
              <p:nvPr/>
            </p:nvSpPr>
            <p:spPr>
              <a:xfrm>
                <a:off x="5100" y="5017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sp>
            <p:nvSpPr>
              <p:cNvPr id="187" name="Text Box 14"/>
              <p:cNvSpPr txBox="1"/>
              <p:nvPr/>
            </p:nvSpPr>
            <p:spPr>
              <a:xfrm>
                <a:off x="5100" y="7484"/>
                <a:ext cx="849" cy="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en-US"/>
                  <a:t>......</a:t>
                </a:r>
                <a:endParaRPr lang="en-US" altLang="en-US"/>
              </a:p>
            </p:txBody>
          </p:sp>
          <p:cxnSp>
            <p:nvCxnSpPr>
              <p:cNvPr id="188" name="Straight Arrow Connector 15"/>
              <p:cNvCxnSpPr>
                <a:stCxn id="184" idx="3"/>
                <a:endCxn id="176" idx="1"/>
              </p:cNvCxnSpPr>
              <p:nvPr/>
            </p:nvCxnSpPr>
            <p:spPr>
              <a:xfrm flipV="1">
                <a:off x="7273" y="4012"/>
                <a:ext cx="4324" cy="263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 Box 16"/>
              <p:cNvSpPr txBox="1"/>
              <p:nvPr/>
            </p:nvSpPr>
            <p:spPr>
              <a:xfrm rot="20040000">
                <a:off x="7732" y="4391"/>
                <a:ext cx="2983" cy="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sz="2400">
                    <a:latin typeface="Times New Roman" panose="02020603050405020304" charset="0"/>
                    <a:cs typeface="Times New Roman" panose="02020603050405020304" charset="0"/>
                  </a:rPr>
                  <a:t>rank top-1</a:t>
                </a:r>
                <a:endParaRPr lang="en-US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90" name="圆角矩形 189"/>
            <p:cNvSpPr/>
            <p:nvPr/>
          </p:nvSpPr>
          <p:spPr>
            <a:xfrm>
              <a:off x="1128" y="6735"/>
              <a:ext cx="2415" cy="385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n_m2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7688" y="6736"/>
              <a:ext cx="2415" cy="38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q_m4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p_m2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m_mx</a:t>
              </a:r>
              <a:endParaRPr lang="en-US" altLang="zh-CN" sz="24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127" y="6956"/>
              <a:ext cx="22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7799" y="6980"/>
              <a:ext cx="22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800">
                  <a:latin typeface="Times New Roman" panose="02020603050405020304" charset="0"/>
                  <a:cs typeface="Times New Roman" panose="02020603050405020304" charset="0"/>
                </a:rPr>
                <a:t>neighbor_list</a:t>
              </a:r>
              <a:endParaRPr lang="en-US" altLang="zh-CN"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94" name="直接连接符 193"/>
            <p:cNvCxnSpPr/>
            <p:nvPr/>
          </p:nvCxnSpPr>
          <p:spPr>
            <a:xfrm flipV="1">
              <a:off x="1112" y="7709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V="1">
              <a:off x="7658" y="7694"/>
              <a:ext cx="2445" cy="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曲线连接符 195"/>
            <p:cNvCxnSpPr>
              <a:stCxn id="184" idx="1"/>
              <a:endCxn id="190" idx="0"/>
            </p:cNvCxnSpPr>
            <p:nvPr/>
          </p:nvCxnSpPr>
          <p:spPr>
            <a:xfrm rot="10800000" flipH="1" flipV="1">
              <a:off x="952" y="3917"/>
              <a:ext cx="1384" cy="2817"/>
            </a:xfrm>
            <a:prstGeom prst="curvedConnector4">
              <a:avLst>
                <a:gd name="adj1" fmla="val -27095"/>
                <a:gd name="adj2" fmla="val 70855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曲线连接符 196"/>
            <p:cNvCxnSpPr>
              <a:stCxn id="176" idx="3"/>
              <a:endCxn id="191" idx="0"/>
            </p:cNvCxnSpPr>
            <p:nvPr/>
          </p:nvCxnSpPr>
          <p:spPr>
            <a:xfrm flipH="1">
              <a:off x="8896" y="2047"/>
              <a:ext cx="1489" cy="4689"/>
            </a:xfrm>
            <a:prstGeom prst="curvedConnector4">
              <a:avLst>
                <a:gd name="adj1" fmla="val -25185"/>
                <a:gd name="adj2" fmla="val 83024"/>
              </a:avLst>
            </a:prstGeom>
            <a:ln w="28575">
              <a:solidFill>
                <a:schemeClr val="accent2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25531445" y="1091565"/>
            <a:ext cx="5988050" cy="3256280"/>
            <a:chOff x="569" y="2256"/>
            <a:chExt cx="9430" cy="5128"/>
          </a:xfrm>
        </p:grpSpPr>
        <p:sp>
          <p:nvSpPr>
            <p:cNvPr id="199" name="椭圆 198"/>
            <p:cNvSpPr/>
            <p:nvPr/>
          </p:nvSpPr>
          <p:spPr>
            <a:xfrm rot="20880000">
              <a:off x="6183" y="5101"/>
              <a:ext cx="274" cy="2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 rot="20880000">
              <a:off x="6961" y="2487"/>
              <a:ext cx="274" cy="27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 rot="20880000">
              <a:off x="8084" y="7110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 rot="20880000">
              <a:off x="4254" y="5557"/>
              <a:ext cx="274" cy="27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3" name="直接连接符 202"/>
            <p:cNvCxnSpPr>
              <a:stCxn id="200" idx="3"/>
              <a:endCxn id="199" idx="0"/>
            </p:cNvCxnSpPr>
            <p:nvPr/>
          </p:nvCxnSpPr>
          <p:spPr>
            <a:xfrm flipH="1">
              <a:off x="6292" y="2739"/>
              <a:ext cx="731" cy="23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199" idx="4"/>
              <a:endCxn id="201" idx="2"/>
            </p:cNvCxnSpPr>
            <p:nvPr/>
          </p:nvCxnSpPr>
          <p:spPr>
            <a:xfrm>
              <a:off x="6348" y="5372"/>
              <a:ext cx="1739" cy="19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202" idx="6"/>
              <a:endCxn id="199" idx="2"/>
            </p:cNvCxnSpPr>
            <p:nvPr/>
          </p:nvCxnSpPr>
          <p:spPr>
            <a:xfrm flipV="1">
              <a:off x="4525" y="5266"/>
              <a:ext cx="1660" cy="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文本框 205"/>
            <p:cNvSpPr txBox="1"/>
            <p:nvPr/>
          </p:nvSpPr>
          <p:spPr>
            <a:xfrm>
              <a:off x="3654" y="6035"/>
              <a:ext cx="15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m_mx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10" y="4676"/>
              <a:ext cx="141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n_m2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8384" y="6360"/>
              <a:ext cx="16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z_m6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7319" y="2256"/>
              <a:ext cx="15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k_m1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 rot="20880000">
              <a:off x="1329" y="5054"/>
              <a:ext cx="274" cy="274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11" name="直接连接符 210"/>
            <p:cNvCxnSpPr>
              <a:stCxn id="202" idx="2"/>
              <a:endCxn id="210" idx="5"/>
            </p:cNvCxnSpPr>
            <p:nvPr/>
          </p:nvCxnSpPr>
          <p:spPr>
            <a:xfrm flipH="1" flipV="1">
              <a:off x="1581" y="5266"/>
              <a:ext cx="2676" cy="4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文本框 211"/>
            <p:cNvSpPr txBox="1"/>
            <p:nvPr/>
          </p:nvSpPr>
          <p:spPr>
            <a:xfrm>
              <a:off x="569" y="4116"/>
              <a:ext cx="17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b_m7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25464135" y="6904355"/>
            <a:ext cx="5990590" cy="6460490"/>
            <a:chOff x="951" y="415"/>
            <a:chExt cx="9434" cy="10174"/>
          </a:xfrm>
        </p:grpSpPr>
        <p:grpSp>
          <p:nvGrpSpPr>
            <p:cNvPr id="214" name="组合 213"/>
            <p:cNvGrpSpPr/>
            <p:nvPr/>
          </p:nvGrpSpPr>
          <p:grpSpPr>
            <a:xfrm>
              <a:off x="951" y="415"/>
              <a:ext cx="9434" cy="10174"/>
              <a:chOff x="951" y="415"/>
              <a:chExt cx="9434" cy="10174"/>
            </a:xfrm>
          </p:grpSpPr>
          <p:grpSp>
            <p:nvGrpSpPr>
              <p:cNvPr id="215" name="组合 214"/>
              <p:cNvGrpSpPr/>
              <p:nvPr/>
            </p:nvGrpSpPr>
            <p:grpSpPr>
              <a:xfrm>
                <a:off x="951" y="415"/>
                <a:ext cx="9435" cy="5233"/>
                <a:chOff x="3900" y="1713"/>
                <a:chExt cx="11070" cy="7374"/>
              </a:xfrm>
            </p:grpSpPr>
            <p:sp>
              <p:nvSpPr>
                <p:cNvPr id="216" name="Rounded Rectangle 1"/>
                <p:cNvSpPr/>
                <p:nvPr/>
              </p:nvSpPr>
              <p:spPr>
                <a:xfrm>
                  <a:off x="11598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17" name="Rectangle 2"/>
                <p:cNvSpPr/>
                <p:nvPr/>
              </p:nvSpPr>
              <p:spPr>
                <a:xfrm>
                  <a:off x="11598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n_m1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218" name="Rectangle 3"/>
                <p:cNvSpPr/>
                <p:nvPr/>
              </p:nvSpPr>
              <p:spPr>
                <a:xfrm>
                  <a:off x="11597" y="3657"/>
                  <a:ext cx="3372" cy="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n_m2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219" name="Rectangle 4"/>
                <p:cNvSpPr/>
                <p:nvPr/>
              </p:nvSpPr>
              <p:spPr>
                <a:xfrm>
                  <a:off x="11598" y="6295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n_mx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220" name="Text Box 5"/>
                <p:cNvSpPr txBox="1"/>
                <p:nvPr/>
              </p:nvSpPr>
              <p:spPr>
                <a:xfrm>
                  <a:off x="12709" y="1859"/>
                  <a:ext cx="1184" cy="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6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MB</a:t>
                  </a:r>
                  <a:r>
                    <a:rPr lang="en-US" altLang="en-US" sz="1600" baseline="300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</a:t>
                  </a:r>
                  <a:endParaRPr lang="en-US" altLang="en-US" sz="1600" baseline="3000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221" name="Text Box 6"/>
                <p:cNvSpPr txBox="1"/>
                <p:nvPr/>
              </p:nvSpPr>
              <p:spPr>
                <a:xfrm>
                  <a:off x="12797" y="5017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222" name="Text Box 7"/>
                <p:cNvSpPr txBox="1"/>
                <p:nvPr/>
              </p:nvSpPr>
              <p:spPr>
                <a:xfrm>
                  <a:off x="12797" y="7484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223" name="Rounded Rectangle 8"/>
                <p:cNvSpPr/>
                <p:nvPr/>
              </p:nvSpPr>
              <p:spPr>
                <a:xfrm>
                  <a:off x="3901" y="1713"/>
                  <a:ext cx="3372" cy="737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224" name="Rectangle 9"/>
                <p:cNvSpPr/>
                <p:nvPr/>
              </p:nvSpPr>
              <p:spPr>
                <a:xfrm>
                  <a:off x="3901" y="2702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m_m1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25" name="Rectangle 10"/>
                <p:cNvSpPr/>
                <p:nvPr/>
              </p:nvSpPr>
              <p:spPr>
                <a:xfrm>
                  <a:off x="3900" y="3657"/>
                  <a:ext cx="3372" cy="709"/>
                </a:xfrm>
                <a:prstGeom prst="rect">
                  <a:avLst/>
                </a:prstGeom>
                <a:ln>
                  <a:prstDash val="sysDash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m_m2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226" name="Rectangle 11"/>
                <p:cNvSpPr/>
                <p:nvPr/>
              </p:nvSpPr>
              <p:spPr>
                <a:xfrm>
                  <a:off x="3901" y="6295"/>
                  <a:ext cx="3372" cy="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 sz="2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m_mx</a:t>
                  </a:r>
                  <a:endParaRPr lang="en-US" altLang="en-US" sz="2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227" name="Text Box 12"/>
                <p:cNvSpPr txBox="1"/>
                <p:nvPr/>
              </p:nvSpPr>
              <p:spPr>
                <a:xfrm>
                  <a:off x="4921" y="1859"/>
                  <a:ext cx="1210" cy="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1600">
                      <a:latin typeface="Times New Roman" panose="02020603050405020304" charset="0"/>
                      <a:cs typeface="Times New Roman" panose="02020603050405020304" charset="0"/>
                    </a:rPr>
                    <a:t>MB</a:t>
                  </a:r>
                  <a:r>
                    <a:rPr lang="en-US" altLang="en-US" sz="1600" baseline="30000">
                      <a:latin typeface="Times New Roman" panose="02020603050405020304" charset="0"/>
                      <a:cs typeface="Times New Roman" panose="02020603050405020304" charset="0"/>
                    </a:rPr>
                    <a:t>m</a:t>
                  </a:r>
                  <a:endParaRPr lang="en-US" altLang="en-US" sz="1600" baseline="30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28" name="Text Box 13"/>
                <p:cNvSpPr txBox="1"/>
                <p:nvPr/>
              </p:nvSpPr>
              <p:spPr>
                <a:xfrm>
                  <a:off x="5100" y="5017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sp>
              <p:nvSpPr>
                <p:cNvPr id="229" name="Text Box 14"/>
                <p:cNvSpPr txBox="1"/>
                <p:nvPr/>
              </p:nvSpPr>
              <p:spPr>
                <a:xfrm>
                  <a:off x="5100" y="7484"/>
                  <a:ext cx="849" cy="9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en-US"/>
                    <a:t>......</a:t>
                  </a:r>
                  <a:endParaRPr lang="en-US" altLang="en-US"/>
                </a:p>
              </p:txBody>
            </p:sp>
            <p:cxnSp>
              <p:nvCxnSpPr>
                <p:cNvPr id="230" name="Straight Arrow Connector 15"/>
                <p:cNvCxnSpPr>
                  <a:stCxn id="226" idx="3"/>
                  <a:endCxn id="218" idx="1"/>
                </p:cNvCxnSpPr>
                <p:nvPr/>
              </p:nvCxnSpPr>
              <p:spPr>
                <a:xfrm flipV="1">
                  <a:off x="7273" y="4012"/>
                  <a:ext cx="4324" cy="2638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ash"/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Text Box 16"/>
                <p:cNvSpPr txBox="1"/>
                <p:nvPr/>
              </p:nvSpPr>
              <p:spPr>
                <a:xfrm rot="20040000">
                  <a:off x="7732" y="4391"/>
                  <a:ext cx="2983" cy="1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en-US" sz="2400">
                      <a:latin typeface="Times New Roman" panose="02020603050405020304" charset="0"/>
                      <a:cs typeface="Times New Roman" panose="02020603050405020304" charset="0"/>
                    </a:rPr>
                    <a:t>rank top-1</a:t>
                  </a:r>
                  <a:endParaRPr lang="en-US" altLang="en-US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32" name="圆角矩形 231"/>
              <p:cNvSpPr/>
              <p:nvPr/>
            </p:nvSpPr>
            <p:spPr>
              <a:xfrm>
                <a:off x="1128" y="6735"/>
                <a:ext cx="2415" cy="385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b_m7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n_m2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33" name="圆角矩形 232"/>
              <p:cNvSpPr/>
              <p:nvPr/>
            </p:nvSpPr>
            <p:spPr>
              <a:xfrm>
                <a:off x="7688" y="6736"/>
                <a:ext cx="2415" cy="3853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k_m1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z_m6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_mx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34" name="文本框 233"/>
              <p:cNvSpPr txBox="1"/>
              <p:nvPr/>
            </p:nvSpPr>
            <p:spPr>
              <a:xfrm>
                <a:off x="1127" y="6956"/>
                <a:ext cx="22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neighbor_list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35" name="文本框 234"/>
              <p:cNvSpPr txBox="1"/>
              <p:nvPr/>
            </p:nvSpPr>
            <p:spPr>
              <a:xfrm>
                <a:off x="7799" y="6980"/>
                <a:ext cx="22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>
                    <a:latin typeface="Times New Roman" panose="02020603050405020304" charset="0"/>
                    <a:cs typeface="Times New Roman" panose="02020603050405020304" charset="0"/>
                  </a:rPr>
                  <a:t>neighbor_list</a:t>
                </a:r>
                <a:endParaRPr lang="en-US" altLang="zh-CN" sz="18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36" name="直接连接符 235"/>
              <p:cNvCxnSpPr/>
              <p:nvPr/>
            </p:nvCxnSpPr>
            <p:spPr>
              <a:xfrm flipV="1">
                <a:off x="1112" y="7709"/>
                <a:ext cx="2445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V="1">
                <a:off x="7658" y="7694"/>
                <a:ext cx="2445" cy="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曲线连接符 237"/>
              <p:cNvCxnSpPr>
                <a:stCxn id="226" idx="1"/>
                <a:endCxn id="232" idx="0"/>
              </p:cNvCxnSpPr>
              <p:nvPr/>
            </p:nvCxnSpPr>
            <p:spPr>
              <a:xfrm rot="10800000" flipH="1" flipV="1">
                <a:off x="952" y="3917"/>
                <a:ext cx="1384" cy="2817"/>
              </a:xfrm>
              <a:prstGeom prst="curvedConnector4">
                <a:avLst>
                  <a:gd name="adj1" fmla="val -27095"/>
                  <a:gd name="adj2" fmla="val 70855"/>
                </a:avLst>
              </a:prstGeom>
              <a:ln w="28575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曲线连接符 238"/>
              <p:cNvCxnSpPr>
                <a:stCxn id="218" idx="3"/>
                <a:endCxn id="233" idx="0"/>
              </p:cNvCxnSpPr>
              <p:nvPr/>
            </p:nvCxnSpPr>
            <p:spPr>
              <a:xfrm flipH="1">
                <a:off x="8896" y="2047"/>
                <a:ext cx="1489" cy="4689"/>
              </a:xfrm>
              <a:prstGeom prst="curvedConnector4">
                <a:avLst>
                  <a:gd name="adj1" fmla="val -25185"/>
                  <a:gd name="adj2" fmla="val 83024"/>
                </a:avLst>
              </a:prstGeom>
              <a:ln w="28575">
                <a:solidFill>
                  <a:schemeClr val="accent2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0" name="图片 239" descr="叉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52" y="8781"/>
              <a:ext cx="398" cy="398"/>
            </a:xfrm>
            <a:prstGeom prst="rect">
              <a:avLst/>
            </a:prstGeom>
          </p:spPr>
        </p:pic>
        <p:pic>
          <p:nvPicPr>
            <p:cNvPr id="241" name="图片 240" descr="叉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3" y="9059"/>
              <a:ext cx="398" cy="398"/>
            </a:xfrm>
            <a:prstGeom prst="rect">
              <a:avLst/>
            </a:prstGeom>
          </p:spPr>
        </p:pic>
      </p:grpSp>
      <p:pic>
        <p:nvPicPr>
          <p:cNvPr id="242" name="图片 241" descr="对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190" y="12418695"/>
            <a:ext cx="285750" cy="314325"/>
          </a:xfrm>
          <a:prstGeom prst="rect">
            <a:avLst/>
          </a:prstGeom>
        </p:spPr>
      </p:pic>
      <p:pic>
        <p:nvPicPr>
          <p:cNvPr id="243" name="图片 242" descr="对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0" y="12444095"/>
            <a:ext cx="285750" cy="314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167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Times New Roman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内禀矫顽力</cp:lastModifiedBy>
  <cp:revision>26</cp:revision>
  <dcterms:created xsi:type="dcterms:W3CDTF">2019-06-19T02:08:00Z</dcterms:created>
  <dcterms:modified xsi:type="dcterms:W3CDTF">2020-01-18T14:47:35Z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