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6199485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85"/>
        <p:guide pos="506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0138" y="2717702"/>
            <a:ext cx="14420439" cy="94412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7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0138" y="3744478"/>
            <a:ext cx="14420439" cy="99853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2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39845" indent="0" algn="ctr">
              <a:buNone/>
              <a:defRPr sz="168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90202" y="1000136"/>
            <a:ext cx="14420439" cy="529201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0138" y="2717702"/>
            <a:ext cx="14420439" cy="944128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67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0138" y="453601"/>
            <a:ext cx="14420439" cy="68040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94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90138" y="1360803"/>
            <a:ext cx="14420439" cy="5293436"/>
          </a:xfrm>
        </p:spPr>
        <p:txBody>
          <a:bodyPr vert="horz" lIns="101600" tIns="0" rIns="82550" bIns="0" rtlCol="0">
            <a:noAutofit/>
          </a:bodyPr>
          <a:lstStyle>
            <a:lvl1pPr marL="240030" marR="0" lvl="0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720090" marR="0" lvl="1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0150" marR="0" lvl="2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0210" marR="0" lvl="3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0270" marR="0" lvl="4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0202" y="3999177"/>
            <a:ext cx="14420439" cy="656089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78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90196" y="4737271"/>
            <a:ext cx="14420439" cy="1131887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8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0138" y="453601"/>
            <a:ext cx="14420439" cy="68040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94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0202" y="1360803"/>
            <a:ext cx="7020366" cy="5292013"/>
          </a:xfrm>
        </p:spPr>
        <p:txBody>
          <a:bodyPr vert="horz" lIns="101600" tIns="0" rIns="82550" bIns="0" rtlCol="0">
            <a:noAutofit/>
          </a:bodyPr>
          <a:lstStyle>
            <a:lvl1pPr marL="240030" marR="0" lvl="0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720090" marR="0" lvl="1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0150" marR="0" lvl="2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0210" marR="0" lvl="3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0270" marR="0" lvl="4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290212" y="1360803"/>
            <a:ext cx="7020366" cy="5292013"/>
          </a:xfrm>
        </p:spPr>
        <p:txBody>
          <a:bodyPr>
            <a:noAutofit/>
          </a:bodyPr>
          <a:lstStyle>
            <a:lvl1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0138" y="453601"/>
            <a:ext cx="14420439" cy="68040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94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90202" y="1360803"/>
            <a:ext cx="7020366" cy="40005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1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90196" y="1878500"/>
            <a:ext cx="7020310" cy="4779858"/>
          </a:xfrm>
        </p:spPr>
        <p:txBody>
          <a:bodyPr vert="horz" lIns="101600" tIns="0" rIns="82550" bIns="0" rtlCol="0">
            <a:noAutofit/>
          </a:bodyPr>
          <a:lstStyle>
            <a:lvl1pPr marL="240030" marR="0" lvl="0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720090" marR="0" lvl="1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0150" marR="0" lvl="2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0210" marR="0" lvl="3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0270" marR="0" lvl="4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8286057" y="1360803"/>
            <a:ext cx="7020366" cy="40005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8286057" y="1878500"/>
            <a:ext cx="7020366" cy="4779858"/>
          </a:xfrm>
        </p:spPr>
        <p:txBody>
          <a:bodyPr vert="horz" lIns="101600" tIns="0" rIns="82550" bIns="0" rtlCol="0">
            <a:noAutofit/>
          </a:bodyPr>
          <a:lstStyle>
            <a:lvl1pPr marL="240030" marR="0" lvl="0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720090" marR="0" lvl="1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0150" marR="0" lvl="2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0210" marR="0" lvl="3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0270" marR="0" lvl="4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94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90202" y="1360803"/>
            <a:ext cx="7020366" cy="5292013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720090" marR="0" lvl="1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0150" marR="0" lvl="2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0210" marR="0" lvl="3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0270" marR="0" lvl="4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290276" y="1360803"/>
            <a:ext cx="7020366" cy="5292013"/>
          </a:xfrm>
        </p:spPr>
        <p:txBody>
          <a:bodyPr vert="horz" lIns="101600" tIns="0" rIns="82550" bIns="0" rtlCol="0">
            <a:normAutofit/>
          </a:bodyPr>
          <a:lstStyle>
            <a:lvl1pPr marL="240030" marR="0" lvl="0" indent="-2400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4046911" y="1000136"/>
            <a:ext cx="1263666" cy="565836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52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90196" y="1000128"/>
            <a:ext cx="13059569" cy="565836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90138" y="453601"/>
            <a:ext cx="14420439" cy="680402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90138" y="1360803"/>
            <a:ext cx="14420439" cy="529201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169000" y="6667342"/>
            <a:ext cx="3587757" cy="33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5469336" y="6667342"/>
            <a:ext cx="5262043" cy="33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1441755" y="6667342"/>
            <a:ext cx="3587757" cy="33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fontAlgn="auto" latinLnBrk="0" hangingPunct="1">
        <a:lnSpc>
          <a:spcPct val="100000"/>
        </a:lnSpc>
        <a:spcBef>
          <a:spcPct val="0"/>
        </a:spcBef>
        <a:buNone/>
        <a:defRPr sz="294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20090" indent="-240030" algn="l" defTabSz="96012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0370" algn="l"/>
        </a:tabLst>
        <a:defRPr sz="168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00150" indent="-240030" algn="l" defTabSz="96012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80210" indent="-240030" algn="l" defTabSz="96012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160270" indent="-240030" algn="l" defTabSz="96012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0">
            <a:off x="591185" y="263525"/>
            <a:ext cx="5991533" cy="6460822"/>
            <a:chOff x="951" y="415"/>
            <a:chExt cx="9435" cy="10174"/>
          </a:xfrm>
        </p:grpSpPr>
        <p:grpSp>
          <p:nvGrpSpPr>
            <p:cNvPr id="33" name="组合 32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3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9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40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41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4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5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6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47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48" name="Straight Arrow Connector 15"/>
              <p:cNvCxnSpPr>
                <a:stCxn id="44" idx="3"/>
                <a:endCxn id="3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>
              <a:stCxn id="44" idx="1"/>
              <a:endCxn id="50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36" idx="3"/>
              <a:endCxn id="51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9551670" y="368935"/>
            <a:ext cx="5991533" cy="6460822"/>
            <a:chOff x="951" y="415"/>
            <a:chExt cx="9435" cy="10174"/>
          </a:xfrm>
        </p:grpSpPr>
        <p:grpSp>
          <p:nvGrpSpPr>
            <p:cNvPr id="59" name="组合 58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60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2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3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4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5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66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67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9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0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1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2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73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74" name="Straight Arrow Connector 15"/>
              <p:cNvCxnSpPr>
                <a:stCxn id="70" idx="3"/>
                <a:endCxn id="62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曲线连接符 81"/>
            <p:cNvCxnSpPr>
              <a:stCxn id="70" idx="1"/>
              <a:endCxn id="76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曲线连接符 82"/>
            <p:cNvCxnSpPr>
              <a:stCxn id="62" idx="3"/>
              <a:endCxn id="77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右箭头 83"/>
          <p:cNvSpPr/>
          <p:nvPr/>
        </p:nvSpPr>
        <p:spPr>
          <a:xfrm>
            <a:off x="7450455" y="3409950"/>
            <a:ext cx="1298575" cy="4908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82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25</cp:revision>
  <dcterms:created xsi:type="dcterms:W3CDTF">2019-06-19T02:08:00Z</dcterms:created>
  <dcterms:modified xsi:type="dcterms:W3CDTF">2020-01-18T13:24:40Z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