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0"/>
        <p:guide pos="39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988060" y="608965"/>
            <a:ext cx="8209915" cy="5305425"/>
            <a:chOff x="2760" y="879"/>
            <a:chExt cx="12929" cy="8355"/>
          </a:xfrm>
        </p:grpSpPr>
        <p:cxnSp>
          <p:nvCxnSpPr>
            <p:cNvPr id="13" name="Curved Connector 12"/>
            <p:cNvCxnSpPr>
              <a:stCxn id="5" idx="3"/>
              <a:endCxn id="6" idx="0"/>
            </p:cNvCxnSpPr>
            <p:nvPr/>
          </p:nvCxnSpPr>
          <p:spPr>
            <a:xfrm>
              <a:off x="4997" y="4510"/>
              <a:ext cx="6236" cy="2839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8" idx="1"/>
            </p:cNvCxnSpPr>
            <p:nvPr/>
          </p:nvCxnSpPr>
          <p:spPr>
            <a:xfrm rot="16200000">
              <a:off x="7656" y="1590"/>
              <a:ext cx="3580" cy="7938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1"/>
            </p:cNvCxnSpPr>
            <p:nvPr/>
          </p:nvCxnSpPr>
          <p:spPr>
            <a:xfrm rot="10800000" flipV="1">
              <a:off x="5443" y="2134"/>
              <a:ext cx="2900" cy="5158"/>
            </a:xfrm>
            <a:prstGeom prst="curved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2760" y="3507"/>
              <a:ext cx="2130" cy="1575"/>
              <a:chOff x="2760" y="3507"/>
              <a:chExt cx="2130" cy="1575"/>
            </a:xfrm>
          </p:grpSpPr>
          <p:pic>
            <p:nvPicPr>
              <p:cNvPr id="21" name="Picture 20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22" name="Picture 21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23" name="Picture 22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>
                <a:stCxn id="21" idx="1"/>
                <a:endCxn id="23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3" idx="3"/>
                <a:endCxn id="22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1" idx="3"/>
                <a:endCxn id="22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3559" y="2983"/>
              <a:ext cx="2130" cy="1575"/>
              <a:chOff x="2760" y="3507"/>
              <a:chExt cx="2130" cy="1575"/>
            </a:xfrm>
          </p:grpSpPr>
          <p:pic>
            <p:nvPicPr>
              <p:cNvPr id="34" name="Picture 33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35" name="Picture 34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36" name="Picture 35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37" name="Straight Connector 36"/>
              <p:cNvCxnSpPr>
                <a:stCxn id="34" idx="1"/>
                <a:endCxn id="36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  <a:endCxn id="35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3"/>
                <a:endCxn id="35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8430" y="879"/>
              <a:ext cx="2130" cy="1575"/>
              <a:chOff x="2760" y="3507"/>
              <a:chExt cx="2130" cy="1575"/>
            </a:xfrm>
          </p:grpSpPr>
          <p:pic>
            <p:nvPicPr>
              <p:cNvPr id="41" name="Picture 40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42" name="Picture 41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43" name="Picture 42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>
                <a:stCxn id="41" idx="1"/>
                <a:endCxn id="43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3"/>
                <a:endCxn id="42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1" idx="3"/>
                <a:endCxn id="42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10218" y="7660"/>
              <a:ext cx="2130" cy="1575"/>
              <a:chOff x="2760" y="3507"/>
              <a:chExt cx="2130" cy="1575"/>
            </a:xfrm>
          </p:grpSpPr>
          <p:pic>
            <p:nvPicPr>
              <p:cNvPr id="48" name="Picture 47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49" name="Picture 48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50" name="Picture 49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51" name="Straight Connector 50"/>
              <p:cNvCxnSpPr>
                <a:stCxn id="48" idx="1"/>
                <a:endCxn id="50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3"/>
                <a:endCxn id="49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8" idx="3"/>
                <a:endCxn id="49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322" y="7660"/>
              <a:ext cx="2130" cy="1575"/>
              <a:chOff x="2760" y="3507"/>
              <a:chExt cx="2130" cy="1575"/>
            </a:xfrm>
          </p:grpSpPr>
          <p:pic>
            <p:nvPicPr>
              <p:cNvPr id="55" name="Picture 54" descr="数据库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68" y="3507"/>
                <a:ext cx="524" cy="524"/>
              </a:xfrm>
              <a:prstGeom prst="rect">
                <a:avLst/>
              </a:prstGeom>
            </p:spPr>
          </p:pic>
          <p:pic>
            <p:nvPicPr>
              <p:cNvPr id="56" name="Picture 55" descr="CPU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2" y="4342"/>
                <a:ext cx="699" cy="699"/>
              </a:xfrm>
              <a:prstGeom prst="rect">
                <a:avLst/>
              </a:prstGeom>
            </p:spPr>
          </p:pic>
          <p:pic>
            <p:nvPicPr>
              <p:cNvPr id="57" name="Picture 56" descr="摄像头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" y="4342"/>
                <a:ext cx="720" cy="741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stCxn id="55" idx="1"/>
                <a:endCxn id="57" idx="0"/>
              </p:cNvCxnSpPr>
              <p:nvPr/>
            </p:nvCxnSpPr>
            <p:spPr>
              <a:xfrm flipH="1">
                <a:off x="3120" y="3769"/>
                <a:ext cx="548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7" idx="3"/>
                <a:endCxn id="56" idx="1"/>
              </p:cNvCxnSpPr>
              <p:nvPr/>
            </p:nvCxnSpPr>
            <p:spPr>
              <a:xfrm flipV="1">
                <a:off x="3480" y="4692"/>
                <a:ext cx="712" cy="21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3"/>
                <a:endCxn id="56" idx="0"/>
              </p:cNvCxnSpPr>
              <p:nvPr/>
            </p:nvCxnSpPr>
            <p:spPr>
              <a:xfrm>
                <a:off x="4192" y="3769"/>
                <a:ext cx="350" cy="573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 Box 70"/>
          <p:cNvSpPr txBox="1"/>
          <p:nvPr/>
        </p:nvSpPr>
        <p:spPr>
          <a:xfrm>
            <a:off x="9292590" y="5215255"/>
            <a:ext cx="2029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Edge computing device</a:t>
            </a:r>
            <a:endParaRPr lang="en-US" sz="1200"/>
          </a:p>
        </p:txBody>
      </p:sp>
      <p:grpSp>
        <p:nvGrpSpPr>
          <p:cNvPr id="73" name="Group 72"/>
          <p:cNvGrpSpPr/>
          <p:nvPr/>
        </p:nvGrpSpPr>
        <p:grpSpPr>
          <a:xfrm>
            <a:off x="8604885" y="4305300"/>
            <a:ext cx="3473771" cy="2151380"/>
            <a:chOff x="15301" y="7859"/>
            <a:chExt cx="3697" cy="2309"/>
          </a:xfrm>
        </p:grpSpPr>
        <p:pic>
          <p:nvPicPr>
            <p:cNvPr id="63" name="Picture 62" descr="CP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1" y="8651"/>
              <a:ext cx="665" cy="665"/>
            </a:xfrm>
            <a:prstGeom prst="rect">
              <a:avLst/>
            </a:prstGeom>
          </p:spPr>
        </p:pic>
        <p:pic>
          <p:nvPicPr>
            <p:cNvPr id="64" name="Picture 63" descr="数据库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31" y="9615"/>
              <a:ext cx="553" cy="553"/>
            </a:xfrm>
            <a:prstGeom prst="rect">
              <a:avLst/>
            </a:prstGeom>
          </p:spPr>
        </p:pic>
        <p:pic>
          <p:nvPicPr>
            <p:cNvPr id="68" name="Picture 67" descr="摄像头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1" y="7859"/>
              <a:ext cx="578" cy="578"/>
            </a:xfrm>
            <a:prstGeom prst="rect">
              <a:avLst/>
            </a:prstGeom>
          </p:spPr>
        </p:pic>
        <p:sp>
          <p:nvSpPr>
            <p:cNvPr id="70" name="Text Box 69"/>
            <p:cNvSpPr txBox="1"/>
            <p:nvPr/>
          </p:nvSpPr>
          <p:spPr>
            <a:xfrm>
              <a:off x="16033" y="7967"/>
              <a:ext cx="2965" cy="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Surveillance cameras</a:t>
              </a:r>
              <a:endParaRPr lang="en-US" sz="1200"/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16033" y="9743"/>
              <a:ext cx="2866" cy="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Local database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/>
        </p:nvGrpSpPr>
        <p:grpSpPr>
          <a:xfrm>
            <a:off x="478155" y="1976755"/>
            <a:ext cx="11035030" cy="2531110"/>
            <a:chOff x="753" y="3113"/>
            <a:chExt cx="17378" cy="3986"/>
          </a:xfrm>
        </p:grpSpPr>
        <p:grpSp>
          <p:nvGrpSpPr>
            <p:cNvPr id="13" name="组合 12"/>
            <p:cNvGrpSpPr/>
            <p:nvPr/>
          </p:nvGrpSpPr>
          <p:grpSpPr>
            <a:xfrm>
              <a:off x="9789" y="3113"/>
              <a:ext cx="8343" cy="3778"/>
              <a:chOff x="5306" y="2931"/>
              <a:chExt cx="8343" cy="3778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5306" y="2931"/>
                <a:ext cx="1143" cy="3778"/>
              </a:xfrm>
              <a:prstGeom prst="cube">
                <a:avLst>
                  <a:gd name="adj" fmla="val 71176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</a:t>
                </a:r>
                <a:endParaRPr lang="en-US" alt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5947" y="3563"/>
                <a:ext cx="1186" cy="2552"/>
              </a:xfrm>
              <a:prstGeom prst="cube">
                <a:avLst>
                  <a:gd name="adj" fmla="val 57613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</a:t>
                </a:r>
                <a:endPara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6740" y="4130"/>
                <a:ext cx="1756" cy="1469"/>
              </a:xfrm>
              <a:prstGeom prst="cube">
                <a:avLst>
                  <a:gd name="adj" fmla="val 31351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</a:t>
                </a:r>
                <a:endParaRPr lang="en-US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8496" y="4697"/>
                <a:ext cx="462" cy="283"/>
              </a:xfrm>
              <a:prstGeom prst="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58" y="3919"/>
                <a:ext cx="388" cy="1836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rtlCol="0" anchor="ctr"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FC-4096</a:t>
                </a:r>
                <a:endParaRPr 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9369" y="4698"/>
                <a:ext cx="462" cy="282"/>
              </a:xfrm>
              <a:prstGeom prst="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831" y="3919"/>
                <a:ext cx="388" cy="1834"/>
              </a:xfrm>
              <a:prstGeom prst="rect">
                <a:avLst/>
              </a:prstGeom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FC-trackletid</a:t>
                </a:r>
                <a:endParaRPr lang="en-US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10219" y="4696"/>
                <a:ext cx="403" cy="284"/>
              </a:xfrm>
              <a:prstGeom prst="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622" y="4481"/>
                <a:ext cx="1312" cy="679"/>
              </a:xfrm>
              <a:prstGeom prst="round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softmax</a:t>
                </a:r>
                <a:endParaRPr lang="en-US" altLang="en-US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Right Arrow 18"/>
              <p:cNvSpPr/>
              <p:nvPr/>
            </p:nvSpPr>
            <p:spPr>
              <a:xfrm>
                <a:off x="11934" y="4678"/>
                <a:ext cx="403" cy="284"/>
              </a:xfrm>
              <a:prstGeom prst="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Rounded Rectangle 19"/>
              <p:cNvSpPr/>
              <p:nvPr/>
            </p:nvSpPr>
            <p:spPr>
              <a:xfrm>
                <a:off x="12337" y="4496"/>
                <a:ext cx="1312" cy="679"/>
              </a:xfrm>
              <a:prstGeom prst="round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en-US" altLang="en-US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local</a:t>
                </a:r>
                <a:endParaRPr lang="en-US" altLang="en-US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410" y="4102"/>
              <a:ext cx="3228" cy="2406"/>
              <a:chOff x="2127" y="4312"/>
              <a:chExt cx="2896" cy="1932"/>
            </a:xfrm>
          </p:grpSpPr>
          <p:sp>
            <p:nvSpPr>
              <p:cNvPr id="23" name="梯形 22"/>
              <p:cNvSpPr/>
              <p:nvPr/>
            </p:nvSpPr>
            <p:spPr>
              <a:xfrm rot="5400000">
                <a:off x="1885" y="4554"/>
                <a:ext cx="1933" cy="1448"/>
              </a:xfrm>
              <a:prstGeom prst="trapezoid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16200000">
                <a:off x="3333" y="4554"/>
                <a:ext cx="1933" cy="1448"/>
              </a:xfrm>
              <a:prstGeom prst="trapezoid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753" y="3744"/>
              <a:ext cx="2218" cy="3355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097" y="3745"/>
              <a:ext cx="2218" cy="3354"/>
            </a:xfrm>
            <a:prstGeom prst="roundRect">
              <a:avLst/>
            </a:prstGeom>
            <a:ln w="28575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9" name="图片 38" descr="1296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5" y="4101"/>
              <a:ext cx="960" cy="1920"/>
            </a:xfrm>
            <a:prstGeom prst="rect">
              <a:avLst/>
            </a:prstGeom>
          </p:spPr>
        </p:pic>
        <p:pic>
          <p:nvPicPr>
            <p:cNvPr id="40" name="图片 39" descr="1296_c2s3_025257_0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254" y="4101"/>
              <a:ext cx="960" cy="1920"/>
            </a:xfrm>
            <a:prstGeom prst="rect">
              <a:avLst/>
            </a:prstGeom>
          </p:spPr>
        </p:pic>
        <p:pic>
          <p:nvPicPr>
            <p:cNvPr id="35" name="图片 34" descr="0022_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" y="4440"/>
              <a:ext cx="960" cy="1920"/>
            </a:xfrm>
            <a:prstGeom prst="rect">
              <a:avLst/>
            </a:prstGeom>
          </p:spPr>
        </p:pic>
        <p:pic>
          <p:nvPicPr>
            <p:cNvPr id="36" name="图片 35" descr="0022_c4s1_045201_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6" y="4441"/>
              <a:ext cx="960" cy="1920"/>
            </a:xfrm>
            <a:prstGeom prst="rect">
              <a:avLst/>
            </a:prstGeom>
          </p:spPr>
        </p:pic>
        <p:pic>
          <p:nvPicPr>
            <p:cNvPr id="37" name="图片 36" descr="0757_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5" y="4860"/>
              <a:ext cx="960" cy="1920"/>
            </a:xfrm>
            <a:prstGeom prst="rect">
              <a:avLst/>
            </a:prstGeom>
          </p:spPr>
        </p:pic>
        <p:pic>
          <p:nvPicPr>
            <p:cNvPr id="38" name="图片 37" descr="0757_c2s2_069232_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4" y="4860"/>
              <a:ext cx="960" cy="192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3934" y="5015"/>
              <a:ext cx="23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style transfer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7364730" y="1087755"/>
            <a:ext cx="2141220" cy="4682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64730" y="1715770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64095" y="232219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64730" y="399732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76210" y="1180465"/>
            <a:ext cx="1317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latin typeface="Dyuthi" panose="02000603000000000000" charset="0"/>
                <a:cs typeface="Dyuthi" panose="02000603000000000000" charset="0"/>
              </a:rPr>
              <a:t>memoryBank</a:t>
            </a:r>
            <a:endParaRPr lang="en-US" altLang="en-US" sz="16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05470" y="3185795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205470" y="4752340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7364730" y="1087755"/>
            <a:ext cx="2141220" cy="4682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64730" y="1715770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n_m1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64095" y="2322195"/>
            <a:ext cx="2141220" cy="45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n_m2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4730" y="399732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n_mx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89520" y="1180465"/>
            <a:ext cx="1555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latin typeface="Dyuthi" panose="02000603000000000000" charset="0"/>
                <a:cs typeface="Dyuthi" panose="02000603000000000000" charset="0"/>
              </a:rPr>
              <a:t>memoryBank_n</a:t>
            </a:r>
            <a:endParaRPr lang="en-US" altLang="en-US" sz="16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05470" y="3185795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205470" y="4752340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477135" y="1087755"/>
            <a:ext cx="2141220" cy="4682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7135" y="1715770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m_m1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6500" y="2322195"/>
            <a:ext cx="2141220" cy="4502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m_m2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77135" y="3997325"/>
            <a:ext cx="2141220" cy="45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  <a:sym typeface="+mn-ea"/>
              </a:rPr>
              <a:t>m_mx</a:t>
            </a:r>
            <a:endParaRPr lang="en-US" altLang="en-US" sz="1600">
              <a:solidFill>
                <a:schemeClr val="tx1"/>
              </a:solidFill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736850" y="1180465"/>
            <a:ext cx="1672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latin typeface="Dyuthi" panose="02000603000000000000" charset="0"/>
                <a:cs typeface="Dyuthi" panose="02000603000000000000" charset="0"/>
              </a:rPr>
              <a:t>memoryBank_m</a:t>
            </a:r>
            <a:endParaRPr lang="en-US" altLang="en-US" sz="16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317875" y="3185795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3317875" y="4752340"/>
            <a:ext cx="459740" cy="620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12" idx="3"/>
            <a:endCxn id="4" idx="1"/>
          </p:cNvCxnSpPr>
          <p:nvPr/>
        </p:nvCxnSpPr>
        <p:spPr>
          <a:xfrm flipV="1">
            <a:off x="4618355" y="2547620"/>
            <a:ext cx="2745740" cy="167513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 rot="19620000">
            <a:off x="5282565" y="290385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yuthi" panose="02000603000000000000" charset="0"/>
                <a:cs typeface="Dyuthi" panose="02000603000000000000" charset="0"/>
              </a:rPr>
              <a:t>rank top-1</a:t>
            </a:r>
            <a:endParaRPr lang="en-US" altLang="en-US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249805" y="19310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3660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4939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22085" y="26568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6789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37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5754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00670" y="219392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96430" y="120586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9915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96705" y="315150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2518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6031230" y="2863850"/>
            <a:ext cx="521970" cy="94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29" idx="2"/>
          </p:cNvCxnSpPr>
          <p:nvPr/>
        </p:nvCxnSpPr>
        <p:spPr>
          <a:xfrm>
            <a:off x="6733540" y="2778125"/>
            <a:ext cx="1524000" cy="1503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1"/>
            <a:endCxn id="25" idx="5"/>
          </p:cNvCxnSpPr>
          <p:nvPr/>
        </p:nvCxnSpPr>
        <p:spPr>
          <a:xfrm flipH="1" flipV="1">
            <a:off x="4229735" y="4020820"/>
            <a:ext cx="1515110" cy="83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7"/>
            <a:endCxn id="32" idx="3"/>
          </p:cNvCxnSpPr>
          <p:nvPr/>
        </p:nvCxnSpPr>
        <p:spPr>
          <a:xfrm flipV="1">
            <a:off x="5894070" y="1485265"/>
            <a:ext cx="3616960" cy="3374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5"/>
            <a:endCxn id="29" idx="2"/>
          </p:cNvCxnSpPr>
          <p:nvPr/>
        </p:nvCxnSpPr>
        <p:spPr>
          <a:xfrm>
            <a:off x="6105525" y="4020820"/>
            <a:ext cx="2152015" cy="260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  <a:endCxn id="26" idx="1"/>
          </p:cNvCxnSpPr>
          <p:nvPr/>
        </p:nvCxnSpPr>
        <p:spPr>
          <a:xfrm>
            <a:off x="5334000" y="1485265"/>
            <a:ext cx="1219200" cy="1207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26" idx="0"/>
          </p:cNvCxnSpPr>
          <p:nvPr/>
        </p:nvCxnSpPr>
        <p:spPr>
          <a:xfrm flipH="1">
            <a:off x="6628130" y="1448435"/>
            <a:ext cx="474345" cy="1208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7"/>
            <a:endCxn id="31" idx="2"/>
          </p:cNvCxnSpPr>
          <p:nvPr/>
        </p:nvCxnSpPr>
        <p:spPr>
          <a:xfrm>
            <a:off x="5334000" y="1313815"/>
            <a:ext cx="1662430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02585" y="29089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7245" y="233997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78395" y="57175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76295" y="547497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" idx="5"/>
            <a:endCxn id="43" idx="1"/>
          </p:cNvCxnSpPr>
          <p:nvPr/>
        </p:nvCxnSpPr>
        <p:spPr>
          <a:xfrm>
            <a:off x="2430145" y="2138045"/>
            <a:ext cx="503555" cy="806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3"/>
            <a:endCxn id="27" idx="7"/>
          </p:cNvCxnSpPr>
          <p:nvPr/>
        </p:nvCxnSpPr>
        <p:spPr>
          <a:xfrm flipH="1">
            <a:off x="2348230" y="3115945"/>
            <a:ext cx="585470" cy="1080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" idx="3"/>
            <a:endCxn id="27" idx="0"/>
          </p:cNvCxnSpPr>
          <p:nvPr/>
        </p:nvCxnSpPr>
        <p:spPr>
          <a:xfrm flipH="1">
            <a:off x="2273935" y="2138045"/>
            <a:ext cx="6985" cy="2022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19335" y="58750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2476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3" idx="4"/>
            <a:endCxn id="50" idx="0"/>
          </p:cNvCxnSpPr>
          <p:nvPr/>
        </p:nvCxnSpPr>
        <p:spPr>
          <a:xfrm>
            <a:off x="9302750" y="3394075"/>
            <a:ext cx="722630" cy="24809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5"/>
            <a:endCxn id="51" idx="0"/>
          </p:cNvCxnSpPr>
          <p:nvPr/>
        </p:nvCxnSpPr>
        <p:spPr>
          <a:xfrm>
            <a:off x="9377045" y="3358515"/>
            <a:ext cx="976630" cy="1465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50" idx="7"/>
          </p:cNvCxnSpPr>
          <p:nvPr/>
        </p:nvCxnSpPr>
        <p:spPr>
          <a:xfrm flipH="1">
            <a:off x="10099675" y="5066665"/>
            <a:ext cx="254000" cy="8439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6"/>
            <a:endCxn id="45" idx="3"/>
          </p:cNvCxnSpPr>
          <p:nvPr/>
        </p:nvCxnSpPr>
        <p:spPr>
          <a:xfrm>
            <a:off x="3587750" y="5596255"/>
            <a:ext cx="3921760" cy="328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3"/>
            <a:endCxn id="46" idx="7"/>
          </p:cNvCxnSpPr>
          <p:nvPr/>
        </p:nvCxnSpPr>
        <p:spPr>
          <a:xfrm flipH="1">
            <a:off x="3556635" y="5031105"/>
            <a:ext cx="2188210" cy="479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5"/>
            <a:endCxn id="45" idx="2"/>
          </p:cNvCxnSpPr>
          <p:nvPr/>
        </p:nvCxnSpPr>
        <p:spPr>
          <a:xfrm>
            <a:off x="5894070" y="5031105"/>
            <a:ext cx="1584325" cy="807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3" idx="7"/>
            <a:endCxn id="44" idx="2"/>
          </p:cNvCxnSpPr>
          <p:nvPr/>
        </p:nvCxnSpPr>
        <p:spPr>
          <a:xfrm flipV="1">
            <a:off x="3082925" y="2461260"/>
            <a:ext cx="1544320" cy="483235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3"/>
            <a:endCxn id="44" idx="0"/>
          </p:cNvCxnSpPr>
          <p:nvPr/>
        </p:nvCxnSpPr>
        <p:spPr>
          <a:xfrm flipH="1">
            <a:off x="4733290" y="1485265"/>
            <a:ext cx="451485" cy="85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5"/>
            <a:endCxn id="34" idx="2"/>
          </p:cNvCxnSpPr>
          <p:nvPr/>
        </p:nvCxnSpPr>
        <p:spPr>
          <a:xfrm>
            <a:off x="4807585" y="2546985"/>
            <a:ext cx="1117600" cy="1388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249805" y="19310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3660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4939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22085" y="26568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6789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37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5754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00670" y="219392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96430" y="120586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9915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96705" y="315150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2518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6031230" y="2863850"/>
            <a:ext cx="521970" cy="94996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29" idx="2"/>
          </p:cNvCxnSpPr>
          <p:nvPr/>
        </p:nvCxnSpPr>
        <p:spPr>
          <a:xfrm>
            <a:off x="6733540" y="2778125"/>
            <a:ext cx="1524000" cy="15036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5"/>
            <a:endCxn id="29" idx="2"/>
          </p:cNvCxnSpPr>
          <p:nvPr/>
        </p:nvCxnSpPr>
        <p:spPr>
          <a:xfrm>
            <a:off x="6105525" y="4020820"/>
            <a:ext cx="2152015" cy="2609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  <a:endCxn id="26" idx="1"/>
          </p:cNvCxnSpPr>
          <p:nvPr/>
        </p:nvCxnSpPr>
        <p:spPr>
          <a:xfrm>
            <a:off x="5334000" y="1485265"/>
            <a:ext cx="1219200" cy="1207135"/>
          </a:xfrm>
          <a:prstGeom prst="lin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26" idx="0"/>
          </p:cNvCxnSpPr>
          <p:nvPr/>
        </p:nvCxnSpPr>
        <p:spPr>
          <a:xfrm flipH="1">
            <a:off x="6628130" y="1448435"/>
            <a:ext cx="474345" cy="120840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7"/>
            <a:endCxn id="31" idx="2"/>
          </p:cNvCxnSpPr>
          <p:nvPr/>
        </p:nvCxnSpPr>
        <p:spPr>
          <a:xfrm>
            <a:off x="5334000" y="1313815"/>
            <a:ext cx="1662430" cy="1333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02585" y="29089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7245" y="233997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78395" y="57175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76295" y="547497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" idx="5"/>
            <a:endCxn id="43" idx="1"/>
          </p:cNvCxnSpPr>
          <p:nvPr/>
        </p:nvCxnSpPr>
        <p:spPr>
          <a:xfrm>
            <a:off x="2430145" y="2138045"/>
            <a:ext cx="503555" cy="806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3"/>
            <a:endCxn id="27" idx="7"/>
          </p:cNvCxnSpPr>
          <p:nvPr/>
        </p:nvCxnSpPr>
        <p:spPr>
          <a:xfrm flipH="1">
            <a:off x="2348230" y="3115945"/>
            <a:ext cx="585470" cy="1080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" idx="3"/>
            <a:endCxn id="27" idx="0"/>
          </p:cNvCxnSpPr>
          <p:nvPr/>
        </p:nvCxnSpPr>
        <p:spPr>
          <a:xfrm flipH="1">
            <a:off x="2273935" y="2138045"/>
            <a:ext cx="6985" cy="20224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19335" y="58750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2476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3" idx="4"/>
            <a:endCxn id="50" idx="0"/>
          </p:cNvCxnSpPr>
          <p:nvPr/>
        </p:nvCxnSpPr>
        <p:spPr>
          <a:xfrm>
            <a:off x="9302750" y="3394075"/>
            <a:ext cx="722630" cy="2480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5"/>
            <a:endCxn id="51" idx="0"/>
          </p:cNvCxnSpPr>
          <p:nvPr/>
        </p:nvCxnSpPr>
        <p:spPr>
          <a:xfrm>
            <a:off x="9377045" y="3358515"/>
            <a:ext cx="976630" cy="14655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50" idx="7"/>
          </p:cNvCxnSpPr>
          <p:nvPr/>
        </p:nvCxnSpPr>
        <p:spPr>
          <a:xfrm flipH="1">
            <a:off x="10099675" y="5066665"/>
            <a:ext cx="254000" cy="8439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3"/>
            <a:endCxn id="46" idx="7"/>
          </p:cNvCxnSpPr>
          <p:nvPr/>
        </p:nvCxnSpPr>
        <p:spPr>
          <a:xfrm flipH="1">
            <a:off x="3556635" y="5031105"/>
            <a:ext cx="2188210" cy="479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28" idx="6"/>
            <a:endCxn id="45" idx="1"/>
          </p:cNvCxnSpPr>
          <p:nvPr/>
        </p:nvCxnSpPr>
        <p:spPr>
          <a:xfrm>
            <a:off x="5925185" y="4945380"/>
            <a:ext cx="1584325" cy="807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6" idx="5"/>
            <a:endCxn id="45" idx="2"/>
          </p:cNvCxnSpPr>
          <p:nvPr/>
        </p:nvCxnSpPr>
        <p:spPr>
          <a:xfrm>
            <a:off x="3556635" y="5681980"/>
            <a:ext cx="3921760" cy="156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249805" y="19310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3660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4939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22085" y="26568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6789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37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57540" y="41605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00670" y="219392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96430" y="120586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79915" y="127825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96705" y="315150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25185" y="381381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3"/>
            <a:endCxn id="34" idx="0"/>
          </p:cNvCxnSpPr>
          <p:nvPr/>
        </p:nvCxnSpPr>
        <p:spPr>
          <a:xfrm flipH="1">
            <a:off x="6031230" y="2863850"/>
            <a:ext cx="521970" cy="94996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6"/>
            <a:endCxn id="29" idx="2"/>
          </p:cNvCxnSpPr>
          <p:nvPr/>
        </p:nvCxnSpPr>
        <p:spPr>
          <a:xfrm>
            <a:off x="6733540" y="2778125"/>
            <a:ext cx="1524000" cy="15036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5"/>
            <a:endCxn id="29" idx="2"/>
          </p:cNvCxnSpPr>
          <p:nvPr/>
        </p:nvCxnSpPr>
        <p:spPr>
          <a:xfrm>
            <a:off x="6105525" y="4020820"/>
            <a:ext cx="2152015" cy="2609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  <a:endCxn id="26" idx="1"/>
          </p:cNvCxnSpPr>
          <p:nvPr/>
        </p:nvCxnSpPr>
        <p:spPr>
          <a:xfrm>
            <a:off x="5334000" y="1485265"/>
            <a:ext cx="1219200" cy="12071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26" idx="0"/>
          </p:cNvCxnSpPr>
          <p:nvPr/>
        </p:nvCxnSpPr>
        <p:spPr>
          <a:xfrm flipH="1">
            <a:off x="6628130" y="1448435"/>
            <a:ext cx="474345" cy="12084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7"/>
            <a:endCxn id="31" idx="2"/>
          </p:cNvCxnSpPr>
          <p:nvPr/>
        </p:nvCxnSpPr>
        <p:spPr>
          <a:xfrm>
            <a:off x="5334000" y="1313815"/>
            <a:ext cx="1662430" cy="133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02585" y="290893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7245" y="233997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478395" y="571754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76295" y="547497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" idx="5"/>
            <a:endCxn id="43" idx="1"/>
          </p:cNvCxnSpPr>
          <p:nvPr/>
        </p:nvCxnSpPr>
        <p:spPr>
          <a:xfrm>
            <a:off x="2430145" y="2138045"/>
            <a:ext cx="503555" cy="806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3"/>
            <a:endCxn id="27" idx="7"/>
          </p:cNvCxnSpPr>
          <p:nvPr/>
        </p:nvCxnSpPr>
        <p:spPr>
          <a:xfrm flipH="1">
            <a:off x="2348230" y="3115945"/>
            <a:ext cx="585470" cy="1080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" idx="3"/>
            <a:endCxn id="27" idx="0"/>
          </p:cNvCxnSpPr>
          <p:nvPr/>
        </p:nvCxnSpPr>
        <p:spPr>
          <a:xfrm flipH="1">
            <a:off x="2273935" y="2138045"/>
            <a:ext cx="6985" cy="20224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19335" y="5875020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247630" y="4824095"/>
            <a:ext cx="211455" cy="2425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3" idx="4"/>
            <a:endCxn id="50" idx="0"/>
          </p:cNvCxnSpPr>
          <p:nvPr/>
        </p:nvCxnSpPr>
        <p:spPr>
          <a:xfrm>
            <a:off x="9302750" y="3394075"/>
            <a:ext cx="722630" cy="2480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5"/>
            <a:endCxn id="51" idx="0"/>
          </p:cNvCxnSpPr>
          <p:nvPr/>
        </p:nvCxnSpPr>
        <p:spPr>
          <a:xfrm>
            <a:off x="9377045" y="3358515"/>
            <a:ext cx="976630" cy="14655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50" idx="7"/>
          </p:cNvCxnSpPr>
          <p:nvPr/>
        </p:nvCxnSpPr>
        <p:spPr>
          <a:xfrm flipH="1">
            <a:off x="10099675" y="5066665"/>
            <a:ext cx="254000" cy="8439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46" idx="6"/>
            <a:endCxn id="28" idx="3"/>
          </p:cNvCxnSpPr>
          <p:nvPr/>
        </p:nvCxnSpPr>
        <p:spPr>
          <a:xfrm flipV="1">
            <a:off x="3587750" y="5031105"/>
            <a:ext cx="2157095" cy="5651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28" idx="6"/>
            <a:endCxn id="45" idx="2"/>
          </p:cNvCxnSpPr>
          <p:nvPr/>
        </p:nvCxnSpPr>
        <p:spPr>
          <a:xfrm>
            <a:off x="5925185" y="4945380"/>
            <a:ext cx="1553210" cy="8934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6" idx="5"/>
            <a:endCxn id="45" idx="3"/>
          </p:cNvCxnSpPr>
          <p:nvPr/>
        </p:nvCxnSpPr>
        <p:spPr>
          <a:xfrm>
            <a:off x="3556635" y="5681980"/>
            <a:ext cx="3952875" cy="242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FreeMono</vt:lpstr>
      <vt:lpstr>Segoe Print</vt:lpstr>
      <vt:lpstr>Dyuthi</vt:lpstr>
      <vt:lpstr>Trebuchet MS</vt:lpstr>
      <vt:lpstr>微软雅黑</vt:lpstr>
      <vt:lpstr>Arial Unicode MS</vt:lpstr>
      <vt:lpstr>Arial Black</vt:lpstr>
      <vt:lpstr>Times New Roman</vt:lpstr>
      <vt:lpstr>Calibri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hcj</dc:creator>
  <cp:lastModifiedBy>内禀矫顽力</cp:lastModifiedBy>
  <cp:revision>10</cp:revision>
  <dcterms:created xsi:type="dcterms:W3CDTF">2020-01-15T04:15:00Z</dcterms:created>
  <dcterms:modified xsi:type="dcterms:W3CDTF">2020-01-18T03:16:20Z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