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43755" y="218884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90950" y="237045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104005" y="3083560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05045" y="2955290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5" idx="3"/>
            <a:endCxn id="6" idx="7"/>
          </p:cNvCxnSpPr>
          <p:nvPr/>
        </p:nvCxnSpPr>
        <p:spPr>
          <a:xfrm flipH="1">
            <a:off x="3952240" y="2370455"/>
            <a:ext cx="718820" cy="3111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5"/>
            <a:endCxn id="8" idx="2"/>
          </p:cNvCxnSpPr>
          <p:nvPr/>
        </p:nvCxnSpPr>
        <p:spPr>
          <a:xfrm>
            <a:off x="3952240" y="2552065"/>
            <a:ext cx="852805" cy="50990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  <a:effectLst>
            <a:outerShdw blurRad="76200" dir="13500000" sy="23000" kx="1200000" algn="br" rotWithShape="0">
              <a:schemeClr val="bg2">
                <a:lumMod val="75000"/>
                <a:alpha val="11000"/>
              </a:scheme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5"/>
            <a:endCxn id="8" idx="7"/>
          </p:cNvCxnSpPr>
          <p:nvPr/>
        </p:nvCxnSpPr>
        <p:spPr>
          <a:xfrm>
            <a:off x="4805045" y="2370455"/>
            <a:ext cx="161290" cy="61595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4"/>
            <a:endCxn id="7" idx="7"/>
          </p:cNvCxnSpPr>
          <p:nvPr/>
        </p:nvCxnSpPr>
        <p:spPr>
          <a:xfrm flipH="1">
            <a:off x="4265295" y="2401570"/>
            <a:ext cx="473075" cy="71310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5"/>
            <a:endCxn id="8" idx="3"/>
          </p:cNvCxnSpPr>
          <p:nvPr/>
        </p:nvCxnSpPr>
        <p:spPr>
          <a:xfrm flipV="1">
            <a:off x="4265295" y="3136900"/>
            <a:ext cx="567055" cy="12827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644640" y="98996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65295" y="1737360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259070" y="218884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5" idx="4"/>
            <a:endCxn id="5" idx="1"/>
          </p:cNvCxnSpPr>
          <p:nvPr/>
        </p:nvCxnSpPr>
        <p:spPr>
          <a:xfrm>
            <a:off x="4359910" y="1950085"/>
            <a:ext cx="311150" cy="26987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6" idx="3"/>
            <a:endCxn id="5" idx="5"/>
          </p:cNvCxnSpPr>
          <p:nvPr/>
        </p:nvCxnSpPr>
        <p:spPr>
          <a:xfrm flipH="1">
            <a:off x="4805045" y="2370455"/>
            <a:ext cx="48133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6"/>
            <a:endCxn id="16" idx="1"/>
          </p:cNvCxnSpPr>
          <p:nvPr/>
        </p:nvCxnSpPr>
        <p:spPr>
          <a:xfrm>
            <a:off x="4453890" y="1844040"/>
            <a:ext cx="832485" cy="37592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5" idx="7"/>
            <a:endCxn id="14" idx="2"/>
          </p:cNvCxnSpPr>
          <p:nvPr/>
        </p:nvCxnSpPr>
        <p:spPr>
          <a:xfrm flipV="1">
            <a:off x="4426585" y="1096645"/>
            <a:ext cx="2218055" cy="67183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442200" y="305244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535545" y="2339340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576060" y="270065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16" idx="5"/>
            <a:endCxn id="23" idx="2"/>
          </p:cNvCxnSpPr>
          <p:nvPr/>
        </p:nvCxnSpPr>
        <p:spPr>
          <a:xfrm>
            <a:off x="5420360" y="2370455"/>
            <a:ext cx="1155700" cy="43688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" idx="3"/>
            <a:endCxn id="23" idx="7"/>
          </p:cNvCxnSpPr>
          <p:nvPr/>
        </p:nvCxnSpPr>
        <p:spPr>
          <a:xfrm flipH="1">
            <a:off x="6737350" y="2520950"/>
            <a:ext cx="825500" cy="21082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2" idx="5"/>
            <a:endCxn id="21" idx="7"/>
          </p:cNvCxnSpPr>
          <p:nvPr/>
        </p:nvCxnSpPr>
        <p:spPr>
          <a:xfrm flipH="1">
            <a:off x="7603490" y="2520950"/>
            <a:ext cx="93345" cy="56261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1" idx="1"/>
            <a:endCxn id="23" idx="5"/>
          </p:cNvCxnSpPr>
          <p:nvPr/>
        </p:nvCxnSpPr>
        <p:spPr>
          <a:xfrm flipH="1" flipV="1">
            <a:off x="6737350" y="2882265"/>
            <a:ext cx="732155" cy="20129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217035" y="4721860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086610" y="441007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652905" y="255206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30" idx="5"/>
            <a:endCxn id="29" idx="0"/>
          </p:cNvCxnSpPr>
          <p:nvPr/>
        </p:nvCxnSpPr>
        <p:spPr>
          <a:xfrm>
            <a:off x="1814195" y="2733675"/>
            <a:ext cx="367030" cy="16764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9" idx="6"/>
            <a:endCxn id="28" idx="2"/>
          </p:cNvCxnSpPr>
          <p:nvPr/>
        </p:nvCxnSpPr>
        <p:spPr>
          <a:xfrm>
            <a:off x="2275205" y="4516755"/>
            <a:ext cx="1941830" cy="31178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7253605" y="4828540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481185" y="358203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823585" y="3919220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941310" y="403288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>
            <a:stCxn id="21" idx="4"/>
            <a:endCxn id="36" idx="0"/>
          </p:cNvCxnSpPr>
          <p:nvPr/>
        </p:nvCxnSpPr>
        <p:spPr>
          <a:xfrm>
            <a:off x="7536815" y="3265170"/>
            <a:ext cx="499110" cy="76771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6" idx="4"/>
            <a:endCxn id="33" idx="7"/>
          </p:cNvCxnSpPr>
          <p:nvPr/>
        </p:nvCxnSpPr>
        <p:spPr>
          <a:xfrm flipH="1">
            <a:off x="7414895" y="4245610"/>
            <a:ext cx="621030" cy="61404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5" idx="4"/>
            <a:endCxn id="33" idx="1"/>
          </p:cNvCxnSpPr>
          <p:nvPr/>
        </p:nvCxnSpPr>
        <p:spPr>
          <a:xfrm>
            <a:off x="5918200" y="4131945"/>
            <a:ext cx="1362710" cy="72771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5" idx="6"/>
            <a:endCxn id="36" idx="2"/>
          </p:cNvCxnSpPr>
          <p:nvPr/>
        </p:nvCxnSpPr>
        <p:spPr>
          <a:xfrm>
            <a:off x="6012180" y="4025900"/>
            <a:ext cx="1929130" cy="11366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4643755" y="218884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90950" y="237045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104005" y="3083560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05045" y="2955290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5" idx="3"/>
            <a:endCxn id="6" idx="7"/>
          </p:cNvCxnSpPr>
          <p:nvPr/>
        </p:nvCxnSpPr>
        <p:spPr>
          <a:xfrm flipH="1">
            <a:off x="3952240" y="2370455"/>
            <a:ext cx="718820" cy="31115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5"/>
            <a:endCxn id="8" idx="2"/>
          </p:cNvCxnSpPr>
          <p:nvPr/>
        </p:nvCxnSpPr>
        <p:spPr>
          <a:xfrm>
            <a:off x="3952240" y="2552065"/>
            <a:ext cx="852805" cy="509905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76200" dir="13500000" sy="23000" kx="1200000" algn="br" rotWithShape="0">
              <a:schemeClr val="bg2">
                <a:lumMod val="75000"/>
                <a:alpha val="11000"/>
              </a:scheme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5"/>
            <a:endCxn id="8" idx="7"/>
          </p:cNvCxnSpPr>
          <p:nvPr/>
        </p:nvCxnSpPr>
        <p:spPr>
          <a:xfrm>
            <a:off x="4805045" y="2370455"/>
            <a:ext cx="161290" cy="615950"/>
          </a:xfrm>
          <a:prstGeom prst="line">
            <a:avLst/>
          </a:prstGeom>
          <a:ln w="38100">
            <a:solidFill>
              <a:schemeClr val="accent6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4"/>
            <a:endCxn id="7" idx="7"/>
          </p:cNvCxnSpPr>
          <p:nvPr/>
        </p:nvCxnSpPr>
        <p:spPr>
          <a:xfrm flipH="1">
            <a:off x="4265295" y="2401570"/>
            <a:ext cx="473075" cy="713105"/>
          </a:xfrm>
          <a:prstGeom prst="line">
            <a:avLst/>
          </a:prstGeom>
          <a:ln w="38100">
            <a:solidFill>
              <a:schemeClr val="accent6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5"/>
            <a:endCxn id="8" idx="3"/>
          </p:cNvCxnSpPr>
          <p:nvPr/>
        </p:nvCxnSpPr>
        <p:spPr>
          <a:xfrm flipV="1">
            <a:off x="4265295" y="3136900"/>
            <a:ext cx="567055" cy="128270"/>
          </a:xfrm>
          <a:prstGeom prst="line">
            <a:avLst/>
          </a:prstGeom>
          <a:ln w="38100">
            <a:solidFill>
              <a:schemeClr val="accent6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644640" y="98996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65295" y="1737360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259070" y="218884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5" idx="4"/>
            <a:endCxn id="5" idx="1"/>
          </p:cNvCxnSpPr>
          <p:nvPr/>
        </p:nvCxnSpPr>
        <p:spPr>
          <a:xfrm>
            <a:off x="4359910" y="1950085"/>
            <a:ext cx="311150" cy="269875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6" idx="3"/>
            <a:endCxn id="5" idx="5"/>
          </p:cNvCxnSpPr>
          <p:nvPr/>
        </p:nvCxnSpPr>
        <p:spPr>
          <a:xfrm flipH="1">
            <a:off x="4805045" y="2370455"/>
            <a:ext cx="481330" cy="0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76200" dir="13500000" sx="112000" sy="112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6"/>
            <a:endCxn id="16" idx="1"/>
          </p:cNvCxnSpPr>
          <p:nvPr/>
        </p:nvCxnSpPr>
        <p:spPr>
          <a:xfrm>
            <a:off x="4453890" y="1844040"/>
            <a:ext cx="832485" cy="375920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76200" dir="13500000" sx="112000" sy="112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442200" y="305244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535545" y="2339340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576060" y="270065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22" idx="3"/>
            <a:endCxn id="23" idx="7"/>
          </p:cNvCxnSpPr>
          <p:nvPr/>
        </p:nvCxnSpPr>
        <p:spPr>
          <a:xfrm flipH="1">
            <a:off x="6737350" y="2520950"/>
            <a:ext cx="825500" cy="210820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2" idx="5"/>
            <a:endCxn id="21" idx="7"/>
          </p:cNvCxnSpPr>
          <p:nvPr/>
        </p:nvCxnSpPr>
        <p:spPr>
          <a:xfrm flipH="1">
            <a:off x="7603490" y="2520950"/>
            <a:ext cx="93345" cy="562610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1" idx="1"/>
            <a:endCxn id="23" idx="5"/>
          </p:cNvCxnSpPr>
          <p:nvPr/>
        </p:nvCxnSpPr>
        <p:spPr>
          <a:xfrm flipH="1" flipV="1">
            <a:off x="6737350" y="2882265"/>
            <a:ext cx="732155" cy="201295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217035" y="4721860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086610" y="441007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652905" y="255206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253605" y="4828540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481185" y="358203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823585" y="3919220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941310" y="403288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>
            <a:stCxn id="35" idx="5"/>
            <a:endCxn id="33" idx="2"/>
          </p:cNvCxnSpPr>
          <p:nvPr/>
        </p:nvCxnSpPr>
        <p:spPr>
          <a:xfrm>
            <a:off x="5984875" y="4100830"/>
            <a:ext cx="1268730" cy="834390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5" idx="6"/>
            <a:endCxn id="36" idx="2"/>
          </p:cNvCxnSpPr>
          <p:nvPr/>
        </p:nvCxnSpPr>
        <p:spPr>
          <a:xfrm>
            <a:off x="6012180" y="4025900"/>
            <a:ext cx="1929130" cy="113665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6" idx="4"/>
            <a:endCxn id="33" idx="7"/>
          </p:cNvCxnSpPr>
          <p:nvPr/>
        </p:nvCxnSpPr>
        <p:spPr>
          <a:xfrm flipH="1">
            <a:off x="7414895" y="4245610"/>
            <a:ext cx="621030" cy="614045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4643755" y="218884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90950" y="237045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104005" y="3083560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05045" y="2955290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5" idx="3"/>
            <a:endCxn id="6" idx="7"/>
          </p:cNvCxnSpPr>
          <p:nvPr/>
        </p:nvCxnSpPr>
        <p:spPr>
          <a:xfrm flipH="1">
            <a:off x="3952240" y="2370455"/>
            <a:ext cx="718820" cy="31115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5"/>
            <a:endCxn id="8" idx="2"/>
          </p:cNvCxnSpPr>
          <p:nvPr/>
        </p:nvCxnSpPr>
        <p:spPr>
          <a:xfrm>
            <a:off x="3952240" y="2552065"/>
            <a:ext cx="852805" cy="509905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76200" dir="13500000" sy="23000" kx="1200000" algn="br" rotWithShape="0">
              <a:schemeClr val="bg2">
                <a:lumMod val="75000"/>
                <a:alpha val="11000"/>
              </a:scheme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5"/>
            <a:endCxn id="8" idx="7"/>
          </p:cNvCxnSpPr>
          <p:nvPr/>
        </p:nvCxnSpPr>
        <p:spPr>
          <a:xfrm>
            <a:off x="4805045" y="2370455"/>
            <a:ext cx="161290" cy="61595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4"/>
            <a:endCxn id="7" idx="7"/>
          </p:cNvCxnSpPr>
          <p:nvPr/>
        </p:nvCxnSpPr>
        <p:spPr>
          <a:xfrm flipH="1">
            <a:off x="4265295" y="2401570"/>
            <a:ext cx="473075" cy="713105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5"/>
            <a:endCxn id="8" idx="3"/>
          </p:cNvCxnSpPr>
          <p:nvPr/>
        </p:nvCxnSpPr>
        <p:spPr>
          <a:xfrm flipV="1">
            <a:off x="4265295" y="3136900"/>
            <a:ext cx="567055" cy="12827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644640" y="98996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65295" y="1737360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259070" y="218884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5" idx="4"/>
            <a:endCxn id="5" idx="1"/>
          </p:cNvCxnSpPr>
          <p:nvPr/>
        </p:nvCxnSpPr>
        <p:spPr>
          <a:xfrm>
            <a:off x="4359910" y="1950085"/>
            <a:ext cx="311150" cy="269875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6" idx="3"/>
            <a:endCxn id="5" idx="5"/>
          </p:cNvCxnSpPr>
          <p:nvPr/>
        </p:nvCxnSpPr>
        <p:spPr>
          <a:xfrm flipH="1">
            <a:off x="4805045" y="2370455"/>
            <a:ext cx="48133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6"/>
            <a:endCxn id="16" idx="1"/>
          </p:cNvCxnSpPr>
          <p:nvPr/>
        </p:nvCxnSpPr>
        <p:spPr>
          <a:xfrm>
            <a:off x="4453890" y="1844040"/>
            <a:ext cx="832485" cy="37592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442200" y="305244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535545" y="2339340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576060" y="270065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22" idx="3"/>
            <a:endCxn id="23" idx="7"/>
          </p:cNvCxnSpPr>
          <p:nvPr/>
        </p:nvCxnSpPr>
        <p:spPr>
          <a:xfrm flipH="1">
            <a:off x="6737350" y="2520950"/>
            <a:ext cx="825500" cy="210820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2" idx="5"/>
            <a:endCxn id="21" idx="7"/>
          </p:cNvCxnSpPr>
          <p:nvPr/>
        </p:nvCxnSpPr>
        <p:spPr>
          <a:xfrm flipH="1">
            <a:off x="7603490" y="2520950"/>
            <a:ext cx="93345" cy="562610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1" idx="1"/>
            <a:endCxn id="23" idx="5"/>
          </p:cNvCxnSpPr>
          <p:nvPr/>
        </p:nvCxnSpPr>
        <p:spPr>
          <a:xfrm flipH="1" flipV="1">
            <a:off x="6737350" y="2882265"/>
            <a:ext cx="732155" cy="201295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217035" y="4721860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086610" y="441007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652905" y="255206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253605" y="4828540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481185" y="358203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823585" y="3919220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941310" y="4032885"/>
            <a:ext cx="188595" cy="2127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>
            <a:stCxn id="35" idx="5"/>
            <a:endCxn id="33" idx="1"/>
          </p:cNvCxnSpPr>
          <p:nvPr/>
        </p:nvCxnSpPr>
        <p:spPr>
          <a:xfrm>
            <a:off x="5984875" y="4100830"/>
            <a:ext cx="1296035" cy="758825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35" idx="7"/>
            <a:endCxn id="36" idx="2"/>
          </p:cNvCxnSpPr>
          <p:nvPr/>
        </p:nvCxnSpPr>
        <p:spPr>
          <a:xfrm>
            <a:off x="5984875" y="3950335"/>
            <a:ext cx="1956435" cy="189230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6" idx="4"/>
            <a:endCxn id="33" idx="7"/>
          </p:cNvCxnSpPr>
          <p:nvPr/>
        </p:nvCxnSpPr>
        <p:spPr>
          <a:xfrm flipH="1">
            <a:off x="7414895" y="4245610"/>
            <a:ext cx="621030" cy="614045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19050" prstMaterial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内禀矫顽力</cp:lastModifiedBy>
  <cp:revision>25</cp:revision>
  <dcterms:created xsi:type="dcterms:W3CDTF">2019-06-19T02:08:00Z</dcterms:created>
  <dcterms:modified xsi:type="dcterms:W3CDTF">2020-01-14T12:23:32Z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