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51"/>
  </p:normalViewPr>
  <p:slideViewPr>
    <p:cSldViewPr snapToGrid="0" snapToObjects="1" showGuides="1">
      <p:cViewPr varScale="1">
        <p:scale>
          <a:sx n="88" d="100"/>
          <a:sy n="88" d="100"/>
        </p:scale>
        <p:origin x="3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6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BAFA-85D0-434A-9B8D-51A5FEE9DC2E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F174-6315-AD46-842B-40B11378ED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127499" y="3046663"/>
            <a:ext cx="2723243" cy="1431899"/>
            <a:chOff x="1906814" y="4831921"/>
            <a:chExt cx="2723243" cy="14318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814" y="4831921"/>
              <a:ext cx="2723243" cy="1431899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2351314" y="4905829"/>
              <a:ext cx="1799772" cy="1103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7" y="3579131"/>
            <a:ext cx="786161" cy="786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37" y="2917371"/>
            <a:ext cx="300264" cy="300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166" y="3429000"/>
            <a:ext cx="300264" cy="30026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952343" y="2162629"/>
            <a:ext cx="624114" cy="76925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0057" y="3152001"/>
            <a:ext cx="841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Bb8.HTML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2800" y="3549394"/>
            <a:ext cx="841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Bb8.JS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915" y="3290500"/>
            <a:ext cx="841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Emotiv</a:t>
            </a:r>
            <a:r>
              <a:rPr lang="en-GB" sz="1200" dirty="0" smtClean="0"/>
              <a:t> CP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3658" y="3747700"/>
            <a:ext cx="841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Emotiv</a:t>
            </a:r>
            <a:r>
              <a:rPr lang="en-GB" sz="1200" dirty="0" smtClean="0"/>
              <a:t> EK</a:t>
            </a:r>
            <a:endParaRPr lang="en-GB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2" y="3585028"/>
            <a:ext cx="234949" cy="234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522" y="1857827"/>
            <a:ext cx="982926" cy="6957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909" y="1762125"/>
            <a:ext cx="300264" cy="30026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937829" y="3309257"/>
            <a:ext cx="1074057" cy="26125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943" y="1059543"/>
            <a:ext cx="909864" cy="9098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7" y="2093686"/>
            <a:ext cx="1117600" cy="1117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24915" y="2090057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07771" y="2830287"/>
            <a:ext cx="2220686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5384802" y="3225804"/>
            <a:ext cx="711198" cy="203196"/>
          </a:xfrm>
          <a:prstGeom prst="bentConnector3">
            <a:avLst>
              <a:gd name="adj1" fmla="val -5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93257" y="1959429"/>
            <a:ext cx="1190172" cy="42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133601" y="1553029"/>
            <a:ext cx="1277256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35200" y="3193143"/>
            <a:ext cx="2249714" cy="36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29714" y="342900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7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026228" y="342900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6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844800" y="133168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5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69771" y="210819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744684" y="271054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3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5595257" y="271779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714" y="264451"/>
            <a:ext cx="1962150" cy="447655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-566056" y="-537029"/>
            <a:ext cx="5399314" cy="4455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Vigorelli</dc:creator>
  <cp:lastModifiedBy>GIOVANNI Vigorelli</cp:lastModifiedBy>
  <cp:revision>4</cp:revision>
  <dcterms:created xsi:type="dcterms:W3CDTF">2017-04-03T23:33:21Z</dcterms:created>
  <dcterms:modified xsi:type="dcterms:W3CDTF">2017-04-04T02:42:34Z</dcterms:modified>
</cp:coreProperties>
</file>