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8"/>
    <p:restoredTop sz="94681"/>
  </p:normalViewPr>
  <p:slideViewPr>
    <p:cSldViewPr snapToGrid="0" snapToObjects="1" showGuides="1">
      <p:cViewPr varScale="1">
        <p:scale>
          <a:sx n="73" d="100"/>
          <a:sy n="73" d="100"/>
        </p:scale>
        <p:origin x="224" y="92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6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05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3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0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6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61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8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1FFE2-4F90-2A47-BB78-B51B6B5284D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9950-4C0D-564B-AA48-12ECA4A6E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63670" y="3061739"/>
            <a:ext cx="1912975" cy="16157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Node App</a:t>
            </a:r>
          </a:p>
          <a:p>
            <a:pPr algn="ctr"/>
            <a:r>
              <a:rPr lang="en-GB" dirty="0" smtClean="0"/>
              <a:t>Gino</a:t>
            </a:r>
          </a:p>
          <a:p>
            <a:pPr algn="ctr"/>
            <a:r>
              <a:rPr lang="en-GB" dirty="0" smtClean="0"/>
              <a:t>(Slack bot logic)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9523" y="3165229"/>
            <a:ext cx="1723293" cy="1301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wit.ai</a:t>
            </a:r>
            <a:endParaRPr lang="en-GB" dirty="0" smtClean="0"/>
          </a:p>
          <a:p>
            <a:pPr algn="ctr"/>
            <a:r>
              <a:rPr lang="en-GB" dirty="0" smtClean="0"/>
              <a:t>(natural language service)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777154" y="539262"/>
            <a:ext cx="1723293" cy="1301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7600300" y="3055878"/>
            <a:ext cx="1830915" cy="7599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 App</a:t>
            </a:r>
          </a:p>
          <a:p>
            <a:pPr algn="ctr"/>
            <a:r>
              <a:rPr lang="en-GB" dirty="0" smtClean="0"/>
              <a:t>time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00299" y="4826062"/>
            <a:ext cx="1830915" cy="7599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 App</a:t>
            </a:r>
          </a:p>
          <a:p>
            <a:pPr algn="ctr"/>
            <a:r>
              <a:rPr lang="is-IS" dirty="0" smtClean="0"/>
              <a:t>… </a:t>
            </a:r>
            <a:r>
              <a:rPr lang="en-GB" dirty="0" smtClean="0"/>
              <a:t>others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00301" y="3940970"/>
            <a:ext cx="1830915" cy="7599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 App</a:t>
            </a:r>
          </a:p>
          <a:p>
            <a:pPr algn="ctr"/>
            <a:r>
              <a:rPr lang="en-GB" dirty="0" smtClean="0"/>
              <a:t>weather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62047" y="2426674"/>
            <a:ext cx="6154616" cy="385103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400242" y="2426674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Microservices</a:t>
            </a:r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93831" y="3815860"/>
            <a:ext cx="10902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34708" y="2160941"/>
            <a:ext cx="4308" cy="7190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15849" y="2209799"/>
            <a:ext cx="4308" cy="7190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642729" y="3435870"/>
            <a:ext cx="830733" cy="79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08817" y="3869622"/>
            <a:ext cx="764645" cy="327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42729" y="4197364"/>
            <a:ext cx="825400" cy="807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0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1308" y="1266092"/>
            <a:ext cx="3956539" cy="2690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dirty="0" smtClean="0"/>
              <a:t>Main App (Gino)</a:t>
            </a:r>
            <a:endParaRPr lang="en-GB" dirty="0"/>
          </a:p>
          <a:p>
            <a:pPr algn="ctr"/>
            <a:r>
              <a:rPr lang="en-GB" dirty="0" err="1" smtClean="0"/>
              <a:t>Node.js</a:t>
            </a:r>
            <a:r>
              <a:rPr lang="en-GB" dirty="0" smtClean="0"/>
              <a:t> app using </a:t>
            </a:r>
            <a:r>
              <a:rPr lang="en-GB" dirty="0" err="1" smtClean="0"/>
              <a:t>Express.js</a:t>
            </a:r>
            <a:endParaRPr lang="en-GB" dirty="0" smtClean="0"/>
          </a:p>
          <a:p>
            <a:pPr algn="ctr"/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Handle connection to Slack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Receive messages from Slack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Process messages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Route messages to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Send replies to Slack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Handle service registration</a:t>
            </a:r>
            <a:endParaRPr lang="en-GB" dirty="0" smtClean="0"/>
          </a:p>
          <a:p>
            <a:pPr marL="285750" indent="-285750">
              <a:buFont typeface="Arial" charset="0"/>
              <a:buChar char="•"/>
            </a:pPr>
            <a:endParaRPr lang="en-GB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584582" y="627182"/>
            <a:ext cx="3956539" cy="7620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dirty="0" smtClean="0"/>
              <a:t>Time</a:t>
            </a:r>
          </a:p>
          <a:p>
            <a:pPr algn="ctr"/>
            <a:r>
              <a:rPr lang="en-GB" sz="2000" dirty="0" err="1" smtClean="0"/>
              <a:t>Node.js</a:t>
            </a:r>
            <a:r>
              <a:rPr lang="en-GB" sz="2000" dirty="0" smtClean="0"/>
              <a:t> app using </a:t>
            </a:r>
            <a:r>
              <a:rPr lang="en-GB" sz="2000" dirty="0" err="1" smtClean="0"/>
              <a:t>Express.js</a:t>
            </a:r>
            <a:endParaRPr lang="en-GB" sz="2000" dirty="0" smtClean="0"/>
          </a:p>
          <a:p>
            <a:pPr algn="ctr"/>
            <a:r>
              <a:rPr lang="en-GB" sz="2000" dirty="0" smtClean="0"/>
              <a:t> </a:t>
            </a:r>
            <a:endParaRPr lang="en-GB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584582" y="1535720"/>
            <a:ext cx="3956539" cy="7620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dirty="0" smtClean="0"/>
              <a:t>Weather</a:t>
            </a:r>
          </a:p>
          <a:p>
            <a:pPr algn="ctr"/>
            <a:r>
              <a:rPr lang="en-GB" sz="2000" dirty="0" err="1" smtClean="0"/>
              <a:t>Node.js</a:t>
            </a:r>
            <a:r>
              <a:rPr lang="en-GB" sz="2000" dirty="0" smtClean="0"/>
              <a:t> app using </a:t>
            </a:r>
            <a:r>
              <a:rPr lang="en-GB" sz="2000" dirty="0" err="1" smtClean="0"/>
              <a:t>Express.js</a:t>
            </a:r>
            <a:endParaRPr lang="en-GB" sz="2000" dirty="0" smtClean="0"/>
          </a:p>
          <a:p>
            <a:pPr algn="ctr"/>
            <a:r>
              <a:rPr lang="en-GB" sz="2000" dirty="0" smtClean="0"/>
              <a:t> </a:t>
            </a:r>
            <a:endParaRPr lang="en-GB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584582" y="2444258"/>
            <a:ext cx="3956539" cy="7620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2000" dirty="0" smtClean="0"/>
              <a:t>…...</a:t>
            </a:r>
            <a:endParaRPr lang="en-GB" sz="2000" dirty="0" smtClean="0"/>
          </a:p>
          <a:p>
            <a:pPr algn="ctr"/>
            <a:r>
              <a:rPr lang="en-GB" sz="2000" dirty="0" smtClean="0"/>
              <a:t> </a:t>
            </a:r>
            <a:endParaRPr lang="en-GB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584581" y="3575536"/>
            <a:ext cx="3956539" cy="7620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Wit (external service)</a:t>
            </a:r>
            <a:endParaRPr lang="en-GB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0181488" y="627182"/>
            <a:ext cx="1834661" cy="7620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Google API</a:t>
            </a:r>
          </a:p>
          <a:p>
            <a:pPr algn="ctr"/>
            <a:r>
              <a:rPr lang="en-US" sz="2000" dirty="0" smtClean="0"/>
              <a:t>(ext. service)</a:t>
            </a:r>
            <a:endParaRPr lang="en-GB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0202005" y="1541580"/>
            <a:ext cx="1834661" cy="7620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Google API</a:t>
            </a:r>
          </a:p>
          <a:p>
            <a:pPr algn="ctr"/>
            <a:r>
              <a:rPr lang="en-US" sz="2000" dirty="0" smtClean="0"/>
              <a:t>(ext. service)</a:t>
            </a:r>
            <a:endParaRPr lang="en-GB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91308" y="5281244"/>
            <a:ext cx="826477" cy="240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1307" y="5767752"/>
            <a:ext cx="826477" cy="240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10560" y="5216740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Internal services</a:t>
            </a:r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1910560" y="5703248"/>
            <a:ext cx="17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39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94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Vigorelli</dc:creator>
  <cp:lastModifiedBy>GIOVANNI Vigorelli</cp:lastModifiedBy>
  <cp:revision>2</cp:revision>
  <dcterms:created xsi:type="dcterms:W3CDTF">2017-01-24T19:04:16Z</dcterms:created>
  <dcterms:modified xsi:type="dcterms:W3CDTF">2017-01-24T19:20:45Z</dcterms:modified>
</cp:coreProperties>
</file>