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5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/>
    <p:restoredTop sz="94682"/>
  </p:normalViewPr>
  <p:slideViewPr>
    <p:cSldViewPr snapToGrid="0" snapToObjects="1" showGuides="1">
      <p:cViewPr varScale="1">
        <p:scale>
          <a:sx n="103" d="100"/>
          <a:sy n="103" d="100"/>
        </p:scale>
        <p:origin x="192" y="50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297-79B0-C34E-BB5E-6946794A03EF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6EF-2073-4141-ADAC-1AABFB8ED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15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297-79B0-C34E-BB5E-6946794A03EF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6EF-2073-4141-ADAC-1AABFB8ED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7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297-79B0-C34E-BB5E-6946794A03EF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6EF-2073-4141-ADAC-1AABFB8ED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4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297-79B0-C34E-BB5E-6946794A03EF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6EF-2073-4141-ADAC-1AABFB8ED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24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297-79B0-C34E-BB5E-6946794A03EF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6EF-2073-4141-ADAC-1AABFB8ED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66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297-79B0-C34E-BB5E-6946794A03EF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6EF-2073-4141-ADAC-1AABFB8ED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3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297-79B0-C34E-BB5E-6946794A03EF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6EF-2073-4141-ADAC-1AABFB8ED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5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297-79B0-C34E-BB5E-6946794A03EF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6EF-2073-4141-ADAC-1AABFB8ED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67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297-79B0-C34E-BB5E-6946794A03EF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6EF-2073-4141-ADAC-1AABFB8ED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4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297-79B0-C34E-BB5E-6946794A03EF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6EF-2073-4141-ADAC-1AABFB8ED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72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297-79B0-C34E-BB5E-6946794A03EF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B6EF-2073-4141-ADAC-1AABFB8ED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0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297-79B0-C34E-BB5E-6946794A03EF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B6EF-2073-4141-ADAC-1AABFB8ED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3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6404760" y="1028699"/>
            <a:ext cx="1634837" cy="58293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 smtClean="0"/>
              <a:t>Browser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4543" y="1045028"/>
            <a:ext cx="1583872" cy="5584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APIC </a:t>
            </a:r>
          </a:p>
          <a:p>
            <a:pPr algn="ctr"/>
            <a:r>
              <a:rPr lang="en-GB" dirty="0" smtClean="0"/>
              <a:t>(DP)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612576" y="1635042"/>
            <a:ext cx="1180109" cy="8608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Login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008415" y="2044646"/>
            <a:ext cx="4604161" cy="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770420" y="1028699"/>
            <a:ext cx="1634837" cy="55497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identityExtraction</a:t>
            </a:r>
            <a:endParaRPr lang="en-GB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7792685" y="2059892"/>
            <a:ext cx="977735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008415" y="2770910"/>
            <a:ext cx="6762005" cy="18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9379" y="2480379"/>
            <a:ext cx="301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APIC </a:t>
            </a:r>
            <a:r>
              <a:rPr lang="en-GB" sz="1200" dirty="0" err="1" smtClean="0"/>
              <a:t>original_URL</a:t>
            </a:r>
            <a:r>
              <a:rPr lang="en-GB" sz="1200" dirty="0" smtClean="0"/>
              <a:t>  + username &amp; code</a:t>
            </a:r>
            <a:endParaRPr lang="en-GB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10773122" y="5596314"/>
            <a:ext cx="1231077" cy="12338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dk1"/>
                </a:solidFill>
              </a:rPr>
              <a:t>clientOAuthRedirectionURL</a:t>
            </a:r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08415" y="4351514"/>
            <a:ext cx="8751122" cy="14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08415" y="3869192"/>
            <a:ext cx="503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APIC Authentication URL + Authorization header (username </a:t>
            </a:r>
            <a:r>
              <a:rPr lang="en-GB" sz="1200" smtClean="0"/>
              <a:t>&amp; confirmation)</a:t>
            </a:r>
            <a:endParaRPr lang="en-GB" sz="1200" dirty="0" smtClean="0"/>
          </a:p>
          <a:p>
            <a:r>
              <a:rPr lang="en-GB" sz="1200" dirty="0" smtClean="0"/>
              <a:t>http://192.168.225.1:3080/</a:t>
            </a:r>
            <a:r>
              <a:rPr lang="en-GB" sz="1200" dirty="0" err="1" smtClean="0"/>
              <a:t>authenticateRedirect</a:t>
            </a:r>
            <a:endParaRPr lang="en-GB" sz="1200" dirty="0"/>
          </a:p>
        </p:txBody>
      </p:sp>
      <p:cxnSp>
        <p:nvCxnSpPr>
          <p:cNvPr id="22" name="Straight Arrow Connector 21"/>
          <p:cNvCxnSpPr>
            <a:stCxn id="51" idx="1"/>
          </p:cNvCxnSpPr>
          <p:nvPr/>
        </p:nvCxnSpPr>
        <p:spPr>
          <a:xfrm flipH="1" flipV="1">
            <a:off x="2068785" y="4598788"/>
            <a:ext cx="8690752" cy="35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08415" y="5276291"/>
            <a:ext cx="6762005" cy="21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68785" y="5319315"/>
            <a:ext cx="282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APIC Authorization – Default Form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338943" y="65438"/>
            <a:ext cx="919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Oauth</a:t>
            </a:r>
            <a:r>
              <a:rPr lang="en-GB" sz="2400" dirty="0" smtClean="0"/>
              <a:t> with custom login (Redirect) and Authorization Default Form</a:t>
            </a:r>
            <a:endParaRPr lang="en-GB" sz="2400" dirty="0"/>
          </a:p>
        </p:txBody>
      </p:sp>
      <p:sp>
        <p:nvSpPr>
          <p:cNvPr id="42" name="Rectangle 41"/>
          <p:cNvSpPr/>
          <p:nvPr/>
        </p:nvSpPr>
        <p:spPr>
          <a:xfrm>
            <a:off x="6612576" y="5395370"/>
            <a:ext cx="1180109" cy="8608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dk1"/>
                </a:solidFill>
              </a:rPr>
              <a:t>Authorization Default Form</a:t>
            </a:r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68785" y="1629576"/>
            <a:ext cx="282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APIC Identity extraction – redirect</a:t>
            </a:r>
          </a:p>
          <a:p>
            <a:r>
              <a:rPr lang="de-DE" sz="1200" dirty="0" smtClean="0"/>
              <a:t>http://192.168.225.1:3080/</a:t>
            </a:r>
            <a:r>
              <a:rPr lang="de-DE" sz="1200" dirty="0" err="1" smtClean="0"/>
              <a:t>login.html</a:t>
            </a:r>
            <a:endParaRPr lang="en-GB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11235" y="4700611"/>
            <a:ext cx="282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200</a:t>
            </a:r>
            <a:endParaRPr lang="en-GB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7792685" y="5774227"/>
            <a:ext cx="958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92685" y="5488859"/>
            <a:ext cx="1067218" cy="28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/>
              <a:t>Default </a:t>
            </a:r>
            <a:r>
              <a:rPr lang="en-GB" sz="1200" dirty="0" smtClean="0"/>
              <a:t>Form</a:t>
            </a:r>
            <a:endParaRPr lang="en-GB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9537" y="4017817"/>
            <a:ext cx="1231077" cy="12338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dk1"/>
                </a:solidFill>
              </a:rPr>
              <a:t>authenticateUser</a:t>
            </a:r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2027962" y="5927475"/>
            <a:ext cx="4584615" cy="11713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68785" y="5679433"/>
            <a:ext cx="282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Allow access</a:t>
            </a:r>
            <a:endParaRPr lang="en-GB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008415" y="6299193"/>
            <a:ext cx="8751122" cy="1427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612576" y="6457281"/>
            <a:ext cx="1180109" cy="3005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dk1"/>
                </a:solidFill>
              </a:rPr>
              <a:t>OK</a:t>
            </a:r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39597" y="6375122"/>
            <a:ext cx="117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OAuth Code</a:t>
            </a:r>
            <a:endParaRPr lang="en-GB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792685" y="6607570"/>
            <a:ext cx="2966852" cy="2077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11779" y="6181732"/>
            <a:ext cx="282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OAuth Code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8870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338943" y="65438"/>
            <a:ext cx="919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Oauth</a:t>
            </a:r>
            <a:r>
              <a:rPr lang="en-GB" sz="2400" dirty="0" smtClean="0"/>
              <a:t> with custom login (Redirect) and Authorization Default Form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910939"/>
            <a:ext cx="9193468" cy="575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2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6404760" y="1028699"/>
            <a:ext cx="1634837" cy="58293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 smtClean="0"/>
              <a:t>Browser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4543" y="1045028"/>
            <a:ext cx="1583872" cy="5584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APIC </a:t>
            </a:r>
          </a:p>
          <a:p>
            <a:pPr algn="ctr"/>
            <a:r>
              <a:rPr lang="en-GB" dirty="0" smtClean="0"/>
              <a:t>(DP)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612576" y="1635042"/>
            <a:ext cx="1180109" cy="8608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Login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008415" y="2044646"/>
            <a:ext cx="4604161" cy="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770420" y="1028699"/>
            <a:ext cx="1634837" cy="55497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identityExtraction</a:t>
            </a:r>
            <a:endParaRPr lang="en-GB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7792685" y="2059892"/>
            <a:ext cx="977735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008415" y="2770910"/>
            <a:ext cx="6762005" cy="18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9379" y="2480379"/>
            <a:ext cx="301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APIC </a:t>
            </a:r>
            <a:r>
              <a:rPr lang="en-GB" sz="1200" dirty="0" err="1" smtClean="0"/>
              <a:t>original_URL</a:t>
            </a:r>
            <a:r>
              <a:rPr lang="en-GB" sz="1200" dirty="0" smtClean="0"/>
              <a:t>  + username &amp; code</a:t>
            </a:r>
            <a:endParaRPr lang="en-GB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10759537" y="5484653"/>
            <a:ext cx="1231077" cy="12338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dk1"/>
                </a:solidFill>
              </a:rPr>
              <a:t>clientOAuthRedirectionURL</a:t>
            </a:r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08415" y="4351514"/>
            <a:ext cx="8751122" cy="14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08415" y="3869192"/>
            <a:ext cx="503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APIC Authentication URL + Authorization header (username </a:t>
            </a:r>
            <a:r>
              <a:rPr lang="en-GB" sz="1200" smtClean="0"/>
              <a:t>&amp; confirmation)</a:t>
            </a:r>
            <a:endParaRPr lang="en-GB" sz="1200" dirty="0" smtClean="0"/>
          </a:p>
          <a:p>
            <a:r>
              <a:rPr lang="en-GB" sz="1200" dirty="0" smtClean="0"/>
              <a:t>http://192.168.225.1:3080/</a:t>
            </a:r>
            <a:r>
              <a:rPr lang="en-GB" sz="1200" dirty="0" err="1" smtClean="0"/>
              <a:t>authenticateRedirect</a:t>
            </a:r>
            <a:endParaRPr lang="en-GB" sz="1200" dirty="0"/>
          </a:p>
        </p:txBody>
      </p:sp>
      <p:cxnSp>
        <p:nvCxnSpPr>
          <p:cNvPr id="22" name="Straight Arrow Connector 21"/>
          <p:cNvCxnSpPr>
            <a:stCxn id="51" idx="1"/>
          </p:cNvCxnSpPr>
          <p:nvPr/>
        </p:nvCxnSpPr>
        <p:spPr>
          <a:xfrm flipH="1" flipV="1">
            <a:off x="2068785" y="4598788"/>
            <a:ext cx="8690752" cy="35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8943" y="65438"/>
            <a:ext cx="919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Oauth</a:t>
            </a:r>
            <a:r>
              <a:rPr lang="en-GB" sz="2400" dirty="0" smtClean="0"/>
              <a:t> with custom login (Redirect) and Authorization Default Form</a:t>
            </a:r>
            <a:endParaRPr lang="en-GB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068785" y="1629576"/>
            <a:ext cx="282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APIC Identity extraction – redirect</a:t>
            </a:r>
          </a:p>
          <a:p>
            <a:r>
              <a:rPr lang="de-DE" sz="1200" dirty="0" smtClean="0"/>
              <a:t>http://192.168.225.1:3080/</a:t>
            </a:r>
            <a:r>
              <a:rPr lang="de-DE" sz="1200" dirty="0" err="1" smtClean="0"/>
              <a:t>login.html</a:t>
            </a:r>
            <a:endParaRPr lang="en-GB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11235" y="4700611"/>
            <a:ext cx="282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200</a:t>
            </a:r>
            <a:endParaRPr lang="en-GB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9537" y="4017817"/>
            <a:ext cx="1231077" cy="12338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dk1"/>
                </a:solidFill>
              </a:rPr>
              <a:t>authenticateUser</a:t>
            </a:r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008415" y="5730780"/>
            <a:ext cx="8751122" cy="1427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612576" y="5888868"/>
            <a:ext cx="1180109" cy="3005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dk1"/>
                </a:solidFill>
              </a:rPr>
              <a:t>OK</a:t>
            </a:r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9379" y="5460919"/>
            <a:ext cx="282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OAuth Code</a:t>
            </a:r>
            <a:endParaRPr lang="en-GB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792685" y="6039157"/>
            <a:ext cx="2966852" cy="2077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7724" y="5785017"/>
            <a:ext cx="282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OAuth Code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175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6404760" y="1028699"/>
            <a:ext cx="1634837" cy="55497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 smtClean="0"/>
              <a:t>Browser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4543" y="1045028"/>
            <a:ext cx="1583872" cy="5163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APIC </a:t>
            </a:r>
          </a:p>
          <a:p>
            <a:pPr algn="ctr"/>
            <a:r>
              <a:rPr lang="en-GB" dirty="0" smtClean="0"/>
              <a:t>(DP)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612576" y="1635042"/>
            <a:ext cx="1180109" cy="8608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Login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008415" y="2044646"/>
            <a:ext cx="4604161" cy="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770420" y="1028699"/>
            <a:ext cx="1634837" cy="55497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authenticateAuthorize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7792685" y="2059892"/>
            <a:ext cx="977735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008415" y="2770910"/>
            <a:ext cx="6762005" cy="18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9379" y="2480379"/>
            <a:ext cx="301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APIC </a:t>
            </a:r>
            <a:r>
              <a:rPr lang="en-GB" sz="1200" dirty="0" err="1" smtClean="0"/>
              <a:t>original_URL</a:t>
            </a:r>
            <a:r>
              <a:rPr lang="en-GB" sz="1200" dirty="0" smtClean="0"/>
              <a:t>  + username &amp; code</a:t>
            </a:r>
            <a:endParaRPr lang="en-GB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10607137" y="3865417"/>
            <a:ext cx="1231077" cy="12338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dk1"/>
                </a:solidFill>
              </a:rPr>
              <a:t>authenticateRedirect</a:t>
            </a:r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08415" y="4322619"/>
            <a:ext cx="8598722" cy="22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08415" y="3869192"/>
            <a:ext cx="4478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/>
              <a:t>APIC Authentication </a:t>
            </a:r>
            <a:r>
              <a:rPr lang="en-GB" sz="1200" dirty="0" smtClean="0"/>
              <a:t>URL + Authorization header (username &amp; code)</a:t>
            </a:r>
          </a:p>
          <a:p>
            <a:r>
              <a:rPr lang="en-GB" sz="1200" dirty="0" smtClean="0"/>
              <a:t>http://192.168.225.1:3080/</a:t>
            </a:r>
            <a:r>
              <a:rPr lang="en-GB" sz="1200" dirty="0" err="1" smtClean="0"/>
              <a:t>authenticateRedirect</a:t>
            </a:r>
            <a:endParaRPr lang="en-GB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08416" y="4669971"/>
            <a:ext cx="8598721" cy="30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08415" y="5928004"/>
            <a:ext cx="85987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56360" y="5281673"/>
            <a:ext cx="316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APIC Authorization – Authorized</a:t>
            </a:r>
          </a:p>
          <a:p>
            <a:r>
              <a:rPr lang="en-GB" sz="1200" dirty="0" smtClean="0"/>
              <a:t>http://192.168.225.1:3080/</a:t>
            </a:r>
            <a:r>
              <a:rPr lang="en-GB" sz="1200" dirty="0" err="1" smtClean="0"/>
              <a:t>clientRedirect</a:t>
            </a:r>
            <a:endParaRPr lang="en-GB" sz="1200" dirty="0" smtClean="0"/>
          </a:p>
          <a:p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338943" y="65438"/>
            <a:ext cx="919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Oauth</a:t>
            </a:r>
            <a:r>
              <a:rPr lang="en-GB" sz="2400" dirty="0" smtClean="0"/>
              <a:t> with custom login (Redirect) and Authenticated</a:t>
            </a:r>
            <a:endParaRPr lang="en-GB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068785" y="1629576"/>
            <a:ext cx="282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APIC Identity extraction – redirect</a:t>
            </a:r>
          </a:p>
          <a:p>
            <a:r>
              <a:rPr lang="de-DE" sz="1200" dirty="0" smtClean="0"/>
              <a:t>http://192.168.225.1:3080/</a:t>
            </a:r>
            <a:r>
              <a:rPr lang="de-DE" sz="1200" dirty="0" err="1" smtClean="0"/>
              <a:t>login.html</a:t>
            </a:r>
            <a:endParaRPr lang="en-GB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11235" y="4700611"/>
            <a:ext cx="282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200</a:t>
            </a:r>
            <a:endParaRPr lang="en-GB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10607137" y="5365204"/>
            <a:ext cx="1231077" cy="12338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dk1"/>
                </a:solidFill>
              </a:rPr>
              <a:t>App</a:t>
            </a:r>
          </a:p>
          <a:p>
            <a:pPr algn="ctr"/>
            <a:r>
              <a:rPr lang="en-GB" sz="1200" dirty="0" smtClean="0"/>
              <a:t>OAuth Redirection URL</a:t>
            </a:r>
            <a:endParaRPr lang="en-GB" sz="1200" dirty="0" smtClean="0">
              <a:solidFill>
                <a:schemeClr val="dk1"/>
              </a:solidFill>
            </a:endParaRPr>
          </a:p>
          <a:p>
            <a:pPr algn="ctr"/>
            <a:endParaRPr lang="en-GB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1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338943" y="65438"/>
            <a:ext cx="919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Oauth</a:t>
            </a:r>
            <a:r>
              <a:rPr lang="en-GB" sz="2400" dirty="0" smtClean="0"/>
              <a:t> with custom login (Redirect) and Authenticated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43" y="1005420"/>
            <a:ext cx="8255809" cy="53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197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GIOVANNI Vigorelli</dc:creator>
  <cp:lastModifiedBy>GIOVANNI Vigorelli</cp:lastModifiedBy>
  <cp:revision>16</cp:revision>
  <dcterms:created xsi:type="dcterms:W3CDTF">2016-12-12T20:41:51Z</dcterms:created>
  <dcterms:modified xsi:type="dcterms:W3CDTF">2016-12-13T08:25:01Z</dcterms:modified>
</cp:coreProperties>
</file>