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2023/12/20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2023/12/20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2023/12/20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sz="8000" dirty="0"/>
              <a:t>Title Lorem Ipsum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sz="4800" i="1" dirty="0">
                <a:solidFill>
                  <a:srgbClr val="FFFFFF"/>
                </a:solidFill>
              </a:rPr>
              <a:t>能反映出你的方法的最佳引文：“这一步我的一小步,却是整个人类的一大步。”</a:t>
            </a: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{8A933773-3172-4600-ABD7-1EB86A7C06D1}tf56160789_win32</Template>
  <TotalTime>0</TotalTime>
  <Words>37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新宋体</vt:lpstr>
      <vt:lpstr>Calibri</vt:lpstr>
      <vt:lpstr>Franklin Gothic Book</vt:lpstr>
      <vt:lpstr>自定义</vt:lpstr>
      <vt:lpstr>Title Lorem Ipsum</vt:lpstr>
      <vt:lpstr>能反映出你的方法的最佳引文：“这一步我的一小步,却是整个人类的一大步。”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xinxin guo</dc:creator>
  <cp:lastModifiedBy>xinxin guo</cp:lastModifiedBy>
  <cp:revision>1</cp:revision>
  <dcterms:created xsi:type="dcterms:W3CDTF">2023-12-20T03:21:59Z</dcterms:created>
  <dcterms:modified xsi:type="dcterms:W3CDTF">2023-12-20T03:22:49Z</dcterms:modified>
</cp:coreProperties>
</file>