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2018/5/10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smtClean="0"/>
              <a:t>Quiz</a:t>
            </a:r>
            <a:endParaRPr lang="en-US"/>
          </a:p>
        </p:txBody>
      </p:sp>
      <p:sp>
        <p:nvSpPr>
          <p:cNvPr id="3" name="副標題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p:txBody>
          <a:bodyPr>
            <a:normAutofit/>
          </a:bodyPr>
          <a:lstStyle/>
          <a:p>
            <a:r>
              <a:rPr lang="en-US" smtClean="0"/>
              <a:t>Type your name, ID and email address in the .asm file. MUST DO or ZERO SCORE.</a:t>
            </a:r>
          </a:p>
          <a:p>
            <a:r>
              <a:rPr lang="en-US" smtClean="0"/>
              <a:t>Change the folder name to yourStudentID_q2.</a:t>
            </a:r>
          </a:p>
          <a:p>
            <a:pPr>
              <a:buNone/>
            </a:pPr>
            <a:endParaRPr lang="en-US" smtClean="0"/>
          </a:p>
          <a:p>
            <a:r>
              <a:rPr lang="en-US" smtClean="0"/>
              <a:t>You were working as a programming leader in a company. You implemented an assembly program for fun in spare time. Today, you wanted to implement a simple program.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a:xfrm>
            <a:off x="251520" y="1600200"/>
            <a:ext cx="8712968" cy="4525963"/>
          </a:xfrm>
        </p:spPr>
        <p:txBody>
          <a:bodyPr>
            <a:normAutofit fontScale="85000" lnSpcReduction="10000"/>
          </a:bodyPr>
          <a:lstStyle/>
          <a:p>
            <a:pPr>
              <a:buNone/>
            </a:pPr>
            <a:r>
              <a:rPr lang="en-US" dirty="0" smtClean="0"/>
              <a:t>Draw a bit map and control it to move. There are two bitmaps. The </a:t>
            </a:r>
            <a:r>
              <a:rPr lang="en-US" dirty="0" err="1" smtClean="0"/>
              <a:t>colours</a:t>
            </a:r>
            <a:r>
              <a:rPr lang="en-US" dirty="0" smtClean="0"/>
              <a:t> of the two bitmaps are not the same. The screen dimension should be at least 60x20 (width x height ). The bitmap can only be shown inside an area bounded by a </a:t>
            </a:r>
            <a:r>
              <a:rPr lang="en-US" dirty="0" smtClean="0"/>
              <a:t>frame</a:t>
            </a:r>
            <a:r>
              <a:rPr lang="en-US" dirty="0" smtClean="0"/>
              <a:t>.</a:t>
            </a:r>
          </a:p>
          <a:p>
            <a:pPr>
              <a:buNone/>
            </a:pPr>
            <a:endParaRPr lang="en-US" dirty="0" smtClean="0"/>
          </a:p>
          <a:p>
            <a:pPr>
              <a:buNone/>
            </a:pPr>
            <a:r>
              <a:rPr lang="en-US" dirty="0" smtClean="0"/>
              <a:t>Key usages:</a:t>
            </a:r>
          </a:p>
          <a:p>
            <a:pPr>
              <a:buNone/>
            </a:pPr>
            <a:r>
              <a:rPr lang="en-US" dirty="0" err="1" smtClean="0"/>
              <a:t>wsad</a:t>
            </a:r>
            <a:r>
              <a:rPr lang="en-US" dirty="0" smtClean="0"/>
              <a:t>: up, down, left right</a:t>
            </a:r>
          </a:p>
          <a:p>
            <a:pPr>
              <a:buNone/>
            </a:pPr>
            <a:r>
              <a:rPr lang="en-US" dirty="0" smtClean="0"/>
              <a:t>Spacebar: switch the bit map to another</a:t>
            </a:r>
          </a:p>
          <a:p>
            <a:pPr>
              <a:buNone/>
            </a:pPr>
            <a:r>
              <a:rPr lang="en-US" dirty="0" smtClean="0"/>
              <a:t>ESC: show student ID and name and then quit the program.</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340768"/>
            <a:ext cx="8229600" cy="2952328"/>
          </a:xfrm>
        </p:spPr>
        <p:txBody>
          <a:bodyPr>
            <a:noAutofit/>
          </a:bodyPr>
          <a:lstStyle/>
          <a:p>
            <a:pPr algn="l"/>
            <a:r>
              <a:rPr lang="en-US" sz="2000" dirty="0" smtClean="0"/>
              <a:t>MYBITMAP_WIDTH	DWORD	5</a:t>
            </a:r>
            <a:br>
              <a:rPr lang="en-US" sz="2000" dirty="0" smtClean="0"/>
            </a:br>
            <a:r>
              <a:rPr lang="en-US" sz="2000" dirty="0" smtClean="0"/>
              <a:t>MYBITMAP_HEIGHT	DWORD	3</a:t>
            </a:r>
            <a:br>
              <a:rPr lang="en-US" sz="2000" dirty="0" smtClean="0"/>
            </a:br>
            <a:r>
              <a:rPr lang="en-US" sz="2000" dirty="0" smtClean="0"/>
              <a:t>MYBITMAP1		BYTE		1, 1, 0, 1, 1</a:t>
            </a:r>
            <a:br>
              <a:rPr lang="en-US" sz="2000" dirty="0" smtClean="0"/>
            </a:br>
            <a:r>
              <a:rPr lang="en-US" sz="2000" dirty="0" smtClean="0"/>
              <a:t>			BYTE		0, 0, 1, 0, 0</a:t>
            </a:r>
            <a:br>
              <a:rPr lang="en-US" sz="2000" dirty="0" smtClean="0"/>
            </a:br>
            <a:r>
              <a:rPr lang="en-US" sz="2000" dirty="0" smtClean="0"/>
              <a:t>			BYTE		1, 1, 0, 1, 1</a:t>
            </a:r>
            <a:br>
              <a:rPr lang="en-US" sz="2000" dirty="0" smtClean="0"/>
            </a:br>
            <a:r>
              <a:rPr lang="en-US" sz="2000" dirty="0" smtClean="0"/>
              <a:t/>
            </a:r>
            <a:br>
              <a:rPr lang="en-US" sz="2000" dirty="0" smtClean="0"/>
            </a:br>
            <a:r>
              <a:rPr lang="en-US" sz="2000" dirty="0" smtClean="0"/>
              <a:t> MYBITMAP2		BYTE		1, 1, 1, 1, 1</a:t>
            </a:r>
            <a:br>
              <a:rPr lang="en-US" sz="2000" dirty="0" smtClean="0"/>
            </a:br>
            <a:r>
              <a:rPr lang="en-US" sz="2000" dirty="0" smtClean="0"/>
              <a:t>			BYTE		0, 1, 0, 1, </a:t>
            </a:r>
            <a:r>
              <a:rPr lang="en-US" sz="2000" dirty="0"/>
              <a:t>0</a:t>
            </a:r>
            <a:r>
              <a:rPr lang="en-US" sz="2000" dirty="0" smtClean="0"/>
              <a:t/>
            </a:r>
            <a:br>
              <a:rPr lang="en-US" sz="2000" dirty="0" smtClean="0"/>
            </a:br>
            <a:r>
              <a:rPr lang="en-US" sz="2000" dirty="0" smtClean="0"/>
              <a:t>			BYTE		1, 1, 1, 1, 1 	</a:t>
            </a:r>
            <a:br>
              <a:rPr lang="en-US" sz="2000" dirty="0" smtClean="0"/>
            </a:br>
            <a:endParaRPr lang="en-US" sz="2000" dirty="0"/>
          </a:p>
        </p:txBody>
      </p:sp>
      <p:grpSp>
        <p:nvGrpSpPr>
          <p:cNvPr id="18" name="群組 17"/>
          <p:cNvGrpSpPr/>
          <p:nvPr/>
        </p:nvGrpSpPr>
        <p:grpSpPr>
          <a:xfrm>
            <a:off x="7027776" y="1988840"/>
            <a:ext cx="1440160" cy="864096"/>
            <a:chOff x="2555776" y="5661248"/>
            <a:chExt cx="1440160" cy="864096"/>
          </a:xfrm>
        </p:grpSpPr>
        <p:sp>
          <p:nvSpPr>
            <p:cNvPr id="19" name="矩形 18"/>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群組 30"/>
          <p:cNvGrpSpPr/>
          <p:nvPr/>
        </p:nvGrpSpPr>
        <p:grpSpPr>
          <a:xfrm>
            <a:off x="7027776" y="2996952"/>
            <a:ext cx="1440160" cy="864096"/>
            <a:chOff x="2555776" y="5661248"/>
            <a:chExt cx="1440160" cy="864096"/>
          </a:xfrm>
        </p:grpSpPr>
        <p:sp>
          <p:nvSpPr>
            <p:cNvPr id="32" name="矩形 31"/>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3131840"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2836304" y="5949280"/>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3412368" y="5949280"/>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3131840"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矩形 44"/>
          <p:cNvSpPr/>
          <p:nvPr/>
        </p:nvSpPr>
        <p:spPr>
          <a:xfrm>
            <a:off x="7596336" y="227687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71401"/>
            <a:ext cx="8712968" cy="5317559"/>
          </a:xfrm>
        </p:spPr>
        <p:txBody>
          <a:bodyPr>
            <a:normAutofit/>
          </a:bodyPr>
          <a:lstStyle/>
          <a:p>
            <a:pPr algn="l"/>
            <a:r>
              <a:rPr lang="en-US" sz="2800" dirty="0" smtClean="0"/>
              <a:t>1. [10%] Draw a green frame (at least 60x20 ).</a:t>
            </a:r>
            <a:br>
              <a:rPr lang="en-US" sz="2800" dirty="0" smtClean="0"/>
            </a:br>
            <a:r>
              <a:rPr lang="en-US" sz="2800" dirty="0" smtClean="0"/>
              <a:t>2. [15%] press ‘b’ to switch the </a:t>
            </a:r>
            <a:r>
              <a:rPr lang="en-US" sz="2800" dirty="0" smtClean="0"/>
              <a:t>first bitmap</a:t>
            </a:r>
            <a:r>
              <a:rPr lang="en-US" sz="2800" dirty="0" smtClean="0"/>
              <a:t>.</a:t>
            </a:r>
            <a:br>
              <a:rPr lang="en-US" sz="2800" dirty="0" smtClean="0"/>
            </a:br>
            <a:r>
              <a:rPr lang="en-US" sz="2800" dirty="0" smtClean="0"/>
              <a:t>3. [5%*4] Key usages for </a:t>
            </a:r>
            <a:r>
              <a:rPr lang="en-US" sz="2800" dirty="0" err="1" smtClean="0"/>
              <a:t>wasd</a:t>
            </a:r>
            <a:r>
              <a:rPr lang="en-US" sz="2800" dirty="0" smtClean="0"/>
              <a:t> correctly. Move the bitmap correctly.</a:t>
            </a:r>
            <a:br>
              <a:rPr lang="en-US" sz="2800" dirty="0" smtClean="0"/>
            </a:br>
            <a:r>
              <a:rPr lang="en-US" sz="2800" dirty="0" smtClean="0"/>
              <a:t>4. [10%] press spacebar to switch between </a:t>
            </a:r>
            <a:r>
              <a:rPr lang="en-US" sz="2800" dirty="0" smtClean="0"/>
              <a:t>the two bitmaps</a:t>
            </a:r>
            <a:r>
              <a:rPr lang="en-US" sz="2800" dirty="0" smtClean="0"/>
              <a:t>.</a:t>
            </a:r>
            <a:br>
              <a:rPr lang="en-US" sz="2800" dirty="0" smtClean="0"/>
            </a:br>
            <a:r>
              <a:rPr lang="en-US" sz="2800" dirty="0" smtClean="0"/>
              <a:t>5. [10%*4] Boundary check for left, right, up and bottom boundaries correctly while the bitmap is moved. Make sure the bitmap can be moved inside the area bounded by the blue frame.</a:t>
            </a:r>
            <a:br>
              <a:rPr lang="en-US" sz="2800" dirty="0" smtClean="0"/>
            </a:br>
            <a:r>
              <a:rPr lang="en-US" sz="2800" dirty="0" smtClean="0"/>
              <a:t>6. [5%] Press ‘q’ to show student ID and name.</a:t>
            </a:r>
            <a:br>
              <a:rPr lang="en-US" sz="2800" dirty="0" smtClean="0"/>
            </a:br>
            <a:endParaRPr lang="en-US" sz="2800" dirty="0"/>
          </a:p>
        </p:txBody>
      </p:sp>
      <p:grpSp>
        <p:nvGrpSpPr>
          <p:cNvPr id="19" name="群組 18"/>
          <p:cNvGrpSpPr/>
          <p:nvPr/>
        </p:nvGrpSpPr>
        <p:grpSpPr>
          <a:xfrm>
            <a:off x="611560" y="4653136"/>
            <a:ext cx="2952328" cy="1944216"/>
            <a:chOff x="1979712" y="4293096"/>
            <a:chExt cx="4608512" cy="2492896"/>
          </a:xfrm>
        </p:grpSpPr>
        <p:sp>
          <p:nvSpPr>
            <p:cNvPr id="17" name="矩形 16"/>
            <p:cNvSpPr/>
            <p:nvPr/>
          </p:nvSpPr>
          <p:spPr>
            <a:xfrm>
              <a:off x="1979712" y="4293096"/>
              <a:ext cx="4608512" cy="249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nvSpPr>
          <p:spPr>
            <a:xfrm>
              <a:off x="2203240" y="4548876"/>
              <a:ext cx="4144551"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群組 15"/>
            <p:cNvGrpSpPr/>
            <p:nvPr/>
          </p:nvGrpSpPr>
          <p:grpSpPr>
            <a:xfrm>
              <a:off x="2203240" y="5687752"/>
              <a:ext cx="1440160" cy="864096"/>
              <a:chOff x="2555776" y="5661248"/>
              <a:chExt cx="1440160" cy="864096"/>
            </a:xfrm>
          </p:grpSpPr>
          <p:sp>
            <p:nvSpPr>
              <p:cNvPr id="4" name="矩形 3"/>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771800" y="598685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矩形 20"/>
          <p:cNvSpPr/>
          <p:nvPr/>
        </p:nvSpPr>
        <p:spPr>
          <a:xfrm>
            <a:off x="5357858" y="4653136"/>
            <a:ext cx="2952328" cy="19442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5501056" y="4852619"/>
            <a:ext cx="2655103" cy="15724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群組 15"/>
          <p:cNvGrpSpPr/>
          <p:nvPr/>
        </p:nvGrpSpPr>
        <p:grpSpPr>
          <a:xfrm>
            <a:off x="6235456" y="4869160"/>
            <a:ext cx="922603" cy="673911"/>
            <a:chOff x="2555776" y="5661248"/>
            <a:chExt cx="1440160" cy="864096"/>
          </a:xfrm>
        </p:grpSpPr>
        <p:sp>
          <p:nvSpPr>
            <p:cNvPr id="25" name="矩形 24"/>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4"/>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矩形 23"/>
          <p:cNvSpPr/>
          <p:nvPr/>
        </p:nvSpPr>
        <p:spPr>
          <a:xfrm>
            <a:off x="6599689" y="5102433"/>
            <a:ext cx="184521" cy="2246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164</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新細明體</vt:lpstr>
      <vt:lpstr>Arial</vt:lpstr>
      <vt:lpstr>Calibri</vt:lpstr>
      <vt:lpstr>Office 佈景主題</vt:lpstr>
      <vt:lpstr>Quiz</vt:lpstr>
      <vt:lpstr>Quiz Two</vt:lpstr>
      <vt:lpstr>Quiz Two</vt:lpstr>
      <vt:lpstr>MYBITMAP_WIDTH DWORD 5 MYBITMAP_HEIGHT DWORD 3 MYBITMAP1  BYTE  1, 1, 0, 1, 1    BYTE  0, 0, 1, 0, 0    BYTE  1, 1, 0, 1, 1   MYBITMAP2  BYTE  1, 1, 1, 1, 1    BYTE  0, 1, 0, 1, 0    BYTE  1, 1, 1, 1, 1   </vt:lpstr>
      <vt:lpstr>1. [10%] Draw a green frame (at least 60x20 ). 2. [15%] press ‘b’ to switch the first bitmap. 3. [5%*4] Key usages for wasd correctly. Move the bitmap correctly. 4. [10%] press spacebar to switch between the two bitmaps. 5. [10%*4] Boundary check for left, right, up and bottom boundaries correctly while the bitmap is moved. Make sure the bitmap can be moved inside the area bounded by the blue frame. 6. [5%] Press ‘q’ to show student ID and name.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cp:lastModifiedBy>Wingo</cp:lastModifiedBy>
  <cp:revision>112</cp:revision>
  <dcterms:modified xsi:type="dcterms:W3CDTF">2018-05-10T02:01:45Z</dcterms:modified>
</cp:coreProperties>
</file>