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3" r:id="rId10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86386" autoAdjust="0"/>
  </p:normalViewPr>
  <p:slideViewPr>
    <p:cSldViewPr>
      <p:cViewPr varScale="1">
        <p:scale>
          <a:sx n="76" d="100"/>
          <a:sy n="76" d="100"/>
        </p:scale>
        <p:origin x="133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FEBB2-8A22-456E-97C2-627323CF8C12}" type="datetimeFigureOut">
              <a:rPr lang="zh-TW" altLang="en-US" smtClean="0"/>
              <a:t>2018/3/22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92C10-A8FC-419E-8D44-67A92E1E7E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8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2C10-A8FC-419E-8D44-67A92E1E7E7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173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2018/3/22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smtClean="0"/>
              <a:t>Quiz</a:t>
            </a:r>
            <a:endParaRPr lang="en-US" sz="7200" b="1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Assembly Programming</a:t>
            </a:r>
          </a:p>
          <a:p>
            <a:endParaRPr lang="en-US" smtClean="0"/>
          </a:p>
          <a:p>
            <a:r>
              <a:rPr lang="en-US" b="1" smtClean="0">
                <a:solidFill>
                  <a:schemeClr val="tx1"/>
                </a:solidFill>
              </a:rPr>
              <a:t>Write programs in the release mode</a:t>
            </a:r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Quiz One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 fontScale="92500"/>
          </a:bodyPr>
          <a:lstStyle/>
          <a:p>
            <a:r>
              <a:rPr lang="en-US" smtClean="0"/>
              <a:t>Type your name, ID and email address in the .asm file. MUST DO or you will receive a score of ZERO.</a:t>
            </a:r>
          </a:p>
          <a:p>
            <a:r>
              <a:rPr lang="en-US" smtClean="0"/>
              <a:t>Change q1 to yourStudentID_q1.</a:t>
            </a:r>
          </a:p>
          <a:p>
            <a:pPr>
              <a:buNone/>
            </a:pPr>
            <a:endParaRPr lang="en-US" smtClean="0"/>
          </a:p>
          <a:p>
            <a:r>
              <a:rPr lang="en-US" smtClean="0"/>
              <a:t>Story: You were working as a programming leader in a company. You implemented an assembly programs for fun in spare time. Today, you wanted to implement a simple program.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Quiz One</a:t>
            </a:r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619672" y="1772816"/>
            <a:ext cx="5256584" cy="38884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772072" y="1997224"/>
            <a:ext cx="4960168" cy="35200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4857403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2800" smtClean="0"/>
              <a:t>0. [10%]. Show a menu:</a:t>
            </a:r>
          </a:p>
          <a:p>
            <a:pPr marL="514350" indent="-514350">
              <a:buNone/>
            </a:pPr>
            <a:endParaRPr lang="en-US" sz="2800" smtClean="0"/>
          </a:p>
          <a:p>
            <a:pPr marL="514350" indent="-514350">
              <a:buNone/>
            </a:pPr>
            <a:endParaRPr lang="en-US" sz="200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2339752" y="5613047"/>
            <a:ext cx="37800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[5%] There is a green frame.</a:t>
            </a:r>
          </a:p>
          <a:p>
            <a:r>
              <a:rPr lang="en-US" sz="2400" smtClean="0"/>
              <a:t>[1%] The background is blue.</a:t>
            </a:r>
          </a:p>
          <a:p>
            <a:r>
              <a:rPr lang="en-US" sz="2400" smtClean="0"/>
              <a:t>[4%] The text color is white.</a:t>
            </a:r>
            <a:endParaRPr lang="en-US" sz="2400"/>
          </a:p>
        </p:txBody>
      </p:sp>
      <p:sp>
        <p:nvSpPr>
          <p:cNvPr id="7" name="矩形 6"/>
          <p:cNvSpPr/>
          <p:nvPr/>
        </p:nvSpPr>
        <p:spPr>
          <a:xfrm>
            <a:off x="1979712" y="2276872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None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My student ID is: ……… (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show your student id)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Please select one of the option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1. Compute (2+4+6+…+2n)/m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Compute (2-4+6-…+(-1)^(n+1) 2n)*m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 Compute S(n). 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Define S(n) = S(n-1) + S(n-2), n&gt;=2.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S(0) = 1, S(1) = 3.5. 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Animate a character to move horizontally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5. Quit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program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Please select an option……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Quiz One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1.a [4%] Press ‘1’. Then show a message on the screen: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" pitchFamily="49" charset="0"/>
              </a:rPr>
              <a:t>	1. </a:t>
            </a:r>
            <a:r>
              <a:rPr lang="en-US" dirty="0" smtClean="0">
                <a:latin typeface="Courier" pitchFamily="49" charset="0"/>
                <a:cs typeface="Arial" pitchFamily="34" charset="0"/>
              </a:rPr>
              <a:t>Compute ( 2+4+6+…+2n )/m</a:t>
            </a:r>
            <a:endParaRPr lang="en-US" dirty="0" smtClean="0">
              <a:latin typeface="Courier" pitchFamily="49" charset="0"/>
            </a:endParaRPr>
          </a:p>
          <a:p>
            <a:pPr>
              <a:buNone/>
            </a:pPr>
            <a:r>
              <a:rPr lang="en-US" dirty="0" smtClean="0">
                <a:latin typeface="Courier" pitchFamily="49" charset="0"/>
              </a:rPr>
              <a:t>	Input n [0, 100]: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1.b [5%] If n is negative or n &gt; 100, show a warning message and ask to input n again.</a:t>
            </a:r>
          </a:p>
          <a:p>
            <a:pPr>
              <a:buNone/>
            </a:pPr>
            <a:r>
              <a:rPr lang="en-US" dirty="0" smtClean="0"/>
              <a:t>1.c [5%] Show ‘Input m (non-zero, signed integer):’ and input m.</a:t>
            </a:r>
          </a:p>
          <a:p>
            <a:pPr>
              <a:buNone/>
            </a:pPr>
            <a:r>
              <a:rPr lang="en-US" dirty="0" smtClean="0"/>
              <a:t>1.d </a:t>
            </a:r>
            <a:r>
              <a:rPr lang="en-US" dirty="0" smtClean="0"/>
              <a:t>[5%] </a:t>
            </a:r>
            <a:r>
              <a:rPr lang="en-US" dirty="0" smtClean="0"/>
              <a:t>If n is positive, show the quotient and remainder. After that go back to step 1(a).</a:t>
            </a:r>
          </a:p>
          <a:p>
            <a:pPr>
              <a:buNone/>
            </a:pPr>
            <a:r>
              <a:rPr lang="en-US" dirty="0" smtClean="0"/>
              <a:t>1.e [1%] If n = 0, go back to the menu (1e must be done)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Hint: use 32-bit signed calculation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Quiz One</a:t>
            </a:r>
            <a:endParaRPr lang="en-US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2.a [4%] Press ‘2’. Then show a message on the screen: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" pitchFamily="49" charset="0"/>
              </a:rPr>
              <a:t>2. </a:t>
            </a:r>
            <a:r>
              <a:rPr lang="en-US" dirty="0" smtClean="0">
                <a:latin typeface="Courier" pitchFamily="49" charset="0"/>
                <a:cs typeface="Arial" pitchFamily="34" charset="0"/>
              </a:rPr>
              <a:t>Compute (2-4+6-…+(-1)^(n+1) 2n)*m</a:t>
            </a:r>
            <a:endParaRPr lang="en-US" dirty="0" smtClean="0">
              <a:latin typeface="Courier" pitchFamily="49" charset="0"/>
            </a:endParaRPr>
          </a:p>
          <a:p>
            <a:pPr>
              <a:buNone/>
            </a:pPr>
            <a:r>
              <a:rPr lang="en-US" dirty="0" smtClean="0">
                <a:latin typeface="Courier" pitchFamily="49" charset="0"/>
              </a:rPr>
              <a:t>	Please input n [0, 50]:</a:t>
            </a:r>
          </a:p>
          <a:p>
            <a:pPr>
              <a:buNone/>
            </a:pPr>
            <a:endParaRPr lang="en-US" dirty="0" smtClean="0">
              <a:latin typeface="Courier" pitchFamily="49" charset="0"/>
            </a:endParaRPr>
          </a:p>
          <a:p>
            <a:pPr>
              <a:buNone/>
            </a:pPr>
            <a:r>
              <a:rPr lang="en-US" dirty="0" smtClean="0"/>
              <a:t>2.b [5%] If n is negative or n &gt; 50, show a warning message and ask to input n again.</a:t>
            </a:r>
          </a:p>
          <a:p>
            <a:pPr>
              <a:buNone/>
            </a:pPr>
            <a:r>
              <a:rPr lang="en-US" dirty="0" smtClean="0"/>
              <a:t>2.c [5%] show ‘Input m (non-zero, signed integer):’ and input m.</a:t>
            </a:r>
          </a:p>
          <a:p>
            <a:pPr>
              <a:buNone/>
            </a:pPr>
            <a:r>
              <a:rPr lang="en-US" dirty="0" smtClean="0"/>
              <a:t>2.d </a:t>
            </a:r>
            <a:r>
              <a:rPr lang="en-US" dirty="0" smtClean="0"/>
              <a:t>[10%] </a:t>
            </a:r>
            <a:r>
              <a:rPr lang="en-US" dirty="0" smtClean="0"/>
              <a:t>If n is positive, show the result. After that go back to step 2(a).</a:t>
            </a:r>
          </a:p>
          <a:p>
            <a:pPr>
              <a:buNone/>
            </a:pPr>
            <a:r>
              <a:rPr lang="en-US" dirty="0" smtClean="0"/>
              <a:t>2.e [1%] If n = 0, go back to the menu (2e must be done)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Hint: use 32-bit signed calculation.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Quiz One</a:t>
            </a:r>
            <a:endParaRPr lang="en-US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3.a [4%] Press ‘3’. Then show a message on the screen: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sz="2600" dirty="0" smtClean="0">
                <a:latin typeface="Courier" pitchFamily="49" charset="0"/>
              </a:rPr>
              <a:t>3.</a:t>
            </a:r>
            <a:r>
              <a:rPr lang="en-US" sz="2600" dirty="0" smtClean="0">
                <a:latin typeface="Courier" pitchFamily="49" charset="0"/>
                <a:cs typeface="Arial" pitchFamily="34" charset="0"/>
              </a:rPr>
              <a:t>Compute S(n). </a:t>
            </a:r>
          </a:p>
          <a:p>
            <a:pPr marL="514350" indent="-514350">
              <a:buNone/>
            </a:pPr>
            <a:r>
              <a:rPr lang="en-US" sz="2600" dirty="0" smtClean="0">
                <a:latin typeface="Courier" pitchFamily="49" charset="0"/>
                <a:cs typeface="Arial" pitchFamily="34" charset="0"/>
              </a:rPr>
              <a:t>     Define S(n) = S(n-1) + S(n-2), n&gt;=2. </a:t>
            </a:r>
          </a:p>
          <a:p>
            <a:pPr marL="514350" indent="-514350">
              <a:buNone/>
            </a:pPr>
            <a:r>
              <a:rPr lang="en-US" sz="2600" dirty="0" smtClean="0">
                <a:latin typeface="Courier" pitchFamily="49" charset="0"/>
                <a:cs typeface="Arial" pitchFamily="34" charset="0"/>
              </a:rPr>
              <a:t>     S(0) = 1.0, S(1) = 3.5</a:t>
            </a:r>
            <a:endParaRPr lang="en-US" sz="26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2600" dirty="0" smtClean="0">
                <a:latin typeface="Courier" pitchFamily="49" charset="0"/>
              </a:rPr>
              <a:t>		Please input n:</a:t>
            </a:r>
          </a:p>
          <a:p>
            <a:pPr>
              <a:buNone/>
            </a:pPr>
            <a:r>
              <a:rPr lang="en-US" dirty="0" smtClean="0"/>
              <a:t>3.c </a:t>
            </a:r>
            <a:r>
              <a:rPr lang="en-US" dirty="0" smtClean="0"/>
              <a:t>[15%] </a:t>
            </a:r>
            <a:r>
              <a:rPr lang="en-US" dirty="0" smtClean="0"/>
              <a:t>If n &gt; 0, show the result and then go back to Step 3(a).</a:t>
            </a:r>
          </a:p>
          <a:p>
            <a:pPr>
              <a:buNone/>
            </a:pPr>
            <a:r>
              <a:rPr lang="en-US" dirty="0" smtClean="0"/>
              <a:t>3.d [1%] If n = 0, go back to the menu (3d must be done)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Quiz One</a:t>
            </a:r>
            <a:endParaRPr lang="en-US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79512" y="1268761"/>
            <a:ext cx="8856984" cy="36724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4.a </a:t>
            </a:r>
            <a:r>
              <a:rPr lang="en-US" sz="2800" dirty="0" smtClean="0"/>
              <a:t>[4%] Press </a:t>
            </a:r>
            <a:r>
              <a:rPr lang="en-US" sz="2800" dirty="0" smtClean="0"/>
              <a:t>‘4’. Clear the screen to blue. </a:t>
            </a:r>
            <a:r>
              <a:rPr lang="en-US" sz="2800" dirty="0" smtClean="0"/>
              <a:t>The</a:t>
            </a:r>
            <a:r>
              <a:rPr lang="en-US" sz="2800" dirty="0" smtClean="0"/>
              <a:t> screen dimension is at least 23x60. (24 rows and 60 columns).</a:t>
            </a:r>
          </a:p>
          <a:p>
            <a:pPr>
              <a:buNone/>
            </a:pPr>
            <a:r>
              <a:rPr lang="en-US" sz="2800" dirty="0" smtClean="0"/>
              <a:t>4</a:t>
            </a:r>
            <a:r>
              <a:rPr lang="en-US" sz="2800" dirty="0" smtClean="0"/>
              <a:t>.b [4%] Show a white character in the middle of the screen. </a:t>
            </a:r>
          </a:p>
          <a:p>
            <a:pPr>
              <a:buNone/>
            </a:pPr>
            <a:r>
              <a:rPr lang="en-US" sz="2800" dirty="0" smtClean="0"/>
              <a:t>4.c [10%] Move it to the right of the screen and then move to the left of the screen. Delay is around 100ms.</a:t>
            </a:r>
          </a:p>
          <a:p>
            <a:pPr>
              <a:buNone/>
            </a:pPr>
            <a:r>
              <a:rPr lang="en-US" sz="2800" dirty="0" smtClean="0"/>
              <a:t>4.D [2%] After that return to the menu.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2627784" y="4725144"/>
            <a:ext cx="3672408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283968" y="5419761"/>
            <a:ext cx="288032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65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Quiz One</a:t>
            </a:r>
            <a:endParaRPr lang="en-US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5.a </a:t>
            </a:r>
            <a:r>
              <a:rPr lang="en-US" sz="2800" dirty="0" smtClean="0"/>
              <a:t>[4%] Press </a:t>
            </a:r>
            <a:r>
              <a:rPr lang="en-US" sz="2800" dirty="0" smtClean="0"/>
              <a:t>‘5’. </a:t>
            </a:r>
            <a:r>
              <a:rPr lang="en-US" sz="2800" dirty="0" smtClean="0"/>
              <a:t>Then show a message on the screen:</a:t>
            </a:r>
          </a:p>
          <a:p>
            <a:pPr>
              <a:buNone/>
            </a:pPr>
            <a:r>
              <a:rPr lang="en-US" sz="2400" dirty="0" smtClean="0">
                <a:latin typeface="Courier" pitchFamily="49" charset="0"/>
              </a:rPr>
              <a:t>Thanks for playing this system.</a:t>
            </a:r>
          </a:p>
          <a:p>
            <a:pPr>
              <a:buNone/>
            </a:pPr>
            <a:r>
              <a:rPr lang="en-US" sz="2400" dirty="0" smtClean="0">
                <a:latin typeface="Courier" pitchFamily="49" charset="0"/>
              </a:rPr>
              <a:t>This program is written by </a:t>
            </a:r>
          </a:p>
          <a:p>
            <a:pPr>
              <a:buNone/>
            </a:pPr>
            <a:r>
              <a:rPr lang="en-US" sz="2400" dirty="0" smtClean="0">
                <a:latin typeface="Courier" pitchFamily="49" charset="0"/>
              </a:rPr>
              <a:t>	Name: student name</a:t>
            </a:r>
          </a:p>
          <a:p>
            <a:pPr>
              <a:buNone/>
            </a:pPr>
            <a:r>
              <a:rPr lang="en-US" sz="2400" dirty="0" smtClean="0">
                <a:latin typeface="Courier" pitchFamily="49" charset="0"/>
              </a:rPr>
              <a:t>	ID: student ID</a:t>
            </a:r>
          </a:p>
          <a:p>
            <a:pPr>
              <a:buNone/>
            </a:pPr>
            <a:r>
              <a:rPr lang="en-US" sz="2400" dirty="0" smtClean="0">
                <a:latin typeface="Courier" pitchFamily="49" charset="0"/>
              </a:rPr>
              <a:t>I am learning assembly programming.</a:t>
            </a:r>
          </a:p>
          <a:p>
            <a:pPr>
              <a:buNone/>
            </a:pPr>
            <a:r>
              <a:rPr lang="en-US" sz="2400" dirty="0" smtClean="0">
                <a:latin typeface="Courier" pitchFamily="49" charset="0"/>
              </a:rPr>
              <a:t>Please contact me at </a:t>
            </a:r>
            <a:r>
              <a:rPr lang="en-US" sz="2400" dirty="0" err="1" smtClean="0">
                <a:latin typeface="Courier" pitchFamily="49" charset="0"/>
              </a:rPr>
              <a:t>xyz@email</a:t>
            </a:r>
            <a:r>
              <a:rPr lang="en-US" sz="2400" dirty="0" smtClean="0">
                <a:latin typeface="Courier" pitchFamily="49" charset="0"/>
              </a:rPr>
              <a:t>.</a:t>
            </a:r>
          </a:p>
          <a:p>
            <a:pPr>
              <a:buNone/>
            </a:pPr>
            <a:r>
              <a:rPr lang="en-US" sz="2800" dirty="0" smtClean="0"/>
              <a:t>5.b </a:t>
            </a:r>
            <a:r>
              <a:rPr lang="en-US" sz="2800" dirty="0" smtClean="0"/>
              <a:t>[1%] quit the program.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b="1" smtClean="0"/>
              <a:t>Enjoy Programming</a:t>
            </a:r>
          </a:p>
          <a:p>
            <a:pPr algn="ctr">
              <a:buNone/>
            </a:pPr>
            <a:endParaRPr lang="en-US" sz="4000" b="1" smtClean="0"/>
          </a:p>
          <a:p>
            <a:pPr algn="ctr">
              <a:buNone/>
            </a:pPr>
            <a:r>
              <a:rPr lang="en-US" sz="4000" b="1" smtClean="0">
                <a:solidFill>
                  <a:schemeClr val="bg1">
                    <a:lumMod val="85000"/>
                  </a:schemeClr>
                </a:solidFill>
              </a:rPr>
              <a:t>If you like it, it likes you.</a:t>
            </a:r>
            <a:endParaRPr lang="en-US" sz="40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350</Words>
  <Application>Microsoft Office PowerPoint</Application>
  <PresentationFormat>如螢幕大小 (4:3)</PresentationFormat>
  <Paragraphs>80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Courier</vt:lpstr>
      <vt:lpstr>新細明體</vt:lpstr>
      <vt:lpstr>Arial</vt:lpstr>
      <vt:lpstr>Calibri</vt:lpstr>
      <vt:lpstr>Office 佈景主題</vt:lpstr>
      <vt:lpstr>Quiz</vt:lpstr>
      <vt:lpstr>Quiz One</vt:lpstr>
      <vt:lpstr>Quiz One</vt:lpstr>
      <vt:lpstr>Quiz One</vt:lpstr>
      <vt:lpstr>Quiz One</vt:lpstr>
      <vt:lpstr>Quiz One</vt:lpstr>
      <vt:lpstr>Quiz One</vt:lpstr>
      <vt:lpstr>Quiz One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</dc:title>
  <cp:lastModifiedBy>User</cp:lastModifiedBy>
  <cp:revision>174</cp:revision>
  <dcterms:modified xsi:type="dcterms:W3CDTF">2018-03-22T10:50:13Z</dcterms:modified>
</cp:coreProperties>
</file>