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3" r:id="rId5"/>
    <p:sldId id="262" r:id="rId6"/>
    <p:sldId id="264" r:id="rId7"/>
    <p:sldId id="265" r:id="rId8"/>
    <p:sldId id="266" r:id="rId9"/>
    <p:sldId id="267" r:id="rId10"/>
    <p:sldId id="268" r:id="rId11"/>
    <p:sldId id="269" r:id="rId12"/>
    <p:sldId id="270"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5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2022/5/24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8150" y="1252538"/>
            <a:ext cx="6010275" cy="3381375"/>
          </a:xfrm>
        </p:spPr>
      </p:sp>
      <p:sp>
        <p:nvSpPr>
          <p:cNvPr id="3" name="备注占位符 2"/>
          <p:cNvSpPr>
            <a:spLocks noGrp="1"/>
          </p:cNvSpPr>
          <p:nvPr>
            <p:ph type="body" idx="1"/>
          </p:nvPr>
        </p:nvSpPr>
        <p:spPr/>
        <p:txBody>
          <a:bodyPr/>
          <a:lstStyle/>
          <a:p>
            <a:endParaRPr lang="en-US" altLang="zh-CN" sz="1400"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7</a:t>
            </a:fld>
            <a:endParaRPr lang="zh-CN" altLang="en-US"/>
          </a:p>
        </p:txBody>
      </p:sp>
    </p:spTree>
    <p:extLst>
      <p:ext uri="{BB962C8B-B14F-4D97-AF65-F5344CB8AC3E}">
        <p14:creationId xmlns:p14="http://schemas.microsoft.com/office/powerpoint/2010/main" val="138163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8</a:t>
            </a:fld>
            <a:endParaRPr lang="zh-CN" altLang="en-US"/>
          </a:p>
        </p:txBody>
      </p:sp>
    </p:spTree>
    <p:extLst>
      <p:ext uri="{BB962C8B-B14F-4D97-AF65-F5344CB8AC3E}">
        <p14:creationId xmlns:p14="http://schemas.microsoft.com/office/powerpoint/2010/main" val="321868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9</a:t>
            </a:fld>
            <a:endParaRPr lang="zh-CN" altLang="en-US"/>
          </a:p>
        </p:txBody>
      </p:sp>
    </p:spTree>
    <p:extLst>
      <p:ext uri="{BB962C8B-B14F-4D97-AF65-F5344CB8AC3E}">
        <p14:creationId xmlns:p14="http://schemas.microsoft.com/office/powerpoint/2010/main" val="303198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10</a:t>
            </a:fld>
            <a:endParaRPr lang="zh-CN" altLang="en-US"/>
          </a:p>
        </p:txBody>
      </p:sp>
    </p:spTree>
    <p:extLst>
      <p:ext uri="{BB962C8B-B14F-4D97-AF65-F5344CB8AC3E}">
        <p14:creationId xmlns:p14="http://schemas.microsoft.com/office/powerpoint/2010/main" val="18630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sz="1400" dirty="0"/>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11</a:t>
            </a:fld>
            <a:endParaRPr lang="zh-CN" altLang="en-US"/>
          </a:p>
        </p:txBody>
      </p:sp>
    </p:spTree>
    <p:extLst>
      <p:ext uri="{BB962C8B-B14F-4D97-AF65-F5344CB8AC3E}">
        <p14:creationId xmlns:p14="http://schemas.microsoft.com/office/powerpoint/2010/main" val="426232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12</a:t>
            </a:fld>
            <a:endParaRPr lang="zh-CN" altLang="en-US"/>
          </a:p>
        </p:txBody>
      </p:sp>
    </p:spTree>
    <p:extLst>
      <p:ext uri="{BB962C8B-B14F-4D97-AF65-F5344CB8AC3E}">
        <p14:creationId xmlns:p14="http://schemas.microsoft.com/office/powerpoint/2010/main" val="2049154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A828FB-ED89-4F7B-A8DC-CA7C6FF36F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317"/>
            <a:ext cx="12191999" cy="6872317"/>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002971"/>
            <a:ext cx="10858500" cy="1506991"/>
          </a:xfrm>
        </p:spPr>
        <p:txBody>
          <a:bodyPr vert="horz" lIns="91440" tIns="45720" rIns="91440" bIns="45720" rtlCol="0" anchor="b">
            <a:normAutofit/>
          </a:bodyPr>
          <a:lstStyle>
            <a:lvl1pPr>
              <a:defRPr lang="zh-CN" altLang="en-US" sz="3600" b="1" dirty="0">
                <a:solidFill>
                  <a:schemeClr val="bg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3509962"/>
            <a:ext cx="10858500" cy="535853"/>
          </a:xfrm>
        </p:spPr>
        <p:txBody>
          <a:bodyPr vert="horz" lIns="91440" tIns="45720" rIns="91440" bIns="45720" rtlCol="0" anchor="t">
            <a:normAutofit/>
          </a:bodyPr>
          <a:lstStyle>
            <a:lvl1pPr marL="0" indent="0">
              <a:spcBef>
                <a:spcPts val="0"/>
              </a:spcBef>
              <a:buNone/>
              <a:defRPr lang="zh-CN" altLang="en-US" sz="1800">
                <a:solidFill>
                  <a:schemeClr val="bg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7414260" y="5837829"/>
            <a:ext cx="410464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410464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2022/5/24</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2022/5/24</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ïṣļîḑ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0452322-20DB-40E4-81DD-306CB95447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72317"/>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p:nvPr>
        </p:nvSpPr>
        <p:spPr>
          <a:xfrm>
            <a:off x="660400" y="1426647"/>
            <a:ext cx="5731164" cy="2002353"/>
          </a:xfrm>
        </p:spPr>
        <p:txBody>
          <a:bodyPr vert="horz" lIns="91440" tIns="45720" rIns="91440" bIns="45720" rtlCol="0" anchor="b">
            <a:noAutofit/>
          </a:bodyPr>
          <a:lstStyle>
            <a:lvl1pPr>
              <a:defRPr lang="zh-CN" altLang="en-US" sz="4800">
                <a:solidFill>
                  <a:schemeClr val="bg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660400" y="5594041"/>
            <a:ext cx="5731164" cy="540059"/>
          </a:xfrm>
        </p:spPr>
        <p:txBody>
          <a:bodyPr anchor="b" anchorCtr="0"/>
          <a:lstStyle>
            <a:lvl1pPr marL="0" indent="0" algn="l">
              <a:buNone/>
              <a:defRPr lang="en-US" altLang="zh-CN" sz="1200" kern="120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2022/5/24</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2022/5/24</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2022/5/24</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6B70E54-0165-43F3-A3D1-8DC3F094B6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1999" cy="6872317"/>
          </a:xfrm>
          <a:prstGeom prst="rect">
            <a:avLst/>
          </a:prstGeom>
          <a:solidFill>
            <a:schemeClr val="accent4"/>
          </a:solidFill>
          <a:ln>
            <a:noFill/>
          </a:ln>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4876800" y="2617438"/>
            <a:ext cx="6642100" cy="1643062"/>
          </a:xfrm>
        </p:spPr>
        <p:txBody>
          <a:bodyPr vert="horz" lIns="91440" tIns="45720" rIns="91440" bIns="45720" rtlCol="0" anchor="b">
            <a:noAutofit/>
          </a:bodyPr>
          <a:lstStyle>
            <a:lvl1pPr marL="0" indent="0" algn="r">
              <a:buNone/>
              <a:defRPr lang="en-US" altLang="zh-CN" sz="6000" b="1" smtClean="0">
                <a:solidFill>
                  <a:schemeClr val="bg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9131300" y="5837829"/>
            <a:ext cx="2387600" cy="296271"/>
          </a:xfrm>
        </p:spPr>
        <p:txBody>
          <a:bodyPr vert="horz" lIns="91440" tIns="45720" rIns="91440" bIns="45720" rtlCol="0" anchor="ctr">
            <a:normAutofit/>
          </a:bodyPr>
          <a:lstStyle>
            <a:lvl1pPr marL="0" indent="0" algn="r">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2387600" cy="296271"/>
          </a:xfrm>
        </p:spPr>
        <p:txBody>
          <a:bodyPr vert="horz"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2022/5/24</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hyperlink" Target="http://www.islide.c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ṡḷíḍe"/>
        <p:cNvGrpSpPr/>
        <p:nvPr/>
      </p:nvGrpSpPr>
      <p:grpSpPr>
        <a:xfrm>
          <a:off x="0" y="0"/>
          <a:ext cx="0" cy="0"/>
          <a:chOff x="0" y="0"/>
          <a:chExt cx="0" cy="0"/>
        </a:xfrm>
      </p:grpSpPr>
      <p:sp>
        <p:nvSpPr>
          <p:cNvPr id="9" name="îŝļiḋê">
            <a:extLst>
              <a:ext uri="{FF2B5EF4-FFF2-40B4-BE49-F238E27FC236}">
                <a16:creationId xmlns:a16="http://schemas.microsoft.com/office/drawing/2014/main" id="{6C2532AA-A647-48FF-8A25-36777AF5B18D}"/>
              </a:ext>
            </a:extLst>
          </p:cNvPr>
          <p:cNvSpPr>
            <a:spLocks noGrp="1"/>
          </p:cNvSpPr>
          <p:nvPr>
            <p:ph type="ctrTitle"/>
          </p:nvPr>
        </p:nvSpPr>
        <p:spPr>
          <a:xfrm>
            <a:off x="660400" y="1828800"/>
            <a:ext cx="10858500" cy="1681162"/>
          </a:xfrm>
        </p:spPr>
        <p:txBody>
          <a:bodyPr>
            <a:normAutofit/>
          </a:bodyPr>
          <a:lstStyle/>
          <a:p>
            <a:r>
              <a:rPr lang="en-GB" altLang="zh-CN" sz="5400">
                <a:solidFill>
                  <a:srgbClr val="FFFFFF"/>
                </a:solidFill>
              </a:rPr>
              <a:t>Po</a:t>
            </a:r>
            <a:r>
              <a:rPr lang="en-GB" altLang="zh-CN" sz="100">
                <a:solidFill>
                  <a:srgbClr val="FFFFFF"/>
                </a:solidFill>
              </a:rPr>
              <a:t> </a:t>
            </a:r>
            <a:r>
              <a:rPr lang="en-GB" altLang="zh-CN" sz="5400">
                <a:solidFill>
                  <a:srgbClr val="FFFFFF"/>
                </a:solidFill>
              </a:rPr>
              <a:t>werPoint</a:t>
            </a:r>
            <a:r>
              <a:rPr lang="en-GB" altLang="zh-CN" sz="6000">
                <a:solidFill>
                  <a:srgbClr val="FFFFFF"/>
                </a:solidFill>
              </a:rPr>
              <a:t> </a:t>
            </a:r>
            <a:br>
              <a:rPr lang="en-GB" altLang="zh-CN" sz="3600" dirty="0">
                <a:solidFill>
                  <a:schemeClr val="bg1"/>
                </a:solidFill>
              </a:rPr>
            </a:br>
            <a:r>
              <a:rPr lang="en-GB" altLang="zh-CN" sz="3600" dirty="0">
                <a:solidFill>
                  <a:schemeClr val="accent4"/>
                </a:solidFill>
              </a:rPr>
              <a:t>Standard</a:t>
            </a:r>
            <a:r>
              <a:rPr lang="en-GB" altLang="zh-CN" sz="3600" dirty="0">
                <a:solidFill>
                  <a:schemeClr val="bg1"/>
                </a:solidFill>
              </a:rPr>
              <a:t> </a:t>
            </a:r>
            <a:r>
              <a:rPr lang="en-GB" altLang="zh-CN" sz="3600" dirty="0">
                <a:solidFill>
                  <a:srgbClr val="FFFFFF"/>
                </a:solidFill>
              </a:rPr>
              <a:t>Template</a:t>
            </a:r>
            <a:endParaRPr lang="zh-CN" altLang="en-US" sz="3600" dirty="0">
              <a:solidFill>
                <a:srgbClr val="FFFFFF"/>
              </a:solidFill>
            </a:endParaRPr>
          </a:p>
        </p:txBody>
      </p:sp>
      <p:sp>
        <p:nvSpPr>
          <p:cNvPr id="10" name="ïṥ1iďè">
            <a:extLst>
              <a:ext uri="{FF2B5EF4-FFF2-40B4-BE49-F238E27FC236}">
                <a16:creationId xmlns:a16="http://schemas.microsoft.com/office/drawing/2014/main" id="{0102F8CF-8DD3-43E5-B521-501A3CF124F9}"/>
              </a:ext>
            </a:extLst>
          </p:cNvPr>
          <p:cNvSpPr>
            <a:spLocks noGrp="1"/>
          </p:cNvSpPr>
          <p:nvPr>
            <p:ph type="subTitle" idx="1"/>
          </p:nvPr>
        </p:nvSpPr>
        <p:spPr/>
        <p:txBody>
          <a:bodyPr>
            <a:normAutofit/>
          </a:bodyPr>
          <a:lstStyle/>
          <a:p>
            <a:r>
              <a:rPr lang="en-GB" altLang="zh-CN">
                <a:solidFill>
                  <a:srgbClr val="FFFFFF"/>
                </a:solidFill>
              </a:rPr>
              <a:t>You</a:t>
            </a:r>
            <a:r>
              <a:rPr lang="en-GB" altLang="zh-CN" sz="100">
                <a:solidFill>
                  <a:srgbClr val="FFFFFF"/>
                </a:solidFill>
              </a:rPr>
              <a:t> </a:t>
            </a:r>
            <a:r>
              <a:rPr lang="en-GB" altLang="zh-CN">
                <a:solidFill>
                  <a:srgbClr val="FFFFFF"/>
                </a:solidFill>
              </a:rPr>
              <a:t> </a:t>
            </a:r>
            <a:r>
              <a:rPr lang="en-GB" altLang="zh-CN" dirty="0">
                <a:solidFill>
                  <a:srgbClr val="FFFFFF"/>
                </a:solidFill>
              </a:rPr>
              <a:t>can enter subtitle here</a:t>
            </a:r>
          </a:p>
        </p:txBody>
      </p:sp>
      <p:sp>
        <p:nvSpPr>
          <p:cNvPr id="11" name="i$ḷídè">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en-GB" altLang="zh-CN">
                <a:solidFill>
                  <a:srgbClr val="FFFFFF"/>
                </a:solidFill>
              </a:rPr>
              <a:t>Sp</a:t>
            </a:r>
            <a:r>
              <a:rPr lang="en-GB" altLang="zh-CN" sz="100">
                <a:solidFill>
                  <a:srgbClr val="FFFFFF"/>
                </a:solidFill>
              </a:rPr>
              <a:t> </a:t>
            </a:r>
            <a:r>
              <a:rPr lang="en-GB" altLang="zh-CN">
                <a:solidFill>
                  <a:srgbClr val="FFFFFF"/>
                </a:solidFill>
              </a:rPr>
              <a:t>eaker </a:t>
            </a:r>
            <a:r>
              <a:rPr lang="en-GB" altLang="zh-CN" dirty="0">
                <a:solidFill>
                  <a:srgbClr val="FFFFFF"/>
                </a:solidFill>
              </a:rPr>
              <a:t>name and title</a:t>
            </a:r>
          </a:p>
        </p:txBody>
      </p:sp>
      <p:sp>
        <p:nvSpPr>
          <p:cNvPr id="12" name="îṧ1iḍe">
            <a:extLst>
              <a:ext uri="{FF2B5EF4-FFF2-40B4-BE49-F238E27FC236}">
                <a16:creationId xmlns:a16="http://schemas.microsoft.com/office/drawing/2014/main" id="{BFF7D8B0-524B-4065-95EB-00BAEDA26918}"/>
              </a:ext>
            </a:extLst>
          </p:cNvPr>
          <p:cNvSpPr>
            <a:spLocks noGrp="1"/>
          </p:cNvSpPr>
          <p:nvPr>
            <p:ph type="body" sz="quarter" idx="14"/>
          </p:nvPr>
        </p:nvSpPr>
        <p:spPr/>
        <p:txBody>
          <a:bodyPr/>
          <a:lstStyle/>
          <a:p>
            <a:r>
              <a:rPr lang="en-GB" altLang="zh-CN">
                <a:solidFill>
                  <a:srgbClr val="FFFFFF"/>
                </a:solidFill>
              </a:rPr>
              <a:t>ww</a:t>
            </a:r>
            <a:r>
              <a:rPr lang="en-GB" altLang="zh-CN" sz="100">
                <a:solidFill>
                  <a:srgbClr val="FFFFFF"/>
                </a:solidFill>
              </a:rPr>
              <a:t> </a:t>
            </a:r>
            <a:r>
              <a:rPr lang="en-GB" altLang="zh-CN">
                <a:solidFill>
                  <a:srgbClr val="FFFFFF"/>
                </a:solidFill>
              </a:rPr>
              <a:t>w</a:t>
            </a:r>
            <a:r>
              <a:rPr lang="en-GB" altLang="zh-CN" dirty="0">
                <a:solidFill>
                  <a:srgbClr val="FFFFFF"/>
                </a:solidFill>
              </a:rPr>
              <a:t>.islide.cc</a:t>
            </a:r>
          </a:p>
        </p:txBody>
      </p:sp>
      <p:sp>
        <p:nvSpPr>
          <p:cNvPr id="13" name="iṥľíďè">
            <a:extLst>
              <a:ext uri="{FF2B5EF4-FFF2-40B4-BE49-F238E27FC236}">
                <a16:creationId xmlns:a16="http://schemas.microsoft.com/office/drawing/2014/main" id="{F03171C0-8F5E-452D-80D2-8537CBEA6B12}"/>
              </a:ext>
            </a:extLst>
          </p:cNvPr>
          <p:cNvSpPr>
            <a:spLocks noGrp="1"/>
          </p:cNvSpPr>
          <p:nvPr>
            <p:ph type="body" sz="quarter" idx="15"/>
          </p:nvPr>
        </p:nvSpPr>
        <p:spPr/>
        <p:txBody>
          <a:bodyPr/>
          <a:lstStyle/>
          <a:p>
            <a:r>
              <a:rPr lang="en-GB" altLang="zh-CN">
                <a:solidFill>
                  <a:srgbClr val="FFFFFF"/>
                </a:solidFill>
              </a:rPr>
              <a:t>L</a:t>
            </a:r>
            <a:r>
              <a:rPr lang="en-GB" altLang="zh-CN" sz="100">
                <a:solidFill>
                  <a:srgbClr val="FFFFFF"/>
                </a:solidFill>
              </a:rPr>
              <a:t> </a:t>
            </a:r>
            <a:r>
              <a:rPr lang="en-GB" altLang="zh-CN">
                <a:solidFill>
                  <a:srgbClr val="FFFFFF"/>
                </a:solidFill>
              </a:rPr>
              <a:t>OGO </a:t>
            </a:r>
            <a:r>
              <a:rPr lang="en-GB" altLang="zh-CN" dirty="0">
                <a:solidFill>
                  <a:srgbClr val="FFFFFF"/>
                </a:solidFill>
              </a:rPr>
              <a:t>HERE</a:t>
            </a:r>
          </a:p>
        </p:txBody>
      </p:sp>
      <p:sp>
        <p:nvSpPr>
          <p:cNvPr id="14" name="îṥḷiḓé">
            <a:extLst>
              <a:ext uri="{FF2B5EF4-FFF2-40B4-BE49-F238E27FC236}">
                <a16:creationId xmlns:a16="http://schemas.microsoft.com/office/drawing/2014/main" id="{721B2600-F75F-43FB-A698-EDA94C41B80D}"/>
              </a:ext>
            </a:extLst>
          </p:cNvPr>
          <p:cNvSpPr txBox="1">
            <a:spLocks/>
          </p:cNvSpPr>
          <p:nvPr/>
        </p:nvSpPr>
        <p:spPr>
          <a:xfrm>
            <a:off x="660399" y="4045815"/>
            <a:ext cx="3679372" cy="13673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zh-CN" altLang="en-US" sz="4000" b="1" kern="1200" dirty="0">
                <a:solidFill>
                  <a:schemeClr val="tx1"/>
                </a:solidFill>
                <a:latin typeface="+mj-lt"/>
                <a:ea typeface="+mj-ea"/>
                <a:cs typeface="+mj-cs"/>
              </a:defRPr>
            </a:lvl1pPr>
          </a:lstStyle>
          <a:p>
            <a:r>
              <a:rPr lang="en-GB" altLang="zh-CN" sz="5400">
                <a:solidFill>
                  <a:srgbClr val="FFFFFF"/>
                </a:solidFill>
              </a:rPr>
              <a:t>iSl</a:t>
            </a:r>
            <a:r>
              <a:rPr lang="en-GB" altLang="zh-CN" sz="100">
                <a:solidFill>
                  <a:srgbClr val="FFFFFF"/>
                </a:solidFill>
              </a:rPr>
              <a:t> </a:t>
            </a:r>
            <a:r>
              <a:rPr lang="en-GB" altLang="zh-CN" sz="5400">
                <a:solidFill>
                  <a:srgbClr val="FFFFFF"/>
                </a:solidFill>
              </a:rPr>
              <a:t>ide</a:t>
            </a:r>
            <a:r>
              <a:rPr lang="en-GB" altLang="zh-CN" sz="5400" dirty="0">
                <a:solidFill>
                  <a:srgbClr val="FFFFFF"/>
                </a:solidFill>
              </a:rPr>
              <a:t>.</a:t>
            </a:r>
            <a:endParaRPr lang="en-GB" sz="5400" dirty="0">
              <a:solidFill>
                <a:srgbClr val="FFFFFF"/>
              </a:solidFill>
            </a:endParaRPr>
          </a:p>
        </p:txBody>
      </p:sp>
      <p:cxnSp>
        <p:nvCxnSpPr>
          <p:cNvPr id="17" name="íṡļïḓê">
            <a:extLst>
              <a:ext uri="{FF2B5EF4-FFF2-40B4-BE49-F238E27FC236}">
                <a16:creationId xmlns:a16="http://schemas.microsoft.com/office/drawing/2014/main" id="{5D1150AC-24C7-476F-91C7-C8C4E6ABC620}"/>
              </a:ext>
            </a:extLst>
          </p:cNvPr>
          <p:cNvCxnSpPr>
            <a:cxnSpLocks/>
          </p:cNvCxnSpPr>
          <p:nvPr/>
        </p:nvCxnSpPr>
        <p:spPr>
          <a:xfrm>
            <a:off x="3583940" y="3672840"/>
            <a:ext cx="11811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21" name="íṡ1iḍe">
            <a:extLst>
              <a:ext uri="{FF2B5EF4-FFF2-40B4-BE49-F238E27FC236}">
                <a16:creationId xmlns:a16="http://schemas.microsoft.com/office/drawing/2014/main" id="{92A97250-90DF-4680-BF58-3EA0D513FF8E}"/>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1260586" y="771382"/>
            <a:ext cx="255139" cy="255139"/>
          </a:xfrm>
          <a:prstGeom prst="rect">
            <a:avLst/>
          </a:prstGeom>
        </p:spPr>
      </p:pic>
      <p:grpSp>
        <p:nvGrpSpPr>
          <p:cNvPr id="4" name="íṡlíḓé">
            <a:extLst>
              <a:ext uri="{FF2B5EF4-FFF2-40B4-BE49-F238E27FC236}">
                <a16:creationId xmlns:a16="http://schemas.microsoft.com/office/drawing/2014/main" id="{11E2AF99-4019-4B6E-9A16-89FC80E9B18B}"/>
              </a:ext>
            </a:extLst>
          </p:cNvPr>
          <p:cNvGrpSpPr/>
          <p:nvPr/>
        </p:nvGrpSpPr>
        <p:grpSpPr>
          <a:xfrm>
            <a:off x="2900523" y="4717255"/>
            <a:ext cx="528481" cy="528481"/>
            <a:chOff x="2950857" y="4717255"/>
            <a:chExt cx="528481" cy="528481"/>
          </a:xfrm>
        </p:grpSpPr>
        <p:sp>
          <p:nvSpPr>
            <p:cNvPr id="15" name="ïṣlíďé">
              <a:extLst>
                <a:ext uri="{FF2B5EF4-FFF2-40B4-BE49-F238E27FC236}">
                  <a16:creationId xmlns:a16="http://schemas.microsoft.com/office/drawing/2014/main" id="{A9DB8495-FE79-4685-983C-FCD11A39EB45}"/>
                </a:ext>
              </a:extLst>
            </p:cNvPr>
            <p:cNvSpPr/>
            <p:nvPr/>
          </p:nvSpPr>
          <p:spPr>
            <a:xfrm rot="16200000">
              <a:off x="2950857" y="4717255"/>
              <a:ext cx="528481" cy="5284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íṡļîḑè">
              <a:extLst>
                <a:ext uri="{FF2B5EF4-FFF2-40B4-BE49-F238E27FC236}">
                  <a16:creationId xmlns:a16="http://schemas.microsoft.com/office/drawing/2014/main" id="{384046E4-A26F-4E66-8A23-289C538B4223}"/>
                </a:ext>
              </a:extLst>
            </p:cNvPr>
            <p:cNvCxnSpPr>
              <a:cxnSpLocks/>
            </p:cNvCxnSpPr>
            <p:nvPr/>
          </p:nvCxnSpPr>
          <p:spPr>
            <a:xfrm>
              <a:off x="3101155" y="4981495"/>
              <a:ext cx="227884" cy="0"/>
            </a:xfrm>
            <a:prstGeom prst="straightConnector1">
              <a:avLst/>
            </a:prstGeom>
            <a:ln w="28575" cap="rnd">
              <a:solidFill>
                <a:srgbClr val="FFFFFF"/>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ïṥlidê"/>
        <p:cNvGrpSpPr/>
        <p:nvPr/>
      </p:nvGrpSpPr>
      <p:grpSpPr>
        <a:xfrm>
          <a:off x="0" y="0"/>
          <a:ext cx="0" cy="0"/>
          <a:chOff x="0" y="0"/>
          <a:chExt cx="0" cy="0"/>
        </a:xfrm>
      </p:grpSpPr>
      <p:grpSp>
        <p:nvGrpSpPr>
          <p:cNvPr id="3" name="íşḻîḑé">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îśḷídé"/>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that</a:t>
              </a:r>
              <a:r>
                <a:rPr lang="zh-CN" altLang="en-US" sz="1000" dirty="0">
                  <a:solidFill>
                    <a:srgbClr val="2F2F2F"/>
                  </a:solidFill>
                </a:rPr>
                <a:t> </a:t>
              </a:r>
              <a:r>
                <a:rPr lang="en-US" altLang="zh-CN" sz="1000" dirty="0">
                  <a:solidFill>
                    <a:srgbClr val="2F2F2F"/>
                  </a:solidFill>
                </a:rPr>
                <a:t>needs</a:t>
              </a:r>
              <a:r>
                <a:rPr lang="zh-CN" altLang="en-US" sz="1000" dirty="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a:solidFill>
                    <a:srgbClr val="2F2F2F"/>
                  </a:solidFill>
                </a:rPr>
                <a:t>with</a:t>
              </a:r>
              <a:r>
                <a:rPr lang="zh-CN" altLang="en-US" sz="1000">
                  <a:solidFill>
                    <a:srgbClr val="2F2F2F"/>
                  </a:solidFill>
                </a:rPr>
                <a:t> </a:t>
              </a:r>
              <a:r>
                <a:rPr lang="en-US" altLang="zh-CN" sz="1000">
                  <a:solidFill>
                    <a:srgbClr val="2F2F2F"/>
                  </a:solidFill>
                </a:rPr>
                <a:t>pict</a:t>
              </a:r>
              <a:r>
                <a:rPr lang="en-US" altLang="zh-CN" sz="100">
                  <a:solidFill>
                    <a:srgbClr val="2F2F2F"/>
                  </a:solidFill>
                </a:rPr>
                <a:t> </a:t>
              </a:r>
              <a:r>
                <a:rPr lang="en-US" altLang="zh-CN" sz="1000">
                  <a:solidFill>
                    <a:srgbClr val="2F2F2F"/>
                  </a:solidFill>
                </a:rPr>
                <a:t>ure</a:t>
              </a:r>
              <a:endParaRPr lang="zh-CN" altLang="en-US" sz="1000" dirty="0">
                <a:solidFill>
                  <a:srgbClr val="2F2F2F"/>
                </a:solidFill>
              </a:endParaRPr>
            </a:p>
          </p:txBody>
        </p:sp>
        <p:sp>
          <p:nvSpPr>
            <p:cNvPr id="350" name="ïs1iḋ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š1iďè">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îsľíḓé">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îşḻiḓê">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iśḻíde">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ï$lïḋê">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íṣl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ïṡḻídé">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iśļi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îṧľidê">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îşḻïḋê">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4"/>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iṧḻîď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íşľïdè">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ïṣlíḋ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îŝľiḋè">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îsľíďé">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S1iḋe">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dirty="0">
                    <a:solidFill>
                      <a:srgbClr val="FFFFFF"/>
                    </a:solidFill>
                  </a:rPr>
                  <a:t>/ </a:t>
                </a:r>
                <a:r>
                  <a:rPr lang="en-US" altLang="zh-CN" sz="1000" kern="0">
                    <a:solidFill>
                      <a:srgbClr val="FFFFFF"/>
                    </a:solidFill>
                  </a:rPr>
                  <a:t>Picture Libra</a:t>
                </a:r>
                <a:r>
                  <a:rPr lang="en-US" altLang="zh-CN" sz="100" kern="0">
                    <a:solidFill>
                      <a:srgbClr val="FFFFFF"/>
                    </a:solidFill>
                  </a:rPr>
                  <a:t> </a:t>
                </a:r>
                <a:r>
                  <a:rPr lang="en-US" altLang="zh-CN" sz="1000" kern="0">
                    <a:solidFill>
                      <a:srgbClr val="FFFFFF"/>
                    </a:solidFill>
                  </a:rPr>
                  <a:t>ry</a:t>
                </a:r>
                <a:endParaRPr lang="zh-CN" altLang="en-US" sz="1000" kern="0" dirty="0">
                  <a:solidFill>
                    <a:srgbClr val="FFFFFF"/>
                  </a:solidFill>
                </a:endParaRPr>
              </a:p>
            </p:txBody>
          </p:sp>
        </p:grpSp>
        <p:grpSp>
          <p:nvGrpSpPr>
            <p:cNvPr id="335" name="îṣľîḑê">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ṧḷïḋè">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śḷiḋ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Sļíd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sḻïḑe">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iṧliḓ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s1îḋè">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ṣḻïḑ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ï$ḷî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in iSlide “Picture Library” to insert it into </a:t>
            </a:r>
            <a:r>
              <a:rPr lang="en-US" altLang="zh-CN" sz="1000">
                <a:solidFill>
                  <a:srgbClr val="2F2F2F"/>
                </a:solidFill>
              </a:rPr>
              <a:t>the s</a:t>
            </a:r>
            <a:r>
              <a:rPr lang="en-US" altLang="zh-CN" sz="100">
                <a:solidFill>
                  <a:srgbClr val="2F2F2F"/>
                </a:solidFill>
              </a:rPr>
              <a:t> </a:t>
            </a:r>
            <a:r>
              <a:rPr lang="en-US" altLang="zh-CN" sz="1000">
                <a:solidFill>
                  <a:srgbClr val="2F2F2F"/>
                </a:solidFill>
              </a:rPr>
              <a:t>hape</a:t>
            </a:r>
            <a:endParaRPr lang="zh-CN" altLang="en-US" sz="1000" dirty="0">
              <a:solidFill>
                <a:srgbClr val="2F2F2F"/>
              </a:solidFill>
            </a:endParaRPr>
          </a:p>
        </p:txBody>
      </p:sp>
      <p:sp>
        <p:nvSpPr>
          <p:cNvPr id="614" name="îśļîď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ïSlîḓè">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iŝļiḓe">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shape automatically while maintaining the original </a:t>
            </a:r>
            <a:r>
              <a:rPr lang="en-US" altLang="zh-CN" sz="1000">
                <a:solidFill>
                  <a:srgbClr val="2F2F2F"/>
                </a:solidFill>
              </a:rPr>
              <a:t>aspect </a:t>
            </a:r>
            <a:r>
              <a:rPr lang="en-US" altLang="zh-CN" sz="100">
                <a:solidFill>
                  <a:srgbClr val="2F2F2F"/>
                </a:solidFill>
              </a:rPr>
              <a:t> </a:t>
            </a:r>
            <a:r>
              <a:rPr lang="en-US" altLang="zh-CN" sz="1000">
                <a:solidFill>
                  <a:srgbClr val="2F2F2F"/>
                </a:solidFill>
              </a:rPr>
              <a:t>ratio</a:t>
            </a:r>
            <a:endParaRPr lang="zh-CN" altLang="en-US" sz="1000" dirty="0">
              <a:solidFill>
                <a:srgbClr val="2F2F2F"/>
              </a:solidFill>
            </a:endParaRPr>
          </a:p>
        </p:txBody>
      </p:sp>
      <p:sp>
        <p:nvSpPr>
          <p:cNvPr id="754" name="íṧḷiḑè">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ïṣļíďè">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iṣḻiḍè">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išlîḑe">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ísḻíḓê">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iŝľîḋe">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íṣļiḓe">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ïṥ1ïḍe">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îsľidê">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ïŝ1îḓé">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îṩḻîḍè">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ïṩľïḑé">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ïşlïḓe">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iṩļïďé">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îšļîḓé">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ïşḷiḑe">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íślïďê">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îṣļîḍe">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îš1ïḍè">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ïṧļidè">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î$ļïdé">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ïŝľïḑè">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ïśļîdè">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išļídê">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îšļídê">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îs1îḋé">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íšļïḓé">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ïṣlîde">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ïśļíḋè">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ï$1îḍe">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iṡļîḍè">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íś1ïḋè">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îs1ïḓè">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îşḻíḓê">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i$ḻïḓê">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îṣļíḓè">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lïḋé">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ïş1íḑe">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işľîdè">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íŝḷîḑe">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íṥľiḋé">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ïṩlîďé">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iṧḷiḍé">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ïŝļïḑê">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îṧļiďe">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îṡļiḍé">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íṧḷíḑe">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îṩ1ïḑè">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îśliďê">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îṥḻîḑè">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iṣļidè">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ïsľiďé">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iṩ1íḋe">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îṥlíḑé">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ïṣļîḑê">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ïṣ1iḋe">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îṥľîďè">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ïṥľîďè">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ïsľîďe">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iṧ1ïḍè">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ï$ļîḋe">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îṧ1iḓé">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ïSļïḍê">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iṡļiďè">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4"/>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í$ḷidé">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ïṧ1ïḓê">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ï$liďe">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iṧlîḓê">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îśliḑe">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dirty="0"/>
              <a:t>Fill </a:t>
            </a:r>
            <a:r>
              <a:rPr lang="en-US" altLang="zh-CN" sz="2800" b="1"/>
              <a:t>Pictures in</a:t>
            </a:r>
            <a:r>
              <a:rPr lang="en-US" altLang="zh-CN" sz="100" b="1"/>
              <a:t> </a:t>
            </a:r>
            <a:r>
              <a:rPr lang="en-US" altLang="zh-CN" sz="2800" b="1"/>
              <a:t> </a:t>
            </a:r>
            <a:r>
              <a:rPr lang="en-US" altLang="zh-CN" sz="2800" b="1" dirty="0"/>
              <a:t>Diagram</a:t>
            </a:r>
            <a:endParaRPr lang="zh-CN" altLang="en-US" sz="2800" b="1" dirty="0"/>
          </a:p>
        </p:txBody>
      </p:sp>
      <p:sp>
        <p:nvSpPr>
          <p:cNvPr id="4" name="ïṧliḋe">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íṥḷîde"/>
        <p:cNvGrpSpPr/>
        <p:nvPr/>
      </p:nvGrpSpPr>
      <p:grpSpPr>
        <a:xfrm>
          <a:off x="0" y="0"/>
          <a:ext cx="0" cy="0"/>
          <a:chOff x="0" y="0"/>
          <a:chExt cx="0" cy="0"/>
        </a:xfrm>
      </p:grpSpPr>
      <p:grpSp>
        <p:nvGrpSpPr>
          <p:cNvPr id="12" name="îşľïdè">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îSľíďe"/>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a:t>
              </a:r>
              <a:r>
                <a:rPr lang="zh-CN" altLang="en-US" sz="1000">
                  <a:solidFill>
                    <a:srgbClr val="2F2F2F"/>
                  </a:solidFill>
                </a:rPr>
                <a:t>的插图</a:t>
              </a:r>
              <a:r>
                <a:rPr lang="zh-CN" altLang="en-US" sz="100">
                  <a:solidFill>
                    <a:srgbClr val="2F2F2F"/>
                  </a:solidFill>
                </a:rPr>
                <a:t> </a:t>
              </a:r>
              <a:endParaRPr lang="en-US" altLang="zh-CN" sz="100" dirty="0">
                <a:solidFill>
                  <a:srgbClr val="2F2F2F"/>
                </a:solidFill>
              </a:endParaRPr>
            </a:p>
            <a:p>
              <a:r>
                <a:rPr lang="en-US" altLang="zh-CN" sz="1000" dirty="0">
                  <a:solidFill>
                    <a:srgbClr val="2F2F2F"/>
                  </a:solidFill>
                </a:rPr>
                <a:t>Ungroup the diagram and select the shape that needs to be replaced</a:t>
              </a:r>
              <a:endParaRPr lang="zh-CN" altLang="en-US" sz="1000" dirty="0">
                <a:solidFill>
                  <a:srgbClr val="2F2F2F"/>
                </a:solidFill>
              </a:endParaRPr>
            </a:p>
          </p:txBody>
        </p:sp>
        <p:sp>
          <p:nvSpPr>
            <p:cNvPr id="350" name="iŝľïḑé"/>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íŝ1idê">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îṣ1íḓè">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a:t>
            </a:r>
            <a:r>
              <a:rPr lang="zh-CN" altLang="en-US" sz="1000">
                <a:solidFill>
                  <a:srgbClr val="2F2F2F"/>
                </a:solidFill>
              </a:rPr>
              <a:t>的插</a:t>
            </a:r>
            <a:r>
              <a:rPr lang="zh-CN" altLang="en-US" sz="100">
                <a:solidFill>
                  <a:srgbClr val="2F2F2F"/>
                </a:solidFill>
              </a:rPr>
              <a:t> </a:t>
            </a:r>
            <a:r>
              <a:rPr lang="zh-CN" altLang="en-US" sz="1000">
                <a:solidFill>
                  <a:srgbClr val="2F2F2F"/>
                </a:solidFill>
              </a:rPr>
              <a:t>图</a:t>
            </a:r>
            <a:r>
              <a:rPr lang="zh-CN" altLang="en-US" sz="1000" dirty="0">
                <a:solidFill>
                  <a:srgbClr val="2F2F2F"/>
                </a:solidFill>
              </a:rPr>
              <a:t>替换</a:t>
            </a:r>
            <a:endParaRPr lang="en-US" altLang="zh-CN" sz="1000" dirty="0">
              <a:solidFill>
                <a:srgbClr val="2F2F2F"/>
              </a:solidFill>
            </a:endParaRPr>
          </a:p>
          <a:p>
            <a:r>
              <a:rPr lang="en-US" altLang="zh-CN" sz="1000" dirty="0">
                <a:solidFill>
                  <a:srgbClr val="2F2F2F"/>
                </a:solidFill>
              </a:rPr>
              <a:t>Click the target vector in iSlide “Vector Library” to insert it into the diagram</a:t>
            </a:r>
            <a:endParaRPr lang="zh-CN" altLang="en-US" sz="1000" dirty="0">
              <a:solidFill>
                <a:srgbClr val="2F2F2F"/>
              </a:solidFill>
            </a:endParaRPr>
          </a:p>
        </p:txBody>
      </p:sp>
      <p:sp>
        <p:nvSpPr>
          <p:cNvPr id="614" name="íṣļiḋê">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íŝliḑé">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îṡḷidè">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îṣḻiḋè">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ïṡḻíḋè">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iṡlïdè">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îšľîḍê">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îślíḑé">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iṡľîḑe">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íṡliḋê">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ïSľîḓe">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íṣľíḑe">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isliḍe">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iṥḻiḍê">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ïŝḷiḍé">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iśļîḑè">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íšļidê">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a:solidFill>
                    <a:srgbClr val="FFFFFF"/>
                  </a:solidFill>
                </a:rPr>
                <a:t>插</a:t>
              </a:r>
              <a:r>
                <a:rPr lang="zh-CN" altLang="en-US" sz="100" kern="0">
                  <a:solidFill>
                    <a:srgbClr val="FFFFFF"/>
                  </a:solidFill>
                </a:rPr>
                <a:t> </a:t>
              </a:r>
              <a:r>
                <a:rPr lang="zh-CN" altLang="en-US" sz="1000" kern="0">
                  <a:solidFill>
                    <a:srgbClr val="FFFFFF"/>
                  </a:solidFill>
                </a:rPr>
                <a:t>图</a:t>
              </a:r>
              <a:r>
                <a:rPr lang="zh-CN" altLang="en-US" sz="1000" kern="0" dirty="0">
                  <a:solidFill>
                    <a:srgbClr val="FFFFFF"/>
                  </a:solidFill>
                </a:rPr>
                <a:t>库 </a:t>
              </a:r>
              <a:r>
                <a:rPr lang="en-US" altLang="zh-CN" sz="1000" kern="0" dirty="0">
                  <a:solidFill>
                    <a:srgbClr val="FFFFFF"/>
                  </a:solidFill>
                </a:rPr>
                <a:t>/ Vector Library</a:t>
              </a:r>
              <a:endParaRPr lang="zh-CN" altLang="en-US" sz="1000" kern="0" dirty="0">
                <a:solidFill>
                  <a:srgbClr val="FFFFFF"/>
                </a:solidFill>
              </a:endParaRPr>
            </a:p>
          </p:txBody>
        </p:sp>
        <p:grpSp>
          <p:nvGrpSpPr>
            <p:cNvPr id="335" name="íṣḷíḑé">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ïśḻiď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ïṧḷîḓe">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íślîḍè">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îṡļï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ľiďé">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iŝlide">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ïṧlïḓê">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îŝ1íḑê">
              <a:extLst>
                <a:ext uri="{FF2B5EF4-FFF2-40B4-BE49-F238E27FC236}">
                  <a16:creationId xmlns:a16="http://schemas.microsoft.com/office/drawing/2014/main" id="{FB29E73C-E73F-4438-A526-FE94FF1603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îŝlíḓe">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ïsľiḓê">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íšḻiḍe">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ï$lïḓé">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iŝļïḋe">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îSļîḍe">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íṣḻiḋê">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ïṣ1îḑê">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ïṣliḑè">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îṣḻîḍe">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îsḻiḑé">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iṣļîḑê">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išḻiḋe">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íṩ1ïďé">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ïṩľidé">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íṧlïḍe">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iṥḻíḍê">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ís1ídê">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îṡľîḋê">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ïṧ1íḍe">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işļïḍê">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îSľïdé">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iş1iḑê">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îṥlîḑé">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iṥļidé">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iṧlîḋè">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íṩḷiḓe">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íŝlïḑe">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ïṣlíḓê">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ïṩlïḑê">
                <a:extLst>
                  <a:ext uri="{FF2B5EF4-FFF2-40B4-BE49-F238E27FC236}">
                    <a16:creationId xmlns:a16="http://schemas.microsoft.com/office/drawing/2014/main" id="{3BCA95A1-5BA3-4682-BB46-744197EA8B3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íṥ1îḓè">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更</a:t>
            </a:r>
            <a:r>
              <a:rPr lang="zh-CN" altLang="en-US" sz="100" b="1"/>
              <a:t> </a:t>
            </a:r>
            <a:r>
              <a:rPr lang="zh-CN" altLang="en-US" sz="2800" b="1"/>
              <a:t>改</a:t>
            </a:r>
            <a:r>
              <a:rPr lang="zh-CN" altLang="en-US" sz="2800" b="1" dirty="0"/>
              <a:t>图示中的插图  </a:t>
            </a:r>
            <a:r>
              <a:rPr lang="en-US" altLang="zh-CN" sz="2800" b="1" dirty="0"/>
              <a:t>Replace Vectors in Diagram</a:t>
            </a:r>
            <a:endParaRPr lang="zh-CN" altLang="en-US" sz="2800" b="1" dirty="0"/>
          </a:p>
        </p:txBody>
      </p:sp>
      <p:grpSp>
        <p:nvGrpSpPr>
          <p:cNvPr id="11" name="íṩḷîďe">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iśḷíḋê">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íṡ1íḋè">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íŝ1íḓê">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iṥḷïďe">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iŝḻïḍe">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îśḷidè">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iŝlíḍe">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ïSlîḋe">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Sļïḑè">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ľîḋé">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ṥḻïḓê">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îśļîḋe">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îŝ1îdê">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ïṩľïḓè">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íŝḷíďê">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iṩľîḍê">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íšlíďê">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íṣḷîḋê">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iŝ1íḑê">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işḷîḑe">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íśľîḑê">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îşlíḍe">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îŝľíḍe">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îšľïde">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ïṣḻîḍè">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iŝľiďé">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íš1ïďè">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îşľïḓê">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íŝļïďé">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îṥ1íďê">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işļîḋé">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ïṡḷîdé">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ïšḻide">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ïšḷïḍ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ï$ḷîḑè">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î$1iďê">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şļîdè">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iṣḷïďe">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îṣľïḍê">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isļïḓe">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ïsḻi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îŝ1ïḋe">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îsḷíḓê">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işlîd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iŝḷidé">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íş1îḓê">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îşľïḍe">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iŝliḍè">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iŝľïḓê">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ïs1ïḋè">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iṩḷíḑè">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isľïďé">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í$ľiḓè">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îṧľíďè">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íṣliḓé">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ïṣḷiḓê">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a:t>
            </a:r>
            <a:r>
              <a:rPr lang="en-US" altLang="zh-CN" sz="800">
                <a:solidFill>
                  <a:schemeClr val="bg1"/>
                </a:solidFill>
              </a:rPr>
              <a:t>is an</a:t>
            </a:r>
            <a:r>
              <a:rPr lang="en-US" altLang="zh-CN" sz="100">
                <a:solidFill>
                  <a:schemeClr val="bg1"/>
                </a:solidFill>
              </a:rPr>
              <a:t> </a:t>
            </a:r>
            <a:r>
              <a:rPr lang="en-US" altLang="zh-CN" sz="800">
                <a:solidFill>
                  <a:schemeClr val="bg1"/>
                </a:solidFill>
              </a:rPr>
              <a:t> </a:t>
            </a:r>
            <a:r>
              <a:rPr lang="en-US" altLang="zh-CN" sz="800" dirty="0">
                <a:solidFill>
                  <a:schemeClr val="bg1"/>
                </a:solidFill>
              </a:rPr>
              <a:t>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íṧliḋe"/>
        <p:cNvGrpSpPr/>
        <p:nvPr/>
      </p:nvGrpSpPr>
      <p:grpSpPr>
        <a:xfrm>
          <a:off x="0" y="0"/>
          <a:ext cx="0" cy="0"/>
          <a:chOff x="0" y="0"/>
          <a:chExt cx="0" cy="0"/>
        </a:xfrm>
      </p:grpSpPr>
      <p:grpSp>
        <p:nvGrpSpPr>
          <p:cNvPr id="47" name="ïśḻîḍé">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ŝľîḋ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iṧļíďê">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iṧľïďe">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ïśļíḑ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iṣļiḍé">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a:t>
              </a:r>
              <a:r>
                <a:rPr lang="en-US" altLang="zh-CN" sz="1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 </a:t>
              </a: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islide</a:t>
              </a: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íṥ1îḓe">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a:t>
              </a: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Presentation Resources</a:t>
              </a:r>
              <a:r>
                <a:rPr lang="en-US" altLang="zh-CN" sz="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slíďê">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sḻíďè">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more Agreeme</a:t>
              </a:r>
              <a:r>
                <a:rPr lang="en-US" altLang="zh-CN" sz="10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nts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lîďe">
              <a:extLst>
                <a:ext uri="{FF2B5EF4-FFF2-40B4-BE49-F238E27FC236}">
                  <a16:creationId xmlns:a16="http://schemas.microsoft.com/office/drawing/2014/main" id="{AE7ED207-8B71-4A21-A9A5-7C044C1FB5F6}"/>
                </a:ext>
              </a:extLst>
            </p:cNvPr>
            <p:cNvSpPr/>
            <p:nvPr/>
          </p:nvSpPr>
          <p:spPr>
            <a:xfrm>
              <a:off x="3898800" y="2179738"/>
              <a:ext cx="2675812"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IMPORTAN</a:t>
              </a:r>
              <a:r>
                <a:rPr lang="en-US" altLang="zh-CN" sz="100" b="1">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š1îḑé">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Slidè">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ṡḻíḑ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ṩľîdé">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išḷiḋè">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iŝḷïḓ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šļiďê"/>
        <p:cNvGrpSpPr/>
        <p:nvPr/>
      </p:nvGrpSpPr>
      <p:grpSpPr>
        <a:xfrm>
          <a:off x="0" y="0"/>
          <a:ext cx="0" cy="0"/>
          <a:chOff x="0" y="0"/>
          <a:chExt cx="0" cy="0"/>
        </a:xfrm>
      </p:grpSpPr>
      <p:sp>
        <p:nvSpPr>
          <p:cNvPr id="4" name="îšḻíḑe">
            <a:extLst>
              <a:ext uri="{FF2B5EF4-FFF2-40B4-BE49-F238E27FC236}">
                <a16:creationId xmlns:a16="http://schemas.microsoft.com/office/drawing/2014/main" id="{7E146E7C-0D83-410E-B360-7847E2675D8E}"/>
              </a:ext>
            </a:extLst>
          </p:cNvPr>
          <p:cNvSpPr>
            <a:spLocks noGrp="1"/>
          </p:cNvSpPr>
          <p:nvPr>
            <p:ph type="body" sz="quarter" idx="13"/>
          </p:nvPr>
        </p:nvSpPr>
        <p:spPr/>
        <p:txBody>
          <a:bodyPr/>
          <a:lstStyle/>
          <a:p>
            <a:r>
              <a:rPr lang="en-GB" altLang="zh-CN"/>
              <a:t>Subtitle </a:t>
            </a:r>
            <a:r>
              <a:rPr lang="en-GB" altLang="zh-CN" sz="100"/>
              <a:t> </a:t>
            </a:r>
            <a:r>
              <a:rPr lang="en-GB" altLang="zh-CN"/>
              <a:t>Here</a:t>
            </a:r>
            <a:endParaRPr lang="en-GB" altLang="zh-CN" dirty="0"/>
          </a:p>
          <a:p>
            <a:r>
              <a:rPr lang="en-GB" altLang="zh-CN" dirty="0"/>
              <a:t>… </a:t>
            </a:r>
          </a:p>
          <a:p>
            <a:r>
              <a:rPr lang="en-GB" altLang="zh-CN" dirty="0"/>
              <a:t>…</a:t>
            </a:r>
          </a:p>
          <a:p>
            <a:r>
              <a:rPr lang="en-GB" altLang="zh-CN" dirty="0"/>
              <a:t>…</a:t>
            </a:r>
          </a:p>
          <a:p>
            <a:endParaRPr lang="zh-CN" altLang="en-US" dirty="0"/>
          </a:p>
        </p:txBody>
      </p:sp>
      <p:sp>
        <p:nvSpPr>
          <p:cNvPr id="5" name="iş1ídé">
            <a:extLst>
              <a:ext uri="{FF2B5EF4-FFF2-40B4-BE49-F238E27FC236}">
                <a16:creationId xmlns:a16="http://schemas.microsoft.com/office/drawing/2014/main" id="{7BBC5F1D-2F12-47ED-BD76-3F60ED1D9999}"/>
              </a:ext>
            </a:extLst>
          </p:cNvPr>
          <p:cNvSpPr>
            <a:spLocks noGrp="1"/>
          </p:cNvSpPr>
          <p:nvPr>
            <p:ph type="body" sz="quarter" idx="14"/>
          </p:nvPr>
        </p:nvSpPr>
        <p:spPr/>
        <p:txBody>
          <a:bodyPr/>
          <a:lstStyle/>
          <a:p>
            <a:r>
              <a:rPr lang="en-GB" altLang="zh-CN"/>
              <a:t>CON</a:t>
            </a:r>
            <a:r>
              <a:rPr lang="en-GB" altLang="zh-CN" sz="100"/>
              <a:t> </a:t>
            </a:r>
            <a:r>
              <a:rPr lang="en-GB" altLang="zh-CN"/>
              <a:t>TENTS</a:t>
            </a:r>
            <a:endParaRPr lang="en-GB" altLang="zh-CN" dirty="0"/>
          </a:p>
        </p:txBody>
      </p:sp>
      <p:sp>
        <p:nvSpPr>
          <p:cNvPr id="2" name="i$ḷiḍe">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spTree>
    <p:custDataLst>
      <p:tags r:id="rId2"/>
    </p:custDataLst>
    <p:extLst>
      <p:ext uri="{BB962C8B-B14F-4D97-AF65-F5344CB8AC3E}">
        <p14:creationId xmlns:p14="http://schemas.microsoft.com/office/powerpoint/2010/main" val="129099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sľïḍè"/>
        <p:cNvGrpSpPr/>
        <p:nvPr/>
      </p:nvGrpSpPr>
      <p:grpSpPr>
        <a:xfrm>
          <a:off x="0" y="0"/>
          <a:ext cx="0" cy="0"/>
          <a:chOff x="0" y="0"/>
          <a:chExt cx="0" cy="0"/>
        </a:xfrm>
      </p:grpSpPr>
      <p:grpSp>
        <p:nvGrpSpPr>
          <p:cNvPr id="15" name="íŝḷïḍé">
            <a:extLst>
              <a:ext uri="{FF2B5EF4-FFF2-40B4-BE49-F238E27FC236}">
                <a16:creationId xmlns:a16="http://schemas.microsoft.com/office/drawing/2014/main" id="{587E58AB-5189-4E43-9860-F866A00E78F6}"/>
              </a:ext>
            </a:extLst>
          </p:cNvPr>
          <p:cNvGrpSpPr/>
          <p:nvPr/>
        </p:nvGrpSpPr>
        <p:grpSpPr>
          <a:xfrm>
            <a:off x="660399" y="1686141"/>
            <a:ext cx="790227" cy="627124"/>
            <a:chOff x="660400" y="2150374"/>
            <a:chExt cx="602784" cy="478369"/>
          </a:xfrm>
          <a:solidFill>
            <a:srgbClr val="FFFFFF">
              <a:alpha val="20000"/>
            </a:srgbClr>
          </a:solidFill>
        </p:grpSpPr>
        <p:sp>
          <p:nvSpPr>
            <p:cNvPr id="13" name="îSľíḑê">
              <a:extLst>
                <a:ext uri="{FF2B5EF4-FFF2-40B4-BE49-F238E27FC236}">
                  <a16:creationId xmlns:a16="http://schemas.microsoft.com/office/drawing/2014/main" id="{AFBE476B-28D8-4E3C-97D9-7214B7DF5A28}"/>
                </a:ext>
              </a:extLst>
            </p:cNvPr>
            <p:cNvSpPr/>
            <p:nvPr/>
          </p:nvSpPr>
          <p:spPr>
            <a:xfrm>
              <a:off x="102207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îṣḻiḋê">
              <a:extLst>
                <a:ext uri="{FF2B5EF4-FFF2-40B4-BE49-F238E27FC236}">
                  <a16:creationId xmlns:a16="http://schemas.microsoft.com/office/drawing/2014/main" id="{329602C3-34B9-42EB-AE03-0073834C5ADF}"/>
                </a:ext>
              </a:extLst>
            </p:cNvPr>
            <p:cNvSpPr/>
            <p:nvPr/>
          </p:nvSpPr>
          <p:spPr>
            <a:xfrm>
              <a:off x="660400" y="2150374"/>
              <a:ext cx="241114" cy="478369"/>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grp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îslïḍè">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en-GB" altLang="zh-CN" dirty="0">
                <a:solidFill>
                  <a:srgbClr val="FFFFFF"/>
                </a:solidFill>
              </a:rPr>
              <a:t>Section </a:t>
            </a:r>
            <a:br>
              <a:rPr lang="en-GB" altLang="zh-CN">
                <a:solidFill>
                  <a:srgbClr val="FFFFFF"/>
                </a:solidFill>
              </a:rPr>
            </a:br>
            <a:r>
              <a:rPr lang="en-GB" altLang="zh-CN" sz="100">
                <a:solidFill>
                  <a:srgbClr val="FFFFFF"/>
                </a:solidFill>
              </a:rPr>
              <a:t> </a:t>
            </a:r>
            <a:r>
              <a:rPr lang="en-GB" altLang="zh-CN">
                <a:solidFill>
                  <a:srgbClr val="FFFFFF"/>
                </a:solidFill>
              </a:rPr>
              <a:t>Header </a:t>
            </a:r>
            <a:r>
              <a:rPr lang="en-GB" altLang="zh-CN" dirty="0">
                <a:solidFill>
                  <a:srgbClr val="FFFFFF"/>
                </a:solidFill>
              </a:rPr>
              <a:t>Here</a:t>
            </a:r>
            <a:endParaRPr lang="zh-CN" altLang="en-US" dirty="0">
              <a:solidFill>
                <a:srgbClr val="FFFFFF"/>
              </a:solidFill>
            </a:endParaRPr>
          </a:p>
        </p:txBody>
      </p:sp>
      <p:sp>
        <p:nvSpPr>
          <p:cNvPr id="5" name="îŝļíď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solidFill>
                  <a:srgbClr val="FFFFFF"/>
                </a:solidFill>
              </a:rPr>
              <a:t>When you copy &amp; paste</a:t>
            </a:r>
            <a:r>
              <a:rPr lang="en-GB" altLang="zh-CN">
                <a:solidFill>
                  <a:srgbClr val="FFFFFF"/>
                </a:solidFill>
              </a:rPr>
              <a:t>, c</a:t>
            </a:r>
            <a:r>
              <a:rPr lang="en-GB" altLang="zh-CN" sz="100">
                <a:solidFill>
                  <a:srgbClr val="FFFFFF"/>
                </a:solidFill>
              </a:rPr>
              <a:t> </a:t>
            </a:r>
            <a:r>
              <a:rPr lang="en-GB" altLang="zh-CN">
                <a:solidFill>
                  <a:srgbClr val="FFFFFF"/>
                </a:solidFill>
              </a:rPr>
              <a:t>hoose </a:t>
            </a:r>
            <a:r>
              <a:rPr lang="en-GB" altLang="zh-CN" dirty="0">
                <a:solidFill>
                  <a:srgbClr val="FFFFFF"/>
                </a:solidFill>
              </a:rPr>
              <a:t>"keep text only" option.</a:t>
            </a:r>
          </a:p>
        </p:txBody>
      </p:sp>
      <p:sp>
        <p:nvSpPr>
          <p:cNvPr id="2" name="íṧľî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
        <p:nvSpPr>
          <p:cNvPr id="7" name="íśļíḑe">
            <a:extLst>
              <a:ext uri="{FF2B5EF4-FFF2-40B4-BE49-F238E27FC236}">
                <a16:creationId xmlns:a16="http://schemas.microsoft.com/office/drawing/2014/main" id="{62B13A80-7EA3-4D2D-B62B-C73F39265E9E}"/>
              </a:ext>
            </a:extLst>
          </p:cNvPr>
          <p:cNvSpPr txBox="1">
            <a:spLocks/>
          </p:cNvSpPr>
          <p:nvPr/>
        </p:nvSpPr>
        <p:spPr>
          <a:xfrm>
            <a:off x="2994659" y="2110881"/>
            <a:ext cx="1036321" cy="627124"/>
          </a:xfrm>
          <a:prstGeom prst="rect">
            <a:avLst/>
          </a:prstGeom>
          <a:ln>
            <a:noFill/>
          </a:ln>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5400">
                <a:ln w="22225">
                  <a:solidFill>
                    <a:schemeClr val="accent4"/>
                  </a:solidFill>
                </a:ln>
                <a:noFill/>
              </a:rPr>
              <a:t>0</a:t>
            </a:r>
            <a:r>
              <a:rPr lang="en-GB" altLang="zh-CN" sz="100">
                <a:ln w="22225">
                  <a:solidFill>
                    <a:schemeClr val="accent4"/>
                  </a:solidFill>
                </a:ln>
                <a:noFill/>
              </a:rPr>
              <a:t> </a:t>
            </a:r>
            <a:r>
              <a:rPr lang="en-GB" altLang="zh-CN" sz="5400">
                <a:ln w="22225">
                  <a:solidFill>
                    <a:schemeClr val="accent4"/>
                  </a:solidFill>
                </a:ln>
                <a:noFill/>
              </a:rPr>
              <a:t>1</a:t>
            </a:r>
            <a:endParaRPr lang="en-GB" sz="5400" dirty="0">
              <a:ln w="22225">
                <a:solidFill>
                  <a:schemeClr val="accent4"/>
                </a:solidFill>
              </a:ln>
              <a:noFill/>
            </a:endParaRPr>
          </a:p>
        </p:txBody>
      </p:sp>
      <p:cxnSp>
        <p:nvCxnSpPr>
          <p:cNvPr id="8" name="iṧļïḍé">
            <a:extLst>
              <a:ext uri="{FF2B5EF4-FFF2-40B4-BE49-F238E27FC236}">
                <a16:creationId xmlns:a16="http://schemas.microsoft.com/office/drawing/2014/main" id="{60183688-43F0-4E36-A16F-C0310B2855E9}"/>
              </a:ext>
            </a:extLst>
          </p:cNvPr>
          <p:cNvCxnSpPr>
            <a:cxnSpLocks/>
          </p:cNvCxnSpPr>
          <p:nvPr/>
        </p:nvCxnSpPr>
        <p:spPr>
          <a:xfrm>
            <a:off x="836386" y="3429000"/>
            <a:ext cx="0" cy="2159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śḻîḋè"/>
        <p:cNvGrpSpPr/>
        <p:nvPr/>
      </p:nvGrpSpPr>
      <p:grpSpPr>
        <a:xfrm>
          <a:off x="0" y="0"/>
          <a:ext cx="0" cy="0"/>
          <a:chOff x="0" y="0"/>
          <a:chExt cx="0" cy="0"/>
        </a:xfrm>
      </p:grpSpPr>
      <p:sp>
        <p:nvSpPr>
          <p:cNvPr id="2" name="iṡliḋé"/>
          <p:cNvSpPr>
            <a:spLocks noGrp="1"/>
          </p:cNvSpPr>
          <p:nvPr>
            <p:ph type="title"/>
          </p:nvPr>
        </p:nvSpPr>
        <p:spPr/>
        <p:txBody>
          <a:bodyPr/>
          <a:lstStyle/>
          <a:p>
            <a:r>
              <a:rPr lang="en-US" altLang="zh-CN"/>
              <a:t>Use "Title Only" L</a:t>
            </a:r>
            <a:r>
              <a:rPr lang="en-US" altLang="zh-CN" sz="100"/>
              <a:t> </a:t>
            </a:r>
            <a:r>
              <a:rPr lang="en-US" altLang="zh-CN"/>
              <a:t>ayout</a:t>
            </a:r>
            <a:endParaRPr lang="zh-CN" altLang="en-US"/>
          </a:p>
        </p:txBody>
      </p:sp>
      <p:sp>
        <p:nvSpPr>
          <p:cNvPr id="3" name="i$lîdê"/>
          <p:cNvSpPr>
            <a:spLocks noGrp="1"/>
          </p:cNvSpPr>
          <p:nvPr>
            <p:ph type="sldNum" sz="quarter" idx="12"/>
          </p:nvPr>
        </p:nvSpPr>
        <p:spPr/>
        <p:txBody>
          <a:bodyPr/>
          <a:lstStyle/>
          <a:p>
            <a:fld id="{7F65B630-C7FF-41C0-9923-C5E5E29EED81}" type="slidenum">
              <a:rPr lang="zh-CN" altLang="en-US" smtClean="0"/>
              <a:t>4</a:t>
            </a:fld>
            <a:endParaRPr lang="zh-CN" altLang="en-US"/>
          </a:p>
        </p:txBody>
      </p:sp>
    </p:spTree>
    <p:custDataLst>
      <p:tags r:id="rId1"/>
    </p:custDataLst>
    <p:extLst>
      <p:ext uri="{BB962C8B-B14F-4D97-AF65-F5344CB8AC3E}">
        <p14:creationId xmlns:p14="http://schemas.microsoft.com/office/powerpoint/2010/main" val="42719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sḷiḑê"/>
        <p:cNvGrpSpPr/>
        <p:nvPr/>
      </p:nvGrpSpPr>
      <p:grpSpPr>
        <a:xfrm>
          <a:off x="0" y="0"/>
          <a:ext cx="0" cy="0"/>
          <a:chOff x="0" y="0"/>
          <a:chExt cx="0" cy="0"/>
        </a:xfrm>
      </p:grpSpPr>
      <p:sp>
        <p:nvSpPr>
          <p:cNvPr id="12" name="í$ľíḓé">
            <a:extLst>
              <a:ext uri="{FF2B5EF4-FFF2-40B4-BE49-F238E27FC236}">
                <a16:creationId xmlns:a16="http://schemas.microsoft.com/office/drawing/2014/main" id="{0980420B-0176-480B-A7D5-A3BF717876DE}"/>
              </a:ext>
            </a:extLst>
          </p:cNvPr>
          <p:cNvSpPr/>
          <p:nvPr/>
        </p:nvSpPr>
        <p:spPr>
          <a:xfrm>
            <a:off x="7561943" y="3331559"/>
            <a:ext cx="3956957" cy="1197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ïṣľïḋé">
            <a:extLst>
              <a:ext uri="{FF2B5EF4-FFF2-40B4-BE49-F238E27FC236}">
                <a16:creationId xmlns:a16="http://schemas.microsoft.com/office/drawing/2014/main" id="{DFD52094-98C0-4141-A04B-98B9DF4DFA73}"/>
              </a:ext>
            </a:extLst>
          </p:cNvPr>
          <p:cNvSpPr>
            <a:spLocks noGrp="1"/>
          </p:cNvSpPr>
          <p:nvPr>
            <p:ph type="body" sz="quarter" idx="13"/>
          </p:nvPr>
        </p:nvSpPr>
        <p:spPr>
          <a:xfrm>
            <a:off x="660400" y="1130300"/>
            <a:ext cx="10858500" cy="3130200"/>
          </a:xfrm>
        </p:spPr>
        <p:txBody>
          <a:bodyPr>
            <a:noAutofit/>
          </a:bodyPr>
          <a:lstStyle/>
          <a:p>
            <a:pPr algn="r">
              <a:lnSpc>
                <a:spcPct val="100000"/>
              </a:lnSpc>
            </a:pPr>
            <a:r>
              <a:rPr lang="en-GB" altLang="zh-CN" sz="6000" dirty="0">
                <a:solidFill>
                  <a:srgbClr val="FFFFFF"/>
                </a:solidFill>
              </a:rPr>
              <a:t>Thank you for </a:t>
            </a:r>
          </a:p>
          <a:p>
            <a:pPr algn="r">
              <a:lnSpc>
                <a:spcPct val="100000"/>
              </a:lnSpc>
            </a:pPr>
            <a:r>
              <a:rPr lang="en-GB" altLang="zh-CN" sz="6600">
                <a:solidFill>
                  <a:srgbClr val="FFFFFF"/>
                </a:solidFill>
              </a:rPr>
              <a:t>Watc</a:t>
            </a:r>
            <a:r>
              <a:rPr lang="en-GB" altLang="zh-CN" sz="100">
                <a:solidFill>
                  <a:srgbClr val="FFFFFF"/>
                </a:solidFill>
              </a:rPr>
              <a:t> </a:t>
            </a:r>
            <a:r>
              <a:rPr lang="en-GB" altLang="zh-CN" sz="6600">
                <a:solidFill>
                  <a:srgbClr val="FFFFFF"/>
                </a:solidFill>
              </a:rPr>
              <a:t>hing</a:t>
            </a:r>
            <a:endParaRPr lang="en-GB" altLang="zh-CN" sz="6600" dirty="0">
              <a:solidFill>
                <a:srgbClr val="FFFFFF"/>
              </a:solidFill>
            </a:endParaRPr>
          </a:p>
          <a:p>
            <a:pPr algn="r">
              <a:lnSpc>
                <a:spcPct val="50000"/>
              </a:lnSpc>
            </a:pPr>
            <a:r>
              <a:rPr lang="en-GB" altLang="zh-CN" sz="6000" dirty="0">
                <a:solidFill>
                  <a:srgbClr val="FFFFFF"/>
                </a:solidFill>
              </a:rPr>
              <a:t>.</a:t>
            </a:r>
          </a:p>
        </p:txBody>
      </p:sp>
      <p:sp>
        <p:nvSpPr>
          <p:cNvPr id="4" name="ïṧļiḍé">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solidFill>
                  <a:srgbClr val="FFFFFF"/>
                </a:solidFill>
              </a:rPr>
              <a:t>Speaker name </a:t>
            </a:r>
            <a:r>
              <a:rPr lang="en-GB" altLang="zh-CN">
                <a:solidFill>
                  <a:srgbClr val="FFFFFF"/>
                </a:solidFill>
              </a:rPr>
              <a:t>and </a:t>
            </a:r>
            <a:r>
              <a:rPr lang="en-GB" altLang="zh-CN" sz="100">
                <a:solidFill>
                  <a:srgbClr val="FFFFFF"/>
                </a:solidFill>
              </a:rPr>
              <a:t> </a:t>
            </a:r>
            <a:r>
              <a:rPr lang="en-GB" altLang="zh-CN">
                <a:solidFill>
                  <a:srgbClr val="FFFFFF"/>
                </a:solidFill>
              </a:rPr>
              <a:t>title</a:t>
            </a:r>
            <a:endParaRPr lang="en-GB" altLang="zh-CN" dirty="0">
              <a:solidFill>
                <a:srgbClr val="FFFFFF"/>
              </a:solidFill>
            </a:endParaRPr>
          </a:p>
        </p:txBody>
      </p:sp>
      <p:sp>
        <p:nvSpPr>
          <p:cNvPr id="5" name="î$1ïḍè">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solidFill>
                  <a:srgbClr val="FFFFFF"/>
                </a:solidFill>
              </a:rPr>
              <a:t>www</a:t>
            </a:r>
            <a:r>
              <a:rPr lang="en-GB" altLang="zh-CN">
                <a:solidFill>
                  <a:srgbClr val="FFFFFF"/>
                </a:solidFill>
              </a:rPr>
              <a:t>.islid</a:t>
            </a:r>
            <a:r>
              <a:rPr lang="en-GB" altLang="zh-CN" sz="100">
                <a:solidFill>
                  <a:srgbClr val="FFFFFF"/>
                </a:solidFill>
              </a:rPr>
              <a:t> </a:t>
            </a:r>
            <a:r>
              <a:rPr lang="en-GB" altLang="zh-CN">
                <a:solidFill>
                  <a:srgbClr val="FFFFFF"/>
                </a:solidFill>
              </a:rPr>
              <a:t>e</a:t>
            </a:r>
            <a:r>
              <a:rPr lang="en-GB" altLang="zh-CN" dirty="0">
                <a:solidFill>
                  <a:srgbClr val="FFFFFF"/>
                </a:solidFill>
              </a:rPr>
              <a:t>.cc</a:t>
            </a:r>
          </a:p>
        </p:txBody>
      </p:sp>
      <p:sp>
        <p:nvSpPr>
          <p:cNvPr id="11" name="ïŝḷïḍe">
            <a:extLst>
              <a:ext uri="{FF2B5EF4-FFF2-40B4-BE49-F238E27FC236}">
                <a16:creationId xmlns:a16="http://schemas.microsoft.com/office/drawing/2014/main" id="{603453A5-A86E-4377-9B19-1539B3AC660F}"/>
              </a:ext>
            </a:extLst>
          </p:cNvPr>
          <p:cNvSpPr>
            <a:spLocks/>
          </p:cNvSpPr>
          <p:nvPr/>
        </p:nvSpPr>
        <p:spPr>
          <a:xfrm>
            <a:off x="8363527" y="4260500"/>
            <a:ext cx="3155373"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lnSpc>
                <a:spcPct val="130000"/>
              </a:lnSpc>
            </a:pP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Theme color makes PPT more convenient to change. Adjust the spacing to adapt to Chinese typesetting,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use t</a:t>
            </a:r>
            <a:r>
              <a:rPr kumimoji="1" lang="en-US" altLang="zh-CN" sz="1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sz="100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he </a:t>
            </a:r>
            <a:r>
              <a:rPr kumimoji="1" lang="en-US" altLang="zh-CN" sz="1000" dirty="0">
                <a:solidFill>
                  <a:srgbClr val="FFFFFF">
                    <a:alpha val="60000"/>
                  </a:srgbClr>
                </a:solidFill>
                <a:latin typeface="Arial" panose="020B0604020202020204" pitchFamily="34" charset="0"/>
                <a:ea typeface="微软雅黑" panose="020B0503020204020204" pitchFamily="34" charset="-122"/>
                <a:sym typeface="Arial" panose="020B0604020202020204" pitchFamily="34" charset="0"/>
              </a:rPr>
              <a:t>reference line in PPT……</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ïsļïdê"/>
        <p:cNvGrpSpPr/>
        <p:nvPr/>
      </p:nvGrpSpPr>
      <p:grpSpPr>
        <a:xfrm>
          <a:off x="0" y="0"/>
          <a:ext cx="0" cy="0"/>
          <a:chOff x="0" y="0"/>
          <a:chExt cx="0" cy="0"/>
        </a:xfrm>
      </p:grpSpPr>
      <p:grpSp>
        <p:nvGrpSpPr>
          <p:cNvPr id="16" name="ïšḷîḋé"/>
          <p:cNvGrpSpPr/>
          <p:nvPr/>
        </p:nvGrpSpPr>
        <p:grpSpPr>
          <a:xfrm>
            <a:off x="1022814" y="2128462"/>
            <a:ext cx="4460537" cy="691252"/>
            <a:chOff x="1101012" y="2911151"/>
            <a:chExt cx="9573211" cy="1483567"/>
          </a:xfrm>
        </p:grpSpPr>
        <p:sp>
          <p:nvSpPr>
            <p:cNvPr id="2" name="í$ḻîḑè"/>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iṡḷiḍè"/>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ïṥḷiḍê"/>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ïsliḓe"/>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ïSļîḋé"/>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ïşḻíḍe"/>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î$líḑe"/>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îṧḷídé"/>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iṧľîḓe"/>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í$ľîḓè"/>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îṥ1iḍè"/>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íṡ1îḑè"/>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a:t>THEME CO</a:t>
            </a:r>
            <a:r>
              <a:rPr lang="en-US" altLang="zh-CN" sz="100"/>
              <a:t> </a:t>
            </a:r>
            <a:r>
              <a:rPr lang="en-US" altLang="zh-CN" sz="1200"/>
              <a:t>LORS</a:t>
            </a:r>
            <a:endParaRPr lang="zh-CN" altLang="en-US" sz="1200" dirty="0"/>
          </a:p>
        </p:txBody>
      </p:sp>
      <p:cxnSp>
        <p:nvCxnSpPr>
          <p:cNvPr id="20" name="ïṥľiḑe"/>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íŝḻiḍé"/>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a:t>
            </a:r>
            <a:r>
              <a:rPr lang="en-US" altLang="zh-CN"/>
              <a:t>/Ba</a:t>
            </a:r>
            <a:r>
              <a:rPr lang="en-US" altLang="zh-CN" sz="100"/>
              <a:t> </a:t>
            </a:r>
            <a:r>
              <a:rPr lang="en-US" altLang="zh-CN"/>
              <a:t>ckground</a:t>
            </a:r>
            <a:endParaRPr lang="zh-CN" altLang="en-US" dirty="0"/>
          </a:p>
        </p:txBody>
      </p:sp>
      <p:sp>
        <p:nvSpPr>
          <p:cNvPr id="22" name="iS1îde"/>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a:t>Fill </a:t>
            </a:r>
            <a:r>
              <a:rPr lang="en-US" altLang="zh-CN" sz="100"/>
              <a:t> </a:t>
            </a:r>
            <a:r>
              <a:rPr lang="en-US" altLang="zh-CN" sz="800"/>
              <a:t>Colors</a:t>
            </a:r>
            <a:endParaRPr lang="zh-CN" altLang="en-US" sz="800" dirty="0"/>
          </a:p>
        </p:txBody>
      </p:sp>
      <p:sp>
        <p:nvSpPr>
          <p:cNvPr id="25" name="îṧľîḑe"/>
          <p:cNvSpPr txBox="1"/>
          <p:nvPr/>
        </p:nvSpPr>
        <p:spPr>
          <a:xfrm>
            <a:off x="660400" y="3943133"/>
            <a:ext cx="5852173" cy="276999"/>
          </a:xfrm>
          <a:prstGeom prst="rect">
            <a:avLst/>
          </a:prstGeom>
          <a:noFill/>
        </p:spPr>
        <p:txBody>
          <a:bodyPr wrap="square" rtlCol="0">
            <a:spAutoFit/>
          </a:bodyPr>
          <a:lstStyle/>
          <a:p>
            <a:r>
              <a:rPr lang="zh-CN" altLang="en-US" sz="1200"/>
              <a:t>主</a:t>
            </a:r>
            <a:r>
              <a:rPr lang="zh-CN" altLang="en-US" sz="100"/>
              <a:t> </a:t>
            </a:r>
            <a:r>
              <a:rPr lang="zh-CN" altLang="en-US" sz="1200"/>
              <a:t>题字</a:t>
            </a:r>
            <a:r>
              <a:rPr lang="zh-CN" altLang="en-US" sz="1200" dirty="0"/>
              <a:t>体 </a:t>
            </a:r>
            <a:r>
              <a:rPr lang="en-US" altLang="zh-CN" sz="1200" dirty="0"/>
              <a:t>THEME FONTS</a:t>
            </a:r>
            <a:endParaRPr lang="zh-CN" altLang="en-US" sz="1200" dirty="0"/>
          </a:p>
        </p:txBody>
      </p:sp>
      <p:cxnSp>
        <p:nvCxnSpPr>
          <p:cNvPr id="26" name="ïṩľíḓé"/>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íṩliďe"/>
          <p:cNvSpPr/>
          <p:nvPr/>
        </p:nvSpPr>
        <p:spPr>
          <a:xfrm>
            <a:off x="660400" y="4407104"/>
            <a:ext cx="5048569" cy="461665"/>
          </a:xfrm>
          <a:prstGeom prst="rect">
            <a:avLst/>
          </a:prstGeom>
          <a:noFill/>
        </p:spPr>
        <p:txBody>
          <a:bodyPr wrap="square" rtlCol="0">
            <a:spAutoFit/>
          </a:bodyPr>
          <a:lstStyle/>
          <a:p>
            <a:r>
              <a:rPr lang="zh-CN" altLang="en-US" sz="800"/>
              <a:t>中</a:t>
            </a:r>
            <a:r>
              <a:rPr lang="zh-CN" altLang="en-US" sz="100"/>
              <a:t> </a:t>
            </a:r>
            <a:r>
              <a:rPr lang="zh-CN" altLang="en-US" sz="800"/>
              <a:t>文字</a:t>
            </a:r>
            <a:r>
              <a:rPr lang="zh-CN" altLang="en-US" sz="800" dirty="0"/>
              <a:t>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 Arial</a:t>
            </a:r>
            <a:endParaRPr lang="zh-CN" altLang="en-US" sz="800" dirty="0"/>
          </a:p>
        </p:txBody>
      </p:sp>
      <p:sp>
        <p:nvSpPr>
          <p:cNvPr id="32" name="ï$ļíḋe"/>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zh-CN" altLang="en-US" sz="1200"/>
              <a:t>）</a:t>
            </a:r>
            <a:r>
              <a:rPr lang="en-US" altLang="zh-CN" sz="1200"/>
              <a:t> </a:t>
            </a:r>
            <a:r>
              <a:rPr lang="en-US" altLang="zh-CN" sz="100"/>
              <a:t> </a:t>
            </a:r>
            <a:r>
              <a:rPr lang="en-US" altLang="zh-CN" sz="1200"/>
              <a:t>GUIDES </a:t>
            </a:r>
            <a:r>
              <a:rPr lang="en-US" altLang="zh-CN" sz="1200" dirty="0"/>
              <a:t>(Office 2016 and later)</a:t>
            </a:r>
            <a:endParaRPr lang="zh-CN" altLang="en-US" sz="1200" dirty="0"/>
          </a:p>
        </p:txBody>
      </p:sp>
      <p:cxnSp>
        <p:nvCxnSpPr>
          <p:cNvPr id="33" name="îṣ1îďè"/>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íṧlïďé">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ïSḻíḋe"/>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îsḻiḑe"/>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íş1ïďê"/>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îṡļíḋe"/>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iṡľide"/>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íṩļîḍê"/>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íṩḻíḓe"/>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iṡ1ïḋe"/>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íṡḻíḍé"/>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a:t>
            </a:r>
            <a:r>
              <a:rPr lang="zh-CN" altLang="en-US" sz="800"/>
              <a:t>和查看</a:t>
            </a:r>
            <a:r>
              <a:rPr lang="zh-CN" altLang="en-US" sz="100"/>
              <a:t> </a:t>
            </a:r>
            <a:r>
              <a:rPr lang="zh-CN" altLang="en-US" sz="800"/>
              <a:t>本</a:t>
            </a:r>
            <a:r>
              <a:rPr lang="zh-CN" altLang="en-US" sz="800" dirty="0"/>
              <a:t>主题预设的参考线</a:t>
            </a:r>
            <a:endParaRPr lang="en-US" altLang="zh-CN" sz="800" dirty="0"/>
          </a:p>
          <a:p>
            <a:r>
              <a:rPr lang="en-US" altLang="zh-CN" sz="800" dirty="0"/>
              <a:t>Press Alt + F9 to</a:t>
            </a:r>
            <a:r>
              <a:rPr lang="zh-CN" altLang="en-US" sz="800" dirty="0"/>
              <a:t> </a:t>
            </a:r>
            <a:r>
              <a:rPr lang="en-US" altLang="zh-CN" sz="800" dirty="0"/>
              <a:t>show/hide guides</a:t>
            </a:r>
          </a:p>
          <a:p>
            <a:endParaRPr lang="zh-CN" altLang="en-US" sz="800" dirty="0"/>
          </a:p>
        </p:txBody>
      </p:sp>
      <p:sp>
        <p:nvSpPr>
          <p:cNvPr id="39" name="iśḻïḋê"/>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t>
            </a:r>
            <a:r>
              <a:rPr lang="en-US" altLang="zh-CN" sz="800">
                <a:solidFill>
                  <a:srgbClr val="2F2F2F"/>
                </a:solidFill>
              </a:rPr>
              <a:t>are optiona</a:t>
            </a:r>
            <a:r>
              <a:rPr lang="en-US" altLang="zh-CN" sz="100">
                <a:solidFill>
                  <a:srgbClr val="2F2F2F"/>
                </a:solidFill>
              </a:rPr>
              <a:t> </a:t>
            </a:r>
            <a:r>
              <a:rPr lang="en-US" altLang="zh-CN" sz="800">
                <a:solidFill>
                  <a:srgbClr val="2F2F2F"/>
                </a:solidFill>
              </a:rPr>
              <a:t>l </a:t>
            </a:r>
            <a:r>
              <a:rPr lang="en-US" altLang="zh-CN" sz="800" dirty="0">
                <a:solidFill>
                  <a:srgbClr val="2F2F2F"/>
                </a:solidFill>
              </a:rPr>
              <a:t>in iSlide Color Library. Just click to apply</a:t>
            </a:r>
            <a:endParaRPr lang="zh-CN" altLang="en-US" sz="800" dirty="0">
              <a:solidFill>
                <a:srgbClr val="2F2F2F"/>
              </a:solidFill>
            </a:endParaRPr>
          </a:p>
        </p:txBody>
      </p:sp>
      <p:sp>
        <p:nvSpPr>
          <p:cNvPr id="44" name="îṣ1ïḓe"/>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a:t>
            </a:r>
            <a:r>
              <a:rPr lang="en-US" altLang="zh-CN" sz="800">
                <a:solidFill>
                  <a:srgbClr val="2F2F2F"/>
                </a:solidFill>
              </a:rPr>
              <a:t>click Des</a:t>
            </a:r>
            <a:r>
              <a:rPr lang="en-US" altLang="zh-CN" sz="100">
                <a:solidFill>
                  <a:srgbClr val="2F2F2F"/>
                </a:solidFill>
              </a:rPr>
              <a:t> </a:t>
            </a:r>
            <a:r>
              <a:rPr lang="en-US" altLang="zh-CN" sz="800">
                <a:solidFill>
                  <a:srgbClr val="2F2F2F"/>
                </a:solidFill>
              </a:rPr>
              <a:t>ign </a:t>
            </a:r>
            <a:r>
              <a:rPr lang="en-US" altLang="zh-CN" sz="800" dirty="0">
                <a:solidFill>
                  <a:srgbClr val="2F2F2F"/>
                </a:solidFill>
              </a:rPr>
              <a:t>&gt; Variants &gt; Fonts, or use “Uniform Fonts” feature of </a:t>
            </a:r>
            <a:r>
              <a:rPr lang="en-US" altLang="zh-CN" sz="800" dirty="0" err="1">
                <a:solidFill>
                  <a:srgbClr val="2F2F2F"/>
                </a:solidFill>
              </a:rPr>
              <a:t>iSlide</a:t>
            </a:r>
            <a:endParaRPr lang="zh-CN" altLang="en-US" sz="800" dirty="0">
              <a:solidFill>
                <a:srgbClr val="2F2F2F"/>
              </a:solidFill>
            </a:endParaRPr>
          </a:p>
        </p:txBody>
      </p:sp>
      <p:sp>
        <p:nvSpPr>
          <p:cNvPr id="6" name="îṧļiḑè">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a:solidFill>
                  <a:srgbClr val="2F2F2F"/>
                </a:solidFill>
              </a:rPr>
              <a:t>Use iS</a:t>
            </a:r>
            <a:r>
              <a:rPr lang="en-US" altLang="zh-CN" sz="100">
                <a:solidFill>
                  <a:srgbClr val="2F2F2F"/>
                </a:solidFill>
              </a:rPr>
              <a:t> </a:t>
            </a:r>
            <a:r>
              <a:rPr lang="en-US" altLang="zh-CN" sz="800">
                <a:solidFill>
                  <a:srgbClr val="2F2F2F"/>
                </a:solidFill>
              </a:rPr>
              <a:t>lide </a:t>
            </a:r>
            <a:r>
              <a:rPr lang="en-US" altLang="zh-CN" sz="800" dirty="0">
                <a:solidFill>
                  <a:srgbClr val="2F2F2F"/>
                </a:solidFill>
              </a:rPr>
              <a:t>“Uniform Guides” feature to edit and apply more preset guides</a:t>
            </a:r>
          </a:p>
        </p:txBody>
      </p:sp>
      <p:sp>
        <p:nvSpPr>
          <p:cNvPr id="48" name="ïsļíḋê">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设计标准 </a:t>
            </a:r>
            <a:r>
              <a:rPr lang="en-US" altLang="zh-CN" sz="2800" b="1"/>
              <a:t>Des</a:t>
            </a:r>
            <a:r>
              <a:rPr lang="en-US" altLang="zh-CN" sz="100" b="1"/>
              <a:t> </a:t>
            </a:r>
            <a:r>
              <a:rPr lang="en-US" altLang="zh-CN" sz="2800" b="1"/>
              <a:t>ign </a:t>
            </a:r>
            <a:r>
              <a:rPr lang="en-US" altLang="zh-CN" sz="2800" b="1" dirty="0"/>
              <a:t>Criteria</a:t>
            </a:r>
            <a:endParaRPr lang="zh-CN" altLang="en-US" sz="2800" b="1" dirty="0"/>
          </a:p>
        </p:txBody>
      </p:sp>
      <p:sp>
        <p:nvSpPr>
          <p:cNvPr id="51" name="is1íḓé">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a:t>
            </a:r>
            <a:r>
              <a:rPr lang="en-US" altLang="zh-CN" sz="800">
                <a:solidFill>
                  <a:schemeClr val="bg1"/>
                </a:solidFill>
              </a:rPr>
              <a:t>slide befo</a:t>
            </a:r>
            <a:r>
              <a:rPr lang="en-US" altLang="zh-CN" sz="100">
                <a:solidFill>
                  <a:schemeClr val="bg1"/>
                </a:solidFill>
              </a:rPr>
              <a:t> </a:t>
            </a:r>
            <a:r>
              <a:rPr lang="en-US" altLang="zh-CN" sz="800">
                <a:solidFill>
                  <a:schemeClr val="bg1"/>
                </a:solidFill>
              </a:rPr>
              <a:t>re </a:t>
            </a:r>
            <a:r>
              <a:rPr lang="en-US" altLang="zh-CN" sz="800" dirty="0">
                <a:solidFill>
                  <a:schemeClr val="bg1"/>
                </a:solidFill>
              </a:rPr>
              <a:t>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iş1ïḋe"/>
        <p:cNvGrpSpPr/>
        <p:nvPr/>
      </p:nvGrpSpPr>
      <p:grpSpPr>
        <a:xfrm>
          <a:off x="0" y="0"/>
          <a:ext cx="0" cy="0"/>
          <a:chOff x="0" y="0"/>
          <a:chExt cx="0" cy="0"/>
        </a:xfrm>
      </p:grpSpPr>
      <p:sp>
        <p:nvSpPr>
          <p:cNvPr id="22" name="iṩliḓe">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dirty="0">
                <a:solidFill>
                  <a:srgbClr val="2F2F2F"/>
                </a:solidFill>
                <a:latin typeface="Arial"/>
                <a:ea typeface="微软雅黑"/>
              </a:rPr>
              <a:t>/ Download for FREE</a:t>
            </a:r>
          </a:p>
          <a:p>
            <a:pPr algn="l" defTabSz="914332">
              <a:defRPr/>
            </a:pP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www</a:t>
            </a:r>
            <a:r>
              <a:rPr lang="en-US" altLang="zh-CN" sz="100">
                <a:solidFill>
                  <a:srgbClr val="FF4715"/>
                </a:solidFill>
                <a:latin typeface="Arial"/>
                <a:ea typeface="微软雅黑"/>
                <a:hlinkClick r:id="rId4">
                  <a:extLst>
                    <a:ext uri="{A12FA001-AC4F-418D-AE19-62706E023703}">
                      <ahyp:hlinkClr xmlns:ahyp="http://schemas.microsoft.com/office/drawing/2018/hyperlinkcolor" val="tx"/>
                    </a:ext>
                  </a:extLst>
                </a:hlinkClick>
              </a:rPr>
              <a:t> </a:t>
            </a:r>
            <a:r>
              <a:rPr lang="en-US" altLang="zh-CN" sz="1200">
                <a:solidFill>
                  <a:srgbClr val="FF4715"/>
                </a:solidFill>
                <a:latin typeface="Arial"/>
                <a:ea typeface="微软雅黑"/>
                <a:hlinkClick r:id="rId4">
                  <a:extLst>
                    <a:ext uri="{A12FA001-AC4F-418D-AE19-62706E023703}">
                      <ahyp:hlinkClr xmlns:ahyp="http://schemas.microsoft.com/office/drawing/2018/hyperlinkcolor" val="tx"/>
                    </a:ext>
                  </a:extLst>
                </a:hlinkClick>
              </a:rPr>
              <a:t>.</a:t>
            </a:r>
            <a:r>
              <a:rPr lang="en-US" altLang="zh-CN" sz="1200" dirty="0">
                <a:solidFill>
                  <a:srgbClr val="FF4715"/>
                </a:solidFill>
                <a:latin typeface="Arial"/>
                <a:ea typeface="微软雅黑"/>
                <a:hlinkClick r:id="rId4">
                  <a:extLst>
                    <a:ext uri="{A12FA001-AC4F-418D-AE19-62706E023703}">
                      <ahyp:hlinkClr xmlns:ahyp="http://schemas.microsoft.com/office/drawing/2018/hyperlinkcolor" val="tx"/>
                    </a:ext>
                  </a:extLst>
                </a:hlinkClick>
              </a:rPr>
              <a:t>islide.cc</a:t>
            </a:r>
            <a:endParaRPr lang="en-US" altLang="zh-CN" sz="1200" dirty="0">
              <a:solidFill>
                <a:srgbClr val="FF4715"/>
              </a:solidFill>
              <a:latin typeface="Arial"/>
              <a:ea typeface="微软雅黑"/>
            </a:endParaRPr>
          </a:p>
        </p:txBody>
      </p:sp>
      <p:grpSp>
        <p:nvGrpSpPr>
          <p:cNvPr id="4" name="ïśļïḍè">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í$ḷîḑè">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t>
              </a:r>
              <a:r>
                <a:rPr lang="en-US" altLang="zh-CN" sz="10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add-in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saves you 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iṧḻiďe">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i</a:t>
              </a:r>
              <a:r>
                <a:rPr lang="en-US" altLang="zh-CN" sz="10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Slide </a:t>
              </a:r>
              <a:r>
                <a:rPr lang="en-US" altLang="zh-CN" sz="2000" dirty="0">
                  <a:solidFill>
                    <a:srgbClr val="2F2F2F"/>
                  </a:solidFill>
                  <a:latin typeface="Arial" panose="020B0604020202020204" pitchFamily="34" charset="0"/>
                  <a:ea typeface="微软雅黑" panose="020B0503020204020204" pitchFamily="34" charset="-122"/>
                  <a:cs typeface="Arial" panose="020B0604020202020204" pitchFamily="34" charset="0"/>
                </a:rPr>
                <a:t>PPT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î$ḻíḓê">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iṣļíďe">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iṧlíḍe">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ísļîdé">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ïṣlïďè"/>
        <p:cNvGrpSpPr/>
        <p:nvPr/>
      </p:nvGrpSpPr>
      <p:grpSpPr>
        <a:xfrm>
          <a:off x="0" y="0"/>
          <a:ext cx="0" cy="0"/>
          <a:chOff x="0" y="0"/>
          <a:chExt cx="0" cy="0"/>
        </a:xfrm>
      </p:grpSpPr>
      <p:sp>
        <p:nvSpPr>
          <p:cNvPr id="605" name="isļiḍé">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dirty="0">
                <a:solidFill>
                  <a:srgbClr val="2F2F2F"/>
                </a:solidFill>
              </a:rPr>
              <a:t>Search diagrams in </a:t>
            </a:r>
            <a:r>
              <a:rPr lang="en-US" altLang="zh-CN" sz="1000">
                <a:solidFill>
                  <a:srgbClr val="2F2F2F"/>
                </a:solidFill>
              </a:rPr>
              <a:t>iSlide Diagra</a:t>
            </a:r>
            <a:r>
              <a:rPr lang="en-US" altLang="zh-CN" sz="100">
                <a:solidFill>
                  <a:srgbClr val="2F2F2F"/>
                </a:solidFill>
              </a:rPr>
              <a:t> </a:t>
            </a:r>
            <a:r>
              <a:rPr lang="en-US" altLang="zh-CN" sz="1000">
                <a:solidFill>
                  <a:srgbClr val="2F2F2F"/>
                </a:solidFill>
              </a:rPr>
              <a:t>m </a:t>
            </a:r>
            <a:r>
              <a:rPr lang="en-US" altLang="zh-CN" sz="1000" dirty="0">
                <a:solidFill>
                  <a:srgbClr val="2F2F2F"/>
                </a:solidFill>
              </a:rPr>
              <a:t>Library</a:t>
            </a:r>
            <a:endParaRPr lang="zh-CN" altLang="en-US" sz="1000" dirty="0">
              <a:solidFill>
                <a:srgbClr val="2F2F2F"/>
              </a:solidFill>
            </a:endParaRPr>
          </a:p>
        </p:txBody>
      </p:sp>
      <p:sp>
        <p:nvSpPr>
          <p:cNvPr id="606" name="íṩļîďê">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ïşlîḋê">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dirty="0">
                <a:solidFill>
                  <a:srgbClr val="2F2F2F"/>
                </a:solidFill>
              </a:rPr>
              <a:t>Click to insert diagram into current slide, </a:t>
            </a:r>
            <a:r>
              <a:rPr lang="en-US" altLang="zh-CN" sz="1000">
                <a:solidFill>
                  <a:srgbClr val="2F2F2F"/>
                </a:solidFill>
              </a:rPr>
              <a:t>then edi</a:t>
            </a:r>
            <a:r>
              <a:rPr lang="en-US" altLang="zh-CN" sz="100">
                <a:solidFill>
                  <a:srgbClr val="2F2F2F"/>
                </a:solidFill>
              </a:rPr>
              <a:t> </a:t>
            </a:r>
            <a:r>
              <a:rPr lang="en-US" altLang="zh-CN" sz="1000">
                <a:solidFill>
                  <a:srgbClr val="2F2F2F"/>
                </a:solidFill>
              </a:rPr>
              <a:t>t </a:t>
            </a:r>
            <a:r>
              <a:rPr lang="en-US" altLang="zh-CN" sz="1000" dirty="0">
                <a:solidFill>
                  <a:srgbClr val="2F2F2F"/>
                </a:solidFill>
              </a:rPr>
              <a:t>text, replace icons or fill pictures</a:t>
            </a:r>
            <a:endParaRPr lang="zh-CN" altLang="en-US" sz="1000" dirty="0">
              <a:solidFill>
                <a:srgbClr val="2F2F2F"/>
              </a:solidFill>
            </a:endParaRPr>
          </a:p>
        </p:txBody>
      </p:sp>
      <p:sp>
        <p:nvSpPr>
          <p:cNvPr id="609" name="ïṣľïḓé">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îSlíḑe">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î$ḷiḍê">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îsľïdê">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îṣlîḓe">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íṡlîďè">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isľïḑè">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íSḻídé">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išļíďe">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ísľíḍe">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íṧliďe">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ïSľíde">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îṧļiḑe">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i$ľîḑê">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íşľiḋé">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ïṣḷiḍê">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ïs1ïḍe">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íṣḻíďe">
              <a:extLst>
                <a:ext uri="{FF2B5EF4-FFF2-40B4-BE49-F238E27FC236}">
                  <a16:creationId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dirty="0">
                  <a:solidFill>
                    <a:srgbClr val="FFFFFF"/>
                  </a:solidFill>
                </a:rPr>
                <a:t>/ </a:t>
              </a:r>
              <a:r>
                <a:rPr lang="en-US" altLang="zh-CN" sz="1000" kern="0">
                  <a:solidFill>
                    <a:srgbClr val="FFFFFF"/>
                  </a:solidFill>
                </a:rPr>
                <a:t>Diagram </a:t>
              </a:r>
              <a:r>
                <a:rPr lang="en-US" altLang="zh-CN" sz="100" kern="0">
                  <a:solidFill>
                    <a:srgbClr val="FFFFFF"/>
                  </a:solidFill>
                </a:rPr>
                <a:t> </a:t>
              </a:r>
              <a:r>
                <a:rPr lang="en-US" altLang="zh-CN" sz="1000" kern="0">
                  <a:solidFill>
                    <a:srgbClr val="FFFFFF"/>
                  </a:solidFill>
                </a:rPr>
                <a:t>Library</a:t>
              </a:r>
              <a:endParaRPr lang="zh-CN" altLang="en-US" sz="1000" dirty="0"/>
            </a:p>
          </p:txBody>
        </p:sp>
        <p:sp>
          <p:nvSpPr>
            <p:cNvPr id="848" name="îsļíḍe">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îŝlíďê">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îṧḷîḑè">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íślïḋè">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i$ḷíḍê">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iš1íḑe">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iṩ1îḑê">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îṣlidé">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íṣ1ídé">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ïŝḻiḋe">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íśliḋê">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ïṡlïḑe">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íşḷíḋé">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iş1idê">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ïŝḻîḍê">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iṧ1ïdè">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îṡľíḋé">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íṩḻïde">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ïṡľídè">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iślíḋé">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i$1íḓê">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iśḻíďê">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išḷíḓé">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ïsļïḓê">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íṣḷïďê">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i$1ïḋe">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îsḷiḓê">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iṡľîḋe">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îṣļîḍe">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iṡľide">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iśľiḍê">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ïṩḷîḓé">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ïŝľîḑè">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íṧľîdè">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iṩḷïḓê">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îŝ1îdè">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í$ḻîḓê">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íSḻiḓé">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ïṡḷiḑè">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îṡ1iďê">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işḷïde">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îsļïḋè">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íṧḻîḋe">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í$ļïdè">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iṣ1ïdé">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íśľiḓê">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iṥ1ïḍé">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išlîḑê">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ísliḓé">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ísḷîďè">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ïŝ1ïḑê">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ïṡ1iḑé">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iṥḷïďè">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iṩḻíḑê">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îṡļîḓé">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iṥḷîďê">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î$liḑè">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îsļîďe">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ïṩlíḍè">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íṥliḍe">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íśḷîdê">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ïṩḷïḍé">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ïšḻîḓè">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íşľíḓè">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íṥ1ídè">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îṡḻiḓe">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îs1îḑè">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íS1îḑé">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íṧḻïďè">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îsļíḋé">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ïṣľíḋê">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ïṧ1ïdé">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íŝlïďé">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iŝ1îďè">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íṧļíḍé">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î$ḻíḓe">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iSḷiďé">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îṣḷíḍe">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iŝliḋè">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îśḷïďé">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íśľíḋê">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îšḻiďê">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ïsḷíde">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îSľíḋé">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íṥḻíďè">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ís1iḑé">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ísľîḓé">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işḻíde">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î$líḋê">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iS1îďé">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ïSḻíďê">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îṣľídê">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ïşlïḋè">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ïşľïḓê">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íšḷidé">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íṣlïḓé">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îṣ1iḓè">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îṡ1íḓè">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î$ḷîďê">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iSliḋe">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ïṥļïḓè">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ïş1îḋé">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íṧlïḋè">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îşlíḑê">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ïṧḷiḑé">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íṩľidè">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ïŝļîḑé">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isḻiḍe">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ï$ḷïḍe">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ïṥḻîdê">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îṥľídê">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快速设计</a:t>
            </a:r>
            <a:r>
              <a:rPr lang="zh-CN" altLang="en-US" sz="2800" b="1"/>
              <a:t>页面  </a:t>
            </a:r>
            <a:r>
              <a:rPr lang="en-US" altLang="zh-CN" sz="2800" b="1"/>
              <a:t>Qui</a:t>
            </a:r>
            <a:r>
              <a:rPr lang="en-US" altLang="zh-CN" sz="100" b="1"/>
              <a:t> </a:t>
            </a:r>
            <a:r>
              <a:rPr lang="en-US" altLang="zh-CN" sz="2800" b="1"/>
              <a:t>ck </a:t>
            </a:r>
            <a:r>
              <a:rPr lang="en-US" altLang="zh-CN" sz="2800" b="1" dirty="0"/>
              <a:t>Slides Design</a:t>
            </a:r>
            <a:endParaRPr lang="zh-CN" altLang="en-US" sz="2800" b="1" dirty="0"/>
          </a:p>
        </p:txBody>
      </p:sp>
      <p:grpSp>
        <p:nvGrpSpPr>
          <p:cNvPr id="7" name="iśḷïdé">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ïşľîḋè">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iṣľîḍè">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ïŝ1iḋé">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t>
            </a:r>
            <a:r>
              <a:rPr lang="en-US" altLang="zh-CN" sz="800">
                <a:solidFill>
                  <a:schemeClr val="bg1"/>
                </a:solidFill>
              </a:rPr>
              <a:t>an instr</a:t>
            </a:r>
            <a:r>
              <a:rPr lang="en-US" altLang="zh-CN" sz="100">
                <a:solidFill>
                  <a:schemeClr val="bg1"/>
                </a:solidFill>
              </a:rPr>
              <a:t> </a:t>
            </a:r>
            <a:r>
              <a:rPr lang="en-US" altLang="zh-CN" sz="800">
                <a:solidFill>
                  <a:schemeClr val="bg1"/>
                </a:solidFill>
              </a:rPr>
              <a:t>uction</a:t>
            </a:r>
            <a:r>
              <a:rPr lang="en-US" altLang="zh-CN" sz="800" dirty="0">
                <a:solidFill>
                  <a:schemeClr val="bg1"/>
                </a:solidFill>
              </a:rPr>
              <a:t>.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íṡļîďê"/>
        <p:cNvGrpSpPr/>
        <p:nvPr/>
      </p:nvGrpSpPr>
      <p:grpSpPr>
        <a:xfrm>
          <a:off x="0" y="0"/>
          <a:ext cx="0" cy="0"/>
          <a:chOff x="0" y="0"/>
          <a:chExt cx="0" cy="0"/>
        </a:xfrm>
      </p:grpSpPr>
      <p:sp>
        <p:nvSpPr>
          <p:cNvPr id="795" name="íṧ1iďe">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íšliďè">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ïślîḍè"/>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dirty="0">
                  <a:solidFill>
                    <a:srgbClr val="2F2F2F"/>
                  </a:solidFill>
                </a:rPr>
                <a:t>Select the </a:t>
              </a:r>
              <a:r>
                <a:rPr lang="en-US" altLang="zh-CN" sz="1000">
                  <a:solidFill>
                    <a:srgbClr val="2F2F2F"/>
                  </a:solidFill>
                </a:rPr>
                <a:t>icon t</a:t>
              </a:r>
              <a:r>
                <a:rPr lang="en-US" altLang="zh-CN" sz="100">
                  <a:solidFill>
                    <a:srgbClr val="2F2F2F"/>
                  </a:solidFill>
                </a:rPr>
                <a:t> </a:t>
              </a:r>
              <a:r>
                <a:rPr lang="en-US" altLang="zh-CN" sz="1000">
                  <a:solidFill>
                    <a:srgbClr val="2F2F2F"/>
                  </a:solidFill>
                </a:rPr>
                <a:t>hat </a:t>
              </a:r>
              <a:r>
                <a:rPr lang="en-US" altLang="zh-CN" sz="1000" dirty="0">
                  <a:solidFill>
                    <a:srgbClr val="2F2F2F"/>
                  </a:solidFill>
                </a:rPr>
                <a:t>needs to be changed in the diagram</a:t>
              </a:r>
              <a:endParaRPr lang="zh-CN" altLang="en-US" sz="1000" dirty="0">
                <a:solidFill>
                  <a:srgbClr val="2F2F2F"/>
                </a:solidFill>
              </a:endParaRPr>
            </a:p>
          </p:txBody>
        </p:sp>
        <p:sp>
          <p:nvSpPr>
            <p:cNvPr id="350" name="î$lïḍè"/>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îS1iḑé">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ï$ḻîḋè">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图标库</a:t>
            </a:r>
            <a:r>
              <a:rPr lang="en-US" altLang="zh-CN" sz="1000" dirty="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
                <a:solidFill>
                  <a:srgbClr val="2F2F2F"/>
                </a:solidFill>
              </a:rPr>
              <a:t> </a:t>
            </a:r>
            <a:r>
              <a:rPr lang="en-US" altLang="zh-CN" sz="1000">
                <a:solidFill>
                  <a:srgbClr val="2F2F2F"/>
                </a:solidFill>
              </a:rPr>
              <a:t>Click </a:t>
            </a:r>
            <a:r>
              <a:rPr lang="en-US" altLang="zh-CN" sz="1000" dirty="0">
                <a:solidFill>
                  <a:srgbClr val="2F2F2F"/>
                </a:solidFill>
              </a:rPr>
              <a:t>the target icon in iSlide “Icon Library” to replace it</a:t>
            </a:r>
            <a:endParaRPr lang="zh-CN" altLang="en-US" sz="1000" dirty="0">
              <a:solidFill>
                <a:srgbClr val="2F2F2F"/>
              </a:solidFill>
            </a:endParaRPr>
          </a:p>
        </p:txBody>
      </p:sp>
      <p:sp>
        <p:nvSpPr>
          <p:cNvPr id="614" name="íSḷídè">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iŝḷîḍê">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iṧḻidê">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îṡľîḋê">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p>
          </p:txBody>
        </p:sp>
        <p:sp>
          <p:nvSpPr>
            <p:cNvPr id="754" name="iṡlîḋé">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î$1ïdè">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更改页面</a:t>
            </a:r>
            <a:r>
              <a:rPr lang="zh-CN" altLang="en-US" sz="2800" b="1"/>
              <a:t>中的</a:t>
            </a:r>
            <a:r>
              <a:rPr lang="zh-CN" altLang="en-US" sz="100" b="1"/>
              <a:t> </a:t>
            </a:r>
            <a:r>
              <a:rPr lang="zh-CN" altLang="en-US" sz="2800" b="1"/>
              <a:t>图标  </a:t>
            </a:r>
            <a:r>
              <a:rPr lang="en-US" altLang="zh-CN" sz="2800" b="1" dirty="0"/>
              <a:t>Replace Icons</a:t>
            </a:r>
            <a:endParaRPr lang="zh-CN" altLang="en-US" sz="2800" b="1" dirty="0"/>
          </a:p>
        </p:txBody>
      </p:sp>
      <p:grpSp>
        <p:nvGrpSpPr>
          <p:cNvPr id="22" name="îṡ1îḓé">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î$ļiďê">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ïṧliḓê">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iṧḷïḋé">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iŝľïde">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ïśḷíḍé">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îşļîďe">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işľîḓè">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îṡľíďè">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îṧ1íḑe">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íŝ1íḋé">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śľîḍê">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iṩḷîḓe">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íṣḻiḍé">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ïṥľíḓé">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îṡľîḍe">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iŝļïḍè">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iSḻîdè">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îs1ïdê">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iślíḓê">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iṧļîde">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íŝ1îḑe">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îṩlîďè">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ïsľiḓé">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îṣlíḍe">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ïṣḻïḓé">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ïṡ1ïḋè">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íşļïḍé">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ïṣlïḑé">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íS1ïdè">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ïSlïḓê">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iṣḷîḑé">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íSḻiḓê">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ïŝlïḑê">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ïş1íḑé">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îşlîďe">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iṡlîďé">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ïsḻïḑé">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îslíďè">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iSľíḋé">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ïŝ1idé">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íṧ1ïďè">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íśḻîďè">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ïSľíďè">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íśḻïḍê">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îŝ1îḓe">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îŝ1íḑé">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íŝlïḓé">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íṥ1ïḑe">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iṡḻîḑê">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îślidè">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íšļîďe">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íṥľîde">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íṥļíḍê">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ïṧlïḍè">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ís1íḑe">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íśļïḑê">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iŝḷïḑê">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îṥľîḋe">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iṩḷíḍè">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iṡľiḍê">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iS1íḋê">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îṡḻîdê">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iSliḋê">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iṥḻide">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íSḻíḓè">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íSlïḓé">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ïṡlîḋê">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iṣľiḋè">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iş1îdê">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ïSḻïďe">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ï$ļîḋe">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íślîḋê">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îṩľïďé">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îṡḻîḋê">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iš1íďé">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îSļiḓê">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íṩľíḑê">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iśḷíďé">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íş1íḋé">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íśḻîḑè">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ïsľîde">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íṣḷíḑé">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iśḷiḑê">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iṧḻíďê">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î$ḷïḓè">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ïŝḻiḍè">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íṡlîdè">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ïSľîḋe">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ïṡḷiḍé">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íṥ1ídê">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íṡḻíḍê">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îSḻíḑe">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ïṥḷíḑê">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îşḻïdè">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ïşliḑê">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íSľiḋé">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íṥļîďe">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iṩḷîḋê">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ïş1iďe">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iṥlîḍé">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图标库 </a:t>
                </a:r>
                <a:r>
                  <a:rPr lang="en-US" altLang="zh-CN" sz="1000" kern="0">
                    <a:solidFill>
                      <a:srgbClr val="FFFFFF"/>
                    </a:solidFill>
                  </a:rPr>
                  <a:t>/ Icon</a:t>
                </a:r>
                <a:r>
                  <a:rPr lang="en-US" altLang="zh-CN" sz="100" kern="0">
                    <a:solidFill>
                      <a:srgbClr val="FFFFFF"/>
                    </a:solidFill>
                  </a:rPr>
                  <a:t> </a:t>
                </a:r>
                <a:r>
                  <a:rPr lang="en-US" altLang="zh-CN" sz="1000" kern="0">
                    <a:solidFill>
                      <a:srgbClr val="FFFFFF"/>
                    </a:solidFill>
                  </a:rPr>
                  <a:t> </a:t>
                </a:r>
                <a:r>
                  <a:rPr lang="en-US" altLang="zh-CN" sz="1000" kern="0" dirty="0">
                    <a:solidFill>
                      <a:srgbClr val="FFFFFF"/>
                    </a:solidFill>
                  </a:rPr>
                  <a:t>Library</a:t>
                </a:r>
                <a:endParaRPr lang="zh-CN" altLang="en-US" sz="1000" kern="0" dirty="0">
                  <a:solidFill>
                    <a:srgbClr val="FFFFFF"/>
                  </a:solidFill>
                </a:endParaRPr>
              </a:p>
            </p:txBody>
          </p:sp>
        </p:grpSp>
      </p:grpSp>
      <p:sp>
        <p:nvSpPr>
          <p:cNvPr id="2" name="îṩľiďé">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 Please delete this slide before using it </a:t>
            </a:r>
            <a:r>
              <a:rPr lang="en-US" altLang="zh-CN" sz="800">
                <a:solidFill>
                  <a:schemeClr val="bg1"/>
                </a:solidFill>
              </a:rPr>
              <a:t>for presenta</a:t>
            </a:r>
            <a:r>
              <a:rPr lang="en-US" altLang="zh-CN" sz="100">
                <a:solidFill>
                  <a:schemeClr val="bg1"/>
                </a:solidFill>
              </a:rPr>
              <a:t> </a:t>
            </a:r>
            <a:r>
              <a:rPr lang="en-US" altLang="zh-CN" sz="800">
                <a:solidFill>
                  <a:schemeClr val="bg1"/>
                </a:solidFill>
              </a:rPr>
              <a:t>tion</a:t>
            </a:r>
            <a:r>
              <a:rPr lang="en-US" altLang="zh-CN" sz="800" dirty="0">
                <a:solidFill>
                  <a:schemeClr val="bg1"/>
                </a:solidFill>
              </a:rPr>
              <a:t>.</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84410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B98E57"/>
    </a:accent1>
    <a:accent2>
      <a:srgbClr val="FAB1A0"/>
    </a:accent2>
    <a:accent3>
      <a:srgbClr val="FF7675"/>
    </a:accent3>
    <a:accent4>
      <a:srgbClr val="FD79A8"/>
    </a:accent4>
    <a:accent5>
      <a:srgbClr val="636E72"/>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Nicky</Template>
  <TotalTime>0</TotalTime>
  <Words>1151</Words>
  <Application>Microsoft Office PowerPoint</Application>
  <PresentationFormat>宽屏</PresentationFormat>
  <Paragraphs>126</Paragraphs>
  <Slides>12</Slides>
  <Notes>7</Notes>
  <HiddenSlides>7</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微软雅黑</vt:lpstr>
      <vt:lpstr>Arial</vt:lpstr>
      <vt:lpstr>Designed by iSlide</vt:lpstr>
      <vt:lpstr>Po werPoint  Standard Template</vt:lpstr>
      <vt:lpstr>PowerPoint 演示文稿</vt:lpstr>
      <vt:lpstr>Section   Header Here</vt:lpstr>
      <vt:lpstr>Use "Title Only" L 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dc:creator>
  <cp:lastModifiedBy>G- Gomi</cp:lastModifiedBy>
  <cp:revision>2</cp:revision>
  <cp:lastPrinted>2022-04-05T16:00:00Z</cp:lastPrinted>
  <dcterms:created xsi:type="dcterms:W3CDTF">2022-04-05T16:00:00Z</dcterms:created>
  <dcterms:modified xsi:type="dcterms:W3CDTF">2022-05-24T14:37:24Z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9192dec3-d3b0-4c2f-abf4-38c62b991469</vt:lpwstr>
  </property>
</Properties>
</file>