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tags/tag6.xml" ContentType="application/vnd.openxmlformats-officedocument.presentationml.tags+xml"/>
  <Override PartName="/ppt/theme/themeOverride5.xml" ContentType="application/vnd.openxmlformats-officedocument.themeOverride+xml"/>
  <Override PartName="/ppt/tags/tag7.xml" ContentType="application/vnd.openxmlformats-officedocument.presentationml.tags+xml"/>
  <Override PartName="/ppt/notesSlides/notesSlide1.xml" ContentType="application/vnd.openxmlformats-officedocument.presentationml.notesSlide+xml"/>
  <Override PartName="/ppt/theme/themeOverride6.xml" ContentType="application/vnd.openxmlformats-officedocument.themeOverride+xml"/>
  <Override PartName="/ppt/tags/tag8.xml" ContentType="application/vnd.openxmlformats-officedocument.presentationml.tags+xml"/>
  <Override PartName="/ppt/notesSlides/notesSlide2.xml" ContentType="application/vnd.openxmlformats-officedocument.presentationml.notesSlide+xml"/>
  <Override PartName="/ppt/theme/themeOverride7.xml" ContentType="application/vnd.openxmlformats-officedocument.themeOverride+xml"/>
  <Override PartName="/ppt/tags/tag9.xml" ContentType="application/vnd.openxmlformats-officedocument.presentationml.tags+xml"/>
  <Override PartName="/ppt/notesSlides/notesSlide3.xml" ContentType="application/vnd.openxmlformats-officedocument.presentationml.notesSlide+xml"/>
  <Override PartName="/ppt/theme/themeOverride8.xml" ContentType="application/vnd.openxmlformats-officedocument.themeOverride+xml"/>
  <Override PartName="/ppt/tags/tag10.xml" ContentType="application/vnd.openxmlformats-officedocument.presentationml.tags+xml"/>
  <Override PartName="/ppt/theme/themeOverride9.xml" ContentType="application/vnd.openxmlformats-officedocument.themeOverride+xml"/>
  <Override PartName="/ppt/tags/tag11.xml" ContentType="application/vnd.openxmlformats-officedocument.presentationml.tags+xml"/>
  <Override PartName="/ppt/theme/themeOverride10.xml" ContentType="application/vnd.openxmlformats-officedocument.themeOverride+xml"/>
  <Override PartName="/ppt/tags/tag1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1.xml" ContentType="application/vnd.openxmlformats-officedocument.themeOverride+xml"/>
  <Override PartName="/ppt/tags/tag13.xml" ContentType="application/vnd.openxmlformats-officedocument.presentationml.tags+xml"/>
  <Override PartName="/ppt/notesSlides/notesSlide4.xml" ContentType="application/vnd.openxmlformats-officedocument.presentationml.notesSlide+xml"/>
  <Override PartName="/ppt/theme/themeOverride12.xml" ContentType="application/vnd.openxmlformats-officedocument.themeOverride+xml"/>
  <Override PartName="/ppt/tags/tag14.xml" ContentType="application/vnd.openxmlformats-officedocument.presentationml.tags+xml"/>
  <Override PartName="/ppt/theme/themeOverride13.xml" ContentType="application/vnd.openxmlformats-officedocument.themeOverride+xml"/>
  <Override PartName="/ppt/tags/tag15.xml" ContentType="application/vnd.openxmlformats-officedocument.presentationml.tags+xml"/>
  <Override PartName="/ppt/theme/themeOverride14.xml" ContentType="application/vnd.openxmlformats-officedocument.themeOverride+xml"/>
  <Override PartName="/ppt/tags/tag16.xml" ContentType="application/vnd.openxmlformats-officedocument.presentationml.tags+xml"/>
  <Override PartName="/ppt/theme/themeOverride15.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4" r:id="rId3"/>
    <p:sldId id="268" r:id="rId4"/>
    <p:sldId id="277" r:id="rId5"/>
    <p:sldId id="278" r:id="rId6"/>
    <p:sldId id="265" r:id="rId7"/>
    <p:sldId id="266" r:id="rId8"/>
    <p:sldId id="267" r:id="rId9"/>
    <p:sldId id="269" r:id="rId10"/>
    <p:sldId id="270" r:id="rId11"/>
    <p:sldId id="271" r:id="rId12"/>
    <p:sldId id="260" r:id="rId13"/>
    <p:sldId id="272" r:id="rId14"/>
    <p:sldId id="273" r:id="rId15"/>
    <p:sldId id="274" r:id="rId16"/>
    <p:sldId id="275" r:id="rId17"/>
    <p:sldId id="262" r:id="rId18"/>
    <p:sldId id="276"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39EA"/>
    <a:srgbClr val="F3CF5A"/>
    <a:srgbClr val="040404"/>
    <a:srgbClr val="DBFE8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showGuides="1">
      <p:cViewPr varScale="1">
        <p:scale>
          <a:sx n="97" d="100"/>
          <a:sy n="97" d="100"/>
        </p:scale>
        <p:origin x="72" y="2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accent4"/>
            </a:solidFill>
            <a:ln>
              <a:noFill/>
            </a:ln>
          </c:spPr>
          <c:dPt>
            <c:idx val="0"/>
            <c:bubble3D val="0"/>
            <c:spPr>
              <a:solidFill>
                <a:schemeClr val="accent2"/>
              </a:solidFill>
              <a:ln w="19050">
                <a:noFill/>
              </a:ln>
              <a:effectLst/>
            </c:spPr>
            <c:extLst>
              <c:ext xmlns:c16="http://schemas.microsoft.com/office/drawing/2014/chart" uri="{C3380CC4-5D6E-409C-BE32-E72D297353CC}">
                <c16:uniqueId val="{00000001-7F34-41B3-9A9A-94A0B1A95DF4}"/>
              </c:ext>
            </c:extLst>
          </c:dPt>
          <c:dPt>
            <c:idx val="1"/>
            <c:bubble3D val="0"/>
            <c:spPr>
              <a:noFill/>
              <a:ln w="19050">
                <a:noFill/>
              </a:ln>
              <a:effectLst/>
            </c:spPr>
            <c:extLst>
              <c:ext xmlns:c16="http://schemas.microsoft.com/office/drawing/2014/chart" uri="{C3380CC4-5D6E-409C-BE32-E72D297353CC}">
                <c16:uniqueId val="{00000003-7F34-41B3-9A9A-94A0B1A95DF4}"/>
              </c:ext>
            </c:extLst>
          </c:dPt>
          <c:dPt>
            <c:idx val="2"/>
            <c:bubble3D val="0"/>
            <c:spPr>
              <a:solidFill>
                <a:schemeClr val="accent3"/>
              </a:solidFill>
              <a:ln w="19050">
                <a:noFill/>
              </a:ln>
              <a:effectLst/>
            </c:spPr>
            <c:extLst>
              <c:ext xmlns:c16="http://schemas.microsoft.com/office/drawing/2014/chart" uri="{C3380CC4-5D6E-409C-BE32-E72D297353CC}">
                <c16:uniqueId val="{00000005-7F34-41B3-9A9A-94A0B1A95DF4}"/>
              </c:ext>
            </c:extLst>
          </c:dPt>
          <c:dPt>
            <c:idx val="3"/>
            <c:bubble3D val="0"/>
            <c:spPr>
              <a:solidFill>
                <a:schemeClr val="accent3"/>
              </a:solidFill>
              <a:ln w="19050">
                <a:noFill/>
              </a:ln>
              <a:effectLst/>
            </c:spPr>
            <c:extLst>
              <c:ext xmlns:c16="http://schemas.microsoft.com/office/drawing/2014/chart" uri="{C3380CC4-5D6E-409C-BE32-E72D297353CC}">
                <c16:uniqueId val="{00000007-7F34-41B3-9A9A-94A0B1A95DF4}"/>
              </c:ext>
            </c:extLst>
          </c:dPt>
          <c:dLbls>
            <c:dLbl>
              <c:idx val="0"/>
              <c:layout>
                <c:manualLayout>
                  <c:x val="-0.32295239593971115"/>
                  <c:y val="-0.17183161819729101"/>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F34-41B3-9A9A-94A0B1A95DF4}"/>
                </c:ext>
              </c:extLst>
            </c:dLbl>
            <c:dLbl>
              <c:idx val="1"/>
              <c:delete val="1"/>
              <c:extLst>
                <c:ext xmlns:c15="http://schemas.microsoft.com/office/drawing/2012/chart" uri="{CE6537A1-D6FC-4f65-9D91-7224C49458BB}"/>
                <c:ext xmlns:c16="http://schemas.microsoft.com/office/drawing/2014/chart" uri="{C3380CC4-5D6E-409C-BE32-E72D297353CC}">
                  <c16:uniqueId val="{00000003-7F34-41B3-9A9A-94A0B1A95DF4}"/>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accent2"/>
                  </a:solidFill>
                  <a:round/>
                </a:ln>
                <a:effectLst/>
              </c:spPr>
            </c:leaderLines>
            <c:extLst>
              <c:ext xmlns:c15="http://schemas.microsoft.com/office/drawing/2012/chart" uri="{CE6537A1-D6FC-4f65-9D91-7224C49458BB}"/>
            </c:extLst>
          </c:dLbls>
          <c:cat>
            <c:strRef>
              <c:f>Sheet1!$A$2:$A$3</c:f>
              <c:strCache>
                <c:ptCount val="2"/>
                <c:pt idx="0">
                  <c:v>第一季度</c:v>
                </c:pt>
                <c:pt idx="1">
                  <c:v>第二季度</c:v>
                </c:pt>
              </c:strCache>
            </c:strRef>
          </c:cat>
          <c:val>
            <c:numRef>
              <c:f>Sheet1!$B$2:$B$5</c:f>
              <c:numCache>
                <c:formatCode>0%</c:formatCode>
                <c:ptCount val="4"/>
                <c:pt idx="0">
                  <c:v>0.65</c:v>
                </c:pt>
                <c:pt idx="1">
                  <c:v>0.35</c:v>
                </c:pt>
              </c:numCache>
            </c:numRef>
          </c:val>
          <c:extLst>
            <c:ext xmlns:c16="http://schemas.microsoft.com/office/drawing/2014/chart" uri="{C3380CC4-5D6E-409C-BE32-E72D297353CC}">
              <c16:uniqueId val="{00000008-7F34-41B3-9A9A-94A0B1A95DF4}"/>
            </c:ext>
          </c:extLst>
        </c:ser>
        <c:dLbls>
          <c:showLegendKey val="0"/>
          <c:showVal val="1"/>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accent4"/>
            </a:solidFill>
            <a:ln>
              <a:noFill/>
            </a:ln>
          </c:spPr>
          <c:dPt>
            <c:idx val="0"/>
            <c:bubble3D val="0"/>
            <c:spPr>
              <a:solidFill>
                <a:schemeClr val="accent5"/>
              </a:solidFill>
              <a:ln w="19050">
                <a:noFill/>
              </a:ln>
              <a:effectLst/>
            </c:spPr>
            <c:extLst>
              <c:ext xmlns:c16="http://schemas.microsoft.com/office/drawing/2014/chart" uri="{C3380CC4-5D6E-409C-BE32-E72D297353CC}">
                <c16:uniqueId val="{00000001-1C8D-4BA0-AAE4-13011D0CD4F6}"/>
              </c:ext>
            </c:extLst>
          </c:dPt>
          <c:dPt>
            <c:idx val="1"/>
            <c:bubble3D val="0"/>
            <c:spPr>
              <a:noFill/>
              <a:ln w="19050">
                <a:noFill/>
              </a:ln>
              <a:effectLst/>
            </c:spPr>
            <c:extLst>
              <c:ext xmlns:c16="http://schemas.microsoft.com/office/drawing/2014/chart" uri="{C3380CC4-5D6E-409C-BE32-E72D297353CC}">
                <c16:uniqueId val="{00000003-1C8D-4BA0-AAE4-13011D0CD4F6}"/>
              </c:ext>
            </c:extLst>
          </c:dPt>
          <c:dPt>
            <c:idx val="2"/>
            <c:bubble3D val="0"/>
            <c:spPr>
              <a:solidFill>
                <a:schemeClr val="accent3"/>
              </a:solidFill>
              <a:ln w="19050">
                <a:noFill/>
              </a:ln>
              <a:effectLst/>
            </c:spPr>
            <c:extLst>
              <c:ext xmlns:c16="http://schemas.microsoft.com/office/drawing/2014/chart" uri="{C3380CC4-5D6E-409C-BE32-E72D297353CC}">
                <c16:uniqueId val="{00000005-1C8D-4BA0-AAE4-13011D0CD4F6}"/>
              </c:ext>
            </c:extLst>
          </c:dPt>
          <c:dPt>
            <c:idx val="3"/>
            <c:bubble3D val="0"/>
            <c:spPr>
              <a:solidFill>
                <a:schemeClr val="accent3"/>
              </a:solidFill>
              <a:ln w="19050">
                <a:noFill/>
              </a:ln>
              <a:effectLst/>
            </c:spPr>
            <c:extLst>
              <c:ext xmlns:c16="http://schemas.microsoft.com/office/drawing/2014/chart" uri="{C3380CC4-5D6E-409C-BE32-E72D297353CC}">
                <c16:uniqueId val="{00000007-1C8D-4BA0-AAE4-13011D0CD4F6}"/>
              </c:ext>
            </c:extLst>
          </c:dPt>
          <c:dLbls>
            <c:dLbl>
              <c:idx val="0"/>
              <c:layout>
                <c:manualLayout>
                  <c:x val="-0.32763286544608378"/>
                  <c:y val="-0.16742567926915541"/>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8D-4BA0-AAE4-13011D0CD4F6}"/>
                </c:ext>
              </c:extLst>
            </c:dLbl>
            <c:dLbl>
              <c:idx val="1"/>
              <c:delete val="1"/>
              <c:extLst>
                <c:ext xmlns:c15="http://schemas.microsoft.com/office/drawing/2012/chart" uri="{CE6537A1-D6FC-4f65-9D91-7224C49458BB}"/>
                <c:ext xmlns:c16="http://schemas.microsoft.com/office/drawing/2014/chart" uri="{C3380CC4-5D6E-409C-BE32-E72D297353CC}">
                  <c16:uniqueId val="{00000003-1C8D-4BA0-AAE4-13011D0CD4F6}"/>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accent4"/>
                  </a:solidFill>
                  <a:round/>
                </a:ln>
                <a:effectLst/>
              </c:spPr>
            </c:leaderLines>
            <c:extLst>
              <c:ext xmlns:c15="http://schemas.microsoft.com/office/drawing/2012/chart" uri="{CE6537A1-D6FC-4f65-9D91-7224C49458BB}"/>
            </c:extLst>
          </c:dLbls>
          <c:cat>
            <c:strRef>
              <c:f>Sheet1!$A$2:$A$3</c:f>
              <c:strCache>
                <c:ptCount val="2"/>
                <c:pt idx="0">
                  <c:v>第一季度</c:v>
                </c:pt>
                <c:pt idx="1">
                  <c:v>第二季度</c:v>
                </c:pt>
              </c:strCache>
            </c:strRef>
          </c:cat>
          <c:val>
            <c:numRef>
              <c:f>Sheet1!$B$2:$B$5</c:f>
              <c:numCache>
                <c:formatCode>0%</c:formatCode>
                <c:ptCount val="4"/>
                <c:pt idx="0">
                  <c:v>0.5</c:v>
                </c:pt>
                <c:pt idx="1">
                  <c:v>0.25</c:v>
                </c:pt>
              </c:numCache>
            </c:numRef>
          </c:val>
          <c:extLst>
            <c:ext xmlns:c16="http://schemas.microsoft.com/office/drawing/2014/chart" uri="{C3380CC4-5D6E-409C-BE32-E72D297353CC}">
              <c16:uniqueId val="{00000008-1C8D-4BA0-AAE4-13011D0CD4F6}"/>
            </c:ext>
          </c:extLst>
        </c:ser>
        <c:dLbls>
          <c:showLegendKey val="0"/>
          <c:showVal val="1"/>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accent4"/>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347-48AA-97E0-8A4E967972CB}"/>
              </c:ext>
            </c:extLst>
          </c:dPt>
          <c:dPt>
            <c:idx val="1"/>
            <c:bubble3D val="0"/>
            <c:spPr>
              <a:noFill/>
              <a:ln w="19050">
                <a:noFill/>
              </a:ln>
              <a:effectLst/>
            </c:spPr>
            <c:extLst>
              <c:ext xmlns:c16="http://schemas.microsoft.com/office/drawing/2014/chart" uri="{C3380CC4-5D6E-409C-BE32-E72D297353CC}">
                <c16:uniqueId val="{00000003-E347-48AA-97E0-8A4E967972CB}"/>
              </c:ext>
            </c:extLst>
          </c:dPt>
          <c:dPt>
            <c:idx val="2"/>
            <c:bubble3D val="0"/>
            <c:spPr>
              <a:solidFill>
                <a:schemeClr val="accent3"/>
              </a:solidFill>
              <a:ln w="19050">
                <a:noFill/>
              </a:ln>
              <a:effectLst/>
            </c:spPr>
            <c:extLst>
              <c:ext xmlns:c16="http://schemas.microsoft.com/office/drawing/2014/chart" uri="{C3380CC4-5D6E-409C-BE32-E72D297353CC}">
                <c16:uniqueId val="{00000005-E347-48AA-97E0-8A4E967972CB}"/>
              </c:ext>
            </c:extLst>
          </c:dPt>
          <c:dPt>
            <c:idx val="3"/>
            <c:bubble3D val="0"/>
            <c:spPr>
              <a:solidFill>
                <a:schemeClr val="accent3"/>
              </a:solidFill>
              <a:ln w="19050">
                <a:noFill/>
              </a:ln>
              <a:effectLst/>
            </c:spPr>
            <c:extLst>
              <c:ext xmlns:c16="http://schemas.microsoft.com/office/drawing/2014/chart" uri="{C3380CC4-5D6E-409C-BE32-E72D297353CC}">
                <c16:uniqueId val="{00000007-E347-48AA-97E0-8A4E967972CB}"/>
              </c:ext>
            </c:extLst>
          </c:dPt>
          <c:dLbls>
            <c:dLbl>
              <c:idx val="0"/>
              <c:layout>
                <c:manualLayout>
                  <c:x val="-0.35103521297794699"/>
                  <c:y val="-9.693065641898467E-2"/>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47-48AA-97E0-8A4E967972CB}"/>
                </c:ext>
              </c:extLst>
            </c:dLbl>
            <c:dLbl>
              <c:idx val="1"/>
              <c:delete val="1"/>
              <c:extLst>
                <c:ext xmlns:c15="http://schemas.microsoft.com/office/drawing/2012/chart" uri="{CE6537A1-D6FC-4f65-9D91-7224C49458BB}"/>
                <c:ext xmlns:c16="http://schemas.microsoft.com/office/drawing/2014/chart" uri="{C3380CC4-5D6E-409C-BE32-E72D297353CC}">
                  <c16:uniqueId val="{00000003-E347-48AA-97E0-8A4E967972CB}"/>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accent2"/>
                  </a:solidFill>
                  <a:round/>
                </a:ln>
                <a:effectLst/>
              </c:spPr>
            </c:leaderLines>
            <c:extLst>
              <c:ext xmlns:c15="http://schemas.microsoft.com/office/drawing/2012/chart" uri="{CE6537A1-D6FC-4f65-9D91-7224C49458BB}"/>
            </c:extLst>
          </c:dLbls>
          <c:cat>
            <c:strRef>
              <c:f>Sheet1!$A$2:$A$3</c:f>
              <c:strCache>
                <c:ptCount val="2"/>
                <c:pt idx="0">
                  <c:v>第一季度</c:v>
                </c:pt>
                <c:pt idx="1">
                  <c:v>第二季度</c:v>
                </c:pt>
              </c:strCache>
            </c:strRef>
          </c:cat>
          <c:val>
            <c:numRef>
              <c:f>Sheet1!$B$2:$B$5</c:f>
              <c:numCache>
                <c:formatCode>0%</c:formatCode>
                <c:ptCount val="4"/>
                <c:pt idx="0">
                  <c:v>0.35</c:v>
                </c:pt>
                <c:pt idx="1">
                  <c:v>0.25</c:v>
                </c:pt>
              </c:numCache>
            </c:numRef>
          </c:val>
          <c:extLst>
            <c:ext xmlns:c16="http://schemas.microsoft.com/office/drawing/2014/chart" uri="{C3380CC4-5D6E-409C-BE32-E72D297353CC}">
              <c16:uniqueId val="{00000008-E347-48AA-97E0-8A4E967972CB}"/>
            </c:ext>
          </c:extLst>
        </c:ser>
        <c:dLbls>
          <c:showLegendKey val="0"/>
          <c:showVal val="1"/>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2023/5/8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6143870c-8a22-4196-a7b5-b7f0e2e27756.source.4.zh-Hans</a:t>
            </a:r>
            <a:endParaRPr lang="zh-CN" altLang="en-US" dirty="0"/>
          </a:p>
        </p:txBody>
      </p:sp>
      <p:sp>
        <p:nvSpPr>
          <p:cNvPr id="4" name="灯片编号占位符 3"/>
          <p:cNvSpPr>
            <a:spLocks noGrp="1"/>
          </p:cNvSpPr>
          <p:nvPr>
            <p:ph type="sldNum" sz="quarter" idx="10"/>
          </p:nvPr>
        </p:nvSpPr>
        <p:spPr/>
        <p:txBody>
          <a:bodyPr/>
          <a:lstStyle/>
          <a:p>
            <a:fld id="{A3ED8765-8EF3-408C-9341-152904E414ED}" type="slidenum">
              <a:rPr lang="zh-CN" altLang="en-US" smtClean="0"/>
              <a:t>7</a:t>
            </a:fld>
            <a:endParaRPr lang="zh-CN" altLang="en-US"/>
          </a:p>
        </p:txBody>
      </p:sp>
    </p:spTree>
    <p:extLst>
      <p:ext uri="{BB962C8B-B14F-4D97-AF65-F5344CB8AC3E}">
        <p14:creationId xmlns:p14="http://schemas.microsoft.com/office/powerpoint/2010/main" val="25844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741c6cf7-8453-4873-ae89-48ac0197af3a.source.3.zh-Hans</a:t>
            </a:r>
            <a:endParaRPr lang="zh-CN" altLang="en-US"/>
          </a:p>
        </p:txBody>
      </p:sp>
      <p:sp>
        <p:nvSpPr>
          <p:cNvPr id="4" name="灯片编号占位符 3"/>
          <p:cNvSpPr>
            <a:spLocks noGrp="1"/>
          </p:cNvSpPr>
          <p:nvPr>
            <p:ph type="sldNum" sz="quarter" idx="10"/>
          </p:nvPr>
        </p:nvSpPr>
        <p:spPr/>
        <p:txBody>
          <a:bodyPr/>
          <a:lstStyle/>
          <a:p>
            <a:fld id="{A3ED8765-8EF3-408C-9341-152904E414ED}" type="slidenum">
              <a:rPr lang="zh-CN" altLang="en-US" smtClean="0"/>
              <a:t>8</a:t>
            </a:fld>
            <a:endParaRPr lang="zh-CN" altLang="en-US"/>
          </a:p>
        </p:txBody>
      </p:sp>
    </p:spTree>
    <p:extLst>
      <p:ext uri="{BB962C8B-B14F-4D97-AF65-F5344CB8AC3E}">
        <p14:creationId xmlns:p14="http://schemas.microsoft.com/office/powerpoint/2010/main" val="138020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68c5a930-0a6a-414f-a55d-69d7c8004269.source.4.zh-Hans</a:t>
            </a:r>
            <a:endParaRPr lang="zh-CN" altLang="en-US"/>
          </a:p>
        </p:txBody>
      </p:sp>
      <p:sp>
        <p:nvSpPr>
          <p:cNvPr id="4" name="灯片编号占位符 3"/>
          <p:cNvSpPr>
            <a:spLocks noGrp="1"/>
          </p:cNvSpPr>
          <p:nvPr>
            <p:ph type="sldNum" sz="quarter" idx="10"/>
          </p:nvPr>
        </p:nvSpPr>
        <p:spPr/>
        <p:txBody>
          <a:bodyPr/>
          <a:lstStyle/>
          <a:p>
            <a:fld id="{A3ED8765-8EF3-408C-9341-152904E414ED}" type="slidenum">
              <a:rPr lang="zh-CN" altLang="en-US" smtClean="0"/>
              <a:t>9</a:t>
            </a:fld>
            <a:endParaRPr lang="zh-CN" altLang="en-US"/>
          </a:p>
        </p:txBody>
      </p:sp>
    </p:spTree>
    <p:extLst>
      <p:ext uri="{BB962C8B-B14F-4D97-AF65-F5344CB8AC3E}">
        <p14:creationId xmlns:p14="http://schemas.microsoft.com/office/powerpoint/2010/main" val="310875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27d36f92-859f-49e6-afd6-7d57246ff1c0.source.4.zh-Hans</a:t>
            </a:r>
            <a:endParaRPr lang="zh-CN" altLang="en-US" dirty="0"/>
          </a:p>
        </p:txBody>
      </p:sp>
      <p:sp>
        <p:nvSpPr>
          <p:cNvPr id="4" name="灯片编号占位符 3"/>
          <p:cNvSpPr>
            <a:spLocks noGrp="1"/>
          </p:cNvSpPr>
          <p:nvPr>
            <p:ph type="sldNum" sz="quarter" idx="10"/>
          </p:nvPr>
        </p:nvSpPr>
        <p:spPr/>
        <p:txBody>
          <a:bodyPr/>
          <a:lstStyle/>
          <a:p>
            <a:fld id="{A3ED8765-8EF3-408C-9341-152904E414ED}" type="slidenum">
              <a:rPr lang="zh-CN" altLang="en-US" smtClean="0"/>
              <a:t>13</a:t>
            </a:fld>
            <a:endParaRPr lang="zh-CN" altLang="en-US"/>
          </a:p>
        </p:txBody>
      </p:sp>
    </p:spTree>
    <p:extLst>
      <p:ext uri="{BB962C8B-B14F-4D97-AF65-F5344CB8AC3E}">
        <p14:creationId xmlns:p14="http://schemas.microsoft.com/office/powerpoint/2010/main" val="30058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18</a:t>
            </a:fld>
            <a:endParaRPr lang="zh-CN" altLang="en-US"/>
          </a:p>
        </p:txBody>
      </p:sp>
    </p:spTree>
    <p:extLst>
      <p:ext uri="{BB962C8B-B14F-4D97-AF65-F5344CB8AC3E}">
        <p14:creationId xmlns:p14="http://schemas.microsoft.com/office/powerpoint/2010/main" val="239419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0CB7C5F-3045-FCF1-F2EC-0FB5A1AA1868}"/>
              </a:ext>
            </a:extLst>
          </p:cNvPr>
          <p:cNvGrpSpPr/>
          <p:nvPr userDrawn="1"/>
        </p:nvGrpSpPr>
        <p:grpSpPr>
          <a:xfrm>
            <a:off x="0" y="283513"/>
            <a:ext cx="12202685" cy="6567526"/>
            <a:chOff x="1686455" y="-1320653"/>
            <a:chExt cx="7402790" cy="3984207"/>
          </a:xfrm>
        </p:grpSpPr>
        <p:sp>
          <p:nvSpPr>
            <p:cNvPr id="7" name="išľíďê">
              <a:extLst>
                <a:ext uri="{FF2B5EF4-FFF2-40B4-BE49-F238E27FC236}">
                  <a16:creationId xmlns:a16="http://schemas.microsoft.com/office/drawing/2014/main" id="{57AED08A-4738-EF8E-790D-3A868E2588E9}"/>
                </a:ext>
              </a:extLst>
            </p:cNvPr>
            <p:cNvSpPr/>
            <p:nvPr/>
          </p:nvSpPr>
          <p:spPr>
            <a:xfrm>
              <a:off x="2260776" y="-520560"/>
              <a:ext cx="117164" cy="117095"/>
            </a:xfrm>
            <a:custGeom>
              <a:avLst/>
              <a:gdLst>
                <a:gd name="connsiteX0" fmla="*/ 117249 w 117164"/>
                <a:gd name="connsiteY0" fmla="*/ 58740 h 117095"/>
                <a:gd name="connsiteX1" fmla="*/ 58474 w 117164"/>
                <a:gd name="connsiteY1" fmla="*/ 117095 h 117095"/>
                <a:gd name="connsiteX2" fmla="*/ 85 w 117164"/>
                <a:gd name="connsiteY2" fmla="*/ 58355 h 117095"/>
                <a:gd name="connsiteX3" fmla="*/ 58590 w 117164"/>
                <a:gd name="connsiteY3" fmla="*/ 0 h 117095"/>
                <a:gd name="connsiteX4" fmla="*/ 117250 w 117164"/>
                <a:gd name="connsiteY4" fmla="*/ 58547 h 117095"/>
                <a:gd name="connsiteX5" fmla="*/ 117249 w 117164"/>
                <a:gd name="connsiteY5" fmla="*/ 58740 h 117095"/>
                <a:gd name="connsiteX6" fmla="*/ 27408 w 117164"/>
                <a:gd name="connsiteY6" fmla="*/ 58740 h 117095"/>
                <a:gd name="connsiteX7" fmla="*/ 58706 w 117164"/>
                <a:gd name="connsiteY7" fmla="*/ 90020 h 117095"/>
                <a:gd name="connsiteX8" fmla="*/ 90004 w 117164"/>
                <a:gd name="connsiteY8" fmla="*/ 58740 h 117095"/>
                <a:gd name="connsiteX9" fmla="*/ 58706 w 117164"/>
                <a:gd name="connsiteY9" fmla="*/ 27461 h 117095"/>
                <a:gd name="connsiteX10" fmla="*/ 27292 w 117164"/>
                <a:gd name="connsiteY10" fmla="*/ 58625 h 117095"/>
                <a:gd name="connsiteX11" fmla="*/ 27292 w 117164"/>
                <a:gd name="connsiteY11" fmla="*/ 58741 h 11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164" h="117095">
                  <a:moveTo>
                    <a:pt x="117249" y="58740"/>
                  </a:moveTo>
                  <a:cubicBezTo>
                    <a:pt x="117143" y="91075"/>
                    <a:pt x="90828" y="117201"/>
                    <a:pt x="58474" y="117095"/>
                  </a:cubicBezTo>
                  <a:cubicBezTo>
                    <a:pt x="26120" y="116988"/>
                    <a:pt x="-21" y="90689"/>
                    <a:pt x="85" y="58355"/>
                  </a:cubicBezTo>
                  <a:cubicBezTo>
                    <a:pt x="191" y="26125"/>
                    <a:pt x="26341" y="43"/>
                    <a:pt x="58590" y="0"/>
                  </a:cubicBezTo>
                  <a:cubicBezTo>
                    <a:pt x="90965" y="-21"/>
                    <a:pt x="117228" y="26191"/>
                    <a:pt x="117250" y="58547"/>
                  </a:cubicBezTo>
                  <a:cubicBezTo>
                    <a:pt x="117250" y="58612"/>
                    <a:pt x="117250" y="58676"/>
                    <a:pt x="117249" y="58740"/>
                  </a:cubicBezTo>
                  <a:close/>
                  <a:moveTo>
                    <a:pt x="27408" y="58740"/>
                  </a:moveTo>
                  <a:cubicBezTo>
                    <a:pt x="27408" y="76016"/>
                    <a:pt x="41420" y="90020"/>
                    <a:pt x="58706" y="90020"/>
                  </a:cubicBezTo>
                  <a:cubicBezTo>
                    <a:pt x="75991" y="90020"/>
                    <a:pt x="90004" y="76015"/>
                    <a:pt x="90004" y="58740"/>
                  </a:cubicBezTo>
                  <a:cubicBezTo>
                    <a:pt x="90004" y="41465"/>
                    <a:pt x="75991" y="27461"/>
                    <a:pt x="58706" y="27461"/>
                  </a:cubicBezTo>
                  <a:cubicBezTo>
                    <a:pt x="41420" y="27397"/>
                    <a:pt x="27356" y="41350"/>
                    <a:pt x="27292" y="58625"/>
                  </a:cubicBezTo>
                  <a:cubicBezTo>
                    <a:pt x="27292" y="58663"/>
                    <a:pt x="27292" y="58702"/>
                    <a:pt x="27292" y="58741"/>
                  </a:cubicBezTo>
                  <a:close/>
                </a:path>
              </a:pathLst>
            </a:custGeom>
            <a:solidFill>
              <a:srgbClr val="000000"/>
            </a:solidFill>
            <a:ln w="3859" cap="flat">
              <a:noFill/>
              <a:prstDash val="solid"/>
              <a:miter/>
            </a:ln>
          </p:spPr>
          <p:txBody>
            <a:bodyPr rtlCol="0" anchor="ctr"/>
            <a:lstStyle/>
            <a:p>
              <a:endParaRPr lang="zh-CN" altLang="en-US"/>
            </a:p>
          </p:txBody>
        </p:sp>
        <p:sp>
          <p:nvSpPr>
            <p:cNvPr id="11" name="íṥlíḑé">
              <a:extLst>
                <a:ext uri="{FF2B5EF4-FFF2-40B4-BE49-F238E27FC236}">
                  <a16:creationId xmlns:a16="http://schemas.microsoft.com/office/drawing/2014/main" id="{F966E054-B10B-82A0-6B6F-3D9449E7B5C1}"/>
                </a:ext>
              </a:extLst>
            </p:cNvPr>
            <p:cNvSpPr/>
            <p:nvPr/>
          </p:nvSpPr>
          <p:spPr>
            <a:xfrm>
              <a:off x="4495493" y="1915048"/>
              <a:ext cx="241593" cy="55346"/>
            </a:xfrm>
            <a:custGeom>
              <a:avLst/>
              <a:gdLst>
                <a:gd name="connsiteX0" fmla="*/ 241678 w 241593"/>
                <a:gd name="connsiteY0" fmla="*/ 27654 h 55346"/>
                <a:gd name="connsiteX1" fmla="*/ 214047 w 241593"/>
                <a:gd name="connsiteY1" fmla="*/ 55346 h 55346"/>
                <a:gd name="connsiteX2" fmla="*/ 214008 w 241593"/>
                <a:gd name="connsiteY2" fmla="*/ 55346 h 55346"/>
                <a:gd name="connsiteX3" fmla="*/ 26760 w 241593"/>
                <a:gd name="connsiteY3" fmla="*/ 55347 h 55346"/>
                <a:gd name="connsiteX4" fmla="*/ 105 w 241593"/>
                <a:gd name="connsiteY4" fmla="*/ 26640 h 55346"/>
                <a:gd name="connsiteX5" fmla="*/ 26760 w 241593"/>
                <a:gd name="connsiteY5" fmla="*/ 0 h 55346"/>
                <a:gd name="connsiteX6" fmla="*/ 214008 w 241593"/>
                <a:gd name="connsiteY6" fmla="*/ 0 h 55346"/>
                <a:gd name="connsiteX7" fmla="*/ 241678 w 241593"/>
                <a:gd name="connsiteY7" fmla="*/ 27654 h 5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93" h="55346">
                  <a:moveTo>
                    <a:pt x="241678" y="27654"/>
                  </a:moveTo>
                  <a:cubicBezTo>
                    <a:pt x="241700" y="42927"/>
                    <a:pt x="229329" y="55325"/>
                    <a:pt x="214047" y="55346"/>
                  </a:cubicBezTo>
                  <a:cubicBezTo>
                    <a:pt x="214034" y="55346"/>
                    <a:pt x="214021" y="55346"/>
                    <a:pt x="214008" y="55346"/>
                  </a:cubicBezTo>
                  <a:lnTo>
                    <a:pt x="26760" y="55347"/>
                  </a:lnTo>
                  <a:cubicBezTo>
                    <a:pt x="11468" y="54776"/>
                    <a:pt x="-466" y="41923"/>
                    <a:pt x="105" y="26640"/>
                  </a:cubicBezTo>
                  <a:cubicBezTo>
                    <a:pt x="646" y="12157"/>
                    <a:pt x="12269" y="541"/>
                    <a:pt x="26760" y="0"/>
                  </a:cubicBezTo>
                  <a:lnTo>
                    <a:pt x="214008" y="0"/>
                  </a:lnTo>
                  <a:cubicBezTo>
                    <a:pt x="229290" y="0"/>
                    <a:pt x="241678" y="12381"/>
                    <a:pt x="241678" y="27654"/>
                  </a:cubicBezTo>
                  <a:close/>
                </a:path>
              </a:pathLst>
            </a:custGeom>
            <a:solidFill>
              <a:srgbClr val="000000"/>
            </a:solidFill>
            <a:ln w="3859" cap="flat">
              <a:noFill/>
              <a:prstDash val="solid"/>
              <a:miter/>
            </a:ln>
          </p:spPr>
          <p:txBody>
            <a:bodyPr rtlCol="0" anchor="ctr"/>
            <a:lstStyle/>
            <a:p>
              <a:endParaRPr lang="zh-CN" altLang="en-US"/>
            </a:p>
          </p:txBody>
        </p:sp>
        <p:sp>
          <p:nvSpPr>
            <p:cNvPr id="14" name="íṧľíḑê">
              <a:extLst>
                <a:ext uri="{FF2B5EF4-FFF2-40B4-BE49-F238E27FC236}">
                  <a16:creationId xmlns:a16="http://schemas.microsoft.com/office/drawing/2014/main" id="{ED51E55C-F89E-2742-AA53-3146444C70D6}"/>
                </a:ext>
              </a:extLst>
            </p:cNvPr>
            <p:cNvSpPr/>
            <p:nvPr/>
          </p:nvSpPr>
          <p:spPr>
            <a:xfrm>
              <a:off x="4588044" y="1821518"/>
              <a:ext cx="55340" cy="242405"/>
            </a:xfrm>
            <a:custGeom>
              <a:avLst/>
              <a:gdLst>
                <a:gd name="connsiteX0" fmla="*/ 55426 w 55340"/>
                <a:gd name="connsiteY0" fmla="*/ 27654 h 242405"/>
                <a:gd name="connsiteX1" fmla="*/ 55426 w 55340"/>
                <a:gd name="connsiteY1" fmla="*/ 214752 h 242405"/>
                <a:gd name="connsiteX2" fmla="*/ 27755 w 55340"/>
                <a:gd name="connsiteY2" fmla="*/ 242406 h 242405"/>
                <a:gd name="connsiteX3" fmla="*/ 85 w 55340"/>
                <a:gd name="connsiteY3" fmla="*/ 214752 h 242405"/>
                <a:gd name="connsiteX4" fmla="*/ 85 w 55340"/>
                <a:gd name="connsiteY4" fmla="*/ 27654 h 242405"/>
                <a:gd name="connsiteX5" fmla="*/ 27755 w 55340"/>
                <a:gd name="connsiteY5" fmla="*/ 0 h 242405"/>
                <a:gd name="connsiteX6" fmla="*/ 55426 w 55340"/>
                <a:gd name="connsiteY6" fmla="*/ 27654 h 2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40" h="242405">
                  <a:moveTo>
                    <a:pt x="55426" y="27654"/>
                  </a:moveTo>
                  <a:lnTo>
                    <a:pt x="55426" y="214752"/>
                  </a:lnTo>
                  <a:cubicBezTo>
                    <a:pt x="55426" y="230025"/>
                    <a:pt x="43037" y="242406"/>
                    <a:pt x="27755" y="242406"/>
                  </a:cubicBezTo>
                  <a:cubicBezTo>
                    <a:pt x="12473" y="242406"/>
                    <a:pt x="85" y="230024"/>
                    <a:pt x="85" y="214752"/>
                  </a:cubicBezTo>
                  <a:lnTo>
                    <a:pt x="85" y="27654"/>
                  </a:lnTo>
                  <a:cubicBezTo>
                    <a:pt x="85" y="12381"/>
                    <a:pt x="12473" y="0"/>
                    <a:pt x="27755" y="0"/>
                  </a:cubicBezTo>
                  <a:cubicBezTo>
                    <a:pt x="43037" y="0"/>
                    <a:pt x="55426" y="12381"/>
                    <a:pt x="55426" y="27654"/>
                  </a:cubicBezTo>
                  <a:close/>
                </a:path>
              </a:pathLst>
            </a:custGeom>
            <a:solidFill>
              <a:srgbClr val="000000"/>
            </a:solidFill>
            <a:ln w="3859" cap="flat">
              <a:noFill/>
              <a:prstDash val="solid"/>
              <a:miter/>
            </a:ln>
          </p:spPr>
          <p:txBody>
            <a:bodyPr rtlCol="0" anchor="ctr"/>
            <a:lstStyle/>
            <a:p>
              <a:endParaRPr lang="zh-CN" altLang="en-US"/>
            </a:p>
          </p:txBody>
        </p:sp>
        <p:sp>
          <p:nvSpPr>
            <p:cNvPr id="15" name="iṣliďê">
              <a:extLst>
                <a:ext uri="{FF2B5EF4-FFF2-40B4-BE49-F238E27FC236}">
                  <a16:creationId xmlns:a16="http://schemas.microsoft.com/office/drawing/2014/main" id="{4991863B-E230-F40D-2B46-2EBC3D1BA246}"/>
                </a:ext>
              </a:extLst>
            </p:cNvPr>
            <p:cNvSpPr/>
            <p:nvPr/>
          </p:nvSpPr>
          <p:spPr>
            <a:xfrm>
              <a:off x="1924101" y="-359411"/>
              <a:ext cx="395257" cy="395022"/>
            </a:xfrm>
            <a:custGeom>
              <a:avLst/>
              <a:gdLst>
                <a:gd name="connsiteX0" fmla="*/ 395343 w 395257"/>
                <a:gd name="connsiteY0" fmla="*/ 197511 h 395022"/>
                <a:gd name="connsiteX1" fmla="*/ 197714 w 395257"/>
                <a:gd name="connsiteY1" fmla="*/ 395023 h 395022"/>
                <a:gd name="connsiteX2" fmla="*/ 85 w 395257"/>
                <a:gd name="connsiteY2" fmla="*/ 197511 h 395022"/>
                <a:gd name="connsiteX3" fmla="*/ 197714 w 395257"/>
                <a:gd name="connsiteY3" fmla="*/ 0 h 395022"/>
                <a:gd name="connsiteX4" fmla="*/ 197752 w 395257"/>
                <a:gd name="connsiteY4" fmla="*/ 0 h 395022"/>
                <a:gd name="connsiteX5" fmla="*/ 395343 w 395257"/>
                <a:gd name="connsiteY5" fmla="*/ 197511 h 395022"/>
                <a:gd name="connsiteX6" fmla="*/ 98764 w 395257"/>
                <a:gd name="connsiteY6" fmla="*/ 197511 h 395022"/>
                <a:gd name="connsiteX7" fmla="*/ 197752 w 395257"/>
                <a:gd name="connsiteY7" fmla="*/ 296441 h 395022"/>
                <a:gd name="connsiteX8" fmla="*/ 296741 w 395257"/>
                <a:gd name="connsiteY8" fmla="*/ 197511 h 395022"/>
                <a:gd name="connsiteX9" fmla="*/ 197752 w 395257"/>
                <a:gd name="connsiteY9" fmla="*/ 98582 h 395022"/>
                <a:gd name="connsiteX10" fmla="*/ 98764 w 395257"/>
                <a:gd name="connsiteY10" fmla="*/ 197511 h 39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5257" h="395022">
                  <a:moveTo>
                    <a:pt x="395343" y="197511"/>
                  </a:moveTo>
                  <a:cubicBezTo>
                    <a:pt x="395343" y="306594"/>
                    <a:pt x="306861" y="395023"/>
                    <a:pt x="197714" y="395023"/>
                  </a:cubicBezTo>
                  <a:cubicBezTo>
                    <a:pt x="88566" y="395023"/>
                    <a:pt x="85" y="306594"/>
                    <a:pt x="85" y="197511"/>
                  </a:cubicBezTo>
                  <a:cubicBezTo>
                    <a:pt x="85" y="88429"/>
                    <a:pt x="88566" y="0"/>
                    <a:pt x="197714" y="0"/>
                  </a:cubicBezTo>
                  <a:cubicBezTo>
                    <a:pt x="197727" y="0"/>
                    <a:pt x="197740" y="0"/>
                    <a:pt x="197752" y="0"/>
                  </a:cubicBezTo>
                  <a:cubicBezTo>
                    <a:pt x="306832" y="149"/>
                    <a:pt x="395215" y="88497"/>
                    <a:pt x="395343" y="197511"/>
                  </a:cubicBezTo>
                  <a:close/>
                  <a:moveTo>
                    <a:pt x="98764" y="197511"/>
                  </a:moveTo>
                  <a:cubicBezTo>
                    <a:pt x="98764" y="252149"/>
                    <a:pt x="143083" y="296441"/>
                    <a:pt x="197752" y="296441"/>
                  </a:cubicBezTo>
                  <a:cubicBezTo>
                    <a:pt x="252422" y="296441"/>
                    <a:pt x="296741" y="252149"/>
                    <a:pt x="296741" y="197511"/>
                  </a:cubicBezTo>
                  <a:cubicBezTo>
                    <a:pt x="296741" y="142874"/>
                    <a:pt x="252422" y="98582"/>
                    <a:pt x="197752" y="98582"/>
                  </a:cubicBezTo>
                  <a:cubicBezTo>
                    <a:pt x="143109" y="98646"/>
                    <a:pt x="98828" y="142901"/>
                    <a:pt x="98764" y="197511"/>
                  </a:cubicBezTo>
                  <a:close/>
                </a:path>
              </a:pathLst>
            </a:custGeom>
            <a:solidFill>
              <a:srgbClr val="000000"/>
            </a:solidFill>
            <a:ln w="3859" cap="flat">
              <a:noFill/>
              <a:prstDash val="solid"/>
              <a:miter/>
            </a:ln>
          </p:spPr>
          <p:txBody>
            <a:bodyPr rtlCol="0" anchor="ctr"/>
            <a:lstStyle/>
            <a:p>
              <a:endParaRPr lang="zh-CN" altLang="en-US"/>
            </a:p>
          </p:txBody>
        </p:sp>
        <p:grpSp>
          <p:nvGrpSpPr>
            <p:cNvPr id="16" name="组合 15">
              <a:extLst>
                <a:ext uri="{FF2B5EF4-FFF2-40B4-BE49-F238E27FC236}">
                  <a16:creationId xmlns:a16="http://schemas.microsoft.com/office/drawing/2014/main" id="{48DEECBA-94CB-FFFE-F83A-20E42C4D232F}"/>
                </a:ext>
              </a:extLst>
            </p:cNvPr>
            <p:cNvGrpSpPr/>
            <p:nvPr/>
          </p:nvGrpSpPr>
          <p:grpSpPr>
            <a:xfrm>
              <a:off x="5229441" y="-1320653"/>
              <a:ext cx="301557" cy="808018"/>
              <a:chOff x="5229441" y="-1320653"/>
              <a:chExt cx="301557" cy="808018"/>
            </a:xfrm>
          </p:grpSpPr>
          <p:sp>
            <p:nvSpPr>
              <p:cNvPr id="150" name="íšļïḍé">
                <a:extLst>
                  <a:ext uri="{FF2B5EF4-FFF2-40B4-BE49-F238E27FC236}">
                    <a16:creationId xmlns:a16="http://schemas.microsoft.com/office/drawing/2014/main" id="{19B0E7B5-86EA-1859-2C3D-1F5A3B950A34}"/>
                  </a:ext>
                </a:extLst>
              </p:cNvPr>
              <p:cNvSpPr/>
              <p:nvPr/>
            </p:nvSpPr>
            <p:spPr>
              <a:xfrm>
                <a:off x="5488547" y="-555060"/>
                <a:ext cx="42451" cy="42425"/>
              </a:xfrm>
              <a:custGeom>
                <a:avLst/>
                <a:gdLst>
                  <a:gd name="connsiteX0" fmla="*/ 85 w 42451"/>
                  <a:gd name="connsiteY0" fmla="*/ 21252 h 42425"/>
                  <a:gd name="connsiteX1" fmla="*/ 21349 w 42451"/>
                  <a:gd name="connsiteY1" fmla="*/ 42426 h 42425"/>
                  <a:gd name="connsiteX2" fmla="*/ 42536 w 42451"/>
                  <a:gd name="connsiteY2" fmla="*/ 21174 h 42425"/>
                  <a:gd name="connsiteX3" fmla="*/ 21310 w 42451"/>
                  <a:gd name="connsiteY3" fmla="*/ 0 h 42425"/>
                  <a:gd name="connsiteX4" fmla="*/ 85 w 42451"/>
                  <a:gd name="connsiteY4" fmla="*/ 21136 h 42425"/>
                  <a:gd name="connsiteX5" fmla="*/ 85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85" y="21252"/>
                    </a:moveTo>
                    <a:cubicBezTo>
                      <a:pt x="106" y="32967"/>
                      <a:pt x="9626" y="42447"/>
                      <a:pt x="21349" y="42426"/>
                    </a:cubicBezTo>
                    <a:cubicBezTo>
                      <a:pt x="33072" y="42405"/>
                      <a:pt x="42557" y="32890"/>
                      <a:pt x="42536" y="21174"/>
                    </a:cubicBezTo>
                    <a:cubicBezTo>
                      <a:pt x="42515" y="9474"/>
                      <a:pt x="33018" y="0"/>
                      <a:pt x="21310" y="0"/>
                    </a:cubicBezTo>
                    <a:cubicBezTo>
                      <a:pt x="9609" y="-21"/>
                      <a:pt x="106" y="9441"/>
                      <a:pt x="85" y="21136"/>
                    </a:cubicBezTo>
                    <a:cubicBezTo>
                      <a:pt x="85" y="21174"/>
                      <a:pt x="85" y="21213"/>
                      <a:pt x="85" y="21251"/>
                    </a:cubicBezTo>
                    <a:close/>
                  </a:path>
                </a:pathLst>
              </a:custGeom>
              <a:solidFill>
                <a:srgbClr val="000000"/>
              </a:solidFill>
              <a:ln w="3859" cap="flat">
                <a:noFill/>
                <a:prstDash val="solid"/>
                <a:miter/>
              </a:ln>
            </p:spPr>
            <p:txBody>
              <a:bodyPr rtlCol="0" anchor="ctr"/>
              <a:lstStyle/>
              <a:p>
                <a:endParaRPr lang="zh-CN" altLang="en-US"/>
              </a:p>
            </p:txBody>
          </p:sp>
          <p:sp>
            <p:nvSpPr>
              <p:cNvPr id="151" name="iṣ1íḋè">
                <a:extLst>
                  <a:ext uri="{FF2B5EF4-FFF2-40B4-BE49-F238E27FC236}">
                    <a16:creationId xmlns:a16="http://schemas.microsoft.com/office/drawing/2014/main" id="{18A57B38-391F-4E7A-656B-FD1D304E81F1}"/>
                  </a:ext>
                </a:extLst>
              </p:cNvPr>
              <p:cNvSpPr/>
              <p:nvPr/>
            </p:nvSpPr>
            <p:spPr>
              <a:xfrm>
                <a:off x="5358994"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2" name="îŝ1iḍê">
                <a:extLst>
                  <a:ext uri="{FF2B5EF4-FFF2-40B4-BE49-F238E27FC236}">
                    <a16:creationId xmlns:a16="http://schemas.microsoft.com/office/drawing/2014/main" id="{DE8FB5C5-AAC1-F54B-CB48-7143B2F5A74F}"/>
                  </a:ext>
                </a:extLst>
              </p:cNvPr>
              <p:cNvSpPr/>
              <p:nvPr/>
            </p:nvSpPr>
            <p:spPr>
              <a:xfrm>
                <a:off x="5229441"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3" name="ï$1ïďè">
                <a:extLst>
                  <a:ext uri="{FF2B5EF4-FFF2-40B4-BE49-F238E27FC236}">
                    <a16:creationId xmlns:a16="http://schemas.microsoft.com/office/drawing/2014/main" id="{767885D7-1006-3572-DB49-DDCA9E9BA666}"/>
                  </a:ext>
                </a:extLst>
              </p:cNvPr>
              <p:cNvSpPr/>
              <p:nvPr/>
            </p:nvSpPr>
            <p:spPr>
              <a:xfrm>
                <a:off x="5488547"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4" name="îşľîde">
                <a:extLst>
                  <a:ext uri="{FF2B5EF4-FFF2-40B4-BE49-F238E27FC236}">
                    <a16:creationId xmlns:a16="http://schemas.microsoft.com/office/drawing/2014/main" id="{E985576E-37E5-912C-B261-4CA964D5C9FD}"/>
                  </a:ext>
                </a:extLst>
              </p:cNvPr>
              <p:cNvSpPr/>
              <p:nvPr/>
            </p:nvSpPr>
            <p:spPr>
              <a:xfrm>
                <a:off x="5358994"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5" name="íS1îďe">
                <a:extLst>
                  <a:ext uri="{FF2B5EF4-FFF2-40B4-BE49-F238E27FC236}">
                    <a16:creationId xmlns:a16="http://schemas.microsoft.com/office/drawing/2014/main" id="{07462D3B-3CCF-A74B-F824-6DC5F6E51FB5}"/>
                  </a:ext>
                </a:extLst>
              </p:cNvPr>
              <p:cNvSpPr/>
              <p:nvPr/>
            </p:nvSpPr>
            <p:spPr>
              <a:xfrm>
                <a:off x="5229441"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6" name="iṡlîḋe">
                <a:extLst>
                  <a:ext uri="{FF2B5EF4-FFF2-40B4-BE49-F238E27FC236}">
                    <a16:creationId xmlns:a16="http://schemas.microsoft.com/office/drawing/2014/main" id="{E5801FDC-FFA9-8EEF-CF27-660FF794DE0D}"/>
                  </a:ext>
                </a:extLst>
              </p:cNvPr>
              <p:cNvSpPr/>
              <p:nvPr/>
            </p:nvSpPr>
            <p:spPr>
              <a:xfrm>
                <a:off x="5488547"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7" name="î$ļiḑê">
                <a:extLst>
                  <a:ext uri="{FF2B5EF4-FFF2-40B4-BE49-F238E27FC236}">
                    <a16:creationId xmlns:a16="http://schemas.microsoft.com/office/drawing/2014/main" id="{C3053ED1-200B-5492-9495-E256C4E88D0A}"/>
                  </a:ext>
                </a:extLst>
              </p:cNvPr>
              <p:cNvSpPr/>
              <p:nvPr/>
            </p:nvSpPr>
            <p:spPr>
              <a:xfrm>
                <a:off x="5358994"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8" name="îşlíḋé">
                <a:extLst>
                  <a:ext uri="{FF2B5EF4-FFF2-40B4-BE49-F238E27FC236}">
                    <a16:creationId xmlns:a16="http://schemas.microsoft.com/office/drawing/2014/main" id="{25F25E0A-DDA4-37C3-F593-CC9683E12EF3}"/>
                  </a:ext>
                </a:extLst>
              </p:cNvPr>
              <p:cNvSpPr/>
              <p:nvPr/>
            </p:nvSpPr>
            <p:spPr>
              <a:xfrm>
                <a:off x="5229441"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9" name="îṣḻiḋè">
                <a:extLst>
                  <a:ext uri="{FF2B5EF4-FFF2-40B4-BE49-F238E27FC236}">
                    <a16:creationId xmlns:a16="http://schemas.microsoft.com/office/drawing/2014/main" id="{FDB67B7E-1893-7504-3B20-71AA48592D81}"/>
                  </a:ext>
                </a:extLst>
              </p:cNvPr>
              <p:cNvSpPr/>
              <p:nvPr/>
            </p:nvSpPr>
            <p:spPr>
              <a:xfrm>
                <a:off x="5488547"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0" name="íśľiďe">
                <a:extLst>
                  <a:ext uri="{FF2B5EF4-FFF2-40B4-BE49-F238E27FC236}">
                    <a16:creationId xmlns:a16="http://schemas.microsoft.com/office/drawing/2014/main" id="{6C62FC62-5AF3-2C94-17C1-8E37E3DCDEBB}"/>
                  </a:ext>
                </a:extLst>
              </p:cNvPr>
              <p:cNvSpPr/>
              <p:nvPr/>
            </p:nvSpPr>
            <p:spPr>
              <a:xfrm>
                <a:off x="5358994"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1" name="ísḻiḓê">
                <a:extLst>
                  <a:ext uri="{FF2B5EF4-FFF2-40B4-BE49-F238E27FC236}">
                    <a16:creationId xmlns:a16="http://schemas.microsoft.com/office/drawing/2014/main" id="{BEBFB7EF-F410-DFFD-9885-57816B5B5D8A}"/>
                  </a:ext>
                </a:extLst>
              </p:cNvPr>
              <p:cNvSpPr/>
              <p:nvPr/>
            </p:nvSpPr>
            <p:spPr>
              <a:xfrm>
                <a:off x="5229441"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2" name="îśḻiḍê">
                <a:extLst>
                  <a:ext uri="{FF2B5EF4-FFF2-40B4-BE49-F238E27FC236}">
                    <a16:creationId xmlns:a16="http://schemas.microsoft.com/office/drawing/2014/main" id="{EB04DF18-BC73-13AF-F923-0025A44C1931}"/>
                  </a:ext>
                </a:extLst>
              </p:cNvPr>
              <p:cNvSpPr/>
              <p:nvPr/>
            </p:nvSpPr>
            <p:spPr>
              <a:xfrm>
                <a:off x="5488547"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3" name="ïṥľîde">
                <a:extLst>
                  <a:ext uri="{FF2B5EF4-FFF2-40B4-BE49-F238E27FC236}">
                    <a16:creationId xmlns:a16="http://schemas.microsoft.com/office/drawing/2014/main" id="{4F52CCB7-1498-E478-24AD-F8956E299C9B}"/>
                  </a:ext>
                </a:extLst>
              </p:cNvPr>
              <p:cNvSpPr/>
              <p:nvPr/>
            </p:nvSpPr>
            <p:spPr>
              <a:xfrm>
                <a:off x="5358994"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4" name="ïšḷíďè">
                <a:extLst>
                  <a:ext uri="{FF2B5EF4-FFF2-40B4-BE49-F238E27FC236}">
                    <a16:creationId xmlns:a16="http://schemas.microsoft.com/office/drawing/2014/main" id="{F8D03FE2-936A-D796-B490-4B901430186C}"/>
                  </a:ext>
                </a:extLst>
              </p:cNvPr>
              <p:cNvSpPr/>
              <p:nvPr/>
            </p:nvSpPr>
            <p:spPr>
              <a:xfrm>
                <a:off x="5229441"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5" name="iS1ïḋe">
                <a:extLst>
                  <a:ext uri="{FF2B5EF4-FFF2-40B4-BE49-F238E27FC236}">
                    <a16:creationId xmlns:a16="http://schemas.microsoft.com/office/drawing/2014/main" id="{7DB7D109-CC4B-0B04-AD22-BD8B22698638}"/>
                  </a:ext>
                </a:extLst>
              </p:cNvPr>
              <p:cNvSpPr/>
              <p:nvPr/>
            </p:nvSpPr>
            <p:spPr>
              <a:xfrm>
                <a:off x="5488547"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6" name="îṥlíḓè">
                <a:extLst>
                  <a:ext uri="{FF2B5EF4-FFF2-40B4-BE49-F238E27FC236}">
                    <a16:creationId xmlns:a16="http://schemas.microsoft.com/office/drawing/2014/main" id="{A1FEC696-DAA5-BD21-81C7-FE4F8F8460C5}"/>
                  </a:ext>
                </a:extLst>
              </p:cNvPr>
              <p:cNvSpPr/>
              <p:nvPr/>
            </p:nvSpPr>
            <p:spPr>
              <a:xfrm>
                <a:off x="5358994"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7" name="iŝlíďê">
                <a:extLst>
                  <a:ext uri="{FF2B5EF4-FFF2-40B4-BE49-F238E27FC236}">
                    <a16:creationId xmlns:a16="http://schemas.microsoft.com/office/drawing/2014/main" id="{9E6009D4-EAF4-AFFE-7E43-2208FB198E1C}"/>
                  </a:ext>
                </a:extLst>
              </p:cNvPr>
              <p:cNvSpPr/>
              <p:nvPr/>
            </p:nvSpPr>
            <p:spPr>
              <a:xfrm>
                <a:off x="5229441"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grpSp>
        <p:sp>
          <p:nvSpPr>
            <p:cNvPr id="17" name="ïṥliḍé">
              <a:extLst>
                <a:ext uri="{FF2B5EF4-FFF2-40B4-BE49-F238E27FC236}">
                  <a16:creationId xmlns:a16="http://schemas.microsoft.com/office/drawing/2014/main" id="{3EEE736A-B7C0-8338-E1CF-F9D009AC6F0E}"/>
                </a:ext>
              </a:extLst>
            </p:cNvPr>
            <p:cNvSpPr/>
            <p:nvPr/>
          </p:nvSpPr>
          <p:spPr>
            <a:xfrm>
              <a:off x="6043034" y="-1109758"/>
              <a:ext cx="585863" cy="585476"/>
            </a:xfrm>
            <a:custGeom>
              <a:avLst/>
              <a:gdLst>
                <a:gd name="connsiteX0" fmla="*/ 457121 w 585863"/>
                <a:gd name="connsiteY0" fmla="*/ 0 h 585476"/>
                <a:gd name="connsiteX1" fmla="*/ 345050 w 585863"/>
                <a:gd name="connsiteY1" fmla="*/ 0 h 585476"/>
                <a:gd name="connsiteX2" fmla="*/ 292912 w 585863"/>
                <a:gd name="connsiteY2" fmla="*/ 164111 h 585476"/>
                <a:gd name="connsiteX3" fmla="*/ 128742 w 585863"/>
                <a:gd name="connsiteY3" fmla="*/ 0 h 585476"/>
                <a:gd name="connsiteX4" fmla="*/ 16672 w 585863"/>
                <a:gd name="connsiteY4" fmla="*/ 0 h 585476"/>
                <a:gd name="connsiteX5" fmla="*/ 0 w 585863"/>
                <a:gd name="connsiteY5" fmla="*/ 128666 h 585476"/>
                <a:gd name="connsiteX6" fmla="*/ 164209 w 585863"/>
                <a:gd name="connsiteY6" fmla="*/ 292738 h 585476"/>
                <a:gd name="connsiteX7" fmla="*/ 0 w 585863"/>
                <a:gd name="connsiteY7" fmla="*/ 456849 h 585476"/>
                <a:gd name="connsiteX8" fmla="*/ 16672 w 585863"/>
                <a:gd name="connsiteY8" fmla="*/ 585476 h 585476"/>
                <a:gd name="connsiteX9" fmla="*/ 128742 w 585863"/>
                <a:gd name="connsiteY9" fmla="*/ 585476 h 585476"/>
                <a:gd name="connsiteX10" fmla="*/ 292912 w 585863"/>
                <a:gd name="connsiteY10" fmla="*/ 421404 h 585476"/>
                <a:gd name="connsiteX11" fmla="*/ 345050 w 585863"/>
                <a:gd name="connsiteY11" fmla="*/ 585476 h 585476"/>
                <a:gd name="connsiteX12" fmla="*/ 457121 w 585863"/>
                <a:gd name="connsiteY12" fmla="*/ 585476 h 585476"/>
                <a:gd name="connsiteX13" fmla="*/ 585863 w 585863"/>
                <a:gd name="connsiteY13" fmla="*/ 456849 h 585476"/>
                <a:gd name="connsiteX14" fmla="*/ 421655 w 585863"/>
                <a:gd name="connsiteY14" fmla="*/ 292738 h 585476"/>
                <a:gd name="connsiteX15" fmla="*/ 585863 w 585863"/>
                <a:gd name="connsiteY15" fmla="*/ 128666 h 585476"/>
                <a:gd name="connsiteX16" fmla="*/ 457121 w 585863"/>
                <a:gd name="connsiteY16"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863" h="585476">
                  <a:moveTo>
                    <a:pt x="457121" y="0"/>
                  </a:moveTo>
                  <a:lnTo>
                    <a:pt x="345050" y="0"/>
                  </a:lnTo>
                  <a:lnTo>
                    <a:pt x="292912" y="164111"/>
                  </a:lnTo>
                  <a:lnTo>
                    <a:pt x="128742" y="0"/>
                  </a:lnTo>
                  <a:lnTo>
                    <a:pt x="16672" y="0"/>
                  </a:lnTo>
                  <a:lnTo>
                    <a:pt x="0" y="128666"/>
                  </a:lnTo>
                  <a:lnTo>
                    <a:pt x="164209" y="292738"/>
                  </a:lnTo>
                  <a:lnTo>
                    <a:pt x="0" y="456849"/>
                  </a:lnTo>
                  <a:lnTo>
                    <a:pt x="16672" y="585476"/>
                  </a:lnTo>
                  <a:lnTo>
                    <a:pt x="128742" y="585476"/>
                  </a:lnTo>
                  <a:lnTo>
                    <a:pt x="292912" y="421404"/>
                  </a:lnTo>
                  <a:lnTo>
                    <a:pt x="345050" y="585476"/>
                  </a:lnTo>
                  <a:lnTo>
                    <a:pt x="457121" y="585476"/>
                  </a:lnTo>
                  <a:lnTo>
                    <a:pt x="585863" y="456849"/>
                  </a:lnTo>
                  <a:lnTo>
                    <a:pt x="421655" y="292738"/>
                  </a:lnTo>
                  <a:lnTo>
                    <a:pt x="585863" y="128666"/>
                  </a:lnTo>
                  <a:lnTo>
                    <a:pt x="457121" y="0"/>
                  </a:lnTo>
                  <a:close/>
                </a:path>
              </a:pathLst>
            </a:custGeom>
            <a:solidFill>
              <a:srgbClr val="000000"/>
            </a:solidFill>
            <a:ln w="3859" cap="flat">
              <a:noFill/>
              <a:prstDash val="solid"/>
              <a:miter/>
            </a:ln>
          </p:spPr>
          <p:txBody>
            <a:bodyPr rtlCol="0" anchor="ctr"/>
            <a:lstStyle/>
            <a:p>
              <a:endParaRPr lang="zh-CN" altLang="en-US"/>
            </a:p>
          </p:txBody>
        </p:sp>
        <p:sp>
          <p:nvSpPr>
            <p:cNvPr id="18" name="ïṧlíḋe">
              <a:extLst>
                <a:ext uri="{FF2B5EF4-FFF2-40B4-BE49-F238E27FC236}">
                  <a16:creationId xmlns:a16="http://schemas.microsoft.com/office/drawing/2014/main" id="{625DC950-0A82-CB3D-9BFD-7D7D7FFBF5EA}"/>
                </a:ext>
              </a:extLst>
            </p:cNvPr>
            <p:cNvSpPr/>
            <p:nvPr/>
          </p:nvSpPr>
          <p:spPr>
            <a:xfrm>
              <a:off x="6033825" y="-1119015"/>
              <a:ext cx="604412" cy="604105"/>
            </a:xfrm>
            <a:custGeom>
              <a:avLst/>
              <a:gdLst>
                <a:gd name="connsiteX0" fmla="*/ 604497 w 604412"/>
                <a:gd name="connsiteY0" fmla="*/ 466105 h 604105"/>
                <a:gd name="connsiteX1" fmla="*/ 601757 w 604412"/>
                <a:gd name="connsiteY1" fmla="*/ 472701 h 604105"/>
                <a:gd name="connsiteX2" fmla="*/ 473053 w 604412"/>
                <a:gd name="connsiteY2" fmla="*/ 601367 h 604105"/>
                <a:gd name="connsiteX3" fmla="*/ 466415 w 604412"/>
                <a:gd name="connsiteY3" fmla="*/ 604105 h 604105"/>
                <a:gd name="connsiteX4" fmla="*/ 354499 w 604412"/>
                <a:gd name="connsiteY4" fmla="*/ 604105 h 604105"/>
                <a:gd name="connsiteX5" fmla="*/ 345622 w 604412"/>
                <a:gd name="connsiteY5" fmla="*/ 597587 h 604105"/>
                <a:gd name="connsiteX6" fmla="*/ 298116 w 604412"/>
                <a:gd name="connsiteY6" fmla="*/ 448132 h 604105"/>
                <a:gd name="connsiteX7" fmla="*/ 144791 w 604412"/>
                <a:gd name="connsiteY7" fmla="*/ 601367 h 604105"/>
                <a:gd name="connsiteX8" fmla="*/ 138192 w 604412"/>
                <a:gd name="connsiteY8" fmla="*/ 604105 h 604105"/>
                <a:gd name="connsiteX9" fmla="*/ 26275 w 604412"/>
                <a:gd name="connsiteY9" fmla="*/ 604105 h 604105"/>
                <a:gd name="connsiteX10" fmla="*/ 17013 w 604412"/>
                <a:gd name="connsiteY10" fmla="*/ 595967 h 604105"/>
                <a:gd name="connsiteX11" fmla="*/ 341 w 604412"/>
                <a:gd name="connsiteY11" fmla="*/ 467340 h 604105"/>
                <a:gd name="connsiteX12" fmla="*/ 3004 w 604412"/>
                <a:gd name="connsiteY12" fmla="*/ 459626 h 604105"/>
                <a:gd name="connsiteX13" fmla="*/ 160613 w 604412"/>
                <a:gd name="connsiteY13" fmla="*/ 302149 h 604105"/>
                <a:gd name="connsiteX14" fmla="*/ 2811 w 604412"/>
                <a:gd name="connsiteY14" fmla="*/ 144518 h 604105"/>
                <a:gd name="connsiteX15" fmla="*/ 149 w 604412"/>
                <a:gd name="connsiteY15" fmla="*/ 136804 h 604105"/>
                <a:gd name="connsiteX16" fmla="*/ 16820 w 604412"/>
                <a:gd name="connsiteY16" fmla="*/ 8138 h 604105"/>
                <a:gd name="connsiteX17" fmla="*/ 26082 w 604412"/>
                <a:gd name="connsiteY17" fmla="*/ 0 h 604105"/>
                <a:gd name="connsiteX18" fmla="*/ 137999 w 604412"/>
                <a:gd name="connsiteY18" fmla="*/ 0 h 604105"/>
                <a:gd name="connsiteX19" fmla="*/ 144598 w 604412"/>
                <a:gd name="connsiteY19" fmla="*/ 2739 h 604105"/>
                <a:gd name="connsiteX20" fmla="*/ 297923 w 604412"/>
                <a:gd name="connsiteY20" fmla="*/ 155973 h 604105"/>
                <a:gd name="connsiteX21" fmla="*/ 345430 w 604412"/>
                <a:gd name="connsiteY21" fmla="*/ 6518 h 604105"/>
                <a:gd name="connsiteX22" fmla="*/ 354306 w 604412"/>
                <a:gd name="connsiteY22" fmla="*/ 0 h 604105"/>
                <a:gd name="connsiteX23" fmla="*/ 466222 w 604412"/>
                <a:gd name="connsiteY23" fmla="*/ 0 h 604105"/>
                <a:gd name="connsiteX24" fmla="*/ 472860 w 604412"/>
                <a:gd name="connsiteY24" fmla="*/ 2739 h 604105"/>
                <a:gd name="connsiteX25" fmla="*/ 601564 w 604412"/>
                <a:gd name="connsiteY25" fmla="*/ 131404 h 604105"/>
                <a:gd name="connsiteX26" fmla="*/ 601609 w 604412"/>
                <a:gd name="connsiteY26" fmla="*/ 144550 h 604105"/>
                <a:gd name="connsiteX27" fmla="*/ 601564 w 604412"/>
                <a:gd name="connsiteY27" fmla="*/ 144595 h 604105"/>
                <a:gd name="connsiteX28" fmla="*/ 443993 w 604412"/>
                <a:gd name="connsiteY28" fmla="*/ 302072 h 604105"/>
                <a:gd name="connsiteX29" fmla="*/ 601564 w 604412"/>
                <a:gd name="connsiteY29" fmla="*/ 459549 h 604105"/>
                <a:gd name="connsiteX30" fmla="*/ 604497 w 604412"/>
                <a:gd name="connsiteY30" fmla="*/ 466105 h 604105"/>
                <a:gd name="connsiteX31" fmla="*/ 421610 w 604412"/>
                <a:gd name="connsiteY31" fmla="*/ 301995 h 604105"/>
                <a:gd name="connsiteX32" fmla="*/ 421610 w 604412"/>
                <a:gd name="connsiteY32" fmla="*/ 301995 h 604105"/>
                <a:gd name="connsiteX33" fmla="*/ 424350 w 604412"/>
                <a:gd name="connsiteY33" fmla="*/ 295399 h 604105"/>
                <a:gd name="connsiteX34" fmla="*/ 581921 w 604412"/>
                <a:gd name="connsiteY34" fmla="*/ 137807 h 604105"/>
                <a:gd name="connsiteX35" fmla="*/ 462556 w 604412"/>
                <a:gd name="connsiteY35" fmla="*/ 18475 h 604105"/>
                <a:gd name="connsiteX36" fmla="*/ 361214 w 604412"/>
                <a:gd name="connsiteY36" fmla="*/ 18475 h 604105"/>
                <a:gd name="connsiteX37" fmla="*/ 311044 w 604412"/>
                <a:gd name="connsiteY37" fmla="*/ 176067 h 604105"/>
                <a:gd name="connsiteX38" fmla="*/ 299235 w 604412"/>
                <a:gd name="connsiteY38" fmla="*/ 182099 h 604105"/>
                <a:gd name="connsiteX39" fmla="*/ 295608 w 604412"/>
                <a:gd name="connsiteY39" fmla="*/ 179924 h 604105"/>
                <a:gd name="connsiteX40" fmla="*/ 134023 w 604412"/>
                <a:gd name="connsiteY40" fmla="*/ 18590 h 604105"/>
                <a:gd name="connsiteX41" fmla="*/ 34032 w 604412"/>
                <a:gd name="connsiteY41" fmla="*/ 18590 h 604105"/>
                <a:gd name="connsiteX42" fmla="*/ 19020 w 604412"/>
                <a:gd name="connsiteY42" fmla="*/ 134567 h 604105"/>
                <a:gd name="connsiteX43" fmla="*/ 179948 w 604412"/>
                <a:gd name="connsiteY43" fmla="*/ 295399 h 604105"/>
                <a:gd name="connsiteX44" fmla="*/ 179948 w 604412"/>
                <a:gd name="connsiteY44" fmla="*/ 308590 h 604105"/>
                <a:gd name="connsiteX45" fmla="*/ 19174 w 604412"/>
                <a:gd name="connsiteY45" fmla="*/ 469500 h 604105"/>
                <a:gd name="connsiteX46" fmla="*/ 34186 w 604412"/>
                <a:gd name="connsiteY46" fmla="*/ 585206 h 604105"/>
                <a:gd name="connsiteX47" fmla="*/ 134023 w 604412"/>
                <a:gd name="connsiteY47" fmla="*/ 585206 h 604105"/>
                <a:gd name="connsiteX48" fmla="*/ 295453 w 604412"/>
                <a:gd name="connsiteY48" fmla="*/ 423834 h 604105"/>
                <a:gd name="connsiteX49" fmla="*/ 308713 w 604412"/>
                <a:gd name="connsiteY49" fmla="*/ 424066 h 604105"/>
                <a:gd name="connsiteX50" fmla="*/ 310890 w 604412"/>
                <a:gd name="connsiteY50" fmla="*/ 427691 h 604105"/>
                <a:gd name="connsiteX51" fmla="*/ 361059 w 604412"/>
                <a:gd name="connsiteY51" fmla="*/ 585283 h 604105"/>
                <a:gd name="connsiteX52" fmla="*/ 462401 w 604412"/>
                <a:gd name="connsiteY52" fmla="*/ 585283 h 604105"/>
                <a:gd name="connsiteX53" fmla="*/ 581766 w 604412"/>
                <a:gd name="connsiteY53" fmla="*/ 465990 h 604105"/>
                <a:gd name="connsiteX54" fmla="*/ 424195 w 604412"/>
                <a:gd name="connsiteY54" fmla="*/ 308474 h 604105"/>
                <a:gd name="connsiteX55" fmla="*/ 421610 w 604412"/>
                <a:gd name="connsiteY55" fmla="*/ 301995 h 60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4412" h="604105">
                  <a:moveTo>
                    <a:pt x="604497" y="466105"/>
                  </a:moveTo>
                  <a:cubicBezTo>
                    <a:pt x="604507" y="468583"/>
                    <a:pt x="603520" y="470960"/>
                    <a:pt x="601757" y="472701"/>
                  </a:cubicBezTo>
                  <a:lnTo>
                    <a:pt x="473053" y="601367"/>
                  </a:lnTo>
                  <a:cubicBezTo>
                    <a:pt x="471287" y="603116"/>
                    <a:pt x="468902" y="604100"/>
                    <a:pt x="466415" y="604105"/>
                  </a:cubicBezTo>
                  <a:lnTo>
                    <a:pt x="354499" y="604105"/>
                  </a:lnTo>
                  <a:cubicBezTo>
                    <a:pt x="350440" y="604081"/>
                    <a:pt x="346859" y="601450"/>
                    <a:pt x="345622" y="597587"/>
                  </a:cubicBezTo>
                  <a:lnTo>
                    <a:pt x="298116" y="448132"/>
                  </a:lnTo>
                  <a:lnTo>
                    <a:pt x="144791" y="601367"/>
                  </a:lnTo>
                  <a:cubicBezTo>
                    <a:pt x="143039" y="603114"/>
                    <a:pt x="140667" y="604098"/>
                    <a:pt x="138192" y="604105"/>
                  </a:cubicBezTo>
                  <a:lnTo>
                    <a:pt x="26275" y="604105"/>
                  </a:lnTo>
                  <a:cubicBezTo>
                    <a:pt x="21586" y="604088"/>
                    <a:pt x="17630" y="600612"/>
                    <a:pt x="17013" y="595967"/>
                  </a:cubicBezTo>
                  <a:lnTo>
                    <a:pt x="341" y="467340"/>
                  </a:lnTo>
                  <a:cubicBezTo>
                    <a:pt x="26" y="464499"/>
                    <a:pt x="1004" y="461668"/>
                    <a:pt x="3004" y="459626"/>
                  </a:cubicBezTo>
                  <a:lnTo>
                    <a:pt x="160613" y="302149"/>
                  </a:lnTo>
                  <a:lnTo>
                    <a:pt x="2811" y="144518"/>
                  </a:lnTo>
                  <a:cubicBezTo>
                    <a:pt x="796" y="142485"/>
                    <a:pt x="-184" y="139646"/>
                    <a:pt x="149" y="136804"/>
                  </a:cubicBezTo>
                  <a:lnTo>
                    <a:pt x="16820" y="8138"/>
                  </a:lnTo>
                  <a:cubicBezTo>
                    <a:pt x="17438" y="3493"/>
                    <a:pt x="21393" y="17"/>
                    <a:pt x="26082" y="0"/>
                  </a:cubicBezTo>
                  <a:lnTo>
                    <a:pt x="137999" y="0"/>
                  </a:lnTo>
                  <a:cubicBezTo>
                    <a:pt x="140477" y="-10"/>
                    <a:pt x="142856" y="977"/>
                    <a:pt x="144598" y="2739"/>
                  </a:cubicBezTo>
                  <a:lnTo>
                    <a:pt x="297923" y="155973"/>
                  </a:lnTo>
                  <a:lnTo>
                    <a:pt x="345430" y="6518"/>
                  </a:lnTo>
                  <a:cubicBezTo>
                    <a:pt x="346645" y="2640"/>
                    <a:pt x="350240" y="0"/>
                    <a:pt x="354306" y="0"/>
                  </a:cubicBezTo>
                  <a:lnTo>
                    <a:pt x="466222" y="0"/>
                  </a:lnTo>
                  <a:cubicBezTo>
                    <a:pt x="468712" y="-12"/>
                    <a:pt x="471103" y="974"/>
                    <a:pt x="472860" y="2739"/>
                  </a:cubicBezTo>
                  <a:lnTo>
                    <a:pt x="601564" y="131404"/>
                  </a:lnTo>
                  <a:cubicBezTo>
                    <a:pt x="605209" y="135022"/>
                    <a:pt x="605229" y="140907"/>
                    <a:pt x="601609" y="144550"/>
                  </a:cubicBezTo>
                  <a:cubicBezTo>
                    <a:pt x="601594" y="144565"/>
                    <a:pt x="601579" y="144580"/>
                    <a:pt x="601564" y="144595"/>
                  </a:cubicBezTo>
                  <a:lnTo>
                    <a:pt x="443993" y="302072"/>
                  </a:lnTo>
                  <a:lnTo>
                    <a:pt x="601564" y="459549"/>
                  </a:lnTo>
                  <a:cubicBezTo>
                    <a:pt x="603381" y="461253"/>
                    <a:pt x="604438" y="463615"/>
                    <a:pt x="604497" y="466105"/>
                  </a:cubicBezTo>
                  <a:close/>
                  <a:moveTo>
                    <a:pt x="421610" y="301995"/>
                  </a:moveTo>
                  <a:lnTo>
                    <a:pt x="421610" y="301995"/>
                  </a:lnTo>
                  <a:cubicBezTo>
                    <a:pt x="421617" y="299521"/>
                    <a:pt x="422602" y="297150"/>
                    <a:pt x="424350" y="295399"/>
                  </a:cubicBezTo>
                  <a:lnTo>
                    <a:pt x="581921" y="137807"/>
                  </a:lnTo>
                  <a:lnTo>
                    <a:pt x="462556" y="18475"/>
                  </a:lnTo>
                  <a:lnTo>
                    <a:pt x="361214" y="18475"/>
                  </a:lnTo>
                  <a:lnTo>
                    <a:pt x="311044" y="176067"/>
                  </a:lnTo>
                  <a:cubicBezTo>
                    <a:pt x="309450" y="180992"/>
                    <a:pt x="304163" y="183693"/>
                    <a:pt x="299235" y="182099"/>
                  </a:cubicBezTo>
                  <a:cubicBezTo>
                    <a:pt x="297876" y="181660"/>
                    <a:pt x="296635" y="180916"/>
                    <a:pt x="295608" y="179924"/>
                  </a:cubicBezTo>
                  <a:lnTo>
                    <a:pt x="134023" y="18590"/>
                  </a:lnTo>
                  <a:lnTo>
                    <a:pt x="34032" y="18590"/>
                  </a:lnTo>
                  <a:lnTo>
                    <a:pt x="19020" y="134567"/>
                  </a:lnTo>
                  <a:lnTo>
                    <a:pt x="179948" y="295399"/>
                  </a:lnTo>
                  <a:cubicBezTo>
                    <a:pt x="183447" y="299101"/>
                    <a:pt x="183447" y="304889"/>
                    <a:pt x="179948" y="308590"/>
                  </a:cubicBezTo>
                  <a:lnTo>
                    <a:pt x="19174" y="469500"/>
                  </a:lnTo>
                  <a:lnTo>
                    <a:pt x="34186" y="585206"/>
                  </a:lnTo>
                  <a:lnTo>
                    <a:pt x="134023" y="585206"/>
                  </a:lnTo>
                  <a:lnTo>
                    <a:pt x="295453" y="423834"/>
                  </a:lnTo>
                  <a:cubicBezTo>
                    <a:pt x="299179" y="420238"/>
                    <a:pt x="305116" y="420342"/>
                    <a:pt x="308713" y="424066"/>
                  </a:cubicBezTo>
                  <a:cubicBezTo>
                    <a:pt x="309705" y="425093"/>
                    <a:pt x="310450" y="426333"/>
                    <a:pt x="310890" y="427691"/>
                  </a:cubicBezTo>
                  <a:lnTo>
                    <a:pt x="361059" y="585283"/>
                  </a:lnTo>
                  <a:lnTo>
                    <a:pt x="462401" y="585283"/>
                  </a:lnTo>
                  <a:lnTo>
                    <a:pt x="581766" y="465990"/>
                  </a:lnTo>
                  <a:lnTo>
                    <a:pt x="424195" y="308474"/>
                  </a:lnTo>
                  <a:cubicBezTo>
                    <a:pt x="422532" y="306727"/>
                    <a:pt x="421605" y="304407"/>
                    <a:pt x="421610" y="301995"/>
                  </a:cubicBezTo>
                  <a:close/>
                </a:path>
              </a:pathLst>
            </a:custGeom>
            <a:solidFill>
              <a:srgbClr val="000000"/>
            </a:solidFill>
            <a:ln w="3859" cap="flat">
              <a:noFill/>
              <a:prstDash val="solid"/>
              <a:miter/>
            </a:ln>
          </p:spPr>
          <p:txBody>
            <a:bodyPr rtlCol="0" anchor="ctr"/>
            <a:lstStyle/>
            <a:p>
              <a:endParaRPr lang="zh-CN" altLang="en-US"/>
            </a:p>
          </p:txBody>
        </p:sp>
        <p:sp>
          <p:nvSpPr>
            <p:cNvPr id="19" name="íš1îḓé">
              <a:extLst>
                <a:ext uri="{FF2B5EF4-FFF2-40B4-BE49-F238E27FC236}">
                  <a16:creationId xmlns:a16="http://schemas.microsoft.com/office/drawing/2014/main" id="{7A39FB58-AF77-38A6-1A33-0E966DD2B5FA}"/>
                </a:ext>
              </a:extLst>
            </p:cNvPr>
            <p:cNvSpPr/>
            <p:nvPr/>
          </p:nvSpPr>
          <p:spPr>
            <a:xfrm>
              <a:off x="5930963" y="-1109758"/>
              <a:ext cx="585863" cy="585476"/>
            </a:xfrm>
            <a:custGeom>
              <a:avLst/>
              <a:gdLst>
                <a:gd name="connsiteX0" fmla="*/ 457121 w 585863"/>
                <a:gd name="connsiteY0" fmla="*/ 0 h 585476"/>
                <a:gd name="connsiteX1" fmla="*/ 292912 w 585863"/>
                <a:gd name="connsiteY1" fmla="*/ 164111 h 585476"/>
                <a:gd name="connsiteX2" fmla="*/ 128743 w 585863"/>
                <a:gd name="connsiteY2" fmla="*/ 0 h 585476"/>
                <a:gd name="connsiteX3" fmla="*/ 0 w 585863"/>
                <a:gd name="connsiteY3" fmla="*/ 128666 h 585476"/>
                <a:gd name="connsiteX4" fmla="*/ 164209 w 585863"/>
                <a:gd name="connsiteY4" fmla="*/ 292738 h 585476"/>
                <a:gd name="connsiteX5" fmla="*/ 0 w 585863"/>
                <a:gd name="connsiteY5" fmla="*/ 456810 h 585476"/>
                <a:gd name="connsiteX6" fmla="*/ 128743 w 585863"/>
                <a:gd name="connsiteY6" fmla="*/ 585476 h 585476"/>
                <a:gd name="connsiteX7" fmla="*/ 292912 w 585863"/>
                <a:gd name="connsiteY7" fmla="*/ 421404 h 585476"/>
                <a:gd name="connsiteX8" fmla="*/ 457121 w 585863"/>
                <a:gd name="connsiteY8" fmla="*/ 585476 h 585476"/>
                <a:gd name="connsiteX9" fmla="*/ 585863 w 585863"/>
                <a:gd name="connsiteY9" fmla="*/ 456810 h 585476"/>
                <a:gd name="connsiteX10" fmla="*/ 421655 w 585863"/>
                <a:gd name="connsiteY10" fmla="*/ 292738 h 585476"/>
                <a:gd name="connsiteX11" fmla="*/ 585863 w 585863"/>
                <a:gd name="connsiteY11" fmla="*/ 128666 h 585476"/>
                <a:gd name="connsiteX12" fmla="*/ 457121 w 585863"/>
                <a:gd name="connsiteY12"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5863" h="585476">
                  <a:moveTo>
                    <a:pt x="457121" y="0"/>
                  </a:moveTo>
                  <a:lnTo>
                    <a:pt x="292912" y="164111"/>
                  </a:lnTo>
                  <a:lnTo>
                    <a:pt x="128743" y="0"/>
                  </a:lnTo>
                  <a:lnTo>
                    <a:pt x="0" y="128666"/>
                  </a:lnTo>
                  <a:lnTo>
                    <a:pt x="164209" y="292738"/>
                  </a:lnTo>
                  <a:lnTo>
                    <a:pt x="0" y="456810"/>
                  </a:lnTo>
                  <a:lnTo>
                    <a:pt x="128743" y="585476"/>
                  </a:lnTo>
                  <a:lnTo>
                    <a:pt x="292912" y="421404"/>
                  </a:lnTo>
                  <a:lnTo>
                    <a:pt x="457121" y="585476"/>
                  </a:lnTo>
                  <a:lnTo>
                    <a:pt x="585863" y="456810"/>
                  </a:lnTo>
                  <a:lnTo>
                    <a:pt x="421655" y="292738"/>
                  </a:lnTo>
                  <a:lnTo>
                    <a:pt x="585863" y="128666"/>
                  </a:lnTo>
                  <a:lnTo>
                    <a:pt x="457121" y="0"/>
                  </a:lnTo>
                  <a:close/>
                </a:path>
              </a:pathLst>
            </a:custGeom>
            <a:solidFill>
              <a:srgbClr val="DBFE87"/>
            </a:solidFill>
            <a:ln w="3859" cap="flat">
              <a:noFill/>
              <a:prstDash val="solid"/>
              <a:miter/>
            </a:ln>
          </p:spPr>
          <p:txBody>
            <a:bodyPr rtlCol="0" anchor="ctr"/>
            <a:lstStyle/>
            <a:p>
              <a:endParaRPr lang="zh-CN" altLang="en-US"/>
            </a:p>
          </p:txBody>
        </p:sp>
        <p:sp>
          <p:nvSpPr>
            <p:cNvPr id="21" name="ïṣ1ïḑê">
              <a:extLst>
                <a:ext uri="{FF2B5EF4-FFF2-40B4-BE49-F238E27FC236}">
                  <a16:creationId xmlns:a16="http://schemas.microsoft.com/office/drawing/2014/main" id="{5B7A7D9C-1330-2522-27BA-03817D574AE7}"/>
                </a:ext>
              </a:extLst>
            </p:cNvPr>
            <p:cNvSpPr/>
            <p:nvPr/>
          </p:nvSpPr>
          <p:spPr>
            <a:xfrm>
              <a:off x="5921646" y="-1118948"/>
              <a:ext cx="604526" cy="603916"/>
            </a:xfrm>
            <a:custGeom>
              <a:avLst/>
              <a:gdLst>
                <a:gd name="connsiteX0" fmla="*/ 604605 w 604526"/>
                <a:gd name="connsiteY0" fmla="*/ 137740 h 603916"/>
                <a:gd name="connsiteX1" fmla="*/ 601865 w 604526"/>
                <a:gd name="connsiteY1" fmla="*/ 144335 h 603916"/>
                <a:gd name="connsiteX2" fmla="*/ 444294 w 604526"/>
                <a:gd name="connsiteY2" fmla="*/ 301812 h 603916"/>
                <a:gd name="connsiteX3" fmla="*/ 601865 w 604526"/>
                <a:gd name="connsiteY3" fmla="*/ 459289 h 603916"/>
                <a:gd name="connsiteX4" fmla="*/ 601910 w 604526"/>
                <a:gd name="connsiteY4" fmla="*/ 472434 h 603916"/>
                <a:gd name="connsiteX5" fmla="*/ 601865 w 604526"/>
                <a:gd name="connsiteY5" fmla="*/ 472479 h 603916"/>
                <a:gd name="connsiteX6" fmla="*/ 473161 w 604526"/>
                <a:gd name="connsiteY6" fmla="*/ 601184 h 603916"/>
                <a:gd name="connsiteX7" fmla="*/ 459924 w 604526"/>
                <a:gd name="connsiteY7" fmla="*/ 601184 h 603916"/>
                <a:gd name="connsiteX8" fmla="*/ 302353 w 604526"/>
                <a:gd name="connsiteY8" fmla="*/ 443668 h 603916"/>
                <a:gd name="connsiteX9" fmla="*/ 144744 w 604526"/>
                <a:gd name="connsiteY9" fmla="*/ 601145 h 603916"/>
                <a:gd name="connsiteX10" fmla="*/ 131545 w 604526"/>
                <a:gd name="connsiteY10" fmla="*/ 601145 h 603916"/>
                <a:gd name="connsiteX11" fmla="*/ 2803 w 604526"/>
                <a:gd name="connsiteY11" fmla="*/ 472479 h 603916"/>
                <a:gd name="connsiteX12" fmla="*/ 102 w 604526"/>
                <a:gd name="connsiteY12" fmla="*/ 465884 h 603916"/>
                <a:gd name="connsiteX13" fmla="*/ 102 w 604526"/>
                <a:gd name="connsiteY13" fmla="*/ 465884 h 603916"/>
                <a:gd name="connsiteX14" fmla="*/ 2803 w 604526"/>
                <a:gd name="connsiteY14" fmla="*/ 459289 h 603916"/>
                <a:gd name="connsiteX15" fmla="*/ 160412 w 604526"/>
                <a:gd name="connsiteY15" fmla="*/ 301812 h 603916"/>
                <a:gd name="connsiteX16" fmla="*/ 2803 w 604526"/>
                <a:gd name="connsiteY16" fmla="*/ 144335 h 603916"/>
                <a:gd name="connsiteX17" fmla="*/ 2803 w 604526"/>
                <a:gd name="connsiteY17" fmla="*/ 131106 h 603916"/>
                <a:gd name="connsiteX18" fmla="*/ 131546 w 604526"/>
                <a:gd name="connsiteY18" fmla="*/ 2748 h 603916"/>
                <a:gd name="connsiteX19" fmla="*/ 144699 w 604526"/>
                <a:gd name="connsiteY19" fmla="*/ 2703 h 603916"/>
                <a:gd name="connsiteX20" fmla="*/ 144744 w 604526"/>
                <a:gd name="connsiteY20" fmla="*/ 2748 h 603916"/>
                <a:gd name="connsiteX21" fmla="*/ 302353 w 604526"/>
                <a:gd name="connsiteY21" fmla="*/ 160225 h 603916"/>
                <a:gd name="connsiteX22" fmla="*/ 459924 w 604526"/>
                <a:gd name="connsiteY22" fmla="*/ 2748 h 603916"/>
                <a:gd name="connsiteX23" fmla="*/ 473131 w 604526"/>
                <a:gd name="connsiteY23" fmla="*/ 2719 h 603916"/>
                <a:gd name="connsiteX24" fmla="*/ 473160 w 604526"/>
                <a:gd name="connsiteY24" fmla="*/ 2748 h 603916"/>
                <a:gd name="connsiteX25" fmla="*/ 601865 w 604526"/>
                <a:gd name="connsiteY25" fmla="*/ 131376 h 603916"/>
                <a:gd name="connsiteX26" fmla="*/ 604605 w 604526"/>
                <a:gd name="connsiteY26" fmla="*/ 137740 h 603916"/>
                <a:gd name="connsiteX27" fmla="*/ 466523 w 604526"/>
                <a:gd name="connsiteY27" fmla="*/ 581282 h 603916"/>
                <a:gd name="connsiteX28" fmla="*/ 581951 w 604526"/>
                <a:gd name="connsiteY28" fmla="*/ 466000 h 603916"/>
                <a:gd name="connsiteX29" fmla="*/ 424342 w 604526"/>
                <a:gd name="connsiteY29" fmla="*/ 308523 h 603916"/>
                <a:gd name="connsiteX30" fmla="*/ 424342 w 604526"/>
                <a:gd name="connsiteY30" fmla="*/ 295332 h 603916"/>
                <a:gd name="connsiteX31" fmla="*/ 581951 w 604526"/>
                <a:gd name="connsiteY31" fmla="*/ 137740 h 603916"/>
                <a:gd name="connsiteX32" fmla="*/ 466407 w 604526"/>
                <a:gd name="connsiteY32" fmla="*/ 22264 h 603916"/>
                <a:gd name="connsiteX33" fmla="*/ 308837 w 604526"/>
                <a:gd name="connsiteY33" fmla="*/ 179780 h 603916"/>
                <a:gd name="connsiteX34" fmla="*/ 295638 w 604526"/>
                <a:gd name="connsiteY34" fmla="*/ 179780 h 603916"/>
                <a:gd name="connsiteX35" fmla="*/ 138145 w 604526"/>
                <a:gd name="connsiteY35" fmla="*/ 22380 h 603916"/>
                <a:gd name="connsiteX36" fmla="*/ 22639 w 604526"/>
                <a:gd name="connsiteY36" fmla="*/ 137740 h 603916"/>
                <a:gd name="connsiteX37" fmla="*/ 180249 w 604526"/>
                <a:gd name="connsiteY37" fmla="*/ 295217 h 603916"/>
                <a:gd name="connsiteX38" fmla="*/ 182989 w 604526"/>
                <a:gd name="connsiteY38" fmla="*/ 301812 h 603916"/>
                <a:gd name="connsiteX39" fmla="*/ 182989 w 604526"/>
                <a:gd name="connsiteY39" fmla="*/ 301812 h 603916"/>
                <a:gd name="connsiteX40" fmla="*/ 180249 w 604526"/>
                <a:gd name="connsiteY40" fmla="*/ 308407 h 603916"/>
                <a:gd name="connsiteX41" fmla="*/ 22639 w 604526"/>
                <a:gd name="connsiteY41" fmla="*/ 465884 h 603916"/>
                <a:gd name="connsiteX42" fmla="*/ 138145 w 604526"/>
                <a:gd name="connsiteY42" fmla="*/ 581282 h 603916"/>
                <a:gd name="connsiteX43" fmla="*/ 295754 w 604526"/>
                <a:gd name="connsiteY43" fmla="*/ 423805 h 603916"/>
                <a:gd name="connsiteX44" fmla="*/ 308952 w 604526"/>
                <a:gd name="connsiteY44" fmla="*/ 423805 h 60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4526" h="603916">
                  <a:moveTo>
                    <a:pt x="604605" y="137740"/>
                  </a:moveTo>
                  <a:cubicBezTo>
                    <a:pt x="604606" y="140215"/>
                    <a:pt x="603620" y="142589"/>
                    <a:pt x="601865" y="144335"/>
                  </a:cubicBezTo>
                  <a:lnTo>
                    <a:pt x="444294" y="301812"/>
                  </a:lnTo>
                  <a:lnTo>
                    <a:pt x="601865" y="459289"/>
                  </a:lnTo>
                  <a:cubicBezTo>
                    <a:pt x="605510" y="462906"/>
                    <a:pt x="605530" y="468791"/>
                    <a:pt x="601910" y="472434"/>
                  </a:cubicBezTo>
                  <a:cubicBezTo>
                    <a:pt x="601895" y="472449"/>
                    <a:pt x="601880" y="472464"/>
                    <a:pt x="601865" y="472479"/>
                  </a:cubicBezTo>
                  <a:lnTo>
                    <a:pt x="473161" y="601184"/>
                  </a:lnTo>
                  <a:cubicBezTo>
                    <a:pt x="469502" y="604827"/>
                    <a:pt x="463583" y="604827"/>
                    <a:pt x="459924" y="601184"/>
                  </a:cubicBezTo>
                  <a:lnTo>
                    <a:pt x="302353" y="443668"/>
                  </a:lnTo>
                  <a:lnTo>
                    <a:pt x="144744" y="601145"/>
                  </a:lnTo>
                  <a:cubicBezTo>
                    <a:pt x="141089" y="604763"/>
                    <a:pt x="135200" y="604763"/>
                    <a:pt x="131545" y="601145"/>
                  </a:cubicBezTo>
                  <a:lnTo>
                    <a:pt x="2803" y="472479"/>
                  </a:lnTo>
                  <a:cubicBezTo>
                    <a:pt x="1066" y="470724"/>
                    <a:pt x="94" y="468353"/>
                    <a:pt x="102" y="465884"/>
                  </a:cubicBezTo>
                  <a:lnTo>
                    <a:pt x="102" y="465884"/>
                  </a:lnTo>
                  <a:cubicBezTo>
                    <a:pt x="94" y="463415"/>
                    <a:pt x="1065" y="461044"/>
                    <a:pt x="2803" y="459289"/>
                  </a:cubicBezTo>
                  <a:lnTo>
                    <a:pt x="160412" y="301812"/>
                  </a:lnTo>
                  <a:lnTo>
                    <a:pt x="2803" y="144335"/>
                  </a:lnTo>
                  <a:cubicBezTo>
                    <a:pt x="-821" y="140669"/>
                    <a:pt x="-821" y="134772"/>
                    <a:pt x="2803" y="131106"/>
                  </a:cubicBezTo>
                  <a:lnTo>
                    <a:pt x="131546" y="2748"/>
                  </a:lnTo>
                  <a:cubicBezTo>
                    <a:pt x="135165" y="-894"/>
                    <a:pt x="141054" y="-914"/>
                    <a:pt x="144699" y="2703"/>
                  </a:cubicBezTo>
                  <a:cubicBezTo>
                    <a:pt x="144714" y="2718"/>
                    <a:pt x="144729" y="2733"/>
                    <a:pt x="144744" y="2748"/>
                  </a:cubicBezTo>
                  <a:lnTo>
                    <a:pt x="302353" y="160225"/>
                  </a:lnTo>
                  <a:lnTo>
                    <a:pt x="459924" y="2748"/>
                  </a:lnTo>
                  <a:cubicBezTo>
                    <a:pt x="463563" y="-905"/>
                    <a:pt x="469476" y="-918"/>
                    <a:pt x="473131" y="2719"/>
                  </a:cubicBezTo>
                  <a:cubicBezTo>
                    <a:pt x="473141" y="2729"/>
                    <a:pt x="473151" y="2739"/>
                    <a:pt x="473160" y="2748"/>
                  </a:cubicBezTo>
                  <a:lnTo>
                    <a:pt x="601865" y="131376"/>
                  </a:lnTo>
                  <a:cubicBezTo>
                    <a:pt x="603564" y="133065"/>
                    <a:pt x="604546" y="135345"/>
                    <a:pt x="604605" y="137740"/>
                  </a:cubicBezTo>
                  <a:close/>
                  <a:moveTo>
                    <a:pt x="466523" y="581282"/>
                  </a:moveTo>
                  <a:lnTo>
                    <a:pt x="581951" y="466000"/>
                  </a:lnTo>
                  <a:lnTo>
                    <a:pt x="424342" y="308523"/>
                  </a:lnTo>
                  <a:cubicBezTo>
                    <a:pt x="420824" y="304829"/>
                    <a:pt x="420824" y="299026"/>
                    <a:pt x="424342" y="295332"/>
                  </a:cubicBezTo>
                  <a:lnTo>
                    <a:pt x="581951" y="137740"/>
                  </a:lnTo>
                  <a:lnTo>
                    <a:pt x="466407" y="22264"/>
                  </a:lnTo>
                  <a:lnTo>
                    <a:pt x="308837" y="179780"/>
                  </a:lnTo>
                  <a:cubicBezTo>
                    <a:pt x="305182" y="183398"/>
                    <a:pt x="299293" y="183398"/>
                    <a:pt x="295638" y="179780"/>
                  </a:cubicBezTo>
                  <a:lnTo>
                    <a:pt x="138145" y="22380"/>
                  </a:lnTo>
                  <a:lnTo>
                    <a:pt x="22639" y="137740"/>
                  </a:lnTo>
                  <a:lnTo>
                    <a:pt x="180249" y="295217"/>
                  </a:lnTo>
                  <a:cubicBezTo>
                    <a:pt x="181997" y="296967"/>
                    <a:pt x="182982" y="299338"/>
                    <a:pt x="182989" y="301812"/>
                  </a:cubicBezTo>
                  <a:lnTo>
                    <a:pt x="182989" y="301812"/>
                  </a:lnTo>
                  <a:cubicBezTo>
                    <a:pt x="182982" y="304285"/>
                    <a:pt x="181997" y="306656"/>
                    <a:pt x="180249" y="308407"/>
                  </a:cubicBezTo>
                  <a:lnTo>
                    <a:pt x="22639" y="465884"/>
                  </a:lnTo>
                  <a:lnTo>
                    <a:pt x="138145" y="581282"/>
                  </a:lnTo>
                  <a:lnTo>
                    <a:pt x="295754" y="423805"/>
                  </a:lnTo>
                  <a:cubicBezTo>
                    <a:pt x="299409" y="420188"/>
                    <a:pt x="305297" y="420188"/>
                    <a:pt x="308952" y="423805"/>
                  </a:cubicBezTo>
                  <a:close/>
                </a:path>
              </a:pathLst>
            </a:custGeom>
            <a:solidFill>
              <a:srgbClr val="000000"/>
            </a:solidFill>
            <a:ln w="3859" cap="flat">
              <a:noFill/>
              <a:prstDash val="solid"/>
              <a:miter/>
            </a:ln>
          </p:spPr>
          <p:txBody>
            <a:bodyPr rtlCol="0" anchor="ctr"/>
            <a:lstStyle/>
            <a:p>
              <a:endParaRPr lang="zh-CN" altLang="en-US"/>
            </a:p>
          </p:txBody>
        </p:sp>
        <p:sp>
          <p:nvSpPr>
            <p:cNvPr id="23" name="îṩḷïḍè">
              <a:extLst>
                <a:ext uri="{FF2B5EF4-FFF2-40B4-BE49-F238E27FC236}">
                  <a16:creationId xmlns:a16="http://schemas.microsoft.com/office/drawing/2014/main" id="{8A6E0973-2417-4299-00DC-B59A95E8429D}"/>
                </a:ext>
              </a:extLst>
            </p:cNvPr>
            <p:cNvSpPr/>
            <p:nvPr/>
          </p:nvSpPr>
          <p:spPr>
            <a:xfrm>
              <a:off x="7442414" y="-95589"/>
              <a:ext cx="1027894" cy="1185531"/>
            </a:xfrm>
            <a:custGeom>
              <a:avLst/>
              <a:gdLst>
                <a:gd name="connsiteX0" fmla="*/ 514275 w 1027894"/>
                <a:gd name="connsiteY0" fmla="*/ 0 h 1185531"/>
                <a:gd name="connsiteX1" fmla="*/ 386 w 1027894"/>
                <a:gd name="connsiteY1" fmla="*/ 296171 h 1185531"/>
                <a:gd name="connsiteX2" fmla="*/ 0 w 1027894"/>
                <a:gd name="connsiteY2" fmla="*/ 889014 h 1185531"/>
                <a:gd name="connsiteX3" fmla="*/ 513542 w 1027894"/>
                <a:gd name="connsiteY3" fmla="*/ 1185531 h 1185531"/>
                <a:gd name="connsiteX4" fmla="*/ 1027470 w 1027894"/>
                <a:gd name="connsiteY4" fmla="*/ 889284 h 1185531"/>
                <a:gd name="connsiteX5" fmla="*/ 1027894 w 1027894"/>
                <a:gd name="connsiteY5" fmla="*/ 296518 h 1185531"/>
                <a:gd name="connsiteX6" fmla="*/ 514275 w 1027894"/>
                <a:gd name="connsiteY6" fmla="*/ 0 h 118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7894" h="1185531">
                  <a:moveTo>
                    <a:pt x="514275" y="0"/>
                  </a:moveTo>
                  <a:lnTo>
                    <a:pt x="386" y="296171"/>
                  </a:lnTo>
                  <a:lnTo>
                    <a:pt x="0" y="889014"/>
                  </a:lnTo>
                  <a:lnTo>
                    <a:pt x="513542" y="1185531"/>
                  </a:lnTo>
                  <a:lnTo>
                    <a:pt x="1027470" y="889284"/>
                  </a:lnTo>
                  <a:lnTo>
                    <a:pt x="1027894" y="296518"/>
                  </a:lnTo>
                  <a:lnTo>
                    <a:pt x="514275" y="0"/>
                  </a:lnTo>
                  <a:close/>
                </a:path>
              </a:pathLst>
            </a:custGeom>
            <a:solidFill>
              <a:srgbClr val="000000"/>
            </a:solidFill>
            <a:ln w="3859" cap="flat">
              <a:noFill/>
              <a:prstDash val="solid"/>
              <a:miter/>
            </a:ln>
          </p:spPr>
          <p:txBody>
            <a:bodyPr rtlCol="0" anchor="ctr"/>
            <a:lstStyle/>
            <a:p>
              <a:endParaRPr lang="zh-CN" altLang="en-US"/>
            </a:p>
          </p:txBody>
        </p:sp>
        <p:sp>
          <p:nvSpPr>
            <p:cNvPr id="24" name="ïṥḻïḑè">
              <a:extLst>
                <a:ext uri="{FF2B5EF4-FFF2-40B4-BE49-F238E27FC236}">
                  <a16:creationId xmlns:a16="http://schemas.microsoft.com/office/drawing/2014/main" id="{9BD32DB6-9C4B-B91B-649D-1E335E9408CC}"/>
                </a:ext>
              </a:extLst>
            </p:cNvPr>
            <p:cNvSpPr/>
            <p:nvPr/>
          </p:nvSpPr>
          <p:spPr>
            <a:xfrm>
              <a:off x="7428058" y="-109943"/>
              <a:ext cx="1056606" cy="1214194"/>
            </a:xfrm>
            <a:custGeom>
              <a:avLst/>
              <a:gdLst>
                <a:gd name="connsiteX0" fmla="*/ 527983 w 1056606"/>
                <a:gd name="connsiteY0" fmla="*/ 1214195 h 1214194"/>
                <a:gd name="connsiteX1" fmla="*/ 520805 w 1056606"/>
                <a:gd name="connsiteY1" fmla="*/ 1212267 h 1214194"/>
                <a:gd name="connsiteX2" fmla="*/ 7263 w 1056606"/>
                <a:gd name="connsiteY2" fmla="*/ 915749 h 1214194"/>
                <a:gd name="connsiteX3" fmla="*/ 85 w 1056606"/>
                <a:gd name="connsiteY3" fmla="*/ 903330 h 1214194"/>
                <a:gd name="connsiteX4" fmla="*/ 509 w 1056606"/>
                <a:gd name="connsiteY4" fmla="*/ 310525 h 1214194"/>
                <a:gd name="connsiteX5" fmla="*/ 7687 w 1056606"/>
                <a:gd name="connsiteY5" fmla="*/ 298106 h 1214194"/>
                <a:gd name="connsiteX6" fmla="*/ 521576 w 1056606"/>
                <a:gd name="connsiteY6" fmla="*/ 1935 h 1214194"/>
                <a:gd name="connsiteX7" fmla="*/ 535894 w 1056606"/>
                <a:gd name="connsiteY7" fmla="*/ 1935 h 1214194"/>
                <a:gd name="connsiteX8" fmla="*/ 1049513 w 1056606"/>
                <a:gd name="connsiteY8" fmla="*/ 298453 h 1214194"/>
                <a:gd name="connsiteX9" fmla="*/ 1056691 w 1056606"/>
                <a:gd name="connsiteY9" fmla="*/ 310872 h 1214194"/>
                <a:gd name="connsiteX10" fmla="*/ 1056267 w 1056606"/>
                <a:gd name="connsiteY10" fmla="*/ 903638 h 1214194"/>
                <a:gd name="connsiteX11" fmla="*/ 1049089 w 1056606"/>
                <a:gd name="connsiteY11" fmla="*/ 916057 h 1214194"/>
                <a:gd name="connsiteX12" fmla="*/ 535161 w 1056606"/>
                <a:gd name="connsiteY12" fmla="*/ 1212305 h 1214194"/>
                <a:gd name="connsiteX13" fmla="*/ 527983 w 1056606"/>
                <a:gd name="connsiteY13" fmla="*/ 1214195 h 1214194"/>
                <a:gd name="connsiteX14" fmla="*/ 28758 w 1056606"/>
                <a:gd name="connsiteY14" fmla="*/ 895191 h 1214194"/>
                <a:gd name="connsiteX15" fmla="*/ 527983 w 1056606"/>
                <a:gd name="connsiteY15" fmla="*/ 1183455 h 1214194"/>
                <a:gd name="connsiteX16" fmla="*/ 1027593 w 1056606"/>
                <a:gd name="connsiteY16" fmla="*/ 895191 h 1214194"/>
                <a:gd name="connsiteX17" fmla="*/ 1027979 w 1056606"/>
                <a:gd name="connsiteY17" fmla="*/ 318972 h 1214194"/>
                <a:gd name="connsiteX18" fmla="*/ 528716 w 1056606"/>
                <a:gd name="connsiteY18" fmla="*/ 30746 h 1214194"/>
                <a:gd name="connsiteX19" fmla="*/ 29183 w 1056606"/>
                <a:gd name="connsiteY19" fmla="*/ 318663 h 121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56606" h="1214194">
                  <a:moveTo>
                    <a:pt x="527983" y="1214195"/>
                  </a:moveTo>
                  <a:cubicBezTo>
                    <a:pt x="525460" y="1214204"/>
                    <a:pt x="522982" y="1213538"/>
                    <a:pt x="520805" y="1212267"/>
                  </a:cubicBezTo>
                  <a:lnTo>
                    <a:pt x="7263" y="915749"/>
                  </a:lnTo>
                  <a:cubicBezTo>
                    <a:pt x="2817" y="913193"/>
                    <a:pt x="79" y="908455"/>
                    <a:pt x="85" y="903330"/>
                  </a:cubicBezTo>
                  <a:lnTo>
                    <a:pt x="509" y="310525"/>
                  </a:lnTo>
                  <a:cubicBezTo>
                    <a:pt x="512" y="305401"/>
                    <a:pt x="3247" y="300668"/>
                    <a:pt x="7687" y="298106"/>
                  </a:cubicBezTo>
                  <a:lnTo>
                    <a:pt x="521576" y="1935"/>
                  </a:lnTo>
                  <a:cubicBezTo>
                    <a:pt x="526000" y="-645"/>
                    <a:pt x="531471" y="-645"/>
                    <a:pt x="535894" y="1935"/>
                  </a:cubicBezTo>
                  <a:lnTo>
                    <a:pt x="1049513" y="298453"/>
                  </a:lnTo>
                  <a:cubicBezTo>
                    <a:pt x="1053959" y="301009"/>
                    <a:pt x="1056697" y="305746"/>
                    <a:pt x="1056691" y="310872"/>
                  </a:cubicBezTo>
                  <a:lnTo>
                    <a:pt x="1056267" y="903638"/>
                  </a:lnTo>
                  <a:cubicBezTo>
                    <a:pt x="1056264" y="908762"/>
                    <a:pt x="1053529" y="913495"/>
                    <a:pt x="1049089" y="916057"/>
                  </a:cubicBezTo>
                  <a:lnTo>
                    <a:pt x="535161" y="1212305"/>
                  </a:lnTo>
                  <a:cubicBezTo>
                    <a:pt x="532977" y="1213556"/>
                    <a:pt x="530500" y="1214208"/>
                    <a:pt x="527983" y="1214195"/>
                  </a:cubicBezTo>
                  <a:close/>
                  <a:moveTo>
                    <a:pt x="28758" y="895191"/>
                  </a:moveTo>
                  <a:lnTo>
                    <a:pt x="527983" y="1183455"/>
                  </a:lnTo>
                  <a:lnTo>
                    <a:pt x="1027593" y="895191"/>
                  </a:lnTo>
                  <a:lnTo>
                    <a:pt x="1027979" y="318972"/>
                  </a:lnTo>
                  <a:lnTo>
                    <a:pt x="528716" y="30746"/>
                  </a:lnTo>
                  <a:lnTo>
                    <a:pt x="29183" y="318663"/>
                  </a:lnTo>
                  <a:close/>
                </a:path>
              </a:pathLst>
            </a:custGeom>
            <a:solidFill>
              <a:srgbClr val="000000"/>
            </a:solidFill>
            <a:ln w="3859" cap="flat">
              <a:noFill/>
              <a:prstDash val="solid"/>
              <a:miter/>
            </a:ln>
          </p:spPr>
          <p:txBody>
            <a:bodyPr rtlCol="0" anchor="ctr"/>
            <a:lstStyle/>
            <a:p>
              <a:endParaRPr lang="zh-CN" altLang="en-US"/>
            </a:p>
          </p:txBody>
        </p:sp>
        <p:sp>
          <p:nvSpPr>
            <p:cNvPr id="25" name="isḷíďè">
              <a:extLst>
                <a:ext uri="{FF2B5EF4-FFF2-40B4-BE49-F238E27FC236}">
                  <a16:creationId xmlns:a16="http://schemas.microsoft.com/office/drawing/2014/main" id="{9F874075-EFE7-869C-00F6-DC3353419579}"/>
                </a:ext>
              </a:extLst>
            </p:cNvPr>
            <p:cNvSpPr/>
            <p:nvPr/>
          </p:nvSpPr>
          <p:spPr>
            <a:xfrm>
              <a:off x="7941985" y="-95627"/>
              <a:ext cx="535076" cy="901702"/>
            </a:xfrm>
            <a:custGeom>
              <a:avLst/>
              <a:gdLst>
                <a:gd name="connsiteX0" fmla="*/ 520805 w 535076"/>
                <a:gd name="connsiteY0" fmla="*/ 901703 h 901702"/>
                <a:gd name="connsiteX1" fmla="*/ 7263 w 535076"/>
                <a:gd name="connsiteY1" fmla="*/ 605146 h 901702"/>
                <a:gd name="connsiteX2" fmla="*/ 85 w 535076"/>
                <a:gd name="connsiteY2" fmla="*/ 592727 h 901702"/>
                <a:gd name="connsiteX3" fmla="*/ 471 w 535076"/>
                <a:gd name="connsiteY3" fmla="*/ 0 h 901702"/>
                <a:gd name="connsiteX4" fmla="*/ 29145 w 535076"/>
                <a:gd name="connsiteY4" fmla="*/ 0 h 901702"/>
                <a:gd name="connsiteX5" fmla="*/ 28798 w 535076"/>
                <a:gd name="connsiteY5" fmla="*/ 584435 h 901702"/>
                <a:gd name="connsiteX6" fmla="*/ 535161 w 535076"/>
                <a:gd name="connsiteY6" fmla="*/ 877019 h 90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076" h="901702">
                  <a:moveTo>
                    <a:pt x="520805" y="901703"/>
                  </a:moveTo>
                  <a:lnTo>
                    <a:pt x="7263" y="605146"/>
                  </a:lnTo>
                  <a:cubicBezTo>
                    <a:pt x="2817" y="602590"/>
                    <a:pt x="79" y="597853"/>
                    <a:pt x="85" y="592727"/>
                  </a:cubicBezTo>
                  <a:lnTo>
                    <a:pt x="471" y="0"/>
                  </a:lnTo>
                  <a:lnTo>
                    <a:pt x="29145" y="0"/>
                  </a:lnTo>
                  <a:lnTo>
                    <a:pt x="28798" y="584435"/>
                  </a:lnTo>
                  <a:lnTo>
                    <a:pt x="535161" y="877019"/>
                  </a:lnTo>
                  <a:close/>
                </a:path>
              </a:pathLst>
            </a:custGeom>
            <a:solidFill>
              <a:srgbClr val="000000"/>
            </a:solidFill>
            <a:ln w="3859" cap="flat">
              <a:noFill/>
              <a:prstDash val="solid"/>
              <a:miter/>
            </a:ln>
          </p:spPr>
          <p:txBody>
            <a:bodyPr rtlCol="0" anchor="ctr"/>
            <a:lstStyle/>
            <a:p>
              <a:endParaRPr lang="zh-CN" altLang="en-US"/>
            </a:p>
          </p:txBody>
        </p:sp>
        <p:sp>
          <p:nvSpPr>
            <p:cNvPr id="26" name="îślíďê">
              <a:extLst>
                <a:ext uri="{FF2B5EF4-FFF2-40B4-BE49-F238E27FC236}">
                  <a16:creationId xmlns:a16="http://schemas.microsoft.com/office/drawing/2014/main" id="{C16F9112-B8F0-4D56-7DEB-99BD747E588C}"/>
                </a:ext>
              </a:extLst>
            </p:cNvPr>
            <p:cNvSpPr/>
            <p:nvPr/>
          </p:nvSpPr>
          <p:spPr>
            <a:xfrm rot="19801200">
              <a:off x="7402735" y="630875"/>
              <a:ext cx="593311" cy="28656"/>
            </a:xfrm>
            <a:custGeom>
              <a:avLst/>
              <a:gdLst>
                <a:gd name="connsiteX0" fmla="*/ 85 w 593311"/>
                <a:gd name="connsiteY0" fmla="*/ 0 h 28656"/>
                <a:gd name="connsiteX1" fmla="*/ 593396 w 593311"/>
                <a:gd name="connsiteY1" fmla="*/ 0 h 28656"/>
                <a:gd name="connsiteX2" fmla="*/ 593396 w 593311"/>
                <a:gd name="connsiteY2" fmla="*/ 28657 h 28656"/>
                <a:gd name="connsiteX3" fmla="*/ 85 w 593311"/>
                <a:gd name="connsiteY3" fmla="*/ 28657 h 28656"/>
              </a:gdLst>
              <a:ahLst/>
              <a:cxnLst>
                <a:cxn ang="0">
                  <a:pos x="connsiteX0" y="connsiteY0"/>
                </a:cxn>
                <a:cxn ang="0">
                  <a:pos x="connsiteX1" y="connsiteY1"/>
                </a:cxn>
                <a:cxn ang="0">
                  <a:pos x="connsiteX2" y="connsiteY2"/>
                </a:cxn>
                <a:cxn ang="0">
                  <a:pos x="connsiteX3" y="connsiteY3"/>
                </a:cxn>
              </a:cxnLst>
              <a:rect l="l" t="t" r="r" b="b"/>
              <a:pathLst>
                <a:path w="593311" h="28656">
                  <a:moveTo>
                    <a:pt x="85" y="0"/>
                  </a:moveTo>
                  <a:lnTo>
                    <a:pt x="593396" y="0"/>
                  </a:lnTo>
                  <a:lnTo>
                    <a:pt x="593396" y="28657"/>
                  </a:lnTo>
                  <a:lnTo>
                    <a:pt x="85" y="28657"/>
                  </a:lnTo>
                  <a:close/>
                </a:path>
              </a:pathLst>
            </a:custGeom>
            <a:solidFill>
              <a:srgbClr val="000000"/>
            </a:solidFill>
            <a:ln w="3859" cap="flat">
              <a:noFill/>
              <a:prstDash val="solid"/>
              <a:miter/>
            </a:ln>
          </p:spPr>
          <p:txBody>
            <a:bodyPr rtlCol="0" anchor="ctr"/>
            <a:lstStyle/>
            <a:p>
              <a:endParaRPr lang="zh-CN" altLang="en-US"/>
            </a:p>
          </p:txBody>
        </p:sp>
        <p:sp>
          <p:nvSpPr>
            <p:cNvPr id="28" name="íṩḻíḍè">
              <a:extLst>
                <a:ext uri="{FF2B5EF4-FFF2-40B4-BE49-F238E27FC236}">
                  <a16:creationId xmlns:a16="http://schemas.microsoft.com/office/drawing/2014/main" id="{3F32B549-7478-F216-AD3E-496C7AD112B5}"/>
                </a:ext>
              </a:extLst>
            </p:cNvPr>
            <p:cNvSpPr/>
            <p:nvPr/>
          </p:nvSpPr>
          <p:spPr>
            <a:xfrm>
              <a:off x="7293449" y="-87181"/>
              <a:ext cx="506286" cy="876555"/>
            </a:xfrm>
            <a:custGeom>
              <a:avLst/>
              <a:gdLst>
                <a:gd name="connsiteX0" fmla="*/ 506287 w 506286"/>
                <a:gd name="connsiteY0" fmla="*/ 292160 h 876555"/>
                <a:gd name="connsiteX1" fmla="*/ 506287 w 506286"/>
                <a:gd name="connsiteY1" fmla="*/ 876556 h 876555"/>
                <a:gd name="connsiteX2" fmla="*/ 0 w 506286"/>
                <a:gd name="connsiteY2" fmla="*/ 584396 h 876555"/>
                <a:gd name="connsiteX3" fmla="*/ 0 w 506286"/>
                <a:gd name="connsiteY3" fmla="*/ 0 h 876555"/>
                <a:gd name="connsiteX4" fmla="*/ 506287 w 506286"/>
                <a:gd name="connsiteY4" fmla="*/ 292160 h 876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86" h="876555">
                  <a:moveTo>
                    <a:pt x="506287" y="292160"/>
                  </a:moveTo>
                  <a:lnTo>
                    <a:pt x="506287" y="876556"/>
                  </a:lnTo>
                  <a:lnTo>
                    <a:pt x="0" y="584396"/>
                  </a:lnTo>
                  <a:lnTo>
                    <a:pt x="0" y="0"/>
                  </a:lnTo>
                  <a:lnTo>
                    <a:pt x="506287" y="292160"/>
                  </a:lnTo>
                  <a:close/>
                </a:path>
              </a:pathLst>
            </a:custGeom>
            <a:solidFill>
              <a:srgbClr val="FFFFFF"/>
            </a:solidFill>
            <a:ln w="3859" cap="flat">
              <a:noFill/>
              <a:prstDash val="solid"/>
              <a:miter/>
            </a:ln>
          </p:spPr>
          <p:txBody>
            <a:bodyPr rtlCol="0" anchor="ctr"/>
            <a:lstStyle/>
            <a:p>
              <a:endParaRPr lang="zh-CN" altLang="en-US"/>
            </a:p>
          </p:txBody>
        </p:sp>
        <p:sp>
          <p:nvSpPr>
            <p:cNvPr id="30" name="ïş1íḑê">
              <a:extLst>
                <a:ext uri="{FF2B5EF4-FFF2-40B4-BE49-F238E27FC236}">
                  <a16:creationId xmlns:a16="http://schemas.microsoft.com/office/drawing/2014/main" id="{9F4F6A6D-BAD6-8761-3CB8-E77086B9EB40}"/>
                </a:ext>
              </a:extLst>
            </p:cNvPr>
            <p:cNvSpPr/>
            <p:nvPr/>
          </p:nvSpPr>
          <p:spPr>
            <a:xfrm>
              <a:off x="7293449" y="-379379"/>
              <a:ext cx="1012534" cy="584357"/>
            </a:xfrm>
            <a:custGeom>
              <a:avLst/>
              <a:gdLst>
                <a:gd name="connsiteX0" fmla="*/ 1012535 w 1012534"/>
                <a:gd name="connsiteY0" fmla="*/ 292198 h 584357"/>
                <a:gd name="connsiteX1" fmla="*/ 506287 w 1012534"/>
                <a:gd name="connsiteY1" fmla="*/ 584358 h 584357"/>
                <a:gd name="connsiteX2" fmla="*/ 0 w 1012534"/>
                <a:gd name="connsiteY2" fmla="*/ 292198 h 584357"/>
                <a:gd name="connsiteX3" fmla="*/ 506287 w 1012534"/>
                <a:gd name="connsiteY3" fmla="*/ 0 h 584357"/>
                <a:gd name="connsiteX4" fmla="*/ 1012535 w 1012534"/>
                <a:gd name="connsiteY4" fmla="*/ 292198 h 58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34" h="584357">
                  <a:moveTo>
                    <a:pt x="1012535" y="292198"/>
                  </a:moveTo>
                  <a:lnTo>
                    <a:pt x="506287" y="584358"/>
                  </a:lnTo>
                  <a:lnTo>
                    <a:pt x="0" y="292198"/>
                  </a:lnTo>
                  <a:lnTo>
                    <a:pt x="506287" y="0"/>
                  </a:lnTo>
                  <a:lnTo>
                    <a:pt x="1012535" y="292198"/>
                  </a:lnTo>
                  <a:close/>
                </a:path>
              </a:pathLst>
            </a:custGeom>
            <a:solidFill>
              <a:srgbClr val="BAA5FF"/>
            </a:solidFill>
            <a:ln w="3859" cap="flat">
              <a:noFill/>
              <a:prstDash val="solid"/>
              <a:miter/>
            </a:ln>
          </p:spPr>
          <p:txBody>
            <a:bodyPr rtlCol="0" anchor="ctr"/>
            <a:lstStyle/>
            <a:p>
              <a:endParaRPr lang="zh-CN" altLang="en-US"/>
            </a:p>
          </p:txBody>
        </p:sp>
        <p:sp>
          <p:nvSpPr>
            <p:cNvPr id="34" name="ïSlïḋé">
              <a:extLst>
                <a:ext uri="{FF2B5EF4-FFF2-40B4-BE49-F238E27FC236}">
                  <a16:creationId xmlns:a16="http://schemas.microsoft.com/office/drawing/2014/main" id="{28B32115-C496-89F6-3DBC-3208C2ADD78E}"/>
                </a:ext>
              </a:extLst>
            </p:cNvPr>
            <p:cNvSpPr/>
            <p:nvPr/>
          </p:nvSpPr>
          <p:spPr>
            <a:xfrm>
              <a:off x="7799736" y="-87181"/>
              <a:ext cx="506247" cy="876555"/>
            </a:xfrm>
            <a:custGeom>
              <a:avLst/>
              <a:gdLst>
                <a:gd name="connsiteX0" fmla="*/ 506248 w 506247"/>
                <a:gd name="connsiteY0" fmla="*/ 0 h 876555"/>
                <a:gd name="connsiteX1" fmla="*/ 506248 w 506247"/>
                <a:gd name="connsiteY1" fmla="*/ 584396 h 876555"/>
                <a:gd name="connsiteX2" fmla="*/ 0 w 506247"/>
                <a:gd name="connsiteY2" fmla="*/ 876556 h 876555"/>
                <a:gd name="connsiteX3" fmla="*/ 0 w 506247"/>
                <a:gd name="connsiteY3" fmla="*/ 292160 h 876555"/>
                <a:gd name="connsiteX4" fmla="*/ 506248 w 506247"/>
                <a:gd name="connsiteY4" fmla="*/ 0 h 876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47" h="876555">
                  <a:moveTo>
                    <a:pt x="506248" y="0"/>
                  </a:moveTo>
                  <a:lnTo>
                    <a:pt x="506248" y="584396"/>
                  </a:lnTo>
                  <a:lnTo>
                    <a:pt x="0" y="876556"/>
                  </a:lnTo>
                  <a:lnTo>
                    <a:pt x="0" y="292160"/>
                  </a:lnTo>
                  <a:lnTo>
                    <a:pt x="506248" y="0"/>
                  </a:lnTo>
                  <a:close/>
                </a:path>
              </a:pathLst>
            </a:custGeom>
            <a:solidFill>
              <a:srgbClr val="DBFE87"/>
            </a:solidFill>
            <a:ln w="3859" cap="flat">
              <a:noFill/>
              <a:prstDash val="solid"/>
              <a:miter/>
            </a:ln>
          </p:spPr>
          <p:txBody>
            <a:bodyPr rtlCol="0" anchor="ctr"/>
            <a:lstStyle/>
            <a:p>
              <a:endParaRPr lang="zh-CN" altLang="en-US"/>
            </a:p>
          </p:txBody>
        </p:sp>
        <p:sp>
          <p:nvSpPr>
            <p:cNvPr id="35" name="iṣlîḍé">
              <a:extLst>
                <a:ext uri="{FF2B5EF4-FFF2-40B4-BE49-F238E27FC236}">
                  <a16:creationId xmlns:a16="http://schemas.microsoft.com/office/drawing/2014/main" id="{1B73BA1C-AE98-A25E-07F5-DF147E7AAF34}"/>
                </a:ext>
              </a:extLst>
            </p:cNvPr>
            <p:cNvSpPr/>
            <p:nvPr/>
          </p:nvSpPr>
          <p:spPr>
            <a:xfrm>
              <a:off x="7279132" y="-393708"/>
              <a:ext cx="1041131" cy="1197431"/>
            </a:xfrm>
            <a:custGeom>
              <a:avLst/>
              <a:gdLst>
                <a:gd name="connsiteX0" fmla="*/ 520689 w 1041131"/>
                <a:gd name="connsiteY0" fmla="*/ 1197431 h 1197431"/>
                <a:gd name="connsiteX1" fmla="*/ 513511 w 1041131"/>
                <a:gd name="connsiteY1" fmla="*/ 1195503 h 1197431"/>
                <a:gd name="connsiteX2" fmla="*/ 7263 w 1041131"/>
                <a:gd name="connsiteY2" fmla="*/ 903343 h 1197431"/>
                <a:gd name="connsiteX3" fmla="*/ 85 w 1041131"/>
                <a:gd name="connsiteY3" fmla="*/ 890924 h 1197431"/>
                <a:gd name="connsiteX4" fmla="*/ 85 w 1041131"/>
                <a:gd name="connsiteY4" fmla="*/ 306528 h 1197431"/>
                <a:gd name="connsiteX5" fmla="*/ 7263 w 1041131"/>
                <a:gd name="connsiteY5" fmla="*/ 294147 h 1197431"/>
                <a:gd name="connsiteX6" fmla="*/ 513434 w 1041131"/>
                <a:gd name="connsiteY6" fmla="*/ 1910 h 1197431"/>
                <a:gd name="connsiteX7" fmla="*/ 527790 w 1041131"/>
                <a:gd name="connsiteY7" fmla="*/ 1910 h 1197431"/>
                <a:gd name="connsiteX8" fmla="*/ 1034038 w 1041131"/>
                <a:gd name="connsiteY8" fmla="*/ 294147 h 1197431"/>
                <a:gd name="connsiteX9" fmla="*/ 1041216 w 1041131"/>
                <a:gd name="connsiteY9" fmla="*/ 306528 h 1197431"/>
                <a:gd name="connsiteX10" fmla="*/ 1041216 w 1041131"/>
                <a:gd name="connsiteY10" fmla="*/ 890924 h 1197431"/>
                <a:gd name="connsiteX11" fmla="*/ 1034038 w 1041131"/>
                <a:gd name="connsiteY11" fmla="*/ 903343 h 1197431"/>
                <a:gd name="connsiteX12" fmla="*/ 527790 w 1041131"/>
                <a:gd name="connsiteY12" fmla="*/ 1195503 h 1197431"/>
                <a:gd name="connsiteX13" fmla="*/ 520689 w 1041131"/>
                <a:gd name="connsiteY13" fmla="*/ 1197431 h 1197431"/>
                <a:gd name="connsiteX14" fmla="*/ 28759 w 1041131"/>
                <a:gd name="connsiteY14" fmla="*/ 882632 h 1197431"/>
                <a:gd name="connsiteX15" fmla="*/ 520689 w 1041131"/>
                <a:gd name="connsiteY15" fmla="*/ 1166538 h 1197431"/>
                <a:gd name="connsiteX16" fmla="*/ 1012581 w 1041131"/>
                <a:gd name="connsiteY16" fmla="*/ 882632 h 1197431"/>
                <a:gd name="connsiteX17" fmla="*/ 1012581 w 1041131"/>
                <a:gd name="connsiteY17" fmla="*/ 315013 h 1197431"/>
                <a:gd name="connsiteX18" fmla="*/ 520689 w 1041131"/>
                <a:gd name="connsiteY18" fmla="*/ 31069 h 1197431"/>
                <a:gd name="connsiteX19" fmla="*/ 28759 w 1041131"/>
                <a:gd name="connsiteY19" fmla="*/ 315013 h 119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41131" h="1197431">
                  <a:moveTo>
                    <a:pt x="520689" y="1197431"/>
                  </a:moveTo>
                  <a:cubicBezTo>
                    <a:pt x="518169" y="1197427"/>
                    <a:pt x="515694" y="1196762"/>
                    <a:pt x="513511" y="1195503"/>
                  </a:cubicBezTo>
                  <a:lnTo>
                    <a:pt x="7263" y="903343"/>
                  </a:lnTo>
                  <a:cubicBezTo>
                    <a:pt x="2835" y="900770"/>
                    <a:pt x="103" y="896043"/>
                    <a:pt x="85" y="890924"/>
                  </a:cubicBezTo>
                  <a:lnTo>
                    <a:pt x="85" y="306528"/>
                  </a:lnTo>
                  <a:cubicBezTo>
                    <a:pt x="93" y="301416"/>
                    <a:pt x="2829" y="296696"/>
                    <a:pt x="7263" y="294147"/>
                  </a:cubicBezTo>
                  <a:lnTo>
                    <a:pt x="513434" y="1910"/>
                  </a:lnTo>
                  <a:cubicBezTo>
                    <a:pt x="517880" y="-637"/>
                    <a:pt x="523344" y="-637"/>
                    <a:pt x="527790" y="1910"/>
                  </a:cubicBezTo>
                  <a:lnTo>
                    <a:pt x="1034038" y="294147"/>
                  </a:lnTo>
                  <a:cubicBezTo>
                    <a:pt x="1038472" y="296696"/>
                    <a:pt x="1041208" y="301416"/>
                    <a:pt x="1041216" y="306528"/>
                  </a:cubicBezTo>
                  <a:lnTo>
                    <a:pt x="1041216" y="890924"/>
                  </a:lnTo>
                  <a:cubicBezTo>
                    <a:pt x="1041198" y="896043"/>
                    <a:pt x="1038466" y="900770"/>
                    <a:pt x="1034038" y="903343"/>
                  </a:cubicBezTo>
                  <a:lnTo>
                    <a:pt x="527790" y="1195503"/>
                  </a:lnTo>
                  <a:cubicBezTo>
                    <a:pt x="525628" y="1196745"/>
                    <a:pt x="523183" y="1197409"/>
                    <a:pt x="520689" y="1197431"/>
                  </a:cubicBezTo>
                  <a:close/>
                  <a:moveTo>
                    <a:pt x="28759" y="882632"/>
                  </a:moveTo>
                  <a:lnTo>
                    <a:pt x="520689" y="1166538"/>
                  </a:lnTo>
                  <a:lnTo>
                    <a:pt x="1012581" y="882632"/>
                  </a:lnTo>
                  <a:lnTo>
                    <a:pt x="1012581" y="315013"/>
                  </a:lnTo>
                  <a:lnTo>
                    <a:pt x="520689" y="31069"/>
                  </a:lnTo>
                  <a:lnTo>
                    <a:pt x="28759" y="315013"/>
                  </a:lnTo>
                  <a:close/>
                </a:path>
              </a:pathLst>
            </a:custGeom>
            <a:solidFill>
              <a:srgbClr val="000000"/>
            </a:solidFill>
            <a:ln w="3859" cap="flat">
              <a:noFill/>
              <a:prstDash val="solid"/>
              <a:miter/>
            </a:ln>
          </p:spPr>
          <p:txBody>
            <a:bodyPr rtlCol="0" anchor="ctr"/>
            <a:lstStyle/>
            <a:p>
              <a:endParaRPr lang="zh-CN" altLang="en-US"/>
            </a:p>
          </p:txBody>
        </p:sp>
        <p:sp>
          <p:nvSpPr>
            <p:cNvPr id="36" name="iśḷîde">
              <a:extLst>
                <a:ext uri="{FF2B5EF4-FFF2-40B4-BE49-F238E27FC236}">
                  <a16:creationId xmlns:a16="http://schemas.microsoft.com/office/drawing/2014/main" id="{369F1438-7015-1BF0-BF87-ED787DD807F6}"/>
                </a:ext>
              </a:extLst>
            </p:cNvPr>
            <p:cNvSpPr/>
            <p:nvPr/>
          </p:nvSpPr>
          <p:spPr>
            <a:xfrm>
              <a:off x="7286310" y="-99638"/>
              <a:ext cx="1026852" cy="318964"/>
            </a:xfrm>
            <a:custGeom>
              <a:avLst/>
              <a:gdLst>
                <a:gd name="connsiteX0" fmla="*/ 513511 w 1026852"/>
                <a:gd name="connsiteY0" fmla="*/ 318965 h 318964"/>
                <a:gd name="connsiteX1" fmla="*/ 506333 w 1026852"/>
                <a:gd name="connsiteY1" fmla="*/ 317036 h 318964"/>
                <a:gd name="connsiteX2" fmla="*/ 85 w 1026852"/>
                <a:gd name="connsiteY2" fmla="*/ 24800 h 318964"/>
                <a:gd name="connsiteX3" fmla="*/ 14403 w 1026852"/>
                <a:gd name="connsiteY3" fmla="*/ 0 h 318964"/>
                <a:gd name="connsiteX4" fmla="*/ 513511 w 1026852"/>
                <a:gd name="connsiteY4" fmla="*/ 287994 h 318964"/>
                <a:gd name="connsiteX5" fmla="*/ 1012581 w 1026852"/>
                <a:gd name="connsiteY5" fmla="*/ 0 h 318964"/>
                <a:gd name="connsiteX6" fmla="*/ 1026937 w 1026852"/>
                <a:gd name="connsiteY6" fmla="*/ 24800 h 318964"/>
                <a:gd name="connsiteX7" fmla="*/ 520689 w 1026852"/>
                <a:gd name="connsiteY7" fmla="*/ 316959 h 318964"/>
                <a:gd name="connsiteX8" fmla="*/ 513511 w 1026852"/>
                <a:gd name="connsiteY8" fmla="*/ 318965 h 31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6852" h="318964">
                  <a:moveTo>
                    <a:pt x="513511" y="318965"/>
                  </a:moveTo>
                  <a:cubicBezTo>
                    <a:pt x="510991" y="318961"/>
                    <a:pt x="508516" y="318296"/>
                    <a:pt x="506333" y="317036"/>
                  </a:cubicBezTo>
                  <a:lnTo>
                    <a:pt x="85" y="24800"/>
                  </a:lnTo>
                  <a:lnTo>
                    <a:pt x="14403" y="0"/>
                  </a:lnTo>
                  <a:lnTo>
                    <a:pt x="513511" y="287994"/>
                  </a:lnTo>
                  <a:lnTo>
                    <a:pt x="1012581" y="0"/>
                  </a:lnTo>
                  <a:lnTo>
                    <a:pt x="1026937" y="24800"/>
                  </a:lnTo>
                  <a:lnTo>
                    <a:pt x="520689" y="316959"/>
                  </a:lnTo>
                  <a:cubicBezTo>
                    <a:pt x="518512" y="318241"/>
                    <a:pt x="516038" y="318932"/>
                    <a:pt x="513511" y="318965"/>
                  </a:cubicBezTo>
                  <a:close/>
                </a:path>
              </a:pathLst>
            </a:custGeom>
            <a:solidFill>
              <a:srgbClr val="000000"/>
            </a:solidFill>
            <a:ln w="3859" cap="flat">
              <a:noFill/>
              <a:prstDash val="solid"/>
              <a:miter/>
            </a:ln>
          </p:spPr>
          <p:txBody>
            <a:bodyPr rtlCol="0" anchor="ctr"/>
            <a:lstStyle/>
            <a:p>
              <a:endParaRPr lang="zh-CN" altLang="en-US"/>
            </a:p>
          </p:txBody>
        </p:sp>
        <p:sp>
          <p:nvSpPr>
            <p:cNvPr id="37" name="îśļïḑê">
              <a:extLst>
                <a:ext uri="{FF2B5EF4-FFF2-40B4-BE49-F238E27FC236}">
                  <a16:creationId xmlns:a16="http://schemas.microsoft.com/office/drawing/2014/main" id="{5D3337B7-8F3E-2712-FD53-28C0EF006E83}"/>
                </a:ext>
              </a:extLst>
            </p:cNvPr>
            <p:cNvSpPr/>
            <p:nvPr/>
          </p:nvSpPr>
          <p:spPr>
            <a:xfrm>
              <a:off x="7785380" y="204979"/>
              <a:ext cx="28673" cy="584357"/>
            </a:xfrm>
            <a:custGeom>
              <a:avLst/>
              <a:gdLst>
                <a:gd name="connsiteX0" fmla="*/ 0 w 28673"/>
                <a:gd name="connsiteY0" fmla="*/ 0 h 584357"/>
                <a:gd name="connsiteX1" fmla="*/ 28674 w 28673"/>
                <a:gd name="connsiteY1" fmla="*/ 0 h 584357"/>
                <a:gd name="connsiteX2" fmla="*/ 28674 w 28673"/>
                <a:gd name="connsiteY2" fmla="*/ 584358 h 584357"/>
                <a:gd name="connsiteX3" fmla="*/ 0 w 28673"/>
                <a:gd name="connsiteY3" fmla="*/ 584358 h 584357"/>
              </a:gdLst>
              <a:ahLst/>
              <a:cxnLst>
                <a:cxn ang="0">
                  <a:pos x="connsiteX0" y="connsiteY0"/>
                </a:cxn>
                <a:cxn ang="0">
                  <a:pos x="connsiteX1" y="connsiteY1"/>
                </a:cxn>
                <a:cxn ang="0">
                  <a:pos x="connsiteX2" y="connsiteY2"/>
                </a:cxn>
                <a:cxn ang="0">
                  <a:pos x="connsiteX3" y="connsiteY3"/>
                </a:cxn>
              </a:cxnLst>
              <a:rect l="l" t="t" r="r" b="b"/>
              <a:pathLst>
                <a:path w="28673" h="584357">
                  <a:moveTo>
                    <a:pt x="0" y="0"/>
                  </a:moveTo>
                  <a:lnTo>
                    <a:pt x="28674" y="0"/>
                  </a:lnTo>
                  <a:lnTo>
                    <a:pt x="28674" y="584358"/>
                  </a:lnTo>
                  <a:lnTo>
                    <a:pt x="0" y="584358"/>
                  </a:lnTo>
                  <a:close/>
                </a:path>
              </a:pathLst>
            </a:custGeom>
            <a:solidFill>
              <a:srgbClr val="000000"/>
            </a:solidFill>
            <a:ln w="3859" cap="flat">
              <a:noFill/>
              <a:prstDash val="solid"/>
              <a:miter/>
            </a:ln>
          </p:spPr>
          <p:txBody>
            <a:bodyPr rtlCol="0" anchor="ctr"/>
            <a:lstStyle/>
            <a:p>
              <a:endParaRPr lang="zh-CN" altLang="en-US"/>
            </a:p>
          </p:txBody>
        </p:sp>
        <p:grpSp>
          <p:nvGrpSpPr>
            <p:cNvPr id="38" name="图形 4">
              <a:extLst>
                <a:ext uri="{FF2B5EF4-FFF2-40B4-BE49-F238E27FC236}">
                  <a16:creationId xmlns:a16="http://schemas.microsoft.com/office/drawing/2014/main" id="{8A54E83C-B8CD-808D-178D-969BD243C159}"/>
                </a:ext>
              </a:extLst>
            </p:cNvPr>
            <p:cNvGrpSpPr/>
            <p:nvPr/>
          </p:nvGrpSpPr>
          <p:grpSpPr>
            <a:xfrm>
              <a:off x="1686455" y="-1251846"/>
              <a:ext cx="7402790" cy="3915400"/>
              <a:chOff x="-36837" y="436277"/>
              <a:chExt cx="7402790" cy="3915400"/>
            </a:xfrm>
          </p:grpSpPr>
          <p:sp>
            <p:nvSpPr>
              <p:cNvPr id="39" name="îṥ1îďé">
                <a:extLst>
                  <a:ext uri="{FF2B5EF4-FFF2-40B4-BE49-F238E27FC236}">
                    <a16:creationId xmlns:a16="http://schemas.microsoft.com/office/drawing/2014/main" id="{4ABBB47B-1DDC-AA0F-C9ED-9B3211AE77C2}"/>
                  </a:ext>
                </a:extLst>
              </p:cNvPr>
              <p:cNvSpPr/>
              <p:nvPr/>
            </p:nvSpPr>
            <p:spPr>
              <a:xfrm>
                <a:off x="-36837" y="3567998"/>
                <a:ext cx="779926" cy="134482"/>
              </a:xfrm>
              <a:custGeom>
                <a:avLst/>
                <a:gdLst>
                  <a:gd name="connsiteX0" fmla="*/ 1118477 w 1118392"/>
                  <a:gd name="connsiteY0" fmla="*/ 192845 h 192844"/>
                  <a:gd name="connsiteX1" fmla="*/ 975031 w 1118392"/>
                  <a:gd name="connsiteY1" fmla="*/ 132947 h 192844"/>
                  <a:gd name="connsiteX2" fmla="*/ 894606 w 1118392"/>
                  <a:gd name="connsiteY2" fmla="*/ 96422 h 192844"/>
                  <a:gd name="connsiteX3" fmla="*/ 814180 w 1118392"/>
                  <a:gd name="connsiteY3" fmla="*/ 132947 h 192844"/>
                  <a:gd name="connsiteX4" fmla="*/ 670734 w 1118392"/>
                  <a:gd name="connsiteY4" fmla="*/ 192845 h 192844"/>
                  <a:gd name="connsiteX5" fmla="*/ 527366 w 1118392"/>
                  <a:gd name="connsiteY5" fmla="*/ 132909 h 192844"/>
                  <a:gd name="connsiteX6" fmla="*/ 447017 w 1118392"/>
                  <a:gd name="connsiteY6" fmla="*/ 96422 h 192844"/>
                  <a:gd name="connsiteX7" fmla="*/ 366823 w 1118392"/>
                  <a:gd name="connsiteY7" fmla="*/ 132909 h 192844"/>
                  <a:gd name="connsiteX8" fmla="*/ 223570 w 1118392"/>
                  <a:gd name="connsiteY8" fmla="*/ 192845 h 192844"/>
                  <a:gd name="connsiteX9" fmla="*/ 80317 w 1118392"/>
                  <a:gd name="connsiteY9" fmla="*/ 132909 h 192844"/>
                  <a:gd name="connsiteX10" fmla="*/ 85 w 1118392"/>
                  <a:gd name="connsiteY10" fmla="*/ 96422 h 192844"/>
                  <a:gd name="connsiteX11" fmla="*/ 85 w 1118392"/>
                  <a:gd name="connsiteY11" fmla="*/ 0 h 192844"/>
                  <a:gd name="connsiteX12" fmla="*/ 143338 w 1118392"/>
                  <a:gd name="connsiteY12" fmla="*/ 59936 h 192844"/>
                  <a:gd name="connsiteX13" fmla="*/ 223570 w 1118392"/>
                  <a:gd name="connsiteY13" fmla="*/ 96422 h 192844"/>
                  <a:gd name="connsiteX14" fmla="*/ 303841 w 1118392"/>
                  <a:gd name="connsiteY14" fmla="*/ 59936 h 192844"/>
                  <a:gd name="connsiteX15" fmla="*/ 447094 w 1118392"/>
                  <a:gd name="connsiteY15" fmla="*/ 0 h 192844"/>
                  <a:gd name="connsiteX16" fmla="*/ 590386 w 1118392"/>
                  <a:gd name="connsiteY16" fmla="*/ 59975 h 192844"/>
                  <a:gd name="connsiteX17" fmla="*/ 670734 w 1118392"/>
                  <a:gd name="connsiteY17" fmla="*/ 96500 h 192844"/>
                  <a:gd name="connsiteX18" fmla="*/ 751160 w 1118392"/>
                  <a:gd name="connsiteY18" fmla="*/ 59975 h 192844"/>
                  <a:gd name="connsiteX19" fmla="*/ 894606 w 1118392"/>
                  <a:gd name="connsiteY19" fmla="*/ 77 h 192844"/>
                  <a:gd name="connsiteX20" fmla="*/ 1038052 w 1118392"/>
                  <a:gd name="connsiteY20" fmla="*/ 59975 h 192844"/>
                  <a:gd name="connsiteX21" fmla="*/ 1118477 w 1118392"/>
                  <a:gd name="connsiteY21" fmla="*/ 96500 h 19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18392" h="192844">
                    <a:moveTo>
                      <a:pt x="1118477" y="192845"/>
                    </a:moveTo>
                    <a:cubicBezTo>
                      <a:pt x="1044574" y="192845"/>
                      <a:pt x="1006020" y="159675"/>
                      <a:pt x="975031" y="132947"/>
                    </a:cubicBezTo>
                    <a:cubicBezTo>
                      <a:pt x="949522" y="110963"/>
                      <a:pt x="932580" y="96422"/>
                      <a:pt x="894606" y="96422"/>
                    </a:cubicBezTo>
                    <a:cubicBezTo>
                      <a:pt x="856631" y="96422"/>
                      <a:pt x="839689" y="110963"/>
                      <a:pt x="814180" y="132947"/>
                    </a:cubicBezTo>
                    <a:cubicBezTo>
                      <a:pt x="783152" y="159752"/>
                      <a:pt x="744560" y="192845"/>
                      <a:pt x="670734" y="192845"/>
                    </a:cubicBezTo>
                    <a:cubicBezTo>
                      <a:pt x="596908" y="192845"/>
                      <a:pt x="558355" y="159598"/>
                      <a:pt x="527366" y="132909"/>
                    </a:cubicBezTo>
                    <a:cubicBezTo>
                      <a:pt x="501856" y="110924"/>
                      <a:pt x="484914" y="96422"/>
                      <a:pt x="447017" y="96422"/>
                    </a:cubicBezTo>
                    <a:cubicBezTo>
                      <a:pt x="409120" y="96422"/>
                      <a:pt x="392294" y="110924"/>
                      <a:pt x="366823" y="132909"/>
                    </a:cubicBezTo>
                    <a:cubicBezTo>
                      <a:pt x="335834" y="159675"/>
                      <a:pt x="297319" y="192845"/>
                      <a:pt x="223570" y="192845"/>
                    </a:cubicBezTo>
                    <a:cubicBezTo>
                      <a:pt x="149821" y="192845"/>
                      <a:pt x="111268" y="159598"/>
                      <a:pt x="80317" y="132909"/>
                    </a:cubicBezTo>
                    <a:cubicBezTo>
                      <a:pt x="54847" y="110924"/>
                      <a:pt x="37866" y="96422"/>
                      <a:pt x="85" y="96422"/>
                    </a:cubicBezTo>
                    <a:lnTo>
                      <a:pt x="85" y="0"/>
                    </a:lnTo>
                    <a:cubicBezTo>
                      <a:pt x="73911" y="0"/>
                      <a:pt x="112387" y="33246"/>
                      <a:pt x="143338" y="59936"/>
                    </a:cubicBezTo>
                    <a:cubicBezTo>
                      <a:pt x="168847" y="81920"/>
                      <a:pt x="185789" y="96422"/>
                      <a:pt x="223570" y="96422"/>
                    </a:cubicBezTo>
                    <a:cubicBezTo>
                      <a:pt x="261352" y="96422"/>
                      <a:pt x="278371" y="81920"/>
                      <a:pt x="303841" y="59936"/>
                    </a:cubicBezTo>
                    <a:cubicBezTo>
                      <a:pt x="334715" y="33246"/>
                      <a:pt x="373307" y="0"/>
                      <a:pt x="447094" y="0"/>
                    </a:cubicBezTo>
                    <a:cubicBezTo>
                      <a:pt x="520882" y="0"/>
                      <a:pt x="559320" y="33324"/>
                      <a:pt x="590386" y="59975"/>
                    </a:cubicBezTo>
                    <a:cubicBezTo>
                      <a:pt x="615857" y="81959"/>
                      <a:pt x="632837" y="96500"/>
                      <a:pt x="670734" y="96500"/>
                    </a:cubicBezTo>
                    <a:cubicBezTo>
                      <a:pt x="708631" y="96500"/>
                      <a:pt x="725689" y="81959"/>
                      <a:pt x="751160" y="59975"/>
                    </a:cubicBezTo>
                    <a:cubicBezTo>
                      <a:pt x="782033" y="33285"/>
                      <a:pt x="820625" y="77"/>
                      <a:pt x="894606" y="77"/>
                    </a:cubicBezTo>
                    <a:cubicBezTo>
                      <a:pt x="968586" y="77"/>
                      <a:pt x="1007062" y="33285"/>
                      <a:pt x="1038052" y="59975"/>
                    </a:cubicBezTo>
                    <a:cubicBezTo>
                      <a:pt x="1063522" y="81959"/>
                      <a:pt x="1080503" y="96500"/>
                      <a:pt x="1118477" y="96500"/>
                    </a:cubicBezTo>
                    <a:close/>
                  </a:path>
                </a:pathLst>
              </a:custGeom>
              <a:solidFill>
                <a:srgbClr val="000000"/>
              </a:solidFill>
              <a:ln w="3859" cap="flat">
                <a:noFill/>
                <a:prstDash val="solid"/>
                <a:miter/>
              </a:ln>
            </p:spPr>
            <p:txBody>
              <a:bodyPr rtlCol="0" anchor="ctr"/>
              <a:lstStyle/>
              <a:p>
                <a:endParaRPr lang="zh-CN" altLang="en-US"/>
              </a:p>
            </p:txBody>
          </p:sp>
          <p:sp>
            <p:nvSpPr>
              <p:cNvPr id="40" name="íŝļïḑê">
                <a:extLst>
                  <a:ext uri="{FF2B5EF4-FFF2-40B4-BE49-F238E27FC236}">
                    <a16:creationId xmlns:a16="http://schemas.microsoft.com/office/drawing/2014/main" id="{AD77AC7F-697E-D256-1BCD-938981DE0D6A}"/>
                  </a:ext>
                </a:extLst>
              </p:cNvPr>
              <p:cNvSpPr/>
              <p:nvPr/>
            </p:nvSpPr>
            <p:spPr>
              <a:xfrm>
                <a:off x="6463714" y="436277"/>
                <a:ext cx="902239" cy="163493"/>
              </a:xfrm>
              <a:custGeom>
                <a:avLst/>
                <a:gdLst>
                  <a:gd name="connsiteX0" fmla="*/ 902324 w 902239"/>
                  <a:gd name="connsiteY0" fmla="*/ 163494 h 163493"/>
                  <a:gd name="connsiteX1" fmla="*/ 784580 w 902239"/>
                  <a:gd name="connsiteY1" fmla="*/ 112043 h 163493"/>
                  <a:gd name="connsiteX2" fmla="*/ 721753 w 902239"/>
                  <a:gd name="connsiteY2" fmla="*/ 81650 h 163493"/>
                  <a:gd name="connsiteX3" fmla="*/ 658886 w 902239"/>
                  <a:gd name="connsiteY3" fmla="*/ 111927 h 163493"/>
                  <a:gd name="connsiteX4" fmla="*/ 541181 w 902239"/>
                  <a:gd name="connsiteY4" fmla="*/ 163378 h 163493"/>
                  <a:gd name="connsiteX5" fmla="*/ 423476 w 902239"/>
                  <a:gd name="connsiteY5" fmla="*/ 111927 h 163493"/>
                  <a:gd name="connsiteX6" fmla="*/ 360726 w 902239"/>
                  <a:gd name="connsiteY6" fmla="*/ 81650 h 163493"/>
                  <a:gd name="connsiteX7" fmla="*/ 298091 w 902239"/>
                  <a:gd name="connsiteY7" fmla="*/ 111888 h 163493"/>
                  <a:gd name="connsiteX8" fmla="*/ 180425 w 902239"/>
                  <a:gd name="connsiteY8" fmla="*/ 163378 h 163493"/>
                  <a:gd name="connsiteX9" fmla="*/ 62835 w 902239"/>
                  <a:gd name="connsiteY9" fmla="*/ 111888 h 163493"/>
                  <a:gd name="connsiteX10" fmla="*/ 85 w 902239"/>
                  <a:gd name="connsiteY10" fmla="*/ 81650 h 163493"/>
                  <a:gd name="connsiteX11" fmla="*/ 85 w 902239"/>
                  <a:gd name="connsiteY11" fmla="*/ 0 h 163493"/>
                  <a:gd name="connsiteX12" fmla="*/ 117713 w 902239"/>
                  <a:gd name="connsiteY12" fmla="*/ 51490 h 163493"/>
                  <a:gd name="connsiteX13" fmla="*/ 180347 w 902239"/>
                  <a:gd name="connsiteY13" fmla="*/ 81766 h 163493"/>
                  <a:gd name="connsiteX14" fmla="*/ 243059 w 902239"/>
                  <a:gd name="connsiteY14" fmla="*/ 51451 h 163493"/>
                  <a:gd name="connsiteX15" fmla="*/ 360649 w 902239"/>
                  <a:gd name="connsiteY15" fmla="*/ 0 h 163493"/>
                  <a:gd name="connsiteX16" fmla="*/ 478354 w 902239"/>
                  <a:gd name="connsiteY16" fmla="*/ 51451 h 163493"/>
                  <a:gd name="connsiteX17" fmla="*/ 541104 w 902239"/>
                  <a:gd name="connsiteY17" fmla="*/ 81766 h 163493"/>
                  <a:gd name="connsiteX18" fmla="*/ 603893 w 902239"/>
                  <a:gd name="connsiteY18" fmla="*/ 51451 h 163493"/>
                  <a:gd name="connsiteX19" fmla="*/ 721675 w 902239"/>
                  <a:gd name="connsiteY19" fmla="*/ 0 h 163493"/>
                  <a:gd name="connsiteX20" fmla="*/ 839342 w 902239"/>
                  <a:gd name="connsiteY20" fmla="*/ 51451 h 163493"/>
                  <a:gd name="connsiteX21" fmla="*/ 902208 w 902239"/>
                  <a:gd name="connsiteY21" fmla="*/ 81766 h 1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2239" h="163493">
                    <a:moveTo>
                      <a:pt x="902324" y="163494"/>
                    </a:moveTo>
                    <a:cubicBezTo>
                      <a:pt x="841387" y="163494"/>
                      <a:pt x="808546" y="133757"/>
                      <a:pt x="784580" y="112043"/>
                    </a:cubicBezTo>
                    <a:cubicBezTo>
                      <a:pt x="763702" y="93221"/>
                      <a:pt x="751121" y="81650"/>
                      <a:pt x="721753" y="81650"/>
                    </a:cubicBezTo>
                    <a:cubicBezTo>
                      <a:pt x="692384" y="81650"/>
                      <a:pt x="679765" y="93221"/>
                      <a:pt x="658886" y="111927"/>
                    </a:cubicBezTo>
                    <a:cubicBezTo>
                      <a:pt x="634921" y="133641"/>
                      <a:pt x="602079" y="163378"/>
                      <a:pt x="541181" y="163378"/>
                    </a:cubicBezTo>
                    <a:cubicBezTo>
                      <a:pt x="480284" y="163378"/>
                      <a:pt x="447442" y="133641"/>
                      <a:pt x="423476" y="111927"/>
                    </a:cubicBezTo>
                    <a:cubicBezTo>
                      <a:pt x="402637" y="93067"/>
                      <a:pt x="390056" y="81650"/>
                      <a:pt x="360726" y="81650"/>
                    </a:cubicBezTo>
                    <a:cubicBezTo>
                      <a:pt x="331396" y="81650"/>
                      <a:pt x="318892" y="93221"/>
                      <a:pt x="298091" y="111888"/>
                    </a:cubicBezTo>
                    <a:cubicBezTo>
                      <a:pt x="274126" y="133641"/>
                      <a:pt x="241284" y="163378"/>
                      <a:pt x="180425" y="163378"/>
                    </a:cubicBezTo>
                    <a:cubicBezTo>
                      <a:pt x="119565" y="163378"/>
                      <a:pt x="86801" y="133641"/>
                      <a:pt x="62835" y="111888"/>
                    </a:cubicBezTo>
                    <a:cubicBezTo>
                      <a:pt x="42073" y="93221"/>
                      <a:pt x="29492" y="81650"/>
                      <a:pt x="85" y="81650"/>
                    </a:cubicBezTo>
                    <a:lnTo>
                      <a:pt x="85" y="0"/>
                    </a:lnTo>
                    <a:cubicBezTo>
                      <a:pt x="60944" y="0"/>
                      <a:pt x="93747" y="29775"/>
                      <a:pt x="117713" y="51490"/>
                    </a:cubicBezTo>
                    <a:cubicBezTo>
                      <a:pt x="138514" y="70388"/>
                      <a:pt x="151095" y="81766"/>
                      <a:pt x="180347" y="81766"/>
                    </a:cubicBezTo>
                    <a:cubicBezTo>
                      <a:pt x="209600" y="81766"/>
                      <a:pt x="222220" y="70195"/>
                      <a:pt x="243059" y="51451"/>
                    </a:cubicBezTo>
                    <a:cubicBezTo>
                      <a:pt x="266986" y="29737"/>
                      <a:pt x="299789" y="0"/>
                      <a:pt x="360649" y="0"/>
                    </a:cubicBezTo>
                    <a:cubicBezTo>
                      <a:pt x="421508" y="0"/>
                      <a:pt x="454388" y="29737"/>
                      <a:pt x="478354" y="51451"/>
                    </a:cubicBezTo>
                    <a:cubicBezTo>
                      <a:pt x="499193" y="70350"/>
                      <a:pt x="511774" y="81766"/>
                      <a:pt x="541104" y="81766"/>
                    </a:cubicBezTo>
                    <a:cubicBezTo>
                      <a:pt x="570434" y="81766"/>
                      <a:pt x="583054" y="70195"/>
                      <a:pt x="603893" y="51451"/>
                    </a:cubicBezTo>
                    <a:cubicBezTo>
                      <a:pt x="627897" y="29737"/>
                      <a:pt x="660701" y="0"/>
                      <a:pt x="721675" y="0"/>
                    </a:cubicBezTo>
                    <a:cubicBezTo>
                      <a:pt x="782651" y="0"/>
                      <a:pt x="815377" y="29737"/>
                      <a:pt x="839342" y="51451"/>
                    </a:cubicBezTo>
                    <a:cubicBezTo>
                      <a:pt x="860259" y="70350"/>
                      <a:pt x="872840" y="81766"/>
                      <a:pt x="902208" y="81766"/>
                    </a:cubicBezTo>
                    <a:close/>
                  </a:path>
                </a:pathLst>
              </a:custGeom>
              <a:solidFill>
                <a:srgbClr val="000000"/>
              </a:solidFill>
              <a:ln w="3859" cap="flat">
                <a:noFill/>
                <a:prstDash val="solid"/>
                <a:miter/>
              </a:ln>
            </p:spPr>
            <p:txBody>
              <a:bodyPr rtlCol="0" anchor="ctr"/>
              <a:lstStyle/>
              <a:p>
                <a:endParaRPr lang="zh-CN" altLang="en-US"/>
              </a:p>
            </p:txBody>
          </p:sp>
          <p:sp>
            <p:nvSpPr>
              <p:cNvPr id="41" name="iṧ1îḋe">
                <a:extLst>
                  <a:ext uri="{FF2B5EF4-FFF2-40B4-BE49-F238E27FC236}">
                    <a16:creationId xmlns:a16="http://schemas.microsoft.com/office/drawing/2014/main" id="{A82D5202-7670-D3E2-FF9F-5B8EC8450CCF}"/>
                  </a:ext>
                </a:extLst>
              </p:cNvPr>
              <p:cNvSpPr/>
              <p:nvPr/>
            </p:nvSpPr>
            <p:spPr>
              <a:xfrm>
                <a:off x="6463830" y="652263"/>
                <a:ext cx="902123" cy="163493"/>
              </a:xfrm>
              <a:custGeom>
                <a:avLst/>
                <a:gdLst>
                  <a:gd name="connsiteX0" fmla="*/ 902208 w 902123"/>
                  <a:gd name="connsiteY0" fmla="*/ 163494 h 163493"/>
                  <a:gd name="connsiteX1" fmla="*/ 784464 w 902123"/>
                  <a:gd name="connsiteY1" fmla="*/ 112043 h 163493"/>
                  <a:gd name="connsiteX2" fmla="*/ 721675 w 902123"/>
                  <a:gd name="connsiteY2" fmla="*/ 81766 h 163493"/>
                  <a:gd name="connsiteX3" fmla="*/ 658809 w 902123"/>
                  <a:gd name="connsiteY3" fmla="*/ 112043 h 163493"/>
                  <a:gd name="connsiteX4" fmla="*/ 541104 w 902123"/>
                  <a:gd name="connsiteY4" fmla="*/ 163494 h 163493"/>
                  <a:gd name="connsiteX5" fmla="*/ 423399 w 902123"/>
                  <a:gd name="connsiteY5" fmla="*/ 112043 h 163493"/>
                  <a:gd name="connsiteX6" fmla="*/ 360648 w 902123"/>
                  <a:gd name="connsiteY6" fmla="*/ 81766 h 163493"/>
                  <a:gd name="connsiteX7" fmla="*/ 298014 w 902123"/>
                  <a:gd name="connsiteY7" fmla="*/ 112004 h 163493"/>
                  <a:gd name="connsiteX8" fmla="*/ 180347 w 902123"/>
                  <a:gd name="connsiteY8" fmla="*/ 163494 h 163493"/>
                  <a:gd name="connsiteX9" fmla="*/ 62758 w 902123"/>
                  <a:gd name="connsiteY9" fmla="*/ 112004 h 163493"/>
                  <a:gd name="connsiteX10" fmla="*/ 85 w 902123"/>
                  <a:gd name="connsiteY10" fmla="*/ 81766 h 163493"/>
                  <a:gd name="connsiteX11" fmla="*/ 85 w 902123"/>
                  <a:gd name="connsiteY11" fmla="*/ 0 h 163493"/>
                  <a:gd name="connsiteX12" fmla="*/ 117713 w 902123"/>
                  <a:gd name="connsiteY12" fmla="*/ 51489 h 163493"/>
                  <a:gd name="connsiteX13" fmla="*/ 180347 w 902123"/>
                  <a:gd name="connsiteY13" fmla="*/ 81766 h 163493"/>
                  <a:gd name="connsiteX14" fmla="*/ 243059 w 902123"/>
                  <a:gd name="connsiteY14" fmla="*/ 51451 h 163493"/>
                  <a:gd name="connsiteX15" fmla="*/ 360648 w 902123"/>
                  <a:gd name="connsiteY15" fmla="*/ 0 h 163493"/>
                  <a:gd name="connsiteX16" fmla="*/ 478354 w 902123"/>
                  <a:gd name="connsiteY16" fmla="*/ 51451 h 163493"/>
                  <a:gd name="connsiteX17" fmla="*/ 541104 w 902123"/>
                  <a:gd name="connsiteY17" fmla="*/ 81766 h 163493"/>
                  <a:gd name="connsiteX18" fmla="*/ 603893 w 902123"/>
                  <a:gd name="connsiteY18" fmla="*/ 51451 h 163493"/>
                  <a:gd name="connsiteX19" fmla="*/ 721675 w 902123"/>
                  <a:gd name="connsiteY19" fmla="*/ 0 h 163493"/>
                  <a:gd name="connsiteX20" fmla="*/ 839342 w 902123"/>
                  <a:gd name="connsiteY20" fmla="*/ 51451 h 163493"/>
                  <a:gd name="connsiteX21" fmla="*/ 902208 w 902123"/>
                  <a:gd name="connsiteY21" fmla="*/ 81766 h 1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2123" h="163493">
                    <a:moveTo>
                      <a:pt x="902208" y="163494"/>
                    </a:moveTo>
                    <a:cubicBezTo>
                      <a:pt x="841272" y="163494"/>
                      <a:pt x="808430" y="133757"/>
                      <a:pt x="784464" y="112043"/>
                    </a:cubicBezTo>
                    <a:cubicBezTo>
                      <a:pt x="763586" y="93183"/>
                      <a:pt x="751005" y="81766"/>
                      <a:pt x="721675" y="81766"/>
                    </a:cubicBezTo>
                    <a:cubicBezTo>
                      <a:pt x="692346" y="81766"/>
                      <a:pt x="679687" y="93337"/>
                      <a:pt x="658809" y="112043"/>
                    </a:cubicBezTo>
                    <a:cubicBezTo>
                      <a:pt x="634844" y="133757"/>
                      <a:pt x="602002" y="163494"/>
                      <a:pt x="541104" y="163494"/>
                    </a:cubicBezTo>
                    <a:cubicBezTo>
                      <a:pt x="480206" y="163494"/>
                      <a:pt x="447365" y="133757"/>
                      <a:pt x="423399" y="112043"/>
                    </a:cubicBezTo>
                    <a:cubicBezTo>
                      <a:pt x="402559" y="93183"/>
                      <a:pt x="389979" y="81766"/>
                      <a:pt x="360648" y="81766"/>
                    </a:cubicBezTo>
                    <a:cubicBezTo>
                      <a:pt x="331319" y="81766"/>
                      <a:pt x="318815" y="93144"/>
                      <a:pt x="298014" y="112004"/>
                    </a:cubicBezTo>
                    <a:cubicBezTo>
                      <a:pt x="274049" y="133757"/>
                      <a:pt x="241207" y="163494"/>
                      <a:pt x="180347" y="163494"/>
                    </a:cubicBezTo>
                    <a:cubicBezTo>
                      <a:pt x="119488" y="163494"/>
                      <a:pt x="86723" y="133757"/>
                      <a:pt x="62758" y="112004"/>
                    </a:cubicBezTo>
                    <a:cubicBezTo>
                      <a:pt x="41957" y="93144"/>
                      <a:pt x="29376" y="81766"/>
                      <a:pt x="85" y="81766"/>
                    </a:cubicBezTo>
                    <a:lnTo>
                      <a:pt x="85" y="0"/>
                    </a:lnTo>
                    <a:cubicBezTo>
                      <a:pt x="60944" y="0"/>
                      <a:pt x="93747" y="29775"/>
                      <a:pt x="117713" y="51489"/>
                    </a:cubicBezTo>
                    <a:cubicBezTo>
                      <a:pt x="138514" y="70388"/>
                      <a:pt x="151095" y="81766"/>
                      <a:pt x="180347" y="81766"/>
                    </a:cubicBezTo>
                    <a:cubicBezTo>
                      <a:pt x="209600" y="81766"/>
                      <a:pt x="222219" y="70195"/>
                      <a:pt x="243059" y="51451"/>
                    </a:cubicBezTo>
                    <a:cubicBezTo>
                      <a:pt x="266986" y="29737"/>
                      <a:pt x="299789" y="0"/>
                      <a:pt x="360648" y="0"/>
                    </a:cubicBezTo>
                    <a:cubicBezTo>
                      <a:pt x="421508" y="0"/>
                      <a:pt x="454388" y="29737"/>
                      <a:pt x="478354" y="51451"/>
                    </a:cubicBezTo>
                    <a:cubicBezTo>
                      <a:pt x="499193" y="70350"/>
                      <a:pt x="511774" y="81766"/>
                      <a:pt x="541104" y="81766"/>
                    </a:cubicBezTo>
                    <a:cubicBezTo>
                      <a:pt x="570434" y="81766"/>
                      <a:pt x="583053" y="70195"/>
                      <a:pt x="603893" y="51451"/>
                    </a:cubicBezTo>
                    <a:cubicBezTo>
                      <a:pt x="627897" y="29737"/>
                      <a:pt x="660700" y="0"/>
                      <a:pt x="721675" y="0"/>
                    </a:cubicBezTo>
                    <a:cubicBezTo>
                      <a:pt x="782651" y="0"/>
                      <a:pt x="815377" y="29737"/>
                      <a:pt x="839342" y="51451"/>
                    </a:cubicBezTo>
                    <a:cubicBezTo>
                      <a:pt x="860259" y="70350"/>
                      <a:pt x="872840" y="81766"/>
                      <a:pt x="902208" y="81766"/>
                    </a:cubicBezTo>
                    <a:close/>
                  </a:path>
                </a:pathLst>
              </a:custGeom>
              <a:solidFill>
                <a:srgbClr val="000000"/>
              </a:solidFill>
              <a:ln w="3859" cap="flat">
                <a:noFill/>
                <a:prstDash val="solid"/>
                <a:miter/>
              </a:ln>
            </p:spPr>
            <p:txBody>
              <a:bodyPr rtlCol="0" anchor="ctr"/>
              <a:lstStyle/>
              <a:p>
                <a:endParaRPr lang="zh-CN" altLang="en-US"/>
              </a:p>
            </p:txBody>
          </p:sp>
          <p:sp>
            <p:nvSpPr>
              <p:cNvPr id="42" name="îŝ1iḍe">
                <a:extLst>
                  <a:ext uri="{FF2B5EF4-FFF2-40B4-BE49-F238E27FC236}">
                    <a16:creationId xmlns:a16="http://schemas.microsoft.com/office/drawing/2014/main" id="{F1F03021-4E37-3240-2173-B7BDA8DE6A34}"/>
                  </a:ext>
                </a:extLst>
              </p:cNvPr>
              <p:cNvSpPr/>
              <p:nvPr/>
            </p:nvSpPr>
            <p:spPr>
              <a:xfrm>
                <a:off x="5626617" y="3788070"/>
                <a:ext cx="1626993" cy="415502"/>
              </a:xfrm>
              <a:custGeom>
                <a:avLst/>
                <a:gdLst>
                  <a:gd name="connsiteX0" fmla="*/ 309854 w 1626993"/>
                  <a:gd name="connsiteY0" fmla="*/ 415503 h 415502"/>
                  <a:gd name="connsiteX1" fmla="*/ 0 w 1626993"/>
                  <a:gd name="connsiteY1" fmla="*/ 224818 h 415502"/>
                  <a:gd name="connsiteX2" fmla="*/ 116432 w 1626993"/>
                  <a:gd name="connsiteY2" fmla="*/ 35792 h 415502"/>
                  <a:gd name="connsiteX3" fmla="*/ 309854 w 1626993"/>
                  <a:gd name="connsiteY3" fmla="*/ 154854 h 415502"/>
                  <a:gd name="connsiteX4" fmla="*/ 561550 w 1626993"/>
                  <a:gd name="connsiteY4" fmla="*/ 0 h 415502"/>
                  <a:gd name="connsiteX5" fmla="*/ 813285 w 1626993"/>
                  <a:gd name="connsiteY5" fmla="*/ 154854 h 415502"/>
                  <a:gd name="connsiteX6" fmla="*/ 1065019 w 1626993"/>
                  <a:gd name="connsiteY6" fmla="*/ 0 h 415502"/>
                  <a:gd name="connsiteX7" fmla="*/ 1316947 w 1626993"/>
                  <a:gd name="connsiteY7" fmla="*/ 154893 h 415502"/>
                  <a:gd name="connsiteX8" fmla="*/ 1510601 w 1626993"/>
                  <a:gd name="connsiteY8" fmla="*/ 35753 h 415502"/>
                  <a:gd name="connsiteX9" fmla="*/ 1626994 w 1626993"/>
                  <a:gd name="connsiteY9" fmla="*/ 224818 h 415502"/>
                  <a:gd name="connsiteX10" fmla="*/ 1316947 w 1626993"/>
                  <a:gd name="connsiteY10" fmla="*/ 415464 h 415502"/>
                  <a:gd name="connsiteX11" fmla="*/ 1065058 w 1626993"/>
                  <a:gd name="connsiteY11" fmla="*/ 260610 h 415502"/>
                  <a:gd name="connsiteX12" fmla="*/ 813285 w 1626993"/>
                  <a:gd name="connsiteY12" fmla="*/ 415503 h 415502"/>
                  <a:gd name="connsiteX13" fmla="*/ 561550 w 1626993"/>
                  <a:gd name="connsiteY13" fmla="*/ 260610 h 415502"/>
                  <a:gd name="connsiteX14" fmla="*/ 309854 w 1626993"/>
                  <a:gd name="connsiteY14" fmla="*/ 415503 h 41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502">
                    <a:moveTo>
                      <a:pt x="309854" y="415503"/>
                    </a:moveTo>
                    <a:lnTo>
                      <a:pt x="0" y="224818"/>
                    </a:lnTo>
                    <a:lnTo>
                      <a:pt x="116432" y="35792"/>
                    </a:lnTo>
                    <a:lnTo>
                      <a:pt x="309854" y="154854"/>
                    </a:lnTo>
                    <a:lnTo>
                      <a:pt x="561550" y="0"/>
                    </a:lnTo>
                    <a:lnTo>
                      <a:pt x="813285" y="154854"/>
                    </a:lnTo>
                    <a:lnTo>
                      <a:pt x="1065019" y="0"/>
                    </a:lnTo>
                    <a:lnTo>
                      <a:pt x="1316947" y="154893"/>
                    </a:lnTo>
                    <a:lnTo>
                      <a:pt x="1510601" y="35753"/>
                    </a:lnTo>
                    <a:lnTo>
                      <a:pt x="1626994" y="224818"/>
                    </a:lnTo>
                    <a:lnTo>
                      <a:pt x="1316947" y="415464"/>
                    </a:lnTo>
                    <a:lnTo>
                      <a:pt x="1065058" y="260610"/>
                    </a:lnTo>
                    <a:lnTo>
                      <a:pt x="813285" y="415503"/>
                    </a:lnTo>
                    <a:lnTo>
                      <a:pt x="561550" y="260610"/>
                    </a:lnTo>
                    <a:lnTo>
                      <a:pt x="309854" y="415503"/>
                    </a:lnTo>
                    <a:close/>
                  </a:path>
                </a:pathLst>
              </a:custGeom>
              <a:solidFill>
                <a:srgbClr val="000000"/>
              </a:solidFill>
              <a:ln w="3859" cap="flat">
                <a:noFill/>
                <a:prstDash val="solid"/>
                <a:miter/>
              </a:ln>
            </p:spPr>
            <p:txBody>
              <a:bodyPr rtlCol="0" anchor="ctr"/>
              <a:lstStyle/>
              <a:p>
                <a:endParaRPr lang="zh-CN" altLang="en-US"/>
              </a:p>
            </p:txBody>
          </p:sp>
          <p:sp>
            <p:nvSpPr>
              <p:cNvPr id="43" name="îśḷïḓè">
                <a:extLst>
                  <a:ext uri="{FF2B5EF4-FFF2-40B4-BE49-F238E27FC236}">
                    <a16:creationId xmlns:a16="http://schemas.microsoft.com/office/drawing/2014/main" id="{FD11AF5E-0F6C-745D-F9DA-48D76DB20D93}"/>
                  </a:ext>
                </a:extLst>
              </p:cNvPr>
              <p:cNvSpPr/>
              <p:nvPr/>
            </p:nvSpPr>
            <p:spPr>
              <a:xfrm>
                <a:off x="5614558" y="3776002"/>
                <a:ext cx="1651484" cy="439682"/>
              </a:xfrm>
              <a:custGeom>
                <a:avLst/>
                <a:gdLst>
                  <a:gd name="connsiteX0" fmla="*/ 321998 w 1651484"/>
                  <a:gd name="connsiteY0" fmla="*/ 439681 h 439682"/>
                  <a:gd name="connsiteX1" fmla="*/ 315631 w 1651484"/>
                  <a:gd name="connsiteY1" fmla="*/ 437869 h 439682"/>
                  <a:gd name="connsiteX2" fmla="*/ 5777 w 1651484"/>
                  <a:gd name="connsiteY2" fmla="*/ 247222 h 439682"/>
                  <a:gd name="connsiteX3" fmla="*/ 1918 w 1651484"/>
                  <a:gd name="connsiteY3" fmla="*/ 230522 h 439682"/>
                  <a:gd name="connsiteX4" fmla="*/ 118349 w 1651484"/>
                  <a:gd name="connsiteY4" fmla="*/ 41534 h 439682"/>
                  <a:gd name="connsiteX5" fmla="*/ 126067 w 1651484"/>
                  <a:gd name="connsiteY5" fmla="*/ 36096 h 439682"/>
                  <a:gd name="connsiteX6" fmla="*/ 135214 w 1651484"/>
                  <a:gd name="connsiteY6" fmla="*/ 37601 h 439682"/>
                  <a:gd name="connsiteX7" fmla="*/ 322269 w 1651484"/>
                  <a:gd name="connsiteY7" fmla="*/ 152729 h 439682"/>
                  <a:gd name="connsiteX8" fmla="*/ 567636 w 1651484"/>
                  <a:gd name="connsiteY8" fmla="*/ 1808 h 439682"/>
                  <a:gd name="connsiteX9" fmla="*/ 580332 w 1651484"/>
                  <a:gd name="connsiteY9" fmla="*/ 1808 h 439682"/>
                  <a:gd name="connsiteX10" fmla="*/ 825738 w 1651484"/>
                  <a:gd name="connsiteY10" fmla="*/ 152767 h 439682"/>
                  <a:gd name="connsiteX11" fmla="*/ 1071066 w 1651484"/>
                  <a:gd name="connsiteY11" fmla="*/ 1847 h 439682"/>
                  <a:gd name="connsiteX12" fmla="*/ 1083802 w 1651484"/>
                  <a:gd name="connsiteY12" fmla="*/ 1847 h 439682"/>
                  <a:gd name="connsiteX13" fmla="*/ 1329400 w 1651484"/>
                  <a:gd name="connsiteY13" fmla="*/ 152844 h 439682"/>
                  <a:gd name="connsiteX14" fmla="*/ 1516687 w 1651484"/>
                  <a:gd name="connsiteY14" fmla="*/ 37600 h 439682"/>
                  <a:gd name="connsiteX15" fmla="*/ 1533358 w 1651484"/>
                  <a:gd name="connsiteY15" fmla="*/ 41457 h 439682"/>
                  <a:gd name="connsiteX16" fmla="*/ 1649751 w 1651484"/>
                  <a:gd name="connsiteY16" fmla="*/ 230445 h 439682"/>
                  <a:gd name="connsiteX17" fmla="*/ 1645892 w 1651484"/>
                  <a:gd name="connsiteY17" fmla="*/ 247145 h 439682"/>
                  <a:gd name="connsiteX18" fmla="*/ 1335845 w 1651484"/>
                  <a:gd name="connsiteY18" fmla="*/ 437753 h 439682"/>
                  <a:gd name="connsiteX19" fmla="*/ 1323148 w 1651484"/>
                  <a:gd name="connsiteY19" fmla="*/ 437753 h 439682"/>
                  <a:gd name="connsiteX20" fmla="*/ 1077588 w 1651484"/>
                  <a:gd name="connsiteY20" fmla="*/ 286833 h 439682"/>
                  <a:gd name="connsiteX21" fmla="*/ 832221 w 1651484"/>
                  <a:gd name="connsiteY21" fmla="*/ 437791 h 439682"/>
                  <a:gd name="connsiteX22" fmla="*/ 819486 w 1651484"/>
                  <a:gd name="connsiteY22" fmla="*/ 437791 h 439682"/>
                  <a:gd name="connsiteX23" fmla="*/ 574081 w 1651484"/>
                  <a:gd name="connsiteY23" fmla="*/ 286833 h 439682"/>
                  <a:gd name="connsiteX24" fmla="*/ 328752 w 1651484"/>
                  <a:gd name="connsiteY24" fmla="*/ 437791 h 439682"/>
                  <a:gd name="connsiteX25" fmla="*/ 321998 w 1651484"/>
                  <a:gd name="connsiteY25" fmla="*/ 439681 h 439682"/>
                  <a:gd name="connsiteX26" fmla="*/ 573694 w 1651484"/>
                  <a:gd name="connsiteY26" fmla="*/ 260567 h 439682"/>
                  <a:gd name="connsiteX27" fmla="*/ 580062 w 1651484"/>
                  <a:gd name="connsiteY27" fmla="*/ 262380 h 439682"/>
                  <a:gd name="connsiteX28" fmla="*/ 825468 w 1651484"/>
                  <a:gd name="connsiteY28" fmla="*/ 413339 h 439682"/>
                  <a:gd name="connsiteX29" fmla="*/ 1070835 w 1651484"/>
                  <a:gd name="connsiteY29" fmla="*/ 262380 h 439682"/>
                  <a:gd name="connsiteX30" fmla="*/ 1083570 w 1651484"/>
                  <a:gd name="connsiteY30" fmla="*/ 262380 h 439682"/>
                  <a:gd name="connsiteX31" fmla="*/ 1329130 w 1651484"/>
                  <a:gd name="connsiteY31" fmla="*/ 413339 h 439682"/>
                  <a:gd name="connsiteX32" fmla="*/ 1622428 w 1651484"/>
                  <a:gd name="connsiteY32" fmla="*/ 232952 h 439682"/>
                  <a:gd name="connsiteX33" fmla="*/ 1518770 w 1651484"/>
                  <a:gd name="connsiteY33" fmla="*/ 64521 h 439682"/>
                  <a:gd name="connsiteX34" fmla="*/ 1335420 w 1651484"/>
                  <a:gd name="connsiteY34" fmla="*/ 177297 h 439682"/>
                  <a:gd name="connsiteX35" fmla="*/ 1322724 w 1651484"/>
                  <a:gd name="connsiteY35" fmla="*/ 177297 h 439682"/>
                  <a:gd name="connsiteX36" fmla="*/ 1077125 w 1651484"/>
                  <a:gd name="connsiteY36" fmla="*/ 26338 h 439682"/>
                  <a:gd name="connsiteX37" fmla="*/ 831797 w 1651484"/>
                  <a:gd name="connsiteY37" fmla="*/ 177258 h 439682"/>
                  <a:gd name="connsiteX38" fmla="*/ 819061 w 1651484"/>
                  <a:gd name="connsiteY38" fmla="*/ 177258 h 439682"/>
                  <a:gd name="connsiteX39" fmla="*/ 573656 w 1651484"/>
                  <a:gd name="connsiteY39" fmla="*/ 26338 h 439682"/>
                  <a:gd name="connsiteX40" fmla="*/ 328327 w 1651484"/>
                  <a:gd name="connsiteY40" fmla="*/ 177258 h 439682"/>
                  <a:gd name="connsiteX41" fmla="*/ 315592 w 1651484"/>
                  <a:gd name="connsiteY41" fmla="*/ 177258 h 439682"/>
                  <a:gd name="connsiteX42" fmla="*/ 132512 w 1651484"/>
                  <a:gd name="connsiteY42" fmla="*/ 64599 h 439682"/>
                  <a:gd name="connsiteX43" fmla="*/ 28816 w 1651484"/>
                  <a:gd name="connsiteY43" fmla="*/ 232952 h 439682"/>
                  <a:gd name="connsiteX44" fmla="*/ 322114 w 1651484"/>
                  <a:gd name="connsiteY44" fmla="*/ 413377 h 439682"/>
                  <a:gd name="connsiteX45" fmla="*/ 567481 w 1651484"/>
                  <a:gd name="connsiteY45" fmla="*/ 262419 h 439682"/>
                  <a:gd name="connsiteX46" fmla="*/ 573694 w 1651484"/>
                  <a:gd name="connsiteY46" fmla="*/ 260567 h 43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51484" h="439682">
                    <a:moveTo>
                      <a:pt x="321998" y="439681"/>
                    </a:moveTo>
                    <a:cubicBezTo>
                      <a:pt x="319750" y="439671"/>
                      <a:pt x="317547" y="439044"/>
                      <a:pt x="315631" y="437869"/>
                    </a:cubicBezTo>
                    <a:lnTo>
                      <a:pt x="5777" y="247222"/>
                    </a:lnTo>
                    <a:cubicBezTo>
                      <a:pt x="111" y="243666"/>
                      <a:pt x="-1614" y="236202"/>
                      <a:pt x="1918" y="230522"/>
                    </a:cubicBezTo>
                    <a:lnTo>
                      <a:pt x="118349" y="41534"/>
                    </a:lnTo>
                    <a:cubicBezTo>
                      <a:pt x="120093" y="38765"/>
                      <a:pt x="122872" y="36807"/>
                      <a:pt x="126067" y="36096"/>
                    </a:cubicBezTo>
                    <a:cubicBezTo>
                      <a:pt x="129195" y="35362"/>
                      <a:pt x="132486" y="35903"/>
                      <a:pt x="135214" y="37601"/>
                    </a:cubicBezTo>
                    <a:lnTo>
                      <a:pt x="322269" y="152729"/>
                    </a:lnTo>
                    <a:lnTo>
                      <a:pt x="567636" y="1808"/>
                    </a:lnTo>
                    <a:cubicBezTo>
                      <a:pt x="571524" y="-603"/>
                      <a:pt x="576444" y="-603"/>
                      <a:pt x="580332" y="1808"/>
                    </a:cubicBezTo>
                    <a:lnTo>
                      <a:pt x="825738" y="152767"/>
                    </a:lnTo>
                    <a:lnTo>
                      <a:pt x="1071066" y="1847"/>
                    </a:lnTo>
                    <a:cubicBezTo>
                      <a:pt x="1074969" y="-562"/>
                      <a:pt x="1079899" y="-562"/>
                      <a:pt x="1083802" y="1847"/>
                    </a:cubicBezTo>
                    <a:lnTo>
                      <a:pt x="1329400" y="152844"/>
                    </a:lnTo>
                    <a:lnTo>
                      <a:pt x="1516687" y="37600"/>
                    </a:lnTo>
                    <a:cubicBezTo>
                      <a:pt x="1522358" y="34075"/>
                      <a:pt x="1529814" y="35800"/>
                      <a:pt x="1533358" y="41457"/>
                    </a:cubicBezTo>
                    <a:lnTo>
                      <a:pt x="1649751" y="230445"/>
                    </a:lnTo>
                    <a:cubicBezTo>
                      <a:pt x="1653261" y="236128"/>
                      <a:pt x="1651540" y="243575"/>
                      <a:pt x="1645892" y="247145"/>
                    </a:cubicBezTo>
                    <a:lnTo>
                      <a:pt x="1335845" y="437753"/>
                    </a:lnTo>
                    <a:cubicBezTo>
                      <a:pt x="1331951" y="440146"/>
                      <a:pt x="1327042" y="440146"/>
                      <a:pt x="1323148" y="437753"/>
                    </a:cubicBezTo>
                    <a:lnTo>
                      <a:pt x="1077588" y="286833"/>
                    </a:lnTo>
                    <a:lnTo>
                      <a:pt x="832221" y="437791"/>
                    </a:lnTo>
                    <a:cubicBezTo>
                      <a:pt x="828313" y="440183"/>
                      <a:pt x="823394" y="440183"/>
                      <a:pt x="819486" y="437791"/>
                    </a:cubicBezTo>
                    <a:lnTo>
                      <a:pt x="574081" y="286833"/>
                    </a:lnTo>
                    <a:lnTo>
                      <a:pt x="328752" y="437791"/>
                    </a:lnTo>
                    <a:cubicBezTo>
                      <a:pt x="326733" y="439064"/>
                      <a:pt x="324385" y="439721"/>
                      <a:pt x="321998" y="439681"/>
                    </a:cubicBezTo>
                    <a:close/>
                    <a:moveTo>
                      <a:pt x="573694" y="260567"/>
                    </a:moveTo>
                    <a:cubicBezTo>
                      <a:pt x="575948" y="260539"/>
                      <a:pt x="578161" y="261169"/>
                      <a:pt x="580062" y="262380"/>
                    </a:cubicBezTo>
                    <a:lnTo>
                      <a:pt x="825468" y="413339"/>
                    </a:lnTo>
                    <a:lnTo>
                      <a:pt x="1070835" y="262380"/>
                    </a:lnTo>
                    <a:cubicBezTo>
                      <a:pt x="1074738" y="259971"/>
                      <a:pt x="1079667" y="259971"/>
                      <a:pt x="1083570" y="262380"/>
                    </a:cubicBezTo>
                    <a:lnTo>
                      <a:pt x="1329130" y="413339"/>
                    </a:lnTo>
                    <a:lnTo>
                      <a:pt x="1622428" y="232952"/>
                    </a:lnTo>
                    <a:lnTo>
                      <a:pt x="1518770" y="64521"/>
                    </a:lnTo>
                    <a:lnTo>
                      <a:pt x="1335420" y="177297"/>
                    </a:lnTo>
                    <a:cubicBezTo>
                      <a:pt x="1331527" y="179690"/>
                      <a:pt x="1326617" y="179690"/>
                      <a:pt x="1322724" y="177297"/>
                    </a:cubicBezTo>
                    <a:lnTo>
                      <a:pt x="1077125" y="26338"/>
                    </a:lnTo>
                    <a:lnTo>
                      <a:pt x="831797" y="177258"/>
                    </a:lnTo>
                    <a:cubicBezTo>
                      <a:pt x="827888" y="179650"/>
                      <a:pt x="822969" y="179650"/>
                      <a:pt x="819061" y="177258"/>
                    </a:cubicBezTo>
                    <a:lnTo>
                      <a:pt x="573656" y="26338"/>
                    </a:lnTo>
                    <a:lnTo>
                      <a:pt x="328327" y="177258"/>
                    </a:lnTo>
                    <a:cubicBezTo>
                      <a:pt x="324419" y="179650"/>
                      <a:pt x="319500" y="179650"/>
                      <a:pt x="315592" y="177258"/>
                    </a:cubicBezTo>
                    <a:lnTo>
                      <a:pt x="132512" y="64599"/>
                    </a:lnTo>
                    <a:lnTo>
                      <a:pt x="28816" y="232952"/>
                    </a:lnTo>
                    <a:lnTo>
                      <a:pt x="322114" y="413377"/>
                    </a:lnTo>
                    <a:lnTo>
                      <a:pt x="567481" y="262419"/>
                    </a:lnTo>
                    <a:cubicBezTo>
                      <a:pt x="569333" y="261223"/>
                      <a:pt x="571489" y="260580"/>
                      <a:pt x="573694" y="260567"/>
                    </a:cubicBezTo>
                    <a:close/>
                  </a:path>
                </a:pathLst>
              </a:custGeom>
              <a:solidFill>
                <a:srgbClr val="000000"/>
              </a:solidFill>
              <a:ln w="3859" cap="flat">
                <a:noFill/>
                <a:prstDash val="solid"/>
                <a:miter/>
              </a:ln>
            </p:spPr>
            <p:txBody>
              <a:bodyPr rtlCol="0" anchor="ctr"/>
              <a:lstStyle/>
              <a:p>
                <a:endParaRPr lang="zh-CN" altLang="en-US"/>
              </a:p>
            </p:txBody>
          </p:sp>
          <p:sp>
            <p:nvSpPr>
              <p:cNvPr id="44" name="íSľíḍê">
                <a:extLst>
                  <a:ext uri="{FF2B5EF4-FFF2-40B4-BE49-F238E27FC236}">
                    <a16:creationId xmlns:a16="http://schemas.microsoft.com/office/drawing/2014/main" id="{329CB150-7BE6-BF2A-71F4-00841698A895}"/>
                  </a:ext>
                </a:extLst>
              </p:cNvPr>
              <p:cNvSpPr/>
              <p:nvPr/>
            </p:nvSpPr>
            <p:spPr>
              <a:xfrm>
                <a:off x="5626617" y="3686981"/>
                <a:ext cx="1626993" cy="415464"/>
              </a:xfrm>
              <a:custGeom>
                <a:avLst/>
                <a:gdLst>
                  <a:gd name="connsiteX0" fmla="*/ 309854 w 1626993"/>
                  <a:gd name="connsiteY0" fmla="*/ 415465 h 415464"/>
                  <a:gd name="connsiteX1" fmla="*/ 0 w 1626993"/>
                  <a:gd name="connsiteY1" fmla="*/ 224818 h 415464"/>
                  <a:gd name="connsiteX2" fmla="*/ 116432 w 1626993"/>
                  <a:gd name="connsiteY2" fmla="*/ 35831 h 415464"/>
                  <a:gd name="connsiteX3" fmla="*/ 309854 w 1626993"/>
                  <a:gd name="connsiteY3" fmla="*/ 154854 h 415464"/>
                  <a:gd name="connsiteX4" fmla="*/ 561550 w 1626993"/>
                  <a:gd name="connsiteY4" fmla="*/ 0 h 415464"/>
                  <a:gd name="connsiteX5" fmla="*/ 813285 w 1626993"/>
                  <a:gd name="connsiteY5" fmla="*/ 154854 h 415464"/>
                  <a:gd name="connsiteX6" fmla="*/ 1065019 w 1626993"/>
                  <a:gd name="connsiteY6" fmla="*/ 39 h 415464"/>
                  <a:gd name="connsiteX7" fmla="*/ 1316947 w 1626993"/>
                  <a:gd name="connsiteY7" fmla="*/ 154854 h 415464"/>
                  <a:gd name="connsiteX8" fmla="*/ 1510601 w 1626993"/>
                  <a:gd name="connsiteY8" fmla="*/ 35792 h 415464"/>
                  <a:gd name="connsiteX9" fmla="*/ 1626994 w 1626993"/>
                  <a:gd name="connsiteY9" fmla="*/ 224857 h 415464"/>
                  <a:gd name="connsiteX10" fmla="*/ 1316947 w 1626993"/>
                  <a:gd name="connsiteY10" fmla="*/ 415465 h 415464"/>
                  <a:gd name="connsiteX11" fmla="*/ 1065058 w 1626993"/>
                  <a:gd name="connsiteY11" fmla="*/ 260610 h 415464"/>
                  <a:gd name="connsiteX12" fmla="*/ 813285 w 1626993"/>
                  <a:gd name="connsiteY12" fmla="*/ 415465 h 415464"/>
                  <a:gd name="connsiteX13" fmla="*/ 561550 w 1626993"/>
                  <a:gd name="connsiteY13" fmla="*/ 260649 h 415464"/>
                  <a:gd name="connsiteX14" fmla="*/ 309854 w 1626993"/>
                  <a:gd name="connsiteY14" fmla="*/ 415465 h 41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464">
                    <a:moveTo>
                      <a:pt x="309854" y="415465"/>
                    </a:moveTo>
                    <a:lnTo>
                      <a:pt x="0" y="224818"/>
                    </a:lnTo>
                    <a:lnTo>
                      <a:pt x="116432" y="35831"/>
                    </a:lnTo>
                    <a:lnTo>
                      <a:pt x="309854" y="154854"/>
                    </a:lnTo>
                    <a:lnTo>
                      <a:pt x="561550" y="0"/>
                    </a:lnTo>
                    <a:lnTo>
                      <a:pt x="813285" y="154854"/>
                    </a:lnTo>
                    <a:lnTo>
                      <a:pt x="1065019" y="39"/>
                    </a:lnTo>
                    <a:lnTo>
                      <a:pt x="1316947" y="154854"/>
                    </a:lnTo>
                    <a:lnTo>
                      <a:pt x="1510601" y="35792"/>
                    </a:lnTo>
                    <a:lnTo>
                      <a:pt x="1626994" y="224857"/>
                    </a:lnTo>
                    <a:lnTo>
                      <a:pt x="1316947" y="415465"/>
                    </a:lnTo>
                    <a:lnTo>
                      <a:pt x="1065058" y="260610"/>
                    </a:lnTo>
                    <a:lnTo>
                      <a:pt x="813285" y="415465"/>
                    </a:lnTo>
                    <a:lnTo>
                      <a:pt x="561550" y="260649"/>
                    </a:lnTo>
                    <a:lnTo>
                      <a:pt x="309854" y="415465"/>
                    </a:lnTo>
                    <a:close/>
                  </a:path>
                </a:pathLst>
              </a:custGeom>
              <a:solidFill>
                <a:srgbClr val="F2CF5A"/>
              </a:solidFill>
              <a:ln w="3859" cap="flat">
                <a:noFill/>
                <a:prstDash val="solid"/>
                <a:miter/>
              </a:ln>
            </p:spPr>
            <p:txBody>
              <a:bodyPr rtlCol="0" anchor="ctr"/>
              <a:lstStyle/>
              <a:p>
                <a:endParaRPr lang="zh-CN" altLang="en-US"/>
              </a:p>
            </p:txBody>
          </p:sp>
          <p:sp>
            <p:nvSpPr>
              <p:cNvPr id="45" name="îśḷîḋé">
                <a:extLst>
                  <a:ext uri="{FF2B5EF4-FFF2-40B4-BE49-F238E27FC236}">
                    <a16:creationId xmlns:a16="http://schemas.microsoft.com/office/drawing/2014/main" id="{436D9E21-BCD8-331E-6E6F-B0E8E414ABE9}"/>
                  </a:ext>
                </a:extLst>
              </p:cNvPr>
              <p:cNvSpPr/>
              <p:nvPr/>
            </p:nvSpPr>
            <p:spPr>
              <a:xfrm>
                <a:off x="5614505" y="3674927"/>
                <a:ext cx="1651457" cy="439631"/>
              </a:xfrm>
              <a:custGeom>
                <a:avLst/>
                <a:gdLst>
                  <a:gd name="connsiteX0" fmla="*/ 322051 w 1651457"/>
                  <a:gd name="connsiteY0" fmla="*/ 439629 h 439631"/>
                  <a:gd name="connsiteX1" fmla="*/ 315683 w 1651457"/>
                  <a:gd name="connsiteY1" fmla="*/ 437855 h 439631"/>
                  <a:gd name="connsiteX2" fmla="*/ 5829 w 1651457"/>
                  <a:gd name="connsiteY2" fmla="*/ 247170 h 439631"/>
                  <a:gd name="connsiteX3" fmla="*/ 427 w 1651457"/>
                  <a:gd name="connsiteY3" fmla="*/ 239457 h 439631"/>
                  <a:gd name="connsiteX4" fmla="*/ 1893 w 1651457"/>
                  <a:gd name="connsiteY4" fmla="*/ 230316 h 439631"/>
                  <a:gd name="connsiteX5" fmla="*/ 118324 w 1651457"/>
                  <a:gd name="connsiteY5" fmla="*/ 41328 h 439631"/>
                  <a:gd name="connsiteX6" fmla="*/ 134996 w 1651457"/>
                  <a:gd name="connsiteY6" fmla="*/ 37471 h 439631"/>
                  <a:gd name="connsiteX7" fmla="*/ 322051 w 1651457"/>
                  <a:gd name="connsiteY7" fmla="*/ 152599 h 439631"/>
                  <a:gd name="connsiteX8" fmla="*/ 567418 w 1651457"/>
                  <a:gd name="connsiteY8" fmla="*/ 1795 h 439631"/>
                  <a:gd name="connsiteX9" fmla="*/ 580115 w 1651457"/>
                  <a:gd name="connsiteY9" fmla="*/ 1795 h 439631"/>
                  <a:gd name="connsiteX10" fmla="*/ 825520 w 1651457"/>
                  <a:gd name="connsiteY10" fmla="*/ 152754 h 439631"/>
                  <a:gd name="connsiteX11" fmla="*/ 1070849 w 1651457"/>
                  <a:gd name="connsiteY11" fmla="*/ 1795 h 439631"/>
                  <a:gd name="connsiteX12" fmla="*/ 1083584 w 1651457"/>
                  <a:gd name="connsiteY12" fmla="*/ 1795 h 439631"/>
                  <a:gd name="connsiteX13" fmla="*/ 1329183 w 1651457"/>
                  <a:gd name="connsiteY13" fmla="*/ 152715 h 439631"/>
                  <a:gd name="connsiteX14" fmla="*/ 1516469 w 1651457"/>
                  <a:gd name="connsiteY14" fmla="*/ 37548 h 439631"/>
                  <a:gd name="connsiteX15" fmla="*/ 1525615 w 1651457"/>
                  <a:gd name="connsiteY15" fmla="*/ 36083 h 439631"/>
                  <a:gd name="connsiteX16" fmla="*/ 1533334 w 1651457"/>
                  <a:gd name="connsiteY16" fmla="*/ 41521 h 439631"/>
                  <a:gd name="connsiteX17" fmla="*/ 1649727 w 1651457"/>
                  <a:gd name="connsiteY17" fmla="*/ 230508 h 439631"/>
                  <a:gd name="connsiteX18" fmla="*/ 1645868 w 1651457"/>
                  <a:gd name="connsiteY18" fmla="*/ 247170 h 439631"/>
                  <a:gd name="connsiteX19" fmla="*/ 1335821 w 1651457"/>
                  <a:gd name="connsiteY19" fmla="*/ 437816 h 439631"/>
                  <a:gd name="connsiteX20" fmla="*/ 1323124 w 1651457"/>
                  <a:gd name="connsiteY20" fmla="*/ 437816 h 439631"/>
                  <a:gd name="connsiteX21" fmla="*/ 1077564 w 1651457"/>
                  <a:gd name="connsiteY21" fmla="*/ 286858 h 439631"/>
                  <a:gd name="connsiteX22" fmla="*/ 832197 w 1651457"/>
                  <a:gd name="connsiteY22" fmla="*/ 437816 h 439631"/>
                  <a:gd name="connsiteX23" fmla="*/ 819461 w 1651457"/>
                  <a:gd name="connsiteY23" fmla="*/ 437816 h 439631"/>
                  <a:gd name="connsiteX24" fmla="*/ 574056 w 1651457"/>
                  <a:gd name="connsiteY24" fmla="*/ 286896 h 439631"/>
                  <a:gd name="connsiteX25" fmla="*/ 328727 w 1651457"/>
                  <a:gd name="connsiteY25" fmla="*/ 437816 h 439631"/>
                  <a:gd name="connsiteX26" fmla="*/ 322051 w 1651457"/>
                  <a:gd name="connsiteY26" fmla="*/ 439629 h 439631"/>
                  <a:gd name="connsiteX27" fmla="*/ 1077255 w 1651457"/>
                  <a:gd name="connsiteY27" fmla="*/ 260515 h 439631"/>
                  <a:gd name="connsiteX28" fmla="*/ 1083623 w 1651457"/>
                  <a:gd name="connsiteY28" fmla="*/ 262328 h 439631"/>
                  <a:gd name="connsiteX29" fmla="*/ 1329183 w 1651457"/>
                  <a:gd name="connsiteY29" fmla="*/ 413287 h 439631"/>
                  <a:gd name="connsiteX30" fmla="*/ 1622481 w 1651457"/>
                  <a:gd name="connsiteY30" fmla="*/ 232938 h 439631"/>
                  <a:gd name="connsiteX31" fmla="*/ 1518823 w 1651457"/>
                  <a:gd name="connsiteY31" fmla="*/ 64508 h 439631"/>
                  <a:gd name="connsiteX32" fmla="*/ 1335473 w 1651457"/>
                  <a:gd name="connsiteY32" fmla="*/ 177245 h 439631"/>
                  <a:gd name="connsiteX33" fmla="*/ 1322776 w 1651457"/>
                  <a:gd name="connsiteY33" fmla="*/ 177245 h 439631"/>
                  <a:gd name="connsiteX34" fmla="*/ 1077178 w 1651457"/>
                  <a:gd name="connsiteY34" fmla="*/ 26325 h 439631"/>
                  <a:gd name="connsiteX35" fmla="*/ 831849 w 1651457"/>
                  <a:gd name="connsiteY35" fmla="*/ 177245 h 439631"/>
                  <a:gd name="connsiteX36" fmla="*/ 819114 w 1651457"/>
                  <a:gd name="connsiteY36" fmla="*/ 177245 h 439631"/>
                  <a:gd name="connsiteX37" fmla="*/ 573708 w 1651457"/>
                  <a:gd name="connsiteY37" fmla="*/ 26286 h 439631"/>
                  <a:gd name="connsiteX38" fmla="*/ 328380 w 1651457"/>
                  <a:gd name="connsiteY38" fmla="*/ 177245 h 439631"/>
                  <a:gd name="connsiteX39" fmla="*/ 315645 w 1651457"/>
                  <a:gd name="connsiteY39" fmla="*/ 177245 h 439631"/>
                  <a:gd name="connsiteX40" fmla="*/ 132565 w 1651457"/>
                  <a:gd name="connsiteY40" fmla="*/ 64547 h 439631"/>
                  <a:gd name="connsiteX41" fmla="*/ 28869 w 1651457"/>
                  <a:gd name="connsiteY41" fmla="*/ 232900 h 439631"/>
                  <a:gd name="connsiteX42" fmla="*/ 322167 w 1651457"/>
                  <a:gd name="connsiteY42" fmla="*/ 413287 h 439631"/>
                  <a:gd name="connsiteX43" fmla="*/ 567534 w 1651457"/>
                  <a:gd name="connsiteY43" fmla="*/ 262366 h 439631"/>
                  <a:gd name="connsiteX44" fmla="*/ 580231 w 1651457"/>
                  <a:gd name="connsiteY44" fmla="*/ 262366 h 439631"/>
                  <a:gd name="connsiteX45" fmla="*/ 825636 w 1651457"/>
                  <a:gd name="connsiteY45" fmla="*/ 413287 h 439631"/>
                  <a:gd name="connsiteX46" fmla="*/ 1071003 w 1651457"/>
                  <a:gd name="connsiteY46" fmla="*/ 262328 h 439631"/>
                  <a:gd name="connsiteX47" fmla="*/ 1077255 w 1651457"/>
                  <a:gd name="connsiteY47" fmla="*/ 260515 h 439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51457" h="439631">
                    <a:moveTo>
                      <a:pt x="322051" y="439629"/>
                    </a:moveTo>
                    <a:cubicBezTo>
                      <a:pt x="319806" y="439633"/>
                      <a:pt x="317603" y="439019"/>
                      <a:pt x="315683" y="437855"/>
                    </a:cubicBezTo>
                    <a:lnTo>
                      <a:pt x="5829" y="247170"/>
                    </a:lnTo>
                    <a:cubicBezTo>
                      <a:pt x="3070" y="245423"/>
                      <a:pt x="1125" y="242646"/>
                      <a:pt x="427" y="239457"/>
                    </a:cubicBezTo>
                    <a:cubicBezTo>
                      <a:pt x="-337" y="236336"/>
                      <a:pt x="191" y="233041"/>
                      <a:pt x="1893" y="230316"/>
                    </a:cubicBezTo>
                    <a:lnTo>
                      <a:pt x="118324" y="41328"/>
                    </a:lnTo>
                    <a:cubicBezTo>
                      <a:pt x="121868" y="35670"/>
                      <a:pt x="129325" y="33945"/>
                      <a:pt x="134996" y="37471"/>
                    </a:cubicBezTo>
                    <a:lnTo>
                      <a:pt x="322051" y="152599"/>
                    </a:lnTo>
                    <a:lnTo>
                      <a:pt x="567418" y="1795"/>
                    </a:lnTo>
                    <a:cubicBezTo>
                      <a:pt x="571311" y="-598"/>
                      <a:pt x="576221" y="-598"/>
                      <a:pt x="580115" y="1795"/>
                    </a:cubicBezTo>
                    <a:lnTo>
                      <a:pt x="825520" y="152754"/>
                    </a:lnTo>
                    <a:lnTo>
                      <a:pt x="1070849" y="1795"/>
                    </a:lnTo>
                    <a:cubicBezTo>
                      <a:pt x="1074757" y="-596"/>
                      <a:pt x="1079676" y="-596"/>
                      <a:pt x="1083584" y="1795"/>
                    </a:cubicBezTo>
                    <a:lnTo>
                      <a:pt x="1329183" y="152715"/>
                    </a:lnTo>
                    <a:lnTo>
                      <a:pt x="1516469" y="37548"/>
                    </a:lnTo>
                    <a:cubicBezTo>
                      <a:pt x="1519202" y="35864"/>
                      <a:pt x="1522493" y="35337"/>
                      <a:pt x="1525615" y="36083"/>
                    </a:cubicBezTo>
                    <a:cubicBezTo>
                      <a:pt x="1528827" y="36757"/>
                      <a:pt x="1531619" y="38724"/>
                      <a:pt x="1533334" y="41521"/>
                    </a:cubicBezTo>
                    <a:lnTo>
                      <a:pt x="1649727" y="230508"/>
                    </a:lnTo>
                    <a:cubicBezTo>
                      <a:pt x="1653232" y="236180"/>
                      <a:pt x="1651510" y="243615"/>
                      <a:pt x="1645868" y="247170"/>
                    </a:cubicBezTo>
                    <a:lnTo>
                      <a:pt x="1335821" y="437816"/>
                    </a:lnTo>
                    <a:cubicBezTo>
                      <a:pt x="1331927" y="440210"/>
                      <a:pt x="1327017" y="440210"/>
                      <a:pt x="1323124" y="437816"/>
                    </a:cubicBezTo>
                    <a:lnTo>
                      <a:pt x="1077564" y="286858"/>
                    </a:lnTo>
                    <a:lnTo>
                      <a:pt x="832197" y="437816"/>
                    </a:lnTo>
                    <a:cubicBezTo>
                      <a:pt x="828289" y="440208"/>
                      <a:pt x="823370" y="440208"/>
                      <a:pt x="819461" y="437816"/>
                    </a:cubicBezTo>
                    <a:lnTo>
                      <a:pt x="574056" y="286896"/>
                    </a:lnTo>
                    <a:lnTo>
                      <a:pt x="328727" y="437816"/>
                    </a:lnTo>
                    <a:cubicBezTo>
                      <a:pt x="326723" y="439050"/>
                      <a:pt x="324405" y="439679"/>
                      <a:pt x="322051" y="439629"/>
                    </a:cubicBezTo>
                    <a:close/>
                    <a:moveTo>
                      <a:pt x="1077255" y="260515"/>
                    </a:moveTo>
                    <a:cubicBezTo>
                      <a:pt x="1079504" y="260525"/>
                      <a:pt x="1081707" y="261152"/>
                      <a:pt x="1083623" y="262328"/>
                    </a:cubicBezTo>
                    <a:lnTo>
                      <a:pt x="1329183" y="413287"/>
                    </a:lnTo>
                    <a:lnTo>
                      <a:pt x="1622481" y="232938"/>
                    </a:lnTo>
                    <a:lnTo>
                      <a:pt x="1518823" y="64508"/>
                    </a:lnTo>
                    <a:lnTo>
                      <a:pt x="1335473" y="177245"/>
                    </a:lnTo>
                    <a:cubicBezTo>
                      <a:pt x="1331579" y="179638"/>
                      <a:pt x="1326670" y="179638"/>
                      <a:pt x="1322776" y="177245"/>
                    </a:cubicBezTo>
                    <a:lnTo>
                      <a:pt x="1077178" y="26325"/>
                    </a:lnTo>
                    <a:lnTo>
                      <a:pt x="831849" y="177245"/>
                    </a:lnTo>
                    <a:cubicBezTo>
                      <a:pt x="827941" y="179636"/>
                      <a:pt x="823022" y="179636"/>
                      <a:pt x="819114" y="177245"/>
                    </a:cubicBezTo>
                    <a:lnTo>
                      <a:pt x="573708" y="26286"/>
                    </a:lnTo>
                    <a:lnTo>
                      <a:pt x="328380" y="177245"/>
                    </a:lnTo>
                    <a:cubicBezTo>
                      <a:pt x="324472" y="179636"/>
                      <a:pt x="319553" y="179636"/>
                      <a:pt x="315645" y="177245"/>
                    </a:cubicBezTo>
                    <a:lnTo>
                      <a:pt x="132565" y="64547"/>
                    </a:lnTo>
                    <a:lnTo>
                      <a:pt x="28869" y="232900"/>
                    </a:lnTo>
                    <a:lnTo>
                      <a:pt x="322167" y="413287"/>
                    </a:lnTo>
                    <a:lnTo>
                      <a:pt x="567534" y="262366"/>
                    </a:lnTo>
                    <a:cubicBezTo>
                      <a:pt x="571427" y="259973"/>
                      <a:pt x="576337" y="259973"/>
                      <a:pt x="580231" y="262366"/>
                    </a:cubicBezTo>
                    <a:lnTo>
                      <a:pt x="825636" y="413287"/>
                    </a:lnTo>
                    <a:lnTo>
                      <a:pt x="1071003" y="262328"/>
                    </a:lnTo>
                    <a:cubicBezTo>
                      <a:pt x="1072886" y="261172"/>
                      <a:pt x="1075046" y="260546"/>
                      <a:pt x="1077255" y="260515"/>
                    </a:cubicBezTo>
                    <a:close/>
                  </a:path>
                </a:pathLst>
              </a:custGeom>
              <a:solidFill>
                <a:srgbClr val="000000"/>
              </a:solidFill>
              <a:ln w="3859" cap="flat">
                <a:noFill/>
                <a:prstDash val="solid"/>
                <a:miter/>
              </a:ln>
            </p:spPr>
            <p:txBody>
              <a:bodyPr rtlCol="0" anchor="ctr"/>
              <a:lstStyle/>
              <a:p>
                <a:endParaRPr lang="zh-CN" altLang="en-US"/>
              </a:p>
            </p:txBody>
          </p:sp>
          <p:sp>
            <p:nvSpPr>
              <p:cNvPr id="46" name="iśḷïḍè">
                <a:extLst>
                  <a:ext uri="{FF2B5EF4-FFF2-40B4-BE49-F238E27FC236}">
                    <a16:creationId xmlns:a16="http://schemas.microsoft.com/office/drawing/2014/main" id="{869CD1EA-D171-0974-B299-DCEA027B8A11}"/>
                  </a:ext>
                </a:extLst>
              </p:cNvPr>
              <p:cNvSpPr/>
              <p:nvPr/>
            </p:nvSpPr>
            <p:spPr>
              <a:xfrm>
                <a:off x="1388884" y="3702254"/>
                <a:ext cx="1454604" cy="645566"/>
              </a:xfrm>
              <a:custGeom>
                <a:avLst/>
                <a:gdLst>
                  <a:gd name="connsiteX0" fmla="*/ 1454689 w 1454604"/>
                  <a:gd name="connsiteY0" fmla="*/ 645567 h 645566"/>
                  <a:gd name="connsiteX1" fmla="*/ 727387 w 1454604"/>
                  <a:gd name="connsiteY1" fmla="*/ 0 h 645566"/>
                  <a:gd name="connsiteX2" fmla="*/ 85 w 1454604"/>
                  <a:gd name="connsiteY2" fmla="*/ 645567 h 645566"/>
                </a:gdLst>
                <a:ahLst/>
                <a:cxnLst>
                  <a:cxn ang="0">
                    <a:pos x="connsiteX0" y="connsiteY0"/>
                  </a:cxn>
                  <a:cxn ang="0">
                    <a:pos x="connsiteX1" y="connsiteY1"/>
                  </a:cxn>
                  <a:cxn ang="0">
                    <a:pos x="connsiteX2" y="connsiteY2"/>
                  </a:cxn>
                </a:cxnLst>
                <a:rect l="l" t="t" r="r" b="b"/>
                <a:pathLst>
                  <a:path w="1454604" h="645566">
                    <a:moveTo>
                      <a:pt x="1454689" y="645567"/>
                    </a:moveTo>
                    <a:cubicBezTo>
                      <a:pt x="1411929" y="282016"/>
                      <a:pt x="1102654" y="0"/>
                      <a:pt x="727387" y="0"/>
                    </a:cubicBezTo>
                    <a:cubicBezTo>
                      <a:pt x="352120" y="0"/>
                      <a:pt x="42883" y="282016"/>
                      <a:pt x="85" y="645567"/>
                    </a:cubicBezTo>
                    <a:close/>
                  </a:path>
                </a:pathLst>
              </a:custGeom>
              <a:solidFill>
                <a:srgbClr val="000000"/>
              </a:solidFill>
              <a:ln w="3859" cap="flat">
                <a:noFill/>
                <a:prstDash val="solid"/>
                <a:miter/>
              </a:ln>
            </p:spPr>
            <p:txBody>
              <a:bodyPr rtlCol="0" anchor="ctr"/>
              <a:lstStyle/>
              <a:p>
                <a:endParaRPr lang="zh-CN" altLang="en-US"/>
              </a:p>
            </p:txBody>
          </p:sp>
          <p:sp>
            <p:nvSpPr>
              <p:cNvPr id="47" name="iş1íḋê">
                <a:extLst>
                  <a:ext uri="{FF2B5EF4-FFF2-40B4-BE49-F238E27FC236}">
                    <a16:creationId xmlns:a16="http://schemas.microsoft.com/office/drawing/2014/main" id="{99B249B5-B0D3-5F2D-F326-D0B1EFF5B329}"/>
                  </a:ext>
                </a:extLst>
              </p:cNvPr>
              <p:cNvSpPr/>
              <p:nvPr/>
            </p:nvSpPr>
            <p:spPr>
              <a:xfrm>
                <a:off x="1408180" y="3724123"/>
                <a:ext cx="1411574" cy="627554"/>
              </a:xfrm>
              <a:custGeom>
                <a:avLst/>
                <a:gdLst>
                  <a:gd name="connsiteX0" fmla="*/ 1411659 w 1411574"/>
                  <a:gd name="connsiteY0" fmla="*/ 627555 h 627554"/>
                  <a:gd name="connsiteX1" fmla="*/ 705969 w 1411574"/>
                  <a:gd name="connsiteY1" fmla="*/ 0 h 627554"/>
                  <a:gd name="connsiteX2" fmla="*/ 85 w 1411574"/>
                  <a:gd name="connsiteY2" fmla="*/ 627555 h 627554"/>
                </a:gdLst>
                <a:ahLst/>
                <a:cxnLst>
                  <a:cxn ang="0">
                    <a:pos x="connsiteX0" y="connsiteY0"/>
                  </a:cxn>
                  <a:cxn ang="0">
                    <a:pos x="connsiteX1" y="connsiteY1"/>
                  </a:cxn>
                  <a:cxn ang="0">
                    <a:pos x="connsiteX2" y="connsiteY2"/>
                  </a:cxn>
                </a:cxnLst>
                <a:rect l="l" t="t" r="r" b="b"/>
                <a:pathLst>
                  <a:path w="1411574" h="627554">
                    <a:moveTo>
                      <a:pt x="1411659" y="627555"/>
                    </a:moveTo>
                    <a:cubicBezTo>
                      <a:pt x="1370752" y="274302"/>
                      <a:pt x="1070430" y="0"/>
                      <a:pt x="705969" y="0"/>
                    </a:cubicBezTo>
                    <a:cubicBezTo>
                      <a:pt x="341507" y="0"/>
                      <a:pt x="41031" y="274302"/>
                      <a:pt x="85" y="627555"/>
                    </a:cubicBezTo>
                    <a:close/>
                  </a:path>
                </a:pathLst>
              </a:custGeom>
              <a:solidFill>
                <a:srgbClr val="F2CF5A"/>
              </a:solidFill>
              <a:ln w="3859" cap="flat">
                <a:solidFill>
                  <a:srgbClr val="000000"/>
                </a:solidFill>
                <a:prstDash val="solid"/>
                <a:miter/>
              </a:ln>
            </p:spPr>
            <p:txBody>
              <a:bodyPr rtlCol="0" anchor="ctr"/>
              <a:lstStyle/>
              <a:p>
                <a:endParaRPr lang="zh-CN" altLang="en-US"/>
              </a:p>
            </p:txBody>
          </p:sp>
          <p:sp>
            <p:nvSpPr>
              <p:cNvPr id="48" name="ïṡlïḋé">
                <a:extLst>
                  <a:ext uri="{FF2B5EF4-FFF2-40B4-BE49-F238E27FC236}">
                    <a16:creationId xmlns:a16="http://schemas.microsoft.com/office/drawing/2014/main" id="{12E4DED5-A126-6010-91BC-25CA9B85E176}"/>
                  </a:ext>
                </a:extLst>
              </p:cNvPr>
              <p:cNvSpPr/>
              <p:nvPr/>
            </p:nvSpPr>
            <p:spPr>
              <a:xfrm>
                <a:off x="2270785" y="390817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49" name="ïṩḻiḍé">
                <a:extLst>
                  <a:ext uri="{FF2B5EF4-FFF2-40B4-BE49-F238E27FC236}">
                    <a16:creationId xmlns:a16="http://schemas.microsoft.com/office/drawing/2014/main" id="{8176BF4B-9A95-89E6-C9FD-A4AFA0D73377}"/>
                  </a:ext>
                </a:extLst>
              </p:cNvPr>
              <p:cNvSpPr/>
              <p:nvPr/>
            </p:nvSpPr>
            <p:spPr>
              <a:xfrm>
                <a:off x="2270785"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0" name="íšľídê">
                <a:extLst>
                  <a:ext uri="{FF2B5EF4-FFF2-40B4-BE49-F238E27FC236}">
                    <a16:creationId xmlns:a16="http://schemas.microsoft.com/office/drawing/2014/main" id="{7F793D98-0D16-C5DB-028B-65FC7977E991}"/>
                  </a:ext>
                </a:extLst>
              </p:cNvPr>
              <p:cNvSpPr/>
              <p:nvPr/>
            </p:nvSpPr>
            <p:spPr>
              <a:xfrm>
                <a:off x="2270785"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1" name="îSľíďe">
                <a:extLst>
                  <a:ext uri="{FF2B5EF4-FFF2-40B4-BE49-F238E27FC236}">
                    <a16:creationId xmlns:a16="http://schemas.microsoft.com/office/drawing/2014/main" id="{C8D4158D-FBE4-5DFD-8AB0-A883F00690D6}"/>
                  </a:ext>
                </a:extLst>
              </p:cNvPr>
              <p:cNvSpPr/>
              <p:nvPr/>
            </p:nvSpPr>
            <p:spPr>
              <a:xfrm>
                <a:off x="2270785" y="3822821"/>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52" name="íṣḷíḓê">
                <a:extLst>
                  <a:ext uri="{FF2B5EF4-FFF2-40B4-BE49-F238E27FC236}">
                    <a16:creationId xmlns:a16="http://schemas.microsoft.com/office/drawing/2014/main" id="{5946D1F3-0CA3-4F2F-92B0-9C58E59DB987}"/>
                  </a:ext>
                </a:extLst>
              </p:cNvPr>
              <p:cNvSpPr/>
              <p:nvPr/>
            </p:nvSpPr>
            <p:spPr>
              <a:xfrm>
                <a:off x="2270785" y="424962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53" name="íšḷîḋe">
                <a:extLst>
                  <a:ext uri="{FF2B5EF4-FFF2-40B4-BE49-F238E27FC236}">
                    <a16:creationId xmlns:a16="http://schemas.microsoft.com/office/drawing/2014/main" id="{A61B8200-7BD7-1AED-1DDB-172C4278CD60}"/>
                  </a:ext>
                </a:extLst>
              </p:cNvPr>
              <p:cNvSpPr/>
              <p:nvPr/>
            </p:nvSpPr>
            <p:spPr>
              <a:xfrm>
                <a:off x="2270785"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4" name="îŝ1ïḓê">
                <a:extLst>
                  <a:ext uri="{FF2B5EF4-FFF2-40B4-BE49-F238E27FC236}">
                    <a16:creationId xmlns:a16="http://schemas.microsoft.com/office/drawing/2014/main" id="{03E2B96F-02B7-CF04-3420-0FE00F5178E1}"/>
                  </a:ext>
                </a:extLst>
              </p:cNvPr>
              <p:cNvSpPr/>
              <p:nvPr/>
            </p:nvSpPr>
            <p:spPr>
              <a:xfrm>
                <a:off x="2356189"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5" name="ïşḻiḑé">
                <a:extLst>
                  <a:ext uri="{FF2B5EF4-FFF2-40B4-BE49-F238E27FC236}">
                    <a16:creationId xmlns:a16="http://schemas.microsoft.com/office/drawing/2014/main" id="{40E56B80-908F-438F-C59C-9E8D8B32175A}"/>
                  </a:ext>
                </a:extLst>
              </p:cNvPr>
              <p:cNvSpPr/>
              <p:nvPr/>
            </p:nvSpPr>
            <p:spPr>
              <a:xfrm>
                <a:off x="2356189"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6" name="ïşḻiďè">
                <a:extLst>
                  <a:ext uri="{FF2B5EF4-FFF2-40B4-BE49-F238E27FC236}">
                    <a16:creationId xmlns:a16="http://schemas.microsoft.com/office/drawing/2014/main" id="{29DD8BAD-0F24-43AC-1999-1114BFFCEBFA}"/>
                  </a:ext>
                </a:extLst>
              </p:cNvPr>
              <p:cNvSpPr/>
              <p:nvPr/>
            </p:nvSpPr>
            <p:spPr>
              <a:xfrm>
                <a:off x="2356189" y="424962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57" name="íŝľiḍé">
                <a:extLst>
                  <a:ext uri="{FF2B5EF4-FFF2-40B4-BE49-F238E27FC236}">
                    <a16:creationId xmlns:a16="http://schemas.microsoft.com/office/drawing/2014/main" id="{8CF2CACE-5869-FE7B-415F-D2D124C5DDCD}"/>
                  </a:ext>
                </a:extLst>
              </p:cNvPr>
              <p:cNvSpPr/>
              <p:nvPr/>
            </p:nvSpPr>
            <p:spPr>
              <a:xfrm>
                <a:off x="2270785" y="3742482"/>
                <a:ext cx="27824" cy="22948"/>
              </a:xfrm>
              <a:custGeom>
                <a:avLst/>
                <a:gdLst>
                  <a:gd name="connsiteX0" fmla="*/ 14017 w 27824"/>
                  <a:gd name="connsiteY0" fmla="*/ 22949 h 22948"/>
                  <a:gd name="connsiteX1" fmla="*/ 27910 w 27824"/>
                  <a:gd name="connsiteY1" fmla="*/ 9064 h 22948"/>
                  <a:gd name="connsiteX2" fmla="*/ 27562 w 27824"/>
                  <a:gd name="connsiteY2" fmla="*/ 6055 h 22948"/>
                  <a:gd name="connsiteX3" fmla="*/ 3520 w 27824"/>
                  <a:gd name="connsiteY3" fmla="*/ 0 h 22948"/>
                  <a:gd name="connsiteX4" fmla="*/ 85 w 27824"/>
                  <a:gd name="connsiteY4" fmla="*/ 9064 h 22948"/>
                  <a:gd name="connsiteX5" fmla="*/ 14017 w 27824"/>
                  <a:gd name="connsiteY5" fmla="*/ 22948 h 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4" h="22948">
                    <a:moveTo>
                      <a:pt x="14017" y="22949"/>
                    </a:moveTo>
                    <a:cubicBezTo>
                      <a:pt x="21689" y="22949"/>
                      <a:pt x="27910" y="16732"/>
                      <a:pt x="27910" y="9064"/>
                    </a:cubicBezTo>
                    <a:cubicBezTo>
                      <a:pt x="27893" y="8052"/>
                      <a:pt x="27776" y="7045"/>
                      <a:pt x="27562" y="6055"/>
                    </a:cubicBezTo>
                    <a:cubicBezTo>
                      <a:pt x="19612" y="3934"/>
                      <a:pt x="11585" y="1890"/>
                      <a:pt x="3520" y="0"/>
                    </a:cubicBezTo>
                    <a:cubicBezTo>
                      <a:pt x="1310" y="2504"/>
                      <a:pt x="89" y="5726"/>
                      <a:pt x="85" y="9064"/>
                    </a:cubicBezTo>
                    <a:cubicBezTo>
                      <a:pt x="106" y="16738"/>
                      <a:pt x="6337" y="22949"/>
                      <a:pt x="14017" y="22948"/>
                    </a:cubicBezTo>
                    <a:close/>
                  </a:path>
                </a:pathLst>
              </a:custGeom>
              <a:solidFill>
                <a:srgbClr val="000000"/>
              </a:solidFill>
              <a:ln w="3859" cap="flat">
                <a:noFill/>
                <a:prstDash val="solid"/>
                <a:miter/>
              </a:ln>
            </p:spPr>
            <p:txBody>
              <a:bodyPr rtlCol="0" anchor="ctr"/>
              <a:lstStyle/>
              <a:p>
                <a:endParaRPr lang="zh-CN" altLang="en-US"/>
              </a:p>
            </p:txBody>
          </p:sp>
          <p:sp>
            <p:nvSpPr>
              <p:cNvPr id="58" name="ïṡḷiďé">
                <a:extLst>
                  <a:ext uri="{FF2B5EF4-FFF2-40B4-BE49-F238E27FC236}">
                    <a16:creationId xmlns:a16="http://schemas.microsoft.com/office/drawing/2014/main" id="{0A387BEB-AA4F-9CA5-726B-65A066F9A781}"/>
                  </a:ext>
                </a:extLst>
              </p:cNvPr>
              <p:cNvSpPr/>
              <p:nvPr/>
            </p:nvSpPr>
            <p:spPr>
              <a:xfrm>
                <a:off x="2356112" y="4335671"/>
                <a:ext cx="27824" cy="16006"/>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59" name="îṧļíḓè">
                <a:extLst>
                  <a:ext uri="{FF2B5EF4-FFF2-40B4-BE49-F238E27FC236}">
                    <a16:creationId xmlns:a16="http://schemas.microsoft.com/office/drawing/2014/main" id="{F331898B-3845-74C7-3979-1609BA5FA4C8}"/>
                  </a:ext>
                </a:extLst>
              </p:cNvPr>
              <p:cNvSpPr/>
              <p:nvPr/>
            </p:nvSpPr>
            <p:spPr>
              <a:xfrm>
                <a:off x="2099978"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60" name="ïṥlîḍe">
                <a:extLst>
                  <a:ext uri="{FF2B5EF4-FFF2-40B4-BE49-F238E27FC236}">
                    <a16:creationId xmlns:a16="http://schemas.microsoft.com/office/drawing/2014/main" id="{8AAB2E1E-C012-3F64-2840-5DBCE330ABA6}"/>
                  </a:ext>
                </a:extLst>
              </p:cNvPr>
              <p:cNvSpPr/>
              <p:nvPr/>
            </p:nvSpPr>
            <p:spPr>
              <a:xfrm>
                <a:off x="2185381"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61" name="i$1iḑê">
                <a:extLst>
                  <a:ext uri="{FF2B5EF4-FFF2-40B4-BE49-F238E27FC236}">
                    <a16:creationId xmlns:a16="http://schemas.microsoft.com/office/drawing/2014/main" id="{1DC9495A-650D-1F70-CEF1-A46D3B110EA7}"/>
                  </a:ext>
                </a:extLst>
              </p:cNvPr>
              <p:cNvSpPr/>
              <p:nvPr/>
            </p:nvSpPr>
            <p:spPr>
              <a:xfrm>
                <a:off x="2099978"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62" name="ïs1îḋé">
                <a:extLst>
                  <a:ext uri="{FF2B5EF4-FFF2-40B4-BE49-F238E27FC236}">
                    <a16:creationId xmlns:a16="http://schemas.microsoft.com/office/drawing/2014/main" id="{48CA5AA9-D5B5-01AD-AA36-A10BB17222EA}"/>
                  </a:ext>
                </a:extLst>
              </p:cNvPr>
              <p:cNvSpPr/>
              <p:nvPr/>
            </p:nvSpPr>
            <p:spPr>
              <a:xfrm>
                <a:off x="2185381"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3" name="îṩlîdè">
                <a:extLst>
                  <a:ext uri="{FF2B5EF4-FFF2-40B4-BE49-F238E27FC236}">
                    <a16:creationId xmlns:a16="http://schemas.microsoft.com/office/drawing/2014/main" id="{5825F442-DEF0-414D-8EFF-1FC6D126E6C7}"/>
                  </a:ext>
                </a:extLst>
              </p:cNvPr>
              <p:cNvSpPr/>
              <p:nvPr/>
            </p:nvSpPr>
            <p:spPr>
              <a:xfrm>
                <a:off x="2099978"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4" name="ïṧḻíḍê">
                <a:extLst>
                  <a:ext uri="{FF2B5EF4-FFF2-40B4-BE49-F238E27FC236}">
                    <a16:creationId xmlns:a16="http://schemas.microsoft.com/office/drawing/2014/main" id="{09D85C84-427E-21AF-0636-ED38565C53E6}"/>
                  </a:ext>
                </a:extLst>
              </p:cNvPr>
              <p:cNvSpPr/>
              <p:nvPr/>
            </p:nvSpPr>
            <p:spPr>
              <a:xfrm>
                <a:off x="2270785"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65" name="iṥlîḋè">
                <a:extLst>
                  <a:ext uri="{FF2B5EF4-FFF2-40B4-BE49-F238E27FC236}">
                    <a16:creationId xmlns:a16="http://schemas.microsoft.com/office/drawing/2014/main" id="{32FFD935-60CD-9A63-D016-8CDA1E57827D}"/>
                  </a:ext>
                </a:extLst>
              </p:cNvPr>
              <p:cNvSpPr/>
              <p:nvPr/>
            </p:nvSpPr>
            <p:spPr>
              <a:xfrm>
                <a:off x="2185381"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66" name="ïšlíďe">
                <a:extLst>
                  <a:ext uri="{FF2B5EF4-FFF2-40B4-BE49-F238E27FC236}">
                    <a16:creationId xmlns:a16="http://schemas.microsoft.com/office/drawing/2014/main" id="{7E40DB5C-B910-C712-1925-8B14E455BA87}"/>
                  </a:ext>
                </a:extLst>
              </p:cNvPr>
              <p:cNvSpPr/>
              <p:nvPr/>
            </p:nvSpPr>
            <p:spPr>
              <a:xfrm>
                <a:off x="2099978"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7" name="íŝḷidê">
                <a:extLst>
                  <a:ext uri="{FF2B5EF4-FFF2-40B4-BE49-F238E27FC236}">
                    <a16:creationId xmlns:a16="http://schemas.microsoft.com/office/drawing/2014/main" id="{99E924BC-7E84-C0CD-644A-6C687CEC5ECC}"/>
                  </a:ext>
                </a:extLst>
              </p:cNvPr>
              <p:cNvSpPr/>
              <p:nvPr/>
            </p:nvSpPr>
            <p:spPr>
              <a:xfrm>
                <a:off x="2185381"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8" name="î$ļïḓe">
                <a:extLst>
                  <a:ext uri="{FF2B5EF4-FFF2-40B4-BE49-F238E27FC236}">
                    <a16:creationId xmlns:a16="http://schemas.microsoft.com/office/drawing/2014/main" id="{1A28B894-D7FE-7963-1462-5EC399928523}"/>
                  </a:ext>
                </a:extLst>
              </p:cNvPr>
              <p:cNvSpPr/>
              <p:nvPr/>
            </p:nvSpPr>
            <p:spPr>
              <a:xfrm>
                <a:off x="2185381"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69" name="iśľïḑé">
                <a:extLst>
                  <a:ext uri="{FF2B5EF4-FFF2-40B4-BE49-F238E27FC236}">
                    <a16:creationId xmlns:a16="http://schemas.microsoft.com/office/drawing/2014/main" id="{7B5755D2-BCEF-CEDE-8DB0-7492CC5AD1AD}"/>
                  </a:ext>
                </a:extLst>
              </p:cNvPr>
              <p:cNvSpPr/>
              <p:nvPr/>
            </p:nvSpPr>
            <p:spPr>
              <a:xfrm>
                <a:off x="2356189" y="390817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70" name="işḷíde">
                <a:extLst>
                  <a:ext uri="{FF2B5EF4-FFF2-40B4-BE49-F238E27FC236}">
                    <a16:creationId xmlns:a16="http://schemas.microsoft.com/office/drawing/2014/main" id="{7F4A7A77-E8A6-A1AD-0A62-34452B16A95F}"/>
                  </a:ext>
                </a:extLst>
              </p:cNvPr>
              <p:cNvSpPr/>
              <p:nvPr/>
            </p:nvSpPr>
            <p:spPr>
              <a:xfrm>
                <a:off x="2185381"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1" name="îṩḷîḑè">
                <a:extLst>
                  <a:ext uri="{FF2B5EF4-FFF2-40B4-BE49-F238E27FC236}">
                    <a16:creationId xmlns:a16="http://schemas.microsoft.com/office/drawing/2014/main" id="{3C059BA3-CE2C-159D-3E95-125DE8BA352D}"/>
                  </a:ext>
                </a:extLst>
              </p:cNvPr>
              <p:cNvSpPr/>
              <p:nvPr/>
            </p:nvSpPr>
            <p:spPr>
              <a:xfrm>
                <a:off x="2185381"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2" name="ísļïdè">
                <a:extLst>
                  <a:ext uri="{FF2B5EF4-FFF2-40B4-BE49-F238E27FC236}">
                    <a16:creationId xmlns:a16="http://schemas.microsoft.com/office/drawing/2014/main" id="{2A77C436-DF28-7423-8294-00315B30C216}"/>
                  </a:ext>
                </a:extLst>
              </p:cNvPr>
              <p:cNvSpPr/>
              <p:nvPr/>
            </p:nvSpPr>
            <p:spPr>
              <a:xfrm>
                <a:off x="2185381"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3" name="íşḷiḓe">
                <a:extLst>
                  <a:ext uri="{FF2B5EF4-FFF2-40B4-BE49-F238E27FC236}">
                    <a16:creationId xmlns:a16="http://schemas.microsoft.com/office/drawing/2014/main" id="{65301A71-062A-A5BE-1AF6-4B80AA8D1A24}"/>
                  </a:ext>
                </a:extLst>
              </p:cNvPr>
              <p:cNvSpPr/>
              <p:nvPr/>
            </p:nvSpPr>
            <p:spPr>
              <a:xfrm>
                <a:off x="2697843"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74" name="i$ḷïḍe">
                <a:extLst>
                  <a:ext uri="{FF2B5EF4-FFF2-40B4-BE49-F238E27FC236}">
                    <a16:creationId xmlns:a16="http://schemas.microsoft.com/office/drawing/2014/main" id="{448AF3C9-7827-106C-53C8-E08506BF95C7}"/>
                  </a:ext>
                </a:extLst>
              </p:cNvPr>
              <p:cNvSpPr/>
              <p:nvPr/>
            </p:nvSpPr>
            <p:spPr>
              <a:xfrm>
                <a:off x="2612439"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5" name="ïşlîḍê">
                <a:extLst>
                  <a:ext uri="{FF2B5EF4-FFF2-40B4-BE49-F238E27FC236}">
                    <a16:creationId xmlns:a16="http://schemas.microsoft.com/office/drawing/2014/main" id="{292BD3B4-E12E-0ECA-ED1A-7F82915C6E87}"/>
                  </a:ext>
                </a:extLst>
              </p:cNvPr>
              <p:cNvSpPr/>
              <p:nvPr/>
            </p:nvSpPr>
            <p:spPr>
              <a:xfrm>
                <a:off x="2612439"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6" name="ísļïḑé">
                <a:extLst>
                  <a:ext uri="{FF2B5EF4-FFF2-40B4-BE49-F238E27FC236}">
                    <a16:creationId xmlns:a16="http://schemas.microsoft.com/office/drawing/2014/main" id="{0B0D45A8-BCCA-F9F0-F7C8-CFE18112D358}"/>
                  </a:ext>
                </a:extLst>
              </p:cNvPr>
              <p:cNvSpPr/>
              <p:nvPr/>
            </p:nvSpPr>
            <p:spPr>
              <a:xfrm>
                <a:off x="2612439"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7" name="iṧļíḑé">
                <a:extLst>
                  <a:ext uri="{FF2B5EF4-FFF2-40B4-BE49-F238E27FC236}">
                    <a16:creationId xmlns:a16="http://schemas.microsoft.com/office/drawing/2014/main" id="{988E7230-D846-153D-6A58-AA82CD8D2230}"/>
                  </a:ext>
                </a:extLst>
              </p:cNvPr>
              <p:cNvSpPr/>
              <p:nvPr/>
            </p:nvSpPr>
            <p:spPr>
              <a:xfrm>
                <a:off x="2527035"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8" name="îsliḑé">
                <a:extLst>
                  <a:ext uri="{FF2B5EF4-FFF2-40B4-BE49-F238E27FC236}">
                    <a16:creationId xmlns:a16="http://schemas.microsoft.com/office/drawing/2014/main" id="{C9250776-3B32-ACF3-B33A-76D83E490A53}"/>
                  </a:ext>
                </a:extLst>
              </p:cNvPr>
              <p:cNvSpPr/>
              <p:nvPr/>
            </p:nvSpPr>
            <p:spPr>
              <a:xfrm>
                <a:off x="2612439"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9" name="ïşlîḋê">
                <a:extLst>
                  <a:ext uri="{FF2B5EF4-FFF2-40B4-BE49-F238E27FC236}">
                    <a16:creationId xmlns:a16="http://schemas.microsoft.com/office/drawing/2014/main" id="{78B43702-F8E3-1A91-FDC6-E5B13F09130D}"/>
                  </a:ext>
                </a:extLst>
              </p:cNvPr>
              <p:cNvSpPr/>
              <p:nvPr/>
            </p:nvSpPr>
            <p:spPr>
              <a:xfrm>
                <a:off x="2612439"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80" name="íṥḻîďé">
                <a:extLst>
                  <a:ext uri="{FF2B5EF4-FFF2-40B4-BE49-F238E27FC236}">
                    <a16:creationId xmlns:a16="http://schemas.microsoft.com/office/drawing/2014/main" id="{F7C5A6DB-A9C6-B1B4-90CC-74D5FBA9C525}"/>
                  </a:ext>
                </a:extLst>
              </p:cNvPr>
              <p:cNvSpPr/>
              <p:nvPr/>
            </p:nvSpPr>
            <p:spPr>
              <a:xfrm>
                <a:off x="2783285" y="4249624"/>
                <a:ext cx="22923" cy="27769"/>
              </a:xfrm>
              <a:custGeom>
                <a:avLst/>
                <a:gdLst>
                  <a:gd name="connsiteX0" fmla="*/ 13978 w 22923"/>
                  <a:gd name="connsiteY0" fmla="*/ 27769 h 27769"/>
                  <a:gd name="connsiteX1" fmla="*/ 23009 w 22923"/>
                  <a:gd name="connsiteY1" fmla="*/ 24337 h 27769"/>
                  <a:gd name="connsiteX2" fmla="*/ 16988 w 22923"/>
                  <a:gd name="connsiteY2" fmla="*/ 347 h 27769"/>
                  <a:gd name="connsiteX3" fmla="*/ 13978 w 22923"/>
                  <a:gd name="connsiteY3" fmla="*/ 0 h 27769"/>
                  <a:gd name="connsiteX4" fmla="*/ 85 w 22923"/>
                  <a:gd name="connsiteY4" fmla="*/ 13885 h 27769"/>
                  <a:gd name="connsiteX5" fmla="*/ 13978 w 22923"/>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 h="27769">
                    <a:moveTo>
                      <a:pt x="13978" y="27769"/>
                    </a:moveTo>
                    <a:cubicBezTo>
                      <a:pt x="17306" y="27763"/>
                      <a:pt x="20517" y="26542"/>
                      <a:pt x="23009" y="24337"/>
                    </a:cubicBezTo>
                    <a:cubicBezTo>
                      <a:pt x="21156" y="16276"/>
                      <a:pt x="19149" y="8292"/>
                      <a:pt x="16988" y="347"/>
                    </a:cubicBezTo>
                    <a:cubicBezTo>
                      <a:pt x="16001" y="118"/>
                      <a:pt x="14991" y="1"/>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1" name="ïŝḷîḑê">
                <a:extLst>
                  <a:ext uri="{FF2B5EF4-FFF2-40B4-BE49-F238E27FC236}">
                    <a16:creationId xmlns:a16="http://schemas.microsoft.com/office/drawing/2014/main" id="{0965B7FC-5746-7915-12B5-C19571FE272A}"/>
                  </a:ext>
                </a:extLst>
              </p:cNvPr>
              <p:cNvSpPr/>
              <p:nvPr/>
            </p:nvSpPr>
            <p:spPr>
              <a:xfrm>
                <a:off x="2783246"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82" name="ïŝľidê">
                <a:extLst>
                  <a:ext uri="{FF2B5EF4-FFF2-40B4-BE49-F238E27FC236}">
                    <a16:creationId xmlns:a16="http://schemas.microsoft.com/office/drawing/2014/main" id="{AB1B85F9-E4C3-7747-A8C8-A15152B60552}"/>
                  </a:ext>
                </a:extLst>
              </p:cNvPr>
              <p:cNvSpPr/>
              <p:nvPr/>
            </p:nvSpPr>
            <p:spPr>
              <a:xfrm>
                <a:off x="2697804"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3" name="îšḷiḋè">
                <a:extLst>
                  <a:ext uri="{FF2B5EF4-FFF2-40B4-BE49-F238E27FC236}">
                    <a16:creationId xmlns:a16="http://schemas.microsoft.com/office/drawing/2014/main" id="{447E48B2-EC50-2E93-FB57-F8B088112915}"/>
                  </a:ext>
                </a:extLst>
              </p:cNvPr>
              <p:cNvSpPr/>
              <p:nvPr/>
            </p:nvSpPr>
            <p:spPr>
              <a:xfrm>
                <a:off x="2697804"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4" name="ïṧľîḓè">
                <a:extLst>
                  <a:ext uri="{FF2B5EF4-FFF2-40B4-BE49-F238E27FC236}">
                    <a16:creationId xmlns:a16="http://schemas.microsoft.com/office/drawing/2014/main" id="{4921942D-6724-AB03-7E39-8C11F64C64AC}"/>
                  </a:ext>
                </a:extLst>
              </p:cNvPr>
              <p:cNvSpPr/>
              <p:nvPr/>
            </p:nvSpPr>
            <p:spPr>
              <a:xfrm>
                <a:off x="2697804"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5" name="îşḻîḍe">
                <a:extLst>
                  <a:ext uri="{FF2B5EF4-FFF2-40B4-BE49-F238E27FC236}">
                    <a16:creationId xmlns:a16="http://schemas.microsoft.com/office/drawing/2014/main" id="{AEA33E02-A246-7D71-3352-4D088828DB12}"/>
                  </a:ext>
                </a:extLst>
              </p:cNvPr>
              <p:cNvSpPr/>
              <p:nvPr/>
            </p:nvSpPr>
            <p:spPr>
              <a:xfrm>
                <a:off x="2527035"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6" name="îśḻiḍê">
                <a:extLst>
                  <a:ext uri="{FF2B5EF4-FFF2-40B4-BE49-F238E27FC236}">
                    <a16:creationId xmlns:a16="http://schemas.microsoft.com/office/drawing/2014/main" id="{FE8625BC-DD1B-7818-B8F4-1D0463ABB74D}"/>
                  </a:ext>
                </a:extLst>
              </p:cNvPr>
              <p:cNvSpPr/>
              <p:nvPr/>
            </p:nvSpPr>
            <p:spPr>
              <a:xfrm>
                <a:off x="2441631"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7" name="ïsļíḋê">
                <a:extLst>
                  <a:ext uri="{FF2B5EF4-FFF2-40B4-BE49-F238E27FC236}">
                    <a16:creationId xmlns:a16="http://schemas.microsoft.com/office/drawing/2014/main" id="{B855C0A3-67B5-671A-D445-98A1898DE656}"/>
                  </a:ext>
                </a:extLst>
              </p:cNvPr>
              <p:cNvSpPr/>
              <p:nvPr/>
            </p:nvSpPr>
            <p:spPr>
              <a:xfrm>
                <a:off x="2441631"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8" name="išḻíďè">
                <a:extLst>
                  <a:ext uri="{FF2B5EF4-FFF2-40B4-BE49-F238E27FC236}">
                    <a16:creationId xmlns:a16="http://schemas.microsoft.com/office/drawing/2014/main" id="{B6737B56-09CA-F0A9-CBA9-F03D9AB43DF6}"/>
                  </a:ext>
                </a:extLst>
              </p:cNvPr>
              <p:cNvSpPr/>
              <p:nvPr/>
            </p:nvSpPr>
            <p:spPr>
              <a:xfrm>
                <a:off x="2441631"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9" name="i$lîďe">
                <a:extLst>
                  <a:ext uri="{FF2B5EF4-FFF2-40B4-BE49-F238E27FC236}">
                    <a16:creationId xmlns:a16="http://schemas.microsoft.com/office/drawing/2014/main" id="{60087B7E-5C0A-B669-1DCA-768554EF2B48}"/>
                  </a:ext>
                </a:extLst>
              </p:cNvPr>
              <p:cNvSpPr/>
              <p:nvPr/>
            </p:nvSpPr>
            <p:spPr>
              <a:xfrm>
                <a:off x="2441631"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0" name="iś1íďé">
                <a:extLst>
                  <a:ext uri="{FF2B5EF4-FFF2-40B4-BE49-F238E27FC236}">
                    <a16:creationId xmlns:a16="http://schemas.microsoft.com/office/drawing/2014/main" id="{B36CAE72-4E39-7566-37F9-2B9882E25DCC}"/>
                  </a:ext>
                </a:extLst>
              </p:cNvPr>
              <p:cNvSpPr/>
              <p:nvPr/>
            </p:nvSpPr>
            <p:spPr>
              <a:xfrm>
                <a:off x="2441631"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1" name="ïSlíḍê">
                <a:extLst>
                  <a:ext uri="{FF2B5EF4-FFF2-40B4-BE49-F238E27FC236}">
                    <a16:creationId xmlns:a16="http://schemas.microsoft.com/office/drawing/2014/main" id="{8407227E-8FBD-0A07-1AEB-9A5144482F64}"/>
                  </a:ext>
                </a:extLst>
              </p:cNvPr>
              <p:cNvSpPr/>
              <p:nvPr/>
            </p:nvSpPr>
            <p:spPr>
              <a:xfrm>
                <a:off x="2441631"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92" name="ïṥļïḋe">
                <a:extLst>
                  <a:ext uri="{FF2B5EF4-FFF2-40B4-BE49-F238E27FC236}">
                    <a16:creationId xmlns:a16="http://schemas.microsoft.com/office/drawing/2014/main" id="{9966EE9E-8DED-7599-333C-8B74DC86D567}"/>
                  </a:ext>
                </a:extLst>
              </p:cNvPr>
              <p:cNvSpPr/>
              <p:nvPr/>
            </p:nvSpPr>
            <p:spPr>
              <a:xfrm>
                <a:off x="2527035"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3" name="îṥļîḍê">
                <a:extLst>
                  <a:ext uri="{FF2B5EF4-FFF2-40B4-BE49-F238E27FC236}">
                    <a16:creationId xmlns:a16="http://schemas.microsoft.com/office/drawing/2014/main" id="{96247B56-0699-9F8A-88FA-8A96221D6FF7}"/>
                  </a:ext>
                </a:extLst>
              </p:cNvPr>
              <p:cNvSpPr/>
              <p:nvPr/>
            </p:nvSpPr>
            <p:spPr>
              <a:xfrm>
                <a:off x="2441631"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4" name="îṩḻîḑe">
                <a:extLst>
                  <a:ext uri="{FF2B5EF4-FFF2-40B4-BE49-F238E27FC236}">
                    <a16:creationId xmlns:a16="http://schemas.microsoft.com/office/drawing/2014/main" id="{3BAEC0B5-EAB6-CDA1-FC41-27BE59619FD5}"/>
                  </a:ext>
                </a:extLst>
              </p:cNvPr>
              <p:cNvSpPr/>
              <p:nvPr/>
            </p:nvSpPr>
            <p:spPr>
              <a:xfrm>
                <a:off x="2527035"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5" name="îSľïďe">
                <a:extLst>
                  <a:ext uri="{FF2B5EF4-FFF2-40B4-BE49-F238E27FC236}">
                    <a16:creationId xmlns:a16="http://schemas.microsoft.com/office/drawing/2014/main" id="{D2B40439-8AFD-B28B-559F-2163B473F128}"/>
                  </a:ext>
                </a:extLst>
              </p:cNvPr>
              <p:cNvSpPr/>
              <p:nvPr/>
            </p:nvSpPr>
            <p:spPr>
              <a:xfrm>
                <a:off x="2356189" y="3822821"/>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96" name="îṥliḍe">
                <a:extLst>
                  <a:ext uri="{FF2B5EF4-FFF2-40B4-BE49-F238E27FC236}">
                    <a16:creationId xmlns:a16="http://schemas.microsoft.com/office/drawing/2014/main" id="{5AC98189-53D6-0814-1D8B-AEA220D328E6}"/>
                  </a:ext>
                </a:extLst>
              </p:cNvPr>
              <p:cNvSpPr/>
              <p:nvPr/>
            </p:nvSpPr>
            <p:spPr>
              <a:xfrm>
                <a:off x="2527035"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7" name="îšľiḋè">
                <a:extLst>
                  <a:ext uri="{FF2B5EF4-FFF2-40B4-BE49-F238E27FC236}">
                    <a16:creationId xmlns:a16="http://schemas.microsoft.com/office/drawing/2014/main" id="{B015DC15-4E7A-2799-2054-08370BC040CA}"/>
                  </a:ext>
                </a:extLst>
              </p:cNvPr>
              <p:cNvSpPr/>
              <p:nvPr/>
            </p:nvSpPr>
            <p:spPr>
              <a:xfrm>
                <a:off x="2527035"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98" name="ï$ḻiďè">
                <a:extLst>
                  <a:ext uri="{FF2B5EF4-FFF2-40B4-BE49-F238E27FC236}">
                    <a16:creationId xmlns:a16="http://schemas.microsoft.com/office/drawing/2014/main" id="{D0CB34C9-3FB8-9896-40AF-EDB1BB1663D7}"/>
                  </a:ext>
                </a:extLst>
              </p:cNvPr>
              <p:cNvSpPr/>
              <p:nvPr/>
            </p:nvSpPr>
            <p:spPr>
              <a:xfrm>
                <a:off x="2356189"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99" name="íṥḷíḓè">
                <a:extLst>
                  <a:ext uri="{FF2B5EF4-FFF2-40B4-BE49-F238E27FC236}">
                    <a16:creationId xmlns:a16="http://schemas.microsoft.com/office/drawing/2014/main" id="{62A05CA6-3597-60E8-AD55-3E88F69BFEE3}"/>
                  </a:ext>
                </a:extLst>
              </p:cNvPr>
              <p:cNvSpPr/>
              <p:nvPr/>
            </p:nvSpPr>
            <p:spPr>
              <a:xfrm>
                <a:off x="1672920"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0" name="îśľiḑè">
                <a:extLst>
                  <a:ext uri="{FF2B5EF4-FFF2-40B4-BE49-F238E27FC236}">
                    <a16:creationId xmlns:a16="http://schemas.microsoft.com/office/drawing/2014/main" id="{F5C65E94-44DF-2982-58C9-342DDD7B66F2}"/>
                  </a:ext>
                </a:extLst>
              </p:cNvPr>
              <p:cNvSpPr/>
              <p:nvPr/>
            </p:nvSpPr>
            <p:spPr>
              <a:xfrm>
                <a:off x="1672920" y="3908174"/>
                <a:ext cx="27786" cy="27769"/>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1" name="ísļíḋé">
                <a:extLst>
                  <a:ext uri="{FF2B5EF4-FFF2-40B4-BE49-F238E27FC236}">
                    <a16:creationId xmlns:a16="http://schemas.microsoft.com/office/drawing/2014/main" id="{6F1DB28E-72B8-8C00-FD17-A2874F7CCC94}"/>
                  </a:ext>
                </a:extLst>
              </p:cNvPr>
              <p:cNvSpPr/>
              <p:nvPr/>
            </p:nvSpPr>
            <p:spPr>
              <a:xfrm>
                <a:off x="1758324"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02" name="ïŝlídé">
                <a:extLst>
                  <a:ext uri="{FF2B5EF4-FFF2-40B4-BE49-F238E27FC236}">
                    <a16:creationId xmlns:a16="http://schemas.microsoft.com/office/drawing/2014/main" id="{EE45C8CD-5CC7-E57B-5304-849AEF20BC6D}"/>
                  </a:ext>
                </a:extLst>
              </p:cNvPr>
              <p:cNvSpPr/>
              <p:nvPr/>
            </p:nvSpPr>
            <p:spPr>
              <a:xfrm>
                <a:off x="1672920"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3" name="íṣ1îďè">
                <a:extLst>
                  <a:ext uri="{FF2B5EF4-FFF2-40B4-BE49-F238E27FC236}">
                    <a16:creationId xmlns:a16="http://schemas.microsoft.com/office/drawing/2014/main" id="{FEA40C3C-A49E-6A77-FCC5-A3B6D6AA9BAD}"/>
                  </a:ext>
                </a:extLst>
              </p:cNvPr>
              <p:cNvSpPr/>
              <p:nvPr/>
            </p:nvSpPr>
            <p:spPr>
              <a:xfrm>
                <a:off x="1758324" y="424962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04" name="iṣ1iḍè">
                <a:extLst>
                  <a:ext uri="{FF2B5EF4-FFF2-40B4-BE49-F238E27FC236}">
                    <a16:creationId xmlns:a16="http://schemas.microsoft.com/office/drawing/2014/main" id="{91117632-3AEB-328E-4493-F776E1683390}"/>
                  </a:ext>
                </a:extLst>
              </p:cNvPr>
              <p:cNvSpPr/>
              <p:nvPr/>
            </p:nvSpPr>
            <p:spPr>
              <a:xfrm>
                <a:off x="1672920"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5" name="íṩḷïḍe">
                <a:extLst>
                  <a:ext uri="{FF2B5EF4-FFF2-40B4-BE49-F238E27FC236}">
                    <a16:creationId xmlns:a16="http://schemas.microsoft.com/office/drawing/2014/main" id="{6DB088A6-B787-1E7C-CCC2-36426D4BDA7B}"/>
                  </a:ext>
                </a:extLst>
              </p:cNvPr>
              <p:cNvSpPr/>
              <p:nvPr/>
            </p:nvSpPr>
            <p:spPr>
              <a:xfrm>
                <a:off x="1758324" y="3908174"/>
                <a:ext cx="27786" cy="27769"/>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6" name="îṩliḑe">
                <a:extLst>
                  <a:ext uri="{FF2B5EF4-FFF2-40B4-BE49-F238E27FC236}">
                    <a16:creationId xmlns:a16="http://schemas.microsoft.com/office/drawing/2014/main" id="{D21A8729-C999-4611-5DC0-F92C5F36480D}"/>
                  </a:ext>
                </a:extLst>
              </p:cNvPr>
              <p:cNvSpPr/>
              <p:nvPr/>
            </p:nvSpPr>
            <p:spPr>
              <a:xfrm>
                <a:off x="1758478" y="4164195"/>
                <a:ext cx="27863" cy="27846"/>
              </a:xfrm>
              <a:custGeom>
                <a:avLst/>
                <a:gdLst>
                  <a:gd name="connsiteX0" fmla="*/ 13862 w 27863"/>
                  <a:gd name="connsiteY0" fmla="*/ 27846 h 27846"/>
                  <a:gd name="connsiteX1" fmla="*/ 27947 w 27863"/>
                  <a:gd name="connsiteY1" fmla="*/ 14078 h 27846"/>
                  <a:gd name="connsiteX2" fmla="*/ 14171 w 27863"/>
                  <a:gd name="connsiteY2" fmla="*/ 1 h 27846"/>
                  <a:gd name="connsiteX3" fmla="*/ 86 w 27863"/>
                  <a:gd name="connsiteY3" fmla="*/ 13769 h 27846"/>
                  <a:gd name="connsiteX4" fmla="*/ 85 w 27863"/>
                  <a:gd name="connsiteY4" fmla="*/ 13923 h 27846"/>
                  <a:gd name="connsiteX5" fmla="*/ 13862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862" y="27846"/>
                    </a:moveTo>
                    <a:cubicBezTo>
                      <a:pt x="21556" y="27931"/>
                      <a:pt x="27862" y="21767"/>
                      <a:pt x="27947" y="14078"/>
                    </a:cubicBezTo>
                    <a:cubicBezTo>
                      <a:pt x="28033" y="6388"/>
                      <a:pt x="21865" y="86"/>
                      <a:pt x="14171" y="1"/>
                    </a:cubicBezTo>
                    <a:cubicBezTo>
                      <a:pt x="6477" y="-84"/>
                      <a:pt x="171" y="6080"/>
                      <a:pt x="86" y="13769"/>
                    </a:cubicBezTo>
                    <a:cubicBezTo>
                      <a:pt x="85" y="13821"/>
                      <a:pt x="85" y="13871"/>
                      <a:pt x="85" y="13923"/>
                    </a:cubicBezTo>
                    <a:cubicBezTo>
                      <a:pt x="63" y="21561"/>
                      <a:pt x="6220" y="27783"/>
                      <a:pt x="13862" y="27846"/>
                    </a:cubicBezTo>
                    <a:close/>
                  </a:path>
                </a:pathLst>
              </a:custGeom>
              <a:solidFill>
                <a:srgbClr val="000000"/>
              </a:solidFill>
              <a:ln w="3859" cap="flat">
                <a:noFill/>
                <a:prstDash val="solid"/>
                <a:miter/>
              </a:ln>
            </p:spPr>
            <p:txBody>
              <a:bodyPr rtlCol="0" anchor="ctr"/>
              <a:lstStyle/>
              <a:p>
                <a:endParaRPr lang="zh-CN" altLang="en-US"/>
              </a:p>
            </p:txBody>
          </p:sp>
          <p:sp>
            <p:nvSpPr>
              <p:cNvPr id="107" name="ïṡḻiḋe">
                <a:extLst>
                  <a:ext uri="{FF2B5EF4-FFF2-40B4-BE49-F238E27FC236}">
                    <a16:creationId xmlns:a16="http://schemas.microsoft.com/office/drawing/2014/main" id="{C8267017-53F9-1D27-6C37-4C6B84F3266E}"/>
                  </a:ext>
                </a:extLst>
              </p:cNvPr>
              <p:cNvSpPr/>
              <p:nvPr/>
            </p:nvSpPr>
            <p:spPr>
              <a:xfrm>
                <a:off x="1758324" y="3822821"/>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08" name="işľiďe">
                <a:extLst>
                  <a:ext uri="{FF2B5EF4-FFF2-40B4-BE49-F238E27FC236}">
                    <a16:creationId xmlns:a16="http://schemas.microsoft.com/office/drawing/2014/main" id="{ABDE5CAB-9743-0EAF-93A3-09D8CE5AD86A}"/>
                  </a:ext>
                </a:extLst>
              </p:cNvPr>
              <p:cNvSpPr/>
              <p:nvPr/>
            </p:nvSpPr>
            <p:spPr>
              <a:xfrm>
                <a:off x="1672920"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09" name="íSľiďe">
                <a:extLst>
                  <a:ext uri="{FF2B5EF4-FFF2-40B4-BE49-F238E27FC236}">
                    <a16:creationId xmlns:a16="http://schemas.microsoft.com/office/drawing/2014/main" id="{814CEC3A-B1D1-0BCB-451F-991BD153E5A2}"/>
                  </a:ext>
                </a:extLst>
              </p:cNvPr>
              <p:cNvSpPr/>
              <p:nvPr/>
            </p:nvSpPr>
            <p:spPr>
              <a:xfrm>
                <a:off x="1758324"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10" name="íṡḷiḋê">
                <a:extLst>
                  <a:ext uri="{FF2B5EF4-FFF2-40B4-BE49-F238E27FC236}">
                    <a16:creationId xmlns:a16="http://schemas.microsoft.com/office/drawing/2014/main" id="{742F7F8C-C5D7-35DE-5CBE-429761420128}"/>
                  </a:ext>
                </a:extLst>
              </p:cNvPr>
              <p:cNvSpPr/>
              <p:nvPr/>
            </p:nvSpPr>
            <p:spPr>
              <a:xfrm>
                <a:off x="2099978"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1" name="ïSliḓé">
                <a:extLst>
                  <a:ext uri="{FF2B5EF4-FFF2-40B4-BE49-F238E27FC236}">
                    <a16:creationId xmlns:a16="http://schemas.microsoft.com/office/drawing/2014/main" id="{8B04D2E0-8D5E-4A72-3142-8EB9C7DBC5FA}"/>
                  </a:ext>
                </a:extLst>
              </p:cNvPr>
              <p:cNvSpPr/>
              <p:nvPr/>
            </p:nvSpPr>
            <p:spPr>
              <a:xfrm>
                <a:off x="1502112"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12" name="íśḻïḑé">
                <a:extLst>
                  <a:ext uri="{FF2B5EF4-FFF2-40B4-BE49-F238E27FC236}">
                    <a16:creationId xmlns:a16="http://schemas.microsoft.com/office/drawing/2014/main" id="{B9388129-215E-7A77-A21A-FD91633D08E6}"/>
                  </a:ext>
                </a:extLst>
              </p:cNvPr>
              <p:cNvSpPr/>
              <p:nvPr/>
            </p:nvSpPr>
            <p:spPr>
              <a:xfrm>
                <a:off x="1502112" y="4334977"/>
                <a:ext cx="27787" cy="16700"/>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13" name="íşľïďè">
                <a:extLst>
                  <a:ext uri="{FF2B5EF4-FFF2-40B4-BE49-F238E27FC236}">
                    <a16:creationId xmlns:a16="http://schemas.microsoft.com/office/drawing/2014/main" id="{552F3662-63F0-14A1-F49A-CC30EE216546}"/>
                  </a:ext>
                </a:extLst>
              </p:cNvPr>
              <p:cNvSpPr/>
              <p:nvPr/>
            </p:nvSpPr>
            <p:spPr>
              <a:xfrm>
                <a:off x="1673074"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14" name="ïSļîḍè">
                <a:extLst>
                  <a:ext uri="{FF2B5EF4-FFF2-40B4-BE49-F238E27FC236}">
                    <a16:creationId xmlns:a16="http://schemas.microsoft.com/office/drawing/2014/main" id="{ABCC5CE7-C368-A46F-8AE1-8E74862A4DF8}"/>
                  </a:ext>
                </a:extLst>
              </p:cNvPr>
              <p:cNvSpPr/>
              <p:nvPr/>
            </p:nvSpPr>
            <p:spPr>
              <a:xfrm>
                <a:off x="1502112"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5" name="îṣļiḓe">
                <a:extLst>
                  <a:ext uri="{FF2B5EF4-FFF2-40B4-BE49-F238E27FC236}">
                    <a16:creationId xmlns:a16="http://schemas.microsoft.com/office/drawing/2014/main" id="{A8657DEF-EAA0-7824-0B2D-DC2FD4AA0D44}"/>
                  </a:ext>
                </a:extLst>
              </p:cNvPr>
              <p:cNvSpPr/>
              <p:nvPr/>
            </p:nvSpPr>
            <p:spPr>
              <a:xfrm>
                <a:off x="1502112"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16" name="îṣliḋe">
                <a:extLst>
                  <a:ext uri="{FF2B5EF4-FFF2-40B4-BE49-F238E27FC236}">
                    <a16:creationId xmlns:a16="http://schemas.microsoft.com/office/drawing/2014/main" id="{BFDD0D5A-4571-2A38-9FD4-EAFA397AFDE0}"/>
                  </a:ext>
                </a:extLst>
              </p:cNvPr>
              <p:cNvSpPr/>
              <p:nvPr/>
            </p:nvSpPr>
            <p:spPr>
              <a:xfrm>
                <a:off x="1421533" y="4249624"/>
                <a:ext cx="22962" cy="27749"/>
              </a:xfrm>
              <a:custGeom>
                <a:avLst/>
                <a:gdLst>
                  <a:gd name="connsiteX0" fmla="*/ 23047 w 22962"/>
                  <a:gd name="connsiteY0" fmla="*/ 13885 h 27749"/>
                  <a:gd name="connsiteX1" fmla="*/ 9154 w 22962"/>
                  <a:gd name="connsiteY1" fmla="*/ 0 h 27749"/>
                  <a:gd name="connsiteX2" fmla="*/ 6144 w 22962"/>
                  <a:gd name="connsiteY2" fmla="*/ 347 h 27749"/>
                  <a:gd name="connsiteX3" fmla="*/ 85 w 22962"/>
                  <a:gd name="connsiteY3" fmla="*/ 24337 h 27749"/>
                  <a:gd name="connsiteX4" fmla="*/ 19633 w 22962"/>
                  <a:gd name="connsiteY4" fmla="*/ 23005 h 27749"/>
                  <a:gd name="connsiteX5" fmla="*/ 23047 w 22962"/>
                  <a:gd name="connsiteY5" fmla="*/ 13885 h 2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2" h="27749">
                    <a:moveTo>
                      <a:pt x="23047" y="13885"/>
                    </a:moveTo>
                    <a:cubicBezTo>
                      <a:pt x="23047" y="6216"/>
                      <a:pt x="16827" y="0"/>
                      <a:pt x="9154" y="0"/>
                    </a:cubicBezTo>
                    <a:cubicBezTo>
                      <a:pt x="8140" y="-3"/>
                      <a:pt x="7130" y="113"/>
                      <a:pt x="6144" y="347"/>
                    </a:cubicBezTo>
                    <a:cubicBezTo>
                      <a:pt x="4021" y="8292"/>
                      <a:pt x="1976" y="16276"/>
                      <a:pt x="85" y="24337"/>
                    </a:cubicBezTo>
                    <a:cubicBezTo>
                      <a:pt x="5851" y="29364"/>
                      <a:pt x="14603" y="28768"/>
                      <a:pt x="19633" y="23005"/>
                    </a:cubicBezTo>
                    <a:cubicBezTo>
                      <a:pt x="21838" y="20479"/>
                      <a:pt x="23051" y="17238"/>
                      <a:pt x="23047" y="13885"/>
                    </a:cubicBezTo>
                    <a:close/>
                  </a:path>
                </a:pathLst>
              </a:custGeom>
              <a:solidFill>
                <a:srgbClr val="000000"/>
              </a:solidFill>
              <a:ln w="3859" cap="flat">
                <a:noFill/>
                <a:prstDash val="solid"/>
                <a:miter/>
              </a:ln>
            </p:spPr>
            <p:txBody>
              <a:bodyPr rtlCol="0" anchor="ctr"/>
              <a:lstStyle/>
              <a:p>
                <a:endParaRPr lang="zh-CN" altLang="en-US"/>
              </a:p>
            </p:txBody>
          </p:sp>
          <p:sp>
            <p:nvSpPr>
              <p:cNvPr id="117" name="ïs1îḓé">
                <a:extLst>
                  <a:ext uri="{FF2B5EF4-FFF2-40B4-BE49-F238E27FC236}">
                    <a16:creationId xmlns:a16="http://schemas.microsoft.com/office/drawing/2014/main" id="{A08CA43B-F802-3CAD-DBBA-41F051194508}"/>
                  </a:ext>
                </a:extLst>
              </p:cNvPr>
              <p:cNvSpPr/>
              <p:nvPr/>
            </p:nvSpPr>
            <p:spPr>
              <a:xfrm>
                <a:off x="1416708" y="4334977"/>
                <a:ext cx="27787" cy="16700"/>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18" name="iṩľïḑê">
                <a:extLst>
                  <a:ext uri="{FF2B5EF4-FFF2-40B4-BE49-F238E27FC236}">
                    <a16:creationId xmlns:a16="http://schemas.microsoft.com/office/drawing/2014/main" id="{FE2039DA-9192-8D45-93B9-1C58A6733FB6}"/>
                  </a:ext>
                </a:extLst>
              </p:cNvPr>
              <p:cNvSpPr/>
              <p:nvPr/>
            </p:nvSpPr>
            <p:spPr>
              <a:xfrm>
                <a:off x="1843728" y="4335671"/>
                <a:ext cx="27824" cy="16006"/>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19" name="îśľiḋe">
                <a:extLst>
                  <a:ext uri="{FF2B5EF4-FFF2-40B4-BE49-F238E27FC236}">
                    <a16:creationId xmlns:a16="http://schemas.microsoft.com/office/drawing/2014/main" id="{85A9C804-9080-258F-FF45-43F1D268F02A}"/>
                  </a:ext>
                </a:extLst>
              </p:cNvPr>
              <p:cNvSpPr/>
              <p:nvPr/>
            </p:nvSpPr>
            <p:spPr>
              <a:xfrm>
                <a:off x="1587516"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0" name="iṡļïḋe">
                <a:extLst>
                  <a:ext uri="{FF2B5EF4-FFF2-40B4-BE49-F238E27FC236}">
                    <a16:creationId xmlns:a16="http://schemas.microsoft.com/office/drawing/2014/main" id="{EA3EF18A-FF22-BB77-A1D1-15A1A7D23AD5}"/>
                  </a:ext>
                </a:extLst>
              </p:cNvPr>
              <p:cNvSpPr/>
              <p:nvPr/>
            </p:nvSpPr>
            <p:spPr>
              <a:xfrm>
                <a:off x="1587516"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1" name="iśļîḍe">
                <a:extLst>
                  <a:ext uri="{FF2B5EF4-FFF2-40B4-BE49-F238E27FC236}">
                    <a16:creationId xmlns:a16="http://schemas.microsoft.com/office/drawing/2014/main" id="{9682FFC4-EF99-AF18-2682-B99113CCF1D7}"/>
                  </a:ext>
                </a:extLst>
              </p:cNvPr>
              <p:cNvSpPr/>
              <p:nvPr/>
            </p:nvSpPr>
            <p:spPr>
              <a:xfrm>
                <a:off x="1587516"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2" name="íśḷidê">
                <a:extLst>
                  <a:ext uri="{FF2B5EF4-FFF2-40B4-BE49-F238E27FC236}">
                    <a16:creationId xmlns:a16="http://schemas.microsoft.com/office/drawing/2014/main" id="{E864623A-4420-C297-7B30-A300DF4D1513}"/>
                  </a:ext>
                </a:extLst>
              </p:cNvPr>
              <p:cNvSpPr/>
              <p:nvPr/>
            </p:nvSpPr>
            <p:spPr>
              <a:xfrm>
                <a:off x="1587516"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3" name="íśliḍe">
                <a:extLst>
                  <a:ext uri="{FF2B5EF4-FFF2-40B4-BE49-F238E27FC236}">
                    <a16:creationId xmlns:a16="http://schemas.microsoft.com/office/drawing/2014/main" id="{5C4A84CC-9C40-4987-F5D2-93BC05317621}"/>
                  </a:ext>
                </a:extLst>
              </p:cNvPr>
              <p:cNvSpPr/>
              <p:nvPr/>
            </p:nvSpPr>
            <p:spPr>
              <a:xfrm>
                <a:off x="1587516"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24" name="ïš1îḑè">
                <a:extLst>
                  <a:ext uri="{FF2B5EF4-FFF2-40B4-BE49-F238E27FC236}">
                    <a16:creationId xmlns:a16="http://schemas.microsoft.com/office/drawing/2014/main" id="{A8BBCCBB-22A1-1A2C-A82D-B08EE6A53CD7}"/>
                  </a:ext>
                </a:extLst>
              </p:cNvPr>
              <p:cNvSpPr/>
              <p:nvPr/>
            </p:nvSpPr>
            <p:spPr>
              <a:xfrm>
                <a:off x="1758324"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25" name="ïśľiďê">
                <a:extLst>
                  <a:ext uri="{FF2B5EF4-FFF2-40B4-BE49-F238E27FC236}">
                    <a16:creationId xmlns:a16="http://schemas.microsoft.com/office/drawing/2014/main" id="{D474752E-81AF-C95A-3CD6-0AA245BEC14C}"/>
                  </a:ext>
                </a:extLst>
              </p:cNvPr>
              <p:cNvSpPr/>
              <p:nvPr/>
            </p:nvSpPr>
            <p:spPr>
              <a:xfrm>
                <a:off x="2014728"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6" name="îšḷïḑé">
                <a:extLst>
                  <a:ext uri="{FF2B5EF4-FFF2-40B4-BE49-F238E27FC236}">
                    <a16:creationId xmlns:a16="http://schemas.microsoft.com/office/drawing/2014/main" id="{E78AD9E0-4E0A-533C-DE8C-D1C67A92DA63}"/>
                  </a:ext>
                </a:extLst>
              </p:cNvPr>
              <p:cNvSpPr/>
              <p:nvPr/>
            </p:nvSpPr>
            <p:spPr>
              <a:xfrm>
                <a:off x="2014728"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7" name="iṩ1íḑè">
                <a:extLst>
                  <a:ext uri="{FF2B5EF4-FFF2-40B4-BE49-F238E27FC236}">
                    <a16:creationId xmlns:a16="http://schemas.microsoft.com/office/drawing/2014/main" id="{26D95FE9-7A39-610B-85BD-2D6441B7B260}"/>
                  </a:ext>
                </a:extLst>
              </p:cNvPr>
              <p:cNvSpPr/>
              <p:nvPr/>
            </p:nvSpPr>
            <p:spPr>
              <a:xfrm>
                <a:off x="1929168" y="3742289"/>
                <a:ext cx="27940" cy="23142"/>
              </a:xfrm>
              <a:custGeom>
                <a:avLst/>
                <a:gdLst>
                  <a:gd name="connsiteX0" fmla="*/ 13980 w 27940"/>
                  <a:gd name="connsiteY0" fmla="*/ 23141 h 23142"/>
                  <a:gd name="connsiteX1" fmla="*/ 28024 w 27940"/>
                  <a:gd name="connsiteY1" fmla="*/ 9487 h 23142"/>
                  <a:gd name="connsiteX2" fmla="*/ 24438 w 27940"/>
                  <a:gd name="connsiteY2" fmla="*/ 0 h 23142"/>
                  <a:gd name="connsiteX3" fmla="*/ 434 w 27940"/>
                  <a:gd name="connsiteY3" fmla="*/ 6055 h 23142"/>
                  <a:gd name="connsiteX4" fmla="*/ 86 w 27940"/>
                  <a:gd name="connsiteY4" fmla="*/ 9064 h 23142"/>
                  <a:gd name="connsiteX5" fmla="*/ 13785 w 27940"/>
                  <a:gd name="connsiteY5" fmla="*/ 23140 h 23142"/>
                  <a:gd name="connsiteX6" fmla="*/ 13980 w 27940"/>
                  <a:gd name="connsiteY6" fmla="*/ 23142 h 2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 h="23142">
                    <a:moveTo>
                      <a:pt x="13980" y="23141"/>
                    </a:moveTo>
                    <a:cubicBezTo>
                      <a:pt x="21631" y="23247"/>
                      <a:pt x="27918" y="17134"/>
                      <a:pt x="28024" y="9487"/>
                    </a:cubicBezTo>
                    <a:cubicBezTo>
                      <a:pt x="28072" y="5985"/>
                      <a:pt x="26791" y="2596"/>
                      <a:pt x="24438" y="0"/>
                    </a:cubicBezTo>
                    <a:cubicBezTo>
                      <a:pt x="16372" y="1890"/>
                      <a:pt x="8384" y="3857"/>
                      <a:pt x="434" y="6055"/>
                    </a:cubicBezTo>
                    <a:cubicBezTo>
                      <a:pt x="200" y="7041"/>
                      <a:pt x="83" y="8051"/>
                      <a:pt x="86" y="9064"/>
                    </a:cubicBezTo>
                    <a:cubicBezTo>
                      <a:pt x="-20" y="16731"/>
                      <a:pt x="6113" y="23034"/>
                      <a:pt x="13785" y="23140"/>
                    </a:cubicBezTo>
                    <a:cubicBezTo>
                      <a:pt x="13850" y="23141"/>
                      <a:pt x="13915" y="23142"/>
                      <a:pt x="13980" y="23142"/>
                    </a:cubicBezTo>
                    <a:close/>
                  </a:path>
                </a:pathLst>
              </a:custGeom>
              <a:solidFill>
                <a:srgbClr val="000000"/>
              </a:solidFill>
              <a:ln w="3859" cap="flat">
                <a:noFill/>
                <a:prstDash val="solid"/>
                <a:miter/>
              </a:ln>
            </p:spPr>
            <p:txBody>
              <a:bodyPr rtlCol="0" anchor="ctr"/>
              <a:lstStyle/>
              <a:p>
                <a:endParaRPr lang="zh-CN" altLang="en-US"/>
              </a:p>
            </p:txBody>
          </p:sp>
          <p:sp>
            <p:nvSpPr>
              <p:cNvPr id="128" name="iṩlîďê">
                <a:extLst>
                  <a:ext uri="{FF2B5EF4-FFF2-40B4-BE49-F238E27FC236}">
                    <a16:creationId xmlns:a16="http://schemas.microsoft.com/office/drawing/2014/main" id="{89278C20-8A83-5E30-2AF0-E8308DA54292}"/>
                  </a:ext>
                </a:extLst>
              </p:cNvPr>
              <p:cNvSpPr/>
              <p:nvPr/>
            </p:nvSpPr>
            <p:spPr>
              <a:xfrm>
                <a:off x="2014728"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9" name="ï$ḻîďè">
                <a:extLst>
                  <a:ext uri="{FF2B5EF4-FFF2-40B4-BE49-F238E27FC236}">
                    <a16:creationId xmlns:a16="http://schemas.microsoft.com/office/drawing/2014/main" id="{D35B3B4F-BD39-FC0E-6D90-08F39749F334}"/>
                  </a:ext>
                </a:extLst>
              </p:cNvPr>
              <p:cNvSpPr/>
              <p:nvPr/>
            </p:nvSpPr>
            <p:spPr>
              <a:xfrm>
                <a:off x="2014728"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0" name="iṥḷiďe">
                <a:extLst>
                  <a:ext uri="{FF2B5EF4-FFF2-40B4-BE49-F238E27FC236}">
                    <a16:creationId xmlns:a16="http://schemas.microsoft.com/office/drawing/2014/main" id="{6D3753DA-7F79-6AFB-E8E3-0DCBA7A67C53}"/>
                  </a:ext>
                </a:extLst>
              </p:cNvPr>
              <p:cNvSpPr/>
              <p:nvPr/>
            </p:nvSpPr>
            <p:spPr>
              <a:xfrm>
                <a:off x="2014573"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31" name="îślïḑe">
                <a:extLst>
                  <a:ext uri="{FF2B5EF4-FFF2-40B4-BE49-F238E27FC236}">
                    <a16:creationId xmlns:a16="http://schemas.microsoft.com/office/drawing/2014/main" id="{A10E8CF5-DF8A-BEC5-2BED-242D5C5019DD}"/>
                  </a:ext>
                </a:extLst>
              </p:cNvPr>
              <p:cNvSpPr/>
              <p:nvPr/>
            </p:nvSpPr>
            <p:spPr>
              <a:xfrm>
                <a:off x="2014728"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2" name="iṡḷîďe">
                <a:extLst>
                  <a:ext uri="{FF2B5EF4-FFF2-40B4-BE49-F238E27FC236}">
                    <a16:creationId xmlns:a16="http://schemas.microsoft.com/office/drawing/2014/main" id="{C0EA3829-E7A8-7E63-4551-EC3EBF46A660}"/>
                  </a:ext>
                </a:extLst>
              </p:cNvPr>
              <p:cNvSpPr/>
              <p:nvPr/>
            </p:nvSpPr>
            <p:spPr>
              <a:xfrm>
                <a:off x="2099978"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3" name="ïṥľîḍe">
                <a:extLst>
                  <a:ext uri="{FF2B5EF4-FFF2-40B4-BE49-F238E27FC236}">
                    <a16:creationId xmlns:a16="http://schemas.microsoft.com/office/drawing/2014/main" id="{1483F7D1-9BF8-CA71-0EBA-F275D6E95634}"/>
                  </a:ext>
                </a:extLst>
              </p:cNvPr>
              <p:cNvSpPr/>
              <p:nvPr/>
            </p:nvSpPr>
            <p:spPr>
              <a:xfrm>
                <a:off x="2099978"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4" name="íśľîdê">
                <a:extLst>
                  <a:ext uri="{FF2B5EF4-FFF2-40B4-BE49-F238E27FC236}">
                    <a16:creationId xmlns:a16="http://schemas.microsoft.com/office/drawing/2014/main" id="{06BC8582-B808-56AF-9E7D-4D18FFCEEEDE}"/>
                  </a:ext>
                </a:extLst>
              </p:cNvPr>
              <p:cNvSpPr/>
              <p:nvPr/>
            </p:nvSpPr>
            <p:spPr>
              <a:xfrm>
                <a:off x="2014728"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85" y="21630"/>
                      <a:pt x="6305" y="27846"/>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135" name="ïsḻíḓe">
                <a:extLst>
                  <a:ext uri="{FF2B5EF4-FFF2-40B4-BE49-F238E27FC236}">
                    <a16:creationId xmlns:a16="http://schemas.microsoft.com/office/drawing/2014/main" id="{A02B9A1A-FA47-218C-83C2-8E826DE8BC41}"/>
                  </a:ext>
                </a:extLst>
              </p:cNvPr>
              <p:cNvSpPr/>
              <p:nvPr/>
            </p:nvSpPr>
            <p:spPr>
              <a:xfrm>
                <a:off x="2014728"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6" name="ïSļiďè">
                <a:extLst>
                  <a:ext uri="{FF2B5EF4-FFF2-40B4-BE49-F238E27FC236}">
                    <a16:creationId xmlns:a16="http://schemas.microsoft.com/office/drawing/2014/main" id="{86E53051-96E2-45AB-B680-18A6DB6749DA}"/>
                  </a:ext>
                </a:extLst>
              </p:cNvPr>
              <p:cNvSpPr/>
              <p:nvPr/>
            </p:nvSpPr>
            <p:spPr>
              <a:xfrm>
                <a:off x="1843728" y="424962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37" name="iṡḻïḑé">
                <a:extLst>
                  <a:ext uri="{FF2B5EF4-FFF2-40B4-BE49-F238E27FC236}">
                    <a16:creationId xmlns:a16="http://schemas.microsoft.com/office/drawing/2014/main" id="{B56F2007-B1BA-3D02-B0A1-BD4F7E22E5D6}"/>
                  </a:ext>
                </a:extLst>
              </p:cNvPr>
              <p:cNvSpPr/>
              <p:nvPr/>
            </p:nvSpPr>
            <p:spPr>
              <a:xfrm>
                <a:off x="2099978"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38" name="i$lïḑè">
                <a:extLst>
                  <a:ext uri="{FF2B5EF4-FFF2-40B4-BE49-F238E27FC236}">
                    <a16:creationId xmlns:a16="http://schemas.microsoft.com/office/drawing/2014/main" id="{E4E6EE8F-B8C9-6D42-8811-81B8F6CC89C1}"/>
                  </a:ext>
                </a:extLst>
              </p:cNvPr>
              <p:cNvSpPr/>
              <p:nvPr/>
            </p:nvSpPr>
            <p:spPr>
              <a:xfrm>
                <a:off x="1929170"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39" name="iṥ1îḓé">
                <a:extLst>
                  <a:ext uri="{FF2B5EF4-FFF2-40B4-BE49-F238E27FC236}">
                    <a16:creationId xmlns:a16="http://schemas.microsoft.com/office/drawing/2014/main" id="{2994999B-9EE2-5F81-0BA0-E7F29668F268}"/>
                  </a:ext>
                </a:extLst>
              </p:cNvPr>
              <p:cNvSpPr/>
              <p:nvPr/>
            </p:nvSpPr>
            <p:spPr>
              <a:xfrm>
                <a:off x="1843728" y="3822821"/>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40" name="îS1îďè">
                <a:extLst>
                  <a:ext uri="{FF2B5EF4-FFF2-40B4-BE49-F238E27FC236}">
                    <a16:creationId xmlns:a16="http://schemas.microsoft.com/office/drawing/2014/main" id="{E6EFE6F7-1E68-5EC4-F29C-72EEE1292896}"/>
                  </a:ext>
                </a:extLst>
              </p:cNvPr>
              <p:cNvSpPr/>
              <p:nvPr/>
            </p:nvSpPr>
            <p:spPr>
              <a:xfrm>
                <a:off x="1843728"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1" name="íṣļîďê">
                <a:extLst>
                  <a:ext uri="{FF2B5EF4-FFF2-40B4-BE49-F238E27FC236}">
                    <a16:creationId xmlns:a16="http://schemas.microsoft.com/office/drawing/2014/main" id="{0C718098-584F-1C97-C433-8BEA262E8BAB}"/>
                  </a:ext>
                </a:extLst>
              </p:cNvPr>
              <p:cNvSpPr/>
              <p:nvPr/>
            </p:nvSpPr>
            <p:spPr>
              <a:xfrm>
                <a:off x="1843728" y="390817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42" name="íšḷiḑe">
                <a:extLst>
                  <a:ext uri="{FF2B5EF4-FFF2-40B4-BE49-F238E27FC236}">
                    <a16:creationId xmlns:a16="http://schemas.microsoft.com/office/drawing/2014/main" id="{2A2C5F2B-E7AB-E378-1AFD-305D25FCE9F1}"/>
                  </a:ext>
                </a:extLst>
              </p:cNvPr>
              <p:cNvSpPr/>
              <p:nvPr/>
            </p:nvSpPr>
            <p:spPr>
              <a:xfrm>
                <a:off x="1843727"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3" name="íṡḷïḋê">
                <a:extLst>
                  <a:ext uri="{FF2B5EF4-FFF2-40B4-BE49-F238E27FC236}">
                    <a16:creationId xmlns:a16="http://schemas.microsoft.com/office/drawing/2014/main" id="{042B5F4F-D898-1DC5-CF66-CFD38983108F}"/>
                  </a:ext>
                </a:extLst>
              </p:cNvPr>
              <p:cNvSpPr/>
              <p:nvPr/>
            </p:nvSpPr>
            <p:spPr>
              <a:xfrm>
                <a:off x="1843728"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4" name="îşľîḋe">
                <a:extLst>
                  <a:ext uri="{FF2B5EF4-FFF2-40B4-BE49-F238E27FC236}">
                    <a16:creationId xmlns:a16="http://schemas.microsoft.com/office/drawing/2014/main" id="{79EF3E1A-D139-4020-401C-38ED481DE493}"/>
                  </a:ext>
                </a:extLst>
              </p:cNvPr>
              <p:cNvSpPr/>
              <p:nvPr/>
            </p:nvSpPr>
            <p:spPr>
              <a:xfrm>
                <a:off x="1929170"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5" name="ïslïḋê">
                <a:extLst>
                  <a:ext uri="{FF2B5EF4-FFF2-40B4-BE49-F238E27FC236}">
                    <a16:creationId xmlns:a16="http://schemas.microsoft.com/office/drawing/2014/main" id="{26A8AF8F-E73B-70ED-D3B6-34D25777A031}"/>
                  </a:ext>
                </a:extLst>
              </p:cNvPr>
              <p:cNvSpPr/>
              <p:nvPr/>
            </p:nvSpPr>
            <p:spPr>
              <a:xfrm>
                <a:off x="1929170"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6" name="iṥľíḓê">
                <a:extLst>
                  <a:ext uri="{FF2B5EF4-FFF2-40B4-BE49-F238E27FC236}">
                    <a16:creationId xmlns:a16="http://schemas.microsoft.com/office/drawing/2014/main" id="{C515C871-7FDA-C289-7365-DA032A4F7417}"/>
                  </a:ext>
                </a:extLst>
              </p:cNvPr>
              <p:cNvSpPr/>
              <p:nvPr/>
            </p:nvSpPr>
            <p:spPr>
              <a:xfrm>
                <a:off x="1929170"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7" name="ïṥlíḍé">
                <a:extLst>
                  <a:ext uri="{FF2B5EF4-FFF2-40B4-BE49-F238E27FC236}">
                    <a16:creationId xmlns:a16="http://schemas.microsoft.com/office/drawing/2014/main" id="{81305322-C26B-A02E-685A-5F90DB8B2AF2}"/>
                  </a:ext>
                </a:extLst>
              </p:cNvPr>
              <p:cNvSpPr/>
              <p:nvPr/>
            </p:nvSpPr>
            <p:spPr>
              <a:xfrm>
                <a:off x="1929170"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8" name="îşḻiḍè">
                <a:extLst>
                  <a:ext uri="{FF2B5EF4-FFF2-40B4-BE49-F238E27FC236}">
                    <a16:creationId xmlns:a16="http://schemas.microsoft.com/office/drawing/2014/main" id="{6265D9F3-D0DC-F197-349F-7390F2B1EF29}"/>
                  </a:ext>
                </a:extLst>
              </p:cNvPr>
              <p:cNvSpPr/>
              <p:nvPr/>
            </p:nvSpPr>
            <p:spPr>
              <a:xfrm>
                <a:off x="1929170"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9" name="ïşḷiďe">
                <a:extLst>
                  <a:ext uri="{FF2B5EF4-FFF2-40B4-BE49-F238E27FC236}">
                    <a16:creationId xmlns:a16="http://schemas.microsoft.com/office/drawing/2014/main" id="{A25C18A3-FFDF-6E04-97D3-E8495A125837}"/>
                  </a:ext>
                </a:extLst>
              </p:cNvPr>
              <p:cNvSpPr/>
              <p:nvPr/>
            </p:nvSpPr>
            <p:spPr>
              <a:xfrm>
                <a:off x="1929170"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grpSp>
      </p:grpSp>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683520" y="2183728"/>
            <a:ext cx="6482641" cy="1588127"/>
          </a:xfrm>
          <a:prstGeom prst="rect">
            <a:avLst/>
          </a:prstGeom>
        </p:spPr>
        <p:txBody>
          <a:bodyPr vert="horz" wrap="square" lIns="91440" tIns="45720" rIns="91440" bIns="45720" rtlCol="0" anchor="b">
            <a:spAutoFit/>
          </a:bodyPr>
          <a:lstStyle>
            <a:lvl1pPr algn="l">
              <a:defRPr lang="zh-CN" altLang="en-US" sz="5400" b="1" dirty="0">
                <a:solidFill>
                  <a:schemeClr val="tx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4181779" y="4049363"/>
            <a:ext cx="2998585" cy="568082"/>
          </a:xfrm>
          <a:prstGeom prst="roundRect">
            <a:avLst>
              <a:gd name="adj" fmla="val 21138"/>
            </a:avLst>
          </a:prstGeom>
          <a:solidFill>
            <a:srgbClr val="040404"/>
          </a:solidFill>
        </p:spPr>
        <p:txBody>
          <a:bodyPr vert="horz" lIns="91440" tIns="45720" rIns="91440" bIns="45720" rtlCol="0" anchor="ctr" anchorCtr="0">
            <a:normAutofit/>
          </a:bodyPr>
          <a:lstStyle>
            <a:lvl1pPr marL="0" indent="0" algn="ctr">
              <a:lnSpc>
                <a:spcPct val="100000"/>
              </a:lnSpc>
              <a:spcBef>
                <a:spcPts val="0"/>
              </a:spcBef>
              <a:buNone/>
              <a:defRPr lang="zh-CN" altLang="en-US" sz="1400">
                <a:solidFill>
                  <a:schemeClr val="tx1"/>
                </a:solidFill>
              </a:defRPr>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6359527" y="5936233"/>
            <a:ext cx="5159373" cy="296271"/>
          </a:xfrm>
        </p:spPr>
        <p:txBody>
          <a:bodyPr vert="horz" lIns="91440" tIns="45720" rIns="91440" bIns="45720" rtlCol="0" anchor="ctr">
            <a:normAutofit/>
          </a:bodyPr>
          <a:lstStyle>
            <a:lvl1pPr marL="0" indent="0" algn="r">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5936233"/>
            <a:ext cx="5172074"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a:xfrm>
            <a:off x="660400" y="0"/>
            <a:ext cx="10858500" cy="1028700"/>
          </a:xfrm>
          <a:prstGeom prst="rect">
            <a:avLst/>
          </a:prstGeom>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2023/5/8</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2023/5/8</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iş1ïdè">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2BD7EF6E-9FD1-1453-DC80-B450A012F8D0}"/>
              </a:ext>
            </a:extLst>
          </p:cNvPr>
          <p:cNvGrpSpPr/>
          <p:nvPr userDrawn="1"/>
        </p:nvGrpSpPr>
        <p:grpSpPr>
          <a:xfrm>
            <a:off x="0" y="283513"/>
            <a:ext cx="12202685" cy="6567526"/>
            <a:chOff x="1686455" y="-1320653"/>
            <a:chExt cx="7402790" cy="3984207"/>
          </a:xfrm>
        </p:grpSpPr>
        <p:sp>
          <p:nvSpPr>
            <p:cNvPr id="19" name="iṧľíḓê">
              <a:extLst>
                <a:ext uri="{FF2B5EF4-FFF2-40B4-BE49-F238E27FC236}">
                  <a16:creationId xmlns:a16="http://schemas.microsoft.com/office/drawing/2014/main" id="{21283751-4F70-FC3E-EE06-1381A272E6F1}"/>
                </a:ext>
              </a:extLst>
            </p:cNvPr>
            <p:cNvSpPr/>
            <p:nvPr/>
          </p:nvSpPr>
          <p:spPr>
            <a:xfrm>
              <a:off x="2260776" y="-520560"/>
              <a:ext cx="117164" cy="117095"/>
            </a:xfrm>
            <a:custGeom>
              <a:avLst/>
              <a:gdLst>
                <a:gd name="connsiteX0" fmla="*/ 117249 w 117164"/>
                <a:gd name="connsiteY0" fmla="*/ 58740 h 117095"/>
                <a:gd name="connsiteX1" fmla="*/ 58474 w 117164"/>
                <a:gd name="connsiteY1" fmla="*/ 117095 h 117095"/>
                <a:gd name="connsiteX2" fmla="*/ 85 w 117164"/>
                <a:gd name="connsiteY2" fmla="*/ 58355 h 117095"/>
                <a:gd name="connsiteX3" fmla="*/ 58590 w 117164"/>
                <a:gd name="connsiteY3" fmla="*/ 0 h 117095"/>
                <a:gd name="connsiteX4" fmla="*/ 117250 w 117164"/>
                <a:gd name="connsiteY4" fmla="*/ 58547 h 117095"/>
                <a:gd name="connsiteX5" fmla="*/ 117249 w 117164"/>
                <a:gd name="connsiteY5" fmla="*/ 58740 h 117095"/>
                <a:gd name="connsiteX6" fmla="*/ 27408 w 117164"/>
                <a:gd name="connsiteY6" fmla="*/ 58740 h 117095"/>
                <a:gd name="connsiteX7" fmla="*/ 58706 w 117164"/>
                <a:gd name="connsiteY7" fmla="*/ 90020 h 117095"/>
                <a:gd name="connsiteX8" fmla="*/ 90004 w 117164"/>
                <a:gd name="connsiteY8" fmla="*/ 58740 h 117095"/>
                <a:gd name="connsiteX9" fmla="*/ 58706 w 117164"/>
                <a:gd name="connsiteY9" fmla="*/ 27461 h 117095"/>
                <a:gd name="connsiteX10" fmla="*/ 27292 w 117164"/>
                <a:gd name="connsiteY10" fmla="*/ 58625 h 117095"/>
                <a:gd name="connsiteX11" fmla="*/ 27292 w 117164"/>
                <a:gd name="connsiteY11" fmla="*/ 58741 h 11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164" h="117095">
                  <a:moveTo>
                    <a:pt x="117249" y="58740"/>
                  </a:moveTo>
                  <a:cubicBezTo>
                    <a:pt x="117143" y="91075"/>
                    <a:pt x="90828" y="117201"/>
                    <a:pt x="58474" y="117095"/>
                  </a:cubicBezTo>
                  <a:cubicBezTo>
                    <a:pt x="26120" y="116988"/>
                    <a:pt x="-21" y="90689"/>
                    <a:pt x="85" y="58355"/>
                  </a:cubicBezTo>
                  <a:cubicBezTo>
                    <a:pt x="191" y="26125"/>
                    <a:pt x="26341" y="43"/>
                    <a:pt x="58590" y="0"/>
                  </a:cubicBezTo>
                  <a:cubicBezTo>
                    <a:pt x="90965" y="-21"/>
                    <a:pt x="117228" y="26191"/>
                    <a:pt x="117250" y="58547"/>
                  </a:cubicBezTo>
                  <a:cubicBezTo>
                    <a:pt x="117250" y="58612"/>
                    <a:pt x="117250" y="58676"/>
                    <a:pt x="117249" y="58740"/>
                  </a:cubicBezTo>
                  <a:close/>
                  <a:moveTo>
                    <a:pt x="27408" y="58740"/>
                  </a:moveTo>
                  <a:cubicBezTo>
                    <a:pt x="27408" y="76016"/>
                    <a:pt x="41420" y="90020"/>
                    <a:pt x="58706" y="90020"/>
                  </a:cubicBezTo>
                  <a:cubicBezTo>
                    <a:pt x="75991" y="90020"/>
                    <a:pt x="90004" y="76015"/>
                    <a:pt x="90004" y="58740"/>
                  </a:cubicBezTo>
                  <a:cubicBezTo>
                    <a:pt x="90004" y="41465"/>
                    <a:pt x="75991" y="27461"/>
                    <a:pt x="58706" y="27461"/>
                  </a:cubicBezTo>
                  <a:cubicBezTo>
                    <a:pt x="41420" y="27397"/>
                    <a:pt x="27356" y="41350"/>
                    <a:pt x="27292" y="58625"/>
                  </a:cubicBezTo>
                  <a:cubicBezTo>
                    <a:pt x="27292" y="58663"/>
                    <a:pt x="27292" y="58702"/>
                    <a:pt x="27292" y="58741"/>
                  </a:cubicBezTo>
                  <a:close/>
                </a:path>
              </a:pathLst>
            </a:custGeom>
            <a:solidFill>
              <a:srgbClr val="000000"/>
            </a:solidFill>
            <a:ln w="3859" cap="flat">
              <a:noFill/>
              <a:prstDash val="solid"/>
              <a:miter/>
            </a:ln>
          </p:spPr>
          <p:txBody>
            <a:bodyPr rtlCol="0" anchor="ctr"/>
            <a:lstStyle/>
            <a:p>
              <a:endParaRPr lang="zh-CN" altLang="en-US"/>
            </a:p>
          </p:txBody>
        </p:sp>
        <p:sp>
          <p:nvSpPr>
            <p:cNvPr id="20" name="îṣļïďe">
              <a:extLst>
                <a:ext uri="{FF2B5EF4-FFF2-40B4-BE49-F238E27FC236}">
                  <a16:creationId xmlns:a16="http://schemas.microsoft.com/office/drawing/2014/main" id="{8D51FA79-AE85-B0F5-8991-CCE31CCF0494}"/>
                </a:ext>
              </a:extLst>
            </p:cNvPr>
            <p:cNvSpPr/>
            <p:nvPr/>
          </p:nvSpPr>
          <p:spPr>
            <a:xfrm>
              <a:off x="4495493" y="1915048"/>
              <a:ext cx="241593" cy="55346"/>
            </a:xfrm>
            <a:custGeom>
              <a:avLst/>
              <a:gdLst>
                <a:gd name="connsiteX0" fmla="*/ 241678 w 241593"/>
                <a:gd name="connsiteY0" fmla="*/ 27654 h 55346"/>
                <a:gd name="connsiteX1" fmla="*/ 214047 w 241593"/>
                <a:gd name="connsiteY1" fmla="*/ 55346 h 55346"/>
                <a:gd name="connsiteX2" fmla="*/ 214008 w 241593"/>
                <a:gd name="connsiteY2" fmla="*/ 55346 h 55346"/>
                <a:gd name="connsiteX3" fmla="*/ 26760 w 241593"/>
                <a:gd name="connsiteY3" fmla="*/ 55347 h 55346"/>
                <a:gd name="connsiteX4" fmla="*/ 105 w 241593"/>
                <a:gd name="connsiteY4" fmla="*/ 26640 h 55346"/>
                <a:gd name="connsiteX5" fmla="*/ 26760 w 241593"/>
                <a:gd name="connsiteY5" fmla="*/ 0 h 55346"/>
                <a:gd name="connsiteX6" fmla="*/ 214008 w 241593"/>
                <a:gd name="connsiteY6" fmla="*/ 0 h 55346"/>
                <a:gd name="connsiteX7" fmla="*/ 241678 w 241593"/>
                <a:gd name="connsiteY7" fmla="*/ 27654 h 5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93" h="55346">
                  <a:moveTo>
                    <a:pt x="241678" y="27654"/>
                  </a:moveTo>
                  <a:cubicBezTo>
                    <a:pt x="241700" y="42927"/>
                    <a:pt x="229329" y="55325"/>
                    <a:pt x="214047" y="55346"/>
                  </a:cubicBezTo>
                  <a:cubicBezTo>
                    <a:pt x="214034" y="55346"/>
                    <a:pt x="214021" y="55346"/>
                    <a:pt x="214008" y="55346"/>
                  </a:cubicBezTo>
                  <a:lnTo>
                    <a:pt x="26760" y="55347"/>
                  </a:lnTo>
                  <a:cubicBezTo>
                    <a:pt x="11468" y="54776"/>
                    <a:pt x="-466" y="41923"/>
                    <a:pt x="105" y="26640"/>
                  </a:cubicBezTo>
                  <a:cubicBezTo>
                    <a:pt x="646" y="12157"/>
                    <a:pt x="12269" y="541"/>
                    <a:pt x="26760" y="0"/>
                  </a:cubicBezTo>
                  <a:lnTo>
                    <a:pt x="214008" y="0"/>
                  </a:lnTo>
                  <a:cubicBezTo>
                    <a:pt x="229290" y="0"/>
                    <a:pt x="241678" y="12381"/>
                    <a:pt x="241678" y="27654"/>
                  </a:cubicBezTo>
                  <a:close/>
                </a:path>
              </a:pathLst>
            </a:custGeom>
            <a:solidFill>
              <a:srgbClr val="000000"/>
            </a:solidFill>
            <a:ln w="3859" cap="flat">
              <a:noFill/>
              <a:prstDash val="solid"/>
              <a:miter/>
            </a:ln>
          </p:spPr>
          <p:txBody>
            <a:bodyPr rtlCol="0" anchor="ctr"/>
            <a:lstStyle/>
            <a:p>
              <a:endParaRPr lang="zh-CN" altLang="en-US"/>
            </a:p>
          </p:txBody>
        </p:sp>
        <p:sp>
          <p:nvSpPr>
            <p:cNvPr id="21" name="îšļïḓé">
              <a:extLst>
                <a:ext uri="{FF2B5EF4-FFF2-40B4-BE49-F238E27FC236}">
                  <a16:creationId xmlns:a16="http://schemas.microsoft.com/office/drawing/2014/main" id="{0F32C0BD-0C92-1D2C-1C86-8D5CF91E8CD3}"/>
                </a:ext>
              </a:extLst>
            </p:cNvPr>
            <p:cNvSpPr/>
            <p:nvPr/>
          </p:nvSpPr>
          <p:spPr>
            <a:xfrm>
              <a:off x="4588044" y="1821518"/>
              <a:ext cx="55340" cy="242405"/>
            </a:xfrm>
            <a:custGeom>
              <a:avLst/>
              <a:gdLst>
                <a:gd name="connsiteX0" fmla="*/ 55426 w 55340"/>
                <a:gd name="connsiteY0" fmla="*/ 27654 h 242405"/>
                <a:gd name="connsiteX1" fmla="*/ 55426 w 55340"/>
                <a:gd name="connsiteY1" fmla="*/ 214752 h 242405"/>
                <a:gd name="connsiteX2" fmla="*/ 27755 w 55340"/>
                <a:gd name="connsiteY2" fmla="*/ 242406 h 242405"/>
                <a:gd name="connsiteX3" fmla="*/ 85 w 55340"/>
                <a:gd name="connsiteY3" fmla="*/ 214752 h 242405"/>
                <a:gd name="connsiteX4" fmla="*/ 85 w 55340"/>
                <a:gd name="connsiteY4" fmla="*/ 27654 h 242405"/>
                <a:gd name="connsiteX5" fmla="*/ 27755 w 55340"/>
                <a:gd name="connsiteY5" fmla="*/ 0 h 242405"/>
                <a:gd name="connsiteX6" fmla="*/ 55426 w 55340"/>
                <a:gd name="connsiteY6" fmla="*/ 27654 h 2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40" h="242405">
                  <a:moveTo>
                    <a:pt x="55426" y="27654"/>
                  </a:moveTo>
                  <a:lnTo>
                    <a:pt x="55426" y="214752"/>
                  </a:lnTo>
                  <a:cubicBezTo>
                    <a:pt x="55426" y="230025"/>
                    <a:pt x="43037" y="242406"/>
                    <a:pt x="27755" y="242406"/>
                  </a:cubicBezTo>
                  <a:cubicBezTo>
                    <a:pt x="12473" y="242406"/>
                    <a:pt x="85" y="230024"/>
                    <a:pt x="85" y="214752"/>
                  </a:cubicBezTo>
                  <a:lnTo>
                    <a:pt x="85" y="27654"/>
                  </a:lnTo>
                  <a:cubicBezTo>
                    <a:pt x="85" y="12381"/>
                    <a:pt x="12473" y="0"/>
                    <a:pt x="27755" y="0"/>
                  </a:cubicBezTo>
                  <a:cubicBezTo>
                    <a:pt x="43037" y="0"/>
                    <a:pt x="55426" y="12381"/>
                    <a:pt x="55426" y="27654"/>
                  </a:cubicBezTo>
                  <a:close/>
                </a:path>
              </a:pathLst>
            </a:custGeom>
            <a:solidFill>
              <a:srgbClr val="000000"/>
            </a:solidFill>
            <a:ln w="3859" cap="flat">
              <a:noFill/>
              <a:prstDash val="solid"/>
              <a:miter/>
            </a:ln>
          </p:spPr>
          <p:txBody>
            <a:bodyPr rtlCol="0" anchor="ctr"/>
            <a:lstStyle/>
            <a:p>
              <a:endParaRPr lang="zh-CN" altLang="en-US"/>
            </a:p>
          </p:txBody>
        </p:sp>
        <p:sp>
          <p:nvSpPr>
            <p:cNvPr id="22" name="îśľïḓè">
              <a:extLst>
                <a:ext uri="{FF2B5EF4-FFF2-40B4-BE49-F238E27FC236}">
                  <a16:creationId xmlns:a16="http://schemas.microsoft.com/office/drawing/2014/main" id="{8A91E934-9FDC-5622-EA11-8D92C2E2B136}"/>
                </a:ext>
              </a:extLst>
            </p:cNvPr>
            <p:cNvSpPr/>
            <p:nvPr/>
          </p:nvSpPr>
          <p:spPr>
            <a:xfrm>
              <a:off x="1924101" y="-359411"/>
              <a:ext cx="395257" cy="395022"/>
            </a:xfrm>
            <a:custGeom>
              <a:avLst/>
              <a:gdLst>
                <a:gd name="connsiteX0" fmla="*/ 395343 w 395257"/>
                <a:gd name="connsiteY0" fmla="*/ 197511 h 395022"/>
                <a:gd name="connsiteX1" fmla="*/ 197714 w 395257"/>
                <a:gd name="connsiteY1" fmla="*/ 395023 h 395022"/>
                <a:gd name="connsiteX2" fmla="*/ 85 w 395257"/>
                <a:gd name="connsiteY2" fmla="*/ 197511 h 395022"/>
                <a:gd name="connsiteX3" fmla="*/ 197714 w 395257"/>
                <a:gd name="connsiteY3" fmla="*/ 0 h 395022"/>
                <a:gd name="connsiteX4" fmla="*/ 197752 w 395257"/>
                <a:gd name="connsiteY4" fmla="*/ 0 h 395022"/>
                <a:gd name="connsiteX5" fmla="*/ 395343 w 395257"/>
                <a:gd name="connsiteY5" fmla="*/ 197511 h 395022"/>
                <a:gd name="connsiteX6" fmla="*/ 98764 w 395257"/>
                <a:gd name="connsiteY6" fmla="*/ 197511 h 395022"/>
                <a:gd name="connsiteX7" fmla="*/ 197752 w 395257"/>
                <a:gd name="connsiteY7" fmla="*/ 296441 h 395022"/>
                <a:gd name="connsiteX8" fmla="*/ 296741 w 395257"/>
                <a:gd name="connsiteY8" fmla="*/ 197511 h 395022"/>
                <a:gd name="connsiteX9" fmla="*/ 197752 w 395257"/>
                <a:gd name="connsiteY9" fmla="*/ 98582 h 395022"/>
                <a:gd name="connsiteX10" fmla="*/ 98764 w 395257"/>
                <a:gd name="connsiteY10" fmla="*/ 197511 h 39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5257" h="395022">
                  <a:moveTo>
                    <a:pt x="395343" y="197511"/>
                  </a:moveTo>
                  <a:cubicBezTo>
                    <a:pt x="395343" y="306594"/>
                    <a:pt x="306861" y="395023"/>
                    <a:pt x="197714" y="395023"/>
                  </a:cubicBezTo>
                  <a:cubicBezTo>
                    <a:pt x="88566" y="395023"/>
                    <a:pt x="85" y="306594"/>
                    <a:pt x="85" y="197511"/>
                  </a:cubicBezTo>
                  <a:cubicBezTo>
                    <a:pt x="85" y="88429"/>
                    <a:pt x="88566" y="0"/>
                    <a:pt x="197714" y="0"/>
                  </a:cubicBezTo>
                  <a:cubicBezTo>
                    <a:pt x="197727" y="0"/>
                    <a:pt x="197740" y="0"/>
                    <a:pt x="197752" y="0"/>
                  </a:cubicBezTo>
                  <a:cubicBezTo>
                    <a:pt x="306832" y="149"/>
                    <a:pt x="395215" y="88497"/>
                    <a:pt x="395343" y="197511"/>
                  </a:cubicBezTo>
                  <a:close/>
                  <a:moveTo>
                    <a:pt x="98764" y="197511"/>
                  </a:moveTo>
                  <a:cubicBezTo>
                    <a:pt x="98764" y="252149"/>
                    <a:pt x="143083" y="296441"/>
                    <a:pt x="197752" y="296441"/>
                  </a:cubicBezTo>
                  <a:cubicBezTo>
                    <a:pt x="252422" y="296441"/>
                    <a:pt x="296741" y="252149"/>
                    <a:pt x="296741" y="197511"/>
                  </a:cubicBezTo>
                  <a:cubicBezTo>
                    <a:pt x="296741" y="142874"/>
                    <a:pt x="252422" y="98582"/>
                    <a:pt x="197752" y="98582"/>
                  </a:cubicBezTo>
                  <a:cubicBezTo>
                    <a:pt x="143109" y="98646"/>
                    <a:pt x="98828" y="142901"/>
                    <a:pt x="98764" y="197511"/>
                  </a:cubicBezTo>
                  <a:close/>
                </a:path>
              </a:pathLst>
            </a:custGeom>
            <a:solidFill>
              <a:srgbClr val="000000"/>
            </a:solidFill>
            <a:ln w="3859" cap="flat">
              <a:noFill/>
              <a:prstDash val="solid"/>
              <a:miter/>
            </a:ln>
          </p:spPr>
          <p:txBody>
            <a:bodyPr rtlCol="0" anchor="ctr"/>
            <a:lstStyle/>
            <a:p>
              <a:endParaRPr lang="zh-CN" altLang="en-US"/>
            </a:p>
          </p:txBody>
        </p:sp>
        <p:grpSp>
          <p:nvGrpSpPr>
            <p:cNvPr id="23" name="组合 22">
              <a:extLst>
                <a:ext uri="{FF2B5EF4-FFF2-40B4-BE49-F238E27FC236}">
                  <a16:creationId xmlns:a16="http://schemas.microsoft.com/office/drawing/2014/main" id="{1D13DF8E-BFE8-F099-4945-0D608C33F6EE}"/>
                </a:ext>
              </a:extLst>
            </p:cNvPr>
            <p:cNvGrpSpPr/>
            <p:nvPr/>
          </p:nvGrpSpPr>
          <p:grpSpPr>
            <a:xfrm>
              <a:off x="5229441" y="-1320653"/>
              <a:ext cx="301557" cy="808018"/>
              <a:chOff x="5229441" y="-1320653"/>
              <a:chExt cx="301557" cy="808018"/>
            </a:xfrm>
          </p:grpSpPr>
          <p:sp>
            <p:nvSpPr>
              <p:cNvPr id="150" name="íšḷïďè">
                <a:extLst>
                  <a:ext uri="{FF2B5EF4-FFF2-40B4-BE49-F238E27FC236}">
                    <a16:creationId xmlns:a16="http://schemas.microsoft.com/office/drawing/2014/main" id="{E956B05B-A9A8-82AF-5DD8-BC6D88E398E7}"/>
                  </a:ext>
                </a:extLst>
              </p:cNvPr>
              <p:cNvSpPr/>
              <p:nvPr/>
            </p:nvSpPr>
            <p:spPr>
              <a:xfrm>
                <a:off x="5488547" y="-555060"/>
                <a:ext cx="42451" cy="42425"/>
              </a:xfrm>
              <a:custGeom>
                <a:avLst/>
                <a:gdLst>
                  <a:gd name="connsiteX0" fmla="*/ 85 w 42451"/>
                  <a:gd name="connsiteY0" fmla="*/ 21252 h 42425"/>
                  <a:gd name="connsiteX1" fmla="*/ 21349 w 42451"/>
                  <a:gd name="connsiteY1" fmla="*/ 42426 h 42425"/>
                  <a:gd name="connsiteX2" fmla="*/ 42536 w 42451"/>
                  <a:gd name="connsiteY2" fmla="*/ 21174 h 42425"/>
                  <a:gd name="connsiteX3" fmla="*/ 21310 w 42451"/>
                  <a:gd name="connsiteY3" fmla="*/ 0 h 42425"/>
                  <a:gd name="connsiteX4" fmla="*/ 85 w 42451"/>
                  <a:gd name="connsiteY4" fmla="*/ 21136 h 42425"/>
                  <a:gd name="connsiteX5" fmla="*/ 85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85" y="21252"/>
                    </a:moveTo>
                    <a:cubicBezTo>
                      <a:pt x="106" y="32967"/>
                      <a:pt x="9626" y="42447"/>
                      <a:pt x="21349" y="42426"/>
                    </a:cubicBezTo>
                    <a:cubicBezTo>
                      <a:pt x="33072" y="42405"/>
                      <a:pt x="42557" y="32890"/>
                      <a:pt x="42536" y="21174"/>
                    </a:cubicBezTo>
                    <a:cubicBezTo>
                      <a:pt x="42515" y="9474"/>
                      <a:pt x="33018" y="0"/>
                      <a:pt x="21310" y="0"/>
                    </a:cubicBezTo>
                    <a:cubicBezTo>
                      <a:pt x="9609" y="-21"/>
                      <a:pt x="106" y="9441"/>
                      <a:pt x="85" y="21136"/>
                    </a:cubicBezTo>
                    <a:cubicBezTo>
                      <a:pt x="85" y="21174"/>
                      <a:pt x="85" y="21213"/>
                      <a:pt x="85" y="21251"/>
                    </a:cubicBezTo>
                    <a:close/>
                  </a:path>
                </a:pathLst>
              </a:custGeom>
              <a:solidFill>
                <a:srgbClr val="000000"/>
              </a:solidFill>
              <a:ln w="3859" cap="flat">
                <a:noFill/>
                <a:prstDash val="solid"/>
                <a:miter/>
              </a:ln>
            </p:spPr>
            <p:txBody>
              <a:bodyPr rtlCol="0" anchor="ctr"/>
              <a:lstStyle/>
              <a:p>
                <a:endParaRPr lang="zh-CN" altLang="en-US"/>
              </a:p>
            </p:txBody>
          </p:sp>
          <p:sp>
            <p:nvSpPr>
              <p:cNvPr id="151" name="işļíḍê">
                <a:extLst>
                  <a:ext uri="{FF2B5EF4-FFF2-40B4-BE49-F238E27FC236}">
                    <a16:creationId xmlns:a16="http://schemas.microsoft.com/office/drawing/2014/main" id="{7ACEAE77-CAEB-C5BA-FED1-D88CF70D741F}"/>
                  </a:ext>
                </a:extLst>
              </p:cNvPr>
              <p:cNvSpPr/>
              <p:nvPr/>
            </p:nvSpPr>
            <p:spPr>
              <a:xfrm>
                <a:off x="5358994"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2" name="îṣḻíḑê">
                <a:extLst>
                  <a:ext uri="{FF2B5EF4-FFF2-40B4-BE49-F238E27FC236}">
                    <a16:creationId xmlns:a16="http://schemas.microsoft.com/office/drawing/2014/main" id="{9AE7AA72-65D9-F614-BDA9-84EB66268800}"/>
                  </a:ext>
                </a:extLst>
              </p:cNvPr>
              <p:cNvSpPr/>
              <p:nvPr/>
            </p:nvSpPr>
            <p:spPr>
              <a:xfrm>
                <a:off x="5229441"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3" name="iš1îḑé">
                <a:extLst>
                  <a:ext uri="{FF2B5EF4-FFF2-40B4-BE49-F238E27FC236}">
                    <a16:creationId xmlns:a16="http://schemas.microsoft.com/office/drawing/2014/main" id="{EFAC25D4-3B9D-CB00-6963-E64CE5584D99}"/>
                  </a:ext>
                </a:extLst>
              </p:cNvPr>
              <p:cNvSpPr/>
              <p:nvPr/>
            </p:nvSpPr>
            <p:spPr>
              <a:xfrm>
                <a:off x="5488547"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4" name="ïS1ïḍé">
                <a:extLst>
                  <a:ext uri="{FF2B5EF4-FFF2-40B4-BE49-F238E27FC236}">
                    <a16:creationId xmlns:a16="http://schemas.microsoft.com/office/drawing/2014/main" id="{8D4FF9F8-68C6-40D0-7F9A-281880C6043A}"/>
                  </a:ext>
                </a:extLst>
              </p:cNvPr>
              <p:cNvSpPr/>
              <p:nvPr/>
            </p:nvSpPr>
            <p:spPr>
              <a:xfrm>
                <a:off x="5358994"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5" name="î$ḻiďê">
                <a:extLst>
                  <a:ext uri="{FF2B5EF4-FFF2-40B4-BE49-F238E27FC236}">
                    <a16:creationId xmlns:a16="http://schemas.microsoft.com/office/drawing/2014/main" id="{C7B7002E-DE5C-B444-F345-AC372CC228AC}"/>
                  </a:ext>
                </a:extLst>
              </p:cNvPr>
              <p:cNvSpPr/>
              <p:nvPr/>
            </p:nvSpPr>
            <p:spPr>
              <a:xfrm>
                <a:off x="5229441"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6" name="iṧḷiḓê">
                <a:extLst>
                  <a:ext uri="{FF2B5EF4-FFF2-40B4-BE49-F238E27FC236}">
                    <a16:creationId xmlns:a16="http://schemas.microsoft.com/office/drawing/2014/main" id="{802B9F90-0445-3F41-4892-E7005BE07AFB}"/>
                  </a:ext>
                </a:extLst>
              </p:cNvPr>
              <p:cNvSpPr/>
              <p:nvPr/>
            </p:nvSpPr>
            <p:spPr>
              <a:xfrm>
                <a:off x="5488547"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7" name="îsļîḍe">
                <a:extLst>
                  <a:ext uri="{FF2B5EF4-FFF2-40B4-BE49-F238E27FC236}">
                    <a16:creationId xmlns:a16="http://schemas.microsoft.com/office/drawing/2014/main" id="{EA1E52CF-4179-1F0A-08B1-7904E70C600D}"/>
                  </a:ext>
                </a:extLst>
              </p:cNvPr>
              <p:cNvSpPr/>
              <p:nvPr/>
            </p:nvSpPr>
            <p:spPr>
              <a:xfrm>
                <a:off x="5358994"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8" name="ïśḷîḑê">
                <a:extLst>
                  <a:ext uri="{FF2B5EF4-FFF2-40B4-BE49-F238E27FC236}">
                    <a16:creationId xmlns:a16="http://schemas.microsoft.com/office/drawing/2014/main" id="{CC98ADF6-A1AC-D68F-871A-E90AAE57048B}"/>
                  </a:ext>
                </a:extLst>
              </p:cNvPr>
              <p:cNvSpPr/>
              <p:nvPr/>
            </p:nvSpPr>
            <p:spPr>
              <a:xfrm>
                <a:off x="5229441"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9" name="iŝľidê">
                <a:extLst>
                  <a:ext uri="{FF2B5EF4-FFF2-40B4-BE49-F238E27FC236}">
                    <a16:creationId xmlns:a16="http://schemas.microsoft.com/office/drawing/2014/main" id="{BB82BC9D-9787-9B11-B77B-040F7A1257A0}"/>
                  </a:ext>
                </a:extLst>
              </p:cNvPr>
              <p:cNvSpPr/>
              <p:nvPr/>
            </p:nvSpPr>
            <p:spPr>
              <a:xfrm>
                <a:off x="5488547"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0" name="isľïďe">
                <a:extLst>
                  <a:ext uri="{FF2B5EF4-FFF2-40B4-BE49-F238E27FC236}">
                    <a16:creationId xmlns:a16="http://schemas.microsoft.com/office/drawing/2014/main" id="{477C441E-016E-7446-08D4-75E85239B6F2}"/>
                  </a:ext>
                </a:extLst>
              </p:cNvPr>
              <p:cNvSpPr/>
              <p:nvPr/>
            </p:nvSpPr>
            <p:spPr>
              <a:xfrm>
                <a:off x="5358994"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1" name="ïṩļiḋê">
                <a:extLst>
                  <a:ext uri="{FF2B5EF4-FFF2-40B4-BE49-F238E27FC236}">
                    <a16:creationId xmlns:a16="http://schemas.microsoft.com/office/drawing/2014/main" id="{28ABF0A3-285C-F5BA-9459-B8E9368544C9}"/>
                  </a:ext>
                </a:extLst>
              </p:cNvPr>
              <p:cNvSpPr/>
              <p:nvPr/>
            </p:nvSpPr>
            <p:spPr>
              <a:xfrm>
                <a:off x="5229441"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2" name="iş1idè">
                <a:extLst>
                  <a:ext uri="{FF2B5EF4-FFF2-40B4-BE49-F238E27FC236}">
                    <a16:creationId xmlns:a16="http://schemas.microsoft.com/office/drawing/2014/main" id="{E3714320-6C7B-7E8F-F2A4-8D4812D5692B}"/>
                  </a:ext>
                </a:extLst>
              </p:cNvPr>
              <p:cNvSpPr/>
              <p:nvPr/>
            </p:nvSpPr>
            <p:spPr>
              <a:xfrm>
                <a:off x="5488547"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3" name="ïSḷïde">
                <a:extLst>
                  <a:ext uri="{FF2B5EF4-FFF2-40B4-BE49-F238E27FC236}">
                    <a16:creationId xmlns:a16="http://schemas.microsoft.com/office/drawing/2014/main" id="{C3CA01A0-4241-CE05-FED2-EA9F8E6BD8DA}"/>
                  </a:ext>
                </a:extLst>
              </p:cNvPr>
              <p:cNvSpPr/>
              <p:nvPr/>
            </p:nvSpPr>
            <p:spPr>
              <a:xfrm>
                <a:off x="5358994"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4" name="ïšļiḓè">
                <a:extLst>
                  <a:ext uri="{FF2B5EF4-FFF2-40B4-BE49-F238E27FC236}">
                    <a16:creationId xmlns:a16="http://schemas.microsoft.com/office/drawing/2014/main" id="{702750C2-8541-9DA8-4639-F234E005C367}"/>
                  </a:ext>
                </a:extLst>
              </p:cNvPr>
              <p:cNvSpPr/>
              <p:nvPr/>
            </p:nvSpPr>
            <p:spPr>
              <a:xfrm>
                <a:off x="5229441"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5" name="íşļïďé">
                <a:extLst>
                  <a:ext uri="{FF2B5EF4-FFF2-40B4-BE49-F238E27FC236}">
                    <a16:creationId xmlns:a16="http://schemas.microsoft.com/office/drawing/2014/main" id="{1CC476A2-132D-A82B-2E88-D7716DFDDFDC}"/>
                  </a:ext>
                </a:extLst>
              </p:cNvPr>
              <p:cNvSpPr/>
              <p:nvPr/>
            </p:nvSpPr>
            <p:spPr>
              <a:xfrm>
                <a:off x="5488547"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6" name="îŝlíḓê">
                <a:extLst>
                  <a:ext uri="{FF2B5EF4-FFF2-40B4-BE49-F238E27FC236}">
                    <a16:creationId xmlns:a16="http://schemas.microsoft.com/office/drawing/2014/main" id="{3620239F-2187-F25D-222C-3A48874483BD}"/>
                  </a:ext>
                </a:extLst>
              </p:cNvPr>
              <p:cNvSpPr/>
              <p:nvPr/>
            </p:nvSpPr>
            <p:spPr>
              <a:xfrm>
                <a:off x="5358994"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7" name="îŝ1ïḑé">
                <a:extLst>
                  <a:ext uri="{FF2B5EF4-FFF2-40B4-BE49-F238E27FC236}">
                    <a16:creationId xmlns:a16="http://schemas.microsoft.com/office/drawing/2014/main" id="{438283C8-23AE-623E-B96C-D8CB96BC9D89}"/>
                  </a:ext>
                </a:extLst>
              </p:cNvPr>
              <p:cNvSpPr/>
              <p:nvPr/>
            </p:nvSpPr>
            <p:spPr>
              <a:xfrm>
                <a:off x="5229441"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grpSp>
        <p:sp>
          <p:nvSpPr>
            <p:cNvPr id="24" name="ï$ļïḋe">
              <a:extLst>
                <a:ext uri="{FF2B5EF4-FFF2-40B4-BE49-F238E27FC236}">
                  <a16:creationId xmlns:a16="http://schemas.microsoft.com/office/drawing/2014/main" id="{06CBEFBA-C91E-14DE-FF70-03C2D82289BA}"/>
                </a:ext>
              </a:extLst>
            </p:cNvPr>
            <p:cNvSpPr/>
            <p:nvPr/>
          </p:nvSpPr>
          <p:spPr>
            <a:xfrm>
              <a:off x="6043034" y="-1109758"/>
              <a:ext cx="585863" cy="585476"/>
            </a:xfrm>
            <a:custGeom>
              <a:avLst/>
              <a:gdLst>
                <a:gd name="connsiteX0" fmla="*/ 457121 w 585863"/>
                <a:gd name="connsiteY0" fmla="*/ 0 h 585476"/>
                <a:gd name="connsiteX1" fmla="*/ 345050 w 585863"/>
                <a:gd name="connsiteY1" fmla="*/ 0 h 585476"/>
                <a:gd name="connsiteX2" fmla="*/ 292912 w 585863"/>
                <a:gd name="connsiteY2" fmla="*/ 164111 h 585476"/>
                <a:gd name="connsiteX3" fmla="*/ 128742 w 585863"/>
                <a:gd name="connsiteY3" fmla="*/ 0 h 585476"/>
                <a:gd name="connsiteX4" fmla="*/ 16672 w 585863"/>
                <a:gd name="connsiteY4" fmla="*/ 0 h 585476"/>
                <a:gd name="connsiteX5" fmla="*/ 0 w 585863"/>
                <a:gd name="connsiteY5" fmla="*/ 128666 h 585476"/>
                <a:gd name="connsiteX6" fmla="*/ 164209 w 585863"/>
                <a:gd name="connsiteY6" fmla="*/ 292738 h 585476"/>
                <a:gd name="connsiteX7" fmla="*/ 0 w 585863"/>
                <a:gd name="connsiteY7" fmla="*/ 456849 h 585476"/>
                <a:gd name="connsiteX8" fmla="*/ 16672 w 585863"/>
                <a:gd name="connsiteY8" fmla="*/ 585476 h 585476"/>
                <a:gd name="connsiteX9" fmla="*/ 128742 w 585863"/>
                <a:gd name="connsiteY9" fmla="*/ 585476 h 585476"/>
                <a:gd name="connsiteX10" fmla="*/ 292912 w 585863"/>
                <a:gd name="connsiteY10" fmla="*/ 421404 h 585476"/>
                <a:gd name="connsiteX11" fmla="*/ 345050 w 585863"/>
                <a:gd name="connsiteY11" fmla="*/ 585476 h 585476"/>
                <a:gd name="connsiteX12" fmla="*/ 457121 w 585863"/>
                <a:gd name="connsiteY12" fmla="*/ 585476 h 585476"/>
                <a:gd name="connsiteX13" fmla="*/ 585863 w 585863"/>
                <a:gd name="connsiteY13" fmla="*/ 456849 h 585476"/>
                <a:gd name="connsiteX14" fmla="*/ 421655 w 585863"/>
                <a:gd name="connsiteY14" fmla="*/ 292738 h 585476"/>
                <a:gd name="connsiteX15" fmla="*/ 585863 w 585863"/>
                <a:gd name="connsiteY15" fmla="*/ 128666 h 585476"/>
                <a:gd name="connsiteX16" fmla="*/ 457121 w 585863"/>
                <a:gd name="connsiteY16"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863" h="585476">
                  <a:moveTo>
                    <a:pt x="457121" y="0"/>
                  </a:moveTo>
                  <a:lnTo>
                    <a:pt x="345050" y="0"/>
                  </a:lnTo>
                  <a:lnTo>
                    <a:pt x="292912" y="164111"/>
                  </a:lnTo>
                  <a:lnTo>
                    <a:pt x="128742" y="0"/>
                  </a:lnTo>
                  <a:lnTo>
                    <a:pt x="16672" y="0"/>
                  </a:lnTo>
                  <a:lnTo>
                    <a:pt x="0" y="128666"/>
                  </a:lnTo>
                  <a:lnTo>
                    <a:pt x="164209" y="292738"/>
                  </a:lnTo>
                  <a:lnTo>
                    <a:pt x="0" y="456849"/>
                  </a:lnTo>
                  <a:lnTo>
                    <a:pt x="16672" y="585476"/>
                  </a:lnTo>
                  <a:lnTo>
                    <a:pt x="128742" y="585476"/>
                  </a:lnTo>
                  <a:lnTo>
                    <a:pt x="292912" y="421404"/>
                  </a:lnTo>
                  <a:lnTo>
                    <a:pt x="345050" y="585476"/>
                  </a:lnTo>
                  <a:lnTo>
                    <a:pt x="457121" y="585476"/>
                  </a:lnTo>
                  <a:lnTo>
                    <a:pt x="585863" y="456849"/>
                  </a:lnTo>
                  <a:lnTo>
                    <a:pt x="421655" y="292738"/>
                  </a:lnTo>
                  <a:lnTo>
                    <a:pt x="585863" y="128666"/>
                  </a:lnTo>
                  <a:lnTo>
                    <a:pt x="457121" y="0"/>
                  </a:lnTo>
                  <a:close/>
                </a:path>
              </a:pathLst>
            </a:custGeom>
            <a:solidFill>
              <a:srgbClr val="000000"/>
            </a:solidFill>
            <a:ln w="3859" cap="flat">
              <a:noFill/>
              <a:prstDash val="solid"/>
              <a:miter/>
            </a:ln>
          </p:spPr>
          <p:txBody>
            <a:bodyPr rtlCol="0" anchor="ctr"/>
            <a:lstStyle/>
            <a:p>
              <a:endParaRPr lang="zh-CN" altLang="en-US"/>
            </a:p>
          </p:txBody>
        </p:sp>
        <p:sp>
          <p:nvSpPr>
            <p:cNvPr id="25" name="iś1íďe">
              <a:extLst>
                <a:ext uri="{FF2B5EF4-FFF2-40B4-BE49-F238E27FC236}">
                  <a16:creationId xmlns:a16="http://schemas.microsoft.com/office/drawing/2014/main" id="{2C168B9E-8C83-EAFA-81A2-4006E7D43A49}"/>
                </a:ext>
              </a:extLst>
            </p:cNvPr>
            <p:cNvSpPr/>
            <p:nvPr/>
          </p:nvSpPr>
          <p:spPr>
            <a:xfrm>
              <a:off x="6033825" y="-1119015"/>
              <a:ext cx="604412" cy="604105"/>
            </a:xfrm>
            <a:custGeom>
              <a:avLst/>
              <a:gdLst>
                <a:gd name="connsiteX0" fmla="*/ 604497 w 604412"/>
                <a:gd name="connsiteY0" fmla="*/ 466105 h 604105"/>
                <a:gd name="connsiteX1" fmla="*/ 601757 w 604412"/>
                <a:gd name="connsiteY1" fmla="*/ 472701 h 604105"/>
                <a:gd name="connsiteX2" fmla="*/ 473053 w 604412"/>
                <a:gd name="connsiteY2" fmla="*/ 601367 h 604105"/>
                <a:gd name="connsiteX3" fmla="*/ 466415 w 604412"/>
                <a:gd name="connsiteY3" fmla="*/ 604105 h 604105"/>
                <a:gd name="connsiteX4" fmla="*/ 354499 w 604412"/>
                <a:gd name="connsiteY4" fmla="*/ 604105 h 604105"/>
                <a:gd name="connsiteX5" fmla="*/ 345622 w 604412"/>
                <a:gd name="connsiteY5" fmla="*/ 597587 h 604105"/>
                <a:gd name="connsiteX6" fmla="*/ 298116 w 604412"/>
                <a:gd name="connsiteY6" fmla="*/ 448132 h 604105"/>
                <a:gd name="connsiteX7" fmla="*/ 144791 w 604412"/>
                <a:gd name="connsiteY7" fmla="*/ 601367 h 604105"/>
                <a:gd name="connsiteX8" fmla="*/ 138192 w 604412"/>
                <a:gd name="connsiteY8" fmla="*/ 604105 h 604105"/>
                <a:gd name="connsiteX9" fmla="*/ 26275 w 604412"/>
                <a:gd name="connsiteY9" fmla="*/ 604105 h 604105"/>
                <a:gd name="connsiteX10" fmla="*/ 17013 w 604412"/>
                <a:gd name="connsiteY10" fmla="*/ 595967 h 604105"/>
                <a:gd name="connsiteX11" fmla="*/ 341 w 604412"/>
                <a:gd name="connsiteY11" fmla="*/ 467340 h 604105"/>
                <a:gd name="connsiteX12" fmla="*/ 3004 w 604412"/>
                <a:gd name="connsiteY12" fmla="*/ 459626 h 604105"/>
                <a:gd name="connsiteX13" fmla="*/ 160613 w 604412"/>
                <a:gd name="connsiteY13" fmla="*/ 302149 h 604105"/>
                <a:gd name="connsiteX14" fmla="*/ 2811 w 604412"/>
                <a:gd name="connsiteY14" fmla="*/ 144518 h 604105"/>
                <a:gd name="connsiteX15" fmla="*/ 149 w 604412"/>
                <a:gd name="connsiteY15" fmla="*/ 136804 h 604105"/>
                <a:gd name="connsiteX16" fmla="*/ 16820 w 604412"/>
                <a:gd name="connsiteY16" fmla="*/ 8138 h 604105"/>
                <a:gd name="connsiteX17" fmla="*/ 26082 w 604412"/>
                <a:gd name="connsiteY17" fmla="*/ 0 h 604105"/>
                <a:gd name="connsiteX18" fmla="*/ 137999 w 604412"/>
                <a:gd name="connsiteY18" fmla="*/ 0 h 604105"/>
                <a:gd name="connsiteX19" fmla="*/ 144598 w 604412"/>
                <a:gd name="connsiteY19" fmla="*/ 2739 h 604105"/>
                <a:gd name="connsiteX20" fmla="*/ 297923 w 604412"/>
                <a:gd name="connsiteY20" fmla="*/ 155973 h 604105"/>
                <a:gd name="connsiteX21" fmla="*/ 345430 w 604412"/>
                <a:gd name="connsiteY21" fmla="*/ 6518 h 604105"/>
                <a:gd name="connsiteX22" fmla="*/ 354306 w 604412"/>
                <a:gd name="connsiteY22" fmla="*/ 0 h 604105"/>
                <a:gd name="connsiteX23" fmla="*/ 466222 w 604412"/>
                <a:gd name="connsiteY23" fmla="*/ 0 h 604105"/>
                <a:gd name="connsiteX24" fmla="*/ 472860 w 604412"/>
                <a:gd name="connsiteY24" fmla="*/ 2739 h 604105"/>
                <a:gd name="connsiteX25" fmla="*/ 601564 w 604412"/>
                <a:gd name="connsiteY25" fmla="*/ 131404 h 604105"/>
                <a:gd name="connsiteX26" fmla="*/ 601609 w 604412"/>
                <a:gd name="connsiteY26" fmla="*/ 144550 h 604105"/>
                <a:gd name="connsiteX27" fmla="*/ 601564 w 604412"/>
                <a:gd name="connsiteY27" fmla="*/ 144595 h 604105"/>
                <a:gd name="connsiteX28" fmla="*/ 443993 w 604412"/>
                <a:gd name="connsiteY28" fmla="*/ 302072 h 604105"/>
                <a:gd name="connsiteX29" fmla="*/ 601564 w 604412"/>
                <a:gd name="connsiteY29" fmla="*/ 459549 h 604105"/>
                <a:gd name="connsiteX30" fmla="*/ 604497 w 604412"/>
                <a:gd name="connsiteY30" fmla="*/ 466105 h 604105"/>
                <a:gd name="connsiteX31" fmla="*/ 421610 w 604412"/>
                <a:gd name="connsiteY31" fmla="*/ 301995 h 604105"/>
                <a:gd name="connsiteX32" fmla="*/ 421610 w 604412"/>
                <a:gd name="connsiteY32" fmla="*/ 301995 h 604105"/>
                <a:gd name="connsiteX33" fmla="*/ 424350 w 604412"/>
                <a:gd name="connsiteY33" fmla="*/ 295399 h 604105"/>
                <a:gd name="connsiteX34" fmla="*/ 581921 w 604412"/>
                <a:gd name="connsiteY34" fmla="*/ 137807 h 604105"/>
                <a:gd name="connsiteX35" fmla="*/ 462556 w 604412"/>
                <a:gd name="connsiteY35" fmla="*/ 18475 h 604105"/>
                <a:gd name="connsiteX36" fmla="*/ 361214 w 604412"/>
                <a:gd name="connsiteY36" fmla="*/ 18475 h 604105"/>
                <a:gd name="connsiteX37" fmla="*/ 311044 w 604412"/>
                <a:gd name="connsiteY37" fmla="*/ 176067 h 604105"/>
                <a:gd name="connsiteX38" fmla="*/ 299235 w 604412"/>
                <a:gd name="connsiteY38" fmla="*/ 182099 h 604105"/>
                <a:gd name="connsiteX39" fmla="*/ 295608 w 604412"/>
                <a:gd name="connsiteY39" fmla="*/ 179924 h 604105"/>
                <a:gd name="connsiteX40" fmla="*/ 134023 w 604412"/>
                <a:gd name="connsiteY40" fmla="*/ 18590 h 604105"/>
                <a:gd name="connsiteX41" fmla="*/ 34032 w 604412"/>
                <a:gd name="connsiteY41" fmla="*/ 18590 h 604105"/>
                <a:gd name="connsiteX42" fmla="*/ 19020 w 604412"/>
                <a:gd name="connsiteY42" fmla="*/ 134567 h 604105"/>
                <a:gd name="connsiteX43" fmla="*/ 179948 w 604412"/>
                <a:gd name="connsiteY43" fmla="*/ 295399 h 604105"/>
                <a:gd name="connsiteX44" fmla="*/ 179948 w 604412"/>
                <a:gd name="connsiteY44" fmla="*/ 308590 h 604105"/>
                <a:gd name="connsiteX45" fmla="*/ 19174 w 604412"/>
                <a:gd name="connsiteY45" fmla="*/ 469500 h 604105"/>
                <a:gd name="connsiteX46" fmla="*/ 34186 w 604412"/>
                <a:gd name="connsiteY46" fmla="*/ 585206 h 604105"/>
                <a:gd name="connsiteX47" fmla="*/ 134023 w 604412"/>
                <a:gd name="connsiteY47" fmla="*/ 585206 h 604105"/>
                <a:gd name="connsiteX48" fmla="*/ 295453 w 604412"/>
                <a:gd name="connsiteY48" fmla="*/ 423834 h 604105"/>
                <a:gd name="connsiteX49" fmla="*/ 308713 w 604412"/>
                <a:gd name="connsiteY49" fmla="*/ 424066 h 604105"/>
                <a:gd name="connsiteX50" fmla="*/ 310890 w 604412"/>
                <a:gd name="connsiteY50" fmla="*/ 427691 h 604105"/>
                <a:gd name="connsiteX51" fmla="*/ 361059 w 604412"/>
                <a:gd name="connsiteY51" fmla="*/ 585283 h 604105"/>
                <a:gd name="connsiteX52" fmla="*/ 462401 w 604412"/>
                <a:gd name="connsiteY52" fmla="*/ 585283 h 604105"/>
                <a:gd name="connsiteX53" fmla="*/ 581766 w 604412"/>
                <a:gd name="connsiteY53" fmla="*/ 465990 h 604105"/>
                <a:gd name="connsiteX54" fmla="*/ 424195 w 604412"/>
                <a:gd name="connsiteY54" fmla="*/ 308474 h 604105"/>
                <a:gd name="connsiteX55" fmla="*/ 421610 w 604412"/>
                <a:gd name="connsiteY55" fmla="*/ 301995 h 60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4412" h="604105">
                  <a:moveTo>
                    <a:pt x="604497" y="466105"/>
                  </a:moveTo>
                  <a:cubicBezTo>
                    <a:pt x="604507" y="468583"/>
                    <a:pt x="603520" y="470960"/>
                    <a:pt x="601757" y="472701"/>
                  </a:cubicBezTo>
                  <a:lnTo>
                    <a:pt x="473053" y="601367"/>
                  </a:lnTo>
                  <a:cubicBezTo>
                    <a:pt x="471287" y="603116"/>
                    <a:pt x="468902" y="604100"/>
                    <a:pt x="466415" y="604105"/>
                  </a:cubicBezTo>
                  <a:lnTo>
                    <a:pt x="354499" y="604105"/>
                  </a:lnTo>
                  <a:cubicBezTo>
                    <a:pt x="350440" y="604081"/>
                    <a:pt x="346859" y="601450"/>
                    <a:pt x="345622" y="597587"/>
                  </a:cubicBezTo>
                  <a:lnTo>
                    <a:pt x="298116" y="448132"/>
                  </a:lnTo>
                  <a:lnTo>
                    <a:pt x="144791" y="601367"/>
                  </a:lnTo>
                  <a:cubicBezTo>
                    <a:pt x="143039" y="603114"/>
                    <a:pt x="140667" y="604098"/>
                    <a:pt x="138192" y="604105"/>
                  </a:cubicBezTo>
                  <a:lnTo>
                    <a:pt x="26275" y="604105"/>
                  </a:lnTo>
                  <a:cubicBezTo>
                    <a:pt x="21586" y="604088"/>
                    <a:pt x="17630" y="600612"/>
                    <a:pt x="17013" y="595967"/>
                  </a:cubicBezTo>
                  <a:lnTo>
                    <a:pt x="341" y="467340"/>
                  </a:lnTo>
                  <a:cubicBezTo>
                    <a:pt x="26" y="464499"/>
                    <a:pt x="1004" y="461668"/>
                    <a:pt x="3004" y="459626"/>
                  </a:cubicBezTo>
                  <a:lnTo>
                    <a:pt x="160613" y="302149"/>
                  </a:lnTo>
                  <a:lnTo>
                    <a:pt x="2811" y="144518"/>
                  </a:lnTo>
                  <a:cubicBezTo>
                    <a:pt x="796" y="142485"/>
                    <a:pt x="-184" y="139646"/>
                    <a:pt x="149" y="136804"/>
                  </a:cubicBezTo>
                  <a:lnTo>
                    <a:pt x="16820" y="8138"/>
                  </a:lnTo>
                  <a:cubicBezTo>
                    <a:pt x="17438" y="3493"/>
                    <a:pt x="21393" y="17"/>
                    <a:pt x="26082" y="0"/>
                  </a:cubicBezTo>
                  <a:lnTo>
                    <a:pt x="137999" y="0"/>
                  </a:lnTo>
                  <a:cubicBezTo>
                    <a:pt x="140477" y="-10"/>
                    <a:pt x="142856" y="977"/>
                    <a:pt x="144598" y="2739"/>
                  </a:cubicBezTo>
                  <a:lnTo>
                    <a:pt x="297923" y="155973"/>
                  </a:lnTo>
                  <a:lnTo>
                    <a:pt x="345430" y="6518"/>
                  </a:lnTo>
                  <a:cubicBezTo>
                    <a:pt x="346645" y="2640"/>
                    <a:pt x="350240" y="0"/>
                    <a:pt x="354306" y="0"/>
                  </a:cubicBezTo>
                  <a:lnTo>
                    <a:pt x="466222" y="0"/>
                  </a:lnTo>
                  <a:cubicBezTo>
                    <a:pt x="468712" y="-12"/>
                    <a:pt x="471103" y="974"/>
                    <a:pt x="472860" y="2739"/>
                  </a:cubicBezTo>
                  <a:lnTo>
                    <a:pt x="601564" y="131404"/>
                  </a:lnTo>
                  <a:cubicBezTo>
                    <a:pt x="605209" y="135022"/>
                    <a:pt x="605229" y="140907"/>
                    <a:pt x="601609" y="144550"/>
                  </a:cubicBezTo>
                  <a:cubicBezTo>
                    <a:pt x="601594" y="144565"/>
                    <a:pt x="601579" y="144580"/>
                    <a:pt x="601564" y="144595"/>
                  </a:cubicBezTo>
                  <a:lnTo>
                    <a:pt x="443993" y="302072"/>
                  </a:lnTo>
                  <a:lnTo>
                    <a:pt x="601564" y="459549"/>
                  </a:lnTo>
                  <a:cubicBezTo>
                    <a:pt x="603381" y="461253"/>
                    <a:pt x="604438" y="463615"/>
                    <a:pt x="604497" y="466105"/>
                  </a:cubicBezTo>
                  <a:close/>
                  <a:moveTo>
                    <a:pt x="421610" y="301995"/>
                  </a:moveTo>
                  <a:lnTo>
                    <a:pt x="421610" y="301995"/>
                  </a:lnTo>
                  <a:cubicBezTo>
                    <a:pt x="421617" y="299521"/>
                    <a:pt x="422602" y="297150"/>
                    <a:pt x="424350" y="295399"/>
                  </a:cubicBezTo>
                  <a:lnTo>
                    <a:pt x="581921" y="137807"/>
                  </a:lnTo>
                  <a:lnTo>
                    <a:pt x="462556" y="18475"/>
                  </a:lnTo>
                  <a:lnTo>
                    <a:pt x="361214" y="18475"/>
                  </a:lnTo>
                  <a:lnTo>
                    <a:pt x="311044" y="176067"/>
                  </a:lnTo>
                  <a:cubicBezTo>
                    <a:pt x="309450" y="180992"/>
                    <a:pt x="304163" y="183693"/>
                    <a:pt x="299235" y="182099"/>
                  </a:cubicBezTo>
                  <a:cubicBezTo>
                    <a:pt x="297876" y="181660"/>
                    <a:pt x="296635" y="180916"/>
                    <a:pt x="295608" y="179924"/>
                  </a:cubicBezTo>
                  <a:lnTo>
                    <a:pt x="134023" y="18590"/>
                  </a:lnTo>
                  <a:lnTo>
                    <a:pt x="34032" y="18590"/>
                  </a:lnTo>
                  <a:lnTo>
                    <a:pt x="19020" y="134567"/>
                  </a:lnTo>
                  <a:lnTo>
                    <a:pt x="179948" y="295399"/>
                  </a:lnTo>
                  <a:cubicBezTo>
                    <a:pt x="183447" y="299101"/>
                    <a:pt x="183447" y="304889"/>
                    <a:pt x="179948" y="308590"/>
                  </a:cubicBezTo>
                  <a:lnTo>
                    <a:pt x="19174" y="469500"/>
                  </a:lnTo>
                  <a:lnTo>
                    <a:pt x="34186" y="585206"/>
                  </a:lnTo>
                  <a:lnTo>
                    <a:pt x="134023" y="585206"/>
                  </a:lnTo>
                  <a:lnTo>
                    <a:pt x="295453" y="423834"/>
                  </a:lnTo>
                  <a:cubicBezTo>
                    <a:pt x="299179" y="420238"/>
                    <a:pt x="305116" y="420342"/>
                    <a:pt x="308713" y="424066"/>
                  </a:cubicBezTo>
                  <a:cubicBezTo>
                    <a:pt x="309705" y="425093"/>
                    <a:pt x="310450" y="426333"/>
                    <a:pt x="310890" y="427691"/>
                  </a:cubicBezTo>
                  <a:lnTo>
                    <a:pt x="361059" y="585283"/>
                  </a:lnTo>
                  <a:lnTo>
                    <a:pt x="462401" y="585283"/>
                  </a:lnTo>
                  <a:lnTo>
                    <a:pt x="581766" y="465990"/>
                  </a:lnTo>
                  <a:lnTo>
                    <a:pt x="424195" y="308474"/>
                  </a:lnTo>
                  <a:cubicBezTo>
                    <a:pt x="422532" y="306727"/>
                    <a:pt x="421605" y="304407"/>
                    <a:pt x="421610" y="301995"/>
                  </a:cubicBezTo>
                  <a:close/>
                </a:path>
              </a:pathLst>
            </a:custGeom>
            <a:solidFill>
              <a:srgbClr val="000000"/>
            </a:solidFill>
            <a:ln w="3859" cap="flat">
              <a:noFill/>
              <a:prstDash val="solid"/>
              <a:miter/>
            </a:ln>
          </p:spPr>
          <p:txBody>
            <a:bodyPr rtlCol="0" anchor="ctr"/>
            <a:lstStyle/>
            <a:p>
              <a:endParaRPr lang="zh-CN" altLang="en-US"/>
            </a:p>
          </p:txBody>
        </p:sp>
        <p:sp>
          <p:nvSpPr>
            <p:cNvPr id="26" name="íşļíḑè">
              <a:extLst>
                <a:ext uri="{FF2B5EF4-FFF2-40B4-BE49-F238E27FC236}">
                  <a16:creationId xmlns:a16="http://schemas.microsoft.com/office/drawing/2014/main" id="{4F316B40-5E51-8906-4CCE-197CA8C64975}"/>
                </a:ext>
              </a:extLst>
            </p:cNvPr>
            <p:cNvSpPr/>
            <p:nvPr/>
          </p:nvSpPr>
          <p:spPr>
            <a:xfrm>
              <a:off x="5930963" y="-1109758"/>
              <a:ext cx="585863" cy="585476"/>
            </a:xfrm>
            <a:custGeom>
              <a:avLst/>
              <a:gdLst>
                <a:gd name="connsiteX0" fmla="*/ 457121 w 585863"/>
                <a:gd name="connsiteY0" fmla="*/ 0 h 585476"/>
                <a:gd name="connsiteX1" fmla="*/ 292912 w 585863"/>
                <a:gd name="connsiteY1" fmla="*/ 164111 h 585476"/>
                <a:gd name="connsiteX2" fmla="*/ 128743 w 585863"/>
                <a:gd name="connsiteY2" fmla="*/ 0 h 585476"/>
                <a:gd name="connsiteX3" fmla="*/ 0 w 585863"/>
                <a:gd name="connsiteY3" fmla="*/ 128666 h 585476"/>
                <a:gd name="connsiteX4" fmla="*/ 164209 w 585863"/>
                <a:gd name="connsiteY4" fmla="*/ 292738 h 585476"/>
                <a:gd name="connsiteX5" fmla="*/ 0 w 585863"/>
                <a:gd name="connsiteY5" fmla="*/ 456810 h 585476"/>
                <a:gd name="connsiteX6" fmla="*/ 128743 w 585863"/>
                <a:gd name="connsiteY6" fmla="*/ 585476 h 585476"/>
                <a:gd name="connsiteX7" fmla="*/ 292912 w 585863"/>
                <a:gd name="connsiteY7" fmla="*/ 421404 h 585476"/>
                <a:gd name="connsiteX8" fmla="*/ 457121 w 585863"/>
                <a:gd name="connsiteY8" fmla="*/ 585476 h 585476"/>
                <a:gd name="connsiteX9" fmla="*/ 585863 w 585863"/>
                <a:gd name="connsiteY9" fmla="*/ 456810 h 585476"/>
                <a:gd name="connsiteX10" fmla="*/ 421655 w 585863"/>
                <a:gd name="connsiteY10" fmla="*/ 292738 h 585476"/>
                <a:gd name="connsiteX11" fmla="*/ 585863 w 585863"/>
                <a:gd name="connsiteY11" fmla="*/ 128666 h 585476"/>
                <a:gd name="connsiteX12" fmla="*/ 457121 w 585863"/>
                <a:gd name="connsiteY12"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5863" h="585476">
                  <a:moveTo>
                    <a:pt x="457121" y="0"/>
                  </a:moveTo>
                  <a:lnTo>
                    <a:pt x="292912" y="164111"/>
                  </a:lnTo>
                  <a:lnTo>
                    <a:pt x="128743" y="0"/>
                  </a:lnTo>
                  <a:lnTo>
                    <a:pt x="0" y="128666"/>
                  </a:lnTo>
                  <a:lnTo>
                    <a:pt x="164209" y="292738"/>
                  </a:lnTo>
                  <a:lnTo>
                    <a:pt x="0" y="456810"/>
                  </a:lnTo>
                  <a:lnTo>
                    <a:pt x="128743" y="585476"/>
                  </a:lnTo>
                  <a:lnTo>
                    <a:pt x="292912" y="421404"/>
                  </a:lnTo>
                  <a:lnTo>
                    <a:pt x="457121" y="585476"/>
                  </a:lnTo>
                  <a:lnTo>
                    <a:pt x="585863" y="456810"/>
                  </a:lnTo>
                  <a:lnTo>
                    <a:pt x="421655" y="292738"/>
                  </a:lnTo>
                  <a:lnTo>
                    <a:pt x="585863" y="128666"/>
                  </a:lnTo>
                  <a:lnTo>
                    <a:pt x="457121" y="0"/>
                  </a:lnTo>
                  <a:close/>
                </a:path>
              </a:pathLst>
            </a:custGeom>
            <a:solidFill>
              <a:srgbClr val="DBFE87"/>
            </a:solidFill>
            <a:ln w="3859" cap="flat">
              <a:noFill/>
              <a:prstDash val="solid"/>
              <a:miter/>
            </a:ln>
          </p:spPr>
          <p:txBody>
            <a:bodyPr rtlCol="0" anchor="ctr"/>
            <a:lstStyle/>
            <a:p>
              <a:endParaRPr lang="zh-CN" altLang="en-US"/>
            </a:p>
          </p:txBody>
        </p:sp>
        <p:sp>
          <p:nvSpPr>
            <p:cNvPr id="27" name="i$ḻîḑè">
              <a:extLst>
                <a:ext uri="{FF2B5EF4-FFF2-40B4-BE49-F238E27FC236}">
                  <a16:creationId xmlns:a16="http://schemas.microsoft.com/office/drawing/2014/main" id="{095EFA07-2B05-FB1F-0C0F-308B2F9AED0C}"/>
                </a:ext>
              </a:extLst>
            </p:cNvPr>
            <p:cNvSpPr/>
            <p:nvPr/>
          </p:nvSpPr>
          <p:spPr>
            <a:xfrm>
              <a:off x="5921646" y="-1118948"/>
              <a:ext cx="604526" cy="603916"/>
            </a:xfrm>
            <a:custGeom>
              <a:avLst/>
              <a:gdLst>
                <a:gd name="connsiteX0" fmla="*/ 604605 w 604526"/>
                <a:gd name="connsiteY0" fmla="*/ 137740 h 603916"/>
                <a:gd name="connsiteX1" fmla="*/ 601865 w 604526"/>
                <a:gd name="connsiteY1" fmla="*/ 144335 h 603916"/>
                <a:gd name="connsiteX2" fmla="*/ 444294 w 604526"/>
                <a:gd name="connsiteY2" fmla="*/ 301812 h 603916"/>
                <a:gd name="connsiteX3" fmla="*/ 601865 w 604526"/>
                <a:gd name="connsiteY3" fmla="*/ 459289 h 603916"/>
                <a:gd name="connsiteX4" fmla="*/ 601910 w 604526"/>
                <a:gd name="connsiteY4" fmla="*/ 472434 h 603916"/>
                <a:gd name="connsiteX5" fmla="*/ 601865 w 604526"/>
                <a:gd name="connsiteY5" fmla="*/ 472479 h 603916"/>
                <a:gd name="connsiteX6" fmla="*/ 473161 w 604526"/>
                <a:gd name="connsiteY6" fmla="*/ 601184 h 603916"/>
                <a:gd name="connsiteX7" fmla="*/ 459924 w 604526"/>
                <a:gd name="connsiteY7" fmla="*/ 601184 h 603916"/>
                <a:gd name="connsiteX8" fmla="*/ 302353 w 604526"/>
                <a:gd name="connsiteY8" fmla="*/ 443668 h 603916"/>
                <a:gd name="connsiteX9" fmla="*/ 144744 w 604526"/>
                <a:gd name="connsiteY9" fmla="*/ 601145 h 603916"/>
                <a:gd name="connsiteX10" fmla="*/ 131545 w 604526"/>
                <a:gd name="connsiteY10" fmla="*/ 601145 h 603916"/>
                <a:gd name="connsiteX11" fmla="*/ 2803 w 604526"/>
                <a:gd name="connsiteY11" fmla="*/ 472479 h 603916"/>
                <a:gd name="connsiteX12" fmla="*/ 102 w 604526"/>
                <a:gd name="connsiteY12" fmla="*/ 465884 h 603916"/>
                <a:gd name="connsiteX13" fmla="*/ 102 w 604526"/>
                <a:gd name="connsiteY13" fmla="*/ 465884 h 603916"/>
                <a:gd name="connsiteX14" fmla="*/ 2803 w 604526"/>
                <a:gd name="connsiteY14" fmla="*/ 459289 h 603916"/>
                <a:gd name="connsiteX15" fmla="*/ 160412 w 604526"/>
                <a:gd name="connsiteY15" fmla="*/ 301812 h 603916"/>
                <a:gd name="connsiteX16" fmla="*/ 2803 w 604526"/>
                <a:gd name="connsiteY16" fmla="*/ 144335 h 603916"/>
                <a:gd name="connsiteX17" fmla="*/ 2803 w 604526"/>
                <a:gd name="connsiteY17" fmla="*/ 131106 h 603916"/>
                <a:gd name="connsiteX18" fmla="*/ 131546 w 604526"/>
                <a:gd name="connsiteY18" fmla="*/ 2748 h 603916"/>
                <a:gd name="connsiteX19" fmla="*/ 144699 w 604526"/>
                <a:gd name="connsiteY19" fmla="*/ 2703 h 603916"/>
                <a:gd name="connsiteX20" fmla="*/ 144744 w 604526"/>
                <a:gd name="connsiteY20" fmla="*/ 2748 h 603916"/>
                <a:gd name="connsiteX21" fmla="*/ 302353 w 604526"/>
                <a:gd name="connsiteY21" fmla="*/ 160225 h 603916"/>
                <a:gd name="connsiteX22" fmla="*/ 459924 w 604526"/>
                <a:gd name="connsiteY22" fmla="*/ 2748 h 603916"/>
                <a:gd name="connsiteX23" fmla="*/ 473131 w 604526"/>
                <a:gd name="connsiteY23" fmla="*/ 2719 h 603916"/>
                <a:gd name="connsiteX24" fmla="*/ 473160 w 604526"/>
                <a:gd name="connsiteY24" fmla="*/ 2748 h 603916"/>
                <a:gd name="connsiteX25" fmla="*/ 601865 w 604526"/>
                <a:gd name="connsiteY25" fmla="*/ 131376 h 603916"/>
                <a:gd name="connsiteX26" fmla="*/ 604605 w 604526"/>
                <a:gd name="connsiteY26" fmla="*/ 137740 h 603916"/>
                <a:gd name="connsiteX27" fmla="*/ 466523 w 604526"/>
                <a:gd name="connsiteY27" fmla="*/ 581282 h 603916"/>
                <a:gd name="connsiteX28" fmla="*/ 581951 w 604526"/>
                <a:gd name="connsiteY28" fmla="*/ 466000 h 603916"/>
                <a:gd name="connsiteX29" fmla="*/ 424342 w 604526"/>
                <a:gd name="connsiteY29" fmla="*/ 308523 h 603916"/>
                <a:gd name="connsiteX30" fmla="*/ 424342 w 604526"/>
                <a:gd name="connsiteY30" fmla="*/ 295332 h 603916"/>
                <a:gd name="connsiteX31" fmla="*/ 581951 w 604526"/>
                <a:gd name="connsiteY31" fmla="*/ 137740 h 603916"/>
                <a:gd name="connsiteX32" fmla="*/ 466407 w 604526"/>
                <a:gd name="connsiteY32" fmla="*/ 22264 h 603916"/>
                <a:gd name="connsiteX33" fmla="*/ 308837 w 604526"/>
                <a:gd name="connsiteY33" fmla="*/ 179780 h 603916"/>
                <a:gd name="connsiteX34" fmla="*/ 295638 w 604526"/>
                <a:gd name="connsiteY34" fmla="*/ 179780 h 603916"/>
                <a:gd name="connsiteX35" fmla="*/ 138145 w 604526"/>
                <a:gd name="connsiteY35" fmla="*/ 22380 h 603916"/>
                <a:gd name="connsiteX36" fmla="*/ 22639 w 604526"/>
                <a:gd name="connsiteY36" fmla="*/ 137740 h 603916"/>
                <a:gd name="connsiteX37" fmla="*/ 180249 w 604526"/>
                <a:gd name="connsiteY37" fmla="*/ 295217 h 603916"/>
                <a:gd name="connsiteX38" fmla="*/ 182989 w 604526"/>
                <a:gd name="connsiteY38" fmla="*/ 301812 h 603916"/>
                <a:gd name="connsiteX39" fmla="*/ 182989 w 604526"/>
                <a:gd name="connsiteY39" fmla="*/ 301812 h 603916"/>
                <a:gd name="connsiteX40" fmla="*/ 180249 w 604526"/>
                <a:gd name="connsiteY40" fmla="*/ 308407 h 603916"/>
                <a:gd name="connsiteX41" fmla="*/ 22639 w 604526"/>
                <a:gd name="connsiteY41" fmla="*/ 465884 h 603916"/>
                <a:gd name="connsiteX42" fmla="*/ 138145 w 604526"/>
                <a:gd name="connsiteY42" fmla="*/ 581282 h 603916"/>
                <a:gd name="connsiteX43" fmla="*/ 295754 w 604526"/>
                <a:gd name="connsiteY43" fmla="*/ 423805 h 603916"/>
                <a:gd name="connsiteX44" fmla="*/ 308952 w 604526"/>
                <a:gd name="connsiteY44" fmla="*/ 423805 h 60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4526" h="603916">
                  <a:moveTo>
                    <a:pt x="604605" y="137740"/>
                  </a:moveTo>
                  <a:cubicBezTo>
                    <a:pt x="604606" y="140215"/>
                    <a:pt x="603620" y="142589"/>
                    <a:pt x="601865" y="144335"/>
                  </a:cubicBezTo>
                  <a:lnTo>
                    <a:pt x="444294" y="301812"/>
                  </a:lnTo>
                  <a:lnTo>
                    <a:pt x="601865" y="459289"/>
                  </a:lnTo>
                  <a:cubicBezTo>
                    <a:pt x="605510" y="462906"/>
                    <a:pt x="605530" y="468791"/>
                    <a:pt x="601910" y="472434"/>
                  </a:cubicBezTo>
                  <a:cubicBezTo>
                    <a:pt x="601895" y="472449"/>
                    <a:pt x="601880" y="472464"/>
                    <a:pt x="601865" y="472479"/>
                  </a:cubicBezTo>
                  <a:lnTo>
                    <a:pt x="473161" y="601184"/>
                  </a:lnTo>
                  <a:cubicBezTo>
                    <a:pt x="469502" y="604827"/>
                    <a:pt x="463583" y="604827"/>
                    <a:pt x="459924" y="601184"/>
                  </a:cubicBezTo>
                  <a:lnTo>
                    <a:pt x="302353" y="443668"/>
                  </a:lnTo>
                  <a:lnTo>
                    <a:pt x="144744" y="601145"/>
                  </a:lnTo>
                  <a:cubicBezTo>
                    <a:pt x="141089" y="604763"/>
                    <a:pt x="135200" y="604763"/>
                    <a:pt x="131545" y="601145"/>
                  </a:cubicBezTo>
                  <a:lnTo>
                    <a:pt x="2803" y="472479"/>
                  </a:lnTo>
                  <a:cubicBezTo>
                    <a:pt x="1066" y="470724"/>
                    <a:pt x="94" y="468353"/>
                    <a:pt x="102" y="465884"/>
                  </a:cubicBezTo>
                  <a:lnTo>
                    <a:pt x="102" y="465884"/>
                  </a:lnTo>
                  <a:cubicBezTo>
                    <a:pt x="94" y="463415"/>
                    <a:pt x="1065" y="461044"/>
                    <a:pt x="2803" y="459289"/>
                  </a:cubicBezTo>
                  <a:lnTo>
                    <a:pt x="160412" y="301812"/>
                  </a:lnTo>
                  <a:lnTo>
                    <a:pt x="2803" y="144335"/>
                  </a:lnTo>
                  <a:cubicBezTo>
                    <a:pt x="-821" y="140669"/>
                    <a:pt x="-821" y="134772"/>
                    <a:pt x="2803" y="131106"/>
                  </a:cubicBezTo>
                  <a:lnTo>
                    <a:pt x="131546" y="2748"/>
                  </a:lnTo>
                  <a:cubicBezTo>
                    <a:pt x="135165" y="-894"/>
                    <a:pt x="141054" y="-914"/>
                    <a:pt x="144699" y="2703"/>
                  </a:cubicBezTo>
                  <a:cubicBezTo>
                    <a:pt x="144714" y="2718"/>
                    <a:pt x="144729" y="2733"/>
                    <a:pt x="144744" y="2748"/>
                  </a:cubicBezTo>
                  <a:lnTo>
                    <a:pt x="302353" y="160225"/>
                  </a:lnTo>
                  <a:lnTo>
                    <a:pt x="459924" y="2748"/>
                  </a:lnTo>
                  <a:cubicBezTo>
                    <a:pt x="463563" y="-905"/>
                    <a:pt x="469476" y="-918"/>
                    <a:pt x="473131" y="2719"/>
                  </a:cubicBezTo>
                  <a:cubicBezTo>
                    <a:pt x="473141" y="2729"/>
                    <a:pt x="473151" y="2739"/>
                    <a:pt x="473160" y="2748"/>
                  </a:cubicBezTo>
                  <a:lnTo>
                    <a:pt x="601865" y="131376"/>
                  </a:lnTo>
                  <a:cubicBezTo>
                    <a:pt x="603564" y="133065"/>
                    <a:pt x="604546" y="135345"/>
                    <a:pt x="604605" y="137740"/>
                  </a:cubicBezTo>
                  <a:close/>
                  <a:moveTo>
                    <a:pt x="466523" y="581282"/>
                  </a:moveTo>
                  <a:lnTo>
                    <a:pt x="581951" y="466000"/>
                  </a:lnTo>
                  <a:lnTo>
                    <a:pt x="424342" y="308523"/>
                  </a:lnTo>
                  <a:cubicBezTo>
                    <a:pt x="420824" y="304829"/>
                    <a:pt x="420824" y="299026"/>
                    <a:pt x="424342" y="295332"/>
                  </a:cubicBezTo>
                  <a:lnTo>
                    <a:pt x="581951" y="137740"/>
                  </a:lnTo>
                  <a:lnTo>
                    <a:pt x="466407" y="22264"/>
                  </a:lnTo>
                  <a:lnTo>
                    <a:pt x="308837" y="179780"/>
                  </a:lnTo>
                  <a:cubicBezTo>
                    <a:pt x="305182" y="183398"/>
                    <a:pt x="299293" y="183398"/>
                    <a:pt x="295638" y="179780"/>
                  </a:cubicBezTo>
                  <a:lnTo>
                    <a:pt x="138145" y="22380"/>
                  </a:lnTo>
                  <a:lnTo>
                    <a:pt x="22639" y="137740"/>
                  </a:lnTo>
                  <a:lnTo>
                    <a:pt x="180249" y="295217"/>
                  </a:lnTo>
                  <a:cubicBezTo>
                    <a:pt x="181997" y="296967"/>
                    <a:pt x="182982" y="299338"/>
                    <a:pt x="182989" y="301812"/>
                  </a:cubicBezTo>
                  <a:lnTo>
                    <a:pt x="182989" y="301812"/>
                  </a:lnTo>
                  <a:cubicBezTo>
                    <a:pt x="182982" y="304285"/>
                    <a:pt x="181997" y="306656"/>
                    <a:pt x="180249" y="308407"/>
                  </a:cubicBezTo>
                  <a:lnTo>
                    <a:pt x="22639" y="465884"/>
                  </a:lnTo>
                  <a:lnTo>
                    <a:pt x="138145" y="581282"/>
                  </a:lnTo>
                  <a:lnTo>
                    <a:pt x="295754" y="423805"/>
                  </a:lnTo>
                  <a:cubicBezTo>
                    <a:pt x="299409" y="420188"/>
                    <a:pt x="305297" y="420188"/>
                    <a:pt x="308952" y="423805"/>
                  </a:cubicBezTo>
                  <a:close/>
                </a:path>
              </a:pathLst>
            </a:custGeom>
            <a:solidFill>
              <a:srgbClr val="000000"/>
            </a:solidFill>
            <a:ln w="3859" cap="flat">
              <a:noFill/>
              <a:prstDash val="solid"/>
              <a:miter/>
            </a:ln>
          </p:spPr>
          <p:txBody>
            <a:bodyPr rtlCol="0" anchor="ctr"/>
            <a:lstStyle/>
            <a:p>
              <a:endParaRPr lang="zh-CN" altLang="en-US"/>
            </a:p>
          </p:txBody>
        </p:sp>
        <p:sp>
          <p:nvSpPr>
            <p:cNvPr id="28" name="íṥlïḍè">
              <a:extLst>
                <a:ext uri="{FF2B5EF4-FFF2-40B4-BE49-F238E27FC236}">
                  <a16:creationId xmlns:a16="http://schemas.microsoft.com/office/drawing/2014/main" id="{BC0214F7-349E-7D12-3781-9948FBA14B15}"/>
                </a:ext>
              </a:extLst>
            </p:cNvPr>
            <p:cNvSpPr/>
            <p:nvPr/>
          </p:nvSpPr>
          <p:spPr>
            <a:xfrm>
              <a:off x="7442414" y="-95589"/>
              <a:ext cx="1027894" cy="1185531"/>
            </a:xfrm>
            <a:custGeom>
              <a:avLst/>
              <a:gdLst>
                <a:gd name="connsiteX0" fmla="*/ 514275 w 1027894"/>
                <a:gd name="connsiteY0" fmla="*/ 0 h 1185531"/>
                <a:gd name="connsiteX1" fmla="*/ 386 w 1027894"/>
                <a:gd name="connsiteY1" fmla="*/ 296171 h 1185531"/>
                <a:gd name="connsiteX2" fmla="*/ 0 w 1027894"/>
                <a:gd name="connsiteY2" fmla="*/ 889014 h 1185531"/>
                <a:gd name="connsiteX3" fmla="*/ 513542 w 1027894"/>
                <a:gd name="connsiteY3" fmla="*/ 1185531 h 1185531"/>
                <a:gd name="connsiteX4" fmla="*/ 1027470 w 1027894"/>
                <a:gd name="connsiteY4" fmla="*/ 889284 h 1185531"/>
                <a:gd name="connsiteX5" fmla="*/ 1027894 w 1027894"/>
                <a:gd name="connsiteY5" fmla="*/ 296518 h 1185531"/>
                <a:gd name="connsiteX6" fmla="*/ 514275 w 1027894"/>
                <a:gd name="connsiteY6" fmla="*/ 0 h 118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7894" h="1185531">
                  <a:moveTo>
                    <a:pt x="514275" y="0"/>
                  </a:moveTo>
                  <a:lnTo>
                    <a:pt x="386" y="296171"/>
                  </a:lnTo>
                  <a:lnTo>
                    <a:pt x="0" y="889014"/>
                  </a:lnTo>
                  <a:lnTo>
                    <a:pt x="513542" y="1185531"/>
                  </a:lnTo>
                  <a:lnTo>
                    <a:pt x="1027470" y="889284"/>
                  </a:lnTo>
                  <a:lnTo>
                    <a:pt x="1027894" y="296518"/>
                  </a:lnTo>
                  <a:lnTo>
                    <a:pt x="514275" y="0"/>
                  </a:lnTo>
                  <a:close/>
                </a:path>
              </a:pathLst>
            </a:custGeom>
            <a:solidFill>
              <a:srgbClr val="000000"/>
            </a:solidFill>
            <a:ln w="3859" cap="flat">
              <a:noFill/>
              <a:prstDash val="solid"/>
              <a:miter/>
            </a:ln>
          </p:spPr>
          <p:txBody>
            <a:bodyPr rtlCol="0" anchor="ctr"/>
            <a:lstStyle/>
            <a:p>
              <a:endParaRPr lang="zh-CN" altLang="en-US"/>
            </a:p>
          </p:txBody>
        </p:sp>
        <p:sp>
          <p:nvSpPr>
            <p:cNvPr id="29" name="iSľidé">
              <a:extLst>
                <a:ext uri="{FF2B5EF4-FFF2-40B4-BE49-F238E27FC236}">
                  <a16:creationId xmlns:a16="http://schemas.microsoft.com/office/drawing/2014/main" id="{0C8DE203-A362-8736-E0A7-98FA4C678E0F}"/>
                </a:ext>
              </a:extLst>
            </p:cNvPr>
            <p:cNvSpPr/>
            <p:nvPr/>
          </p:nvSpPr>
          <p:spPr>
            <a:xfrm>
              <a:off x="7428058" y="-109943"/>
              <a:ext cx="1056606" cy="1214194"/>
            </a:xfrm>
            <a:custGeom>
              <a:avLst/>
              <a:gdLst>
                <a:gd name="connsiteX0" fmla="*/ 527983 w 1056606"/>
                <a:gd name="connsiteY0" fmla="*/ 1214195 h 1214194"/>
                <a:gd name="connsiteX1" fmla="*/ 520805 w 1056606"/>
                <a:gd name="connsiteY1" fmla="*/ 1212267 h 1214194"/>
                <a:gd name="connsiteX2" fmla="*/ 7263 w 1056606"/>
                <a:gd name="connsiteY2" fmla="*/ 915749 h 1214194"/>
                <a:gd name="connsiteX3" fmla="*/ 85 w 1056606"/>
                <a:gd name="connsiteY3" fmla="*/ 903330 h 1214194"/>
                <a:gd name="connsiteX4" fmla="*/ 509 w 1056606"/>
                <a:gd name="connsiteY4" fmla="*/ 310525 h 1214194"/>
                <a:gd name="connsiteX5" fmla="*/ 7687 w 1056606"/>
                <a:gd name="connsiteY5" fmla="*/ 298106 h 1214194"/>
                <a:gd name="connsiteX6" fmla="*/ 521576 w 1056606"/>
                <a:gd name="connsiteY6" fmla="*/ 1935 h 1214194"/>
                <a:gd name="connsiteX7" fmla="*/ 535894 w 1056606"/>
                <a:gd name="connsiteY7" fmla="*/ 1935 h 1214194"/>
                <a:gd name="connsiteX8" fmla="*/ 1049513 w 1056606"/>
                <a:gd name="connsiteY8" fmla="*/ 298453 h 1214194"/>
                <a:gd name="connsiteX9" fmla="*/ 1056691 w 1056606"/>
                <a:gd name="connsiteY9" fmla="*/ 310872 h 1214194"/>
                <a:gd name="connsiteX10" fmla="*/ 1056267 w 1056606"/>
                <a:gd name="connsiteY10" fmla="*/ 903638 h 1214194"/>
                <a:gd name="connsiteX11" fmla="*/ 1049089 w 1056606"/>
                <a:gd name="connsiteY11" fmla="*/ 916057 h 1214194"/>
                <a:gd name="connsiteX12" fmla="*/ 535161 w 1056606"/>
                <a:gd name="connsiteY12" fmla="*/ 1212305 h 1214194"/>
                <a:gd name="connsiteX13" fmla="*/ 527983 w 1056606"/>
                <a:gd name="connsiteY13" fmla="*/ 1214195 h 1214194"/>
                <a:gd name="connsiteX14" fmla="*/ 28758 w 1056606"/>
                <a:gd name="connsiteY14" fmla="*/ 895191 h 1214194"/>
                <a:gd name="connsiteX15" fmla="*/ 527983 w 1056606"/>
                <a:gd name="connsiteY15" fmla="*/ 1183455 h 1214194"/>
                <a:gd name="connsiteX16" fmla="*/ 1027593 w 1056606"/>
                <a:gd name="connsiteY16" fmla="*/ 895191 h 1214194"/>
                <a:gd name="connsiteX17" fmla="*/ 1027979 w 1056606"/>
                <a:gd name="connsiteY17" fmla="*/ 318972 h 1214194"/>
                <a:gd name="connsiteX18" fmla="*/ 528716 w 1056606"/>
                <a:gd name="connsiteY18" fmla="*/ 30746 h 1214194"/>
                <a:gd name="connsiteX19" fmla="*/ 29183 w 1056606"/>
                <a:gd name="connsiteY19" fmla="*/ 318663 h 121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56606" h="1214194">
                  <a:moveTo>
                    <a:pt x="527983" y="1214195"/>
                  </a:moveTo>
                  <a:cubicBezTo>
                    <a:pt x="525460" y="1214204"/>
                    <a:pt x="522982" y="1213538"/>
                    <a:pt x="520805" y="1212267"/>
                  </a:cubicBezTo>
                  <a:lnTo>
                    <a:pt x="7263" y="915749"/>
                  </a:lnTo>
                  <a:cubicBezTo>
                    <a:pt x="2817" y="913193"/>
                    <a:pt x="79" y="908455"/>
                    <a:pt x="85" y="903330"/>
                  </a:cubicBezTo>
                  <a:lnTo>
                    <a:pt x="509" y="310525"/>
                  </a:lnTo>
                  <a:cubicBezTo>
                    <a:pt x="512" y="305401"/>
                    <a:pt x="3247" y="300668"/>
                    <a:pt x="7687" y="298106"/>
                  </a:cubicBezTo>
                  <a:lnTo>
                    <a:pt x="521576" y="1935"/>
                  </a:lnTo>
                  <a:cubicBezTo>
                    <a:pt x="526000" y="-645"/>
                    <a:pt x="531471" y="-645"/>
                    <a:pt x="535894" y="1935"/>
                  </a:cubicBezTo>
                  <a:lnTo>
                    <a:pt x="1049513" y="298453"/>
                  </a:lnTo>
                  <a:cubicBezTo>
                    <a:pt x="1053959" y="301009"/>
                    <a:pt x="1056697" y="305746"/>
                    <a:pt x="1056691" y="310872"/>
                  </a:cubicBezTo>
                  <a:lnTo>
                    <a:pt x="1056267" y="903638"/>
                  </a:lnTo>
                  <a:cubicBezTo>
                    <a:pt x="1056264" y="908762"/>
                    <a:pt x="1053529" y="913495"/>
                    <a:pt x="1049089" y="916057"/>
                  </a:cubicBezTo>
                  <a:lnTo>
                    <a:pt x="535161" y="1212305"/>
                  </a:lnTo>
                  <a:cubicBezTo>
                    <a:pt x="532977" y="1213556"/>
                    <a:pt x="530500" y="1214208"/>
                    <a:pt x="527983" y="1214195"/>
                  </a:cubicBezTo>
                  <a:close/>
                  <a:moveTo>
                    <a:pt x="28758" y="895191"/>
                  </a:moveTo>
                  <a:lnTo>
                    <a:pt x="527983" y="1183455"/>
                  </a:lnTo>
                  <a:lnTo>
                    <a:pt x="1027593" y="895191"/>
                  </a:lnTo>
                  <a:lnTo>
                    <a:pt x="1027979" y="318972"/>
                  </a:lnTo>
                  <a:lnTo>
                    <a:pt x="528716" y="30746"/>
                  </a:lnTo>
                  <a:lnTo>
                    <a:pt x="29183" y="318663"/>
                  </a:lnTo>
                  <a:close/>
                </a:path>
              </a:pathLst>
            </a:custGeom>
            <a:solidFill>
              <a:srgbClr val="000000"/>
            </a:solidFill>
            <a:ln w="3859" cap="flat">
              <a:noFill/>
              <a:prstDash val="solid"/>
              <a:miter/>
            </a:ln>
          </p:spPr>
          <p:txBody>
            <a:bodyPr rtlCol="0" anchor="ctr"/>
            <a:lstStyle/>
            <a:p>
              <a:endParaRPr lang="zh-CN" altLang="en-US"/>
            </a:p>
          </p:txBody>
        </p:sp>
        <p:sp>
          <p:nvSpPr>
            <p:cNvPr id="30" name="ïṥḷîḓé">
              <a:extLst>
                <a:ext uri="{FF2B5EF4-FFF2-40B4-BE49-F238E27FC236}">
                  <a16:creationId xmlns:a16="http://schemas.microsoft.com/office/drawing/2014/main" id="{2B2DD50B-DCFE-16D0-4BED-75A466D49FCA}"/>
                </a:ext>
              </a:extLst>
            </p:cNvPr>
            <p:cNvSpPr/>
            <p:nvPr/>
          </p:nvSpPr>
          <p:spPr>
            <a:xfrm>
              <a:off x="7941985" y="-95627"/>
              <a:ext cx="535076" cy="901702"/>
            </a:xfrm>
            <a:custGeom>
              <a:avLst/>
              <a:gdLst>
                <a:gd name="connsiteX0" fmla="*/ 520805 w 535076"/>
                <a:gd name="connsiteY0" fmla="*/ 901703 h 901702"/>
                <a:gd name="connsiteX1" fmla="*/ 7263 w 535076"/>
                <a:gd name="connsiteY1" fmla="*/ 605146 h 901702"/>
                <a:gd name="connsiteX2" fmla="*/ 85 w 535076"/>
                <a:gd name="connsiteY2" fmla="*/ 592727 h 901702"/>
                <a:gd name="connsiteX3" fmla="*/ 471 w 535076"/>
                <a:gd name="connsiteY3" fmla="*/ 0 h 901702"/>
                <a:gd name="connsiteX4" fmla="*/ 29145 w 535076"/>
                <a:gd name="connsiteY4" fmla="*/ 0 h 901702"/>
                <a:gd name="connsiteX5" fmla="*/ 28798 w 535076"/>
                <a:gd name="connsiteY5" fmla="*/ 584435 h 901702"/>
                <a:gd name="connsiteX6" fmla="*/ 535161 w 535076"/>
                <a:gd name="connsiteY6" fmla="*/ 877019 h 90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076" h="901702">
                  <a:moveTo>
                    <a:pt x="520805" y="901703"/>
                  </a:moveTo>
                  <a:lnTo>
                    <a:pt x="7263" y="605146"/>
                  </a:lnTo>
                  <a:cubicBezTo>
                    <a:pt x="2817" y="602590"/>
                    <a:pt x="79" y="597853"/>
                    <a:pt x="85" y="592727"/>
                  </a:cubicBezTo>
                  <a:lnTo>
                    <a:pt x="471" y="0"/>
                  </a:lnTo>
                  <a:lnTo>
                    <a:pt x="29145" y="0"/>
                  </a:lnTo>
                  <a:lnTo>
                    <a:pt x="28798" y="584435"/>
                  </a:lnTo>
                  <a:lnTo>
                    <a:pt x="535161" y="877019"/>
                  </a:lnTo>
                  <a:close/>
                </a:path>
              </a:pathLst>
            </a:custGeom>
            <a:solidFill>
              <a:srgbClr val="000000"/>
            </a:solidFill>
            <a:ln w="3859" cap="flat">
              <a:noFill/>
              <a:prstDash val="solid"/>
              <a:miter/>
            </a:ln>
          </p:spPr>
          <p:txBody>
            <a:bodyPr rtlCol="0" anchor="ctr"/>
            <a:lstStyle/>
            <a:p>
              <a:endParaRPr lang="zh-CN" altLang="en-US"/>
            </a:p>
          </p:txBody>
        </p:sp>
        <p:sp>
          <p:nvSpPr>
            <p:cNvPr id="31" name="î$ḷiďê">
              <a:extLst>
                <a:ext uri="{FF2B5EF4-FFF2-40B4-BE49-F238E27FC236}">
                  <a16:creationId xmlns:a16="http://schemas.microsoft.com/office/drawing/2014/main" id="{478D0C44-E45D-98FF-8312-9E8D049DF7CC}"/>
                </a:ext>
              </a:extLst>
            </p:cNvPr>
            <p:cNvSpPr/>
            <p:nvPr/>
          </p:nvSpPr>
          <p:spPr>
            <a:xfrm rot="19801200">
              <a:off x="7402735" y="630875"/>
              <a:ext cx="593311" cy="28656"/>
            </a:xfrm>
            <a:custGeom>
              <a:avLst/>
              <a:gdLst>
                <a:gd name="connsiteX0" fmla="*/ 85 w 593311"/>
                <a:gd name="connsiteY0" fmla="*/ 0 h 28656"/>
                <a:gd name="connsiteX1" fmla="*/ 593396 w 593311"/>
                <a:gd name="connsiteY1" fmla="*/ 0 h 28656"/>
                <a:gd name="connsiteX2" fmla="*/ 593396 w 593311"/>
                <a:gd name="connsiteY2" fmla="*/ 28657 h 28656"/>
                <a:gd name="connsiteX3" fmla="*/ 85 w 593311"/>
                <a:gd name="connsiteY3" fmla="*/ 28657 h 28656"/>
              </a:gdLst>
              <a:ahLst/>
              <a:cxnLst>
                <a:cxn ang="0">
                  <a:pos x="connsiteX0" y="connsiteY0"/>
                </a:cxn>
                <a:cxn ang="0">
                  <a:pos x="connsiteX1" y="connsiteY1"/>
                </a:cxn>
                <a:cxn ang="0">
                  <a:pos x="connsiteX2" y="connsiteY2"/>
                </a:cxn>
                <a:cxn ang="0">
                  <a:pos x="connsiteX3" y="connsiteY3"/>
                </a:cxn>
              </a:cxnLst>
              <a:rect l="l" t="t" r="r" b="b"/>
              <a:pathLst>
                <a:path w="593311" h="28656">
                  <a:moveTo>
                    <a:pt x="85" y="0"/>
                  </a:moveTo>
                  <a:lnTo>
                    <a:pt x="593396" y="0"/>
                  </a:lnTo>
                  <a:lnTo>
                    <a:pt x="593396" y="28657"/>
                  </a:lnTo>
                  <a:lnTo>
                    <a:pt x="85" y="28657"/>
                  </a:lnTo>
                  <a:close/>
                </a:path>
              </a:pathLst>
            </a:custGeom>
            <a:solidFill>
              <a:srgbClr val="000000"/>
            </a:solidFill>
            <a:ln w="3859" cap="flat">
              <a:noFill/>
              <a:prstDash val="solid"/>
              <a:miter/>
            </a:ln>
          </p:spPr>
          <p:txBody>
            <a:bodyPr rtlCol="0" anchor="ctr"/>
            <a:lstStyle/>
            <a:p>
              <a:endParaRPr lang="zh-CN" altLang="en-US"/>
            </a:p>
          </p:txBody>
        </p:sp>
        <p:sp>
          <p:nvSpPr>
            <p:cNvPr id="32" name="í$1îḓè">
              <a:extLst>
                <a:ext uri="{FF2B5EF4-FFF2-40B4-BE49-F238E27FC236}">
                  <a16:creationId xmlns:a16="http://schemas.microsoft.com/office/drawing/2014/main" id="{46702303-F2C0-6A38-428F-3BBF33D6A4F4}"/>
                </a:ext>
              </a:extLst>
            </p:cNvPr>
            <p:cNvSpPr/>
            <p:nvPr/>
          </p:nvSpPr>
          <p:spPr>
            <a:xfrm>
              <a:off x="7293449" y="-87181"/>
              <a:ext cx="506286" cy="876555"/>
            </a:xfrm>
            <a:custGeom>
              <a:avLst/>
              <a:gdLst>
                <a:gd name="connsiteX0" fmla="*/ 506287 w 506286"/>
                <a:gd name="connsiteY0" fmla="*/ 292160 h 876555"/>
                <a:gd name="connsiteX1" fmla="*/ 506287 w 506286"/>
                <a:gd name="connsiteY1" fmla="*/ 876556 h 876555"/>
                <a:gd name="connsiteX2" fmla="*/ 0 w 506286"/>
                <a:gd name="connsiteY2" fmla="*/ 584396 h 876555"/>
                <a:gd name="connsiteX3" fmla="*/ 0 w 506286"/>
                <a:gd name="connsiteY3" fmla="*/ 0 h 876555"/>
                <a:gd name="connsiteX4" fmla="*/ 506287 w 506286"/>
                <a:gd name="connsiteY4" fmla="*/ 292160 h 876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86" h="876555">
                  <a:moveTo>
                    <a:pt x="506287" y="292160"/>
                  </a:moveTo>
                  <a:lnTo>
                    <a:pt x="506287" y="876556"/>
                  </a:lnTo>
                  <a:lnTo>
                    <a:pt x="0" y="584396"/>
                  </a:lnTo>
                  <a:lnTo>
                    <a:pt x="0" y="0"/>
                  </a:lnTo>
                  <a:lnTo>
                    <a:pt x="506287" y="292160"/>
                  </a:lnTo>
                  <a:close/>
                </a:path>
              </a:pathLst>
            </a:custGeom>
            <a:solidFill>
              <a:srgbClr val="FFFFFF"/>
            </a:solidFill>
            <a:ln w="3859" cap="flat">
              <a:noFill/>
              <a:prstDash val="solid"/>
              <a:miter/>
            </a:ln>
          </p:spPr>
          <p:txBody>
            <a:bodyPr rtlCol="0" anchor="ctr"/>
            <a:lstStyle/>
            <a:p>
              <a:endParaRPr lang="zh-CN" altLang="en-US"/>
            </a:p>
          </p:txBody>
        </p:sp>
        <p:sp>
          <p:nvSpPr>
            <p:cNvPr id="33" name="îśļiḑé">
              <a:extLst>
                <a:ext uri="{FF2B5EF4-FFF2-40B4-BE49-F238E27FC236}">
                  <a16:creationId xmlns:a16="http://schemas.microsoft.com/office/drawing/2014/main" id="{202A8151-A4E7-3ADA-3B79-B968C92167BA}"/>
                </a:ext>
              </a:extLst>
            </p:cNvPr>
            <p:cNvSpPr/>
            <p:nvPr/>
          </p:nvSpPr>
          <p:spPr>
            <a:xfrm>
              <a:off x="7293449" y="-379379"/>
              <a:ext cx="1012534" cy="584357"/>
            </a:xfrm>
            <a:custGeom>
              <a:avLst/>
              <a:gdLst>
                <a:gd name="connsiteX0" fmla="*/ 1012535 w 1012534"/>
                <a:gd name="connsiteY0" fmla="*/ 292198 h 584357"/>
                <a:gd name="connsiteX1" fmla="*/ 506287 w 1012534"/>
                <a:gd name="connsiteY1" fmla="*/ 584358 h 584357"/>
                <a:gd name="connsiteX2" fmla="*/ 0 w 1012534"/>
                <a:gd name="connsiteY2" fmla="*/ 292198 h 584357"/>
                <a:gd name="connsiteX3" fmla="*/ 506287 w 1012534"/>
                <a:gd name="connsiteY3" fmla="*/ 0 h 584357"/>
                <a:gd name="connsiteX4" fmla="*/ 1012535 w 1012534"/>
                <a:gd name="connsiteY4" fmla="*/ 292198 h 58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34" h="584357">
                  <a:moveTo>
                    <a:pt x="1012535" y="292198"/>
                  </a:moveTo>
                  <a:lnTo>
                    <a:pt x="506287" y="584358"/>
                  </a:lnTo>
                  <a:lnTo>
                    <a:pt x="0" y="292198"/>
                  </a:lnTo>
                  <a:lnTo>
                    <a:pt x="506287" y="0"/>
                  </a:lnTo>
                  <a:lnTo>
                    <a:pt x="1012535" y="292198"/>
                  </a:lnTo>
                  <a:close/>
                </a:path>
              </a:pathLst>
            </a:custGeom>
            <a:solidFill>
              <a:srgbClr val="BAA5FF"/>
            </a:solidFill>
            <a:ln w="3859" cap="flat">
              <a:noFill/>
              <a:prstDash val="solid"/>
              <a:miter/>
            </a:ln>
          </p:spPr>
          <p:txBody>
            <a:bodyPr rtlCol="0" anchor="ctr"/>
            <a:lstStyle/>
            <a:p>
              <a:endParaRPr lang="zh-CN" altLang="en-US"/>
            </a:p>
          </p:txBody>
        </p:sp>
        <p:sp>
          <p:nvSpPr>
            <p:cNvPr id="34" name="ïśḻîḋê">
              <a:extLst>
                <a:ext uri="{FF2B5EF4-FFF2-40B4-BE49-F238E27FC236}">
                  <a16:creationId xmlns:a16="http://schemas.microsoft.com/office/drawing/2014/main" id="{21FC460A-FBBA-AFC4-84E5-7BBB075B66E3}"/>
                </a:ext>
              </a:extLst>
            </p:cNvPr>
            <p:cNvSpPr/>
            <p:nvPr/>
          </p:nvSpPr>
          <p:spPr>
            <a:xfrm>
              <a:off x="7799736" y="-87181"/>
              <a:ext cx="506247" cy="876555"/>
            </a:xfrm>
            <a:custGeom>
              <a:avLst/>
              <a:gdLst>
                <a:gd name="connsiteX0" fmla="*/ 506248 w 506247"/>
                <a:gd name="connsiteY0" fmla="*/ 0 h 876555"/>
                <a:gd name="connsiteX1" fmla="*/ 506248 w 506247"/>
                <a:gd name="connsiteY1" fmla="*/ 584396 h 876555"/>
                <a:gd name="connsiteX2" fmla="*/ 0 w 506247"/>
                <a:gd name="connsiteY2" fmla="*/ 876556 h 876555"/>
                <a:gd name="connsiteX3" fmla="*/ 0 w 506247"/>
                <a:gd name="connsiteY3" fmla="*/ 292160 h 876555"/>
                <a:gd name="connsiteX4" fmla="*/ 506248 w 506247"/>
                <a:gd name="connsiteY4" fmla="*/ 0 h 876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47" h="876555">
                  <a:moveTo>
                    <a:pt x="506248" y="0"/>
                  </a:moveTo>
                  <a:lnTo>
                    <a:pt x="506248" y="584396"/>
                  </a:lnTo>
                  <a:lnTo>
                    <a:pt x="0" y="876556"/>
                  </a:lnTo>
                  <a:lnTo>
                    <a:pt x="0" y="292160"/>
                  </a:lnTo>
                  <a:lnTo>
                    <a:pt x="506248" y="0"/>
                  </a:lnTo>
                  <a:close/>
                </a:path>
              </a:pathLst>
            </a:custGeom>
            <a:solidFill>
              <a:srgbClr val="DBFE87"/>
            </a:solidFill>
            <a:ln w="3859" cap="flat">
              <a:noFill/>
              <a:prstDash val="solid"/>
              <a:miter/>
            </a:ln>
          </p:spPr>
          <p:txBody>
            <a:bodyPr rtlCol="0" anchor="ctr"/>
            <a:lstStyle/>
            <a:p>
              <a:endParaRPr lang="zh-CN" altLang="en-US"/>
            </a:p>
          </p:txBody>
        </p:sp>
        <p:sp>
          <p:nvSpPr>
            <p:cNvPr id="35" name="îṩḷïḑe">
              <a:extLst>
                <a:ext uri="{FF2B5EF4-FFF2-40B4-BE49-F238E27FC236}">
                  <a16:creationId xmlns:a16="http://schemas.microsoft.com/office/drawing/2014/main" id="{6E31B85A-E9E0-01DB-A64C-9C05BB34D370}"/>
                </a:ext>
              </a:extLst>
            </p:cNvPr>
            <p:cNvSpPr/>
            <p:nvPr/>
          </p:nvSpPr>
          <p:spPr>
            <a:xfrm>
              <a:off x="7279132" y="-393708"/>
              <a:ext cx="1041131" cy="1197431"/>
            </a:xfrm>
            <a:custGeom>
              <a:avLst/>
              <a:gdLst>
                <a:gd name="connsiteX0" fmla="*/ 520689 w 1041131"/>
                <a:gd name="connsiteY0" fmla="*/ 1197431 h 1197431"/>
                <a:gd name="connsiteX1" fmla="*/ 513511 w 1041131"/>
                <a:gd name="connsiteY1" fmla="*/ 1195503 h 1197431"/>
                <a:gd name="connsiteX2" fmla="*/ 7263 w 1041131"/>
                <a:gd name="connsiteY2" fmla="*/ 903343 h 1197431"/>
                <a:gd name="connsiteX3" fmla="*/ 85 w 1041131"/>
                <a:gd name="connsiteY3" fmla="*/ 890924 h 1197431"/>
                <a:gd name="connsiteX4" fmla="*/ 85 w 1041131"/>
                <a:gd name="connsiteY4" fmla="*/ 306528 h 1197431"/>
                <a:gd name="connsiteX5" fmla="*/ 7263 w 1041131"/>
                <a:gd name="connsiteY5" fmla="*/ 294147 h 1197431"/>
                <a:gd name="connsiteX6" fmla="*/ 513434 w 1041131"/>
                <a:gd name="connsiteY6" fmla="*/ 1910 h 1197431"/>
                <a:gd name="connsiteX7" fmla="*/ 527790 w 1041131"/>
                <a:gd name="connsiteY7" fmla="*/ 1910 h 1197431"/>
                <a:gd name="connsiteX8" fmla="*/ 1034038 w 1041131"/>
                <a:gd name="connsiteY8" fmla="*/ 294147 h 1197431"/>
                <a:gd name="connsiteX9" fmla="*/ 1041216 w 1041131"/>
                <a:gd name="connsiteY9" fmla="*/ 306528 h 1197431"/>
                <a:gd name="connsiteX10" fmla="*/ 1041216 w 1041131"/>
                <a:gd name="connsiteY10" fmla="*/ 890924 h 1197431"/>
                <a:gd name="connsiteX11" fmla="*/ 1034038 w 1041131"/>
                <a:gd name="connsiteY11" fmla="*/ 903343 h 1197431"/>
                <a:gd name="connsiteX12" fmla="*/ 527790 w 1041131"/>
                <a:gd name="connsiteY12" fmla="*/ 1195503 h 1197431"/>
                <a:gd name="connsiteX13" fmla="*/ 520689 w 1041131"/>
                <a:gd name="connsiteY13" fmla="*/ 1197431 h 1197431"/>
                <a:gd name="connsiteX14" fmla="*/ 28759 w 1041131"/>
                <a:gd name="connsiteY14" fmla="*/ 882632 h 1197431"/>
                <a:gd name="connsiteX15" fmla="*/ 520689 w 1041131"/>
                <a:gd name="connsiteY15" fmla="*/ 1166538 h 1197431"/>
                <a:gd name="connsiteX16" fmla="*/ 1012581 w 1041131"/>
                <a:gd name="connsiteY16" fmla="*/ 882632 h 1197431"/>
                <a:gd name="connsiteX17" fmla="*/ 1012581 w 1041131"/>
                <a:gd name="connsiteY17" fmla="*/ 315013 h 1197431"/>
                <a:gd name="connsiteX18" fmla="*/ 520689 w 1041131"/>
                <a:gd name="connsiteY18" fmla="*/ 31069 h 1197431"/>
                <a:gd name="connsiteX19" fmla="*/ 28759 w 1041131"/>
                <a:gd name="connsiteY19" fmla="*/ 315013 h 119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41131" h="1197431">
                  <a:moveTo>
                    <a:pt x="520689" y="1197431"/>
                  </a:moveTo>
                  <a:cubicBezTo>
                    <a:pt x="518169" y="1197427"/>
                    <a:pt x="515694" y="1196762"/>
                    <a:pt x="513511" y="1195503"/>
                  </a:cubicBezTo>
                  <a:lnTo>
                    <a:pt x="7263" y="903343"/>
                  </a:lnTo>
                  <a:cubicBezTo>
                    <a:pt x="2835" y="900770"/>
                    <a:pt x="103" y="896043"/>
                    <a:pt x="85" y="890924"/>
                  </a:cubicBezTo>
                  <a:lnTo>
                    <a:pt x="85" y="306528"/>
                  </a:lnTo>
                  <a:cubicBezTo>
                    <a:pt x="93" y="301416"/>
                    <a:pt x="2829" y="296696"/>
                    <a:pt x="7263" y="294147"/>
                  </a:cubicBezTo>
                  <a:lnTo>
                    <a:pt x="513434" y="1910"/>
                  </a:lnTo>
                  <a:cubicBezTo>
                    <a:pt x="517880" y="-637"/>
                    <a:pt x="523344" y="-637"/>
                    <a:pt x="527790" y="1910"/>
                  </a:cubicBezTo>
                  <a:lnTo>
                    <a:pt x="1034038" y="294147"/>
                  </a:lnTo>
                  <a:cubicBezTo>
                    <a:pt x="1038472" y="296696"/>
                    <a:pt x="1041208" y="301416"/>
                    <a:pt x="1041216" y="306528"/>
                  </a:cubicBezTo>
                  <a:lnTo>
                    <a:pt x="1041216" y="890924"/>
                  </a:lnTo>
                  <a:cubicBezTo>
                    <a:pt x="1041198" y="896043"/>
                    <a:pt x="1038466" y="900770"/>
                    <a:pt x="1034038" y="903343"/>
                  </a:cubicBezTo>
                  <a:lnTo>
                    <a:pt x="527790" y="1195503"/>
                  </a:lnTo>
                  <a:cubicBezTo>
                    <a:pt x="525628" y="1196745"/>
                    <a:pt x="523183" y="1197409"/>
                    <a:pt x="520689" y="1197431"/>
                  </a:cubicBezTo>
                  <a:close/>
                  <a:moveTo>
                    <a:pt x="28759" y="882632"/>
                  </a:moveTo>
                  <a:lnTo>
                    <a:pt x="520689" y="1166538"/>
                  </a:lnTo>
                  <a:lnTo>
                    <a:pt x="1012581" y="882632"/>
                  </a:lnTo>
                  <a:lnTo>
                    <a:pt x="1012581" y="315013"/>
                  </a:lnTo>
                  <a:lnTo>
                    <a:pt x="520689" y="31069"/>
                  </a:lnTo>
                  <a:lnTo>
                    <a:pt x="28759" y="315013"/>
                  </a:lnTo>
                  <a:close/>
                </a:path>
              </a:pathLst>
            </a:custGeom>
            <a:solidFill>
              <a:srgbClr val="000000"/>
            </a:solidFill>
            <a:ln w="3859" cap="flat">
              <a:noFill/>
              <a:prstDash val="solid"/>
              <a:miter/>
            </a:ln>
          </p:spPr>
          <p:txBody>
            <a:bodyPr rtlCol="0" anchor="ctr"/>
            <a:lstStyle/>
            <a:p>
              <a:endParaRPr lang="zh-CN" altLang="en-US"/>
            </a:p>
          </p:txBody>
        </p:sp>
        <p:sp>
          <p:nvSpPr>
            <p:cNvPr id="36" name="îṣľídè">
              <a:extLst>
                <a:ext uri="{FF2B5EF4-FFF2-40B4-BE49-F238E27FC236}">
                  <a16:creationId xmlns:a16="http://schemas.microsoft.com/office/drawing/2014/main" id="{1D625CFB-273E-BBF0-2399-F857690173FC}"/>
                </a:ext>
              </a:extLst>
            </p:cNvPr>
            <p:cNvSpPr/>
            <p:nvPr/>
          </p:nvSpPr>
          <p:spPr>
            <a:xfrm>
              <a:off x="7286310" y="-99638"/>
              <a:ext cx="1026852" cy="318964"/>
            </a:xfrm>
            <a:custGeom>
              <a:avLst/>
              <a:gdLst>
                <a:gd name="connsiteX0" fmla="*/ 513511 w 1026852"/>
                <a:gd name="connsiteY0" fmla="*/ 318965 h 318964"/>
                <a:gd name="connsiteX1" fmla="*/ 506333 w 1026852"/>
                <a:gd name="connsiteY1" fmla="*/ 317036 h 318964"/>
                <a:gd name="connsiteX2" fmla="*/ 85 w 1026852"/>
                <a:gd name="connsiteY2" fmla="*/ 24800 h 318964"/>
                <a:gd name="connsiteX3" fmla="*/ 14403 w 1026852"/>
                <a:gd name="connsiteY3" fmla="*/ 0 h 318964"/>
                <a:gd name="connsiteX4" fmla="*/ 513511 w 1026852"/>
                <a:gd name="connsiteY4" fmla="*/ 287994 h 318964"/>
                <a:gd name="connsiteX5" fmla="*/ 1012581 w 1026852"/>
                <a:gd name="connsiteY5" fmla="*/ 0 h 318964"/>
                <a:gd name="connsiteX6" fmla="*/ 1026937 w 1026852"/>
                <a:gd name="connsiteY6" fmla="*/ 24800 h 318964"/>
                <a:gd name="connsiteX7" fmla="*/ 520689 w 1026852"/>
                <a:gd name="connsiteY7" fmla="*/ 316959 h 318964"/>
                <a:gd name="connsiteX8" fmla="*/ 513511 w 1026852"/>
                <a:gd name="connsiteY8" fmla="*/ 318965 h 31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6852" h="318964">
                  <a:moveTo>
                    <a:pt x="513511" y="318965"/>
                  </a:moveTo>
                  <a:cubicBezTo>
                    <a:pt x="510991" y="318961"/>
                    <a:pt x="508516" y="318296"/>
                    <a:pt x="506333" y="317036"/>
                  </a:cubicBezTo>
                  <a:lnTo>
                    <a:pt x="85" y="24800"/>
                  </a:lnTo>
                  <a:lnTo>
                    <a:pt x="14403" y="0"/>
                  </a:lnTo>
                  <a:lnTo>
                    <a:pt x="513511" y="287994"/>
                  </a:lnTo>
                  <a:lnTo>
                    <a:pt x="1012581" y="0"/>
                  </a:lnTo>
                  <a:lnTo>
                    <a:pt x="1026937" y="24800"/>
                  </a:lnTo>
                  <a:lnTo>
                    <a:pt x="520689" y="316959"/>
                  </a:lnTo>
                  <a:cubicBezTo>
                    <a:pt x="518512" y="318241"/>
                    <a:pt x="516038" y="318932"/>
                    <a:pt x="513511" y="318965"/>
                  </a:cubicBezTo>
                  <a:close/>
                </a:path>
              </a:pathLst>
            </a:custGeom>
            <a:solidFill>
              <a:srgbClr val="000000"/>
            </a:solidFill>
            <a:ln w="3859" cap="flat">
              <a:noFill/>
              <a:prstDash val="solid"/>
              <a:miter/>
            </a:ln>
          </p:spPr>
          <p:txBody>
            <a:bodyPr rtlCol="0" anchor="ctr"/>
            <a:lstStyle/>
            <a:p>
              <a:endParaRPr lang="zh-CN" altLang="en-US"/>
            </a:p>
          </p:txBody>
        </p:sp>
        <p:sp>
          <p:nvSpPr>
            <p:cNvPr id="37" name="îsļîḑe">
              <a:extLst>
                <a:ext uri="{FF2B5EF4-FFF2-40B4-BE49-F238E27FC236}">
                  <a16:creationId xmlns:a16="http://schemas.microsoft.com/office/drawing/2014/main" id="{11A60A97-1B1D-E92E-66CD-43667D2B84A6}"/>
                </a:ext>
              </a:extLst>
            </p:cNvPr>
            <p:cNvSpPr/>
            <p:nvPr/>
          </p:nvSpPr>
          <p:spPr>
            <a:xfrm>
              <a:off x="7785380" y="204979"/>
              <a:ext cx="28673" cy="584357"/>
            </a:xfrm>
            <a:custGeom>
              <a:avLst/>
              <a:gdLst>
                <a:gd name="connsiteX0" fmla="*/ 0 w 28673"/>
                <a:gd name="connsiteY0" fmla="*/ 0 h 584357"/>
                <a:gd name="connsiteX1" fmla="*/ 28674 w 28673"/>
                <a:gd name="connsiteY1" fmla="*/ 0 h 584357"/>
                <a:gd name="connsiteX2" fmla="*/ 28674 w 28673"/>
                <a:gd name="connsiteY2" fmla="*/ 584358 h 584357"/>
                <a:gd name="connsiteX3" fmla="*/ 0 w 28673"/>
                <a:gd name="connsiteY3" fmla="*/ 584358 h 584357"/>
              </a:gdLst>
              <a:ahLst/>
              <a:cxnLst>
                <a:cxn ang="0">
                  <a:pos x="connsiteX0" y="connsiteY0"/>
                </a:cxn>
                <a:cxn ang="0">
                  <a:pos x="connsiteX1" y="connsiteY1"/>
                </a:cxn>
                <a:cxn ang="0">
                  <a:pos x="connsiteX2" y="connsiteY2"/>
                </a:cxn>
                <a:cxn ang="0">
                  <a:pos x="connsiteX3" y="connsiteY3"/>
                </a:cxn>
              </a:cxnLst>
              <a:rect l="l" t="t" r="r" b="b"/>
              <a:pathLst>
                <a:path w="28673" h="584357">
                  <a:moveTo>
                    <a:pt x="0" y="0"/>
                  </a:moveTo>
                  <a:lnTo>
                    <a:pt x="28674" y="0"/>
                  </a:lnTo>
                  <a:lnTo>
                    <a:pt x="28674" y="584358"/>
                  </a:lnTo>
                  <a:lnTo>
                    <a:pt x="0" y="584358"/>
                  </a:lnTo>
                  <a:close/>
                </a:path>
              </a:pathLst>
            </a:custGeom>
            <a:solidFill>
              <a:srgbClr val="000000"/>
            </a:solidFill>
            <a:ln w="3859" cap="flat">
              <a:noFill/>
              <a:prstDash val="solid"/>
              <a:miter/>
            </a:ln>
          </p:spPr>
          <p:txBody>
            <a:bodyPr rtlCol="0" anchor="ctr"/>
            <a:lstStyle/>
            <a:p>
              <a:endParaRPr lang="zh-CN" altLang="en-US"/>
            </a:p>
          </p:txBody>
        </p:sp>
        <p:grpSp>
          <p:nvGrpSpPr>
            <p:cNvPr id="38" name="图形 4">
              <a:extLst>
                <a:ext uri="{FF2B5EF4-FFF2-40B4-BE49-F238E27FC236}">
                  <a16:creationId xmlns:a16="http://schemas.microsoft.com/office/drawing/2014/main" id="{2B73B053-BB4C-CDB6-BA08-CF7DC6FA4895}"/>
                </a:ext>
              </a:extLst>
            </p:cNvPr>
            <p:cNvGrpSpPr/>
            <p:nvPr/>
          </p:nvGrpSpPr>
          <p:grpSpPr>
            <a:xfrm>
              <a:off x="1686455" y="-1251846"/>
              <a:ext cx="7402790" cy="3915400"/>
              <a:chOff x="-36837" y="436277"/>
              <a:chExt cx="7402790" cy="3915400"/>
            </a:xfrm>
          </p:grpSpPr>
          <p:sp>
            <p:nvSpPr>
              <p:cNvPr id="39" name="íṡliḍê">
                <a:extLst>
                  <a:ext uri="{FF2B5EF4-FFF2-40B4-BE49-F238E27FC236}">
                    <a16:creationId xmlns:a16="http://schemas.microsoft.com/office/drawing/2014/main" id="{88CC1458-244A-E255-1B08-FA8078E757AE}"/>
                  </a:ext>
                </a:extLst>
              </p:cNvPr>
              <p:cNvSpPr/>
              <p:nvPr/>
            </p:nvSpPr>
            <p:spPr>
              <a:xfrm>
                <a:off x="-36837" y="3567998"/>
                <a:ext cx="779926" cy="134482"/>
              </a:xfrm>
              <a:custGeom>
                <a:avLst/>
                <a:gdLst>
                  <a:gd name="connsiteX0" fmla="*/ 1118477 w 1118392"/>
                  <a:gd name="connsiteY0" fmla="*/ 192845 h 192844"/>
                  <a:gd name="connsiteX1" fmla="*/ 975031 w 1118392"/>
                  <a:gd name="connsiteY1" fmla="*/ 132947 h 192844"/>
                  <a:gd name="connsiteX2" fmla="*/ 894606 w 1118392"/>
                  <a:gd name="connsiteY2" fmla="*/ 96422 h 192844"/>
                  <a:gd name="connsiteX3" fmla="*/ 814180 w 1118392"/>
                  <a:gd name="connsiteY3" fmla="*/ 132947 h 192844"/>
                  <a:gd name="connsiteX4" fmla="*/ 670734 w 1118392"/>
                  <a:gd name="connsiteY4" fmla="*/ 192845 h 192844"/>
                  <a:gd name="connsiteX5" fmla="*/ 527366 w 1118392"/>
                  <a:gd name="connsiteY5" fmla="*/ 132909 h 192844"/>
                  <a:gd name="connsiteX6" fmla="*/ 447017 w 1118392"/>
                  <a:gd name="connsiteY6" fmla="*/ 96422 h 192844"/>
                  <a:gd name="connsiteX7" fmla="*/ 366823 w 1118392"/>
                  <a:gd name="connsiteY7" fmla="*/ 132909 h 192844"/>
                  <a:gd name="connsiteX8" fmla="*/ 223570 w 1118392"/>
                  <a:gd name="connsiteY8" fmla="*/ 192845 h 192844"/>
                  <a:gd name="connsiteX9" fmla="*/ 80317 w 1118392"/>
                  <a:gd name="connsiteY9" fmla="*/ 132909 h 192844"/>
                  <a:gd name="connsiteX10" fmla="*/ 85 w 1118392"/>
                  <a:gd name="connsiteY10" fmla="*/ 96422 h 192844"/>
                  <a:gd name="connsiteX11" fmla="*/ 85 w 1118392"/>
                  <a:gd name="connsiteY11" fmla="*/ 0 h 192844"/>
                  <a:gd name="connsiteX12" fmla="*/ 143338 w 1118392"/>
                  <a:gd name="connsiteY12" fmla="*/ 59936 h 192844"/>
                  <a:gd name="connsiteX13" fmla="*/ 223570 w 1118392"/>
                  <a:gd name="connsiteY13" fmla="*/ 96422 h 192844"/>
                  <a:gd name="connsiteX14" fmla="*/ 303841 w 1118392"/>
                  <a:gd name="connsiteY14" fmla="*/ 59936 h 192844"/>
                  <a:gd name="connsiteX15" fmla="*/ 447094 w 1118392"/>
                  <a:gd name="connsiteY15" fmla="*/ 0 h 192844"/>
                  <a:gd name="connsiteX16" fmla="*/ 590386 w 1118392"/>
                  <a:gd name="connsiteY16" fmla="*/ 59975 h 192844"/>
                  <a:gd name="connsiteX17" fmla="*/ 670734 w 1118392"/>
                  <a:gd name="connsiteY17" fmla="*/ 96500 h 192844"/>
                  <a:gd name="connsiteX18" fmla="*/ 751160 w 1118392"/>
                  <a:gd name="connsiteY18" fmla="*/ 59975 h 192844"/>
                  <a:gd name="connsiteX19" fmla="*/ 894606 w 1118392"/>
                  <a:gd name="connsiteY19" fmla="*/ 77 h 192844"/>
                  <a:gd name="connsiteX20" fmla="*/ 1038052 w 1118392"/>
                  <a:gd name="connsiteY20" fmla="*/ 59975 h 192844"/>
                  <a:gd name="connsiteX21" fmla="*/ 1118477 w 1118392"/>
                  <a:gd name="connsiteY21" fmla="*/ 96500 h 19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18392" h="192844">
                    <a:moveTo>
                      <a:pt x="1118477" y="192845"/>
                    </a:moveTo>
                    <a:cubicBezTo>
                      <a:pt x="1044574" y="192845"/>
                      <a:pt x="1006020" y="159675"/>
                      <a:pt x="975031" y="132947"/>
                    </a:cubicBezTo>
                    <a:cubicBezTo>
                      <a:pt x="949522" y="110963"/>
                      <a:pt x="932580" y="96422"/>
                      <a:pt x="894606" y="96422"/>
                    </a:cubicBezTo>
                    <a:cubicBezTo>
                      <a:pt x="856631" y="96422"/>
                      <a:pt x="839689" y="110963"/>
                      <a:pt x="814180" y="132947"/>
                    </a:cubicBezTo>
                    <a:cubicBezTo>
                      <a:pt x="783152" y="159752"/>
                      <a:pt x="744560" y="192845"/>
                      <a:pt x="670734" y="192845"/>
                    </a:cubicBezTo>
                    <a:cubicBezTo>
                      <a:pt x="596908" y="192845"/>
                      <a:pt x="558355" y="159598"/>
                      <a:pt x="527366" y="132909"/>
                    </a:cubicBezTo>
                    <a:cubicBezTo>
                      <a:pt x="501856" y="110924"/>
                      <a:pt x="484914" y="96422"/>
                      <a:pt x="447017" y="96422"/>
                    </a:cubicBezTo>
                    <a:cubicBezTo>
                      <a:pt x="409120" y="96422"/>
                      <a:pt x="392294" y="110924"/>
                      <a:pt x="366823" y="132909"/>
                    </a:cubicBezTo>
                    <a:cubicBezTo>
                      <a:pt x="335834" y="159675"/>
                      <a:pt x="297319" y="192845"/>
                      <a:pt x="223570" y="192845"/>
                    </a:cubicBezTo>
                    <a:cubicBezTo>
                      <a:pt x="149821" y="192845"/>
                      <a:pt x="111268" y="159598"/>
                      <a:pt x="80317" y="132909"/>
                    </a:cubicBezTo>
                    <a:cubicBezTo>
                      <a:pt x="54847" y="110924"/>
                      <a:pt x="37866" y="96422"/>
                      <a:pt x="85" y="96422"/>
                    </a:cubicBezTo>
                    <a:lnTo>
                      <a:pt x="85" y="0"/>
                    </a:lnTo>
                    <a:cubicBezTo>
                      <a:pt x="73911" y="0"/>
                      <a:pt x="112387" y="33246"/>
                      <a:pt x="143338" y="59936"/>
                    </a:cubicBezTo>
                    <a:cubicBezTo>
                      <a:pt x="168847" y="81920"/>
                      <a:pt x="185789" y="96422"/>
                      <a:pt x="223570" y="96422"/>
                    </a:cubicBezTo>
                    <a:cubicBezTo>
                      <a:pt x="261352" y="96422"/>
                      <a:pt x="278371" y="81920"/>
                      <a:pt x="303841" y="59936"/>
                    </a:cubicBezTo>
                    <a:cubicBezTo>
                      <a:pt x="334715" y="33246"/>
                      <a:pt x="373307" y="0"/>
                      <a:pt x="447094" y="0"/>
                    </a:cubicBezTo>
                    <a:cubicBezTo>
                      <a:pt x="520882" y="0"/>
                      <a:pt x="559320" y="33324"/>
                      <a:pt x="590386" y="59975"/>
                    </a:cubicBezTo>
                    <a:cubicBezTo>
                      <a:pt x="615857" y="81959"/>
                      <a:pt x="632837" y="96500"/>
                      <a:pt x="670734" y="96500"/>
                    </a:cubicBezTo>
                    <a:cubicBezTo>
                      <a:pt x="708631" y="96500"/>
                      <a:pt x="725689" y="81959"/>
                      <a:pt x="751160" y="59975"/>
                    </a:cubicBezTo>
                    <a:cubicBezTo>
                      <a:pt x="782033" y="33285"/>
                      <a:pt x="820625" y="77"/>
                      <a:pt x="894606" y="77"/>
                    </a:cubicBezTo>
                    <a:cubicBezTo>
                      <a:pt x="968586" y="77"/>
                      <a:pt x="1007062" y="33285"/>
                      <a:pt x="1038052" y="59975"/>
                    </a:cubicBezTo>
                    <a:cubicBezTo>
                      <a:pt x="1063522" y="81959"/>
                      <a:pt x="1080503" y="96500"/>
                      <a:pt x="1118477" y="96500"/>
                    </a:cubicBezTo>
                    <a:close/>
                  </a:path>
                </a:pathLst>
              </a:custGeom>
              <a:solidFill>
                <a:srgbClr val="000000"/>
              </a:solidFill>
              <a:ln w="3859" cap="flat">
                <a:noFill/>
                <a:prstDash val="solid"/>
                <a:miter/>
              </a:ln>
            </p:spPr>
            <p:txBody>
              <a:bodyPr rtlCol="0" anchor="ctr"/>
              <a:lstStyle/>
              <a:p>
                <a:endParaRPr lang="zh-CN" altLang="en-US"/>
              </a:p>
            </p:txBody>
          </p:sp>
          <p:sp>
            <p:nvSpPr>
              <p:cNvPr id="40" name="ïŝḻiḓé">
                <a:extLst>
                  <a:ext uri="{FF2B5EF4-FFF2-40B4-BE49-F238E27FC236}">
                    <a16:creationId xmlns:a16="http://schemas.microsoft.com/office/drawing/2014/main" id="{D187146B-E783-41E3-99CB-1F5B820EFDA7}"/>
                  </a:ext>
                </a:extLst>
              </p:cNvPr>
              <p:cNvSpPr/>
              <p:nvPr/>
            </p:nvSpPr>
            <p:spPr>
              <a:xfrm>
                <a:off x="6463714" y="436277"/>
                <a:ext cx="902239" cy="163493"/>
              </a:xfrm>
              <a:custGeom>
                <a:avLst/>
                <a:gdLst>
                  <a:gd name="connsiteX0" fmla="*/ 902324 w 902239"/>
                  <a:gd name="connsiteY0" fmla="*/ 163494 h 163493"/>
                  <a:gd name="connsiteX1" fmla="*/ 784580 w 902239"/>
                  <a:gd name="connsiteY1" fmla="*/ 112043 h 163493"/>
                  <a:gd name="connsiteX2" fmla="*/ 721753 w 902239"/>
                  <a:gd name="connsiteY2" fmla="*/ 81650 h 163493"/>
                  <a:gd name="connsiteX3" fmla="*/ 658886 w 902239"/>
                  <a:gd name="connsiteY3" fmla="*/ 111927 h 163493"/>
                  <a:gd name="connsiteX4" fmla="*/ 541181 w 902239"/>
                  <a:gd name="connsiteY4" fmla="*/ 163378 h 163493"/>
                  <a:gd name="connsiteX5" fmla="*/ 423476 w 902239"/>
                  <a:gd name="connsiteY5" fmla="*/ 111927 h 163493"/>
                  <a:gd name="connsiteX6" fmla="*/ 360726 w 902239"/>
                  <a:gd name="connsiteY6" fmla="*/ 81650 h 163493"/>
                  <a:gd name="connsiteX7" fmla="*/ 298091 w 902239"/>
                  <a:gd name="connsiteY7" fmla="*/ 111888 h 163493"/>
                  <a:gd name="connsiteX8" fmla="*/ 180425 w 902239"/>
                  <a:gd name="connsiteY8" fmla="*/ 163378 h 163493"/>
                  <a:gd name="connsiteX9" fmla="*/ 62835 w 902239"/>
                  <a:gd name="connsiteY9" fmla="*/ 111888 h 163493"/>
                  <a:gd name="connsiteX10" fmla="*/ 85 w 902239"/>
                  <a:gd name="connsiteY10" fmla="*/ 81650 h 163493"/>
                  <a:gd name="connsiteX11" fmla="*/ 85 w 902239"/>
                  <a:gd name="connsiteY11" fmla="*/ 0 h 163493"/>
                  <a:gd name="connsiteX12" fmla="*/ 117713 w 902239"/>
                  <a:gd name="connsiteY12" fmla="*/ 51490 h 163493"/>
                  <a:gd name="connsiteX13" fmla="*/ 180347 w 902239"/>
                  <a:gd name="connsiteY13" fmla="*/ 81766 h 163493"/>
                  <a:gd name="connsiteX14" fmla="*/ 243059 w 902239"/>
                  <a:gd name="connsiteY14" fmla="*/ 51451 h 163493"/>
                  <a:gd name="connsiteX15" fmla="*/ 360649 w 902239"/>
                  <a:gd name="connsiteY15" fmla="*/ 0 h 163493"/>
                  <a:gd name="connsiteX16" fmla="*/ 478354 w 902239"/>
                  <a:gd name="connsiteY16" fmla="*/ 51451 h 163493"/>
                  <a:gd name="connsiteX17" fmla="*/ 541104 w 902239"/>
                  <a:gd name="connsiteY17" fmla="*/ 81766 h 163493"/>
                  <a:gd name="connsiteX18" fmla="*/ 603893 w 902239"/>
                  <a:gd name="connsiteY18" fmla="*/ 51451 h 163493"/>
                  <a:gd name="connsiteX19" fmla="*/ 721675 w 902239"/>
                  <a:gd name="connsiteY19" fmla="*/ 0 h 163493"/>
                  <a:gd name="connsiteX20" fmla="*/ 839342 w 902239"/>
                  <a:gd name="connsiteY20" fmla="*/ 51451 h 163493"/>
                  <a:gd name="connsiteX21" fmla="*/ 902208 w 902239"/>
                  <a:gd name="connsiteY21" fmla="*/ 81766 h 1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2239" h="163493">
                    <a:moveTo>
                      <a:pt x="902324" y="163494"/>
                    </a:moveTo>
                    <a:cubicBezTo>
                      <a:pt x="841387" y="163494"/>
                      <a:pt x="808546" y="133757"/>
                      <a:pt x="784580" y="112043"/>
                    </a:cubicBezTo>
                    <a:cubicBezTo>
                      <a:pt x="763702" y="93221"/>
                      <a:pt x="751121" y="81650"/>
                      <a:pt x="721753" y="81650"/>
                    </a:cubicBezTo>
                    <a:cubicBezTo>
                      <a:pt x="692384" y="81650"/>
                      <a:pt x="679765" y="93221"/>
                      <a:pt x="658886" y="111927"/>
                    </a:cubicBezTo>
                    <a:cubicBezTo>
                      <a:pt x="634921" y="133641"/>
                      <a:pt x="602079" y="163378"/>
                      <a:pt x="541181" y="163378"/>
                    </a:cubicBezTo>
                    <a:cubicBezTo>
                      <a:pt x="480284" y="163378"/>
                      <a:pt x="447442" y="133641"/>
                      <a:pt x="423476" y="111927"/>
                    </a:cubicBezTo>
                    <a:cubicBezTo>
                      <a:pt x="402637" y="93067"/>
                      <a:pt x="390056" y="81650"/>
                      <a:pt x="360726" y="81650"/>
                    </a:cubicBezTo>
                    <a:cubicBezTo>
                      <a:pt x="331396" y="81650"/>
                      <a:pt x="318892" y="93221"/>
                      <a:pt x="298091" y="111888"/>
                    </a:cubicBezTo>
                    <a:cubicBezTo>
                      <a:pt x="274126" y="133641"/>
                      <a:pt x="241284" y="163378"/>
                      <a:pt x="180425" y="163378"/>
                    </a:cubicBezTo>
                    <a:cubicBezTo>
                      <a:pt x="119565" y="163378"/>
                      <a:pt x="86801" y="133641"/>
                      <a:pt x="62835" y="111888"/>
                    </a:cubicBezTo>
                    <a:cubicBezTo>
                      <a:pt x="42073" y="93221"/>
                      <a:pt x="29492" y="81650"/>
                      <a:pt x="85" y="81650"/>
                    </a:cubicBezTo>
                    <a:lnTo>
                      <a:pt x="85" y="0"/>
                    </a:lnTo>
                    <a:cubicBezTo>
                      <a:pt x="60944" y="0"/>
                      <a:pt x="93747" y="29775"/>
                      <a:pt x="117713" y="51490"/>
                    </a:cubicBezTo>
                    <a:cubicBezTo>
                      <a:pt x="138514" y="70388"/>
                      <a:pt x="151095" y="81766"/>
                      <a:pt x="180347" y="81766"/>
                    </a:cubicBezTo>
                    <a:cubicBezTo>
                      <a:pt x="209600" y="81766"/>
                      <a:pt x="222220" y="70195"/>
                      <a:pt x="243059" y="51451"/>
                    </a:cubicBezTo>
                    <a:cubicBezTo>
                      <a:pt x="266986" y="29737"/>
                      <a:pt x="299789" y="0"/>
                      <a:pt x="360649" y="0"/>
                    </a:cubicBezTo>
                    <a:cubicBezTo>
                      <a:pt x="421508" y="0"/>
                      <a:pt x="454388" y="29737"/>
                      <a:pt x="478354" y="51451"/>
                    </a:cubicBezTo>
                    <a:cubicBezTo>
                      <a:pt x="499193" y="70350"/>
                      <a:pt x="511774" y="81766"/>
                      <a:pt x="541104" y="81766"/>
                    </a:cubicBezTo>
                    <a:cubicBezTo>
                      <a:pt x="570434" y="81766"/>
                      <a:pt x="583054" y="70195"/>
                      <a:pt x="603893" y="51451"/>
                    </a:cubicBezTo>
                    <a:cubicBezTo>
                      <a:pt x="627897" y="29737"/>
                      <a:pt x="660701" y="0"/>
                      <a:pt x="721675" y="0"/>
                    </a:cubicBezTo>
                    <a:cubicBezTo>
                      <a:pt x="782651" y="0"/>
                      <a:pt x="815377" y="29737"/>
                      <a:pt x="839342" y="51451"/>
                    </a:cubicBezTo>
                    <a:cubicBezTo>
                      <a:pt x="860259" y="70350"/>
                      <a:pt x="872840" y="81766"/>
                      <a:pt x="902208" y="81766"/>
                    </a:cubicBezTo>
                    <a:close/>
                  </a:path>
                </a:pathLst>
              </a:custGeom>
              <a:solidFill>
                <a:srgbClr val="000000"/>
              </a:solidFill>
              <a:ln w="3859" cap="flat">
                <a:noFill/>
                <a:prstDash val="solid"/>
                <a:miter/>
              </a:ln>
            </p:spPr>
            <p:txBody>
              <a:bodyPr rtlCol="0" anchor="ctr"/>
              <a:lstStyle/>
              <a:p>
                <a:endParaRPr lang="zh-CN" altLang="en-US"/>
              </a:p>
            </p:txBody>
          </p:sp>
          <p:sp>
            <p:nvSpPr>
              <p:cNvPr id="41" name="ïš1ïḑé">
                <a:extLst>
                  <a:ext uri="{FF2B5EF4-FFF2-40B4-BE49-F238E27FC236}">
                    <a16:creationId xmlns:a16="http://schemas.microsoft.com/office/drawing/2014/main" id="{3772DE1A-5E20-B668-D112-956658FFB32B}"/>
                  </a:ext>
                </a:extLst>
              </p:cNvPr>
              <p:cNvSpPr/>
              <p:nvPr/>
            </p:nvSpPr>
            <p:spPr>
              <a:xfrm>
                <a:off x="6463830" y="652263"/>
                <a:ext cx="902123" cy="163493"/>
              </a:xfrm>
              <a:custGeom>
                <a:avLst/>
                <a:gdLst>
                  <a:gd name="connsiteX0" fmla="*/ 902208 w 902123"/>
                  <a:gd name="connsiteY0" fmla="*/ 163494 h 163493"/>
                  <a:gd name="connsiteX1" fmla="*/ 784464 w 902123"/>
                  <a:gd name="connsiteY1" fmla="*/ 112043 h 163493"/>
                  <a:gd name="connsiteX2" fmla="*/ 721675 w 902123"/>
                  <a:gd name="connsiteY2" fmla="*/ 81766 h 163493"/>
                  <a:gd name="connsiteX3" fmla="*/ 658809 w 902123"/>
                  <a:gd name="connsiteY3" fmla="*/ 112043 h 163493"/>
                  <a:gd name="connsiteX4" fmla="*/ 541104 w 902123"/>
                  <a:gd name="connsiteY4" fmla="*/ 163494 h 163493"/>
                  <a:gd name="connsiteX5" fmla="*/ 423399 w 902123"/>
                  <a:gd name="connsiteY5" fmla="*/ 112043 h 163493"/>
                  <a:gd name="connsiteX6" fmla="*/ 360648 w 902123"/>
                  <a:gd name="connsiteY6" fmla="*/ 81766 h 163493"/>
                  <a:gd name="connsiteX7" fmla="*/ 298014 w 902123"/>
                  <a:gd name="connsiteY7" fmla="*/ 112004 h 163493"/>
                  <a:gd name="connsiteX8" fmla="*/ 180347 w 902123"/>
                  <a:gd name="connsiteY8" fmla="*/ 163494 h 163493"/>
                  <a:gd name="connsiteX9" fmla="*/ 62758 w 902123"/>
                  <a:gd name="connsiteY9" fmla="*/ 112004 h 163493"/>
                  <a:gd name="connsiteX10" fmla="*/ 85 w 902123"/>
                  <a:gd name="connsiteY10" fmla="*/ 81766 h 163493"/>
                  <a:gd name="connsiteX11" fmla="*/ 85 w 902123"/>
                  <a:gd name="connsiteY11" fmla="*/ 0 h 163493"/>
                  <a:gd name="connsiteX12" fmla="*/ 117713 w 902123"/>
                  <a:gd name="connsiteY12" fmla="*/ 51489 h 163493"/>
                  <a:gd name="connsiteX13" fmla="*/ 180347 w 902123"/>
                  <a:gd name="connsiteY13" fmla="*/ 81766 h 163493"/>
                  <a:gd name="connsiteX14" fmla="*/ 243059 w 902123"/>
                  <a:gd name="connsiteY14" fmla="*/ 51451 h 163493"/>
                  <a:gd name="connsiteX15" fmla="*/ 360648 w 902123"/>
                  <a:gd name="connsiteY15" fmla="*/ 0 h 163493"/>
                  <a:gd name="connsiteX16" fmla="*/ 478354 w 902123"/>
                  <a:gd name="connsiteY16" fmla="*/ 51451 h 163493"/>
                  <a:gd name="connsiteX17" fmla="*/ 541104 w 902123"/>
                  <a:gd name="connsiteY17" fmla="*/ 81766 h 163493"/>
                  <a:gd name="connsiteX18" fmla="*/ 603893 w 902123"/>
                  <a:gd name="connsiteY18" fmla="*/ 51451 h 163493"/>
                  <a:gd name="connsiteX19" fmla="*/ 721675 w 902123"/>
                  <a:gd name="connsiteY19" fmla="*/ 0 h 163493"/>
                  <a:gd name="connsiteX20" fmla="*/ 839342 w 902123"/>
                  <a:gd name="connsiteY20" fmla="*/ 51451 h 163493"/>
                  <a:gd name="connsiteX21" fmla="*/ 902208 w 902123"/>
                  <a:gd name="connsiteY21" fmla="*/ 81766 h 1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2123" h="163493">
                    <a:moveTo>
                      <a:pt x="902208" y="163494"/>
                    </a:moveTo>
                    <a:cubicBezTo>
                      <a:pt x="841272" y="163494"/>
                      <a:pt x="808430" y="133757"/>
                      <a:pt x="784464" y="112043"/>
                    </a:cubicBezTo>
                    <a:cubicBezTo>
                      <a:pt x="763586" y="93183"/>
                      <a:pt x="751005" y="81766"/>
                      <a:pt x="721675" y="81766"/>
                    </a:cubicBezTo>
                    <a:cubicBezTo>
                      <a:pt x="692346" y="81766"/>
                      <a:pt x="679687" y="93337"/>
                      <a:pt x="658809" y="112043"/>
                    </a:cubicBezTo>
                    <a:cubicBezTo>
                      <a:pt x="634844" y="133757"/>
                      <a:pt x="602002" y="163494"/>
                      <a:pt x="541104" y="163494"/>
                    </a:cubicBezTo>
                    <a:cubicBezTo>
                      <a:pt x="480206" y="163494"/>
                      <a:pt x="447365" y="133757"/>
                      <a:pt x="423399" y="112043"/>
                    </a:cubicBezTo>
                    <a:cubicBezTo>
                      <a:pt x="402559" y="93183"/>
                      <a:pt x="389979" y="81766"/>
                      <a:pt x="360648" y="81766"/>
                    </a:cubicBezTo>
                    <a:cubicBezTo>
                      <a:pt x="331319" y="81766"/>
                      <a:pt x="318815" y="93144"/>
                      <a:pt x="298014" y="112004"/>
                    </a:cubicBezTo>
                    <a:cubicBezTo>
                      <a:pt x="274049" y="133757"/>
                      <a:pt x="241207" y="163494"/>
                      <a:pt x="180347" y="163494"/>
                    </a:cubicBezTo>
                    <a:cubicBezTo>
                      <a:pt x="119488" y="163494"/>
                      <a:pt x="86723" y="133757"/>
                      <a:pt x="62758" y="112004"/>
                    </a:cubicBezTo>
                    <a:cubicBezTo>
                      <a:pt x="41957" y="93144"/>
                      <a:pt x="29376" y="81766"/>
                      <a:pt x="85" y="81766"/>
                    </a:cubicBezTo>
                    <a:lnTo>
                      <a:pt x="85" y="0"/>
                    </a:lnTo>
                    <a:cubicBezTo>
                      <a:pt x="60944" y="0"/>
                      <a:pt x="93747" y="29775"/>
                      <a:pt x="117713" y="51489"/>
                    </a:cubicBezTo>
                    <a:cubicBezTo>
                      <a:pt x="138514" y="70388"/>
                      <a:pt x="151095" y="81766"/>
                      <a:pt x="180347" y="81766"/>
                    </a:cubicBezTo>
                    <a:cubicBezTo>
                      <a:pt x="209600" y="81766"/>
                      <a:pt x="222219" y="70195"/>
                      <a:pt x="243059" y="51451"/>
                    </a:cubicBezTo>
                    <a:cubicBezTo>
                      <a:pt x="266986" y="29737"/>
                      <a:pt x="299789" y="0"/>
                      <a:pt x="360648" y="0"/>
                    </a:cubicBezTo>
                    <a:cubicBezTo>
                      <a:pt x="421508" y="0"/>
                      <a:pt x="454388" y="29737"/>
                      <a:pt x="478354" y="51451"/>
                    </a:cubicBezTo>
                    <a:cubicBezTo>
                      <a:pt x="499193" y="70350"/>
                      <a:pt x="511774" y="81766"/>
                      <a:pt x="541104" y="81766"/>
                    </a:cubicBezTo>
                    <a:cubicBezTo>
                      <a:pt x="570434" y="81766"/>
                      <a:pt x="583053" y="70195"/>
                      <a:pt x="603893" y="51451"/>
                    </a:cubicBezTo>
                    <a:cubicBezTo>
                      <a:pt x="627897" y="29737"/>
                      <a:pt x="660700" y="0"/>
                      <a:pt x="721675" y="0"/>
                    </a:cubicBezTo>
                    <a:cubicBezTo>
                      <a:pt x="782651" y="0"/>
                      <a:pt x="815377" y="29737"/>
                      <a:pt x="839342" y="51451"/>
                    </a:cubicBezTo>
                    <a:cubicBezTo>
                      <a:pt x="860259" y="70350"/>
                      <a:pt x="872840" y="81766"/>
                      <a:pt x="902208" y="81766"/>
                    </a:cubicBezTo>
                    <a:close/>
                  </a:path>
                </a:pathLst>
              </a:custGeom>
              <a:solidFill>
                <a:srgbClr val="000000"/>
              </a:solidFill>
              <a:ln w="3859" cap="flat">
                <a:noFill/>
                <a:prstDash val="solid"/>
                <a:miter/>
              </a:ln>
            </p:spPr>
            <p:txBody>
              <a:bodyPr rtlCol="0" anchor="ctr"/>
              <a:lstStyle/>
              <a:p>
                <a:endParaRPr lang="zh-CN" altLang="en-US"/>
              </a:p>
            </p:txBody>
          </p:sp>
          <p:sp>
            <p:nvSpPr>
              <p:cNvPr id="42" name="ïśḷïde">
                <a:extLst>
                  <a:ext uri="{FF2B5EF4-FFF2-40B4-BE49-F238E27FC236}">
                    <a16:creationId xmlns:a16="http://schemas.microsoft.com/office/drawing/2014/main" id="{6D8F2306-F8FF-2FDB-F49C-3C9F190A5060}"/>
                  </a:ext>
                </a:extLst>
              </p:cNvPr>
              <p:cNvSpPr/>
              <p:nvPr/>
            </p:nvSpPr>
            <p:spPr>
              <a:xfrm>
                <a:off x="5626617" y="3788070"/>
                <a:ext cx="1626993" cy="415502"/>
              </a:xfrm>
              <a:custGeom>
                <a:avLst/>
                <a:gdLst>
                  <a:gd name="connsiteX0" fmla="*/ 309854 w 1626993"/>
                  <a:gd name="connsiteY0" fmla="*/ 415503 h 415502"/>
                  <a:gd name="connsiteX1" fmla="*/ 0 w 1626993"/>
                  <a:gd name="connsiteY1" fmla="*/ 224818 h 415502"/>
                  <a:gd name="connsiteX2" fmla="*/ 116432 w 1626993"/>
                  <a:gd name="connsiteY2" fmla="*/ 35792 h 415502"/>
                  <a:gd name="connsiteX3" fmla="*/ 309854 w 1626993"/>
                  <a:gd name="connsiteY3" fmla="*/ 154854 h 415502"/>
                  <a:gd name="connsiteX4" fmla="*/ 561550 w 1626993"/>
                  <a:gd name="connsiteY4" fmla="*/ 0 h 415502"/>
                  <a:gd name="connsiteX5" fmla="*/ 813285 w 1626993"/>
                  <a:gd name="connsiteY5" fmla="*/ 154854 h 415502"/>
                  <a:gd name="connsiteX6" fmla="*/ 1065019 w 1626993"/>
                  <a:gd name="connsiteY6" fmla="*/ 0 h 415502"/>
                  <a:gd name="connsiteX7" fmla="*/ 1316947 w 1626993"/>
                  <a:gd name="connsiteY7" fmla="*/ 154893 h 415502"/>
                  <a:gd name="connsiteX8" fmla="*/ 1510601 w 1626993"/>
                  <a:gd name="connsiteY8" fmla="*/ 35753 h 415502"/>
                  <a:gd name="connsiteX9" fmla="*/ 1626994 w 1626993"/>
                  <a:gd name="connsiteY9" fmla="*/ 224818 h 415502"/>
                  <a:gd name="connsiteX10" fmla="*/ 1316947 w 1626993"/>
                  <a:gd name="connsiteY10" fmla="*/ 415464 h 415502"/>
                  <a:gd name="connsiteX11" fmla="*/ 1065058 w 1626993"/>
                  <a:gd name="connsiteY11" fmla="*/ 260610 h 415502"/>
                  <a:gd name="connsiteX12" fmla="*/ 813285 w 1626993"/>
                  <a:gd name="connsiteY12" fmla="*/ 415503 h 415502"/>
                  <a:gd name="connsiteX13" fmla="*/ 561550 w 1626993"/>
                  <a:gd name="connsiteY13" fmla="*/ 260610 h 415502"/>
                  <a:gd name="connsiteX14" fmla="*/ 309854 w 1626993"/>
                  <a:gd name="connsiteY14" fmla="*/ 415503 h 41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502">
                    <a:moveTo>
                      <a:pt x="309854" y="415503"/>
                    </a:moveTo>
                    <a:lnTo>
                      <a:pt x="0" y="224818"/>
                    </a:lnTo>
                    <a:lnTo>
                      <a:pt x="116432" y="35792"/>
                    </a:lnTo>
                    <a:lnTo>
                      <a:pt x="309854" y="154854"/>
                    </a:lnTo>
                    <a:lnTo>
                      <a:pt x="561550" y="0"/>
                    </a:lnTo>
                    <a:lnTo>
                      <a:pt x="813285" y="154854"/>
                    </a:lnTo>
                    <a:lnTo>
                      <a:pt x="1065019" y="0"/>
                    </a:lnTo>
                    <a:lnTo>
                      <a:pt x="1316947" y="154893"/>
                    </a:lnTo>
                    <a:lnTo>
                      <a:pt x="1510601" y="35753"/>
                    </a:lnTo>
                    <a:lnTo>
                      <a:pt x="1626994" y="224818"/>
                    </a:lnTo>
                    <a:lnTo>
                      <a:pt x="1316947" y="415464"/>
                    </a:lnTo>
                    <a:lnTo>
                      <a:pt x="1065058" y="260610"/>
                    </a:lnTo>
                    <a:lnTo>
                      <a:pt x="813285" y="415503"/>
                    </a:lnTo>
                    <a:lnTo>
                      <a:pt x="561550" y="260610"/>
                    </a:lnTo>
                    <a:lnTo>
                      <a:pt x="309854" y="415503"/>
                    </a:lnTo>
                    <a:close/>
                  </a:path>
                </a:pathLst>
              </a:custGeom>
              <a:solidFill>
                <a:srgbClr val="000000"/>
              </a:solidFill>
              <a:ln w="3859" cap="flat">
                <a:noFill/>
                <a:prstDash val="solid"/>
                <a:miter/>
              </a:ln>
            </p:spPr>
            <p:txBody>
              <a:bodyPr rtlCol="0" anchor="ctr"/>
              <a:lstStyle/>
              <a:p>
                <a:endParaRPr lang="zh-CN" altLang="en-US"/>
              </a:p>
            </p:txBody>
          </p:sp>
          <p:sp>
            <p:nvSpPr>
              <p:cNvPr id="43" name="ïṡlíḋé">
                <a:extLst>
                  <a:ext uri="{FF2B5EF4-FFF2-40B4-BE49-F238E27FC236}">
                    <a16:creationId xmlns:a16="http://schemas.microsoft.com/office/drawing/2014/main" id="{0B04AC82-03FD-27C7-4847-903A9197FCCF}"/>
                  </a:ext>
                </a:extLst>
              </p:cNvPr>
              <p:cNvSpPr/>
              <p:nvPr/>
            </p:nvSpPr>
            <p:spPr>
              <a:xfrm>
                <a:off x="5614558" y="3776002"/>
                <a:ext cx="1651484" cy="439682"/>
              </a:xfrm>
              <a:custGeom>
                <a:avLst/>
                <a:gdLst>
                  <a:gd name="connsiteX0" fmla="*/ 321998 w 1651484"/>
                  <a:gd name="connsiteY0" fmla="*/ 439681 h 439682"/>
                  <a:gd name="connsiteX1" fmla="*/ 315631 w 1651484"/>
                  <a:gd name="connsiteY1" fmla="*/ 437869 h 439682"/>
                  <a:gd name="connsiteX2" fmla="*/ 5777 w 1651484"/>
                  <a:gd name="connsiteY2" fmla="*/ 247222 h 439682"/>
                  <a:gd name="connsiteX3" fmla="*/ 1918 w 1651484"/>
                  <a:gd name="connsiteY3" fmla="*/ 230522 h 439682"/>
                  <a:gd name="connsiteX4" fmla="*/ 118349 w 1651484"/>
                  <a:gd name="connsiteY4" fmla="*/ 41534 h 439682"/>
                  <a:gd name="connsiteX5" fmla="*/ 126067 w 1651484"/>
                  <a:gd name="connsiteY5" fmla="*/ 36096 h 439682"/>
                  <a:gd name="connsiteX6" fmla="*/ 135214 w 1651484"/>
                  <a:gd name="connsiteY6" fmla="*/ 37601 h 439682"/>
                  <a:gd name="connsiteX7" fmla="*/ 322269 w 1651484"/>
                  <a:gd name="connsiteY7" fmla="*/ 152729 h 439682"/>
                  <a:gd name="connsiteX8" fmla="*/ 567636 w 1651484"/>
                  <a:gd name="connsiteY8" fmla="*/ 1808 h 439682"/>
                  <a:gd name="connsiteX9" fmla="*/ 580332 w 1651484"/>
                  <a:gd name="connsiteY9" fmla="*/ 1808 h 439682"/>
                  <a:gd name="connsiteX10" fmla="*/ 825738 w 1651484"/>
                  <a:gd name="connsiteY10" fmla="*/ 152767 h 439682"/>
                  <a:gd name="connsiteX11" fmla="*/ 1071066 w 1651484"/>
                  <a:gd name="connsiteY11" fmla="*/ 1847 h 439682"/>
                  <a:gd name="connsiteX12" fmla="*/ 1083802 w 1651484"/>
                  <a:gd name="connsiteY12" fmla="*/ 1847 h 439682"/>
                  <a:gd name="connsiteX13" fmla="*/ 1329400 w 1651484"/>
                  <a:gd name="connsiteY13" fmla="*/ 152844 h 439682"/>
                  <a:gd name="connsiteX14" fmla="*/ 1516687 w 1651484"/>
                  <a:gd name="connsiteY14" fmla="*/ 37600 h 439682"/>
                  <a:gd name="connsiteX15" fmla="*/ 1533358 w 1651484"/>
                  <a:gd name="connsiteY15" fmla="*/ 41457 h 439682"/>
                  <a:gd name="connsiteX16" fmla="*/ 1649751 w 1651484"/>
                  <a:gd name="connsiteY16" fmla="*/ 230445 h 439682"/>
                  <a:gd name="connsiteX17" fmla="*/ 1645892 w 1651484"/>
                  <a:gd name="connsiteY17" fmla="*/ 247145 h 439682"/>
                  <a:gd name="connsiteX18" fmla="*/ 1335845 w 1651484"/>
                  <a:gd name="connsiteY18" fmla="*/ 437753 h 439682"/>
                  <a:gd name="connsiteX19" fmla="*/ 1323148 w 1651484"/>
                  <a:gd name="connsiteY19" fmla="*/ 437753 h 439682"/>
                  <a:gd name="connsiteX20" fmla="*/ 1077588 w 1651484"/>
                  <a:gd name="connsiteY20" fmla="*/ 286833 h 439682"/>
                  <a:gd name="connsiteX21" fmla="*/ 832221 w 1651484"/>
                  <a:gd name="connsiteY21" fmla="*/ 437791 h 439682"/>
                  <a:gd name="connsiteX22" fmla="*/ 819486 w 1651484"/>
                  <a:gd name="connsiteY22" fmla="*/ 437791 h 439682"/>
                  <a:gd name="connsiteX23" fmla="*/ 574081 w 1651484"/>
                  <a:gd name="connsiteY23" fmla="*/ 286833 h 439682"/>
                  <a:gd name="connsiteX24" fmla="*/ 328752 w 1651484"/>
                  <a:gd name="connsiteY24" fmla="*/ 437791 h 439682"/>
                  <a:gd name="connsiteX25" fmla="*/ 321998 w 1651484"/>
                  <a:gd name="connsiteY25" fmla="*/ 439681 h 439682"/>
                  <a:gd name="connsiteX26" fmla="*/ 573694 w 1651484"/>
                  <a:gd name="connsiteY26" fmla="*/ 260567 h 439682"/>
                  <a:gd name="connsiteX27" fmla="*/ 580062 w 1651484"/>
                  <a:gd name="connsiteY27" fmla="*/ 262380 h 439682"/>
                  <a:gd name="connsiteX28" fmla="*/ 825468 w 1651484"/>
                  <a:gd name="connsiteY28" fmla="*/ 413339 h 439682"/>
                  <a:gd name="connsiteX29" fmla="*/ 1070835 w 1651484"/>
                  <a:gd name="connsiteY29" fmla="*/ 262380 h 439682"/>
                  <a:gd name="connsiteX30" fmla="*/ 1083570 w 1651484"/>
                  <a:gd name="connsiteY30" fmla="*/ 262380 h 439682"/>
                  <a:gd name="connsiteX31" fmla="*/ 1329130 w 1651484"/>
                  <a:gd name="connsiteY31" fmla="*/ 413339 h 439682"/>
                  <a:gd name="connsiteX32" fmla="*/ 1622428 w 1651484"/>
                  <a:gd name="connsiteY32" fmla="*/ 232952 h 439682"/>
                  <a:gd name="connsiteX33" fmla="*/ 1518770 w 1651484"/>
                  <a:gd name="connsiteY33" fmla="*/ 64521 h 439682"/>
                  <a:gd name="connsiteX34" fmla="*/ 1335420 w 1651484"/>
                  <a:gd name="connsiteY34" fmla="*/ 177297 h 439682"/>
                  <a:gd name="connsiteX35" fmla="*/ 1322724 w 1651484"/>
                  <a:gd name="connsiteY35" fmla="*/ 177297 h 439682"/>
                  <a:gd name="connsiteX36" fmla="*/ 1077125 w 1651484"/>
                  <a:gd name="connsiteY36" fmla="*/ 26338 h 439682"/>
                  <a:gd name="connsiteX37" fmla="*/ 831797 w 1651484"/>
                  <a:gd name="connsiteY37" fmla="*/ 177258 h 439682"/>
                  <a:gd name="connsiteX38" fmla="*/ 819061 w 1651484"/>
                  <a:gd name="connsiteY38" fmla="*/ 177258 h 439682"/>
                  <a:gd name="connsiteX39" fmla="*/ 573656 w 1651484"/>
                  <a:gd name="connsiteY39" fmla="*/ 26338 h 439682"/>
                  <a:gd name="connsiteX40" fmla="*/ 328327 w 1651484"/>
                  <a:gd name="connsiteY40" fmla="*/ 177258 h 439682"/>
                  <a:gd name="connsiteX41" fmla="*/ 315592 w 1651484"/>
                  <a:gd name="connsiteY41" fmla="*/ 177258 h 439682"/>
                  <a:gd name="connsiteX42" fmla="*/ 132512 w 1651484"/>
                  <a:gd name="connsiteY42" fmla="*/ 64599 h 439682"/>
                  <a:gd name="connsiteX43" fmla="*/ 28816 w 1651484"/>
                  <a:gd name="connsiteY43" fmla="*/ 232952 h 439682"/>
                  <a:gd name="connsiteX44" fmla="*/ 322114 w 1651484"/>
                  <a:gd name="connsiteY44" fmla="*/ 413377 h 439682"/>
                  <a:gd name="connsiteX45" fmla="*/ 567481 w 1651484"/>
                  <a:gd name="connsiteY45" fmla="*/ 262419 h 439682"/>
                  <a:gd name="connsiteX46" fmla="*/ 573694 w 1651484"/>
                  <a:gd name="connsiteY46" fmla="*/ 260567 h 43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51484" h="439682">
                    <a:moveTo>
                      <a:pt x="321998" y="439681"/>
                    </a:moveTo>
                    <a:cubicBezTo>
                      <a:pt x="319750" y="439671"/>
                      <a:pt x="317547" y="439044"/>
                      <a:pt x="315631" y="437869"/>
                    </a:cubicBezTo>
                    <a:lnTo>
                      <a:pt x="5777" y="247222"/>
                    </a:lnTo>
                    <a:cubicBezTo>
                      <a:pt x="111" y="243666"/>
                      <a:pt x="-1614" y="236202"/>
                      <a:pt x="1918" y="230522"/>
                    </a:cubicBezTo>
                    <a:lnTo>
                      <a:pt x="118349" y="41534"/>
                    </a:lnTo>
                    <a:cubicBezTo>
                      <a:pt x="120093" y="38765"/>
                      <a:pt x="122872" y="36807"/>
                      <a:pt x="126067" y="36096"/>
                    </a:cubicBezTo>
                    <a:cubicBezTo>
                      <a:pt x="129195" y="35362"/>
                      <a:pt x="132486" y="35903"/>
                      <a:pt x="135214" y="37601"/>
                    </a:cubicBezTo>
                    <a:lnTo>
                      <a:pt x="322269" y="152729"/>
                    </a:lnTo>
                    <a:lnTo>
                      <a:pt x="567636" y="1808"/>
                    </a:lnTo>
                    <a:cubicBezTo>
                      <a:pt x="571524" y="-603"/>
                      <a:pt x="576444" y="-603"/>
                      <a:pt x="580332" y="1808"/>
                    </a:cubicBezTo>
                    <a:lnTo>
                      <a:pt x="825738" y="152767"/>
                    </a:lnTo>
                    <a:lnTo>
                      <a:pt x="1071066" y="1847"/>
                    </a:lnTo>
                    <a:cubicBezTo>
                      <a:pt x="1074969" y="-562"/>
                      <a:pt x="1079899" y="-562"/>
                      <a:pt x="1083802" y="1847"/>
                    </a:cubicBezTo>
                    <a:lnTo>
                      <a:pt x="1329400" y="152844"/>
                    </a:lnTo>
                    <a:lnTo>
                      <a:pt x="1516687" y="37600"/>
                    </a:lnTo>
                    <a:cubicBezTo>
                      <a:pt x="1522358" y="34075"/>
                      <a:pt x="1529814" y="35800"/>
                      <a:pt x="1533358" y="41457"/>
                    </a:cubicBezTo>
                    <a:lnTo>
                      <a:pt x="1649751" y="230445"/>
                    </a:lnTo>
                    <a:cubicBezTo>
                      <a:pt x="1653261" y="236128"/>
                      <a:pt x="1651540" y="243575"/>
                      <a:pt x="1645892" y="247145"/>
                    </a:cubicBezTo>
                    <a:lnTo>
                      <a:pt x="1335845" y="437753"/>
                    </a:lnTo>
                    <a:cubicBezTo>
                      <a:pt x="1331951" y="440146"/>
                      <a:pt x="1327042" y="440146"/>
                      <a:pt x="1323148" y="437753"/>
                    </a:cubicBezTo>
                    <a:lnTo>
                      <a:pt x="1077588" y="286833"/>
                    </a:lnTo>
                    <a:lnTo>
                      <a:pt x="832221" y="437791"/>
                    </a:lnTo>
                    <a:cubicBezTo>
                      <a:pt x="828313" y="440183"/>
                      <a:pt x="823394" y="440183"/>
                      <a:pt x="819486" y="437791"/>
                    </a:cubicBezTo>
                    <a:lnTo>
                      <a:pt x="574081" y="286833"/>
                    </a:lnTo>
                    <a:lnTo>
                      <a:pt x="328752" y="437791"/>
                    </a:lnTo>
                    <a:cubicBezTo>
                      <a:pt x="326733" y="439064"/>
                      <a:pt x="324385" y="439721"/>
                      <a:pt x="321998" y="439681"/>
                    </a:cubicBezTo>
                    <a:close/>
                    <a:moveTo>
                      <a:pt x="573694" y="260567"/>
                    </a:moveTo>
                    <a:cubicBezTo>
                      <a:pt x="575948" y="260539"/>
                      <a:pt x="578161" y="261169"/>
                      <a:pt x="580062" y="262380"/>
                    </a:cubicBezTo>
                    <a:lnTo>
                      <a:pt x="825468" y="413339"/>
                    </a:lnTo>
                    <a:lnTo>
                      <a:pt x="1070835" y="262380"/>
                    </a:lnTo>
                    <a:cubicBezTo>
                      <a:pt x="1074738" y="259971"/>
                      <a:pt x="1079667" y="259971"/>
                      <a:pt x="1083570" y="262380"/>
                    </a:cubicBezTo>
                    <a:lnTo>
                      <a:pt x="1329130" y="413339"/>
                    </a:lnTo>
                    <a:lnTo>
                      <a:pt x="1622428" y="232952"/>
                    </a:lnTo>
                    <a:lnTo>
                      <a:pt x="1518770" y="64521"/>
                    </a:lnTo>
                    <a:lnTo>
                      <a:pt x="1335420" y="177297"/>
                    </a:lnTo>
                    <a:cubicBezTo>
                      <a:pt x="1331527" y="179690"/>
                      <a:pt x="1326617" y="179690"/>
                      <a:pt x="1322724" y="177297"/>
                    </a:cubicBezTo>
                    <a:lnTo>
                      <a:pt x="1077125" y="26338"/>
                    </a:lnTo>
                    <a:lnTo>
                      <a:pt x="831797" y="177258"/>
                    </a:lnTo>
                    <a:cubicBezTo>
                      <a:pt x="827888" y="179650"/>
                      <a:pt x="822969" y="179650"/>
                      <a:pt x="819061" y="177258"/>
                    </a:cubicBezTo>
                    <a:lnTo>
                      <a:pt x="573656" y="26338"/>
                    </a:lnTo>
                    <a:lnTo>
                      <a:pt x="328327" y="177258"/>
                    </a:lnTo>
                    <a:cubicBezTo>
                      <a:pt x="324419" y="179650"/>
                      <a:pt x="319500" y="179650"/>
                      <a:pt x="315592" y="177258"/>
                    </a:cubicBezTo>
                    <a:lnTo>
                      <a:pt x="132512" y="64599"/>
                    </a:lnTo>
                    <a:lnTo>
                      <a:pt x="28816" y="232952"/>
                    </a:lnTo>
                    <a:lnTo>
                      <a:pt x="322114" y="413377"/>
                    </a:lnTo>
                    <a:lnTo>
                      <a:pt x="567481" y="262419"/>
                    </a:lnTo>
                    <a:cubicBezTo>
                      <a:pt x="569333" y="261223"/>
                      <a:pt x="571489" y="260580"/>
                      <a:pt x="573694" y="260567"/>
                    </a:cubicBezTo>
                    <a:close/>
                  </a:path>
                </a:pathLst>
              </a:custGeom>
              <a:solidFill>
                <a:srgbClr val="000000"/>
              </a:solidFill>
              <a:ln w="3859" cap="flat">
                <a:noFill/>
                <a:prstDash val="solid"/>
                <a:miter/>
              </a:ln>
            </p:spPr>
            <p:txBody>
              <a:bodyPr rtlCol="0" anchor="ctr"/>
              <a:lstStyle/>
              <a:p>
                <a:endParaRPr lang="zh-CN" altLang="en-US"/>
              </a:p>
            </p:txBody>
          </p:sp>
          <p:sp>
            <p:nvSpPr>
              <p:cNvPr id="44" name="i$ḷîḋê">
                <a:extLst>
                  <a:ext uri="{FF2B5EF4-FFF2-40B4-BE49-F238E27FC236}">
                    <a16:creationId xmlns:a16="http://schemas.microsoft.com/office/drawing/2014/main" id="{7499E4C5-AEFA-BF60-42D4-6A478349D712}"/>
                  </a:ext>
                </a:extLst>
              </p:cNvPr>
              <p:cNvSpPr/>
              <p:nvPr/>
            </p:nvSpPr>
            <p:spPr>
              <a:xfrm>
                <a:off x="5626617" y="3686981"/>
                <a:ext cx="1626993" cy="415464"/>
              </a:xfrm>
              <a:custGeom>
                <a:avLst/>
                <a:gdLst>
                  <a:gd name="connsiteX0" fmla="*/ 309854 w 1626993"/>
                  <a:gd name="connsiteY0" fmla="*/ 415465 h 415464"/>
                  <a:gd name="connsiteX1" fmla="*/ 0 w 1626993"/>
                  <a:gd name="connsiteY1" fmla="*/ 224818 h 415464"/>
                  <a:gd name="connsiteX2" fmla="*/ 116432 w 1626993"/>
                  <a:gd name="connsiteY2" fmla="*/ 35831 h 415464"/>
                  <a:gd name="connsiteX3" fmla="*/ 309854 w 1626993"/>
                  <a:gd name="connsiteY3" fmla="*/ 154854 h 415464"/>
                  <a:gd name="connsiteX4" fmla="*/ 561550 w 1626993"/>
                  <a:gd name="connsiteY4" fmla="*/ 0 h 415464"/>
                  <a:gd name="connsiteX5" fmla="*/ 813285 w 1626993"/>
                  <a:gd name="connsiteY5" fmla="*/ 154854 h 415464"/>
                  <a:gd name="connsiteX6" fmla="*/ 1065019 w 1626993"/>
                  <a:gd name="connsiteY6" fmla="*/ 39 h 415464"/>
                  <a:gd name="connsiteX7" fmla="*/ 1316947 w 1626993"/>
                  <a:gd name="connsiteY7" fmla="*/ 154854 h 415464"/>
                  <a:gd name="connsiteX8" fmla="*/ 1510601 w 1626993"/>
                  <a:gd name="connsiteY8" fmla="*/ 35792 h 415464"/>
                  <a:gd name="connsiteX9" fmla="*/ 1626994 w 1626993"/>
                  <a:gd name="connsiteY9" fmla="*/ 224857 h 415464"/>
                  <a:gd name="connsiteX10" fmla="*/ 1316947 w 1626993"/>
                  <a:gd name="connsiteY10" fmla="*/ 415465 h 415464"/>
                  <a:gd name="connsiteX11" fmla="*/ 1065058 w 1626993"/>
                  <a:gd name="connsiteY11" fmla="*/ 260610 h 415464"/>
                  <a:gd name="connsiteX12" fmla="*/ 813285 w 1626993"/>
                  <a:gd name="connsiteY12" fmla="*/ 415465 h 415464"/>
                  <a:gd name="connsiteX13" fmla="*/ 561550 w 1626993"/>
                  <a:gd name="connsiteY13" fmla="*/ 260649 h 415464"/>
                  <a:gd name="connsiteX14" fmla="*/ 309854 w 1626993"/>
                  <a:gd name="connsiteY14" fmla="*/ 415465 h 41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464">
                    <a:moveTo>
                      <a:pt x="309854" y="415465"/>
                    </a:moveTo>
                    <a:lnTo>
                      <a:pt x="0" y="224818"/>
                    </a:lnTo>
                    <a:lnTo>
                      <a:pt x="116432" y="35831"/>
                    </a:lnTo>
                    <a:lnTo>
                      <a:pt x="309854" y="154854"/>
                    </a:lnTo>
                    <a:lnTo>
                      <a:pt x="561550" y="0"/>
                    </a:lnTo>
                    <a:lnTo>
                      <a:pt x="813285" y="154854"/>
                    </a:lnTo>
                    <a:lnTo>
                      <a:pt x="1065019" y="39"/>
                    </a:lnTo>
                    <a:lnTo>
                      <a:pt x="1316947" y="154854"/>
                    </a:lnTo>
                    <a:lnTo>
                      <a:pt x="1510601" y="35792"/>
                    </a:lnTo>
                    <a:lnTo>
                      <a:pt x="1626994" y="224857"/>
                    </a:lnTo>
                    <a:lnTo>
                      <a:pt x="1316947" y="415465"/>
                    </a:lnTo>
                    <a:lnTo>
                      <a:pt x="1065058" y="260610"/>
                    </a:lnTo>
                    <a:lnTo>
                      <a:pt x="813285" y="415465"/>
                    </a:lnTo>
                    <a:lnTo>
                      <a:pt x="561550" y="260649"/>
                    </a:lnTo>
                    <a:lnTo>
                      <a:pt x="309854" y="415465"/>
                    </a:lnTo>
                    <a:close/>
                  </a:path>
                </a:pathLst>
              </a:custGeom>
              <a:solidFill>
                <a:srgbClr val="F2CF5A"/>
              </a:solidFill>
              <a:ln w="3859" cap="flat">
                <a:noFill/>
                <a:prstDash val="solid"/>
                <a:miter/>
              </a:ln>
            </p:spPr>
            <p:txBody>
              <a:bodyPr rtlCol="0" anchor="ctr"/>
              <a:lstStyle/>
              <a:p>
                <a:endParaRPr lang="zh-CN" altLang="en-US"/>
              </a:p>
            </p:txBody>
          </p:sp>
          <p:sp>
            <p:nvSpPr>
              <p:cNvPr id="45" name="îṣ1ïdê">
                <a:extLst>
                  <a:ext uri="{FF2B5EF4-FFF2-40B4-BE49-F238E27FC236}">
                    <a16:creationId xmlns:a16="http://schemas.microsoft.com/office/drawing/2014/main" id="{00880120-845A-3452-E276-E6D53FF6B0D9}"/>
                  </a:ext>
                </a:extLst>
              </p:cNvPr>
              <p:cNvSpPr/>
              <p:nvPr/>
            </p:nvSpPr>
            <p:spPr>
              <a:xfrm>
                <a:off x="5614505" y="3674927"/>
                <a:ext cx="1651457" cy="439631"/>
              </a:xfrm>
              <a:custGeom>
                <a:avLst/>
                <a:gdLst>
                  <a:gd name="connsiteX0" fmla="*/ 322051 w 1651457"/>
                  <a:gd name="connsiteY0" fmla="*/ 439629 h 439631"/>
                  <a:gd name="connsiteX1" fmla="*/ 315683 w 1651457"/>
                  <a:gd name="connsiteY1" fmla="*/ 437855 h 439631"/>
                  <a:gd name="connsiteX2" fmla="*/ 5829 w 1651457"/>
                  <a:gd name="connsiteY2" fmla="*/ 247170 h 439631"/>
                  <a:gd name="connsiteX3" fmla="*/ 427 w 1651457"/>
                  <a:gd name="connsiteY3" fmla="*/ 239457 h 439631"/>
                  <a:gd name="connsiteX4" fmla="*/ 1893 w 1651457"/>
                  <a:gd name="connsiteY4" fmla="*/ 230316 h 439631"/>
                  <a:gd name="connsiteX5" fmla="*/ 118324 w 1651457"/>
                  <a:gd name="connsiteY5" fmla="*/ 41328 h 439631"/>
                  <a:gd name="connsiteX6" fmla="*/ 134996 w 1651457"/>
                  <a:gd name="connsiteY6" fmla="*/ 37471 h 439631"/>
                  <a:gd name="connsiteX7" fmla="*/ 322051 w 1651457"/>
                  <a:gd name="connsiteY7" fmla="*/ 152599 h 439631"/>
                  <a:gd name="connsiteX8" fmla="*/ 567418 w 1651457"/>
                  <a:gd name="connsiteY8" fmla="*/ 1795 h 439631"/>
                  <a:gd name="connsiteX9" fmla="*/ 580115 w 1651457"/>
                  <a:gd name="connsiteY9" fmla="*/ 1795 h 439631"/>
                  <a:gd name="connsiteX10" fmla="*/ 825520 w 1651457"/>
                  <a:gd name="connsiteY10" fmla="*/ 152754 h 439631"/>
                  <a:gd name="connsiteX11" fmla="*/ 1070849 w 1651457"/>
                  <a:gd name="connsiteY11" fmla="*/ 1795 h 439631"/>
                  <a:gd name="connsiteX12" fmla="*/ 1083584 w 1651457"/>
                  <a:gd name="connsiteY12" fmla="*/ 1795 h 439631"/>
                  <a:gd name="connsiteX13" fmla="*/ 1329183 w 1651457"/>
                  <a:gd name="connsiteY13" fmla="*/ 152715 h 439631"/>
                  <a:gd name="connsiteX14" fmla="*/ 1516469 w 1651457"/>
                  <a:gd name="connsiteY14" fmla="*/ 37548 h 439631"/>
                  <a:gd name="connsiteX15" fmla="*/ 1525615 w 1651457"/>
                  <a:gd name="connsiteY15" fmla="*/ 36083 h 439631"/>
                  <a:gd name="connsiteX16" fmla="*/ 1533334 w 1651457"/>
                  <a:gd name="connsiteY16" fmla="*/ 41521 h 439631"/>
                  <a:gd name="connsiteX17" fmla="*/ 1649727 w 1651457"/>
                  <a:gd name="connsiteY17" fmla="*/ 230508 h 439631"/>
                  <a:gd name="connsiteX18" fmla="*/ 1645868 w 1651457"/>
                  <a:gd name="connsiteY18" fmla="*/ 247170 h 439631"/>
                  <a:gd name="connsiteX19" fmla="*/ 1335821 w 1651457"/>
                  <a:gd name="connsiteY19" fmla="*/ 437816 h 439631"/>
                  <a:gd name="connsiteX20" fmla="*/ 1323124 w 1651457"/>
                  <a:gd name="connsiteY20" fmla="*/ 437816 h 439631"/>
                  <a:gd name="connsiteX21" fmla="*/ 1077564 w 1651457"/>
                  <a:gd name="connsiteY21" fmla="*/ 286858 h 439631"/>
                  <a:gd name="connsiteX22" fmla="*/ 832197 w 1651457"/>
                  <a:gd name="connsiteY22" fmla="*/ 437816 h 439631"/>
                  <a:gd name="connsiteX23" fmla="*/ 819461 w 1651457"/>
                  <a:gd name="connsiteY23" fmla="*/ 437816 h 439631"/>
                  <a:gd name="connsiteX24" fmla="*/ 574056 w 1651457"/>
                  <a:gd name="connsiteY24" fmla="*/ 286896 h 439631"/>
                  <a:gd name="connsiteX25" fmla="*/ 328727 w 1651457"/>
                  <a:gd name="connsiteY25" fmla="*/ 437816 h 439631"/>
                  <a:gd name="connsiteX26" fmla="*/ 322051 w 1651457"/>
                  <a:gd name="connsiteY26" fmla="*/ 439629 h 439631"/>
                  <a:gd name="connsiteX27" fmla="*/ 1077255 w 1651457"/>
                  <a:gd name="connsiteY27" fmla="*/ 260515 h 439631"/>
                  <a:gd name="connsiteX28" fmla="*/ 1083623 w 1651457"/>
                  <a:gd name="connsiteY28" fmla="*/ 262328 h 439631"/>
                  <a:gd name="connsiteX29" fmla="*/ 1329183 w 1651457"/>
                  <a:gd name="connsiteY29" fmla="*/ 413287 h 439631"/>
                  <a:gd name="connsiteX30" fmla="*/ 1622481 w 1651457"/>
                  <a:gd name="connsiteY30" fmla="*/ 232938 h 439631"/>
                  <a:gd name="connsiteX31" fmla="*/ 1518823 w 1651457"/>
                  <a:gd name="connsiteY31" fmla="*/ 64508 h 439631"/>
                  <a:gd name="connsiteX32" fmla="*/ 1335473 w 1651457"/>
                  <a:gd name="connsiteY32" fmla="*/ 177245 h 439631"/>
                  <a:gd name="connsiteX33" fmla="*/ 1322776 w 1651457"/>
                  <a:gd name="connsiteY33" fmla="*/ 177245 h 439631"/>
                  <a:gd name="connsiteX34" fmla="*/ 1077178 w 1651457"/>
                  <a:gd name="connsiteY34" fmla="*/ 26325 h 439631"/>
                  <a:gd name="connsiteX35" fmla="*/ 831849 w 1651457"/>
                  <a:gd name="connsiteY35" fmla="*/ 177245 h 439631"/>
                  <a:gd name="connsiteX36" fmla="*/ 819114 w 1651457"/>
                  <a:gd name="connsiteY36" fmla="*/ 177245 h 439631"/>
                  <a:gd name="connsiteX37" fmla="*/ 573708 w 1651457"/>
                  <a:gd name="connsiteY37" fmla="*/ 26286 h 439631"/>
                  <a:gd name="connsiteX38" fmla="*/ 328380 w 1651457"/>
                  <a:gd name="connsiteY38" fmla="*/ 177245 h 439631"/>
                  <a:gd name="connsiteX39" fmla="*/ 315645 w 1651457"/>
                  <a:gd name="connsiteY39" fmla="*/ 177245 h 439631"/>
                  <a:gd name="connsiteX40" fmla="*/ 132565 w 1651457"/>
                  <a:gd name="connsiteY40" fmla="*/ 64547 h 439631"/>
                  <a:gd name="connsiteX41" fmla="*/ 28869 w 1651457"/>
                  <a:gd name="connsiteY41" fmla="*/ 232900 h 439631"/>
                  <a:gd name="connsiteX42" fmla="*/ 322167 w 1651457"/>
                  <a:gd name="connsiteY42" fmla="*/ 413287 h 439631"/>
                  <a:gd name="connsiteX43" fmla="*/ 567534 w 1651457"/>
                  <a:gd name="connsiteY43" fmla="*/ 262366 h 439631"/>
                  <a:gd name="connsiteX44" fmla="*/ 580231 w 1651457"/>
                  <a:gd name="connsiteY44" fmla="*/ 262366 h 439631"/>
                  <a:gd name="connsiteX45" fmla="*/ 825636 w 1651457"/>
                  <a:gd name="connsiteY45" fmla="*/ 413287 h 439631"/>
                  <a:gd name="connsiteX46" fmla="*/ 1071003 w 1651457"/>
                  <a:gd name="connsiteY46" fmla="*/ 262328 h 439631"/>
                  <a:gd name="connsiteX47" fmla="*/ 1077255 w 1651457"/>
                  <a:gd name="connsiteY47" fmla="*/ 260515 h 439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51457" h="439631">
                    <a:moveTo>
                      <a:pt x="322051" y="439629"/>
                    </a:moveTo>
                    <a:cubicBezTo>
                      <a:pt x="319806" y="439633"/>
                      <a:pt x="317603" y="439019"/>
                      <a:pt x="315683" y="437855"/>
                    </a:cubicBezTo>
                    <a:lnTo>
                      <a:pt x="5829" y="247170"/>
                    </a:lnTo>
                    <a:cubicBezTo>
                      <a:pt x="3070" y="245423"/>
                      <a:pt x="1125" y="242646"/>
                      <a:pt x="427" y="239457"/>
                    </a:cubicBezTo>
                    <a:cubicBezTo>
                      <a:pt x="-337" y="236336"/>
                      <a:pt x="191" y="233041"/>
                      <a:pt x="1893" y="230316"/>
                    </a:cubicBezTo>
                    <a:lnTo>
                      <a:pt x="118324" y="41328"/>
                    </a:lnTo>
                    <a:cubicBezTo>
                      <a:pt x="121868" y="35670"/>
                      <a:pt x="129325" y="33945"/>
                      <a:pt x="134996" y="37471"/>
                    </a:cubicBezTo>
                    <a:lnTo>
                      <a:pt x="322051" y="152599"/>
                    </a:lnTo>
                    <a:lnTo>
                      <a:pt x="567418" y="1795"/>
                    </a:lnTo>
                    <a:cubicBezTo>
                      <a:pt x="571311" y="-598"/>
                      <a:pt x="576221" y="-598"/>
                      <a:pt x="580115" y="1795"/>
                    </a:cubicBezTo>
                    <a:lnTo>
                      <a:pt x="825520" y="152754"/>
                    </a:lnTo>
                    <a:lnTo>
                      <a:pt x="1070849" y="1795"/>
                    </a:lnTo>
                    <a:cubicBezTo>
                      <a:pt x="1074757" y="-596"/>
                      <a:pt x="1079676" y="-596"/>
                      <a:pt x="1083584" y="1795"/>
                    </a:cubicBezTo>
                    <a:lnTo>
                      <a:pt x="1329183" y="152715"/>
                    </a:lnTo>
                    <a:lnTo>
                      <a:pt x="1516469" y="37548"/>
                    </a:lnTo>
                    <a:cubicBezTo>
                      <a:pt x="1519202" y="35864"/>
                      <a:pt x="1522493" y="35337"/>
                      <a:pt x="1525615" y="36083"/>
                    </a:cubicBezTo>
                    <a:cubicBezTo>
                      <a:pt x="1528827" y="36757"/>
                      <a:pt x="1531619" y="38724"/>
                      <a:pt x="1533334" y="41521"/>
                    </a:cubicBezTo>
                    <a:lnTo>
                      <a:pt x="1649727" y="230508"/>
                    </a:lnTo>
                    <a:cubicBezTo>
                      <a:pt x="1653232" y="236180"/>
                      <a:pt x="1651510" y="243615"/>
                      <a:pt x="1645868" y="247170"/>
                    </a:cubicBezTo>
                    <a:lnTo>
                      <a:pt x="1335821" y="437816"/>
                    </a:lnTo>
                    <a:cubicBezTo>
                      <a:pt x="1331927" y="440210"/>
                      <a:pt x="1327017" y="440210"/>
                      <a:pt x="1323124" y="437816"/>
                    </a:cubicBezTo>
                    <a:lnTo>
                      <a:pt x="1077564" y="286858"/>
                    </a:lnTo>
                    <a:lnTo>
                      <a:pt x="832197" y="437816"/>
                    </a:lnTo>
                    <a:cubicBezTo>
                      <a:pt x="828289" y="440208"/>
                      <a:pt x="823370" y="440208"/>
                      <a:pt x="819461" y="437816"/>
                    </a:cubicBezTo>
                    <a:lnTo>
                      <a:pt x="574056" y="286896"/>
                    </a:lnTo>
                    <a:lnTo>
                      <a:pt x="328727" y="437816"/>
                    </a:lnTo>
                    <a:cubicBezTo>
                      <a:pt x="326723" y="439050"/>
                      <a:pt x="324405" y="439679"/>
                      <a:pt x="322051" y="439629"/>
                    </a:cubicBezTo>
                    <a:close/>
                    <a:moveTo>
                      <a:pt x="1077255" y="260515"/>
                    </a:moveTo>
                    <a:cubicBezTo>
                      <a:pt x="1079504" y="260525"/>
                      <a:pt x="1081707" y="261152"/>
                      <a:pt x="1083623" y="262328"/>
                    </a:cubicBezTo>
                    <a:lnTo>
                      <a:pt x="1329183" y="413287"/>
                    </a:lnTo>
                    <a:lnTo>
                      <a:pt x="1622481" y="232938"/>
                    </a:lnTo>
                    <a:lnTo>
                      <a:pt x="1518823" y="64508"/>
                    </a:lnTo>
                    <a:lnTo>
                      <a:pt x="1335473" y="177245"/>
                    </a:lnTo>
                    <a:cubicBezTo>
                      <a:pt x="1331579" y="179638"/>
                      <a:pt x="1326670" y="179638"/>
                      <a:pt x="1322776" y="177245"/>
                    </a:cubicBezTo>
                    <a:lnTo>
                      <a:pt x="1077178" y="26325"/>
                    </a:lnTo>
                    <a:lnTo>
                      <a:pt x="831849" y="177245"/>
                    </a:lnTo>
                    <a:cubicBezTo>
                      <a:pt x="827941" y="179636"/>
                      <a:pt x="823022" y="179636"/>
                      <a:pt x="819114" y="177245"/>
                    </a:cubicBezTo>
                    <a:lnTo>
                      <a:pt x="573708" y="26286"/>
                    </a:lnTo>
                    <a:lnTo>
                      <a:pt x="328380" y="177245"/>
                    </a:lnTo>
                    <a:cubicBezTo>
                      <a:pt x="324472" y="179636"/>
                      <a:pt x="319553" y="179636"/>
                      <a:pt x="315645" y="177245"/>
                    </a:cubicBezTo>
                    <a:lnTo>
                      <a:pt x="132565" y="64547"/>
                    </a:lnTo>
                    <a:lnTo>
                      <a:pt x="28869" y="232900"/>
                    </a:lnTo>
                    <a:lnTo>
                      <a:pt x="322167" y="413287"/>
                    </a:lnTo>
                    <a:lnTo>
                      <a:pt x="567534" y="262366"/>
                    </a:lnTo>
                    <a:cubicBezTo>
                      <a:pt x="571427" y="259973"/>
                      <a:pt x="576337" y="259973"/>
                      <a:pt x="580231" y="262366"/>
                    </a:cubicBezTo>
                    <a:lnTo>
                      <a:pt x="825636" y="413287"/>
                    </a:lnTo>
                    <a:lnTo>
                      <a:pt x="1071003" y="262328"/>
                    </a:lnTo>
                    <a:cubicBezTo>
                      <a:pt x="1072886" y="261172"/>
                      <a:pt x="1075046" y="260546"/>
                      <a:pt x="1077255" y="260515"/>
                    </a:cubicBezTo>
                    <a:close/>
                  </a:path>
                </a:pathLst>
              </a:custGeom>
              <a:solidFill>
                <a:srgbClr val="000000"/>
              </a:solidFill>
              <a:ln w="3859" cap="flat">
                <a:noFill/>
                <a:prstDash val="solid"/>
                <a:miter/>
              </a:ln>
            </p:spPr>
            <p:txBody>
              <a:bodyPr rtlCol="0" anchor="ctr"/>
              <a:lstStyle/>
              <a:p>
                <a:endParaRPr lang="zh-CN" altLang="en-US"/>
              </a:p>
            </p:txBody>
          </p:sp>
          <p:sp>
            <p:nvSpPr>
              <p:cNvPr id="46" name="iṥḻïḍe">
                <a:extLst>
                  <a:ext uri="{FF2B5EF4-FFF2-40B4-BE49-F238E27FC236}">
                    <a16:creationId xmlns:a16="http://schemas.microsoft.com/office/drawing/2014/main" id="{910AEC22-B514-8218-FC72-78A8CC0D817E}"/>
                  </a:ext>
                </a:extLst>
              </p:cNvPr>
              <p:cNvSpPr/>
              <p:nvPr/>
            </p:nvSpPr>
            <p:spPr>
              <a:xfrm>
                <a:off x="1388884" y="3702254"/>
                <a:ext cx="1454604" cy="645566"/>
              </a:xfrm>
              <a:custGeom>
                <a:avLst/>
                <a:gdLst>
                  <a:gd name="connsiteX0" fmla="*/ 1454689 w 1454604"/>
                  <a:gd name="connsiteY0" fmla="*/ 645567 h 645566"/>
                  <a:gd name="connsiteX1" fmla="*/ 727387 w 1454604"/>
                  <a:gd name="connsiteY1" fmla="*/ 0 h 645566"/>
                  <a:gd name="connsiteX2" fmla="*/ 85 w 1454604"/>
                  <a:gd name="connsiteY2" fmla="*/ 645567 h 645566"/>
                </a:gdLst>
                <a:ahLst/>
                <a:cxnLst>
                  <a:cxn ang="0">
                    <a:pos x="connsiteX0" y="connsiteY0"/>
                  </a:cxn>
                  <a:cxn ang="0">
                    <a:pos x="connsiteX1" y="connsiteY1"/>
                  </a:cxn>
                  <a:cxn ang="0">
                    <a:pos x="connsiteX2" y="connsiteY2"/>
                  </a:cxn>
                </a:cxnLst>
                <a:rect l="l" t="t" r="r" b="b"/>
                <a:pathLst>
                  <a:path w="1454604" h="645566">
                    <a:moveTo>
                      <a:pt x="1454689" y="645567"/>
                    </a:moveTo>
                    <a:cubicBezTo>
                      <a:pt x="1411929" y="282016"/>
                      <a:pt x="1102654" y="0"/>
                      <a:pt x="727387" y="0"/>
                    </a:cubicBezTo>
                    <a:cubicBezTo>
                      <a:pt x="352120" y="0"/>
                      <a:pt x="42883" y="282016"/>
                      <a:pt x="85" y="645567"/>
                    </a:cubicBezTo>
                    <a:close/>
                  </a:path>
                </a:pathLst>
              </a:custGeom>
              <a:solidFill>
                <a:srgbClr val="000000"/>
              </a:solidFill>
              <a:ln w="3859" cap="flat">
                <a:noFill/>
                <a:prstDash val="solid"/>
                <a:miter/>
              </a:ln>
            </p:spPr>
            <p:txBody>
              <a:bodyPr rtlCol="0" anchor="ctr"/>
              <a:lstStyle/>
              <a:p>
                <a:endParaRPr lang="zh-CN" altLang="en-US"/>
              </a:p>
            </p:txBody>
          </p:sp>
          <p:sp>
            <p:nvSpPr>
              <p:cNvPr id="47" name="íšļïḑe">
                <a:extLst>
                  <a:ext uri="{FF2B5EF4-FFF2-40B4-BE49-F238E27FC236}">
                    <a16:creationId xmlns:a16="http://schemas.microsoft.com/office/drawing/2014/main" id="{C06523B1-E89E-C64C-68F9-00314F3C0B96}"/>
                  </a:ext>
                </a:extLst>
              </p:cNvPr>
              <p:cNvSpPr/>
              <p:nvPr/>
            </p:nvSpPr>
            <p:spPr>
              <a:xfrm>
                <a:off x="1408180" y="3724123"/>
                <a:ext cx="1411574" cy="627554"/>
              </a:xfrm>
              <a:custGeom>
                <a:avLst/>
                <a:gdLst>
                  <a:gd name="connsiteX0" fmla="*/ 1411659 w 1411574"/>
                  <a:gd name="connsiteY0" fmla="*/ 627555 h 627554"/>
                  <a:gd name="connsiteX1" fmla="*/ 705969 w 1411574"/>
                  <a:gd name="connsiteY1" fmla="*/ 0 h 627554"/>
                  <a:gd name="connsiteX2" fmla="*/ 85 w 1411574"/>
                  <a:gd name="connsiteY2" fmla="*/ 627555 h 627554"/>
                </a:gdLst>
                <a:ahLst/>
                <a:cxnLst>
                  <a:cxn ang="0">
                    <a:pos x="connsiteX0" y="connsiteY0"/>
                  </a:cxn>
                  <a:cxn ang="0">
                    <a:pos x="connsiteX1" y="connsiteY1"/>
                  </a:cxn>
                  <a:cxn ang="0">
                    <a:pos x="connsiteX2" y="connsiteY2"/>
                  </a:cxn>
                </a:cxnLst>
                <a:rect l="l" t="t" r="r" b="b"/>
                <a:pathLst>
                  <a:path w="1411574" h="627554">
                    <a:moveTo>
                      <a:pt x="1411659" y="627555"/>
                    </a:moveTo>
                    <a:cubicBezTo>
                      <a:pt x="1370752" y="274302"/>
                      <a:pt x="1070430" y="0"/>
                      <a:pt x="705969" y="0"/>
                    </a:cubicBezTo>
                    <a:cubicBezTo>
                      <a:pt x="341507" y="0"/>
                      <a:pt x="41031" y="274302"/>
                      <a:pt x="85" y="627555"/>
                    </a:cubicBezTo>
                    <a:close/>
                  </a:path>
                </a:pathLst>
              </a:custGeom>
              <a:solidFill>
                <a:srgbClr val="F2CF5A"/>
              </a:solidFill>
              <a:ln w="3859" cap="flat">
                <a:solidFill>
                  <a:srgbClr val="000000"/>
                </a:solidFill>
                <a:prstDash val="solid"/>
                <a:miter/>
              </a:ln>
            </p:spPr>
            <p:txBody>
              <a:bodyPr rtlCol="0" anchor="ctr"/>
              <a:lstStyle/>
              <a:p>
                <a:endParaRPr lang="zh-CN" altLang="en-US"/>
              </a:p>
            </p:txBody>
          </p:sp>
          <p:sp>
            <p:nvSpPr>
              <p:cNvPr id="48" name="íślide">
                <a:extLst>
                  <a:ext uri="{FF2B5EF4-FFF2-40B4-BE49-F238E27FC236}">
                    <a16:creationId xmlns:a16="http://schemas.microsoft.com/office/drawing/2014/main" id="{186CA4E4-5F1F-5492-AFD7-4AED8D6EF9F8}"/>
                  </a:ext>
                </a:extLst>
              </p:cNvPr>
              <p:cNvSpPr/>
              <p:nvPr/>
            </p:nvSpPr>
            <p:spPr>
              <a:xfrm>
                <a:off x="2270785" y="390817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49" name="îṣľíďé">
                <a:extLst>
                  <a:ext uri="{FF2B5EF4-FFF2-40B4-BE49-F238E27FC236}">
                    <a16:creationId xmlns:a16="http://schemas.microsoft.com/office/drawing/2014/main" id="{3E998C3B-D00F-F521-8430-5A5A9898EAF8}"/>
                  </a:ext>
                </a:extLst>
              </p:cNvPr>
              <p:cNvSpPr/>
              <p:nvPr/>
            </p:nvSpPr>
            <p:spPr>
              <a:xfrm>
                <a:off x="2270785"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0" name="ïsļídê">
                <a:extLst>
                  <a:ext uri="{FF2B5EF4-FFF2-40B4-BE49-F238E27FC236}">
                    <a16:creationId xmlns:a16="http://schemas.microsoft.com/office/drawing/2014/main" id="{8772E8B0-6375-4ED9-ADF5-EA73CC1A86CB}"/>
                  </a:ext>
                </a:extLst>
              </p:cNvPr>
              <p:cNvSpPr/>
              <p:nvPr/>
            </p:nvSpPr>
            <p:spPr>
              <a:xfrm>
                <a:off x="2270785"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1" name="îşlïḓé">
                <a:extLst>
                  <a:ext uri="{FF2B5EF4-FFF2-40B4-BE49-F238E27FC236}">
                    <a16:creationId xmlns:a16="http://schemas.microsoft.com/office/drawing/2014/main" id="{0DA6D8F2-357F-7117-6DD6-CDC9875FEDCD}"/>
                  </a:ext>
                </a:extLst>
              </p:cNvPr>
              <p:cNvSpPr/>
              <p:nvPr/>
            </p:nvSpPr>
            <p:spPr>
              <a:xfrm>
                <a:off x="2270785" y="3822821"/>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52" name="íSḻidè">
                <a:extLst>
                  <a:ext uri="{FF2B5EF4-FFF2-40B4-BE49-F238E27FC236}">
                    <a16:creationId xmlns:a16="http://schemas.microsoft.com/office/drawing/2014/main" id="{3410730E-0E95-5943-DE5A-F5BD773E435B}"/>
                  </a:ext>
                </a:extLst>
              </p:cNvPr>
              <p:cNvSpPr/>
              <p:nvPr/>
            </p:nvSpPr>
            <p:spPr>
              <a:xfrm>
                <a:off x="2270785" y="424962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53" name="ï$ḷîḋê">
                <a:extLst>
                  <a:ext uri="{FF2B5EF4-FFF2-40B4-BE49-F238E27FC236}">
                    <a16:creationId xmlns:a16="http://schemas.microsoft.com/office/drawing/2014/main" id="{0831DD08-76D1-689B-00FD-04D54F1F8D18}"/>
                  </a:ext>
                </a:extLst>
              </p:cNvPr>
              <p:cNvSpPr/>
              <p:nvPr/>
            </p:nvSpPr>
            <p:spPr>
              <a:xfrm>
                <a:off x="2270785"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4" name="îŝļïḍè">
                <a:extLst>
                  <a:ext uri="{FF2B5EF4-FFF2-40B4-BE49-F238E27FC236}">
                    <a16:creationId xmlns:a16="http://schemas.microsoft.com/office/drawing/2014/main" id="{2901CADC-6EFB-C3D4-7043-16DA90DB1C34}"/>
                  </a:ext>
                </a:extLst>
              </p:cNvPr>
              <p:cNvSpPr/>
              <p:nvPr/>
            </p:nvSpPr>
            <p:spPr>
              <a:xfrm>
                <a:off x="2356189"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5" name="íŝļídè">
                <a:extLst>
                  <a:ext uri="{FF2B5EF4-FFF2-40B4-BE49-F238E27FC236}">
                    <a16:creationId xmlns:a16="http://schemas.microsoft.com/office/drawing/2014/main" id="{257EC80C-9763-8E59-4130-9906F885A2E1}"/>
                  </a:ext>
                </a:extLst>
              </p:cNvPr>
              <p:cNvSpPr/>
              <p:nvPr/>
            </p:nvSpPr>
            <p:spPr>
              <a:xfrm>
                <a:off x="2356189"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6" name="íşḷîḍé">
                <a:extLst>
                  <a:ext uri="{FF2B5EF4-FFF2-40B4-BE49-F238E27FC236}">
                    <a16:creationId xmlns:a16="http://schemas.microsoft.com/office/drawing/2014/main" id="{54483E97-D692-8103-D381-D83EE86BE4F0}"/>
                  </a:ext>
                </a:extLst>
              </p:cNvPr>
              <p:cNvSpPr/>
              <p:nvPr/>
            </p:nvSpPr>
            <p:spPr>
              <a:xfrm>
                <a:off x="2356189" y="424962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57" name="ïṥļîḓe">
                <a:extLst>
                  <a:ext uri="{FF2B5EF4-FFF2-40B4-BE49-F238E27FC236}">
                    <a16:creationId xmlns:a16="http://schemas.microsoft.com/office/drawing/2014/main" id="{9CA509F7-C638-3044-7252-987EC1BD0C18}"/>
                  </a:ext>
                </a:extLst>
              </p:cNvPr>
              <p:cNvSpPr/>
              <p:nvPr/>
            </p:nvSpPr>
            <p:spPr>
              <a:xfrm>
                <a:off x="2270785" y="3742482"/>
                <a:ext cx="27824" cy="22948"/>
              </a:xfrm>
              <a:custGeom>
                <a:avLst/>
                <a:gdLst>
                  <a:gd name="connsiteX0" fmla="*/ 14017 w 27824"/>
                  <a:gd name="connsiteY0" fmla="*/ 22949 h 22948"/>
                  <a:gd name="connsiteX1" fmla="*/ 27910 w 27824"/>
                  <a:gd name="connsiteY1" fmla="*/ 9064 h 22948"/>
                  <a:gd name="connsiteX2" fmla="*/ 27562 w 27824"/>
                  <a:gd name="connsiteY2" fmla="*/ 6055 h 22948"/>
                  <a:gd name="connsiteX3" fmla="*/ 3520 w 27824"/>
                  <a:gd name="connsiteY3" fmla="*/ 0 h 22948"/>
                  <a:gd name="connsiteX4" fmla="*/ 85 w 27824"/>
                  <a:gd name="connsiteY4" fmla="*/ 9064 h 22948"/>
                  <a:gd name="connsiteX5" fmla="*/ 14017 w 27824"/>
                  <a:gd name="connsiteY5" fmla="*/ 22948 h 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4" h="22948">
                    <a:moveTo>
                      <a:pt x="14017" y="22949"/>
                    </a:moveTo>
                    <a:cubicBezTo>
                      <a:pt x="21689" y="22949"/>
                      <a:pt x="27910" y="16732"/>
                      <a:pt x="27910" y="9064"/>
                    </a:cubicBezTo>
                    <a:cubicBezTo>
                      <a:pt x="27893" y="8052"/>
                      <a:pt x="27776" y="7045"/>
                      <a:pt x="27562" y="6055"/>
                    </a:cubicBezTo>
                    <a:cubicBezTo>
                      <a:pt x="19612" y="3934"/>
                      <a:pt x="11585" y="1890"/>
                      <a:pt x="3520" y="0"/>
                    </a:cubicBezTo>
                    <a:cubicBezTo>
                      <a:pt x="1310" y="2504"/>
                      <a:pt x="89" y="5726"/>
                      <a:pt x="85" y="9064"/>
                    </a:cubicBezTo>
                    <a:cubicBezTo>
                      <a:pt x="106" y="16738"/>
                      <a:pt x="6337" y="22949"/>
                      <a:pt x="14017" y="22948"/>
                    </a:cubicBezTo>
                    <a:close/>
                  </a:path>
                </a:pathLst>
              </a:custGeom>
              <a:solidFill>
                <a:srgbClr val="000000"/>
              </a:solidFill>
              <a:ln w="3859" cap="flat">
                <a:noFill/>
                <a:prstDash val="solid"/>
                <a:miter/>
              </a:ln>
            </p:spPr>
            <p:txBody>
              <a:bodyPr rtlCol="0" anchor="ctr"/>
              <a:lstStyle/>
              <a:p>
                <a:endParaRPr lang="zh-CN" altLang="en-US"/>
              </a:p>
            </p:txBody>
          </p:sp>
          <p:sp>
            <p:nvSpPr>
              <p:cNvPr id="58" name="iśļïḑé">
                <a:extLst>
                  <a:ext uri="{FF2B5EF4-FFF2-40B4-BE49-F238E27FC236}">
                    <a16:creationId xmlns:a16="http://schemas.microsoft.com/office/drawing/2014/main" id="{CEED3716-8FEF-18AF-602F-7390AE40464A}"/>
                  </a:ext>
                </a:extLst>
              </p:cNvPr>
              <p:cNvSpPr/>
              <p:nvPr/>
            </p:nvSpPr>
            <p:spPr>
              <a:xfrm>
                <a:off x="2356112" y="4335671"/>
                <a:ext cx="27824" cy="16006"/>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59" name="ï$ḻîḓè">
                <a:extLst>
                  <a:ext uri="{FF2B5EF4-FFF2-40B4-BE49-F238E27FC236}">
                    <a16:creationId xmlns:a16="http://schemas.microsoft.com/office/drawing/2014/main" id="{5073F717-99EC-378F-877A-6295D5E18F86}"/>
                  </a:ext>
                </a:extLst>
              </p:cNvPr>
              <p:cNvSpPr/>
              <p:nvPr/>
            </p:nvSpPr>
            <p:spPr>
              <a:xfrm>
                <a:off x="2099978"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60" name="íṥļïḍe">
                <a:extLst>
                  <a:ext uri="{FF2B5EF4-FFF2-40B4-BE49-F238E27FC236}">
                    <a16:creationId xmlns:a16="http://schemas.microsoft.com/office/drawing/2014/main" id="{3C60A982-271D-81E0-B408-304EF396CE49}"/>
                  </a:ext>
                </a:extLst>
              </p:cNvPr>
              <p:cNvSpPr/>
              <p:nvPr/>
            </p:nvSpPr>
            <p:spPr>
              <a:xfrm>
                <a:off x="2185381"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61" name="ïşḻîḓe">
                <a:extLst>
                  <a:ext uri="{FF2B5EF4-FFF2-40B4-BE49-F238E27FC236}">
                    <a16:creationId xmlns:a16="http://schemas.microsoft.com/office/drawing/2014/main" id="{86A76B01-4ED8-851C-2875-43AD9E917E35}"/>
                  </a:ext>
                </a:extLst>
              </p:cNvPr>
              <p:cNvSpPr/>
              <p:nvPr/>
            </p:nvSpPr>
            <p:spPr>
              <a:xfrm>
                <a:off x="2099978"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62" name="î$ḷiḑé">
                <a:extLst>
                  <a:ext uri="{FF2B5EF4-FFF2-40B4-BE49-F238E27FC236}">
                    <a16:creationId xmlns:a16="http://schemas.microsoft.com/office/drawing/2014/main" id="{9EBAB3C1-5F4E-C468-B5AE-DD3EFB33AA9F}"/>
                  </a:ext>
                </a:extLst>
              </p:cNvPr>
              <p:cNvSpPr/>
              <p:nvPr/>
            </p:nvSpPr>
            <p:spPr>
              <a:xfrm>
                <a:off x="2185381"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3" name="íšḻîďe">
                <a:extLst>
                  <a:ext uri="{FF2B5EF4-FFF2-40B4-BE49-F238E27FC236}">
                    <a16:creationId xmlns:a16="http://schemas.microsoft.com/office/drawing/2014/main" id="{54E2A6BC-A452-2E11-C430-B7A8D4E46F69}"/>
                  </a:ext>
                </a:extLst>
              </p:cNvPr>
              <p:cNvSpPr/>
              <p:nvPr/>
            </p:nvSpPr>
            <p:spPr>
              <a:xfrm>
                <a:off x="2099978"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4" name="ïṩlïḑê">
                <a:extLst>
                  <a:ext uri="{FF2B5EF4-FFF2-40B4-BE49-F238E27FC236}">
                    <a16:creationId xmlns:a16="http://schemas.microsoft.com/office/drawing/2014/main" id="{385314FC-9C9A-376B-0F9B-E046D07D0B2B}"/>
                  </a:ext>
                </a:extLst>
              </p:cNvPr>
              <p:cNvSpPr/>
              <p:nvPr/>
            </p:nvSpPr>
            <p:spPr>
              <a:xfrm>
                <a:off x="2270785"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65" name="íšlíḍê">
                <a:extLst>
                  <a:ext uri="{FF2B5EF4-FFF2-40B4-BE49-F238E27FC236}">
                    <a16:creationId xmlns:a16="http://schemas.microsoft.com/office/drawing/2014/main" id="{FD650BCE-C812-F4EB-3938-0DCA8E726B68}"/>
                  </a:ext>
                </a:extLst>
              </p:cNvPr>
              <p:cNvSpPr/>
              <p:nvPr/>
            </p:nvSpPr>
            <p:spPr>
              <a:xfrm>
                <a:off x="2185381"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66" name="iS1íḓé">
                <a:extLst>
                  <a:ext uri="{FF2B5EF4-FFF2-40B4-BE49-F238E27FC236}">
                    <a16:creationId xmlns:a16="http://schemas.microsoft.com/office/drawing/2014/main" id="{E1F14233-4386-6696-8B5B-C3A5410836EF}"/>
                  </a:ext>
                </a:extLst>
              </p:cNvPr>
              <p:cNvSpPr/>
              <p:nvPr/>
            </p:nvSpPr>
            <p:spPr>
              <a:xfrm>
                <a:off x="2099978"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7" name="iṩļíḍè">
                <a:extLst>
                  <a:ext uri="{FF2B5EF4-FFF2-40B4-BE49-F238E27FC236}">
                    <a16:creationId xmlns:a16="http://schemas.microsoft.com/office/drawing/2014/main" id="{A80AA893-D7F6-E2BE-E1FF-04C6EA8AEBB6}"/>
                  </a:ext>
                </a:extLst>
              </p:cNvPr>
              <p:cNvSpPr/>
              <p:nvPr/>
            </p:nvSpPr>
            <p:spPr>
              <a:xfrm>
                <a:off x="2185381"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8" name="ïŝḷiḋê">
                <a:extLst>
                  <a:ext uri="{FF2B5EF4-FFF2-40B4-BE49-F238E27FC236}">
                    <a16:creationId xmlns:a16="http://schemas.microsoft.com/office/drawing/2014/main" id="{BF0BC116-7C59-2263-B093-1AB003A7B127}"/>
                  </a:ext>
                </a:extLst>
              </p:cNvPr>
              <p:cNvSpPr/>
              <p:nvPr/>
            </p:nvSpPr>
            <p:spPr>
              <a:xfrm>
                <a:off x="2185381"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69" name="íŝḷíde">
                <a:extLst>
                  <a:ext uri="{FF2B5EF4-FFF2-40B4-BE49-F238E27FC236}">
                    <a16:creationId xmlns:a16="http://schemas.microsoft.com/office/drawing/2014/main" id="{09C548ED-604D-F97C-5FA5-152E5F376572}"/>
                  </a:ext>
                </a:extLst>
              </p:cNvPr>
              <p:cNvSpPr/>
              <p:nvPr/>
            </p:nvSpPr>
            <p:spPr>
              <a:xfrm>
                <a:off x="2356189" y="390817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70" name="ïSľiḋê">
                <a:extLst>
                  <a:ext uri="{FF2B5EF4-FFF2-40B4-BE49-F238E27FC236}">
                    <a16:creationId xmlns:a16="http://schemas.microsoft.com/office/drawing/2014/main" id="{AC85FD4F-C3AF-DDA2-0699-12176D20ECCB}"/>
                  </a:ext>
                </a:extLst>
              </p:cNvPr>
              <p:cNvSpPr/>
              <p:nvPr/>
            </p:nvSpPr>
            <p:spPr>
              <a:xfrm>
                <a:off x="2185381"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1" name="ï$ḷïdé">
                <a:extLst>
                  <a:ext uri="{FF2B5EF4-FFF2-40B4-BE49-F238E27FC236}">
                    <a16:creationId xmlns:a16="http://schemas.microsoft.com/office/drawing/2014/main" id="{6EB46FDE-DC40-5BA5-DEEA-700485AA3500}"/>
                  </a:ext>
                </a:extLst>
              </p:cNvPr>
              <p:cNvSpPr/>
              <p:nvPr/>
            </p:nvSpPr>
            <p:spPr>
              <a:xfrm>
                <a:off x="2185381"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2" name="îSliḍè">
                <a:extLst>
                  <a:ext uri="{FF2B5EF4-FFF2-40B4-BE49-F238E27FC236}">
                    <a16:creationId xmlns:a16="http://schemas.microsoft.com/office/drawing/2014/main" id="{08ECAA5A-59EF-8802-2983-6D4C56D27903}"/>
                  </a:ext>
                </a:extLst>
              </p:cNvPr>
              <p:cNvSpPr/>
              <p:nvPr/>
            </p:nvSpPr>
            <p:spPr>
              <a:xfrm>
                <a:off x="2185381"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3" name="îṡ1ïdê">
                <a:extLst>
                  <a:ext uri="{FF2B5EF4-FFF2-40B4-BE49-F238E27FC236}">
                    <a16:creationId xmlns:a16="http://schemas.microsoft.com/office/drawing/2014/main" id="{1F99C1E4-4729-2823-C553-30929F989225}"/>
                  </a:ext>
                </a:extLst>
              </p:cNvPr>
              <p:cNvSpPr/>
              <p:nvPr/>
            </p:nvSpPr>
            <p:spPr>
              <a:xfrm>
                <a:off x="2697843"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74" name="i$ḷíďé">
                <a:extLst>
                  <a:ext uri="{FF2B5EF4-FFF2-40B4-BE49-F238E27FC236}">
                    <a16:creationId xmlns:a16="http://schemas.microsoft.com/office/drawing/2014/main" id="{0571F7B3-9BCB-6E24-63DE-BD2A9E775CCD}"/>
                  </a:ext>
                </a:extLst>
              </p:cNvPr>
              <p:cNvSpPr/>
              <p:nvPr/>
            </p:nvSpPr>
            <p:spPr>
              <a:xfrm>
                <a:off x="2612439"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5" name="iṣ1iḑé">
                <a:extLst>
                  <a:ext uri="{FF2B5EF4-FFF2-40B4-BE49-F238E27FC236}">
                    <a16:creationId xmlns:a16="http://schemas.microsoft.com/office/drawing/2014/main" id="{CA4F7053-CD35-8E9F-EC95-3E0CA50F23D6}"/>
                  </a:ext>
                </a:extLst>
              </p:cNvPr>
              <p:cNvSpPr/>
              <p:nvPr/>
            </p:nvSpPr>
            <p:spPr>
              <a:xfrm>
                <a:off x="2612439"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6" name="íSlïḑe">
                <a:extLst>
                  <a:ext uri="{FF2B5EF4-FFF2-40B4-BE49-F238E27FC236}">
                    <a16:creationId xmlns:a16="http://schemas.microsoft.com/office/drawing/2014/main" id="{5B8D5982-4298-A36B-949B-3F9B76D76A8B}"/>
                  </a:ext>
                </a:extLst>
              </p:cNvPr>
              <p:cNvSpPr/>
              <p:nvPr/>
            </p:nvSpPr>
            <p:spPr>
              <a:xfrm>
                <a:off x="2612439"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7" name="îşḷiḑe">
                <a:extLst>
                  <a:ext uri="{FF2B5EF4-FFF2-40B4-BE49-F238E27FC236}">
                    <a16:creationId xmlns:a16="http://schemas.microsoft.com/office/drawing/2014/main" id="{93FD1854-4F4E-18F2-947A-ABF724DFF260}"/>
                  </a:ext>
                </a:extLst>
              </p:cNvPr>
              <p:cNvSpPr/>
              <p:nvPr/>
            </p:nvSpPr>
            <p:spPr>
              <a:xfrm>
                <a:off x="2527035"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8" name="î$líďé">
                <a:extLst>
                  <a:ext uri="{FF2B5EF4-FFF2-40B4-BE49-F238E27FC236}">
                    <a16:creationId xmlns:a16="http://schemas.microsoft.com/office/drawing/2014/main" id="{F092CA6B-8C5A-7FD8-3272-5C26BCB874BC}"/>
                  </a:ext>
                </a:extLst>
              </p:cNvPr>
              <p:cNvSpPr/>
              <p:nvPr/>
            </p:nvSpPr>
            <p:spPr>
              <a:xfrm>
                <a:off x="2612439"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9" name="ïSḻîḓe">
                <a:extLst>
                  <a:ext uri="{FF2B5EF4-FFF2-40B4-BE49-F238E27FC236}">
                    <a16:creationId xmlns:a16="http://schemas.microsoft.com/office/drawing/2014/main" id="{1270B363-E5BA-BE89-502A-52B76A15AAC9}"/>
                  </a:ext>
                </a:extLst>
              </p:cNvPr>
              <p:cNvSpPr/>
              <p:nvPr/>
            </p:nvSpPr>
            <p:spPr>
              <a:xfrm>
                <a:off x="2612439"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80" name="iṥliḓè">
                <a:extLst>
                  <a:ext uri="{FF2B5EF4-FFF2-40B4-BE49-F238E27FC236}">
                    <a16:creationId xmlns:a16="http://schemas.microsoft.com/office/drawing/2014/main" id="{F0A9C543-5AF9-09E2-E352-B1234CEADFD9}"/>
                  </a:ext>
                </a:extLst>
              </p:cNvPr>
              <p:cNvSpPr/>
              <p:nvPr/>
            </p:nvSpPr>
            <p:spPr>
              <a:xfrm>
                <a:off x="2783285" y="4249624"/>
                <a:ext cx="22923" cy="27769"/>
              </a:xfrm>
              <a:custGeom>
                <a:avLst/>
                <a:gdLst>
                  <a:gd name="connsiteX0" fmla="*/ 13978 w 22923"/>
                  <a:gd name="connsiteY0" fmla="*/ 27769 h 27769"/>
                  <a:gd name="connsiteX1" fmla="*/ 23009 w 22923"/>
                  <a:gd name="connsiteY1" fmla="*/ 24337 h 27769"/>
                  <a:gd name="connsiteX2" fmla="*/ 16988 w 22923"/>
                  <a:gd name="connsiteY2" fmla="*/ 347 h 27769"/>
                  <a:gd name="connsiteX3" fmla="*/ 13978 w 22923"/>
                  <a:gd name="connsiteY3" fmla="*/ 0 h 27769"/>
                  <a:gd name="connsiteX4" fmla="*/ 85 w 22923"/>
                  <a:gd name="connsiteY4" fmla="*/ 13885 h 27769"/>
                  <a:gd name="connsiteX5" fmla="*/ 13978 w 22923"/>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 h="27769">
                    <a:moveTo>
                      <a:pt x="13978" y="27769"/>
                    </a:moveTo>
                    <a:cubicBezTo>
                      <a:pt x="17306" y="27763"/>
                      <a:pt x="20517" y="26542"/>
                      <a:pt x="23009" y="24337"/>
                    </a:cubicBezTo>
                    <a:cubicBezTo>
                      <a:pt x="21156" y="16276"/>
                      <a:pt x="19149" y="8292"/>
                      <a:pt x="16988" y="347"/>
                    </a:cubicBezTo>
                    <a:cubicBezTo>
                      <a:pt x="16001" y="118"/>
                      <a:pt x="14991" y="1"/>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1" name="íṥľîďè">
                <a:extLst>
                  <a:ext uri="{FF2B5EF4-FFF2-40B4-BE49-F238E27FC236}">
                    <a16:creationId xmlns:a16="http://schemas.microsoft.com/office/drawing/2014/main" id="{65E34CE0-91AB-1B18-A71B-D25313A4545F}"/>
                  </a:ext>
                </a:extLst>
              </p:cNvPr>
              <p:cNvSpPr/>
              <p:nvPr/>
            </p:nvSpPr>
            <p:spPr>
              <a:xfrm>
                <a:off x="2783246"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82" name="iṧḷïḋe">
                <a:extLst>
                  <a:ext uri="{FF2B5EF4-FFF2-40B4-BE49-F238E27FC236}">
                    <a16:creationId xmlns:a16="http://schemas.microsoft.com/office/drawing/2014/main" id="{FCC94B7E-9D26-96C4-013E-F264F9387F15}"/>
                  </a:ext>
                </a:extLst>
              </p:cNvPr>
              <p:cNvSpPr/>
              <p:nvPr/>
            </p:nvSpPr>
            <p:spPr>
              <a:xfrm>
                <a:off x="2697804"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3" name="iSḷîḑé">
                <a:extLst>
                  <a:ext uri="{FF2B5EF4-FFF2-40B4-BE49-F238E27FC236}">
                    <a16:creationId xmlns:a16="http://schemas.microsoft.com/office/drawing/2014/main" id="{64AD8FE0-BBE1-D525-B4DA-2423A215B772}"/>
                  </a:ext>
                </a:extLst>
              </p:cNvPr>
              <p:cNvSpPr/>
              <p:nvPr/>
            </p:nvSpPr>
            <p:spPr>
              <a:xfrm>
                <a:off x="2697804"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4" name="íṧḷídé">
                <a:extLst>
                  <a:ext uri="{FF2B5EF4-FFF2-40B4-BE49-F238E27FC236}">
                    <a16:creationId xmlns:a16="http://schemas.microsoft.com/office/drawing/2014/main" id="{E8ED3667-3454-E5A0-AE85-395224062A82}"/>
                  </a:ext>
                </a:extLst>
              </p:cNvPr>
              <p:cNvSpPr/>
              <p:nvPr/>
            </p:nvSpPr>
            <p:spPr>
              <a:xfrm>
                <a:off x="2697804"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5" name="îṣliḑe">
                <a:extLst>
                  <a:ext uri="{FF2B5EF4-FFF2-40B4-BE49-F238E27FC236}">
                    <a16:creationId xmlns:a16="http://schemas.microsoft.com/office/drawing/2014/main" id="{7DD1588C-5E90-C4E8-5343-D1E0B7606774}"/>
                  </a:ext>
                </a:extLst>
              </p:cNvPr>
              <p:cNvSpPr/>
              <p:nvPr/>
            </p:nvSpPr>
            <p:spPr>
              <a:xfrm>
                <a:off x="2527035"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6" name="ïṥlíḓê">
                <a:extLst>
                  <a:ext uri="{FF2B5EF4-FFF2-40B4-BE49-F238E27FC236}">
                    <a16:creationId xmlns:a16="http://schemas.microsoft.com/office/drawing/2014/main" id="{890BCC90-0685-3744-0DD0-1DA1EF4B6801}"/>
                  </a:ext>
                </a:extLst>
              </p:cNvPr>
              <p:cNvSpPr/>
              <p:nvPr/>
            </p:nvSpPr>
            <p:spPr>
              <a:xfrm>
                <a:off x="2441631"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7" name="î$lïde">
                <a:extLst>
                  <a:ext uri="{FF2B5EF4-FFF2-40B4-BE49-F238E27FC236}">
                    <a16:creationId xmlns:a16="http://schemas.microsoft.com/office/drawing/2014/main" id="{686ACE86-ADC2-CEAD-0003-318B3640DF28}"/>
                  </a:ext>
                </a:extLst>
              </p:cNvPr>
              <p:cNvSpPr/>
              <p:nvPr/>
            </p:nvSpPr>
            <p:spPr>
              <a:xfrm>
                <a:off x="2441631"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8" name="ïSḷïḑê">
                <a:extLst>
                  <a:ext uri="{FF2B5EF4-FFF2-40B4-BE49-F238E27FC236}">
                    <a16:creationId xmlns:a16="http://schemas.microsoft.com/office/drawing/2014/main" id="{8EF52316-544A-6BF6-2056-4FE6DE6923C5}"/>
                  </a:ext>
                </a:extLst>
              </p:cNvPr>
              <p:cNvSpPr/>
              <p:nvPr/>
            </p:nvSpPr>
            <p:spPr>
              <a:xfrm>
                <a:off x="2441631"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9" name="íṣḻîḑê">
                <a:extLst>
                  <a:ext uri="{FF2B5EF4-FFF2-40B4-BE49-F238E27FC236}">
                    <a16:creationId xmlns:a16="http://schemas.microsoft.com/office/drawing/2014/main" id="{36035AB4-D870-79A2-4196-3269533C3B19}"/>
                  </a:ext>
                </a:extLst>
              </p:cNvPr>
              <p:cNvSpPr/>
              <p:nvPr/>
            </p:nvSpPr>
            <p:spPr>
              <a:xfrm>
                <a:off x="2441631"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0" name="îsľïďè">
                <a:extLst>
                  <a:ext uri="{FF2B5EF4-FFF2-40B4-BE49-F238E27FC236}">
                    <a16:creationId xmlns:a16="http://schemas.microsoft.com/office/drawing/2014/main" id="{D5131345-EFE8-3A1B-5EA4-1D9701D458A7}"/>
                  </a:ext>
                </a:extLst>
              </p:cNvPr>
              <p:cNvSpPr/>
              <p:nvPr/>
            </p:nvSpPr>
            <p:spPr>
              <a:xfrm>
                <a:off x="2441631"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1" name="islïdé">
                <a:extLst>
                  <a:ext uri="{FF2B5EF4-FFF2-40B4-BE49-F238E27FC236}">
                    <a16:creationId xmlns:a16="http://schemas.microsoft.com/office/drawing/2014/main" id="{EE167AF3-BBEC-9D08-E0BD-9B53DEA2A36F}"/>
                  </a:ext>
                </a:extLst>
              </p:cNvPr>
              <p:cNvSpPr/>
              <p:nvPr/>
            </p:nvSpPr>
            <p:spPr>
              <a:xfrm>
                <a:off x="2441631"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92" name="ïṧľîďè">
                <a:extLst>
                  <a:ext uri="{FF2B5EF4-FFF2-40B4-BE49-F238E27FC236}">
                    <a16:creationId xmlns:a16="http://schemas.microsoft.com/office/drawing/2014/main" id="{AB8CABD4-D12C-128C-DAB9-F4D9E44C62EC}"/>
                  </a:ext>
                </a:extLst>
              </p:cNvPr>
              <p:cNvSpPr/>
              <p:nvPr/>
            </p:nvSpPr>
            <p:spPr>
              <a:xfrm>
                <a:off x="2527035"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3" name="íŝḷîḍe">
                <a:extLst>
                  <a:ext uri="{FF2B5EF4-FFF2-40B4-BE49-F238E27FC236}">
                    <a16:creationId xmlns:a16="http://schemas.microsoft.com/office/drawing/2014/main" id="{83E6EF60-3A29-0463-9B04-3EDC0A74FB95}"/>
                  </a:ext>
                </a:extLst>
              </p:cNvPr>
              <p:cNvSpPr/>
              <p:nvPr/>
            </p:nvSpPr>
            <p:spPr>
              <a:xfrm>
                <a:off x="2441631"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4" name="ïṧḻíḓê">
                <a:extLst>
                  <a:ext uri="{FF2B5EF4-FFF2-40B4-BE49-F238E27FC236}">
                    <a16:creationId xmlns:a16="http://schemas.microsoft.com/office/drawing/2014/main" id="{999E9A3B-787A-8C99-464D-FF40B998BF07}"/>
                  </a:ext>
                </a:extLst>
              </p:cNvPr>
              <p:cNvSpPr/>
              <p:nvPr/>
            </p:nvSpPr>
            <p:spPr>
              <a:xfrm>
                <a:off x="2527035"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5" name="iś1iḑé">
                <a:extLst>
                  <a:ext uri="{FF2B5EF4-FFF2-40B4-BE49-F238E27FC236}">
                    <a16:creationId xmlns:a16="http://schemas.microsoft.com/office/drawing/2014/main" id="{406DF15F-5799-117A-F606-AFC997C9BF93}"/>
                  </a:ext>
                </a:extLst>
              </p:cNvPr>
              <p:cNvSpPr/>
              <p:nvPr/>
            </p:nvSpPr>
            <p:spPr>
              <a:xfrm>
                <a:off x="2356189" y="3822821"/>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96" name="íṧlïḑê">
                <a:extLst>
                  <a:ext uri="{FF2B5EF4-FFF2-40B4-BE49-F238E27FC236}">
                    <a16:creationId xmlns:a16="http://schemas.microsoft.com/office/drawing/2014/main" id="{E8B82CB4-7301-CE05-CBFA-66D10657A97F}"/>
                  </a:ext>
                </a:extLst>
              </p:cNvPr>
              <p:cNvSpPr/>
              <p:nvPr/>
            </p:nvSpPr>
            <p:spPr>
              <a:xfrm>
                <a:off x="2527035"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7" name="ïsḻidê">
                <a:extLst>
                  <a:ext uri="{FF2B5EF4-FFF2-40B4-BE49-F238E27FC236}">
                    <a16:creationId xmlns:a16="http://schemas.microsoft.com/office/drawing/2014/main" id="{682E858E-7C0B-4AD6-5D96-46F676276305}"/>
                  </a:ext>
                </a:extLst>
              </p:cNvPr>
              <p:cNvSpPr/>
              <p:nvPr/>
            </p:nvSpPr>
            <p:spPr>
              <a:xfrm>
                <a:off x="2527035"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98" name="íṣḷîdê">
                <a:extLst>
                  <a:ext uri="{FF2B5EF4-FFF2-40B4-BE49-F238E27FC236}">
                    <a16:creationId xmlns:a16="http://schemas.microsoft.com/office/drawing/2014/main" id="{69CA3353-9E10-C0BB-2BB2-3955AEBEC77E}"/>
                  </a:ext>
                </a:extLst>
              </p:cNvPr>
              <p:cNvSpPr/>
              <p:nvPr/>
            </p:nvSpPr>
            <p:spPr>
              <a:xfrm>
                <a:off x="2356189"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99" name="í$ļíde">
                <a:extLst>
                  <a:ext uri="{FF2B5EF4-FFF2-40B4-BE49-F238E27FC236}">
                    <a16:creationId xmlns:a16="http://schemas.microsoft.com/office/drawing/2014/main" id="{0831FC24-9F9C-F66C-258E-95F9BAF395BC}"/>
                  </a:ext>
                </a:extLst>
              </p:cNvPr>
              <p:cNvSpPr/>
              <p:nvPr/>
            </p:nvSpPr>
            <p:spPr>
              <a:xfrm>
                <a:off x="1672920"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0" name="íṧliḓê">
                <a:extLst>
                  <a:ext uri="{FF2B5EF4-FFF2-40B4-BE49-F238E27FC236}">
                    <a16:creationId xmlns:a16="http://schemas.microsoft.com/office/drawing/2014/main" id="{83194F5A-2442-58A3-0D29-92E7A846A01A}"/>
                  </a:ext>
                </a:extLst>
              </p:cNvPr>
              <p:cNvSpPr/>
              <p:nvPr/>
            </p:nvSpPr>
            <p:spPr>
              <a:xfrm>
                <a:off x="1672920" y="3908174"/>
                <a:ext cx="27786" cy="27769"/>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1" name="îṣlïḋe">
                <a:extLst>
                  <a:ext uri="{FF2B5EF4-FFF2-40B4-BE49-F238E27FC236}">
                    <a16:creationId xmlns:a16="http://schemas.microsoft.com/office/drawing/2014/main" id="{A17F12AF-231C-DB50-032C-0357BAC8BEAC}"/>
                  </a:ext>
                </a:extLst>
              </p:cNvPr>
              <p:cNvSpPr/>
              <p:nvPr/>
            </p:nvSpPr>
            <p:spPr>
              <a:xfrm>
                <a:off x="1758324"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02" name="iṩ1îḑè">
                <a:extLst>
                  <a:ext uri="{FF2B5EF4-FFF2-40B4-BE49-F238E27FC236}">
                    <a16:creationId xmlns:a16="http://schemas.microsoft.com/office/drawing/2014/main" id="{022057CE-B8FB-1A1A-C565-FFAD154A22E6}"/>
                  </a:ext>
                </a:extLst>
              </p:cNvPr>
              <p:cNvSpPr/>
              <p:nvPr/>
            </p:nvSpPr>
            <p:spPr>
              <a:xfrm>
                <a:off x="1672920"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3" name="iṧḷide">
                <a:extLst>
                  <a:ext uri="{FF2B5EF4-FFF2-40B4-BE49-F238E27FC236}">
                    <a16:creationId xmlns:a16="http://schemas.microsoft.com/office/drawing/2014/main" id="{91B9AE91-BD0B-0098-3239-755586322F22}"/>
                  </a:ext>
                </a:extLst>
              </p:cNvPr>
              <p:cNvSpPr/>
              <p:nvPr/>
            </p:nvSpPr>
            <p:spPr>
              <a:xfrm>
                <a:off x="1758324" y="424962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04" name="iṩ1iďè">
                <a:extLst>
                  <a:ext uri="{FF2B5EF4-FFF2-40B4-BE49-F238E27FC236}">
                    <a16:creationId xmlns:a16="http://schemas.microsoft.com/office/drawing/2014/main" id="{6D1FB9CE-9B32-CE17-892C-7AEACE38BD8A}"/>
                  </a:ext>
                </a:extLst>
              </p:cNvPr>
              <p:cNvSpPr/>
              <p:nvPr/>
            </p:nvSpPr>
            <p:spPr>
              <a:xfrm>
                <a:off x="1672920"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5" name="ïsḷiḑê">
                <a:extLst>
                  <a:ext uri="{FF2B5EF4-FFF2-40B4-BE49-F238E27FC236}">
                    <a16:creationId xmlns:a16="http://schemas.microsoft.com/office/drawing/2014/main" id="{8F06074A-48EB-D49A-25D0-7A6D3FD95840}"/>
                  </a:ext>
                </a:extLst>
              </p:cNvPr>
              <p:cNvSpPr/>
              <p:nvPr/>
            </p:nvSpPr>
            <p:spPr>
              <a:xfrm>
                <a:off x="1758324" y="3908174"/>
                <a:ext cx="27786" cy="27769"/>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6" name="îṧľiḍè">
                <a:extLst>
                  <a:ext uri="{FF2B5EF4-FFF2-40B4-BE49-F238E27FC236}">
                    <a16:creationId xmlns:a16="http://schemas.microsoft.com/office/drawing/2014/main" id="{EF50A0F3-54D4-5D45-511E-390B6B7D40F0}"/>
                  </a:ext>
                </a:extLst>
              </p:cNvPr>
              <p:cNvSpPr/>
              <p:nvPr/>
            </p:nvSpPr>
            <p:spPr>
              <a:xfrm>
                <a:off x="1758478" y="4164195"/>
                <a:ext cx="27863" cy="27846"/>
              </a:xfrm>
              <a:custGeom>
                <a:avLst/>
                <a:gdLst>
                  <a:gd name="connsiteX0" fmla="*/ 13862 w 27863"/>
                  <a:gd name="connsiteY0" fmla="*/ 27846 h 27846"/>
                  <a:gd name="connsiteX1" fmla="*/ 27947 w 27863"/>
                  <a:gd name="connsiteY1" fmla="*/ 14078 h 27846"/>
                  <a:gd name="connsiteX2" fmla="*/ 14171 w 27863"/>
                  <a:gd name="connsiteY2" fmla="*/ 1 h 27846"/>
                  <a:gd name="connsiteX3" fmla="*/ 86 w 27863"/>
                  <a:gd name="connsiteY3" fmla="*/ 13769 h 27846"/>
                  <a:gd name="connsiteX4" fmla="*/ 85 w 27863"/>
                  <a:gd name="connsiteY4" fmla="*/ 13923 h 27846"/>
                  <a:gd name="connsiteX5" fmla="*/ 13862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862" y="27846"/>
                    </a:moveTo>
                    <a:cubicBezTo>
                      <a:pt x="21556" y="27931"/>
                      <a:pt x="27862" y="21767"/>
                      <a:pt x="27947" y="14078"/>
                    </a:cubicBezTo>
                    <a:cubicBezTo>
                      <a:pt x="28033" y="6388"/>
                      <a:pt x="21865" y="86"/>
                      <a:pt x="14171" y="1"/>
                    </a:cubicBezTo>
                    <a:cubicBezTo>
                      <a:pt x="6477" y="-84"/>
                      <a:pt x="171" y="6080"/>
                      <a:pt x="86" y="13769"/>
                    </a:cubicBezTo>
                    <a:cubicBezTo>
                      <a:pt x="85" y="13821"/>
                      <a:pt x="85" y="13871"/>
                      <a:pt x="85" y="13923"/>
                    </a:cubicBezTo>
                    <a:cubicBezTo>
                      <a:pt x="63" y="21561"/>
                      <a:pt x="6220" y="27783"/>
                      <a:pt x="13862" y="27846"/>
                    </a:cubicBezTo>
                    <a:close/>
                  </a:path>
                </a:pathLst>
              </a:custGeom>
              <a:solidFill>
                <a:srgbClr val="000000"/>
              </a:solidFill>
              <a:ln w="3859" cap="flat">
                <a:noFill/>
                <a:prstDash val="solid"/>
                <a:miter/>
              </a:ln>
            </p:spPr>
            <p:txBody>
              <a:bodyPr rtlCol="0" anchor="ctr"/>
              <a:lstStyle/>
              <a:p>
                <a:endParaRPr lang="zh-CN" altLang="en-US"/>
              </a:p>
            </p:txBody>
          </p:sp>
          <p:sp>
            <p:nvSpPr>
              <p:cNvPr id="107" name="îṥľîḍé">
                <a:extLst>
                  <a:ext uri="{FF2B5EF4-FFF2-40B4-BE49-F238E27FC236}">
                    <a16:creationId xmlns:a16="http://schemas.microsoft.com/office/drawing/2014/main" id="{E8DC60AC-BCDF-52B0-C94B-F2C41EE894EA}"/>
                  </a:ext>
                </a:extLst>
              </p:cNvPr>
              <p:cNvSpPr/>
              <p:nvPr/>
            </p:nvSpPr>
            <p:spPr>
              <a:xfrm>
                <a:off x="1758324" y="3822821"/>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08" name="ïṥļíḋè">
                <a:extLst>
                  <a:ext uri="{FF2B5EF4-FFF2-40B4-BE49-F238E27FC236}">
                    <a16:creationId xmlns:a16="http://schemas.microsoft.com/office/drawing/2014/main" id="{0E6F075B-37D0-9861-CD98-9A05B7801A85}"/>
                  </a:ext>
                </a:extLst>
              </p:cNvPr>
              <p:cNvSpPr/>
              <p:nvPr/>
            </p:nvSpPr>
            <p:spPr>
              <a:xfrm>
                <a:off x="1672920"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09" name="í$ḷidè">
                <a:extLst>
                  <a:ext uri="{FF2B5EF4-FFF2-40B4-BE49-F238E27FC236}">
                    <a16:creationId xmlns:a16="http://schemas.microsoft.com/office/drawing/2014/main" id="{B9FF205F-595D-C33F-FD3D-D43D3C8BD627}"/>
                  </a:ext>
                </a:extLst>
              </p:cNvPr>
              <p:cNvSpPr/>
              <p:nvPr/>
            </p:nvSpPr>
            <p:spPr>
              <a:xfrm>
                <a:off x="1758324"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10" name="îṥḷïďe">
                <a:extLst>
                  <a:ext uri="{FF2B5EF4-FFF2-40B4-BE49-F238E27FC236}">
                    <a16:creationId xmlns:a16="http://schemas.microsoft.com/office/drawing/2014/main" id="{0F8D4209-DF88-77E9-09B9-CED2D210AFD6}"/>
                  </a:ext>
                </a:extLst>
              </p:cNvPr>
              <p:cNvSpPr/>
              <p:nvPr/>
            </p:nvSpPr>
            <p:spPr>
              <a:xfrm>
                <a:off x="2099978"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1" name="íšḻídê">
                <a:extLst>
                  <a:ext uri="{FF2B5EF4-FFF2-40B4-BE49-F238E27FC236}">
                    <a16:creationId xmlns:a16="http://schemas.microsoft.com/office/drawing/2014/main" id="{D96149AB-50E2-B2C5-1BA1-3AF24CB32C92}"/>
                  </a:ext>
                </a:extLst>
              </p:cNvPr>
              <p:cNvSpPr/>
              <p:nvPr/>
            </p:nvSpPr>
            <p:spPr>
              <a:xfrm>
                <a:off x="1502112"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12" name="işľiḑé">
                <a:extLst>
                  <a:ext uri="{FF2B5EF4-FFF2-40B4-BE49-F238E27FC236}">
                    <a16:creationId xmlns:a16="http://schemas.microsoft.com/office/drawing/2014/main" id="{296E56DE-C65F-5C5D-4172-7859CED20B47}"/>
                  </a:ext>
                </a:extLst>
              </p:cNvPr>
              <p:cNvSpPr/>
              <p:nvPr/>
            </p:nvSpPr>
            <p:spPr>
              <a:xfrm>
                <a:off x="1502112" y="4334977"/>
                <a:ext cx="27787" cy="16700"/>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13" name="îṩḻíḋè">
                <a:extLst>
                  <a:ext uri="{FF2B5EF4-FFF2-40B4-BE49-F238E27FC236}">
                    <a16:creationId xmlns:a16="http://schemas.microsoft.com/office/drawing/2014/main" id="{9E6BFE9D-9819-5D73-6B3C-1CB6927FF811}"/>
                  </a:ext>
                </a:extLst>
              </p:cNvPr>
              <p:cNvSpPr/>
              <p:nvPr/>
            </p:nvSpPr>
            <p:spPr>
              <a:xfrm>
                <a:off x="1673074"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14" name="ïṣḷíḓè">
                <a:extLst>
                  <a:ext uri="{FF2B5EF4-FFF2-40B4-BE49-F238E27FC236}">
                    <a16:creationId xmlns:a16="http://schemas.microsoft.com/office/drawing/2014/main" id="{17EB6286-D6F3-0DC3-4703-1B30D68F9FB5}"/>
                  </a:ext>
                </a:extLst>
              </p:cNvPr>
              <p:cNvSpPr/>
              <p:nvPr/>
            </p:nvSpPr>
            <p:spPr>
              <a:xfrm>
                <a:off x="1502112"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5" name="iṥḷiḑê">
                <a:extLst>
                  <a:ext uri="{FF2B5EF4-FFF2-40B4-BE49-F238E27FC236}">
                    <a16:creationId xmlns:a16="http://schemas.microsoft.com/office/drawing/2014/main" id="{4E46CD2E-6D59-F875-454A-1F2274BCEA29}"/>
                  </a:ext>
                </a:extLst>
              </p:cNvPr>
              <p:cNvSpPr/>
              <p:nvPr/>
            </p:nvSpPr>
            <p:spPr>
              <a:xfrm>
                <a:off x="1502112"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16" name="ïŝļíḍé">
                <a:extLst>
                  <a:ext uri="{FF2B5EF4-FFF2-40B4-BE49-F238E27FC236}">
                    <a16:creationId xmlns:a16="http://schemas.microsoft.com/office/drawing/2014/main" id="{8A5B5B3B-C65F-0C8A-9D48-B26B87FBB14D}"/>
                  </a:ext>
                </a:extLst>
              </p:cNvPr>
              <p:cNvSpPr/>
              <p:nvPr/>
            </p:nvSpPr>
            <p:spPr>
              <a:xfrm>
                <a:off x="1421533" y="4249624"/>
                <a:ext cx="22962" cy="27749"/>
              </a:xfrm>
              <a:custGeom>
                <a:avLst/>
                <a:gdLst>
                  <a:gd name="connsiteX0" fmla="*/ 23047 w 22962"/>
                  <a:gd name="connsiteY0" fmla="*/ 13885 h 27749"/>
                  <a:gd name="connsiteX1" fmla="*/ 9154 w 22962"/>
                  <a:gd name="connsiteY1" fmla="*/ 0 h 27749"/>
                  <a:gd name="connsiteX2" fmla="*/ 6144 w 22962"/>
                  <a:gd name="connsiteY2" fmla="*/ 347 h 27749"/>
                  <a:gd name="connsiteX3" fmla="*/ 85 w 22962"/>
                  <a:gd name="connsiteY3" fmla="*/ 24337 h 27749"/>
                  <a:gd name="connsiteX4" fmla="*/ 19633 w 22962"/>
                  <a:gd name="connsiteY4" fmla="*/ 23005 h 27749"/>
                  <a:gd name="connsiteX5" fmla="*/ 23047 w 22962"/>
                  <a:gd name="connsiteY5" fmla="*/ 13885 h 2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2" h="27749">
                    <a:moveTo>
                      <a:pt x="23047" y="13885"/>
                    </a:moveTo>
                    <a:cubicBezTo>
                      <a:pt x="23047" y="6216"/>
                      <a:pt x="16827" y="0"/>
                      <a:pt x="9154" y="0"/>
                    </a:cubicBezTo>
                    <a:cubicBezTo>
                      <a:pt x="8140" y="-3"/>
                      <a:pt x="7130" y="113"/>
                      <a:pt x="6144" y="347"/>
                    </a:cubicBezTo>
                    <a:cubicBezTo>
                      <a:pt x="4021" y="8292"/>
                      <a:pt x="1976" y="16276"/>
                      <a:pt x="85" y="24337"/>
                    </a:cubicBezTo>
                    <a:cubicBezTo>
                      <a:pt x="5851" y="29364"/>
                      <a:pt x="14603" y="28768"/>
                      <a:pt x="19633" y="23005"/>
                    </a:cubicBezTo>
                    <a:cubicBezTo>
                      <a:pt x="21838" y="20479"/>
                      <a:pt x="23051" y="17238"/>
                      <a:pt x="23047" y="13885"/>
                    </a:cubicBezTo>
                    <a:close/>
                  </a:path>
                </a:pathLst>
              </a:custGeom>
              <a:solidFill>
                <a:srgbClr val="000000"/>
              </a:solidFill>
              <a:ln w="3859" cap="flat">
                <a:noFill/>
                <a:prstDash val="solid"/>
                <a:miter/>
              </a:ln>
            </p:spPr>
            <p:txBody>
              <a:bodyPr rtlCol="0" anchor="ctr"/>
              <a:lstStyle/>
              <a:p>
                <a:endParaRPr lang="zh-CN" altLang="en-US"/>
              </a:p>
            </p:txBody>
          </p:sp>
          <p:sp>
            <p:nvSpPr>
              <p:cNvPr id="117" name="îṥľïḋè">
                <a:extLst>
                  <a:ext uri="{FF2B5EF4-FFF2-40B4-BE49-F238E27FC236}">
                    <a16:creationId xmlns:a16="http://schemas.microsoft.com/office/drawing/2014/main" id="{F202CCA6-D79B-C799-2F37-B766CBA4DCE9}"/>
                  </a:ext>
                </a:extLst>
              </p:cNvPr>
              <p:cNvSpPr/>
              <p:nvPr/>
            </p:nvSpPr>
            <p:spPr>
              <a:xfrm>
                <a:off x="1416708" y="4334977"/>
                <a:ext cx="27787" cy="16700"/>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18" name="ï$ḷiḍé">
                <a:extLst>
                  <a:ext uri="{FF2B5EF4-FFF2-40B4-BE49-F238E27FC236}">
                    <a16:creationId xmlns:a16="http://schemas.microsoft.com/office/drawing/2014/main" id="{D5592313-7FF6-3F57-0076-7E54CC359392}"/>
                  </a:ext>
                </a:extLst>
              </p:cNvPr>
              <p:cNvSpPr/>
              <p:nvPr/>
            </p:nvSpPr>
            <p:spPr>
              <a:xfrm>
                <a:off x="1843728" y="4335671"/>
                <a:ext cx="27824" cy="16006"/>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19" name="í$lídè">
                <a:extLst>
                  <a:ext uri="{FF2B5EF4-FFF2-40B4-BE49-F238E27FC236}">
                    <a16:creationId xmlns:a16="http://schemas.microsoft.com/office/drawing/2014/main" id="{51031222-F6BA-3137-2B71-C3408C229DD5}"/>
                  </a:ext>
                </a:extLst>
              </p:cNvPr>
              <p:cNvSpPr/>
              <p:nvPr/>
            </p:nvSpPr>
            <p:spPr>
              <a:xfrm>
                <a:off x="1587516"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0" name="íš1îḋè">
                <a:extLst>
                  <a:ext uri="{FF2B5EF4-FFF2-40B4-BE49-F238E27FC236}">
                    <a16:creationId xmlns:a16="http://schemas.microsoft.com/office/drawing/2014/main" id="{7C68D93A-1A9B-8FD0-1FE1-C573625415F3}"/>
                  </a:ext>
                </a:extLst>
              </p:cNvPr>
              <p:cNvSpPr/>
              <p:nvPr/>
            </p:nvSpPr>
            <p:spPr>
              <a:xfrm>
                <a:off x="1587516"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1" name="işľîḍê">
                <a:extLst>
                  <a:ext uri="{FF2B5EF4-FFF2-40B4-BE49-F238E27FC236}">
                    <a16:creationId xmlns:a16="http://schemas.microsoft.com/office/drawing/2014/main" id="{53436F42-D342-7544-828D-A135B2B82F94}"/>
                  </a:ext>
                </a:extLst>
              </p:cNvPr>
              <p:cNvSpPr/>
              <p:nvPr/>
            </p:nvSpPr>
            <p:spPr>
              <a:xfrm>
                <a:off x="1587516"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2" name="ïṡ1íḓê">
                <a:extLst>
                  <a:ext uri="{FF2B5EF4-FFF2-40B4-BE49-F238E27FC236}">
                    <a16:creationId xmlns:a16="http://schemas.microsoft.com/office/drawing/2014/main" id="{29CAD8AF-80DA-6A81-69A8-0C7798F5784C}"/>
                  </a:ext>
                </a:extLst>
              </p:cNvPr>
              <p:cNvSpPr/>
              <p:nvPr/>
            </p:nvSpPr>
            <p:spPr>
              <a:xfrm>
                <a:off x="1587516"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3" name="ïşľíḍé">
                <a:extLst>
                  <a:ext uri="{FF2B5EF4-FFF2-40B4-BE49-F238E27FC236}">
                    <a16:creationId xmlns:a16="http://schemas.microsoft.com/office/drawing/2014/main" id="{A135CA89-E05D-8DD4-22C2-5A92C6CD1BCB}"/>
                  </a:ext>
                </a:extLst>
              </p:cNvPr>
              <p:cNvSpPr/>
              <p:nvPr/>
            </p:nvSpPr>
            <p:spPr>
              <a:xfrm>
                <a:off x="1587516"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24" name="îşliḓè">
                <a:extLst>
                  <a:ext uri="{FF2B5EF4-FFF2-40B4-BE49-F238E27FC236}">
                    <a16:creationId xmlns:a16="http://schemas.microsoft.com/office/drawing/2014/main" id="{8D416E6D-1AFB-82DA-F6C8-BBDE437F9A9F}"/>
                  </a:ext>
                </a:extLst>
              </p:cNvPr>
              <p:cNvSpPr/>
              <p:nvPr/>
            </p:nvSpPr>
            <p:spPr>
              <a:xfrm>
                <a:off x="1758324"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25" name="îṩļídé">
                <a:extLst>
                  <a:ext uri="{FF2B5EF4-FFF2-40B4-BE49-F238E27FC236}">
                    <a16:creationId xmlns:a16="http://schemas.microsoft.com/office/drawing/2014/main" id="{BF2ACC95-97CF-9BC8-76D1-7940358478A5}"/>
                  </a:ext>
                </a:extLst>
              </p:cNvPr>
              <p:cNvSpPr/>
              <p:nvPr/>
            </p:nvSpPr>
            <p:spPr>
              <a:xfrm>
                <a:off x="2014728"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6" name="îsľiḓè">
                <a:extLst>
                  <a:ext uri="{FF2B5EF4-FFF2-40B4-BE49-F238E27FC236}">
                    <a16:creationId xmlns:a16="http://schemas.microsoft.com/office/drawing/2014/main" id="{B932E94D-EF93-C2AE-08EB-31AEDEDC5DE8}"/>
                  </a:ext>
                </a:extLst>
              </p:cNvPr>
              <p:cNvSpPr/>
              <p:nvPr/>
            </p:nvSpPr>
            <p:spPr>
              <a:xfrm>
                <a:off x="2014728"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7" name="ïṡḷïḋê">
                <a:extLst>
                  <a:ext uri="{FF2B5EF4-FFF2-40B4-BE49-F238E27FC236}">
                    <a16:creationId xmlns:a16="http://schemas.microsoft.com/office/drawing/2014/main" id="{9C2D3CDA-00BB-7512-BE8F-0F4C2EAA81AF}"/>
                  </a:ext>
                </a:extLst>
              </p:cNvPr>
              <p:cNvSpPr/>
              <p:nvPr/>
            </p:nvSpPr>
            <p:spPr>
              <a:xfrm>
                <a:off x="1929168" y="3742289"/>
                <a:ext cx="27940" cy="23142"/>
              </a:xfrm>
              <a:custGeom>
                <a:avLst/>
                <a:gdLst>
                  <a:gd name="connsiteX0" fmla="*/ 13980 w 27940"/>
                  <a:gd name="connsiteY0" fmla="*/ 23141 h 23142"/>
                  <a:gd name="connsiteX1" fmla="*/ 28024 w 27940"/>
                  <a:gd name="connsiteY1" fmla="*/ 9487 h 23142"/>
                  <a:gd name="connsiteX2" fmla="*/ 24438 w 27940"/>
                  <a:gd name="connsiteY2" fmla="*/ 0 h 23142"/>
                  <a:gd name="connsiteX3" fmla="*/ 434 w 27940"/>
                  <a:gd name="connsiteY3" fmla="*/ 6055 h 23142"/>
                  <a:gd name="connsiteX4" fmla="*/ 86 w 27940"/>
                  <a:gd name="connsiteY4" fmla="*/ 9064 h 23142"/>
                  <a:gd name="connsiteX5" fmla="*/ 13785 w 27940"/>
                  <a:gd name="connsiteY5" fmla="*/ 23140 h 23142"/>
                  <a:gd name="connsiteX6" fmla="*/ 13980 w 27940"/>
                  <a:gd name="connsiteY6" fmla="*/ 23142 h 2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 h="23142">
                    <a:moveTo>
                      <a:pt x="13980" y="23141"/>
                    </a:moveTo>
                    <a:cubicBezTo>
                      <a:pt x="21631" y="23247"/>
                      <a:pt x="27918" y="17134"/>
                      <a:pt x="28024" y="9487"/>
                    </a:cubicBezTo>
                    <a:cubicBezTo>
                      <a:pt x="28072" y="5985"/>
                      <a:pt x="26791" y="2596"/>
                      <a:pt x="24438" y="0"/>
                    </a:cubicBezTo>
                    <a:cubicBezTo>
                      <a:pt x="16372" y="1890"/>
                      <a:pt x="8384" y="3857"/>
                      <a:pt x="434" y="6055"/>
                    </a:cubicBezTo>
                    <a:cubicBezTo>
                      <a:pt x="200" y="7041"/>
                      <a:pt x="83" y="8051"/>
                      <a:pt x="86" y="9064"/>
                    </a:cubicBezTo>
                    <a:cubicBezTo>
                      <a:pt x="-20" y="16731"/>
                      <a:pt x="6113" y="23034"/>
                      <a:pt x="13785" y="23140"/>
                    </a:cubicBezTo>
                    <a:cubicBezTo>
                      <a:pt x="13850" y="23141"/>
                      <a:pt x="13915" y="23142"/>
                      <a:pt x="13980" y="23142"/>
                    </a:cubicBezTo>
                    <a:close/>
                  </a:path>
                </a:pathLst>
              </a:custGeom>
              <a:solidFill>
                <a:srgbClr val="000000"/>
              </a:solidFill>
              <a:ln w="3859" cap="flat">
                <a:noFill/>
                <a:prstDash val="solid"/>
                <a:miter/>
              </a:ln>
            </p:spPr>
            <p:txBody>
              <a:bodyPr rtlCol="0" anchor="ctr"/>
              <a:lstStyle/>
              <a:p>
                <a:endParaRPr lang="zh-CN" altLang="en-US"/>
              </a:p>
            </p:txBody>
          </p:sp>
          <p:sp>
            <p:nvSpPr>
              <p:cNvPr id="128" name="îşľíḋe">
                <a:extLst>
                  <a:ext uri="{FF2B5EF4-FFF2-40B4-BE49-F238E27FC236}">
                    <a16:creationId xmlns:a16="http://schemas.microsoft.com/office/drawing/2014/main" id="{78B9A1C3-FC5B-454B-1BC5-83BA9787EB8C}"/>
                  </a:ext>
                </a:extLst>
              </p:cNvPr>
              <p:cNvSpPr/>
              <p:nvPr/>
            </p:nvSpPr>
            <p:spPr>
              <a:xfrm>
                <a:off x="2014728"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9" name="ïṧľíde">
                <a:extLst>
                  <a:ext uri="{FF2B5EF4-FFF2-40B4-BE49-F238E27FC236}">
                    <a16:creationId xmlns:a16="http://schemas.microsoft.com/office/drawing/2014/main" id="{EA0E3259-F392-A897-15C6-7B318FB19398}"/>
                  </a:ext>
                </a:extLst>
              </p:cNvPr>
              <p:cNvSpPr/>
              <p:nvPr/>
            </p:nvSpPr>
            <p:spPr>
              <a:xfrm>
                <a:off x="2014728"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0" name="íšliďê">
                <a:extLst>
                  <a:ext uri="{FF2B5EF4-FFF2-40B4-BE49-F238E27FC236}">
                    <a16:creationId xmlns:a16="http://schemas.microsoft.com/office/drawing/2014/main" id="{21F989FF-5D09-881F-A2EC-096ED4A7EBE5}"/>
                  </a:ext>
                </a:extLst>
              </p:cNvPr>
              <p:cNvSpPr/>
              <p:nvPr/>
            </p:nvSpPr>
            <p:spPr>
              <a:xfrm>
                <a:off x="2014573"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31" name="iṣľíďé">
                <a:extLst>
                  <a:ext uri="{FF2B5EF4-FFF2-40B4-BE49-F238E27FC236}">
                    <a16:creationId xmlns:a16="http://schemas.microsoft.com/office/drawing/2014/main" id="{8AD6F470-1ED5-FA81-EA0A-F2A2889B8C23}"/>
                  </a:ext>
                </a:extLst>
              </p:cNvPr>
              <p:cNvSpPr/>
              <p:nvPr/>
            </p:nvSpPr>
            <p:spPr>
              <a:xfrm>
                <a:off x="2014728"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2" name="íš1iḑe">
                <a:extLst>
                  <a:ext uri="{FF2B5EF4-FFF2-40B4-BE49-F238E27FC236}">
                    <a16:creationId xmlns:a16="http://schemas.microsoft.com/office/drawing/2014/main" id="{E853E976-C650-612D-A5A4-B5964EE3A74D}"/>
                  </a:ext>
                </a:extLst>
              </p:cNvPr>
              <p:cNvSpPr/>
              <p:nvPr/>
            </p:nvSpPr>
            <p:spPr>
              <a:xfrm>
                <a:off x="2099978"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3" name="ïŝļiḑê">
                <a:extLst>
                  <a:ext uri="{FF2B5EF4-FFF2-40B4-BE49-F238E27FC236}">
                    <a16:creationId xmlns:a16="http://schemas.microsoft.com/office/drawing/2014/main" id="{438DED13-93D5-9F28-420C-D3C0E4A01F43}"/>
                  </a:ext>
                </a:extLst>
              </p:cNvPr>
              <p:cNvSpPr/>
              <p:nvPr/>
            </p:nvSpPr>
            <p:spPr>
              <a:xfrm>
                <a:off x="2099978"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4" name="ïslíḍe">
                <a:extLst>
                  <a:ext uri="{FF2B5EF4-FFF2-40B4-BE49-F238E27FC236}">
                    <a16:creationId xmlns:a16="http://schemas.microsoft.com/office/drawing/2014/main" id="{C9F010AE-E7A6-2993-2425-1E6270D29971}"/>
                  </a:ext>
                </a:extLst>
              </p:cNvPr>
              <p:cNvSpPr/>
              <p:nvPr/>
            </p:nvSpPr>
            <p:spPr>
              <a:xfrm>
                <a:off x="2014728"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85" y="21630"/>
                      <a:pt x="6305" y="27846"/>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135" name="iS1iḓê">
                <a:extLst>
                  <a:ext uri="{FF2B5EF4-FFF2-40B4-BE49-F238E27FC236}">
                    <a16:creationId xmlns:a16="http://schemas.microsoft.com/office/drawing/2014/main" id="{D9A2077F-4E12-BDB5-FE92-65450CB01BA9}"/>
                  </a:ext>
                </a:extLst>
              </p:cNvPr>
              <p:cNvSpPr/>
              <p:nvPr/>
            </p:nvSpPr>
            <p:spPr>
              <a:xfrm>
                <a:off x="2014728"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6" name="išľîḓé">
                <a:extLst>
                  <a:ext uri="{FF2B5EF4-FFF2-40B4-BE49-F238E27FC236}">
                    <a16:creationId xmlns:a16="http://schemas.microsoft.com/office/drawing/2014/main" id="{DE554156-9E47-F7D6-97AC-64C7F154B8F3}"/>
                  </a:ext>
                </a:extLst>
              </p:cNvPr>
              <p:cNvSpPr/>
              <p:nvPr/>
            </p:nvSpPr>
            <p:spPr>
              <a:xfrm>
                <a:off x="1843728" y="424962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37" name="îs1ïďè">
                <a:extLst>
                  <a:ext uri="{FF2B5EF4-FFF2-40B4-BE49-F238E27FC236}">
                    <a16:creationId xmlns:a16="http://schemas.microsoft.com/office/drawing/2014/main" id="{47901D3B-D636-2B7D-F88E-7C51CCE161B0}"/>
                  </a:ext>
                </a:extLst>
              </p:cNvPr>
              <p:cNvSpPr/>
              <p:nvPr/>
            </p:nvSpPr>
            <p:spPr>
              <a:xfrm>
                <a:off x="2099978"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38" name="iṧlíḑè">
                <a:extLst>
                  <a:ext uri="{FF2B5EF4-FFF2-40B4-BE49-F238E27FC236}">
                    <a16:creationId xmlns:a16="http://schemas.microsoft.com/office/drawing/2014/main" id="{2942EC19-754E-B556-71FA-BBA6949550F2}"/>
                  </a:ext>
                </a:extLst>
              </p:cNvPr>
              <p:cNvSpPr/>
              <p:nvPr/>
            </p:nvSpPr>
            <p:spPr>
              <a:xfrm>
                <a:off x="1929170"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39" name="îslíḋê">
                <a:extLst>
                  <a:ext uri="{FF2B5EF4-FFF2-40B4-BE49-F238E27FC236}">
                    <a16:creationId xmlns:a16="http://schemas.microsoft.com/office/drawing/2014/main" id="{E33D3103-43AF-593F-E7EF-D5943436143E}"/>
                  </a:ext>
                </a:extLst>
              </p:cNvPr>
              <p:cNvSpPr/>
              <p:nvPr/>
            </p:nvSpPr>
            <p:spPr>
              <a:xfrm>
                <a:off x="1843728" y="3822821"/>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40" name="ïŝliḋê">
                <a:extLst>
                  <a:ext uri="{FF2B5EF4-FFF2-40B4-BE49-F238E27FC236}">
                    <a16:creationId xmlns:a16="http://schemas.microsoft.com/office/drawing/2014/main" id="{43D8F7D3-0483-4732-239C-ECD7CD632494}"/>
                  </a:ext>
                </a:extLst>
              </p:cNvPr>
              <p:cNvSpPr/>
              <p:nvPr/>
            </p:nvSpPr>
            <p:spPr>
              <a:xfrm>
                <a:off x="1843728"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1" name="îṡ1iďé">
                <a:extLst>
                  <a:ext uri="{FF2B5EF4-FFF2-40B4-BE49-F238E27FC236}">
                    <a16:creationId xmlns:a16="http://schemas.microsoft.com/office/drawing/2014/main" id="{4A1BCBAE-B8CB-DB4D-4B72-4C0F45798020}"/>
                  </a:ext>
                </a:extLst>
              </p:cNvPr>
              <p:cNvSpPr/>
              <p:nvPr/>
            </p:nvSpPr>
            <p:spPr>
              <a:xfrm>
                <a:off x="1843728" y="390817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42" name="îsḻïḑé">
                <a:extLst>
                  <a:ext uri="{FF2B5EF4-FFF2-40B4-BE49-F238E27FC236}">
                    <a16:creationId xmlns:a16="http://schemas.microsoft.com/office/drawing/2014/main" id="{892A82E1-7DC4-805A-6EA4-240D3B0E8203}"/>
                  </a:ext>
                </a:extLst>
              </p:cNvPr>
              <p:cNvSpPr/>
              <p:nvPr/>
            </p:nvSpPr>
            <p:spPr>
              <a:xfrm>
                <a:off x="1843727"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3" name="ïşlïḍé">
                <a:extLst>
                  <a:ext uri="{FF2B5EF4-FFF2-40B4-BE49-F238E27FC236}">
                    <a16:creationId xmlns:a16="http://schemas.microsoft.com/office/drawing/2014/main" id="{5501F9F4-4344-2D4B-782A-2FC834A15FA2}"/>
                  </a:ext>
                </a:extLst>
              </p:cNvPr>
              <p:cNvSpPr/>
              <p:nvPr/>
            </p:nvSpPr>
            <p:spPr>
              <a:xfrm>
                <a:off x="1843728"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4" name="ïšľïḑé">
                <a:extLst>
                  <a:ext uri="{FF2B5EF4-FFF2-40B4-BE49-F238E27FC236}">
                    <a16:creationId xmlns:a16="http://schemas.microsoft.com/office/drawing/2014/main" id="{EEA66DE6-8F61-B1B2-7632-AD91F57882D2}"/>
                  </a:ext>
                </a:extLst>
              </p:cNvPr>
              <p:cNvSpPr/>
              <p:nvPr/>
            </p:nvSpPr>
            <p:spPr>
              <a:xfrm>
                <a:off x="1929170"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5" name="îŝļîďe">
                <a:extLst>
                  <a:ext uri="{FF2B5EF4-FFF2-40B4-BE49-F238E27FC236}">
                    <a16:creationId xmlns:a16="http://schemas.microsoft.com/office/drawing/2014/main" id="{478E3942-498A-7C85-623A-69B777CB74A8}"/>
                  </a:ext>
                </a:extLst>
              </p:cNvPr>
              <p:cNvSpPr/>
              <p:nvPr/>
            </p:nvSpPr>
            <p:spPr>
              <a:xfrm>
                <a:off x="1929170"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6" name="íṩḷiḍé">
                <a:extLst>
                  <a:ext uri="{FF2B5EF4-FFF2-40B4-BE49-F238E27FC236}">
                    <a16:creationId xmlns:a16="http://schemas.microsoft.com/office/drawing/2014/main" id="{EBA67DBC-CF0B-8F00-15AA-B678A69A0ABC}"/>
                  </a:ext>
                </a:extLst>
              </p:cNvPr>
              <p:cNvSpPr/>
              <p:nvPr/>
            </p:nvSpPr>
            <p:spPr>
              <a:xfrm>
                <a:off x="1929170"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7" name="iṧḻíḓè">
                <a:extLst>
                  <a:ext uri="{FF2B5EF4-FFF2-40B4-BE49-F238E27FC236}">
                    <a16:creationId xmlns:a16="http://schemas.microsoft.com/office/drawing/2014/main" id="{EF9C9023-A7A7-CCDC-5E65-6F284F1FE25E}"/>
                  </a:ext>
                </a:extLst>
              </p:cNvPr>
              <p:cNvSpPr/>
              <p:nvPr/>
            </p:nvSpPr>
            <p:spPr>
              <a:xfrm>
                <a:off x="1929170"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8" name="íṣļîḑè">
                <a:extLst>
                  <a:ext uri="{FF2B5EF4-FFF2-40B4-BE49-F238E27FC236}">
                    <a16:creationId xmlns:a16="http://schemas.microsoft.com/office/drawing/2014/main" id="{A50C471F-1D02-2190-455B-B30EF2241CCF}"/>
                  </a:ext>
                </a:extLst>
              </p:cNvPr>
              <p:cNvSpPr/>
              <p:nvPr/>
            </p:nvSpPr>
            <p:spPr>
              <a:xfrm>
                <a:off x="1929170"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9" name="îSlîdè">
                <a:extLst>
                  <a:ext uri="{FF2B5EF4-FFF2-40B4-BE49-F238E27FC236}">
                    <a16:creationId xmlns:a16="http://schemas.microsoft.com/office/drawing/2014/main" id="{AFC783A7-31D8-AE7D-31E2-9E15CAB9D797}"/>
                  </a:ext>
                </a:extLst>
              </p:cNvPr>
              <p:cNvSpPr/>
              <p:nvPr/>
            </p:nvSpPr>
            <p:spPr>
              <a:xfrm>
                <a:off x="1929170"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grpSp>
      </p:gr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2675955" y="2743581"/>
            <a:ext cx="5731164" cy="1200329"/>
          </a:xfrm>
          <a:prstGeom prst="rect">
            <a:avLst/>
          </a:prstGeom>
        </p:spPr>
        <p:txBody>
          <a:bodyPr vert="horz" lIns="91440" tIns="45720" rIns="91440" bIns="45720" rtlCol="0" anchor="b">
            <a:spAutoFit/>
          </a:bodyPr>
          <a:lstStyle>
            <a:lvl1pPr algn="l">
              <a:defRPr lang="zh-CN" altLang="en-US" sz="4000">
                <a:solidFill>
                  <a:schemeClr val="tx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2675955" y="3943910"/>
            <a:ext cx="5731164" cy="258532"/>
          </a:xfrm>
        </p:spPr>
        <p:txBody>
          <a:bodyPr>
            <a:spAutoFit/>
          </a:bodyPr>
          <a:lstStyle>
            <a:lvl1pPr marL="0" indent="0" algn="l">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2023/5/8</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a:xfrm>
            <a:off x="660400" y="0"/>
            <a:ext cx="10858500" cy="1028700"/>
          </a:xfrm>
          <a:prstGeom prst="rect">
            <a:avLst/>
          </a:prstGeom>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2023/5/8</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2023/5/8</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accent1"/>
        </a:solid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5FF3C77D-D91B-B130-9170-811A815E6853}"/>
              </a:ext>
            </a:extLst>
          </p:cNvPr>
          <p:cNvGrpSpPr/>
          <p:nvPr userDrawn="1"/>
        </p:nvGrpSpPr>
        <p:grpSpPr>
          <a:xfrm flipH="1">
            <a:off x="-6206" y="283513"/>
            <a:ext cx="12202685" cy="6567526"/>
            <a:chOff x="1686455" y="-1320653"/>
            <a:chExt cx="7402790" cy="3984207"/>
          </a:xfrm>
        </p:grpSpPr>
        <p:sp>
          <p:nvSpPr>
            <p:cNvPr id="17" name="iṩľïde">
              <a:extLst>
                <a:ext uri="{FF2B5EF4-FFF2-40B4-BE49-F238E27FC236}">
                  <a16:creationId xmlns:a16="http://schemas.microsoft.com/office/drawing/2014/main" id="{F93F796E-FC7B-A8AD-BB37-67AF05EAA229}"/>
                </a:ext>
              </a:extLst>
            </p:cNvPr>
            <p:cNvSpPr/>
            <p:nvPr/>
          </p:nvSpPr>
          <p:spPr>
            <a:xfrm>
              <a:off x="2260776" y="-520560"/>
              <a:ext cx="117164" cy="117095"/>
            </a:xfrm>
            <a:custGeom>
              <a:avLst/>
              <a:gdLst>
                <a:gd name="connsiteX0" fmla="*/ 117249 w 117164"/>
                <a:gd name="connsiteY0" fmla="*/ 58740 h 117095"/>
                <a:gd name="connsiteX1" fmla="*/ 58474 w 117164"/>
                <a:gd name="connsiteY1" fmla="*/ 117095 h 117095"/>
                <a:gd name="connsiteX2" fmla="*/ 85 w 117164"/>
                <a:gd name="connsiteY2" fmla="*/ 58355 h 117095"/>
                <a:gd name="connsiteX3" fmla="*/ 58590 w 117164"/>
                <a:gd name="connsiteY3" fmla="*/ 0 h 117095"/>
                <a:gd name="connsiteX4" fmla="*/ 117250 w 117164"/>
                <a:gd name="connsiteY4" fmla="*/ 58547 h 117095"/>
                <a:gd name="connsiteX5" fmla="*/ 117249 w 117164"/>
                <a:gd name="connsiteY5" fmla="*/ 58740 h 117095"/>
                <a:gd name="connsiteX6" fmla="*/ 27408 w 117164"/>
                <a:gd name="connsiteY6" fmla="*/ 58740 h 117095"/>
                <a:gd name="connsiteX7" fmla="*/ 58706 w 117164"/>
                <a:gd name="connsiteY7" fmla="*/ 90020 h 117095"/>
                <a:gd name="connsiteX8" fmla="*/ 90004 w 117164"/>
                <a:gd name="connsiteY8" fmla="*/ 58740 h 117095"/>
                <a:gd name="connsiteX9" fmla="*/ 58706 w 117164"/>
                <a:gd name="connsiteY9" fmla="*/ 27461 h 117095"/>
                <a:gd name="connsiteX10" fmla="*/ 27292 w 117164"/>
                <a:gd name="connsiteY10" fmla="*/ 58625 h 117095"/>
                <a:gd name="connsiteX11" fmla="*/ 27292 w 117164"/>
                <a:gd name="connsiteY11" fmla="*/ 58741 h 11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164" h="117095">
                  <a:moveTo>
                    <a:pt x="117249" y="58740"/>
                  </a:moveTo>
                  <a:cubicBezTo>
                    <a:pt x="117143" y="91075"/>
                    <a:pt x="90828" y="117201"/>
                    <a:pt x="58474" y="117095"/>
                  </a:cubicBezTo>
                  <a:cubicBezTo>
                    <a:pt x="26120" y="116988"/>
                    <a:pt x="-21" y="90689"/>
                    <a:pt x="85" y="58355"/>
                  </a:cubicBezTo>
                  <a:cubicBezTo>
                    <a:pt x="191" y="26125"/>
                    <a:pt x="26341" y="43"/>
                    <a:pt x="58590" y="0"/>
                  </a:cubicBezTo>
                  <a:cubicBezTo>
                    <a:pt x="90965" y="-21"/>
                    <a:pt x="117228" y="26191"/>
                    <a:pt x="117250" y="58547"/>
                  </a:cubicBezTo>
                  <a:cubicBezTo>
                    <a:pt x="117250" y="58612"/>
                    <a:pt x="117250" y="58676"/>
                    <a:pt x="117249" y="58740"/>
                  </a:cubicBezTo>
                  <a:close/>
                  <a:moveTo>
                    <a:pt x="27408" y="58740"/>
                  </a:moveTo>
                  <a:cubicBezTo>
                    <a:pt x="27408" y="76016"/>
                    <a:pt x="41420" y="90020"/>
                    <a:pt x="58706" y="90020"/>
                  </a:cubicBezTo>
                  <a:cubicBezTo>
                    <a:pt x="75991" y="90020"/>
                    <a:pt x="90004" y="76015"/>
                    <a:pt x="90004" y="58740"/>
                  </a:cubicBezTo>
                  <a:cubicBezTo>
                    <a:pt x="90004" y="41465"/>
                    <a:pt x="75991" y="27461"/>
                    <a:pt x="58706" y="27461"/>
                  </a:cubicBezTo>
                  <a:cubicBezTo>
                    <a:pt x="41420" y="27397"/>
                    <a:pt x="27356" y="41350"/>
                    <a:pt x="27292" y="58625"/>
                  </a:cubicBezTo>
                  <a:cubicBezTo>
                    <a:pt x="27292" y="58663"/>
                    <a:pt x="27292" y="58702"/>
                    <a:pt x="27292" y="58741"/>
                  </a:cubicBezTo>
                  <a:close/>
                </a:path>
              </a:pathLst>
            </a:custGeom>
            <a:solidFill>
              <a:srgbClr val="000000"/>
            </a:solidFill>
            <a:ln w="3859" cap="flat">
              <a:noFill/>
              <a:prstDash val="solid"/>
              <a:miter/>
            </a:ln>
          </p:spPr>
          <p:txBody>
            <a:bodyPr rtlCol="0" anchor="ctr"/>
            <a:lstStyle/>
            <a:p>
              <a:endParaRPr lang="zh-CN" altLang="en-US"/>
            </a:p>
          </p:txBody>
        </p:sp>
        <p:sp>
          <p:nvSpPr>
            <p:cNvPr id="18" name="îṥ1íḍê">
              <a:extLst>
                <a:ext uri="{FF2B5EF4-FFF2-40B4-BE49-F238E27FC236}">
                  <a16:creationId xmlns:a16="http://schemas.microsoft.com/office/drawing/2014/main" id="{43BBC911-FCBF-F3C3-954B-BC8A2C520701}"/>
                </a:ext>
              </a:extLst>
            </p:cNvPr>
            <p:cNvSpPr/>
            <p:nvPr/>
          </p:nvSpPr>
          <p:spPr>
            <a:xfrm>
              <a:off x="4495493" y="1915048"/>
              <a:ext cx="241593" cy="55346"/>
            </a:xfrm>
            <a:custGeom>
              <a:avLst/>
              <a:gdLst>
                <a:gd name="connsiteX0" fmla="*/ 241678 w 241593"/>
                <a:gd name="connsiteY0" fmla="*/ 27654 h 55346"/>
                <a:gd name="connsiteX1" fmla="*/ 214047 w 241593"/>
                <a:gd name="connsiteY1" fmla="*/ 55346 h 55346"/>
                <a:gd name="connsiteX2" fmla="*/ 214008 w 241593"/>
                <a:gd name="connsiteY2" fmla="*/ 55346 h 55346"/>
                <a:gd name="connsiteX3" fmla="*/ 26760 w 241593"/>
                <a:gd name="connsiteY3" fmla="*/ 55347 h 55346"/>
                <a:gd name="connsiteX4" fmla="*/ 105 w 241593"/>
                <a:gd name="connsiteY4" fmla="*/ 26640 h 55346"/>
                <a:gd name="connsiteX5" fmla="*/ 26760 w 241593"/>
                <a:gd name="connsiteY5" fmla="*/ 0 h 55346"/>
                <a:gd name="connsiteX6" fmla="*/ 214008 w 241593"/>
                <a:gd name="connsiteY6" fmla="*/ 0 h 55346"/>
                <a:gd name="connsiteX7" fmla="*/ 241678 w 241593"/>
                <a:gd name="connsiteY7" fmla="*/ 27654 h 5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93" h="55346">
                  <a:moveTo>
                    <a:pt x="241678" y="27654"/>
                  </a:moveTo>
                  <a:cubicBezTo>
                    <a:pt x="241700" y="42927"/>
                    <a:pt x="229329" y="55325"/>
                    <a:pt x="214047" y="55346"/>
                  </a:cubicBezTo>
                  <a:cubicBezTo>
                    <a:pt x="214034" y="55346"/>
                    <a:pt x="214021" y="55346"/>
                    <a:pt x="214008" y="55346"/>
                  </a:cubicBezTo>
                  <a:lnTo>
                    <a:pt x="26760" y="55347"/>
                  </a:lnTo>
                  <a:cubicBezTo>
                    <a:pt x="11468" y="54776"/>
                    <a:pt x="-466" y="41923"/>
                    <a:pt x="105" y="26640"/>
                  </a:cubicBezTo>
                  <a:cubicBezTo>
                    <a:pt x="646" y="12157"/>
                    <a:pt x="12269" y="541"/>
                    <a:pt x="26760" y="0"/>
                  </a:cubicBezTo>
                  <a:lnTo>
                    <a:pt x="214008" y="0"/>
                  </a:lnTo>
                  <a:cubicBezTo>
                    <a:pt x="229290" y="0"/>
                    <a:pt x="241678" y="12381"/>
                    <a:pt x="241678" y="27654"/>
                  </a:cubicBezTo>
                  <a:close/>
                </a:path>
              </a:pathLst>
            </a:custGeom>
            <a:solidFill>
              <a:srgbClr val="000000"/>
            </a:solidFill>
            <a:ln w="3859" cap="flat">
              <a:noFill/>
              <a:prstDash val="solid"/>
              <a:miter/>
            </a:ln>
          </p:spPr>
          <p:txBody>
            <a:bodyPr rtlCol="0" anchor="ctr"/>
            <a:lstStyle/>
            <a:p>
              <a:endParaRPr lang="zh-CN" altLang="en-US"/>
            </a:p>
          </p:txBody>
        </p:sp>
        <p:sp>
          <p:nvSpPr>
            <p:cNvPr id="19" name="ïŝ1îďé">
              <a:extLst>
                <a:ext uri="{FF2B5EF4-FFF2-40B4-BE49-F238E27FC236}">
                  <a16:creationId xmlns:a16="http://schemas.microsoft.com/office/drawing/2014/main" id="{08A61DBC-DB93-942E-15F2-E83A8C59538B}"/>
                </a:ext>
              </a:extLst>
            </p:cNvPr>
            <p:cNvSpPr/>
            <p:nvPr/>
          </p:nvSpPr>
          <p:spPr>
            <a:xfrm>
              <a:off x="4588044" y="1821518"/>
              <a:ext cx="55340" cy="242405"/>
            </a:xfrm>
            <a:custGeom>
              <a:avLst/>
              <a:gdLst>
                <a:gd name="connsiteX0" fmla="*/ 55426 w 55340"/>
                <a:gd name="connsiteY0" fmla="*/ 27654 h 242405"/>
                <a:gd name="connsiteX1" fmla="*/ 55426 w 55340"/>
                <a:gd name="connsiteY1" fmla="*/ 214752 h 242405"/>
                <a:gd name="connsiteX2" fmla="*/ 27755 w 55340"/>
                <a:gd name="connsiteY2" fmla="*/ 242406 h 242405"/>
                <a:gd name="connsiteX3" fmla="*/ 85 w 55340"/>
                <a:gd name="connsiteY3" fmla="*/ 214752 h 242405"/>
                <a:gd name="connsiteX4" fmla="*/ 85 w 55340"/>
                <a:gd name="connsiteY4" fmla="*/ 27654 h 242405"/>
                <a:gd name="connsiteX5" fmla="*/ 27755 w 55340"/>
                <a:gd name="connsiteY5" fmla="*/ 0 h 242405"/>
                <a:gd name="connsiteX6" fmla="*/ 55426 w 55340"/>
                <a:gd name="connsiteY6" fmla="*/ 27654 h 2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40" h="242405">
                  <a:moveTo>
                    <a:pt x="55426" y="27654"/>
                  </a:moveTo>
                  <a:lnTo>
                    <a:pt x="55426" y="214752"/>
                  </a:lnTo>
                  <a:cubicBezTo>
                    <a:pt x="55426" y="230025"/>
                    <a:pt x="43037" y="242406"/>
                    <a:pt x="27755" y="242406"/>
                  </a:cubicBezTo>
                  <a:cubicBezTo>
                    <a:pt x="12473" y="242406"/>
                    <a:pt x="85" y="230024"/>
                    <a:pt x="85" y="214752"/>
                  </a:cubicBezTo>
                  <a:lnTo>
                    <a:pt x="85" y="27654"/>
                  </a:lnTo>
                  <a:cubicBezTo>
                    <a:pt x="85" y="12381"/>
                    <a:pt x="12473" y="0"/>
                    <a:pt x="27755" y="0"/>
                  </a:cubicBezTo>
                  <a:cubicBezTo>
                    <a:pt x="43037" y="0"/>
                    <a:pt x="55426" y="12381"/>
                    <a:pt x="55426" y="27654"/>
                  </a:cubicBezTo>
                  <a:close/>
                </a:path>
              </a:pathLst>
            </a:custGeom>
            <a:solidFill>
              <a:srgbClr val="000000"/>
            </a:solidFill>
            <a:ln w="3859" cap="flat">
              <a:noFill/>
              <a:prstDash val="solid"/>
              <a:miter/>
            </a:ln>
          </p:spPr>
          <p:txBody>
            <a:bodyPr rtlCol="0" anchor="ctr"/>
            <a:lstStyle/>
            <a:p>
              <a:endParaRPr lang="zh-CN" altLang="en-US"/>
            </a:p>
          </p:txBody>
        </p:sp>
        <p:sp>
          <p:nvSpPr>
            <p:cNvPr id="20" name="ïṥḻíḓê">
              <a:extLst>
                <a:ext uri="{FF2B5EF4-FFF2-40B4-BE49-F238E27FC236}">
                  <a16:creationId xmlns:a16="http://schemas.microsoft.com/office/drawing/2014/main" id="{E3D72F68-98C7-1F9D-7C0B-6B8A49D4DD0C}"/>
                </a:ext>
              </a:extLst>
            </p:cNvPr>
            <p:cNvSpPr/>
            <p:nvPr/>
          </p:nvSpPr>
          <p:spPr>
            <a:xfrm>
              <a:off x="1924101" y="-359411"/>
              <a:ext cx="395257" cy="395022"/>
            </a:xfrm>
            <a:custGeom>
              <a:avLst/>
              <a:gdLst>
                <a:gd name="connsiteX0" fmla="*/ 395343 w 395257"/>
                <a:gd name="connsiteY0" fmla="*/ 197511 h 395022"/>
                <a:gd name="connsiteX1" fmla="*/ 197714 w 395257"/>
                <a:gd name="connsiteY1" fmla="*/ 395023 h 395022"/>
                <a:gd name="connsiteX2" fmla="*/ 85 w 395257"/>
                <a:gd name="connsiteY2" fmla="*/ 197511 h 395022"/>
                <a:gd name="connsiteX3" fmla="*/ 197714 w 395257"/>
                <a:gd name="connsiteY3" fmla="*/ 0 h 395022"/>
                <a:gd name="connsiteX4" fmla="*/ 197752 w 395257"/>
                <a:gd name="connsiteY4" fmla="*/ 0 h 395022"/>
                <a:gd name="connsiteX5" fmla="*/ 395343 w 395257"/>
                <a:gd name="connsiteY5" fmla="*/ 197511 h 395022"/>
                <a:gd name="connsiteX6" fmla="*/ 98764 w 395257"/>
                <a:gd name="connsiteY6" fmla="*/ 197511 h 395022"/>
                <a:gd name="connsiteX7" fmla="*/ 197752 w 395257"/>
                <a:gd name="connsiteY7" fmla="*/ 296441 h 395022"/>
                <a:gd name="connsiteX8" fmla="*/ 296741 w 395257"/>
                <a:gd name="connsiteY8" fmla="*/ 197511 h 395022"/>
                <a:gd name="connsiteX9" fmla="*/ 197752 w 395257"/>
                <a:gd name="connsiteY9" fmla="*/ 98582 h 395022"/>
                <a:gd name="connsiteX10" fmla="*/ 98764 w 395257"/>
                <a:gd name="connsiteY10" fmla="*/ 197511 h 39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5257" h="395022">
                  <a:moveTo>
                    <a:pt x="395343" y="197511"/>
                  </a:moveTo>
                  <a:cubicBezTo>
                    <a:pt x="395343" y="306594"/>
                    <a:pt x="306861" y="395023"/>
                    <a:pt x="197714" y="395023"/>
                  </a:cubicBezTo>
                  <a:cubicBezTo>
                    <a:pt x="88566" y="395023"/>
                    <a:pt x="85" y="306594"/>
                    <a:pt x="85" y="197511"/>
                  </a:cubicBezTo>
                  <a:cubicBezTo>
                    <a:pt x="85" y="88429"/>
                    <a:pt x="88566" y="0"/>
                    <a:pt x="197714" y="0"/>
                  </a:cubicBezTo>
                  <a:cubicBezTo>
                    <a:pt x="197727" y="0"/>
                    <a:pt x="197740" y="0"/>
                    <a:pt x="197752" y="0"/>
                  </a:cubicBezTo>
                  <a:cubicBezTo>
                    <a:pt x="306832" y="149"/>
                    <a:pt x="395215" y="88497"/>
                    <a:pt x="395343" y="197511"/>
                  </a:cubicBezTo>
                  <a:close/>
                  <a:moveTo>
                    <a:pt x="98764" y="197511"/>
                  </a:moveTo>
                  <a:cubicBezTo>
                    <a:pt x="98764" y="252149"/>
                    <a:pt x="143083" y="296441"/>
                    <a:pt x="197752" y="296441"/>
                  </a:cubicBezTo>
                  <a:cubicBezTo>
                    <a:pt x="252422" y="296441"/>
                    <a:pt x="296741" y="252149"/>
                    <a:pt x="296741" y="197511"/>
                  </a:cubicBezTo>
                  <a:cubicBezTo>
                    <a:pt x="296741" y="142874"/>
                    <a:pt x="252422" y="98582"/>
                    <a:pt x="197752" y="98582"/>
                  </a:cubicBezTo>
                  <a:cubicBezTo>
                    <a:pt x="143109" y="98646"/>
                    <a:pt x="98828" y="142901"/>
                    <a:pt x="98764" y="197511"/>
                  </a:cubicBezTo>
                  <a:close/>
                </a:path>
              </a:pathLst>
            </a:custGeom>
            <a:solidFill>
              <a:srgbClr val="000000"/>
            </a:solidFill>
            <a:ln w="3859" cap="flat">
              <a:noFill/>
              <a:prstDash val="solid"/>
              <a:miter/>
            </a:ln>
          </p:spPr>
          <p:txBody>
            <a:bodyPr rtlCol="0" anchor="ctr"/>
            <a:lstStyle/>
            <a:p>
              <a:endParaRPr lang="zh-CN" altLang="en-US"/>
            </a:p>
          </p:txBody>
        </p:sp>
        <p:grpSp>
          <p:nvGrpSpPr>
            <p:cNvPr id="21" name="组合 20">
              <a:extLst>
                <a:ext uri="{FF2B5EF4-FFF2-40B4-BE49-F238E27FC236}">
                  <a16:creationId xmlns:a16="http://schemas.microsoft.com/office/drawing/2014/main" id="{4050DB7D-ADC4-70D7-E313-F785CBB7C32E}"/>
                </a:ext>
              </a:extLst>
            </p:cNvPr>
            <p:cNvGrpSpPr/>
            <p:nvPr/>
          </p:nvGrpSpPr>
          <p:grpSpPr>
            <a:xfrm>
              <a:off x="5229441" y="-1320653"/>
              <a:ext cx="301557" cy="808018"/>
              <a:chOff x="5229441" y="-1320653"/>
              <a:chExt cx="301557" cy="808018"/>
            </a:xfrm>
          </p:grpSpPr>
          <p:sp>
            <p:nvSpPr>
              <p:cNvPr id="148" name="îšľíḋê">
                <a:extLst>
                  <a:ext uri="{FF2B5EF4-FFF2-40B4-BE49-F238E27FC236}">
                    <a16:creationId xmlns:a16="http://schemas.microsoft.com/office/drawing/2014/main" id="{BC7911A9-6E5D-B216-6DE9-EEBD66D21A67}"/>
                  </a:ext>
                </a:extLst>
              </p:cNvPr>
              <p:cNvSpPr/>
              <p:nvPr/>
            </p:nvSpPr>
            <p:spPr>
              <a:xfrm>
                <a:off x="5488547" y="-555060"/>
                <a:ext cx="42451" cy="42425"/>
              </a:xfrm>
              <a:custGeom>
                <a:avLst/>
                <a:gdLst>
                  <a:gd name="connsiteX0" fmla="*/ 85 w 42451"/>
                  <a:gd name="connsiteY0" fmla="*/ 21252 h 42425"/>
                  <a:gd name="connsiteX1" fmla="*/ 21349 w 42451"/>
                  <a:gd name="connsiteY1" fmla="*/ 42426 h 42425"/>
                  <a:gd name="connsiteX2" fmla="*/ 42536 w 42451"/>
                  <a:gd name="connsiteY2" fmla="*/ 21174 h 42425"/>
                  <a:gd name="connsiteX3" fmla="*/ 21310 w 42451"/>
                  <a:gd name="connsiteY3" fmla="*/ 0 h 42425"/>
                  <a:gd name="connsiteX4" fmla="*/ 85 w 42451"/>
                  <a:gd name="connsiteY4" fmla="*/ 21136 h 42425"/>
                  <a:gd name="connsiteX5" fmla="*/ 85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85" y="21252"/>
                    </a:moveTo>
                    <a:cubicBezTo>
                      <a:pt x="106" y="32967"/>
                      <a:pt x="9626" y="42447"/>
                      <a:pt x="21349" y="42426"/>
                    </a:cubicBezTo>
                    <a:cubicBezTo>
                      <a:pt x="33072" y="42405"/>
                      <a:pt x="42557" y="32890"/>
                      <a:pt x="42536" y="21174"/>
                    </a:cubicBezTo>
                    <a:cubicBezTo>
                      <a:pt x="42515" y="9474"/>
                      <a:pt x="33018" y="0"/>
                      <a:pt x="21310" y="0"/>
                    </a:cubicBezTo>
                    <a:cubicBezTo>
                      <a:pt x="9609" y="-21"/>
                      <a:pt x="106" y="9441"/>
                      <a:pt x="85" y="21136"/>
                    </a:cubicBezTo>
                    <a:cubicBezTo>
                      <a:pt x="85" y="21174"/>
                      <a:pt x="85" y="21213"/>
                      <a:pt x="85" y="21251"/>
                    </a:cubicBezTo>
                    <a:close/>
                  </a:path>
                </a:pathLst>
              </a:custGeom>
              <a:solidFill>
                <a:srgbClr val="000000"/>
              </a:solidFill>
              <a:ln w="3859" cap="flat">
                <a:noFill/>
                <a:prstDash val="solid"/>
                <a:miter/>
              </a:ln>
            </p:spPr>
            <p:txBody>
              <a:bodyPr rtlCol="0" anchor="ctr"/>
              <a:lstStyle/>
              <a:p>
                <a:endParaRPr lang="zh-CN" altLang="en-US"/>
              </a:p>
            </p:txBody>
          </p:sp>
          <p:sp>
            <p:nvSpPr>
              <p:cNvPr id="149" name="îṥľïdé">
                <a:extLst>
                  <a:ext uri="{FF2B5EF4-FFF2-40B4-BE49-F238E27FC236}">
                    <a16:creationId xmlns:a16="http://schemas.microsoft.com/office/drawing/2014/main" id="{0A762016-174C-8683-8071-C9359975F3BE}"/>
                  </a:ext>
                </a:extLst>
              </p:cNvPr>
              <p:cNvSpPr/>
              <p:nvPr/>
            </p:nvSpPr>
            <p:spPr>
              <a:xfrm>
                <a:off x="5358994"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0" name="ïṡḷiḑè">
                <a:extLst>
                  <a:ext uri="{FF2B5EF4-FFF2-40B4-BE49-F238E27FC236}">
                    <a16:creationId xmlns:a16="http://schemas.microsoft.com/office/drawing/2014/main" id="{63C7E190-955D-568E-2C7D-58475B847802}"/>
                  </a:ext>
                </a:extLst>
              </p:cNvPr>
              <p:cNvSpPr/>
              <p:nvPr/>
            </p:nvSpPr>
            <p:spPr>
              <a:xfrm>
                <a:off x="5229441"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1" name="iṧḷïḓe">
                <a:extLst>
                  <a:ext uri="{FF2B5EF4-FFF2-40B4-BE49-F238E27FC236}">
                    <a16:creationId xmlns:a16="http://schemas.microsoft.com/office/drawing/2014/main" id="{29898DEC-19A0-8993-53BD-4AC21DF18041}"/>
                  </a:ext>
                </a:extLst>
              </p:cNvPr>
              <p:cNvSpPr/>
              <p:nvPr/>
            </p:nvSpPr>
            <p:spPr>
              <a:xfrm>
                <a:off x="5488547"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2" name="ïṣḻíďé">
                <a:extLst>
                  <a:ext uri="{FF2B5EF4-FFF2-40B4-BE49-F238E27FC236}">
                    <a16:creationId xmlns:a16="http://schemas.microsoft.com/office/drawing/2014/main" id="{EE52695C-8250-2DF6-2802-8E068D550F6D}"/>
                  </a:ext>
                </a:extLst>
              </p:cNvPr>
              <p:cNvSpPr/>
              <p:nvPr/>
            </p:nvSpPr>
            <p:spPr>
              <a:xfrm>
                <a:off x="5358994"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3" name="íṣḷîḋe">
                <a:extLst>
                  <a:ext uri="{FF2B5EF4-FFF2-40B4-BE49-F238E27FC236}">
                    <a16:creationId xmlns:a16="http://schemas.microsoft.com/office/drawing/2014/main" id="{6C9469BF-5C40-A2E5-4FD7-316D01A66E50}"/>
                  </a:ext>
                </a:extLst>
              </p:cNvPr>
              <p:cNvSpPr/>
              <p:nvPr/>
            </p:nvSpPr>
            <p:spPr>
              <a:xfrm>
                <a:off x="5229441"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4" name="î$liḓê">
                <a:extLst>
                  <a:ext uri="{FF2B5EF4-FFF2-40B4-BE49-F238E27FC236}">
                    <a16:creationId xmlns:a16="http://schemas.microsoft.com/office/drawing/2014/main" id="{00FDD93D-B2BC-D15C-5F47-0BD1CB65D7C8}"/>
                  </a:ext>
                </a:extLst>
              </p:cNvPr>
              <p:cNvSpPr/>
              <p:nvPr/>
            </p:nvSpPr>
            <p:spPr>
              <a:xfrm>
                <a:off x="5488547"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5" name="íSļîḓé">
                <a:extLst>
                  <a:ext uri="{FF2B5EF4-FFF2-40B4-BE49-F238E27FC236}">
                    <a16:creationId xmlns:a16="http://schemas.microsoft.com/office/drawing/2014/main" id="{AB831D42-753D-69F3-E243-AF121C0A61CA}"/>
                  </a:ext>
                </a:extLst>
              </p:cNvPr>
              <p:cNvSpPr/>
              <p:nvPr/>
            </p:nvSpPr>
            <p:spPr>
              <a:xfrm>
                <a:off x="5358994"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6" name="iṧḻíḋê">
                <a:extLst>
                  <a:ext uri="{FF2B5EF4-FFF2-40B4-BE49-F238E27FC236}">
                    <a16:creationId xmlns:a16="http://schemas.microsoft.com/office/drawing/2014/main" id="{C706EDD3-42C1-C95A-79A2-2ACD1896C026}"/>
                  </a:ext>
                </a:extLst>
              </p:cNvPr>
              <p:cNvSpPr/>
              <p:nvPr/>
            </p:nvSpPr>
            <p:spPr>
              <a:xfrm>
                <a:off x="5229441"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7" name="iŝ1íḑé">
                <a:extLst>
                  <a:ext uri="{FF2B5EF4-FFF2-40B4-BE49-F238E27FC236}">
                    <a16:creationId xmlns:a16="http://schemas.microsoft.com/office/drawing/2014/main" id="{3A3BE056-FE0A-E66B-6038-E5CA4ACF4EEE}"/>
                  </a:ext>
                </a:extLst>
              </p:cNvPr>
              <p:cNvSpPr/>
              <p:nvPr/>
            </p:nvSpPr>
            <p:spPr>
              <a:xfrm>
                <a:off x="5488547"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8" name="iśļïḍè">
                <a:extLst>
                  <a:ext uri="{FF2B5EF4-FFF2-40B4-BE49-F238E27FC236}">
                    <a16:creationId xmlns:a16="http://schemas.microsoft.com/office/drawing/2014/main" id="{BB26A76F-12F2-140D-CABA-BD52CCDC5786}"/>
                  </a:ext>
                </a:extLst>
              </p:cNvPr>
              <p:cNvSpPr/>
              <p:nvPr/>
            </p:nvSpPr>
            <p:spPr>
              <a:xfrm>
                <a:off x="5358994"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9" name="ïś1îḍè">
                <a:extLst>
                  <a:ext uri="{FF2B5EF4-FFF2-40B4-BE49-F238E27FC236}">
                    <a16:creationId xmlns:a16="http://schemas.microsoft.com/office/drawing/2014/main" id="{00302EFF-08AF-F9E2-1B58-131121FBD07B}"/>
                  </a:ext>
                </a:extLst>
              </p:cNvPr>
              <p:cNvSpPr/>
              <p:nvPr/>
            </p:nvSpPr>
            <p:spPr>
              <a:xfrm>
                <a:off x="5229441"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0" name="iS1ïḑê">
                <a:extLst>
                  <a:ext uri="{FF2B5EF4-FFF2-40B4-BE49-F238E27FC236}">
                    <a16:creationId xmlns:a16="http://schemas.microsoft.com/office/drawing/2014/main" id="{F38196EC-81B5-853C-605D-CDAC631D24FD}"/>
                  </a:ext>
                </a:extLst>
              </p:cNvPr>
              <p:cNvSpPr/>
              <p:nvPr/>
            </p:nvSpPr>
            <p:spPr>
              <a:xfrm>
                <a:off x="5488547"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1" name="îśḷíḋe">
                <a:extLst>
                  <a:ext uri="{FF2B5EF4-FFF2-40B4-BE49-F238E27FC236}">
                    <a16:creationId xmlns:a16="http://schemas.microsoft.com/office/drawing/2014/main" id="{D79A4D84-B484-1649-08DC-ECA3B59267A3}"/>
                  </a:ext>
                </a:extLst>
              </p:cNvPr>
              <p:cNvSpPr/>
              <p:nvPr/>
            </p:nvSpPr>
            <p:spPr>
              <a:xfrm>
                <a:off x="5358994"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2" name="îšľïḋè">
                <a:extLst>
                  <a:ext uri="{FF2B5EF4-FFF2-40B4-BE49-F238E27FC236}">
                    <a16:creationId xmlns:a16="http://schemas.microsoft.com/office/drawing/2014/main" id="{A8D4F049-B395-E85F-85D6-E0DC7D3F3615}"/>
                  </a:ext>
                </a:extLst>
              </p:cNvPr>
              <p:cNvSpPr/>
              <p:nvPr/>
            </p:nvSpPr>
            <p:spPr>
              <a:xfrm>
                <a:off x="5229441"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3" name="iṩḷîdè">
                <a:extLst>
                  <a:ext uri="{FF2B5EF4-FFF2-40B4-BE49-F238E27FC236}">
                    <a16:creationId xmlns:a16="http://schemas.microsoft.com/office/drawing/2014/main" id="{C860B291-81A1-863E-85B5-E3E6CB166690}"/>
                  </a:ext>
                </a:extLst>
              </p:cNvPr>
              <p:cNvSpPr/>
              <p:nvPr/>
            </p:nvSpPr>
            <p:spPr>
              <a:xfrm>
                <a:off x="5488547"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4" name="íṥļiḑè">
                <a:extLst>
                  <a:ext uri="{FF2B5EF4-FFF2-40B4-BE49-F238E27FC236}">
                    <a16:creationId xmlns:a16="http://schemas.microsoft.com/office/drawing/2014/main" id="{B192AF66-E6B1-4F46-EB5F-72A08832FB56}"/>
                  </a:ext>
                </a:extLst>
              </p:cNvPr>
              <p:cNvSpPr/>
              <p:nvPr/>
            </p:nvSpPr>
            <p:spPr>
              <a:xfrm>
                <a:off x="5358994"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5" name="íṩlîḋe">
                <a:extLst>
                  <a:ext uri="{FF2B5EF4-FFF2-40B4-BE49-F238E27FC236}">
                    <a16:creationId xmlns:a16="http://schemas.microsoft.com/office/drawing/2014/main" id="{8DC83E7C-531C-59AF-A777-F4A82B48CD54}"/>
                  </a:ext>
                </a:extLst>
              </p:cNvPr>
              <p:cNvSpPr/>
              <p:nvPr/>
            </p:nvSpPr>
            <p:spPr>
              <a:xfrm>
                <a:off x="5229441"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grpSp>
        <p:sp>
          <p:nvSpPr>
            <p:cNvPr id="22" name="ïś1íḓe">
              <a:extLst>
                <a:ext uri="{FF2B5EF4-FFF2-40B4-BE49-F238E27FC236}">
                  <a16:creationId xmlns:a16="http://schemas.microsoft.com/office/drawing/2014/main" id="{B9E55BBF-673E-49C5-BA4C-7840A713791C}"/>
                </a:ext>
              </a:extLst>
            </p:cNvPr>
            <p:cNvSpPr/>
            <p:nvPr/>
          </p:nvSpPr>
          <p:spPr>
            <a:xfrm>
              <a:off x="6043034" y="-1109758"/>
              <a:ext cx="585863" cy="585476"/>
            </a:xfrm>
            <a:custGeom>
              <a:avLst/>
              <a:gdLst>
                <a:gd name="connsiteX0" fmla="*/ 457121 w 585863"/>
                <a:gd name="connsiteY0" fmla="*/ 0 h 585476"/>
                <a:gd name="connsiteX1" fmla="*/ 345050 w 585863"/>
                <a:gd name="connsiteY1" fmla="*/ 0 h 585476"/>
                <a:gd name="connsiteX2" fmla="*/ 292912 w 585863"/>
                <a:gd name="connsiteY2" fmla="*/ 164111 h 585476"/>
                <a:gd name="connsiteX3" fmla="*/ 128742 w 585863"/>
                <a:gd name="connsiteY3" fmla="*/ 0 h 585476"/>
                <a:gd name="connsiteX4" fmla="*/ 16672 w 585863"/>
                <a:gd name="connsiteY4" fmla="*/ 0 h 585476"/>
                <a:gd name="connsiteX5" fmla="*/ 0 w 585863"/>
                <a:gd name="connsiteY5" fmla="*/ 128666 h 585476"/>
                <a:gd name="connsiteX6" fmla="*/ 164209 w 585863"/>
                <a:gd name="connsiteY6" fmla="*/ 292738 h 585476"/>
                <a:gd name="connsiteX7" fmla="*/ 0 w 585863"/>
                <a:gd name="connsiteY7" fmla="*/ 456849 h 585476"/>
                <a:gd name="connsiteX8" fmla="*/ 16672 w 585863"/>
                <a:gd name="connsiteY8" fmla="*/ 585476 h 585476"/>
                <a:gd name="connsiteX9" fmla="*/ 128742 w 585863"/>
                <a:gd name="connsiteY9" fmla="*/ 585476 h 585476"/>
                <a:gd name="connsiteX10" fmla="*/ 292912 w 585863"/>
                <a:gd name="connsiteY10" fmla="*/ 421404 h 585476"/>
                <a:gd name="connsiteX11" fmla="*/ 345050 w 585863"/>
                <a:gd name="connsiteY11" fmla="*/ 585476 h 585476"/>
                <a:gd name="connsiteX12" fmla="*/ 457121 w 585863"/>
                <a:gd name="connsiteY12" fmla="*/ 585476 h 585476"/>
                <a:gd name="connsiteX13" fmla="*/ 585863 w 585863"/>
                <a:gd name="connsiteY13" fmla="*/ 456849 h 585476"/>
                <a:gd name="connsiteX14" fmla="*/ 421655 w 585863"/>
                <a:gd name="connsiteY14" fmla="*/ 292738 h 585476"/>
                <a:gd name="connsiteX15" fmla="*/ 585863 w 585863"/>
                <a:gd name="connsiteY15" fmla="*/ 128666 h 585476"/>
                <a:gd name="connsiteX16" fmla="*/ 457121 w 585863"/>
                <a:gd name="connsiteY16"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863" h="585476">
                  <a:moveTo>
                    <a:pt x="457121" y="0"/>
                  </a:moveTo>
                  <a:lnTo>
                    <a:pt x="345050" y="0"/>
                  </a:lnTo>
                  <a:lnTo>
                    <a:pt x="292912" y="164111"/>
                  </a:lnTo>
                  <a:lnTo>
                    <a:pt x="128742" y="0"/>
                  </a:lnTo>
                  <a:lnTo>
                    <a:pt x="16672" y="0"/>
                  </a:lnTo>
                  <a:lnTo>
                    <a:pt x="0" y="128666"/>
                  </a:lnTo>
                  <a:lnTo>
                    <a:pt x="164209" y="292738"/>
                  </a:lnTo>
                  <a:lnTo>
                    <a:pt x="0" y="456849"/>
                  </a:lnTo>
                  <a:lnTo>
                    <a:pt x="16672" y="585476"/>
                  </a:lnTo>
                  <a:lnTo>
                    <a:pt x="128742" y="585476"/>
                  </a:lnTo>
                  <a:lnTo>
                    <a:pt x="292912" y="421404"/>
                  </a:lnTo>
                  <a:lnTo>
                    <a:pt x="345050" y="585476"/>
                  </a:lnTo>
                  <a:lnTo>
                    <a:pt x="457121" y="585476"/>
                  </a:lnTo>
                  <a:lnTo>
                    <a:pt x="585863" y="456849"/>
                  </a:lnTo>
                  <a:lnTo>
                    <a:pt x="421655" y="292738"/>
                  </a:lnTo>
                  <a:lnTo>
                    <a:pt x="585863" y="128666"/>
                  </a:lnTo>
                  <a:lnTo>
                    <a:pt x="457121" y="0"/>
                  </a:lnTo>
                  <a:close/>
                </a:path>
              </a:pathLst>
            </a:custGeom>
            <a:solidFill>
              <a:srgbClr val="000000"/>
            </a:solidFill>
            <a:ln w="3859" cap="flat">
              <a:noFill/>
              <a:prstDash val="solid"/>
              <a:miter/>
            </a:ln>
          </p:spPr>
          <p:txBody>
            <a:bodyPr rtlCol="0" anchor="ctr"/>
            <a:lstStyle/>
            <a:p>
              <a:endParaRPr lang="zh-CN" altLang="en-US"/>
            </a:p>
          </p:txBody>
        </p:sp>
        <p:sp>
          <p:nvSpPr>
            <p:cNvPr id="23" name="ïṣḻíḋé">
              <a:extLst>
                <a:ext uri="{FF2B5EF4-FFF2-40B4-BE49-F238E27FC236}">
                  <a16:creationId xmlns:a16="http://schemas.microsoft.com/office/drawing/2014/main" id="{2A424378-4957-DF1D-BC59-137116EBF4E1}"/>
                </a:ext>
              </a:extLst>
            </p:cNvPr>
            <p:cNvSpPr/>
            <p:nvPr/>
          </p:nvSpPr>
          <p:spPr>
            <a:xfrm>
              <a:off x="6033825" y="-1119015"/>
              <a:ext cx="604412" cy="604105"/>
            </a:xfrm>
            <a:custGeom>
              <a:avLst/>
              <a:gdLst>
                <a:gd name="connsiteX0" fmla="*/ 604497 w 604412"/>
                <a:gd name="connsiteY0" fmla="*/ 466105 h 604105"/>
                <a:gd name="connsiteX1" fmla="*/ 601757 w 604412"/>
                <a:gd name="connsiteY1" fmla="*/ 472701 h 604105"/>
                <a:gd name="connsiteX2" fmla="*/ 473053 w 604412"/>
                <a:gd name="connsiteY2" fmla="*/ 601367 h 604105"/>
                <a:gd name="connsiteX3" fmla="*/ 466415 w 604412"/>
                <a:gd name="connsiteY3" fmla="*/ 604105 h 604105"/>
                <a:gd name="connsiteX4" fmla="*/ 354499 w 604412"/>
                <a:gd name="connsiteY4" fmla="*/ 604105 h 604105"/>
                <a:gd name="connsiteX5" fmla="*/ 345622 w 604412"/>
                <a:gd name="connsiteY5" fmla="*/ 597587 h 604105"/>
                <a:gd name="connsiteX6" fmla="*/ 298116 w 604412"/>
                <a:gd name="connsiteY6" fmla="*/ 448132 h 604105"/>
                <a:gd name="connsiteX7" fmla="*/ 144791 w 604412"/>
                <a:gd name="connsiteY7" fmla="*/ 601367 h 604105"/>
                <a:gd name="connsiteX8" fmla="*/ 138192 w 604412"/>
                <a:gd name="connsiteY8" fmla="*/ 604105 h 604105"/>
                <a:gd name="connsiteX9" fmla="*/ 26275 w 604412"/>
                <a:gd name="connsiteY9" fmla="*/ 604105 h 604105"/>
                <a:gd name="connsiteX10" fmla="*/ 17013 w 604412"/>
                <a:gd name="connsiteY10" fmla="*/ 595967 h 604105"/>
                <a:gd name="connsiteX11" fmla="*/ 341 w 604412"/>
                <a:gd name="connsiteY11" fmla="*/ 467340 h 604105"/>
                <a:gd name="connsiteX12" fmla="*/ 3004 w 604412"/>
                <a:gd name="connsiteY12" fmla="*/ 459626 h 604105"/>
                <a:gd name="connsiteX13" fmla="*/ 160613 w 604412"/>
                <a:gd name="connsiteY13" fmla="*/ 302149 h 604105"/>
                <a:gd name="connsiteX14" fmla="*/ 2811 w 604412"/>
                <a:gd name="connsiteY14" fmla="*/ 144518 h 604105"/>
                <a:gd name="connsiteX15" fmla="*/ 149 w 604412"/>
                <a:gd name="connsiteY15" fmla="*/ 136804 h 604105"/>
                <a:gd name="connsiteX16" fmla="*/ 16820 w 604412"/>
                <a:gd name="connsiteY16" fmla="*/ 8138 h 604105"/>
                <a:gd name="connsiteX17" fmla="*/ 26082 w 604412"/>
                <a:gd name="connsiteY17" fmla="*/ 0 h 604105"/>
                <a:gd name="connsiteX18" fmla="*/ 137999 w 604412"/>
                <a:gd name="connsiteY18" fmla="*/ 0 h 604105"/>
                <a:gd name="connsiteX19" fmla="*/ 144598 w 604412"/>
                <a:gd name="connsiteY19" fmla="*/ 2739 h 604105"/>
                <a:gd name="connsiteX20" fmla="*/ 297923 w 604412"/>
                <a:gd name="connsiteY20" fmla="*/ 155973 h 604105"/>
                <a:gd name="connsiteX21" fmla="*/ 345430 w 604412"/>
                <a:gd name="connsiteY21" fmla="*/ 6518 h 604105"/>
                <a:gd name="connsiteX22" fmla="*/ 354306 w 604412"/>
                <a:gd name="connsiteY22" fmla="*/ 0 h 604105"/>
                <a:gd name="connsiteX23" fmla="*/ 466222 w 604412"/>
                <a:gd name="connsiteY23" fmla="*/ 0 h 604105"/>
                <a:gd name="connsiteX24" fmla="*/ 472860 w 604412"/>
                <a:gd name="connsiteY24" fmla="*/ 2739 h 604105"/>
                <a:gd name="connsiteX25" fmla="*/ 601564 w 604412"/>
                <a:gd name="connsiteY25" fmla="*/ 131404 h 604105"/>
                <a:gd name="connsiteX26" fmla="*/ 601609 w 604412"/>
                <a:gd name="connsiteY26" fmla="*/ 144550 h 604105"/>
                <a:gd name="connsiteX27" fmla="*/ 601564 w 604412"/>
                <a:gd name="connsiteY27" fmla="*/ 144595 h 604105"/>
                <a:gd name="connsiteX28" fmla="*/ 443993 w 604412"/>
                <a:gd name="connsiteY28" fmla="*/ 302072 h 604105"/>
                <a:gd name="connsiteX29" fmla="*/ 601564 w 604412"/>
                <a:gd name="connsiteY29" fmla="*/ 459549 h 604105"/>
                <a:gd name="connsiteX30" fmla="*/ 604497 w 604412"/>
                <a:gd name="connsiteY30" fmla="*/ 466105 h 604105"/>
                <a:gd name="connsiteX31" fmla="*/ 421610 w 604412"/>
                <a:gd name="connsiteY31" fmla="*/ 301995 h 604105"/>
                <a:gd name="connsiteX32" fmla="*/ 421610 w 604412"/>
                <a:gd name="connsiteY32" fmla="*/ 301995 h 604105"/>
                <a:gd name="connsiteX33" fmla="*/ 424350 w 604412"/>
                <a:gd name="connsiteY33" fmla="*/ 295399 h 604105"/>
                <a:gd name="connsiteX34" fmla="*/ 581921 w 604412"/>
                <a:gd name="connsiteY34" fmla="*/ 137807 h 604105"/>
                <a:gd name="connsiteX35" fmla="*/ 462556 w 604412"/>
                <a:gd name="connsiteY35" fmla="*/ 18475 h 604105"/>
                <a:gd name="connsiteX36" fmla="*/ 361214 w 604412"/>
                <a:gd name="connsiteY36" fmla="*/ 18475 h 604105"/>
                <a:gd name="connsiteX37" fmla="*/ 311044 w 604412"/>
                <a:gd name="connsiteY37" fmla="*/ 176067 h 604105"/>
                <a:gd name="connsiteX38" fmla="*/ 299235 w 604412"/>
                <a:gd name="connsiteY38" fmla="*/ 182099 h 604105"/>
                <a:gd name="connsiteX39" fmla="*/ 295608 w 604412"/>
                <a:gd name="connsiteY39" fmla="*/ 179924 h 604105"/>
                <a:gd name="connsiteX40" fmla="*/ 134023 w 604412"/>
                <a:gd name="connsiteY40" fmla="*/ 18590 h 604105"/>
                <a:gd name="connsiteX41" fmla="*/ 34032 w 604412"/>
                <a:gd name="connsiteY41" fmla="*/ 18590 h 604105"/>
                <a:gd name="connsiteX42" fmla="*/ 19020 w 604412"/>
                <a:gd name="connsiteY42" fmla="*/ 134567 h 604105"/>
                <a:gd name="connsiteX43" fmla="*/ 179948 w 604412"/>
                <a:gd name="connsiteY43" fmla="*/ 295399 h 604105"/>
                <a:gd name="connsiteX44" fmla="*/ 179948 w 604412"/>
                <a:gd name="connsiteY44" fmla="*/ 308590 h 604105"/>
                <a:gd name="connsiteX45" fmla="*/ 19174 w 604412"/>
                <a:gd name="connsiteY45" fmla="*/ 469500 h 604105"/>
                <a:gd name="connsiteX46" fmla="*/ 34186 w 604412"/>
                <a:gd name="connsiteY46" fmla="*/ 585206 h 604105"/>
                <a:gd name="connsiteX47" fmla="*/ 134023 w 604412"/>
                <a:gd name="connsiteY47" fmla="*/ 585206 h 604105"/>
                <a:gd name="connsiteX48" fmla="*/ 295453 w 604412"/>
                <a:gd name="connsiteY48" fmla="*/ 423834 h 604105"/>
                <a:gd name="connsiteX49" fmla="*/ 308713 w 604412"/>
                <a:gd name="connsiteY49" fmla="*/ 424066 h 604105"/>
                <a:gd name="connsiteX50" fmla="*/ 310890 w 604412"/>
                <a:gd name="connsiteY50" fmla="*/ 427691 h 604105"/>
                <a:gd name="connsiteX51" fmla="*/ 361059 w 604412"/>
                <a:gd name="connsiteY51" fmla="*/ 585283 h 604105"/>
                <a:gd name="connsiteX52" fmla="*/ 462401 w 604412"/>
                <a:gd name="connsiteY52" fmla="*/ 585283 h 604105"/>
                <a:gd name="connsiteX53" fmla="*/ 581766 w 604412"/>
                <a:gd name="connsiteY53" fmla="*/ 465990 h 604105"/>
                <a:gd name="connsiteX54" fmla="*/ 424195 w 604412"/>
                <a:gd name="connsiteY54" fmla="*/ 308474 h 604105"/>
                <a:gd name="connsiteX55" fmla="*/ 421610 w 604412"/>
                <a:gd name="connsiteY55" fmla="*/ 301995 h 60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4412" h="604105">
                  <a:moveTo>
                    <a:pt x="604497" y="466105"/>
                  </a:moveTo>
                  <a:cubicBezTo>
                    <a:pt x="604507" y="468583"/>
                    <a:pt x="603520" y="470960"/>
                    <a:pt x="601757" y="472701"/>
                  </a:cubicBezTo>
                  <a:lnTo>
                    <a:pt x="473053" y="601367"/>
                  </a:lnTo>
                  <a:cubicBezTo>
                    <a:pt x="471287" y="603116"/>
                    <a:pt x="468902" y="604100"/>
                    <a:pt x="466415" y="604105"/>
                  </a:cubicBezTo>
                  <a:lnTo>
                    <a:pt x="354499" y="604105"/>
                  </a:lnTo>
                  <a:cubicBezTo>
                    <a:pt x="350440" y="604081"/>
                    <a:pt x="346859" y="601450"/>
                    <a:pt x="345622" y="597587"/>
                  </a:cubicBezTo>
                  <a:lnTo>
                    <a:pt x="298116" y="448132"/>
                  </a:lnTo>
                  <a:lnTo>
                    <a:pt x="144791" y="601367"/>
                  </a:lnTo>
                  <a:cubicBezTo>
                    <a:pt x="143039" y="603114"/>
                    <a:pt x="140667" y="604098"/>
                    <a:pt x="138192" y="604105"/>
                  </a:cubicBezTo>
                  <a:lnTo>
                    <a:pt x="26275" y="604105"/>
                  </a:lnTo>
                  <a:cubicBezTo>
                    <a:pt x="21586" y="604088"/>
                    <a:pt x="17630" y="600612"/>
                    <a:pt x="17013" y="595967"/>
                  </a:cubicBezTo>
                  <a:lnTo>
                    <a:pt x="341" y="467340"/>
                  </a:lnTo>
                  <a:cubicBezTo>
                    <a:pt x="26" y="464499"/>
                    <a:pt x="1004" y="461668"/>
                    <a:pt x="3004" y="459626"/>
                  </a:cubicBezTo>
                  <a:lnTo>
                    <a:pt x="160613" y="302149"/>
                  </a:lnTo>
                  <a:lnTo>
                    <a:pt x="2811" y="144518"/>
                  </a:lnTo>
                  <a:cubicBezTo>
                    <a:pt x="796" y="142485"/>
                    <a:pt x="-184" y="139646"/>
                    <a:pt x="149" y="136804"/>
                  </a:cubicBezTo>
                  <a:lnTo>
                    <a:pt x="16820" y="8138"/>
                  </a:lnTo>
                  <a:cubicBezTo>
                    <a:pt x="17438" y="3493"/>
                    <a:pt x="21393" y="17"/>
                    <a:pt x="26082" y="0"/>
                  </a:cubicBezTo>
                  <a:lnTo>
                    <a:pt x="137999" y="0"/>
                  </a:lnTo>
                  <a:cubicBezTo>
                    <a:pt x="140477" y="-10"/>
                    <a:pt x="142856" y="977"/>
                    <a:pt x="144598" y="2739"/>
                  </a:cubicBezTo>
                  <a:lnTo>
                    <a:pt x="297923" y="155973"/>
                  </a:lnTo>
                  <a:lnTo>
                    <a:pt x="345430" y="6518"/>
                  </a:lnTo>
                  <a:cubicBezTo>
                    <a:pt x="346645" y="2640"/>
                    <a:pt x="350240" y="0"/>
                    <a:pt x="354306" y="0"/>
                  </a:cubicBezTo>
                  <a:lnTo>
                    <a:pt x="466222" y="0"/>
                  </a:lnTo>
                  <a:cubicBezTo>
                    <a:pt x="468712" y="-12"/>
                    <a:pt x="471103" y="974"/>
                    <a:pt x="472860" y="2739"/>
                  </a:cubicBezTo>
                  <a:lnTo>
                    <a:pt x="601564" y="131404"/>
                  </a:lnTo>
                  <a:cubicBezTo>
                    <a:pt x="605209" y="135022"/>
                    <a:pt x="605229" y="140907"/>
                    <a:pt x="601609" y="144550"/>
                  </a:cubicBezTo>
                  <a:cubicBezTo>
                    <a:pt x="601594" y="144565"/>
                    <a:pt x="601579" y="144580"/>
                    <a:pt x="601564" y="144595"/>
                  </a:cubicBezTo>
                  <a:lnTo>
                    <a:pt x="443993" y="302072"/>
                  </a:lnTo>
                  <a:lnTo>
                    <a:pt x="601564" y="459549"/>
                  </a:lnTo>
                  <a:cubicBezTo>
                    <a:pt x="603381" y="461253"/>
                    <a:pt x="604438" y="463615"/>
                    <a:pt x="604497" y="466105"/>
                  </a:cubicBezTo>
                  <a:close/>
                  <a:moveTo>
                    <a:pt x="421610" y="301995"/>
                  </a:moveTo>
                  <a:lnTo>
                    <a:pt x="421610" y="301995"/>
                  </a:lnTo>
                  <a:cubicBezTo>
                    <a:pt x="421617" y="299521"/>
                    <a:pt x="422602" y="297150"/>
                    <a:pt x="424350" y="295399"/>
                  </a:cubicBezTo>
                  <a:lnTo>
                    <a:pt x="581921" y="137807"/>
                  </a:lnTo>
                  <a:lnTo>
                    <a:pt x="462556" y="18475"/>
                  </a:lnTo>
                  <a:lnTo>
                    <a:pt x="361214" y="18475"/>
                  </a:lnTo>
                  <a:lnTo>
                    <a:pt x="311044" y="176067"/>
                  </a:lnTo>
                  <a:cubicBezTo>
                    <a:pt x="309450" y="180992"/>
                    <a:pt x="304163" y="183693"/>
                    <a:pt x="299235" y="182099"/>
                  </a:cubicBezTo>
                  <a:cubicBezTo>
                    <a:pt x="297876" y="181660"/>
                    <a:pt x="296635" y="180916"/>
                    <a:pt x="295608" y="179924"/>
                  </a:cubicBezTo>
                  <a:lnTo>
                    <a:pt x="134023" y="18590"/>
                  </a:lnTo>
                  <a:lnTo>
                    <a:pt x="34032" y="18590"/>
                  </a:lnTo>
                  <a:lnTo>
                    <a:pt x="19020" y="134567"/>
                  </a:lnTo>
                  <a:lnTo>
                    <a:pt x="179948" y="295399"/>
                  </a:lnTo>
                  <a:cubicBezTo>
                    <a:pt x="183447" y="299101"/>
                    <a:pt x="183447" y="304889"/>
                    <a:pt x="179948" y="308590"/>
                  </a:cubicBezTo>
                  <a:lnTo>
                    <a:pt x="19174" y="469500"/>
                  </a:lnTo>
                  <a:lnTo>
                    <a:pt x="34186" y="585206"/>
                  </a:lnTo>
                  <a:lnTo>
                    <a:pt x="134023" y="585206"/>
                  </a:lnTo>
                  <a:lnTo>
                    <a:pt x="295453" y="423834"/>
                  </a:lnTo>
                  <a:cubicBezTo>
                    <a:pt x="299179" y="420238"/>
                    <a:pt x="305116" y="420342"/>
                    <a:pt x="308713" y="424066"/>
                  </a:cubicBezTo>
                  <a:cubicBezTo>
                    <a:pt x="309705" y="425093"/>
                    <a:pt x="310450" y="426333"/>
                    <a:pt x="310890" y="427691"/>
                  </a:cubicBezTo>
                  <a:lnTo>
                    <a:pt x="361059" y="585283"/>
                  </a:lnTo>
                  <a:lnTo>
                    <a:pt x="462401" y="585283"/>
                  </a:lnTo>
                  <a:lnTo>
                    <a:pt x="581766" y="465990"/>
                  </a:lnTo>
                  <a:lnTo>
                    <a:pt x="424195" y="308474"/>
                  </a:lnTo>
                  <a:cubicBezTo>
                    <a:pt x="422532" y="306727"/>
                    <a:pt x="421605" y="304407"/>
                    <a:pt x="421610" y="301995"/>
                  </a:cubicBezTo>
                  <a:close/>
                </a:path>
              </a:pathLst>
            </a:custGeom>
            <a:solidFill>
              <a:srgbClr val="000000"/>
            </a:solidFill>
            <a:ln w="3859" cap="flat">
              <a:noFill/>
              <a:prstDash val="solid"/>
              <a:miter/>
            </a:ln>
          </p:spPr>
          <p:txBody>
            <a:bodyPr rtlCol="0" anchor="ctr"/>
            <a:lstStyle/>
            <a:p>
              <a:endParaRPr lang="zh-CN" altLang="en-US"/>
            </a:p>
          </p:txBody>
        </p:sp>
        <p:sp>
          <p:nvSpPr>
            <p:cNvPr id="24" name="iSḻîḍe">
              <a:extLst>
                <a:ext uri="{FF2B5EF4-FFF2-40B4-BE49-F238E27FC236}">
                  <a16:creationId xmlns:a16="http://schemas.microsoft.com/office/drawing/2014/main" id="{45688D97-CD3E-998E-3445-69F768846379}"/>
                </a:ext>
              </a:extLst>
            </p:cNvPr>
            <p:cNvSpPr/>
            <p:nvPr/>
          </p:nvSpPr>
          <p:spPr>
            <a:xfrm>
              <a:off x="5930963" y="-1109758"/>
              <a:ext cx="585863" cy="585476"/>
            </a:xfrm>
            <a:custGeom>
              <a:avLst/>
              <a:gdLst>
                <a:gd name="connsiteX0" fmla="*/ 457121 w 585863"/>
                <a:gd name="connsiteY0" fmla="*/ 0 h 585476"/>
                <a:gd name="connsiteX1" fmla="*/ 292912 w 585863"/>
                <a:gd name="connsiteY1" fmla="*/ 164111 h 585476"/>
                <a:gd name="connsiteX2" fmla="*/ 128743 w 585863"/>
                <a:gd name="connsiteY2" fmla="*/ 0 h 585476"/>
                <a:gd name="connsiteX3" fmla="*/ 0 w 585863"/>
                <a:gd name="connsiteY3" fmla="*/ 128666 h 585476"/>
                <a:gd name="connsiteX4" fmla="*/ 164209 w 585863"/>
                <a:gd name="connsiteY4" fmla="*/ 292738 h 585476"/>
                <a:gd name="connsiteX5" fmla="*/ 0 w 585863"/>
                <a:gd name="connsiteY5" fmla="*/ 456810 h 585476"/>
                <a:gd name="connsiteX6" fmla="*/ 128743 w 585863"/>
                <a:gd name="connsiteY6" fmla="*/ 585476 h 585476"/>
                <a:gd name="connsiteX7" fmla="*/ 292912 w 585863"/>
                <a:gd name="connsiteY7" fmla="*/ 421404 h 585476"/>
                <a:gd name="connsiteX8" fmla="*/ 457121 w 585863"/>
                <a:gd name="connsiteY8" fmla="*/ 585476 h 585476"/>
                <a:gd name="connsiteX9" fmla="*/ 585863 w 585863"/>
                <a:gd name="connsiteY9" fmla="*/ 456810 h 585476"/>
                <a:gd name="connsiteX10" fmla="*/ 421655 w 585863"/>
                <a:gd name="connsiteY10" fmla="*/ 292738 h 585476"/>
                <a:gd name="connsiteX11" fmla="*/ 585863 w 585863"/>
                <a:gd name="connsiteY11" fmla="*/ 128666 h 585476"/>
                <a:gd name="connsiteX12" fmla="*/ 457121 w 585863"/>
                <a:gd name="connsiteY12"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5863" h="585476">
                  <a:moveTo>
                    <a:pt x="457121" y="0"/>
                  </a:moveTo>
                  <a:lnTo>
                    <a:pt x="292912" y="164111"/>
                  </a:lnTo>
                  <a:lnTo>
                    <a:pt x="128743" y="0"/>
                  </a:lnTo>
                  <a:lnTo>
                    <a:pt x="0" y="128666"/>
                  </a:lnTo>
                  <a:lnTo>
                    <a:pt x="164209" y="292738"/>
                  </a:lnTo>
                  <a:lnTo>
                    <a:pt x="0" y="456810"/>
                  </a:lnTo>
                  <a:lnTo>
                    <a:pt x="128743" y="585476"/>
                  </a:lnTo>
                  <a:lnTo>
                    <a:pt x="292912" y="421404"/>
                  </a:lnTo>
                  <a:lnTo>
                    <a:pt x="457121" y="585476"/>
                  </a:lnTo>
                  <a:lnTo>
                    <a:pt x="585863" y="456810"/>
                  </a:lnTo>
                  <a:lnTo>
                    <a:pt x="421655" y="292738"/>
                  </a:lnTo>
                  <a:lnTo>
                    <a:pt x="585863" y="128666"/>
                  </a:lnTo>
                  <a:lnTo>
                    <a:pt x="457121" y="0"/>
                  </a:lnTo>
                  <a:close/>
                </a:path>
              </a:pathLst>
            </a:custGeom>
            <a:solidFill>
              <a:srgbClr val="DBFE87"/>
            </a:solidFill>
            <a:ln w="3859" cap="flat">
              <a:noFill/>
              <a:prstDash val="solid"/>
              <a:miter/>
            </a:ln>
          </p:spPr>
          <p:txBody>
            <a:bodyPr rtlCol="0" anchor="ctr"/>
            <a:lstStyle/>
            <a:p>
              <a:endParaRPr lang="zh-CN" altLang="en-US"/>
            </a:p>
          </p:txBody>
        </p:sp>
        <p:sp>
          <p:nvSpPr>
            <p:cNvPr id="25" name="îṣḻîḑe">
              <a:extLst>
                <a:ext uri="{FF2B5EF4-FFF2-40B4-BE49-F238E27FC236}">
                  <a16:creationId xmlns:a16="http://schemas.microsoft.com/office/drawing/2014/main" id="{37DE651F-08AE-CC24-2DD5-46C7A0BD0582}"/>
                </a:ext>
              </a:extLst>
            </p:cNvPr>
            <p:cNvSpPr/>
            <p:nvPr/>
          </p:nvSpPr>
          <p:spPr>
            <a:xfrm>
              <a:off x="5921646" y="-1118948"/>
              <a:ext cx="604526" cy="603916"/>
            </a:xfrm>
            <a:custGeom>
              <a:avLst/>
              <a:gdLst>
                <a:gd name="connsiteX0" fmla="*/ 604605 w 604526"/>
                <a:gd name="connsiteY0" fmla="*/ 137740 h 603916"/>
                <a:gd name="connsiteX1" fmla="*/ 601865 w 604526"/>
                <a:gd name="connsiteY1" fmla="*/ 144335 h 603916"/>
                <a:gd name="connsiteX2" fmla="*/ 444294 w 604526"/>
                <a:gd name="connsiteY2" fmla="*/ 301812 h 603916"/>
                <a:gd name="connsiteX3" fmla="*/ 601865 w 604526"/>
                <a:gd name="connsiteY3" fmla="*/ 459289 h 603916"/>
                <a:gd name="connsiteX4" fmla="*/ 601910 w 604526"/>
                <a:gd name="connsiteY4" fmla="*/ 472434 h 603916"/>
                <a:gd name="connsiteX5" fmla="*/ 601865 w 604526"/>
                <a:gd name="connsiteY5" fmla="*/ 472479 h 603916"/>
                <a:gd name="connsiteX6" fmla="*/ 473161 w 604526"/>
                <a:gd name="connsiteY6" fmla="*/ 601184 h 603916"/>
                <a:gd name="connsiteX7" fmla="*/ 459924 w 604526"/>
                <a:gd name="connsiteY7" fmla="*/ 601184 h 603916"/>
                <a:gd name="connsiteX8" fmla="*/ 302353 w 604526"/>
                <a:gd name="connsiteY8" fmla="*/ 443668 h 603916"/>
                <a:gd name="connsiteX9" fmla="*/ 144744 w 604526"/>
                <a:gd name="connsiteY9" fmla="*/ 601145 h 603916"/>
                <a:gd name="connsiteX10" fmla="*/ 131545 w 604526"/>
                <a:gd name="connsiteY10" fmla="*/ 601145 h 603916"/>
                <a:gd name="connsiteX11" fmla="*/ 2803 w 604526"/>
                <a:gd name="connsiteY11" fmla="*/ 472479 h 603916"/>
                <a:gd name="connsiteX12" fmla="*/ 102 w 604526"/>
                <a:gd name="connsiteY12" fmla="*/ 465884 h 603916"/>
                <a:gd name="connsiteX13" fmla="*/ 102 w 604526"/>
                <a:gd name="connsiteY13" fmla="*/ 465884 h 603916"/>
                <a:gd name="connsiteX14" fmla="*/ 2803 w 604526"/>
                <a:gd name="connsiteY14" fmla="*/ 459289 h 603916"/>
                <a:gd name="connsiteX15" fmla="*/ 160412 w 604526"/>
                <a:gd name="connsiteY15" fmla="*/ 301812 h 603916"/>
                <a:gd name="connsiteX16" fmla="*/ 2803 w 604526"/>
                <a:gd name="connsiteY16" fmla="*/ 144335 h 603916"/>
                <a:gd name="connsiteX17" fmla="*/ 2803 w 604526"/>
                <a:gd name="connsiteY17" fmla="*/ 131106 h 603916"/>
                <a:gd name="connsiteX18" fmla="*/ 131546 w 604526"/>
                <a:gd name="connsiteY18" fmla="*/ 2748 h 603916"/>
                <a:gd name="connsiteX19" fmla="*/ 144699 w 604526"/>
                <a:gd name="connsiteY19" fmla="*/ 2703 h 603916"/>
                <a:gd name="connsiteX20" fmla="*/ 144744 w 604526"/>
                <a:gd name="connsiteY20" fmla="*/ 2748 h 603916"/>
                <a:gd name="connsiteX21" fmla="*/ 302353 w 604526"/>
                <a:gd name="connsiteY21" fmla="*/ 160225 h 603916"/>
                <a:gd name="connsiteX22" fmla="*/ 459924 w 604526"/>
                <a:gd name="connsiteY22" fmla="*/ 2748 h 603916"/>
                <a:gd name="connsiteX23" fmla="*/ 473131 w 604526"/>
                <a:gd name="connsiteY23" fmla="*/ 2719 h 603916"/>
                <a:gd name="connsiteX24" fmla="*/ 473160 w 604526"/>
                <a:gd name="connsiteY24" fmla="*/ 2748 h 603916"/>
                <a:gd name="connsiteX25" fmla="*/ 601865 w 604526"/>
                <a:gd name="connsiteY25" fmla="*/ 131376 h 603916"/>
                <a:gd name="connsiteX26" fmla="*/ 604605 w 604526"/>
                <a:gd name="connsiteY26" fmla="*/ 137740 h 603916"/>
                <a:gd name="connsiteX27" fmla="*/ 466523 w 604526"/>
                <a:gd name="connsiteY27" fmla="*/ 581282 h 603916"/>
                <a:gd name="connsiteX28" fmla="*/ 581951 w 604526"/>
                <a:gd name="connsiteY28" fmla="*/ 466000 h 603916"/>
                <a:gd name="connsiteX29" fmla="*/ 424342 w 604526"/>
                <a:gd name="connsiteY29" fmla="*/ 308523 h 603916"/>
                <a:gd name="connsiteX30" fmla="*/ 424342 w 604526"/>
                <a:gd name="connsiteY30" fmla="*/ 295332 h 603916"/>
                <a:gd name="connsiteX31" fmla="*/ 581951 w 604526"/>
                <a:gd name="connsiteY31" fmla="*/ 137740 h 603916"/>
                <a:gd name="connsiteX32" fmla="*/ 466407 w 604526"/>
                <a:gd name="connsiteY32" fmla="*/ 22264 h 603916"/>
                <a:gd name="connsiteX33" fmla="*/ 308837 w 604526"/>
                <a:gd name="connsiteY33" fmla="*/ 179780 h 603916"/>
                <a:gd name="connsiteX34" fmla="*/ 295638 w 604526"/>
                <a:gd name="connsiteY34" fmla="*/ 179780 h 603916"/>
                <a:gd name="connsiteX35" fmla="*/ 138145 w 604526"/>
                <a:gd name="connsiteY35" fmla="*/ 22380 h 603916"/>
                <a:gd name="connsiteX36" fmla="*/ 22639 w 604526"/>
                <a:gd name="connsiteY36" fmla="*/ 137740 h 603916"/>
                <a:gd name="connsiteX37" fmla="*/ 180249 w 604526"/>
                <a:gd name="connsiteY37" fmla="*/ 295217 h 603916"/>
                <a:gd name="connsiteX38" fmla="*/ 182989 w 604526"/>
                <a:gd name="connsiteY38" fmla="*/ 301812 h 603916"/>
                <a:gd name="connsiteX39" fmla="*/ 182989 w 604526"/>
                <a:gd name="connsiteY39" fmla="*/ 301812 h 603916"/>
                <a:gd name="connsiteX40" fmla="*/ 180249 w 604526"/>
                <a:gd name="connsiteY40" fmla="*/ 308407 h 603916"/>
                <a:gd name="connsiteX41" fmla="*/ 22639 w 604526"/>
                <a:gd name="connsiteY41" fmla="*/ 465884 h 603916"/>
                <a:gd name="connsiteX42" fmla="*/ 138145 w 604526"/>
                <a:gd name="connsiteY42" fmla="*/ 581282 h 603916"/>
                <a:gd name="connsiteX43" fmla="*/ 295754 w 604526"/>
                <a:gd name="connsiteY43" fmla="*/ 423805 h 603916"/>
                <a:gd name="connsiteX44" fmla="*/ 308952 w 604526"/>
                <a:gd name="connsiteY44" fmla="*/ 423805 h 60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4526" h="603916">
                  <a:moveTo>
                    <a:pt x="604605" y="137740"/>
                  </a:moveTo>
                  <a:cubicBezTo>
                    <a:pt x="604606" y="140215"/>
                    <a:pt x="603620" y="142589"/>
                    <a:pt x="601865" y="144335"/>
                  </a:cubicBezTo>
                  <a:lnTo>
                    <a:pt x="444294" y="301812"/>
                  </a:lnTo>
                  <a:lnTo>
                    <a:pt x="601865" y="459289"/>
                  </a:lnTo>
                  <a:cubicBezTo>
                    <a:pt x="605510" y="462906"/>
                    <a:pt x="605530" y="468791"/>
                    <a:pt x="601910" y="472434"/>
                  </a:cubicBezTo>
                  <a:cubicBezTo>
                    <a:pt x="601895" y="472449"/>
                    <a:pt x="601880" y="472464"/>
                    <a:pt x="601865" y="472479"/>
                  </a:cubicBezTo>
                  <a:lnTo>
                    <a:pt x="473161" y="601184"/>
                  </a:lnTo>
                  <a:cubicBezTo>
                    <a:pt x="469502" y="604827"/>
                    <a:pt x="463583" y="604827"/>
                    <a:pt x="459924" y="601184"/>
                  </a:cubicBezTo>
                  <a:lnTo>
                    <a:pt x="302353" y="443668"/>
                  </a:lnTo>
                  <a:lnTo>
                    <a:pt x="144744" y="601145"/>
                  </a:lnTo>
                  <a:cubicBezTo>
                    <a:pt x="141089" y="604763"/>
                    <a:pt x="135200" y="604763"/>
                    <a:pt x="131545" y="601145"/>
                  </a:cubicBezTo>
                  <a:lnTo>
                    <a:pt x="2803" y="472479"/>
                  </a:lnTo>
                  <a:cubicBezTo>
                    <a:pt x="1066" y="470724"/>
                    <a:pt x="94" y="468353"/>
                    <a:pt x="102" y="465884"/>
                  </a:cubicBezTo>
                  <a:lnTo>
                    <a:pt x="102" y="465884"/>
                  </a:lnTo>
                  <a:cubicBezTo>
                    <a:pt x="94" y="463415"/>
                    <a:pt x="1065" y="461044"/>
                    <a:pt x="2803" y="459289"/>
                  </a:cubicBezTo>
                  <a:lnTo>
                    <a:pt x="160412" y="301812"/>
                  </a:lnTo>
                  <a:lnTo>
                    <a:pt x="2803" y="144335"/>
                  </a:lnTo>
                  <a:cubicBezTo>
                    <a:pt x="-821" y="140669"/>
                    <a:pt x="-821" y="134772"/>
                    <a:pt x="2803" y="131106"/>
                  </a:cubicBezTo>
                  <a:lnTo>
                    <a:pt x="131546" y="2748"/>
                  </a:lnTo>
                  <a:cubicBezTo>
                    <a:pt x="135165" y="-894"/>
                    <a:pt x="141054" y="-914"/>
                    <a:pt x="144699" y="2703"/>
                  </a:cubicBezTo>
                  <a:cubicBezTo>
                    <a:pt x="144714" y="2718"/>
                    <a:pt x="144729" y="2733"/>
                    <a:pt x="144744" y="2748"/>
                  </a:cubicBezTo>
                  <a:lnTo>
                    <a:pt x="302353" y="160225"/>
                  </a:lnTo>
                  <a:lnTo>
                    <a:pt x="459924" y="2748"/>
                  </a:lnTo>
                  <a:cubicBezTo>
                    <a:pt x="463563" y="-905"/>
                    <a:pt x="469476" y="-918"/>
                    <a:pt x="473131" y="2719"/>
                  </a:cubicBezTo>
                  <a:cubicBezTo>
                    <a:pt x="473141" y="2729"/>
                    <a:pt x="473151" y="2739"/>
                    <a:pt x="473160" y="2748"/>
                  </a:cubicBezTo>
                  <a:lnTo>
                    <a:pt x="601865" y="131376"/>
                  </a:lnTo>
                  <a:cubicBezTo>
                    <a:pt x="603564" y="133065"/>
                    <a:pt x="604546" y="135345"/>
                    <a:pt x="604605" y="137740"/>
                  </a:cubicBezTo>
                  <a:close/>
                  <a:moveTo>
                    <a:pt x="466523" y="581282"/>
                  </a:moveTo>
                  <a:lnTo>
                    <a:pt x="581951" y="466000"/>
                  </a:lnTo>
                  <a:lnTo>
                    <a:pt x="424342" y="308523"/>
                  </a:lnTo>
                  <a:cubicBezTo>
                    <a:pt x="420824" y="304829"/>
                    <a:pt x="420824" y="299026"/>
                    <a:pt x="424342" y="295332"/>
                  </a:cubicBezTo>
                  <a:lnTo>
                    <a:pt x="581951" y="137740"/>
                  </a:lnTo>
                  <a:lnTo>
                    <a:pt x="466407" y="22264"/>
                  </a:lnTo>
                  <a:lnTo>
                    <a:pt x="308837" y="179780"/>
                  </a:lnTo>
                  <a:cubicBezTo>
                    <a:pt x="305182" y="183398"/>
                    <a:pt x="299293" y="183398"/>
                    <a:pt x="295638" y="179780"/>
                  </a:cubicBezTo>
                  <a:lnTo>
                    <a:pt x="138145" y="22380"/>
                  </a:lnTo>
                  <a:lnTo>
                    <a:pt x="22639" y="137740"/>
                  </a:lnTo>
                  <a:lnTo>
                    <a:pt x="180249" y="295217"/>
                  </a:lnTo>
                  <a:cubicBezTo>
                    <a:pt x="181997" y="296967"/>
                    <a:pt x="182982" y="299338"/>
                    <a:pt x="182989" y="301812"/>
                  </a:cubicBezTo>
                  <a:lnTo>
                    <a:pt x="182989" y="301812"/>
                  </a:lnTo>
                  <a:cubicBezTo>
                    <a:pt x="182982" y="304285"/>
                    <a:pt x="181997" y="306656"/>
                    <a:pt x="180249" y="308407"/>
                  </a:cubicBezTo>
                  <a:lnTo>
                    <a:pt x="22639" y="465884"/>
                  </a:lnTo>
                  <a:lnTo>
                    <a:pt x="138145" y="581282"/>
                  </a:lnTo>
                  <a:lnTo>
                    <a:pt x="295754" y="423805"/>
                  </a:lnTo>
                  <a:cubicBezTo>
                    <a:pt x="299409" y="420188"/>
                    <a:pt x="305297" y="420188"/>
                    <a:pt x="308952" y="423805"/>
                  </a:cubicBezTo>
                  <a:close/>
                </a:path>
              </a:pathLst>
            </a:custGeom>
            <a:solidFill>
              <a:srgbClr val="000000"/>
            </a:solidFill>
            <a:ln w="3859" cap="flat">
              <a:noFill/>
              <a:prstDash val="solid"/>
              <a:miter/>
            </a:ln>
          </p:spPr>
          <p:txBody>
            <a:bodyPr rtlCol="0" anchor="ctr"/>
            <a:lstStyle/>
            <a:p>
              <a:endParaRPr lang="zh-CN" altLang="en-US"/>
            </a:p>
          </p:txBody>
        </p:sp>
        <p:sp>
          <p:nvSpPr>
            <p:cNvPr id="26" name="iṡļíďê">
              <a:extLst>
                <a:ext uri="{FF2B5EF4-FFF2-40B4-BE49-F238E27FC236}">
                  <a16:creationId xmlns:a16="http://schemas.microsoft.com/office/drawing/2014/main" id="{DDEC638B-FD37-4D61-ED67-6E592CB838A0}"/>
                </a:ext>
              </a:extLst>
            </p:cNvPr>
            <p:cNvSpPr/>
            <p:nvPr/>
          </p:nvSpPr>
          <p:spPr>
            <a:xfrm>
              <a:off x="7442414" y="-95589"/>
              <a:ext cx="1027894" cy="1185531"/>
            </a:xfrm>
            <a:custGeom>
              <a:avLst/>
              <a:gdLst>
                <a:gd name="connsiteX0" fmla="*/ 514275 w 1027894"/>
                <a:gd name="connsiteY0" fmla="*/ 0 h 1185531"/>
                <a:gd name="connsiteX1" fmla="*/ 386 w 1027894"/>
                <a:gd name="connsiteY1" fmla="*/ 296171 h 1185531"/>
                <a:gd name="connsiteX2" fmla="*/ 0 w 1027894"/>
                <a:gd name="connsiteY2" fmla="*/ 889014 h 1185531"/>
                <a:gd name="connsiteX3" fmla="*/ 513542 w 1027894"/>
                <a:gd name="connsiteY3" fmla="*/ 1185531 h 1185531"/>
                <a:gd name="connsiteX4" fmla="*/ 1027470 w 1027894"/>
                <a:gd name="connsiteY4" fmla="*/ 889284 h 1185531"/>
                <a:gd name="connsiteX5" fmla="*/ 1027894 w 1027894"/>
                <a:gd name="connsiteY5" fmla="*/ 296518 h 1185531"/>
                <a:gd name="connsiteX6" fmla="*/ 514275 w 1027894"/>
                <a:gd name="connsiteY6" fmla="*/ 0 h 118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7894" h="1185531">
                  <a:moveTo>
                    <a:pt x="514275" y="0"/>
                  </a:moveTo>
                  <a:lnTo>
                    <a:pt x="386" y="296171"/>
                  </a:lnTo>
                  <a:lnTo>
                    <a:pt x="0" y="889014"/>
                  </a:lnTo>
                  <a:lnTo>
                    <a:pt x="513542" y="1185531"/>
                  </a:lnTo>
                  <a:lnTo>
                    <a:pt x="1027470" y="889284"/>
                  </a:lnTo>
                  <a:lnTo>
                    <a:pt x="1027894" y="296518"/>
                  </a:lnTo>
                  <a:lnTo>
                    <a:pt x="514275" y="0"/>
                  </a:lnTo>
                  <a:close/>
                </a:path>
              </a:pathLst>
            </a:custGeom>
            <a:solidFill>
              <a:srgbClr val="000000"/>
            </a:solidFill>
            <a:ln w="3859" cap="flat">
              <a:noFill/>
              <a:prstDash val="solid"/>
              <a:miter/>
            </a:ln>
          </p:spPr>
          <p:txBody>
            <a:bodyPr rtlCol="0" anchor="ctr"/>
            <a:lstStyle/>
            <a:p>
              <a:endParaRPr lang="zh-CN" altLang="en-US"/>
            </a:p>
          </p:txBody>
        </p:sp>
        <p:sp>
          <p:nvSpPr>
            <p:cNvPr id="27" name="ïSļide">
              <a:extLst>
                <a:ext uri="{FF2B5EF4-FFF2-40B4-BE49-F238E27FC236}">
                  <a16:creationId xmlns:a16="http://schemas.microsoft.com/office/drawing/2014/main" id="{ADFBDEAB-C562-F34F-320A-4ADD6BE09F81}"/>
                </a:ext>
              </a:extLst>
            </p:cNvPr>
            <p:cNvSpPr/>
            <p:nvPr/>
          </p:nvSpPr>
          <p:spPr>
            <a:xfrm>
              <a:off x="7428058" y="-109943"/>
              <a:ext cx="1056606" cy="1214194"/>
            </a:xfrm>
            <a:custGeom>
              <a:avLst/>
              <a:gdLst>
                <a:gd name="connsiteX0" fmla="*/ 527983 w 1056606"/>
                <a:gd name="connsiteY0" fmla="*/ 1214195 h 1214194"/>
                <a:gd name="connsiteX1" fmla="*/ 520805 w 1056606"/>
                <a:gd name="connsiteY1" fmla="*/ 1212267 h 1214194"/>
                <a:gd name="connsiteX2" fmla="*/ 7263 w 1056606"/>
                <a:gd name="connsiteY2" fmla="*/ 915749 h 1214194"/>
                <a:gd name="connsiteX3" fmla="*/ 85 w 1056606"/>
                <a:gd name="connsiteY3" fmla="*/ 903330 h 1214194"/>
                <a:gd name="connsiteX4" fmla="*/ 509 w 1056606"/>
                <a:gd name="connsiteY4" fmla="*/ 310525 h 1214194"/>
                <a:gd name="connsiteX5" fmla="*/ 7687 w 1056606"/>
                <a:gd name="connsiteY5" fmla="*/ 298106 h 1214194"/>
                <a:gd name="connsiteX6" fmla="*/ 521576 w 1056606"/>
                <a:gd name="connsiteY6" fmla="*/ 1935 h 1214194"/>
                <a:gd name="connsiteX7" fmla="*/ 535894 w 1056606"/>
                <a:gd name="connsiteY7" fmla="*/ 1935 h 1214194"/>
                <a:gd name="connsiteX8" fmla="*/ 1049513 w 1056606"/>
                <a:gd name="connsiteY8" fmla="*/ 298453 h 1214194"/>
                <a:gd name="connsiteX9" fmla="*/ 1056691 w 1056606"/>
                <a:gd name="connsiteY9" fmla="*/ 310872 h 1214194"/>
                <a:gd name="connsiteX10" fmla="*/ 1056267 w 1056606"/>
                <a:gd name="connsiteY10" fmla="*/ 903638 h 1214194"/>
                <a:gd name="connsiteX11" fmla="*/ 1049089 w 1056606"/>
                <a:gd name="connsiteY11" fmla="*/ 916057 h 1214194"/>
                <a:gd name="connsiteX12" fmla="*/ 535161 w 1056606"/>
                <a:gd name="connsiteY12" fmla="*/ 1212305 h 1214194"/>
                <a:gd name="connsiteX13" fmla="*/ 527983 w 1056606"/>
                <a:gd name="connsiteY13" fmla="*/ 1214195 h 1214194"/>
                <a:gd name="connsiteX14" fmla="*/ 28758 w 1056606"/>
                <a:gd name="connsiteY14" fmla="*/ 895191 h 1214194"/>
                <a:gd name="connsiteX15" fmla="*/ 527983 w 1056606"/>
                <a:gd name="connsiteY15" fmla="*/ 1183455 h 1214194"/>
                <a:gd name="connsiteX16" fmla="*/ 1027593 w 1056606"/>
                <a:gd name="connsiteY16" fmla="*/ 895191 h 1214194"/>
                <a:gd name="connsiteX17" fmla="*/ 1027979 w 1056606"/>
                <a:gd name="connsiteY17" fmla="*/ 318972 h 1214194"/>
                <a:gd name="connsiteX18" fmla="*/ 528716 w 1056606"/>
                <a:gd name="connsiteY18" fmla="*/ 30746 h 1214194"/>
                <a:gd name="connsiteX19" fmla="*/ 29183 w 1056606"/>
                <a:gd name="connsiteY19" fmla="*/ 318663 h 121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56606" h="1214194">
                  <a:moveTo>
                    <a:pt x="527983" y="1214195"/>
                  </a:moveTo>
                  <a:cubicBezTo>
                    <a:pt x="525460" y="1214204"/>
                    <a:pt x="522982" y="1213538"/>
                    <a:pt x="520805" y="1212267"/>
                  </a:cubicBezTo>
                  <a:lnTo>
                    <a:pt x="7263" y="915749"/>
                  </a:lnTo>
                  <a:cubicBezTo>
                    <a:pt x="2817" y="913193"/>
                    <a:pt x="79" y="908455"/>
                    <a:pt x="85" y="903330"/>
                  </a:cubicBezTo>
                  <a:lnTo>
                    <a:pt x="509" y="310525"/>
                  </a:lnTo>
                  <a:cubicBezTo>
                    <a:pt x="512" y="305401"/>
                    <a:pt x="3247" y="300668"/>
                    <a:pt x="7687" y="298106"/>
                  </a:cubicBezTo>
                  <a:lnTo>
                    <a:pt x="521576" y="1935"/>
                  </a:lnTo>
                  <a:cubicBezTo>
                    <a:pt x="526000" y="-645"/>
                    <a:pt x="531471" y="-645"/>
                    <a:pt x="535894" y="1935"/>
                  </a:cubicBezTo>
                  <a:lnTo>
                    <a:pt x="1049513" y="298453"/>
                  </a:lnTo>
                  <a:cubicBezTo>
                    <a:pt x="1053959" y="301009"/>
                    <a:pt x="1056697" y="305746"/>
                    <a:pt x="1056691" y="310872"/>
                  </a:cubicBezTo>
                  <a:lnTo>
                    <a:pt x="1056267" y="903638"/>
                  </a:lnTo>
                  <a:cubicBezTo>
                    <a:pt x="1056264" y="908762"/>
                    <a:pt x="1053529" y="913495"/>
                    <a:pt x="1049089" y="916057"/>
                  </a:cubicBezTo>
                  <a:lnTo>
                    <a:pt x="535161" y="1212305"/>
                  </a:lnTo>
                  <a:cubicBezTo>
                    <a:pt x="532977" y="1213556"/>
                    <a:pt x="530500" y="1214208"/>
                    <a:pt x="527983" y="1214195"/>
                  </a:cubicBezTo>
                  <a:close/>
                  <a:moveTo>
                    <a:pt x="28758" y="895191"/>
                  </a:moveTo>
                  <a:lnTo>
                    <a:pt x="527983" y="1183455"/>
                  </a:lnTo>
                  <a:lnTo>
                    <a:pt x="1027593" y="895191"/>
                  </a:lnTo>
                  <a:lnTo>
                    <a:pt x="1027979" y="318972"/>
                  </a:lnTo>
                  <a:lnTo>
                    <a:pt x="528716" y="30746"/>
                  </a:lnTo>
                  <a:lnTo>
                    <a:pt x="29183" y="318663"/>
                  </a:lnTo>
                  <a:close/>
                </a:path>
              </a:pathLst>
            </a:custGeom>
            <a:solidFill>
              <a:srgbClr val="000000"/>
            </a:solidFill>
            <a:ln w="3859" cap="flat">
              <a:noFill/>
              <a:prstDash val="solid"/>
              <a:miter/>
            </a:ln>
          </p:spPr>
          <p:txBody>
            <a:bodyPr rtlCol="0" anchor="ctr"/>
            <a:lstStyle/>
            <a:p>
              <a:endParaRPr lang="zh-CN" altLang="en-US"/>
            </a:p>
          </p:txBody>
        </p:sp>
        <p:sp>
          <p:nvSpPr>
            <p:cNvPr id="28" name="íṧḷíḓé">
              <a:extLst>
                <a:ext uri="{FF2B5EF4-FFF2-40B4-BE49-F238E27FC236}">
                  <a16:creationId xmlns:a16="http://schemas.microsoft.com/office/drawing/2014/main" id="{3A3DF249-C1FF-2692-534D-92187B7919C3}"/>
                </a:ext>
              </a:extLst>
            </p:cNvPr>
            <p:cNvSpPr/>
            <p:nvPr/>
          </p:nvSpPr>
          <p:spPr>
            <a:xfrm>
              <a:off x="7941985" y="-95627"/>
              <a:ext cx="535076" cy="901702"/>
            </a:xfrm>
            <a:custGeom>
              <a:avLst/>
              <a:gdLst>
                <a:gd name="connsiteX0" fmla="*/ 520805 w 535076"/>
                <a:gd name="connsiteY0" fmla="*/ 901703 h 901702"/>
                <a:gd name="connsiteX1" fmla="*/ 7263 w 535076"/>
                <a:gd name="connsiteY1" fmla="*/ 605146 h 901702"/>
                <a:gd name="connsiteX2" fmla="*/ 85 w 535076"/>
                <a:gd name="connsiteY2" fmla="*/ 592727 h 901702"/>
                <a:gd name="connsiteX3" fmla="*/ 471 w 535076"/>
                <a:gd name="connsiteY3" fmla="*/ 0 h 901702"/>
                <a:gd name="connsiteX4" fmla="*/ 29145 w 535076"/>
                <a:gd name="connsiteY4" fmla="*/ 0 h 901702"/>
                <a:gd name="connsiteX5" fmla="*/ 28798 w 535076"/>
                <a:gd name="connsiteY5" fmla="*/ 584435 h 901702"/>
                <a:gd name="connsiteX6" fmla="*/ 535161 w 535076"/>
                <a:gd name="connsiteY6" fmla="*/ 877019 h 90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076" h="901702">
                  <a:moveTo>
                    <a:pt x="520805" y="901703"/>
                  </a:moveTo>
                  <a:lnTo>
                    <a:pt x="7263" y="605146"/>
                  </a:lnTo>
                  <a:cubicBezTo>
                    <a:pt x="2817" y="602590"/>
                    <a:pt x="79" y="597853"/>
                    <a:pt x="85" y="592727"/>
                  </a:cubicBezTo>
                  <a:lnTo>
                    <a:pt x="471" y="0"/>
                  </a:lnTo>
                  <a:lnTo>
                    <a:pt x="29145" y="0"/>
                  </a:lnTo>
                  <a:lnTo>
                    <a:pt x="28798" y="584435"/>
                  </a:lnTo>
                  <a:lnTo>
                    <a:pt x="535161" y="877019"/>
                  </a:lnTo>
                  <a:close/>
                </a:path>
              </a:pathLst>
            </a:custGeom>
            <a:solidFill>
              <a:srgbClr val="000000"/>
            </a:solidFill>
            <a:ln w="3859" cap="flat">
              <a:noFill/>
              <a:prstDash val="solid"/>
              <a:miter/>
            </a:ln>
          </p:spPr>
          <p:txBody>
            <a:bodyPr rtlCol="0" anchor="ctr"/>
            <a:lstStyle/>
            <a:p>
              <a:endParaRPr lang="zh-CN" altLang="en-US"/>
            </a:p>
          </p:txBody>
        </p:sp>
        <p:sp>
          <p:nvSpPr>
            <p:cNvPr id="29" name="íṧlidé">
              <a:extLst>
                <a:ext uri="{FF2B5EF4-FFF2-40B4-BE49-F238E27FC236}">
                  <a16:creationId xmlns:a16="http://schemas.microsoft.com/office/drawing/2014/main" id="{14C2C86D-867B-CF1B-1BBD-EFDBD9F2D1B0}"/>
                </a:ext>
              </a:extLst>
            </p:cNvPr>
            <p:cNvSpPr/>
            <p:nvPr/>
          </p:nvSpPr>
          <p:spPr>
            <a:xfrm rot="19801200">
              <a:off x="7402735" y="630875"/>
              <a:ext cx="593311" cy="28656"/>
            </a:xfrm>
            <a:custGeom>
              <a:avLst/>
              <a:gdLst>
                <a:gd name="connsiteX0" fmla="*/ 85 w 593311"/>
                <a:gd name="connsiteY0" fmla="*/ 0 h 28656"/>
                <a:gd name="connsiteX1" fmla="*/ 593396 w 593311"/>
                <a:gd name="connsiteY1" fmla="*/ 0 h 28656"/>
                <a:gd name="connsiteX2" fmla="*/ 593396 w 593311"/>
                <a:gd name="connsiteY2" fmla="*/ 28657 h 28656"/>
                <a:gd name="connsiteX3" fmla="*/ 85 w 593311"/>
                <a:gd name="connsiteY3" fmla="*/ 28657 h 28656"/>
              </a:gdLst>
              <a:ahLst/>
              <a:cxnLst>
                <a:cxn ang="0">
                  <a:pos x="connsiteX0" y="connsiteY0"/>
                </a:cxn>
                <a:cxn ang="0">
                  <a:pos x="connsiteX1" y="connsiteY1"/>
                </a:cxn>
                <a:cxn ang="0">
                  <a:pos x="connsiteX2" y="connsiteY2"/>
                </a:cxn>
                <a:cxn ang="0">
                  <a:pos x="connsiteX3" y="connsiteY3"/>
                </a:cxn>
              </a:cxnLst>
              <a:rect l="l" t="t" r="r" b="b"/>
              <a:pathLst>
                <a:path w="593311" h="28656">
                  <a:moveTo>
                    <a:pt x="85" y="0"/>
                  </a:moveTo>
                  <a:lnTo>
                    <a:pt x="593396" y="0"/>
                  </a:lnTo>
                  <a:lnTo>
                    <a:pt x="593396" y="28657"/>
                  </a:lnTo>
                  <a:lnTo>
                    <a:pt x="85" y="28657"/>
                  </a:lnTo>
                  <a:close/>
                </a:path>
              </a:pathLst>
            </a:custGeom>
            <a:solidFill>
              <a:srgbClr val="000000"/>
            </a:solidFill>
            <a:ln w="3859" cap="flat">
              <a:noFill/>
              <a:prstDash val="solid"/>
              <a:miter/>
            </a:ln>
          </p:spPr>
          <p:txBody>
            <a:bodyPr rtlCol="0" anchor="ctr"/>
            <a:lstStyle/>
            <a:p>
              <a:endParaRPr lang="zh-CN" altLang="en-US"/>
            </a:p>
          </p:txBody>
        </p:sp>
        <p:sp>
          <p:nvSpPr>
            <p:cNvPr id="30" name="îš1íḓé">
              <a:extLst>
                <a:ext uri="{FF2B5EF4-FFF2-40B4-BE49-F238E27FC236}">
                  <a16:creationId xmlns:a16="http://schemas.microsoft.com/office/drawing/2014/main" id="{AD0553D4-D615-7C97-86C8-AA27A427214A}"/>
                </a:ext>
              </a:extLst>
            </p:cNvPr>
            <p:cNvSpPr/>
            <p:nvPr/>
          </p:nvSpPr>
          <p:spPr>
            <a:xfrm>
              <a:off x="7293449" y="-87181"/>
              <a:ext cx="506286" cy="876555"/>
            </a:xfrm>
            <a:custGeom>
              <a:avLst/>
              <a:gdLst>
                <a:gd name="connsiteX0" fmla="*/ 506287 w 506286"/>
                <a:gd name="connsiteY0" fmla="*/ 292160 h 876555"/>
                <a:gd name="connsiteX1" fmla="*/ 506287 w 506286"/>
                <a:gd name="connsiteY1" fmla="*/ 876556 h 876555"/>
                <a:gd name="connsiteX2" fmla="*/ 0 w 506286"/>
                <a:gd name="connsiteY2" fmla="*/ 584396 h 876555"/>
                <a:gd name="connsiteX3" fmla="*/ 0 w 506286"/>
                <a:gd name="connsiteY3" fmla="*/ 0 h 876555"/>
                <a:gd name="connsiteX4" fmla="*/ 506287 w 506286"/>
                <a:gd name="connsiteY4" fmla="*/ 292160 h 876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86" h="876555">
                  <a:moveTo>
                    <a:pt x="506287" y="292160"/>
                  </a:moveTo>
                  <a:lnTo>
                    <a:pt x="506287" y="876556"/>
                  </a:lnTo>
                  <a:lnTo>
                    <a:pt x="0" y="584396"/>
                  </a:lnTo>
                  <a:lnTo>
                    <a:pt x="0" y="0"/>
                  </a:lnTo>
                  <a:lnTo>
                    <a:pt x="506287" y="292160"/>
                  </a:lnTo>
                  <a:close/>
                </a:path>
              </a:pathLst>
            </a:custGeom>
            <a:solidFill>
              <a:srgbClr val="FFFFFF"/>
            </a:solidFill>
            <a:ln w="3859" cap="flat">
              <a:noFill/>
              <a:prstDash val="solid"/>
              <a:miter/>
            </a:ln>
          </p:spPr>
          <p:txBody>
            <a:bodyPr rtlCol="0" anchor="ctr"/>
            <a:lstStyle/>
            <a:p>
              <a:endParaRPr lang="zh-CN" altLang="en-US"/>
            </a:p>
          </p:txBody>
        </p:sp>
        <p:sp>
          <p:nvSpPr>
            <p:cNvPr id="31" name="í$ļidè">
              <a:extLst>
                <a:ext uri="{FF2B5EF4-FFF2-40B4-BE49-F238E27FC236}">
                  <a16:creationId xmlns:a16="http://schemas.microsoft.com/office/drawing/2014/main" id="{3C21D903-54B9-3120-001D-6880E70CE6AF}"/>
                </a:ext>
              </a:extLst>
            </p:cNvPr>
            <p:cNvSpPr/>
            <p:nvPr/>
          </p:nvSpPr>
          <p:spPr>
            <a:xfrm>
              <a:off x="7293449" y="-379379"/>
              <a:ext cx="1012534" cy="584357"/>
            </a:xfrm>
            <a:custGeom>
              <a:avLst/>
              <a:gdLst>
                <a:gd name="connsiteX0" fmla="*/ 1012535 w 1012534"/>
                <a:gd name="connsiteY0" fmla="*/ 292198 h 584357"/>
                <a:gd name="connsiteX1" fmla="*/ 506287 w 1012534"/>
                <a:gd name="connsiteY1" fmla="*/ 584358 h 584357"/>
                <a:gd name="connsiteX2" fmla="*/ 0 w 1012534"/>
                <a:gd name="connsiteY2" fmla="*/ 292198 h 584357"/>
                <a:gd name="connsiteX3" fmla="*/ 506287 w 1012534"/>
                <a:gd name="connsiteY3" fmla="*/ 0 h 584357"/>
                <a:gd name="connsiteX4" fmla="*/ 1012535 w 1012534"/>
                <a:gd name="connsiteY4" fmla="*/ 292198 h 58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34" h="584357">
                  <a:moveTo>
                    <a:pt x="1012535" y="292198"/>
                  </a:moveTo>
                  <a:lnTo>
                    <a:pt x="506287" y="584358"/>
                  </a:lnTo>
                  <a:lnTo>
                    <a:pt x="0" y="292198"/>
                  </a:lnTo>
                  <a:lnTo>
                    <a:pt x="506287" y="0"/>
                  </a:lnTo>
                  <a:lnTo>
                    <a:pt x="1012535" y="292198"/>
                  </a:lnTo>
                  <a:close/>
                </a:path>
              </a:pathLst>
            </a:custGeom>
            <a:solidFill>
              <a:srgbClr val="BAA5FF"/>
            </a:solidFill>
            <a:ln w="3859" cap="flat">
              <a:noFill/>
              <a:prstDash val="solid"/>
              <a:miter/>
            </a:ln>
          </p:spPr>
          <p:txBody>
            <a:bodyPr rtlCol="0" anchor="ctr"/>
            <a:lstStyle/>
            <a:p>
              <a:endParaRPr lang="zh-CN" altLang="en-US"/>
            </a:p>
          </p:txBody>
        </p:sp>
        <p:sp>
          <p:nvSpPr>
            <p:cNvPr id="32" name="îṣḷiḑe">
              <a:extLst>
                <a:ext uri="{FF2B5EF4-FFF2-40B4-BE49-F238E27FC236}">
                  <a16:creationId xmlns:a16="http://schemas.microsoft.com/office/drawing/2014/main" id="{30039CE4-4919-A052-0890-949EB7457C89}"/>
                </a:ext>
              </a:extLst>
            </p:cNvPr>
            <p:cNvSpPr/>
            <p:nvPr/>
          </p:nvSpPr>
          <p:spPr>
            <a:xfrm>
              <a:off x="7799736" y="-87181"/>
              <a:ext cx="506247" cy="876555"/>
            </a:xfrm>
            <a:custGeom>
              <a:avLst/>
              <a:gdLst>
                <a:gd name="connsiteX0" fmla="*/ 506248 w 506247"/>
                <a:gd name="connsiteY0" fmla="*/ 0 h 876555"/>
                <a:gd name="connsiteX1" fmla="*/ 506248 w 506247"/>
                <a:gd name="connsiteY1" fmla="*/ 584396 h 876555"/>
                <a:gd name="connsiteX2" fmla="*/ 0 w 506247"/>
                <a:gd name="connsiteY2" fmla="*/ 876556 h 876555"/>
                <a:gd name="connsiteX3" fmla="*/ 0 w 506247"/>
                <a:gd name="connsiteY3" fmla="*/ 292160 h 876555"/>
                <a:gd name="connsiteX4" fmla="*/ 506248 w 506247"/>
                <a:gd name="connsiteY4" fmla="*/ 0 h 876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47" h="876555">
                  <a:moveTo>
                    <a:pt x="506248" y="0"/>
                  </a:moveTo>
                  <a:lnTo>
                    <a:pt x="506248" y="584396"/>
                  </a:lnTo>
                  <a:lnTo>
                    <a:pt x="0" y="876556"/>
                  </a:lnTo>
                  <a:lnTo>
                    <a:pt x="0" y="292160"/>
                  </a:lnTo>
                  <a:lnTo>
                    <a:pt x="506248" y="0"/>
                  </a:lnTo>
                  <a:close/>
                </a:path>
              </a:pathLst>
            </a:custGeom>
            <a:solidFill>
              <a:srgbClr val="DBFE87"/>
            </a:solidFill>
            <a:ln w="3859" cap="flat">
              <a:noFill/>
              <a:prstDash val="solid"/>
              <a:miter/>
            </a:ln>
          </p:spPr>
          <p:txBody>
            <a:bodyPr rtlCol="0" anchor="ctr"/>
            <a:lstStyle/>
            <a:p>
              <a:endParaRPr lang="zh-CN" altLang="en-US"/>
            </a:p>
          </p:txBody>
        </p:sp>
        <p:sp>
          <p:nvSpPr>
            <p:cNvPr id="33" name="ïšḻïḋé">
              <a:extLst>
                <a:ext uri="{FF2B5EF4-FFF2-40B4-BE49-F238E27FC236}">
                  <a16:creationId xmlns:a16="http://schemas.microsoft.com/office/drawing/2014/main" id="{011A1FDA-1845-5B4E-B233-9EAFA68B562B}"/>
                </a:ext>
              </a:extLst>
            </p:cNvPr>
            <p:cNvSpPr/>
            <p:nvPr/>
          </p:nvSpPr>
          <p:spPr>
            <a:xfrm>
              <a:off x="7279132" y="-393708"/>
              <a:ext cx="1041131" cy="1197431"/>
            </a:xfrm>
            <a:custGeom>
              <a:avLst/>
              <a:gdLst>
                <a:gd name="connsiteX0" fmla="*/ 520689 w 1041131"/>
                <a:gd name="connsiteY0" fmla="*/ 1197431 h 1197431"/>
                <a:gd name="connsiteX1" fmla="*/ 513511 w 1041131"/>
                <a:gd name="connsiteY1" fmla="*/ 1195503 h 1197431"/>
                <a:gd name="connsiteX2" fmla="*/ 7263 w 1041131"/>
                <a:gd name="connsiteY2" fmla="*/ 903343 h 1197431"/>
                <a:gd name="connsiteX3" fmla="*/ 85 w 1041131"/>
                <a:gd name="connsiteY3" fmla="*/ 890924 h 1197431"/>
                <a:gd name="connsiteX4" fmla="*/ 85 w 1041131"/>
                <a:gd name="connsiteY4" fmla="*/ 306528 h 1197431"/>
                <a:gd name="connsiteX5" fmla="*/ 7263 w 1041131"/>
                <a:gd name="connsiteY5" fmla="*/ 294147 h 1197431"/>
                <a:gd name="connsiteX6" fmla="*/ 513434 w 1041131"/>
                <a:gd name="connsiteY6" fmla="*/ 1910 h 1197431"/>
                <a:gd name="connsiteX7" fmla="*/ 527790 w 1041131"/>
                <a:gd name="connsiteY7" fmla="*/ 1910 h 1197431"/>
                <a:gd name="connsiteX8" fmla="*/ 1034038 w 1041131"/>
                <a:gd name="connsiteY8" fmla="*/ 294147 h 1197431"/>
                <a:gd name="connsiteX9" fmla="*/ 1041216 w 1041131"/>
                <a:gd name="connsiteY9" fmla="*/ 306528 h 1197431"/>
                <a:gd name="connsiteX10" fmla="*/ 1041216 w 1041131"/>
                <a:gd name="connsiteY10" fmla="*/ 890924 h 1197431"/>
                <a:gd name="connsiteX11" fmla="*/ 1034038 w 1041131"/>
                <a:gd name="connsiteY11" fmla="*/ 903343 h 1197431"/>
                <a:gd name="connsiteX12" fmla="*/ 527790 w 1041131"/>
                <a:gd name="connsiteY12" fmla="*/ 1195503 h 1197431"/>
                <a:gd name="connsiteX13" fmla="*/ 520689 w 1041131"/>
                <a:gd name="connsiteY13" fmla="*/ 1197431 h 1197431"/>
                <a:gd name="connsiteX14" fmla="*/ 28759 w 1041131"/>
                <a:gd name="connsiteY14" fmla="*/ 882632 h 1197431"/>
                <a:gd name="connsiteX15" fmla="*/ 520689 w 1041131"/>
                <a:gd name="connsiteY15" fmla="*/ 1166538 h 1197431"/>
                <a:gd name="connsiteX16" fmla="*/ 1012581 w 1041131"/>
                <a:gd name="connsiteY16" fmla="*/ 882632 h 1197431"/>
                <a:gd name="connsiteX17" fmla="*/ 1012581 w 1041131"/>
                <a:gd name="connsiteY17" fmla="*/ 315013 h 1197431"/>
                <a:gd name="connsiteX18" fmla="*/ 520689 w 1041131"/>
                <a:gd name="connsiteY18" fmla="*/ 31069 h 1197431"/>
                <a:gd name="connsiteX19" fmla="*/ 28759 w 1041131"/>
                <a:gd name="connsiteY19" fmla="*/ 315013 h 119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41131" h="1197431">
                  <a:moveTo>
                    <a:pt x="520689" y="1197431"/>
                  </a:moveTo>
                  <a:cubicBezTo>
                    <a:pt x="518169" y="1197427"/>
                    <a:pt x="515694" y="1196762"/>
                    <a:pt x="513511" y="1195503"/>
                  </a:cubicBezTo>
                  <a:lnTo>
                    <a:pt x="7263" y="903343"/>
                  </a:lnTo>
                  <a:cubicBezTo>
                    <a:pt x="2835" y="900770"/>
                    <a:pt x="103" y="896043"/>
                    <a:pt x="85" y="890924"/>
                  </a:cubicBezTo>
                  <a:lnTo>
                    <a:pt x="85" y="306528"/>
                  </a:lnTo>
                  <a:cubicBezTo>
                    <a:pt x="93" y="301416"/>
                    <a:pt x="2829" y="296696"/>
                    <a:pt x="7263" y="294147"/>
                  </a:cubicBezTo>
                  <a:lnTo>
                    <a:pt x="513434" y="1910"/>
                  </a:lnTo>
                  <a:cubicBezTo>
                    <a:pt x="517880" y="-637"/>
                    <a:pt x="523344" y="-637"/>
                    <a:pt x="527790" y="1910"/>
                  </a:cubicBezTo>
                  <a:lnTo>
                    <a:pt x="1034038" y="294147"/>
                  </a:lnTo>
                  <a:cubicBezTo>
                    <a:pt x="1038472" y="296696"/>
                    <a:pt x="1041208" y="301416"/>
                    <a:pt x="1041216" y="306528"/>
                  </a:cubicBezTo>
                  <a:lnTo>
                    <a:pt x="1041216" y="890924"/>
                  </a:lnTo>
                  <a:cubicBezTo>
                    <a:pt x="1041198" y="896043"/>
                    <a:pt x="1038466" y="900770"/>
                    <a:pt x="1034038" y="903343"/>
                  </a:cubicBezTo>
                  <a:lnTo>
                    <a:pt x="527790" y="1195503"/>
                  </a:lnTo>
                  <a:cubicBezTo>
                    <a:pt x="525628" y="1196745"/>
                    <a:pt x="523183" y="1197409"/>
                    <a:pt x="520689" y="1197431"/>
                  </a:cubicBezTo>
                  <a:close/>
                  <a:moveTo>
                    <a:pt x="28759" y="882632"/>
                  </a:moveTo>
                  <a:lnTo>
                    <a:pt x="520689" y="1166538"/>
                  </a:lnTo>
                  <a:lnTo>
                    <a:pt x="1012581" y="882632"/>
                  </a:lnTo>
                  <a:lnTo>
                    <a:pt x="1012581" y="315013"/>
                  </a:lnTo>
                  <a:lnTo>
                    <a:pt x="520689" y="31069"/>
                  </a:lnTo>
                  <a:lnTo>
                    <a:pt x="28759" y="315013"/>
                  </a:lnTo>
                  <a:close/>
                </a:path>
              </a:pathLst>
            </a:custGeom>
            <a:solidFill>
              <a:srgbClr val="000000"/>
            </a:solidFill>
            <a:ln w="3859" cap="flat">
              <a:noFill/>
              <a:prstDash val="solid"/>
              <a:miter/>
            </a:ln>
          </p:spPr>
          <p:txBody>
            <a:bodyPr rtlCol="0" anchor="ctr"/>
            <a:lstStyle/>
            <a:p>
              <a:endParaRPr lang="zh-CN" altLang="en-US"/>
            </a:p>
          </p:txBody>
        </p:sp>
        <p:sp>
          <p:nvSpPr>
            <p:cNvPr id="34" name="íśḻíḋê">
              <a:extLst>
                <a:ext uri="{FF2B5EF4-FFF2-40B4-BE49-F238E27FC236}">
                  <a16:creationId xmlns:a16="http://schemas.microsoft.com/office/drawing/2014/main" id="{569B844B-342C-E967-D7DC-EF6091276B84}"/>
                </a:ext>
              </a:extLst>
            </p:cNvPr>
            <p:cNvSpPr/>
            <p:nvPr/>
          </p:nvSpPr>
          <p:spPr>
            <a:xfrm>
              <a:off x="7286310" y="-99638"/>
              <a:ext cx="1026852" cy="318964"/>
            </a:xfrm>
            <a:custGeom>
              <a:avLst/>
              <a:gdLst>
                <a:gd name="connsiteX0" fmla="*/ 513511 w 1026852"/>
                <a:gd name="connsiteY0" fmla="*/ 318965 h 318964"/>
                <a:gd name="connsiteX1" fmla="*/ 506333 w 1026852"/>
                <a:gd name="connsiteY1" fmla="*/ 317036 h 318964"/>
                <a:gd name="connsiteX2" fmla="*/ 85 w 1026852"/>
                <a:gd name="connsiteY2" fmla="*/ 24800 h 318964"/>
                <a:gd name="connsiteX3" fmla="*/ 14403 w 1026852"/>
                <a:gd name="connsiteY3" fmla="*/ 0 h 318964"/>
                <a:gd name="connsiteX4" fmla="*/ 513511 w 1026852"/>
                <a:gd name="connsiteY4" fmla="*/ 287994 h 318964"/>
                <a:gd name="connsiteX5" fmla="*/ 1012581 w 1026852"/>
                <a:gd name="connsiteY5" fmla="*/ 0 h 318964"/>
                <a:gd name="connsiteX6" fmla="*/ 1026937 w 1026852"/>
                <a:gd name="connsiteY6" fmla="*/ 24800 h 318964"/>
                <a:gd name="connsiteX7" fmla="*/ 520689 w 1026852"/>
                <a:gd name="connsiteY7" fmla="*/ 316959 h 318964"/>
                <a:gd name="connsiteX8" fmla="*/ 513511 w 1026852"/>
                <a:gd name="connsiteY8" fmla="*/ 318965 h 31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6852" h="318964">
                  <a:moveTo>
                    <a:pt x="513511" y="318965"/>
                  </a:moveTo>
                  <a:cubicBezTo>
                    <a:pt x="510991" y="318961"/>
                    <a:pt x="508516" y="318296"/>
                    <a:pt x="506333" y="317036"/>
                  </a:cubicBezTo>
                  <a:lnTo>
                    <a:pt x="85" y="24800"/>
                  </a:lnTo>
                  <a:lnTo>
                    <a:pt x="14403" y="0"/>
                  </a:lnTo>
                  <a:lnTo>
                    <a:pt x="513511" y="287994"/>
                  </a:lnTo>
                  <a:lnTo>
                    <a:pt x="1012581" y="0"/>
                  </a:lnTo>
                  <a:lnTo>
                    <a:pt x="1026937" y="24800"/>
                  </a:lnTo>
                  <a:lnTo>
                    <a:pt x="520689" y="316959"/>
                  </a:lnTo>
                  <a:cubicBezTo>
                    <a:pt x="518512" y="318241"/>
                    <a:pt x="516038" y="318932"/>
                    <a:pt x="513511" y="318965"/>
                  </a:cubicBezTo>
                  <a:close/>
                </a:path>
              </a:pathLst>
            </a:custGeom>
            <a:solidFill>
              <a:srgbClr val="000000"/>
            </a:solidFill>
            <a:ln w="3859" cap="flat">
              <a:noFill/>
              <a:prstDash val="solid"/>
              <a:miter/>
            </a:ln>
          </p:spPr>
          <p:txBody>
            <a:bodyPr rtlCol="0" anchor="ctr"/>
            <a:lstStyle/>
            <a:p>
              <a:endParaRPr lang="zh-CN" altLang="en-US"/>
            </a:p>
          </p:txBody>
        </p:sp>
        <p:sp>
          <p:nvSpPr>
            <p:cNvPr id="35" name="ïsliḓe">
              <a:extLst>
                <a:ext uri="{FF2B5EF4-FFF2-40B4-BE49-F238E27FC236}">
                  <a16:creationId xmlns:a16="http://schemas.microsoft.com/office/drawing/2014/main" id="{A60C85E4-8362-8C4F-9B4D-7592C2CAA276}"/>
                </a:ext>
              </a:extLst>
            </p:cNvPr>
            <p:cNvSpPr/>
            <p:nvPr/>
          </p:nvSpPr>
          <p:spPr>
            <a:xfrm>
              <a:off x="7785380" y="204979"/>
              <a:ext cx="28673" cy="584357"/>
            </a:xfrm>
            <a:custGeom>
              <a:avLst/>
              <a:gdLst>
                <a:gd name="connsiteX0" fmla="*/ 0 w 28673"/>
                <a:gd name="connsiteY0" fmla="*/ 0 h 584357"/>
                <a:gd name="connsiteX1" fmla="*/ 28674 w 28673"/>
                <a:gd name="connsiteY1" fmla="*/ 0 h 584357"/>
                <a:gd name="connsiteX2" fmla="*/ 28674 w 28673"/>
                <a:gd name="connsiteY2" fmla="*/ 584358 h 584357"/>
                <a:gd name="connsiteX3" fmla="*/ 0 w 28673"/>
                <a:gd name="connsiteY3" fmla="*/ 584358 h 584357"/>
              </a:gdLst>
              <a:ahLst/>
              <a:cxnLst>
                <a:cxn ang="0">
                  <a:pos x="connsiteX0" y="connsiteY0"/>
                </a:cxn>
                <a:cxn ang="0">
                  <a:pos x="connsiteX1" y="connsiteY1"/>
                </a:cxn>
                <a:cxn ang="0">
                  <a:pos x="connsiteX2" y="connsiteY2"/>
                </a:cxn>
                <a:cxn ang="0">
                  <a:pos x="connsiteX3" y="connsiteY3"/>
                </a:cxn>
              </a:cxnLst>
              <a:rect l="l" t="t" r="r" b="b"/>
              <a:pathLst>
                <a:path w="28673" h="584357">
                  <a:moveTo>
                    <a:pt x="0" y="0"/>
                  </a:moveTo>
                  <a:lnTo>
                    <a:pt x="28674" y="0"/>
                  </a:lnTo>
                  <a:lnTo>
                    <a:pt x="28674" y="584358"/>
                  </a:lnTo>
                  <a:lnTo>
                    <a:pt x="0" y="584358"/>
                  </a:lnTo>
                  <a:close/>
                </a:path>
              </a:pathLst>
            </a:custGeom>
            <a:solidFill>
              <a:srgbClr val="000000"/>
            </a:solidFill>
            <a:ln w="3859" cap="flat">
              <a:noFill/>
              <a:prstDash val="solid"/>
              <a:miter/>
            </a:ln>
          </p:spPr>
          <p:txBody>
            <a:bodyPr rtlCol="0" anchor="ctr"/>
            <a:lstStyle/>
            <a:p>
              <a:endParaRPr lang="zh-CN" altLang="en-US"/>
            </a:p>
          </p:txBody>
        </p:sp>
        <p:grpSp>
          <p:nvGrpSpPr>
            <p:cNvPr id="36" name="图形 4">
              <a:extLst>
                <a:ext uri="{FF2B5EF4-FFF2-40B4-BE49-F238E27FC236}">
                  <a16:creationId xmlns:a16="http://schemas.microsoft.com/office/drawing/2014/main" id="{9AD433EC-868C-F666-6191-53CE44A292C4}"/>
                </a:ext>
              </a:extLst>
            </p:cNvPr>
            <p:cNvGrpSpPr/>
            <p:nvPr/>
          </p:nvGrpSpPr>
          <p:grpSpPr>
            <a:xfrm>
              <a:off x="1686455" y="-1251846"/>
              <a:ext cx="7402790" cy="3915400"/>
              <a:chOff x="-36837" y="436277"/>
              <a:chExt cx="7402790" cy="3915400"/>
            </a:xfrm>
          </p:grpSpPr>
          <p:sp>
            <p:nvSpPr>
              <p:cNvPr id="37" name="ïṣlïďê">
                <a:extLst>
                  <a:ext uri="{FF2B5EF4-FFF2-40B4-BE49-F238E27FC236}">
                    <a16:creationId xmlns:a16="http://schemas.microsoft.com/office/drawing/2014/main" id="{E505873D-7518-5AD4-8E43-8737A1019B1C}"/>
                  </a:ext>
                </a:extLst>
              </p:cNvPr>
              <p:cNvSpPr/>
              <p:nvPr/>
            </p:nvSpPr>
            <p:spPr>
              <a:xfrm>
                <a:off x="-36837" y="3567998"/>
                <a:ext cx="779926" cy="134482"/>
              </a:xfrm>
              <a:custGeom>
                <a:avLst/>
                <a:gdLst>
                  <a:gd name="connsiteX0" fmla="*/ 1118477 w 1118392"/>
                  <a:gd name="connsiteY0" fmla="*/ 192845 h 192844"/>
                  <a:gd name="connsiteX1" fmla="*/ 975031 w 1118392"/>
                  <a:gd name="connsiteY1" fmla="*/ 132947 h 192844"/>
                  <a:gd name="connsiteX2" fmla="*/ 894606 w 1118392"/>
                  <a:gd name="connsiteY2" fmla="*/ 96422 h 192844"/>
                  <a:gd name="connsiteX3" fmla="*/ 814180 w 1118392"/>
                  <a:gd name="connsiteY3" fmla="*/ 132947 h 192844"/>
                  <a:gd name="connsiteX4" fmla="*/ 670734 w 1118392"/>
                  <a:gd name="connsiteY4" fmla="*/ 192845 h 192844"/>
                  <a:gd name="connsiteX5" fmla="*/ 527366 w 1118392"/>
                  <a:gd name="connsiteY5" fmla="*/ 132909 h 192844"/>
                  <a:gd name="connsiteX6" fmla="*/ 447017 w 1118392"/>
                  <a:gd name="connsiteY6" fmla="*/ 96422 h 192844"/>
                  <a:gd name="connsiteX7" fmla="*/ 366823 w 1118392"/>
                  <a:gd name="connsiteY7" fmla="*/ 132909 h 192844"/>
                  <a:gd name="connsiteX8" fmla="*/ 223570 w 1118392"/>
                  <a:gd name="connsiteY8" fmla="*/ 192845 h 192844"/>
                  <a:gd name="connsiteX9" fmla="*/ 80317 w 1118392"/>
                  <a:gd name="connsiteY9" fmla="*/ 132909 h 192844"/>
                  <a:gd name="connsiteX10" fmla="*/ 85 w 1118392"/>
                  <a:gd name="connsiteY10" fmla="*/ 96422 h 192844"/>
                  <a:gd name="connsiteX11" fmla="*/ 85 w 1118392"/>
                  <a:gd name="connsiteY11" fmla="*/ 0 h 192844"/>
                  <a:gd name="connsiteX12" fmla="*/ 143338 w 1118392"/>
                  <a:gd name="connsiteY12" fmla="*/ 59936 h 192844"/>
                  <a:gd name="connsiteX13" fmla="*/ 223570 w 1118392"/>
                  <a:gd name="connsiteY13" fmla="*/ 96422 h 192844"/>
                  <a:gd name="connsiteX14" fmla="*/ 303841 w 1118392"/>
                  <a:gd name="connsiteY14" fmla="*/ 59936 h 192844"/>
                  <a:gd name="connsiteX15" fmla="*/ 447094 w 1118392"/>
                  <a:gd name="connsiteY15" fmla="*/ 0 h 192844"/>
                  <a:gd name="connsiteX16" fmla="*/ 590386 w 1118392"/>
                  <a:gd name="connsiteY16" fmla="*/ 59975 h 192844"/>
                  <a:gd name="connsiteX17" fmla="*/ 670734 w 1118392"/>
                  <a:gd name="connsiteY17" fmla="*/ 96500 h 192844"/>
                  <a:gd name="connsiteX18" fmla="*/ 751160 w 1118392"/>
                  <a:gd name="connsiteY18" fmla="*/ 59975 h 192844"/>
                  <a:gd name="connsiteX19" fmla="*/ 894606 w 1118392"/>
                  <a:gd name="connsiteY19" fmla="*/ 77 h 192844"/>
                  <a:gd name="connsiteX20" fmla="*/ 1038052 w 1118392"/>
                  <a:gd name="connsiteY20" fmla="*/ 59975 h 192844"/>
                  <a:gd name="connsiteX21" fmla="*/ 1118477 w 1118392"/>
                  <a:gd name="connsiteY21" fmla="*/ 96500 h 19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18392" h="192844">
                    <a:moveTo>
                      <a:pt x="1118477" y="192845"/>
                    </a:moveTo>
                    <a:cubicBezTo>
                      <a:pt x="1044574" y="192845"/>
                      <a:pt x="1006020" y="159675"/>
                      <a:pt x="975031" y="132947"/>
                    </a:cubicBezTo>
                    <a:cubicBezTo>
                      <a:pt x="949522" y="110963"/>
                      <a:pt x="932580" y="96422"/>
                      <a:pt x="894606" y="96422"/>
                    </a:cubicBezTo>
                    <a:cubicBezTo>
                      <a:pt x="856631" y="96422"/>
                      <a:pt x="839689" y="110963"/>
                      <a:pt x="814180" y="132947"/>
                    </a:cubicBezTo>
                    <a:cubicBezTo>
                      <a:pt x="783152" y="159752"/>
                      <a:pt x="744560" y="192845"/>
                      <a:pt x="670734" y="192845"/>
                    </a:cubicBezTo>
                    <a:cubicBezTo>
                      <a:pt x="596908" y="192845"/>
                      <a:pt x="558355" y="159598"/>
                      <a:pt x="527366" y="132909"/>
                    </a:cubicBezTo>
                    <a:cubicBezTo>
                      <a:pt x="501856" y="110924"/>
                      <a:pt x="484914" y="96422"/>
                      <a:pt x="447017" y="96422"/>
                    </a:cubicBezTo>
                    <a:cubicBezTo>
                      <a:pt x="409120" y="96422"/>
                      <a:pt x="392294" y="110924"/>
                      <a:pt x="366823" y="132909"/>
                    </a:cubicBezTo>
                    <a:cubicBezTo>
                      <a:pt x="335834" y="159675"/>
                      <a:pt x="297319" y="192845"/>
                      <a:pt x="223570" y="192845"/>
                    </a:cubicBezTo>
                    <a:cubicBezTo>
                      <a:pt x="149821" y="192845"/>
                      <a:pt x="111268" y="159598"/>
                      <a:pt x="80317" y="132909"/>
                    </a:cubicBezTo>
                    <a:cubicBezTo>
                      <a:pt x="54847" y="110924"/>
                      <a:pt x="37866" y="96422"/>
                      <a:pt x="85" y="96422"/>
                    </a:cubicBezTo>
                    <a:lnTo>
                      <a:pt x="85" y="0"/>
                    </a:lnTo>
                    <a:cubicBezTo>
                      <a:pt x="73911" y="0"/>
                      <a:pt x="112387" y="33246"/>
                      <a:pt x="143338" y="59936"/>
                    </a:cubicBezTo>
                    <a:cubicBezTo>
                      <a:pt x="168847" y="81920"/>
                      <a:pt x="185789" y="96422"/>
                      <a:pt x="223570" y="96422"/>
                    </a:cubicBezTo>
                    <a:cubicBezTo>
                      <a:pt x="261352" y="96422"/>
                      <a:pt x="278371" y="81920"/>
                      <a:pt x="303841" y="59936"/>
                    </a:cubicBezTo>
                    <a:cubicBezTo>
                      <a:pt x="334715" y="33246"/>
                      <a:pt x="373307" y="0"/>
                      <a:pt x="447094" y="0"/>
                    </a:cubicBezTo>
                    <a:cubicBezTo>
                      <a:pt x="520882" y="0"/>
                      <a:pt x="559320" y="33324"/>
                      <a:pt x="590386" y="59975"/>
                    </a:cubicBezTo>
                    <a:cubicBezTo>
                      <a:pt x="615857" y="81959"/>
                      <a:pt x="632837" y="96500"/>
                      <a:pt x="670734" y="96500"/>
                    </a:cubicBezTo>
                    <a:cubicBezTo>
                      <a:pt x="708631" y="96500"/>
                      <a:pt x="725689" y="81959"/>
                      <a:pt x="751160" y="59975"/>
                    </a:cubicBezTo>
                    <a:cubicBezTo>
                      <a:pt x="782033" y="33285"/>
                      <a:pt x="820625" y="77"/>
                      <a:pt x="894606" y="77"/>
                    </a:cubicBezTo>
                    <a:cubicBezTo>
                      <a:pt x="968586" y="77"/>
                      <a:pt x="1007062" y="33285"/>
                      <a:pt x="1038052" y="59975"/>
                    </a:cubicBezTo>
                    <a:cubicBezTo>
                      <a:pt x="1063522" y="81959"/>
                      <a:pt x="1080503" y="96500"/>
                      <a:pt x="1118477" y="96500"/>
                    </a:cubicBezTo>
                    <a:close/>
                  </a:path>
                </a:pathLst>
              </a:custGeom>
              <a:solidFill>
                <a:srgbClr val="000000"/>
              </a:solidFill>
              <a:ln w="3859" cap="flat">
                <a:noFill/>
                <a:prstDash val="solid"/>
                <a:miter/>
              </a:ln>
            </p:spPr>
            <p:txBody>
              <a:bodyPr rtlCol="0" anchor="ctr"/>
              <a:lstStyle/>
              <a:p>
                <a:endParaRPr lang="zh-CN" altLang="en-US"/>
              </a:p>
            </p:txBody>
          </p:sp>
          <p:sp>
            <p:nvSpPr>
              <p:cNvPr id="38" name="í$ḷíďe">
                <a:extLst>
                  <a:ext uri="{FF2B5EF4-FFF2-40B4-BE49-F238E27FC236}">
                    <a16:creationId xmlns:a16="http://schemas.microsoft.com/office/drawing/2014/main" id="{41B2F7AE-BB18-FEBC-E235-46B247B90E8E}"/>
                  </a:ext>
                </a:extLst>
              </p:cNvPr>
              <p:cNvSpPr/>
              <p:nvPr/>
            </p:nvSpPr>
            <p:spPr>
              <a:xfrm>
                <a:off x="6463714" y="436277"/>
                <a:ext cx="902239" cy="163493"/>
              </a:xfrm>
              <a:custGeom>
                <a:avLst/>
                <a:gdLst>
                  <a:gd name="connsiteX0" fmla="*/ 902324 w 902239"/>
                  <a:gd name="connsiteY0" fmla="*/ 163494 h 163493"/>
                  <a:gd name="connsiteX1" fmla="*/ 784580 w 902239"/>
                  <a:gd name="connsiteY1" fmla="*/ 112043 h 163493"/>
                  <a:gd name="connsiteX2" fmla="*/ 721753 w 902239"/>
                  <a:gd name="connsiteY2" fmla="*/ 81650 h 163493"/>
                  <a:gd name="connsiteX3" fmla="*/ 658886 w 902239"/>
                  <a:gd name="connsiteY3" fmla="*/ 111927 h 163493"/>
                  <a:gd name="connsiteX4" fmla="*/ 541181 w 902239"/>
                  <a:gd name="connsiteY4" fmla="*/ 163378 h 163493"/>
                  <a:gd name="connsiteX5" fmla="*/ 423476 w 902239"/>
                  <a:gd name="connsiteY5" fmla="*/ 111927 h 163493"/>
                  <a:gd name="connsiteX6" fmla="*/ 360726 w 902239"/>
                  <a:gd name="connsiteY6" fmla="*/ 81650 h 163493"/>
                  <a:gd name="connsiteX7" fmla="*/ 298091 w 902239"/>
                  <a:gd name="connsiteY7" fmla="*/ 111888 h 163493"/>
                  <a:gd name="connsiteX8" fmla="*/ 180425 w 902239"/>
                  <a:gd name="connsiteY8" fmla="*/ 163378 h 163493"/>
                  <a:gd name="connsiteX9" fmla="*/ 62835 w 902239"/>
                  <a:gd name="connsiteY9" fmla="*/ 111888 h 163493"/>
                  <a:gd name="connsiteX10" fmla="*/ 85 w 902239"/>
                  <a:gd name="connsiteY10" fmla="*/ 81650 h 163493"/>
                  <a:gd name="connsiteX11" fmla="*/ 85 w 902239"/>
                  <a:gd name="connsiteY11" fmla="*/ 0 h 163493"/>
                  <a:gd name="connsiteX12" fmla="*/ 117713 w 902239"/>
                  <a:gd name="connsiteY12" fmla="*/ 51490 h 163493"/>
                  <a:gd name="connsiteX13" fmla="*/ 180347 w 902239"/>
                  <a:gd name="connsiteY13" fmla="*/ 81766 h 163493"/>
                  <a:gd name="connsiteX14" fmla="*/ 243059 w 902239"/>
                  <a:gd name="connsiteY14" fmla="*/ 51451 h 163493"/>
                  <a:gd name="connsiteX15" fmla="*/ 360649 w 902239"/>
                  <a:gd name="connsiteY15" fmla="*/ 0 h 163493"/>
                  <a:gd name="connsiteX16" fmla="*/ 478354 w 902239"/>
                  <a:gd name="connsiteY16" fmla="*/ 51451 h 163493"/>
                  <a:gd name="connsiteX17" fmla="*/ 541104 w 902239"/>
                  <a:gd name="connsiteY17" fmla="*/ 81766 h 163493"/>
                  <a:gd name="connsiteX18" fmla="*/ 603893 w 902239"/>
                  <a:gd name="connsiteY18" fmla="*/ 51451 h 163493"/>
                  <a:gd name="connsiteX19" fmla="*/ 721675 w 902239"/>
                  <a:gd name="connsiteY19" fmla="*/ 0 h 163493"/>
                  <a:gd name="connsiteX20" fmla="*/ 839342 w 902239"/>
                  <a:gd name="connsiteY20" fmla="*/ 51451 h 163493"/>
                  <a:gd name="connsiteX21" fmla="*/ 902208 w 902239"/>
                  <a:gd name="connsiteY21" fmla="*/ 81766 h 1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2239" h="163493">
                    <a:moveTo>
                      <a:pt x="902324" y="163494"/>
                    </a:moveTo>
                    <a:cubicBezTo>
                      <a:pt x="841387" y="163494"/>
                      <a:pt x="808546" y="133757"/>
                      <a:pt x="784580" y="112043"/>
                    </a:cubicBezTo>
                    <a:cubicBezTo>
                      <a:pt x="763702" y="93221"/>
                      <a:pt x="751121" y="81650"/>
                      <a:pt x="721753" y="81650"/>
                    </a:cubicBezTo>
                    <a:cubicBezTo>
                      <a:pt x="692384" y="81650"/>
                      <a:pt x="679765" y="93221"/>
                      <a:pt x="658886" y="111927"/>
                    </a:cubicBezTo>
                    <a:cubicBezTo>
                      <a:pt x="634921" y="133641"/>
                      <a:pt x="602079" y="163378"/>
                      <a:pt x="541181" y="163378"/>
                    </a:cubicBezTo>
                    <a:cubicBezTo>
                      <a:pt x="480284" y="163378"/>
                      <a:pt x="447442" y="133641"/>
                      <a:pt x="423476" y="111927"/>
                    </a:cubicBezTo>
                    <a:cubicBezTo>
                      <a:pt x="402637" y="93067"/>
                      <a:pt x="390056" y="81650"/>
                      <a:pt x="360726" y="81650"/>
                    </a:cubicBezTo>
                    <a:cubicBezTo>
                      <a:pt x="331396" y="81650"/>
                      <a:pt x="318892" y="93221"/>
                      <a:pt x="298091" y="111888"/>
                    </a:cubicBezTo>
                    <a:cubicBezTo>
                      <a:pt x="274126" y="133641"/>
                      <a:pt x="241284" y="163378"/>
                      <a:pt x="180425" y="163378"/>
                    </a:cubicBezTo>
                    <a:cubicBezTo>
                      <a:pt x="119565" y="163378"/>
                      <a:pt x="86801" y="133641"/>
                      <a:pt x="62835" y="111888"/>
                    </a:cubicBezTo>
                    <a:cubicBezTo>
                      <a:pt x="42073" y="93221"/>
                      <a:pt x="29492" y="81650"/>
                      <a:pt x="85" y="81650"/>
                    </a:cubicBezTo>
                    <a:lnTo>
                      <a:pt x="85" y="0"/>
                    </a:lnTo>
                    <a:cubicBezTo>
                      <a:pt x="60944" y="0"/>
                      <a:pt x="93747" y="29775"/>
                      <a:pt x="117713" y="51490"/>
                    </a:cubicBezTo>
                    <a:cubicBezTo>
                      <a:pt x="138514" y="70388"/>
                      <a:pt x="151095" y="81766"/>
                      <a:pt x="180347" y="81766"/>
                    </a:cubicBezTo>
                    <a:cubicBezTo>
                      <a:pt x="209600" y="81766"/>
                      <a:pt x="222220" y="70195"/>
                      <a:pt x="243059" y="51451"/>
                    </a:cubicBezTo>
                    <a:cubicBezTo>
                      <a:pt x="266986" y="29737"/>
                      <a:pt x="299789" y="0"/>
                      <a:pt x="360649" y="0"/>
                    </a:cubicBezTo>
                    <a:cubicBezTo>
                      <a:pt x="421508" y="0"/>
                      <a:pt x="454388" y="29737"/>
                      <a:pt x="478354" y="51451"/>
                    </a:cubicBezTo>
                    <a:cubicBezTo>
                      <a:pt x="499193" y="70350"/>
                      <a:pt x="511774" y="81766"/>
                      <a:pt x="541104" y="81766"/>
                    </a:cubicBezTo>
                    <a:cubicBezTo>
                      <a:pt x="570434" y="81766"/>
                      <a:pt x="583054" y="70195"/>
                      <a:pt x="603893" y="51451"/>
                    </a:cubicBezTo>
                    <a:cubicBezTo>
                      <a:pt x="627897" y="29737"/>
                      <a:pt x="660701" y="0"/>
                      <a:pt x="721675" y="0"/>
                    </a:cubicBezTo>
                    <a:cubicBezTo>
                      <a:pt x="782651" y="0"/>
                      <a:pt x="815377" y="29737"/>
                      <a:pt x="839342" y="51451"/>
                    </a:cubicBezTo>
                    <a:cubicBezTo>
                      <a:pt x="860259" y="70350"/>
                      <a:pt x="872840" y="81766"/>
                      <a:pt x="902208" y="81766"/>
                    </a:cubicBezTo>
                    <a:close/>
                  </a:path>
                </a:pathLst>
              </a:custGeom>
              <a:solidFill>
                <a:srgbClr val="000000"/>
              </a:solidFill>
              <a:ln w="3859" cap="flat">
                <a:noFill/>
                <a:prstDash val="solid"/>
                <a:miter/>
              </a:ln>
            </p:spPr>
            <p:txBody>
              <a:bodyPr rtlCol="0" anchor="ctr"/>
              <a:lstStyle/>
              <a:p>
                <a:endParaRPr lang="zh-CN" altLang="en-US"/>
              </a:p>
            </p:txBody>
          </p:sp>
          <p:sp>
            <p:nvSpPr>
              <p:cNvPr id="39" name="îślide">
                <a:extLst>
                  <a:ext uri="{FF2B5EF4-FFF2-40B4-BE49-F238E27FC236}">
                    <a16:creationId xmlns:a16="http://schemas.microsoft.com/office/drawing/2014/main" id="{D75F870C-D6A2-6A7B-F1DE-A569D2DA174B}"/>
                  </a:ext>
                </a:extLst>
              </p:cNvPr>
              <p:cNvSpPr/>
              <p:nvPr/>
            </p:nvSpPr>
            <p:spPr>
              <a:xfrm>
                <a:off x="6463830" y="652263"/>
                <a:ext cx="902123" cy="163493"/>
              </a:xfrm>
              <a:custGeom>
                <a:avLst/>
                <a:gdLst>
                  <a:gd name="connsiteX0" fmla="*/ 902208 w 902123"/>
                  <a:gd name="connsiteY0" fmla="*/ 163494 h 163493"/>
                  <a:gd name="connsiteX1" fmla="*/ 784464 w 902123"/>
                  <a:gd name="connsiteY1" fmla="*/ 112043 h 163493"/>
                  <a:gd name="connsiteX2" fmla="*/ 721675 w 902123"/>
                  <a:gd name="connsiteY2" fmla="*/ 81766 h 163493"/>
                  <a:gd name="connsiteX3" fmla="*/ 658809 w 902123"/>
                  <a:gd name="connsiteY3" fmla="*/ 112043 h 163493"/>
                  <a:gd name="connsiteX4" fmla="*/ 541104 w 902123"/>
                  <a:gd name="connsiteY4" fmla="*/ 163494 h 163493"/>
                  <a:gd name="connsiteX5" fmla="*/ 423399 w 902123"/>
                  <a:gd name="connsiteY5" fmla="*/ 112043 h 163493"/>
                  <a:gd name="connsiteX6" fmla="*/ 360648 w 902123"/>
                  <a:gd name="connsiteY6" fmla="*/ 81766 h 163493"/>
                  <a:gd name="connsiteX7" fmla="*/ 298014 w 902123"/>
                  <a:gd name="connsiteY7" fmla="*/ 112004 h 163493"/>
                  <a:gd name="connsiteX8" fmla="*/ 180347 w 902123"/>
                  <a:gd name="connsiteY8" fmla="*/ 163494 h 163493"/>
                  <a:gd name="connsiteX9" fmla="*/ 62758 w 902123"/>
                  <a:gd name="connsiteY9" fmla="*/ 112004 h 163493"/>
                  <a:gd name="connsiteX10" fmla="*/ 85 w 902123"/>
                  <a:gd name="connsiteY10" fmla="*/ 81766 h 163493"/>
                  <a:gd name="connsiteX11" fmla="*/ 85 w 902123"/>
                  <a:gd name="connsiteY11" fmla="*/ 0 h 163493"/>
                  <a:gd name="connsiteX12" fmla="*/ 117713 w 902123"/>
                  <a:gd name="connsiteY12" fmla="*/ 51489 h 163493"/>
                  <a:gd name="connsiteX13" fmla="*/ 180347 w 902123"/>
                  <a:gd name="connsiteY13" fmla="*/ 81766 h 163493"/>
                  <a:gd name="connsiteX14" fmla="*/ 243059 w 902123"/>
                  <a:gd name="connsiteY14" fmla="*/ 51451 h 163493"/>
                  <a:gd name="connsiteX15" fmla="*/ 360648 w 902123"/>
                  <a:gd name="connsiteY15" fmla="*/ 0 h 163493"/>
                  <a:gd name="connsiteX16" fmla="*/ 478354 w 902123"/>
                  <a:gd name="connsiteY16" fmla="*/ 51451 h 163493"/>
                  <a:gd name="connsiteX17" fmla="*/ 541104 w 902123"/>
                  <a:gd name="connsiteY17" fmla="*/ 81766 h 163493"/>
                  <a:gd name="connsiteX18" fmla="*/ 603893 w 902123"/>
                  <a:gd name="connsiteY18" fmla="*/ 51451 h 163493"/>
                  <a:gd name="connsiteX19" fmla="*/ 721675 w 902123"/>
                  <a:gd name="connsiteY19" fmla="*/ 0 h 163493"/>
                  <a:gd name="connsiteX20" fmla="*/ 839342 w 902123"/>
                  <a:gd name="connsiteY20" fmla="*/ 51451 h 163493"/>
                  <a:gd name="connsiteX21" fmla="*/ 902208 w 902123"/>
                  <a:gd name="connsiteY21" fmla="*/ 81766 h 1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2123" h="163493">
                    <a:moveTo>
                      <a:pt x="902208" y="163494"/>
                    </a:moveTo>
                    <a:cubicBezTo>
                      <a:pt x="841272" y="163494"/>
                      <a:pt x="808430" y="133757"/>
                      <a:pt x="784464" y="112043"/>
                    </a:cubicBezTo>
                    <a:cubicBezTo>
                      <a:pt x="763586" y="93183"/>
                      <a:pt x="751005" y="81766"/>
                      <a:pt x="721675" y="81766"/>
                    </a:cubicBezTo>
                    <a:cubicBezTo>
                      <a:pt x="692346" y="81766"/>
                      <a:pt x="679687" y="93337"/>
                      <a:pt x="658809" y="112043"/>
                    </a:cubicBezTo>
                    <a:cubicBezTo>
                      <a:pt x="634844" y="133757"/>
                      <a:pt x="602002" y="163494"/>
                      <a:pt x="541104" y="163494"/>
                    </a:cubicBezTo>
                    <a:cubicBezTo>
                      <a:pt x="480206" y="163494"/>
                      <a:pt x="447365" y="133757"/>
                      <a:pt x="423399" y="112043"/>
                    </a:cubicBezTo>
                    <a:cubicBezTo>
                      <a:pt x="402559" y="93183"/>
                      <a:pt x="389979" y="81766"/>
                      <a:pt x="360648" y="81766"/>
                    </a:cubicBezTo>
                    <a:cubicBezTo>
                      <a:pt x="331319" y="81766"/>
                      <a:pt x="318815" y="93144"/>
                      <a:pt x="298014" y="112004"/>
                    </a:cubicBezTo>
                    <a:cubicBezTo>
                      <a:pt x="274049" y="133757"/>
                      <a:pt x="241207" y="163494"/>
                      <a:pt x="180347" y="163494"/>
                    </a:cubicBezTo>
                    <a:cubicBezTo>
                      <a:pt x="119488" y="163494"/>
                      <a:pt x="86723" y="133757"/>
                      <a:pt x="62758" y="112004"/>
                    </a:cubicBezTo>
                    <a:cubicBezTo>
                      <a:pt x="41957" y="93144"/>
                      <a:pt x="29376" y="81766"/>
                      <a:pt x="85" y="81766"/>
                    </a:cubicBezTo>
                    <a:lnTo>
                      <a:pt x="85" y="0"/>
                    </a:lnTo>
                    <a:cubicBezTo>
                      <a:pt x="60944" y="0"/>
                      <a:pt x="93747" y="29775"/>
                      <a:pt x="117713" y="51489"/>
                    </a:cubicBezTo>
                    <a:cubicBezTo>
                      <a:pt x="138514" y="70388"/>
                      <a:pt x="151095" y="81766"/>
                      <a:pt x="180347" y="81766"/>
                    </a:cubicBezTo>
                    <a:cubicBezTo>
                      <a:pt x="209600" y="81766"/>
                      <a:pt x="222219" y="70195"/>
                      <a:pt x="243059" y="51451"/>
                    </a:cubicBezTo>
                    <a:cubicBezTo>
                      <a:pt x="266986" y="29737"/>
                      <a:pt x="299789" y="0"/>
                      <a:pt x="360648" y="0"/>
                    </a:cubicBezTo>
                    <a:cubicBezTo>
                      <a:pt x="421508" y="0"/>
                      <a:pt x="454388" y="29737"/>
                      <a:pt x="478354" y="51451"/>
                    </a:cubicBezTo>
                    <a:cubicBezTo>
                      <a:pt x="499193" y="70350"/>
                      <a:pt x="511774" y="81766"/>
                      <a:pt x="541104" y="81766"/>
                    </a:cubicBezTo>
                    <a:cubicBezTo>
                      <a:pt x="570434" y="81766"/>
                      <a:pt x="583053" y="70195"/>
                      <a:pt x="603893" y="51451"/>
                    </a:cubicBezTo>
                    <a:cubicBezTo>
                      <a:pt x="627897" y="29737"/>
                      <a:pt x="660700" y="0"/>
                      <a:pt x="721675" y="0"/>
                    </a:cubicBezTo>
                    <a:cubicBezTo>
                      <a:pt x="782651" y="0"/>
                      <a:pt x="815377" y="29737"/>
                      <a:pt x="839342" y="51451"/>
                    </a:cubicBezTo>
                    <a:cubicBezTo>
                      <a:pt x="860259" y="70350"/>
                      <a:pt x="872840" y="81766"/>
                      <a:pt x="902208" y="81766"/>
                    </a:cubicBezTo>
                    <a:close/>
                  </a:path>
                </a:pathLst>
              </a:custGeom>
              <a:solidFill>
                <a:srgbClr val="000000"/>
              </a:solidFill>
              <a:ln w="3859" cap="flat">
                <a:noFill/>
                <a:prstDash val="solid"/>
                <a:miter/>
              </a:ln>
            </p:spPr>
            <p:txBody>
              <a:bodyPr rtlCol="0" anchor="ctr"/>
              <a:lstStyle/>
              <a:p>
                <a:endParaRPr lang="zh-CN" altLang="en-US"/>
              </a:p>
            </p:txBody>
          </p:sp>
          <p:sp>
            <p:nvSpPr>
              <p:cNvPr id="40" name="îṣļíďé">
                <a:extLst>
                  <a:ext uri="{FF2B5EF4-FFF2-40B4-BE49-F238E27FC236}">
                    <a16:creationId xmlns:a16="http://schemas.microsoft.com/office/drawing/2014/main" id="{DA7A339A-8F07-54F9-4684-EFB9098DF186}"/>
                  </a:ext>
                </a:extLst>
              </p:cNvPr>
              <p:cNvSpPr/>
              <p:nvPr/>
            </p:nvSpPr>
            <p:spPr>
              <a:xfrm>
                <a:off x="5626617" y="3788070"/>
                <a:ext cx="1626993" cy="415502"/>
              </a:xfrm>
              <a:custGeom>
                <a:avLst/>
                <a:gdLst>
                  <a:gd name="connsiteX0" fmla="*/ 309854 w 1626993"/>
                  <a:gd name="connsiteY0" fmla="*/ 415503 h 415502"/>
                  <a:gd name="connsiteX1" fmla="*/ 0 w 1626993"/>
                  <a:gd name="connsiteY1" fmla="*/ 224818 h 415502"/>
                  <a:gd name="connsiteX2" fmla="*/ 116432 w 1626993"/>
                  <a:gd name="connsiteY2" fmla="*/ 35792 h 415502"/>
                  <a:gd name="connsiteX3" fmla="*/ 309854 w 1626993"/>
                  <a:gd name="connsiteY3" fmla="*/ 154854 h 415502"/>
                  <a:gd name="connsiteX4" fmla="*/ 561550 w 1626993"/>
                  <a:gd name="connsiteY4" fmla="*/ 0 h 415502"/>
                  <a:gd name="connsiteX5" fmla="*/ 813285 w 1626993"/>
                  <a:gd name="connsiteY5" fmla="*/ 154854 h 415502"/>
                  <a:gd name="connsiteX6" fmla="*/ 1065019 w 1626993"/>
                  <a:gd name="connsiteY6" fmla="*/ 0 h 415502"/>
                  <a:gd name="connsiteX7" fmla="*/ 1316947 w 1626993"/>
                  <a:gd name="connsiteY7" fmla="*/ 154893 h 415502"/>
                  <a:gd name="connsiteX8" fmla="*/ 1510601 w 1626993"/>
                  <a:gd name="connsiteY8" fmla="*/ 35753 h 415502"/>
                  <a:gd name="connsiteX9" fmla="*/ 1626994 w 1626993"/>
                  <a:gd name="connsiteY9" fmla="*/ 224818 h 415502"/>
                  <a:gd name="connsiteX10" fmla="*/ 1316947 w 1626993"/>
                  <a:gd name="connsiteY10" fmla="*/ 415464 h 415502"/>
                  <a:gd name="connsiteX11" fmla="*/ 1065058 w 1626993"/>
                  <a:gd name="connsiteY11" fmla="*/ 260610 h 415502"/>
                  <a:gd name="connsiteX12" fmla="*/ 813285 w 1626993"/>
                  <a:gd name="connsiteY12" fmla="*/ 415503 h 415502"/>
                  <a:gd name="connsiteX13" fmla="*/ 561550 w 1626993"/>
                  <a:gd name="connsiteY13" fmla="*/ 260610 h 415502"/>
                  <a:gd name="connsiteX14" fmla="*/ 309854 w 1626993"/>
                  <a:gd name="connsiteY14" fmla="*/ 415503 h 41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502">
                    <a:moveTo>
                      <a:pt x="309854" y="415503"/>
                    </a:moveTo>
                    <a:lnTo>
                      <a:pt x="0" y="224818"/>
                    </a:lnTo>
                    <a:lnTo>
                      <a:pt x="116432" y="35792"/>
                    </a:lnTo>
                    <a:lnTo>
                      <a:pt x="309854" y="154854"/>
                    </a:lnTo>
                    <a:lnTo>
                      <a:pt x="561550" y="0"/>
                    </a:lnTo>
                    <a:lnTo>
                      <a:pt x="813285" y="154854"/>
                    </a:lnTo>
                    <a:lnTo>
                      <a:pt x="1065019" y="0"/>
                    </a:lnTo>
                    <a:lnTo>
                      <a:pt x="1316947" y="154893"/>
                    </a:lnTo>
                    <a:lnTo>
                      <a:pt x="1510601" y="35753"/>
                    </a:lnTo>
                    <a:lnTo>
                      <a:pt x="1626994" y="224818"/>
                    </a:lnTo>
                    <a:lnTo>
                      <a:pt x="1316947" y="415464"/>
                    </a:lnTo>
                    <a:lnTo>
                      <a:pt x="1065058" y="260610"/>
                    </a:lnTo>
                    <a:lnTo>
                      <a:pt x="813285" y="415503"/>
                    </a:lnTo>
                    <a:lnTo>
                      <a:pt x="561550" y="260610"/>
                    </a:lnTo>
                    <a:lnTo>
                      <a:pt x="309854" y="415503"/>
                    </a:lnTo>
                    <a:close/>
                  </a:path>
                </a:pathLst>
              </a:custGeom>
              <a:solidFill>
                <a:srgbClr val="000000"/>
              </a:solidFill>
              <a:ln w="3859" cap="flat">
                <a:noFill/>
                <a:prstDash val="solid"/>
                <a:miter/>
              </a:ln>
            </p:spPr>
            <p:txBody>
              <a:bodyPr rtlCol="0" anchor="ctr"/>
              <a:lstStyle/>
              <a:p>
                <a:endParaRPr lang="zh-CN" altLang="en-US"/>
              </a:p>
            </p:txBody>
          </p:sp>
          <p:sp>
            <p:nvSpPr>
              <p:cNvPr id="41" name="ïš1ïḍê">
                <a:extLst>
                  <a:ext uri="{FF2B5EF4-FFF2-40B4-BE49-F238E27FC236}">
                    <a16:creationId xmlns:a16="http://schemas.microsoft.com/office/drawing/2014/main" id="{25F7218F-AAF2-A0E9-B26E-47B18B6C7D42}"/>
                  </a:ext>
                </a:extLst>
              </p:cNvPr>
              <p:cNvSpPr/>
              <p:nvPr/>
            </p:nvSpPr>
            <p:spPr>
              <a:xfrm>
                <a:off x="5614558" y="3776002"/>
                <a:ext cx="1651484" cy="439682"/>
              </a:xfrm>
              <a:custGeom>
                <a:avLst/>
                <a:gdLst>
                  <a:gd name="connsiteX0" fmla="*/ 321998 w 1651484"/>
                  <a:gd name="connsiteY0" fmla="*/ 439681 h 439682"/>
                  <a:gd name="connsiteX1" fmla="*/ 315631 w 1651484"/>
                  <a:gd name="connsiteY1" fmla="*/ 437869 h 439682"/>
                  <a:gd name="connsiteX2" fmla="*/ 5777 w 1651484"/>
                  <a:gd name="connsiteY2" fmla="*/ 247222 h 439682"/>
                  <a:gd name="connsiteX3" fmla="*/ 1918 w 1651484"/>
                  <a:gd name="connsiteY3" fmla="*/ 230522 h 439682"/>
                  <a:gd name="connsiteX4" fmla="*/ 118349 w 1651484"/>
                  <a:gd name="connsiteY4" fmla="*/ 41534 h 439682"/>
                  <a:gd name="connsiteX5" fmla="*/ 126067 w 1651484"/>
                  <a:gd name="connsiteY5" fmla="*/ 36096 h 439682"/>
                  <a:gd name="connsiteX6" fmla="*/ 135214 w 1651484"/>
                  <a:gd name="connsiteY6" fmla="*/ 37601 h 439682"/>
                  <a:gd name="connsiteX7" fmla="*/ 322269 w 1651484"/>
                  <a:gd name="connsiteY7" fmla="*/ 152729 h 439682"/>
                  <a:gd name="connsiteX8" fmla="*/ 567636 w 1651484"/>
                  <a:gd name="connsiteY8" fmla="*/ 1808 h 439682"/>
                  <a:gd name="connsiteX9" fmla="*/ 580332 w 1651484"/>
                  <a:gd name="connsiteY9" fmla="*/ 1808 h 439682"/>
                  <a:gd name="connsiteX10" fmla="*/ 825738 w 1651484"/>
                  <a:gd name="connsiteY10" fmla="*/ 152767 h 439682"/>
                  <a:gd name="connsiteX11" fmla="*/ 1071066 w 1651484"/>
                  <a:gd name="connsiteY11" fmla="*/ 1847 h 439682"/>
                  <a:gd name="connsiteX12" fmla="*/ 1083802 w 1651484"/>
                  <a:gd name="connsiteY12" fmla="*/ 1847 h 439682"/>
                  <a:gd name="connsiteX13" fmla="*/ 1329400 w 1651484"/>
                  <a:gd name="connsiteY13" fmla="*/ 152844 h 439682"/>
                  <a:gd name="connsiteX14" fmla="*/ 1516687 w 1651484"/>
                  <a:gd name="connsiteY14" fmla="*/ 37600 h 439682"/>
                  <a:gd name="connsiteX15" fmla="*/ 1533358 w 1651484"/>
                  <a:gd name="connsiteY15" fmla="*/ 41457 h 439682"/>
                  <a:gd name="connsiteX16" fmla="*/ 1649751 w 1651484"/>
                  <a:gd name="connsiteY16" fmla="*/ 230445 h 439682"/>
                  <a:gd name="connsiteX17" fmla="*/ 1645892 w 1651484"/>
                  <a:gd name="connsiteY17" fmla="*/ 247145 h 439682"/>
                  <a:gd name="connsiteX18" fmla="*/ 1335845 w 1651484"/>
                  <a:gd name="connsiteY18" fmla="*/ 437753 h 439682"/>
                  <a:gd name="connsiteX19" fmla="*/ 1323148 w 1651484"/>
                  <a:gd name="connsiteY19" fmla="*/ 437753 h 439682"/>
                  <a:gd name="connsiteX20" fmla="*/ 1077588 w 1651484"/>
                  <a:gd name="connsiteY20" fmla="*/ 286833 h 439682"/>
                  <a:gd name="connsiteX21" fmla="*/ 832221 w 1651484"/>
                  <a:gd name="connsiteY21" fmla="*/ 437791 h 439682"/>
                  <a:gd name="connsiteX22" fmla="*/ 819486 w 1651484"/>
                  <a:gd name="connsiteY22" fmla="*/ 437791 h 439682"/>
                  <a:gd name="connsiteX23" fmla="*/ 574081 w 1651484"/>
                  <a:gd name="connsiteY23" fmla="*/ 286833 h 439682"/>
                  <a:gd name="connsiteX24" fmla="*/ 328752 w 1651484"/>
                  <a:gd name="connsiteY24" fmla="*/ 437791 h 439682"/>
                  <a:gd name="connsiteX25" fmla="*/ 321998 w 1651484"/>
                  <a:gd name="connsiteY25" fmla="*/ 439681 h 439682"/>
                  <a:gd name="connsiteX26" fmla="*/ 573694 w 1651484"/>
                  <a:gd name="connsiteY26" fmla="*/ 260567 h 439682"/>
                  <a:gd name="connsiteX27" fmla="*/ 580062 w 1651484"/>
                  <a:gd name="connsiteY27" fmla="*/ 262380 h 439682"/>
                  <a:gd name="connsiteX28" fmla="*/ 825468 w 1651484"/>
                  <a:gd name="connsiteY28" fmla="*/ 413339 h 439682"/>
                  <a:gd name="connsiteX29" fmla="*/ 1070835 w 1651484"/>
                  <a:gd name="connsiteY29" fmla="*/ 262380 h 439682"/>
                  <a:gd name="connsiteX30" fmla="*/ 1083570 w 1651484"/>
                  <a:gd name="connsiteY30" fmla="*/ 262380 h 439682"/>
                  <a:gd name="connsiteX31" fmla="*/ 1329130 w 1651484"/>
                  <a:gd name="connsiteY31" fmla="*/ 413339 h 439682"/>
                  <a:gd name="connsiteX32" fmla="*/ 1622428 w 1651484"/>
                  <a:gd name="connsiteY32" fmla="*/ 232952 h 439682"/>
                  <a:gd name="connsiteX33" fmla="*/ 1518770 w 1651484"/>
                  <a:gd name="connsiteY33" fmla="*/ 64521 h 439682"/>
                  <a:gd name="connsiteX34" fmla="*/ 1335420 w 1651484"/>
                  <a:gd name="connsiteY34" fmla="*/ 177297 h 439682"/>
                  <a:gd name="connsiteX35" fmla="*/ 1322724 w 1651484"/>
                  <a:gd name="connsiteY35" fmla="*/ 177297 h 439682"/>
                  <a:gd name="connsiteX36" fmla="*/ 1077125 w 1651484"/>
                  <a:gd name="connsiteY36" fmla="*/ 26338 h 439682"/>
                  <a:gd name="connsiteX37" fmla="*/ 831797 w 1651484"/>
                  <a:gd name="connsiteY37" fmla="*/ 177258 h 439682"/>
                  <a:gd name="connsiteX38" fmla="*/ 819061 w 1651484"/>
                  <a:gd name="connsiteY38" fmla="*/ 177258 h 439682"/>
                  <a:gd name="connsiteX39" fmla="*/ 573656 w 1651484"/>
                  <a:gd name="connsiteY39" fmla="*/ 26338 h 439682"/>
                  <a:gd name="connsiteX40" fmla="*/ 328327 w 1651484"/>
                  <a:gd name="connsiteY40" fmla="*/ 177258 h 439682"/>
                  <a:gd name="connsiteX41" fmla="*/ 315592 w 1651484"/>
                  <a:gd name="connsiteY41" fmla="*/ 177258 h 439682"/>
                  <a:gd name="connsiteX42" fmla="*/ 132512 w 1651484"/>
                  <a:gd name="connsiteY42" fmla="*/ 64599 h 439682"/>
                  <a:gd name="connsiteX43" fmla="*/ 28816 w 1651484"/>
                  <a:gd name="connsiteY43" fmla="*/ 232952 h 439682"/>
                  <a:gd name="connsiteX44" fmla="*/ 322114 w 1651484"/>
                  <a:gd name="connsiteY44" fmla="*/ 413377 h 439682"/>
                  <a:gd name="connsiteX45" fmla="*/ 567481 w 1651484"/>
                  <a:gd name="connsiteY45" fmla="*/ 262419 h 439682"/>
                  <a:gd name="connsiteX46" fmla="*/ 573694 w 1651484"/>
                  <a:gd name="connsiteY46" fmla="*/ 260567 h 43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51484" h="439682">
                    <a:moveTo>
                      <a:pt x="321998" y="439681"/>
                    </a:moveTo>
                    <a:cubicBezTo>
                      <a:pt x="319750" y="439671"/>
                      <a:pt x="317547" y="439044"/>
                      <a:pt x="315631" y="437869"/>
                    </a:cubicBezTo>
                    <a:lnTo>
                      <a:pt x="5777" y="247222"/>
                    </a:lnTo>
                    <a:cubicBezTo>
                      <a:pt x="111" y="243666"/>
                      <a:pt x="-1614" y="236202"/>
                      <a:pt x="1918" y="230522"/>
                    </a:cubicBezTo>
                    <a:lnTo>
                      <a:pt x="118349" y="41534"/>
                    </a:lnTo>
                    <a:cubicBezTo>
                      <a:pt x="120093" y="38765"/>
                      <a:pt x="122872" y="36807"/>
                      <a:pt x="126067" y="36096"/>
                    </a:cubicBezTo>
                    <a:cubicBezTo>
                      <a:pt x="129195" y="35362"/>
                      <a:pt x="132486" y="35903"/>
                      <a:pt x="135214" y="37601"/>
                    </a:cubicBezTo>
                    <a:lnTo>
                      <a:pt x="322269" y="152729"/>
                    </a:lnTo>
                    <a:lnTo>
                      <a:pt x="567636" y="1808"/>
                    </a:lnTo>
                    <a:cubicBezTo>
                      <a:pt x="571524" y="-603"/>
                      <a:pt x="576444" y="-603"/>
                      <a:pt x="580332" y="1808"/>
                    </a:cubicBezTo>
                    <a:lnTo>
                      <a:pt x="825738" y="152767"/>
                    </a:lnTo>
                    <a:lnTo>
                      <a:pt x="1071066" y="1847"/>
                    </a:lnTo>
                    <a:cubicBezTo>
                      <a:pt x="1074969" y="-562"/>
                      <a:pt x="1079899" y="-562"/>
                      <a:pt x="1083802" y="1847"/>
                    </a:cubicBezTo>
                    <a:lnTo>
                      <a:pt x="1329400" y="152844"/>
                    </a:lnTo>
                    <a:lnTo>
                      <a:pt x="1516687" y="37600"/>
                    </a:lnTo>
                    <a:cubicBezTo>
                      <a:pt x="1522358" y="34075"/>
                      <a:pt x="1529814" y="35800"/>
                      <a:pt x="1533358" y="41457"/>
                    </a:cubicBezTo>
                    <a:lnTo>
                      <a:pt x="1649751" y="230445"/>
                    </a:lnTo>
                    <a:cubicBezTo>
                      <a:pt x="1653261" y="236128"/>
                      <a:pt x="1651540" y="243575"/>
                      <a:pt x="1645892" y="247145"/>
                    </a:cubicBezTo>
                    <a:lnTo>
                      <a:pt x="1335845" y="437753"/>
                    </a:lnTo>
                    <a:cubicBezTo>
                      <a:pt x="1331951" y="440146"/>
                      <a:pt x="1327042" y="440146"/>
                      <a:pt x="1323148" y="437753"/>
                    </a:cubicBezTo>
                    <a:lnTo>
                      <a:pt x="1077588" y="286833"/>
                    </a:lnTo>
                    <a:lnTo>
                      <a:pt x="832221" y="437791"/>
                    </a:lnTo>
                    <a:cubicBezTo>
                      <a:pt x="828313" y="440183"/>
                      <a:pt x="823394" y="440183"/>
                      <a:pt x="819486" y="437791"/>
                    </a:cubicBezTo>
                    <a:lnTo>
                      <a:pt x="574081" y="286833"/>
                    </a:lnTo>
                    <a:lnTo>
                      <a:pt x="328752" y="437791"/>
                    </a:lnTo>
                    <a:cubicBezTo>
                      <a:pt x="326733" y="439064"/>
                      <a:pt x="324385" y="439721"/>
                      <a:pt x="321998" y="439681"/>
                    </a:cubicBezTo>
                    <a:close/>
                    <a:moveTo>
                      <a:pt x="573694" y="260567"/>
                    </a:moveTo>
                    <a:cubicBezTo>
                      <a:pt x="575948" y="260539"/>
                      <a:pt x="578161" y="261169"/>
                      <a:pt x="580062" y="262380"/>
                    </a:cubicBezTo>
                    <a:lnTo>
                      <a:pt x="825468" y="413339"/>
                    </a:lnTo>
                    <a:lnTo>
                      <a:pt x="1070835" y="262380"/>
                    </a:lnTo>
                    <a:cubicBezTo>
                      <a:pt x="1074738" y="259971"/>
                      <a:pt x="1079667" y="259971"/>
                      <a:pt x="1083570" y="262380"/>
                    </a:cubicBezTo>
                    <a:lnTo>
                      <a:pt x="1329130" y="413339"/>
                    </a:lnTo>
                    <a:lnTo>
                      <a:pt x="1622428" y="232952"/>
                    </a:lnTo>
                    <a:lnTo>
                      <a:pt x="1518770" y="64521"/>
                    </a:lnTo>
                    <a:lnTo>
                      <a:pt x="1335420" y="177297"/>
                    </a:lnTo>
                    <a:cubicBezTo>
                      <a:pt x="1331527" y="179690"/>
                      <a:pt x="1326617" y="179690"/>
                      <a:pt x="1322724" y="177297"/>
                    </a:cubicBezTo>
                    <a:lnTo>
                      <a:pt x="1077125" y="26338"/>
                    </a:lnTo>
                    <a:lnTo>
                      <a:pt x="831797" y="177258"/>
                    </a:lnTo>
                    <a:cubicBezTo>
                      <a:pt x="827888" y="179650"/>
                      <a:pt x="822969" y="179650"/>
                      <a:pt x="819061" y="177258"/>
                    </a:cubicBezTo>
                    <a:lnTo>
                      <a:pt x="573656" y="26338"/>
                    </a:lnTo>
                    <a:lnTo>
                      <a:pt x="328327" y="177258"/>
                    </a:lnTo>
                    <a:cubicBezTo>
                      <a:pt x="324419" y="179650"/>
                      <a:pt x="319500" y="179650"/>
                      <a:pt x="315592" y="177258"/>
                    </a:cubicBezTo>
                    <a:lnTo>
                      <a:pt x="132512" y="64599"/>
                    </a:lnTo>
                    <a:lnTo>
                      <a:pt x="28816" y="232952"/>
                    </a:lnTo>
                    <a:lnTo>
                      <a:pt x="322114" y="413377"/>
                    </a:lnTo>
                    <a:lnTo>
                      <a:pt x="567481" y="262419"/>
                    </a:lnTo>
                    <a:cubicBezTo>
                      <a:pt x="569333" y="261223"/>
                      <a:pt x="571489" y="260580"/>
                      <a:pt x="573694" y="260567"/>
                    </a:cubicBezTo>
                    <a:close/>
                  </a:path>
                </a:pathLst>
              </a:custGeom>
              <a:solidFill>
                <a:srgbClr val="000000"/>
              </a:solidFill>
              <a:ln w="3859" cap="flat">
                <a:noFill/>
                <a:prstDash val="solid"/>
                <a:miter/>
              </a:ln>
            </p:spPr>
            <p:txBody>
              <a:bodyPr rtlCol="0" anchor="ctr"/>
              <a:lstStyle/>
              <a:p>
                <a:endParaRPr lang="zh-CN" altLang="en-US"/>
              </a:p>
            </p:txBody>
          </p:sp>
          <p:sp>
            <p:nvSpPr>
              <p:cNvPr id="42" name="iṥḷîḍe">
                <a:extLst>
                  <a:ext uri="{FF2B5EF4-FFF2-40B4-BE49-F238E27FC236}">
                    <a16:creationId xmlns:a16="http://schemas.microsoft.com/office/drawing/2014/main" id="{22761E8E-16DC-88E5-8E83-2F1ED1D356B7}"/>
                  </a:ext>
                </a:extLst>
              </p:cNvPr>
              <p:cNvSpPr/>
              <p:nvPr/>
            </p:nvSpPr>
            <p:spPr>
              <a:xfrm>
                <a:off x="5626617" y="3686981"/>
                <a:ext cx="1626993" cy="415464"/>
              </a:xfrm>
              <a:custGeom>
                <a:avLst/>
                <a:gdLst>
                  <a:gd name="connsiteX0" fmla="*/ 309854 w 1626993"/>
                  <a:gd name="connsiteY0" fmla="*/ 415465 h 415464"/>
                  <a:gd name="connsiteX1" fmla="*/ 0 w 1626993"/>
                  <a:gd name="connsiteY1" fmla="*/ 224818 h 415464"/>
                  <a:gd name="connsiteX2" fmla="*/ 116432 w 1626993"/>
                  <a:gd name="connsiteY2" fmla="*/ 35831 h 415464"/>
                  <a:gd name="connsiteX3" fmla="*/ 309854 w 1626993"/>
                  <a:gd name="connsiteY3" fmla="*/ 154854 h 415464"/>
                  <a:gd name="connsiteX4" fmla="*/ 561550 w 1626993"/>
                  <a:gd name="connsiteY4" fmla="*/ 0 h 415464"/>
                  <a:gd name="connsiteX5" fmla="*/ 813285 w 1626993"/>
                  <a:gd name="connsiteY5" fmla="*/ 154854 h 415464"/>
                  <a:gd name="connsiteX6" fmla="*/ 1065019 w 1626993"/>
                  <a:gd name="connsiteY6" fmla="*/ 39 h 415464"/>
                  <a:gd name="connsiteX7" fmla="*/ 1316947 w 1626993"/>
                  <a:gd name="connsiteY7" fmla="*/ 154854 h 415464"/>
                  <a:gd name="connsiteX8" fmla="*/ 1510601 w 1626993"/>
                  <a:gd name="connsiteY8" fmla="*/ 35792 h 415464"/>
                  <a:gd name="connsiteX9" fmla="*/ 1626994 w 1626993"/>
                  <a:gd name="connsiteY9" fmla="*/ 224857 h 415464"/>
                  <a:gd name="connsiteX10" fmla="*/ 1316947 w 1626993"/>
                  <a:gd name="connsiteY10" fmla="*/ 415465 h 415464"/>
                  <a:gd name="connsiteX11" fmla="*/ 1065058 w 1626993"/>
                  <a:gd name="connsiteY11" fmla="*/ 260610 h 415464"/>
                  <a:gd name="connsiteX12" fmla="*/ 813285 w 1626993"/>
                  <a:gd name="connsiteY12" fmla="*/ 415465 h 415464"/>
                  <a:gd name="connsiteX13" fmla="*/ 561550 w 1626993"/>
                  <a:gd name="connsiteY13" fmla="*/ 260649 h 415464"/>
                  <a:gd name="connsiteX14" fmla="*/ 309854 w 1626993"/>
                  <a:gd name="connsiteY14" fmla="*/ 415465 h 41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464">
                    <a:moveTo>
                      <a:pt x="309854" y="415465"/>
                    </a:moveTo>
                    <a:lnTo>
                      <a:pt x="0" y="224818"/>
                    </a:lnTo>
                    <a:lnTo>
                      <a:pt x="116432" y="35831"/>
                    </a:lnTo>
                    <a:lnTo>
                      <a:pt x="309854" y="154854"/>
                    </a:lnTo>
                    <a:lnTo>
                      <a:pt x="561550" y="0"/>
                    </a:lnTo>
                    <a:lnTo>
                      <a:pt x="813285" y="154854"/>
                    </a:lnTo>
                    <a:lnTo>
                      <a:pt x="1065019" y="39"/>
                    </a:lnTo>
                    <a:lnTo>
                      <a:pt x="1316947" y="154854"/>
                    </a:lnTo>
                    <a:lnTo>
                      <a:pt x="1510601" y="35792"/>
                    </a:lnTo>
                    <a:lnTo>
                      <a:pt x="1626994" y="224857"/>
                    </a:lnTo>
                    <a:lnTo>
                      <a:pt x="1316947" y="415465"/>
                    </a:lnTo>
                    <a:lnTo>
                      <a:pt x="1065058" y="260610"/>
                    </a:lnTo>
                    <a:lnTo>
                      <a:pt x="813285" y="415465"/>
                    </a:lnTo>
                    <a:lnTo>
                      <a:pt x="561550" y="260649"/>
                    </a:lnTo>
                    <a:lnTo>
                      <a:pt x="309854" y="415465"/>
                    </a:lnTo>
                    <a:close/>
                  </a:path>
                </a:pathLst>
              </a:custGeom>
              <a:solidFill>
                <a:srgbClr val="F2CF5A"/>
              </a:solidFill>
              <a:ln w="3859" cap="flat">
                <a:noFill/>
                <a:prstDash val="solid"/>
                <a:miter/>
              </a:ln>
            </p:spPr>
            <p:txBody>
              <a:bodyPr rtlCol="0" anchor="ctr"/>
              <a:lstStyle/>
              <a:p>
                <a:endParaRPr lang="zh-CN" altLang="en-US"/>
              </a:p>
            </p:txBody>
          </p:sp>
          <p:sp>
            <p:nvSpPr>
              <p:cNvPr id="43" name="ïş1iḍe">
                <a:extLst>
                  <a:ext uri="{FF2B5EF4-FFF2-40B4-BE49-F238E27FC236}">
                    <a16:creationId xmlns:a16="http://schemas.microsoft.com/office/drawing/2014/main" id="{FFEC8D36-802C-8A88-842E-C16AC72C3620}"/>
                  </a:ext>
                </a:extLst>
              </p:cNvPr>
              <p:cNvSpPr/>
              <p:nvPr/>
            </p:nvSpPr>
            <p:spPr>
              <a:xfrm>
                <a:off x="5614505" y="3674927"/>
                <a:ext cx="1651457" cy="439631"/>
              </a:xfrm>
              <a:custGeom>
                <a:avLst/>
                <a:gdLst>
                  <a:gd name="connsiteX0" fmla="*/ 322051 w 1651457"/>
                  <a:gd name="connsiteY0" fmla="*/ 439629 h 439631"/>
                  <a:gd name="connsiteX1" fmla="*/ 315683 w 1651457"/>
                  <a:gd name="connsiteY1" fmla="*/ 437855 h 439631"/>
                  <a:gd name="connsiteX2" fmla="*/ 5829 w 1651457"/>
                  <a:gd name="connsiteY2" fmla="*/ 247170 h 439631"/>
                  <a:gd name="connsiteX3" fmla="*/ 427 w 1651457"/>
                  <a:gd name="connsiteY3" fmla="*/ 239457 h 439631"/>
                  <a:gd name="connsiteX4" fmla="*/ 1893 w 1651457"/>
                  <a:gd name="connsiteY4" fmla="*/ 230316 h 439631"/>
                  <a:gd name="connsiteX5" fmla="*/ 118324 w 1651457"/>
                  <a:gd name="connsiteY5" fmla="*/ 41328 h 439631"/>
                  <a:gd name="connsiteX6" fmla="*/ 134996 w 1651457"/>
                  <a:gd name="connsiteY6" fmla="*/ 37471 h 439631"/>
                  <a:gd name="connsiteX7" fmla="*/ 322051 w 1651457"/>
                  <a:gd name="connsiteY7" fmla="*/ 152599 h 439631"/>
                  <a:gd name="connsiteX8" fmla="*/ 567418 w 1651457"/>
                  <a:gd name="connsiteY8" fmla="*/ 1795 h 439631"/>
                  <a:gd name="connsiteX9" fmla="*/ 580115 w 1651457"/>
                  <a:gd name="connsiteY9" fmla="*/ 1795 h 439631"/>
                  <a:gd name="connsiteX10" fmla="*/ 825520 w 1651457"/>
                  <a:gd name="connsiteY10" fmla="*/ 152754 h 439631"/>
                  <a:gd name="connsiteX11" fmla="*/ 1070849 w 1651457"/>
                  <a:gd name="connsiteY11" fmla="*/ 1795 h 439631"/>
                  <a:gd name="connsiteX12" fmla="*/ 1083584 w 1651457"/>
                  <a:gd name="connsiteY12" fmla="*/ 1795 h 439631"/>
                  <a:gd name="connsiteX13" fmla="*/ 1329183 w 1651457"/>
                  <a:gd name="connsiteY13" fmla="*/ 152715 h 439631"/>
                  <a:gd name="connsiteX14" fmla="*/ 1516469 w 1651457"/>
                  <a:gd name="connsiteY14" fmla="*/ 37548 h 439631"/>
                  <a:gd name="connsiteX15" fmla="*/ 1525615 w 1651457"/>
                  <a:gd name="connsiteY15" fmla="*/ 36083 h 439631"/>
                  <a:gd name="connsiteX16" fmla="*/ 1533334 w 1651457"/>
                  <a:gd name="connsiteY16" fmla="*/ 41521 h 439631"/>
                  <a:gd name="connsiteX17" fmla="*/ 1649727 w 1651457"/>
                  <a:gd name="connsiteY17" fmla="*/ 230508 h 439631"/>
                  <a:gd name="connsiteX18" fmla="*/ 1645868 w 1651457"/>
                  <a:gd name="connsiteY18" fmla="*/ 247170 h 439631"/>
                  <a:gd name="connsiteX19" fmla="*/ 1335821 w 1651457"/>
                  <a:gd name="connsiteY19" fmla="*/ 437816 h 439631"/>
                  <a:gd name="connsiteX20" fmla="*/ 1323124 w 1651457"/>
                  <a:gd name="connsiteY20" fmla="*/ 437816 h 439631"/>
                  <a:gd name="connsiteX21" fmla="*/ 1077564 w 1651457"/>
                  <a:gd name="connsiteY21" fmla="*/ 286858 h 439631"/>
                  <a:gd name="connsiteX22" fmla="*/ 832197 w 1651457"/>
                  <a:gd name="connsiteY22" fmla="*/ 437816 h 439631"/>
                  <a:gd name="connsiteX23" fmla="*/ 819461 w 1651457"/>
                  <a:gd name="connsiteY23" fmla="*/ 437816 h 439631"/>
                  <a:gd name="connsiteX24" fmla="*/ 574056 w 1651457"/>
                  <a:gd name="connsiteY24" fmla="*/ 286896 h 439631"/>
                  <a:gd name="connsiteX25" fmla="*/ 328727 w 1651457"/>
                  <a:gd name="connsiteY25" fmla="*/ 437816 h 439631"/>
                  <a:gd name="connsiteX26" fmla="*/ 322051 w 1651457"/>
                  <a:gd name="connsiteY26" fmla="*/ 439629 h 439631"/>
                  <a:gd name="connsiteX27" fmla="*/ 1077255 w 1651457"/>
                  <a:gd name="connsiteY27" fmla="*/ 260515 h 439631"/>
                  <a:gd name="connsiteX28" fmla="*/ 1083623 w 1651457"/>
                  <a:gd name="connsiteY28" fmla="*/ 262328 h 439631"/>
                  <a:gd name="connsiteX29" fmla="*/ 1329183 w 1651457"/>
                  <a:gd name="connsiteY29" fmla="*/ 413287 h 439631"/>
                  <a:gd name="connsiteX30" fmla="*/ 1622481 w 1651457"/>
                  <a:gd name="connsiteY30" fmla="*/ 232938 h 439631"/>
                  <a:gd name="connsiteX31" fmla="*/ 1518823 w 1651457"/>
                  <a:gd name="connsiteY31" fmla="*/ 64508 h 439631"/>
                  <a:gd name="connsiteX32" fmla="*/ 1335473 w 1651457"/>
                  <a:gd name="connsiteY32" fmla="*/ 177245 h 439631"/>
                  <a:gd name="connsiteX33" fmla="*/ 1322776 w 1651457"/>
                  <a:gd name="connsiteY33" fmla="*/ 177245 h 439631"/>
                  <a:gd name="connsiteX34" fmla="*/ 1077178 w 1651457"/>
                  <a:gd name="connsiteY34" fmla="*/ 26325 h 439631"/>
                  <a:gd name="connsiteX35" fmla="*/ 831849 w 1651457"/>
                  <a:gd name="connsiteY35" fmla="*/ 177245 h 439631"/>
                  <a:gd name="connsiteX36" fmla="*/ 819114 w 1651457"/>
                  <a:gd name="connsiteY36" fmla="*/ 177245 h 439631"/>
                  <a:gd name="connsiteX37" fmla="*/ 573708 w 1651457"/>
                  <a:gd name="connsiteY37" fmla="*/ 26286 h 439631"/>
                  <a:gd name="connsiteX38" fmla="*/ 328380 w 1651457"/>
                  <a:gd name="connsiteY38" fmla="*/ 177245 h 439631"/>
                  <a:gd name="connsiteX39" fmla="*/ 315645 w 1651457"/>
                  <a:gd name="connsiteY39" fmla="*/ 177245 h 439631"/>
                  <a:gd name="connsiteX40" fmla="*/ 132565 w 1651457"/>
                  <a:gd name="connsiteY40" fmla="*/ 64547 h 439631"/>
                  <a:gd name="connsiteX41" fmla="*/ 28869 w 1651457"/>
                  <a:gd name="connsiteY41" fmla="*/ 232900 h 439631"/>
                  <a:gd name="connsiteX42" fmla="*/ 322167 w 1651457"/>
                  <a:gd name="connsiteY42" fmla="*/ 413287 h 439631"/>
                  <a:gd name="connsiteX43" fmla="*/ 567534 w 1651457"/>
                  <a:gd name="connsiteY43" fmla="*/ 262366 h 439631"/>
                  <a:gd name="connsiteX44" fmla="*/ 580231 w 1651457"/>
                  <a:gd name="connsiteY44" fmla="*/ 262366 h 439631"/>
                  <a:gd name="connsiteX45" fmla="*/ 825636 w 1651457"/>
                  <a:gd name="connsiteY45" fmla="*/ 413287 h 439631"/>
                  <a:gd name="connsiteX46" fmla="*/ 1071003 w 1651457"/>
                  <a:gd name="connsiteY46" fmla="*/ 262328 h 439631"/>
                  <a:gd name="connsiteX47" fmla="*/ 1077255 w 1651457"/>
                  <a:gd name="connsiteY47" fmla="*/ 260515 h 439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51457" h="439631">
                    <a:moveTo>
                      <a:pt x="322051" y="439629"/>
                    </a:moveTo>
                    <a:cubicBezTo>
                      <a:pt x="319806" y="439633"/>
                      <a:pt x="317603" y="439019"/>
                      <a:pt x="315683" y="437855"/>
                    </a:cubicBezTo>
                    <a:lnTo>
                      <a:pt x="5829" y="247170"/>
                    </a:lnTo>
                    <a:cubicBezTo>
                      <a:pt x="3070" y="245423"/>
                      <a:pt x="1125" y="242646"/>
                      <a:pt x="427" y="239457"/>
                    </a:cubicBezTo>
                    <a:cubicBezTo>
                      <a:pt x="-337" y="236336"/>
                      <a:pt x="191" y="233041"/>
                      <a:pt x="1893" y="230316"/>
                    </a:cubicBezTo>
                    <a:lnTo>
                      <a:pt x="118324" y="41328"/>
                    </a:lnTo>
                    <a:cubicBezTo>
                      <a:pt x="121868" y="35670"/>
                      <a:pt x="129325" y="33945"/>
                      <a:pt x="134996" y="37471"/>
                    </a:cubicBezTo>
                    <a:lnTo>
                      <a:pt x="322051" y="152599"/>
                    </a:lnTo>
                    <a:lnTo>
                      <a:pt x="567418" y="1795"/>
                    </a:lnTo>
                    <a:cubicBezTo>
                      <a:pt x="571311" y="-598"/>
                      <a:pt x="576221" y="-598"/>
                      <a:pt x="580115" y="1795"/>
                    </a:cubicBezTo>
                    <a:lnTo>
                      <a:pt x="825520" y="152754"/>
                    </a:lnTo>
                    <a:lnTo>
                      <a:pt x="1070849" y="1795"/>
                    </a:lnTo>
                    <a:cubicBezTo>
                      <a:pt x="1074757" y="-596"/>
                      <a:pt x="1079676" y="-596"/>
                      <a:pt x="1083584" y="1795"/>
                    </a:cubicBezTo>
                    <a:lnTo>
                      <a:pt x="1329183" y="152715"/>
                    </a:lnTo>
                    <a:lnTo>
                      <a:pt x="1516469" y="37548"/>
                    </a:lnTo>
                    <a:cubicBezTo>
                      <a:pt x="1519202" y="35864"/>
                      <a:pt x="1522493" y="35337"/>
                      <a:pt x="1525615" y="36083"/>
                    </a:cubicBezTo>
                    <a:cubicBezTo>
                      <a:pt x="1528827" y="36757"/>
                      <a:pt x="1531619" y="38724"/>
                      <a:pt x="1533334" y="41521"/>
                    </a:cubicBezTo>
                    <a:lnTo>
                      <a:pt x="1649727" y="230508"/>
                    </a:lnTo>
                    <a:cubicBezTo>
                      <a:pt x="1653232" y="236180"/>
                      <a:pt x="1651510" y="243615"/>
                      <a:pt x="1645868" y="247170"/>
                    </a:cubicBezTo>
                    <a:lnTo>
                      <a:pt x="1335821" y="437816"/>
                    </a:lnTo>
                    <a:cubicBezTo>
                      <a:pt x="1331927" y="440210"/>
                      <a:pt x="1327017" y="440210"/>
                      <a:pt x="1323124" y="437816"/>
                    </a:cubicBezTo>
                    <a:lnTo>
                      <a:pt x="1077564" y="286858"/>
                    </a:lnTo>
                    <a:lnTo>
                      <a:pt x="832197" y="437816"/>
                    </a:lnTo>
                    <a:cubicBezTo>
                      <a:pt x="828289" y="440208"/>
                      <a:pt x="823370" y="440208"/>
                      <a:pt x="819461" y="437816"/>
                    </a:cubicBezTo>
                    <a:lnTo>
                      <a:pt x="574056" y="286896"/>
                    </a:lnTo>
                    <a:lnTo>
                      <a:pt x="328727" y="437816"/>
                    </a:lnTo>
                    <a:cubicBezTo>
                      <a:pt x="326723" y="439050"/>
                      <a:pt x="324405" y="439679"/>
                      <a:pt x="322051" y="439629"/>
                    </a:cubicBezTo>
                    <a:close/>
                    <a:moveTo>
                      <a:pt x="1077255" y="260515"/>
                    </a:moveTo>
                    <a:cubicBezTo>
                      <a:pt x="1079504" y="260525"/>
                      <a:pt x="1081707" y="261152"/>
                      <a:pt x="1083623" y="262328"/>
                    </a:cubicBezTo>
                    <a:lnTo>
                      <a:pt x="1329183" y="413287"/>
                    </a:lnTo>
                    <a:lnTo>
                      <a:pt x="1622481" y="232938"/>
                    </a:lnTo>
                    <a:lnTo>
                      <a:pt x="1518823" y="64508"/>
                    </a:lnTo>
                    <a:lnTo>
                      <a:pt x="1335473" y="177245"/>
                    </a:lnTo>
                    <a:cubicBezTo>
                      <a:pt x="1331579" y="179638"/>
                      <a:pt x="1326670" y="179638"/>
                      <a:pt x="1322776" y="177245"/>
                    </a:cubicBezTo>
                    <a:lnTo>
                      <a:pt x="1077178" y="26325"/>
                    </a:lnTo>
                    <a:lnTo>
                      <a:pt x="831849" y="177245"/>
                    </a:lnTo>
                    <a:cubicBezTo>
                      <a:pt x="827941" y="179636"/>
                      <a:pt x="823022" y="179636"/>
                      <a:pt x="819114" y="177245"/>
                    </a:cubicBezTo>
                    <a:lnTo>
                      <a:pt x="573708" y="26286"/>
                    </a:lnTo>
                    <a:lnTo>
                      <a:pt x="328380" y="177245"/>
                    </a:lnTo>
                    <a:cubicBezTo>
                      <a:pt x="324472" y="179636"/>
                      <a:pt x="319553" y="179636"/>
                      <a:pt x="315645" y="177245"/>
                    </a:cubicBezTo>
                    <a:lnTo>
                      <a:pt x="132565" y="64547"/>
                    </a:lnTo>
                    <a:lnTo>
                      <a:pt x="28869" y="232900"/>
                    </a:lnTo>
                    <a:lnTo>
                      <a:pt x="322167" y="413287"/>
                    </a:lnTo>
                    <a:lnTo>
                      <a:pt x="567534" y="262366"/>
                    </a:lnTo>
                    <a:cubicBezTo>
                      <a:pt x="571427" y="259973"/>
                      <a:pt x="576337" y="259973"/>
                      <a:pt x="580231" y="262366"/>
                    </a:cubicBezTo>
                    <a:lnTo>
                      <a:pt x="825636" y="413287"/>
                    </a:lnTo>
                    <a:lnTo>
                      <a:pt x="1071003" y="262328"/>
                    </a:lnTo>
                    <a:cubicBezTo>
                      <a:pt x="1072886" y="261172"/>
                      <a:pt x="1075046" y="260546"/>
                      <a:pt x="1077255" y="260515"/>
                    </a:cubicBezTo>
                    <a:close/>
                  </a:path>
                </a:pathLst>
              </a:custGeom>
              <a:solidFill>
                <a:srgbClr val="000000"/>
              </a:solidFill>
              <a:ln w="3859" cap="flat">
                <a:noFill/>
                <a:prstDash val="solid"/>
                <a:miter/>
              </a:ln>
            </p:spPr>
            <p:txBody>
              <a:bodyPr rtlCol="0" anchor="ctr"/>
              <a:lstStyle/>
              <a:p>
                <a:endParaRPr lang="zh-CN" altLang="en-US"/>
              </a:p>
            </p:txBody>
          </p:sp>
          <p:sp>
            <p:nvSpPr>
              <p:cNvPr id="44" name="ïşľïḑê">
                <a:extLst>
                  <a:ext uri="{FF2B5EF4-FFF2-40B4-BE49-F238E27FC236}">
                    <a16:creationId xmlns:a16="http://schemas.microsoft.com/office/drawing/2014/main" id="{8AB3E7A3-1BE4-4383-D1F7-5A31B2FCB297}"/>
                  </a:ext>
                </a:extLst>
              </p:cNvPr>
              <p:cNvSpPr/>
              <p:nvPr/>
            </p:nvSpPr>
            <p:spPr>
              <a:xfrm>
                <a:off x="1388884" y="3702254"/>
                <a:ext cx="1454604" cy="645566"/>
              </a:xfrm>
              <a:custGeom>
                <a:avLst/>
                <a:gdLst>
                  <a:gd name="connsiteX0" fmla="*/ 1454689 w 1454604"/>
                  <a:gd name="connsiteY0" fmla="*/ 645567 h 645566"/>
                  <a:gd name="connsiteX1" fmla="*/ 727387 w 1454604"/>
                  <a:gd name="connsiteY1" fmla="*/ 0 h 645566"/>
                  <a:gd name="connsiteX2" fmla="*/ 85 w 1454604"/>
                  <a:gd name="connsiteY2" fmla="*/ 645567 h 645566"/>
                </a:gdLst>
                <a:ahLst/>
                <a:cxnLst>
                  <a:cxn ang="0">
                    <a:pos x="connsiteX0" y="connsiteY0"/>
                  </a:cxn>
                  <a:cxn ang="0">
                    <a:pos x="connsiteX1" y="connsiteY1"/>
                  </a:cxn>
                  <a:cxn ang="0">
                    <a:pos x="connsiteX2" y="connsiteY2"/>
                  </a:cxn>
                </a:cxnLst>
                <a:rect l="l" t="t" r="r" b="b"/>
                <a:pathLst>
                  <a:path w="1454604" h="645566">
                    <a:moveTo>
                      <a:pt x="1454689" y="645567"/>
                    </a:moveTo>
                    <a:cubicBezTo>
                      <a:pt x="1411929" y="282016"/>
                      <a:pt x="1102654" y="0"/>
                      <a:pt x="727387" y="0"/>
                    </a:cubicBezTo>
                    <a:cubicBezTo>
                      <a:pt x="352120" y="0"/>
                      <a:pt x="42883" y="282016"/>
                      <a:pt x="85" y="645567"/>
                    </a:cubicBezTo>
                    <a:close/>
                  </a:path>
                </a:pathLst>
              </a:custGeom>
              <a:solidFill>
                <a:srgbClr val="000000"/>
              </a:solidFill>
              <a:ln w="3859" cap="flat">
                <a:noFill/>
                <a:prstDash val="solid"/>
                <a:miter/>
              </a:ln>
            </p:spPr>
            <p:txBody>
              <a:bodyPr rtlCol="0" anchor="ctr"/>
              <a:lstStyle/>
              <a:p>
                <a:endParaRPr lang="zh-CN" altLang="en-US"/>
              </a:p>
            </p:txBody>
          </p:sp>
          <p:sp>
            <p:nvSpPr>
              <p:cNvPr id="45" name="îŝḻiḍe">
                <a:extLst>
                  <a:ext uri="{FF2B5EF4-FFF2-40B4-BE49-F238E27FC236}">
                    <a16:creationId xmlns:a16="http://schemas.microsoft.com/office/drawing/2014/main" id="{48FB13AF-25D3-67FC-85A8-23718B47E8AB}"/>
                  </a:ext>
                </a:extLst>
              </p:cNvPr>
              <p:cNvSpPr/>
              <p:nvPr/>
            </p:nvSpPr>
            <p:spPr>
              <a:xfrm>
                <a:off x="1408180" y="3724123"/>
                <a:ext cx="1411574" cy="627554"/>
              </a:xfrm>
              <a:custGeom>
                <a:avLst/>
                <a:gdLst>
                  <a:gd name="connsiteX0" fmla="*/ 1411659 w 1411574"/>
                  <a:gd name="connsiteY0" fmla="*/ 627555 h 627554"/>
                  <a:gd name="connsiteX1" fmla="*/ 705969 w 1411574"/>
                  <a:gd name="connsiteY1" fmla="*/ 0 h 627554"/>
                  <a:gd name="connsiteX2" fmla="*/ 85 w 1411574"/>
                  <a:gd name="connsiteY2" fmla="*/ 627555 h 627554"/>
                </a:gdLst>
                <a:ahLst/>
                <a:cxnLst>
                  <a:cxn ang="0">
                    <a:pos x="connsiteX0" y="connsiteY0"/>
                  </a:cxn>
                  <a:cxn ang="0">
                    <a:pos x="connsiteX1" y="connsiteY1"/>
                  </a:cxn>
                  <a:cxn ang="0">
                    <a:pos x="connsiteX2" y="connsiteY2"/>
                  </a:cxn>
                </a:cxnLst>
                <a:rect l="l" t="t" r="r" b="b"/>
                <a:pathLst>
                  <a:path w="1411574" h="627554">
                    <a:moveTo>
                      <a:pt x="1411659" y="627555"/>
                    </a:moveTo>
                    <a:cubicBezTo>
                      <a:pt x="1370752" y="274302"/>
                      <a:pt x="1070430" y="0"/>
                      <a:pt x="705969" y="0"/>
                    </a:cubicBezTo>
                    <a:cubicBezTo>
                      <a:pt x="341507" y="0"/>
                      <a:pt x="41031" y="274302"/>
                      <a:pt x="85" y="627555"/>
                    </a:cubicBezTo>
                    <a:close/>
                  </a:path>
                </a:pathLst>
              </a:custGeom>
              <a:solidFill>
                <a:srgbClr val="F2CF5A"/>
              </a:solidFill>
              <a:ln w="3859" cap="flat">
                <a:solidFill>
                  <a:srgbClr val="000000"/>
                </a:solidFill>
                <a:prstDash val="solid"/>
                <a:miter/>
              </a:ln>
            </p:spPr>
            <p:txBody>
              <a:bodyPr rtlCol="0" anchor="ctr"/>
              <a:lstStyle/>
              <a:p>
                <a:endParaRPr lang="zh-CN" altLang="en-US"/>
              </a:p>
            </p:txBody>
          </p:sp>
          <p:sp>
            <p:nvSpPr>
              <p:cNvPr id="46" name="îṩḷîḋê">
                <a:extLst>
                  <a:ext uri="{FF2B5EF4-FFF2-40B4-BE49-F238E27FC236}">
                    <a16:creationId xmlns:a16="http://schemas.microsoft.com/office/drawing/2014/main" id="{8E211536-9C8A-F9ED-6DCF-0C0AA8988097}"/>
                  </a:ext>
                </a:extLst>
              </p:cNvPr>
              <p:cNvSpPr/>
              <p:nvPr/>
            </p:nvSpPr>
            <p:spPr>
              <a:xfrm>
                <a:off x="2270785" y="390817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47" name="ïŝḻïḋè">
                <a:extLst>
                  <a:ext uri="{FF2B5EF4-FFF2-40B4-BE49-F238E27FC236}">
                    <a16:creationId xmlns:a16="http://schemas.microsoft.com/office/drawing/2014/main" id="{9587C41C-76F8-0F7C-5FF6-B0E5B211540C}"/>
                  </a:ext>
                </a:extLst>
              </p:cNvPr>
              <p:cNvSpPr/>
              <p:nvPr/>
            </p:nvSpPr>
            <p:spPr>
              <a:xfrm>
                <a:off x="2270785"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48" name="íSḻide">
                <a:extLst>
                  <a:ext uri="{FF2B5EF4-FFF2-40B4-BE49-F238E27FC236}">
                    <a16:creationId xmlns:a16="http://schemas.microsoft.com/office/drawing/2014/main" id="{F75D6D86-822E-D4EC-5FCF-320D79CA582B}"/>
                  </a:ext>
                </a:extLst>
              </p:cNvPr>
              <p:cNvSpPr/>
              <p:nvPr/>
            </p:nvSpPr>
            <p:spPr>
              <a:xfrm>
                <a:off x="2270785"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49" name="iṩlíḍê">
                <a:extLst>
                  <a:ext uri="{FF2B5EF4-FFF2-40B4-BE49-F238E27FC236}">
                    <a16:creationId xmlns:a16="http://schemas.microsoft.com/office/drawing/2014/main" id="{3DDF9B0B-BB2E-28BA-EE54-F23868DFC9B3}"/>
                  </a:ext>
                </a:extLst>
              </p:cNvPr>
              <p:cNvSpPr/>
              <p:nvPr/>
            </p:nvSpPr>
            <p:spPr>
              <a:xfrm>
                <a:off x="2270785" y="3822821"/>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50" name="işlidé">
                <a:extLst>
                  <a:ext uri="{FF2B5EF4-FFF2-40B4-BE49-F238E27FC236}">
                    <a16:creationId xmlns:a16="http://schemas.microsoft.com/office/drawing/2014/main" id="{FE2217FE-8437-CBDE-BC0A-C9060A187A4F}"/>
                  </a:ext>
                </a:extLst>
              </p:cNvPr>
              <p:cNvSpPr/>
              <p:nvPr/>
            </p:nvSpPr>
            <p:spPr>
              <a:xfrm>
                <a:off x="2270785" y="424962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51" name="ïş1îḋê">
                <a:extLst>
                  <a:ext uri="{FF2B5EF4-FFF2-40B4-BE49-F238E27FC236}">
                    <a16:creationId xmlns:a16="http://schemas.microsoft.com/office/drawing/2014/main" id="{3D353CEF-C195-A059-C204-AFBBA3477CA7}"/>
                  </a:ext>
                </a:extLst>
              </p:cNvPr>
              <p:cNvSpPr/>
              <p:nvPr/>
            </p:nvSpPr>
            <p:spPr>
              <a:xfrm>
                <a:off x="2270785"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2" name="í$ḷiḋê">
                <a:extLst>
                  <a:ext uri="{FF2B5EF4-FFF2-40B4-BE49-F238E27FC236}">
                    <a16:creationId xmlns:a16="http://schemas.microsoft.com/office/drawing/2014/main" id="{E5E19BDA-1A3D-31ED-A3A6-D7C9F694BFA7}"/>
                  </a:ext>
                </a:extLst>
              </p:cNvPr>
              <p:cNvSpPr/>
              <p:nvPr/>
            </p:nvSpPr>
            <p:spPr>
              <a:xfrm>
                <a:off x="2356189"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3" name="iSḷiḑé">
                <a:extLst>
                  <a:ext uri="{FF2B5EF4-FFF2-40B4-BE49-F238E27FC236}">
                    <a16:creationId xmlns:a16="http://schemas.microsoft.com/office/drawing/2014/main" id="{0E276A74-3567-5F67-905D-E6CD8689865B}"/>
                  </a:ext>
                </a:extLst>
              </p:cNvPr>
              <p:cNvSpPr/>
              <p:nvPr/>
            </p:nvSpPr>
            <p:spPr>
              <a:xfrm>
                <a:off x="2356189"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4" name="ïṩļïďê">
                <a:extLst>
                  <a:ext uri="{FF2B5EF4-FFF2-40B4-BE49-F238E27FC236}">
                    <a16:creationId xmlns:a16="http://schemas.microsoft.com/office/drawing/2014/main" id="{57AB7A5F-D05C-2326-3310-005BF88CE19D}"/>
                  </a:ext>
                </a:extLst>
              </p:cNvPr>
              <p:cNvSpPr/>
              <p:nvPr/>
            </p:nvSpPr>
            <p:spPr>
              <a:xfrm>
                <a:off x="2356189" y="424962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55" name="ïSḻïḑè">
                <a:extLst>
                  <a:ext uri="{FF2B5EF4-FFF2-40B4-BE49-F238E27FC236}">
                    <a16:creationId xmlns:a16="http://schemas.microsoft.com/office/drawing/2014/main" id="{2FBECAFA-0431-C77F-5010-11880C1A1070}"/>
                  </a:ext>
                </a:extLst>
              </p:cNvPr>
              <p:cNvSpPr/>
              <p:nvPr/>
            </p:nvSpPr>
            <p:spPr>
              <a:xfrm>
                <a:off x="2270785" y="3742482"/>
                <a:ext cx="27824" cy="22948"/>
              </a:xfrm>
              <a:custGeom>
                <a:avLst/>
                <a:gdLst>
                  <a:gd name="connsiteX0" fmla="*/ 14017 w 27824"/>
                  <a:gd name="connsiteY0" fmla="*/ 22949 h 22948"/>
                  <a:gd name="connsiteX1" fmla="*/ 27910 w 27824"/>
                  <a:gd name="connsiteY1" fmla="*/ 9064 h 22948"/>
                  <a:gd name="connsiteX2" fmla="*/ 27562 w 27824"/>
                  <a:gd name="connsiteY2" fmla="*/ 6055 h 22948"/>
                  <a:gd name="connsiteX3" fmla="*/ 3520 w 27824"/>
                  <a:gd name="connsiteY3" fmla="*/ 0 h 22948"/>
                  <a:gd name="connsiteX4" fmla="*/ 85 w 27824"/>
                  <a:gd name="connsiteY4" fmla="*/ 9064 h 22948"/>
                  <a:gd name="connsiteX5" fmla="*/ 14017 w 27824"/>
                  <a:gd name="connsiteY5" fmla="*/ 22948 h 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4" h="22948">
                    <a:moveTo>
                      <a:pt x="14017" y="22949"/>
                    </a:moveTo>
                    <a:cubicBezTo>
                      <a:pt x="21689" y="22949"/>
                      <a:pt x="27910" y="16732"/>
                      <a:pt x="27910" y="9064"/>
                    </a:cubicBezTo>
                    <a:cubicBezTo>
                      <a:pt x="27893" y="8052"/>
                      <a:pt x="27776" y="7045"/>
                      <a:pt x="27562" y="6055"/>
                    </a:cubicBezTo>
                    <a:cubicBezTo>
                      <a:pt x="19612" y="3934"/>
                      <a:pt x="11585" y="1890"/>
                      <a:pt x="3520" y="0"/>
                    </a:cubicBezTo>
                    <a:cubicBezTo>
                      <a:pt x="1310" y="2504"/>
                      <a:pt x="89" y="5726"/>
                      <a:pt x="85" y="9064"/>
                    </a:cubicBezTo>
                    <a:cubicBezTo>
                      <a:pt x="106" y="16738"/>
                      <a:pt x="6337" y="22949"/>
                      <a:pt x="14017" y="22948"/>
                    </a:cubicBezTo>
                    <a:close/>
                  </a:path>
                </a:pathLst>
              </a:custGeom>
              <a:solidFill>
                <a:srgbClr val="000000"/>
              </a:solidFill>
              <a:ln w="3859" cap="flat">
                <a:noFill/>
                <a:prstDash val="solid"/>
                <a:miter/>
              </a:ln>
            </p:spPr>
            <p:txBody>
              <a:bodyPr rtlCol="0" anchor="ctr"/>
              <a:lstStyle/>
              <a:p>
                <a:endParaRPr lang="zh-CN" altLang="en-US"/>
              </a:p>
            </p:txBody>
          </p:sp>
          <p:sp>
            <p:nvSpPr>
              <p:cNvPr id="56" name="îŝļiďè">
                <a:extLst>
                  <a:ext uri="{FF2B5EF4-FFF2-40B4-BE49-F238E27FC236}">
                    <a16:creationId xmlns:a16="http://schemas.microsoft.com/office/drawing/2014/main" id="{CA981DC6-8C8B-DF87-7BA5-96DDCA290537}"/>
                  </a:ext>
                </a:extLst>
              </p:cNvPr>
              <p:cNvSpPr/>
              <p:nvPr/>
            </p:nvSpPr>
            <p:spPr>
              <a:xfrm>
                <a:off x="2356112" y="4335671"/>
                <a:ext cx="27824" cy="16006"/>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57" name="iṥḷiďê">
                <a:extLst>
                  <a:ext uri="{FF2B5EF4-FFF2-40B4-BE49-F238E27FC236}">
                    <a16:creationId xmlns:a16="http://schemas.microsoft.com/office/drawing/2014/main" id="{DFA77293-7213-B4BD-21AA-F4D5E635C994}"/>
                  </a:ext>
                </a:extLst>
              </p:cNvPr>
              <p:cNvSpPr/>
              <p:nvPr/>
            </p:nvSpPr>
            <p:spPr>
              <a:xfrm>
                <a:off x="2099978"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58" name="íslíḋè">
                <a:extLst>
                  <a:ext uri="{FF2B5EF4-FFF2-40B4-BE49-F238E27FC236}">
                    <a16:creationId xmlns:a16="http://schemas.microsoft.com/office/drawing/2014/main" id="{69A0CAA5-36E9-4831-196B-322698F9529F}"/>
                  </a:ext>
                </a:extLst>
              </p:cNvPr>
              <p:cNvSpPr/>
              <p:nvPr/>
            </p:nvSpPr>
            <p:spPr>
              <a:xfrm>
                <a:off x="2185381"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59" name="iSľîḋé">
                <a:extLst>
                  <a:ext uri="{FF2B5EF4-FFF2-40B4-BE49-F238E27FC236}">
                    <a16:creationId xmlns:a16="http://schemas.microsoft.com/office/drawing/2014/main" id="{FD1D4C21-9D65-5DEB-3DD6-E40EB2D7FE0B}"/>
                  </a:ext>
                </a:extLst>
              </p:cNvPr>
              <p:cNvSpPr/>
              <p:nvPr/>
            </p:nvSpPr>
            <p:spPr>
              <a:xfrm>
                <a:off x="2099978"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60" name="isḻiḓe">
                <a:extLst>
                  <a:ext uri="{FF2B5EF4-FFF2-40B4-BE49-F238E27FC236}">
                    <a16:creationId xmlns:a16="http://schemas.microsoft.com/office/drawing/2014/main" id="{BB73A72B-0639-48EE-46FF-0E9081F27C4D}"/>
                  </a:ext>
                </a:extLst>
              </p:cNvPr>
              <p:cNvSpPr/>
              <p:nvPr/>
            </p:nvSpPr>
            <p:spPr>
              <a:xfrm>
                <a:off x="2185381"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1" name="ïṥļíḍé">
                <a:extLst>
                  <a:ext uri="{FF2B5EF4-FFF2-40B4-BE49-F238E27FC236}">
                    <a16:creationId xmlns:a16="http://schemas.microsoft.com/office/drawing/2014/main" id="{E628DC48-CA33-B476-20AF-5BC44906B9A8}"/>
                  </a:ext>
                </a:extLst>
              </p:cNvPr>
              <p:cNvSpPr/>
              <p:nvPr/>
            </p:nvSpPr>
            <p:spPr>
              <a:xfrm>
                <a:off x="2099978"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2" name="íş1íďê">
                <a:extLst>
                  <a:ext uri="{FF2B5EF4-FFF2-40B4-BE49-F238E27FC236}">
                    <a16:creationId xmlns:a16="http://schemas.microsoft.com/office/drawing/2014/main" id="{5C03DAE2-88D6-C577-EC3F-7C78DEB64A5C}"/>
                  </a:ext>
                </a:extLst>
              </p:cNvPr>
              <p:cNvSpPr/>
              <p:nvPr/>
            </p:nvSpPr>
            <p:spPr>
              <a:xfrm>
                <a:off x="2270785"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63" name="ïšļîḍê">
                <a:extLst>
                  <a:ext uri="{FF2B5EF4-FFF2-40B4-BE49-F238E27FC236}">
                    <a16:creationId xmlns:a16="http://schemas.microsoft.com/office/drawing/2014/main" id="{FDC892A1-6F56-B8CC-D201-9BB8111E36C1}"/>
                  </a:ext>
                </a:extLst>
              </p:cNvPr>
              <p:cNvSpPr/>
              <p:nvPr/>
            </p:nvSpPr>
            <p:spPr>
              <a:xfrm>
                <a:off x="2185381"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64" name="îṥḻîḑè">
                <a:extLst>
                  <a:ext uri="{FF2B5EF4-FFF2-40B4-BE49-F238E27FC236}">
                    <a16:creationId xmlns:a16="http://schemas.microsoft.com/office/drawing/2014/main" id="{2385BA6B-F487-A500-2C8E-B82BFFCDF103}"/>
                  </a:ext>
                </a:extLst>
              </p:cNvPr>
              <p:cNvSpPr/>
              <p:nvPr/>
            </p:nvSpPr>
            <p:spPr>
              <a:xfrm>
                <a:off x="2099978"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5" name="ïSļïḋê">
                <a:extLst>
                  <a:ext uri="{FF2B5EF4-FFF2-40B4-BE49-F238E27FC236}">
                    <a16:creationId xmlns:a16="http://schemas.microsoft.com/office/drawing/2014/main" id="{2C9B5B3C-F1B9-BF3D-B1A1-5BF8719850D1}"/>
                  </a:ext>
                </a:extLst>
              </p:cNvPr>
              <p:cNvSpPr/>
              <p:nvPr/>
            </p:nvSpPr>
            <p:spPr>
              <a:xfrm>
                <a:off x="2185381"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6" name="íşḷîdè">
                <a:extLst>
                  <a:ext uri="{FF2B5EF4-FFF2-40B4-BE49-F238E27FC236}">
                    <a16:creationId xmlns:a16="http://schemas.microsoft.com/office/drawing/2014/main" id="{47117BDA-0E6F-9BB7-8A59-D85CC87DE12F}"/>
                  </a:ext>
                </a:extLst>
              </p:cNvPr>
              <p:cNvSpPr/>
              <p:nvPr/>
            </p:nvSpPr>
            <p:spPr>
              <a:xfrm>
                <a:off x="2185381"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67" name="íşḷîde">
                <a:extLst>
                  <a:ext uri="{FF2B5EF4-FFF2-40B4-BE49-F238E27FC236}">
                    <a16:creationId xmlns:a16="http://schemas.microsoft.com/office/drawing/2014/main" id="{CFC0AC20-315F-A0DF-126E-C6D8207720ED}"/>
                  </a:ext>
                </a:extLst>
              </p:cNvPr>
              <p:cNvSpPr/>
              <p:nvPr/>
            </p:nvSpPr>
            <p:spPr>
              <a:xfrm>
                <a:off x="2356189" y="3908174"/>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68" name="íšlíďè">
                <a:extLst>
                  <a:ext uri="{FF2B5EF4-FFF2-40B4-BE49-F238E27FC236}">
                    <a16:creationId xmlns:a16="http://schemas.microsoft.com/office/drawing/2014/main" id="{5235AD75-939C-F2AE-5734-FE52D4DBDBD9}"/>
                  </a:ext>
                </a:extLst>
              </p:cNvPr>
              <p:cNvSpPr/>
              <p:nvPr/>
            </p:nvSpPr>
            <p:spPr>
              <a:xfrm>
                <a:off x="2185381"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69" name="iṡḷiḍe">
                <a:extLst>
                  <a:ext uri="{FF2B5EF4-FFF2-40B4-BE49-F238E27FC236}">
                    <a16:creationId xmlns:a16="http://schemas.microsoft.com/office/drawing/2014/main" id="{D63E76D3-8A01-4A9E-A78F-38BE7880268F}"/>
                  </a:ext>
                </a:extLst>
              </p:cNvPr>
              <p:cNvSpPr/>
              <p:nvPr/>
            </p:nvSpPr>
            <p:spPr>
              <a:xfrm>
                <a:off x="2185381"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0" name="íṩ1iḑè">
                <a:extLst>
                  <a:ext uri="{FF2B5EF4-FFF2-40B4-BE49-F238E27FC236}">
                    <a16:creationId xmlns:a16="http://schemas.microsoft.com/office/drawing/2014/main" id="{1779344C-27EF-8D29-2C10-AD0DAE5DB698}"/>
                  </a:ext>
                </a:extLst>
              </p:cNvPr>
              <p:cNvSpPr/>
              <p:nvPr/>
            </p:nvSpPr>
            <p:spPr>
              <a:xfrm>
                <a:off x="2185381"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1" name="iṩḷíďê">
                <a:extLst>
                  <a:ext uri="{FF2B5EF4-FFF2-40B4-BE49-F238E27FC236}">
                    <a16:creationId xmlns:a16="http://schemas.microsoft.com/office/drawing/2014/main" id="{796ECC38-3BA7-312A-0806-1DB8881386FB}"/>
                  </a:ext>
                </a:extLst>
              </p:cNvPr>
              <p:cNvSpPr/>
              <p:nvPr/>
            </p:nvSpPr>
            <p:spPr>
              <a:xfrm>
                <a:off x="2697843"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72" name="i$ḷíḋè">
                <a:extLst>
                  <a:ext uri="{FF2B5EF4-FFF2-40B4-BE49-F238E27FC236}">
                    <a16:creationId xmlns:a16="http://schemas.microsoft.com/office/drawing/2014/main" id="{62387273-4848-990D-1537-15A0A54FE2BF}"/>
                  </a:ext>
                </a:extLst>
              </p:cNvPr>
              <p:cNvSpPr/>
              <p:nvPr/>
            </p:nvSpPr>
            <p:spPr>
              <a:xfrm>
                <a:off x="2612439"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3" name="iSľîdé">
                <a:extLst>
                  <a:ext uri="{FF2B5EF4-FFF2-40B4-BE49-F238E27FC236}">
                    <a16:creationId xmlns:a16="http://schemas.microsoft.com/office/drawing/2014/main" id="{4F7BA268-DD9A-B294-9C4C-D94C32AB9F94}"/>
                  </a:ext>
                </a:extLst>
              </p:cNvPr>
              <p:cNvSpPr/>
              <p:nvPr/>
            </p:nvSpPr>
            <p:spPr>
              <a:xfrm>
                <a:off x="2612439"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4" name="íṩliḑê">
                <a:extLst>
                  <a:ext uri="{FF2B5EF4-FFF2-40B4-BE49-F238E27FC236}">
                    <a16:creationId xmlns:a16="http://schemas.microsoft.com/office/drawing/2014/main" id="{0A44946B-EBA8-0FC5-D08C-47C184966C0A}"/>
                  </a:ext>
                </a:extLst>
              </p:cNvPr>
              <p:cNvSpPr/>
              <p:nvPr/>
            </p:nvSpPr>
            <p:spPr>
              <a:xfrm>
                <a:off x="2612439"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5" name="iśľîḋé">
                <a:extLst>
                  <a:ext uri="{FF2B5EF4-FFF2-40B4-BE49-F238E27FC236}">
                    <a16:creationId xmlns:a16="http://schemas.microsoft.com/office/drawing/2014/main" id="{E3CFE39E-845A-3EAA-56BE-7B1FA0919C7B}"/>
                  </a:ext>
                </a:extLst>
              </p:cNvPr>
              <p:cNvSpPr/>
              <p:nvPr/>
            </p:nvSpPr>
            <p:spPr>
              <a:xfrm>
                <a:off x="2527035"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6" name="i$ľíḑé">
                <a:extLst>
                  <a:ext uri="{FF2B5EF4-FFF2-40B4-BE49-F238E27FC236}">
                    <a16:creationId xmlns:a16="http://schemas.microsoft.com/office/drawing/2014/main" id="{5C575BBB-3F0B-D8D3-2510-7CD36657FFA6}"/>
                  </a:ext>
                </a:extLst>
              </p:cNvPr>
              <p:cNvSpPr/>
              <p:nvPr/>
            </p:nvSpPr>
            <p:spPr>
              <a:xfrm>
                <a:off x="2612439"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7" name="íSḻíḋé">
                <a:extLst>
                  <a:ext uri="{FF2B5EF4-FFF2-40B4-BE49-F238E27FC236}">
                    <a16:creationId xmlns:a16="http://schemas.microsoft.com/office/drawing/2014/main" id="{28EBC45C-BBCC-3459-6382-9ACAF87BBD73}"/>
                  </a:ext>
                </a:extLst>
              </p:cNvPr>
              <p:cNvSpPr/>
              <p:nvPr/>
            </p:nvSpPr>
            <p:spPr>
              <a:xfrm>
                <a:off x="2612439"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78" name="îṧ1íďè">
                <a:extLst>
                  <a:ext uri="{FF2B5EF4-FFF2-40B4-BE49-F238E27FC236}">
                    <a16:creationId xmlns:a16="http://schemas.microsoft.com/office/drawing/2014/main" id="{388A3764-2731-3476-21EA-7B4DBC9CB271}"/>
                  </a:ext>
                </a:extLst>
              </p:cNvPr>
              <p:cNvSpPr/>
              <p:nvPr/>
            </p:nvSpPr>
            <p:spPr>
              <a:xfrm>
                <a:off x="2783285" y="4249624"/>
                <a:ext cx="22923" cy="27769"/>
              </a:xfrm>
              <a:custGeom>
                <a:avLst/>
                <a:gdLst>
                  <a:gd name="connsiteX0" fmla="*/ 13978 w 22923"/>
                  <a:gd name="connsiteY0" fmla="*/ 27769 h 27769"/>
                  <a:gd name="connsiteX1" fmla="*/ 23009 w 22923"/>
                  <a:gd name="connsiteY1" fmla="*/ 24337 h 27769"/>
                  <a:gd name="connsiteX2" fmla="*/ 16988 w 22923"/>
                  <a:gd name="connsiteY2" fmla="*/ 347 h 27769"/>
                  <a:gd name="connsiteX3" fmla="*/ 13978 w 22923"/>
                  <a:gd name="connsiteY3" fmla="*/ 0 h 27769"/>
                  <a:gd name="connsiteX4" fmla="*/ 85 w 22923"/>
                  <a:gd name="connsiteY4" fmla="*/ 13885 h 27769"/>
                  <a:gd name="connsiteX5" fmla="*/ 13978 w 22923"/>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 h="27769">
                    <a:moveTo>
                      <a:pt x="13978" y="27769"/>
                    </a:moveTo>
                    <a:cubicBezTo>
                      <a:pt x="17306" y="27763"/>
                      <a:pt x="20517" y="26542"/>
                      <a:pt x="23009" y="24337"/>
                    </a:cubicBezTo>
                    <a:cubicBezTo>
                      <a:pt x="21156" y="16276"/>
                      <a:pt x="19149" y="8292"/>
                      <a:pt x="16988" y="347"/>
                    </a:cubicBezTo>
                    <a:cubicBezTo>
                      <a:pt x="16001" y="118"/>
                      <a:pt x="14991" y="1"/>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9" name="ïŝlíďe">
                <a:extLst>
                  <a:ext uri="{FF2B5EF4-FFF2-40B4-BE49-F238E27FC236}">
                    <a16:creationId xmlns:a16="http://schemas.microsoft.com/office/drawing/2014/main" id="{76872D4E-A8FA-CED2-D678-6524A03BDCCB}"/>
                  </a:ext>
                </a:extLst>
              </p:cNvPr>
              <p:cNvSpPr/>
              <p:nvPr/>
            </p:nvSpPr>
            <p:spPr>
              <a:xfrm>
                <a:off x="2783246"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80" name="išḻïḋé">
                <a:extLst>
                  <a:ext uri="{FF2B5EF4-FFF2-40B4-BE49-F238E27FC236}">
                    <a16:creationId xmlns:a16="http://schemas.microsoft.com/office/drawing/2014/main" id="{EC0A90F9-7C92-C0D8-FB36-FBA43E8B02EE}"/>
                  </a:ext>
                </a:extLst>
              </p:cNvPr>
              <p:cNvSpPr/>
              <p:nvPr/>
            </p:nvSpPr>
            <p:spPr>
              <a:xfrm>
                <a:off x="2697804"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1" name="íṣḻide">
                <a:extLst>
                  <a:ext uri="{FF2B5EF4-FFF2-40B4-BE49-F238E27FC236}">
                    <a16:creationId xmlns:a16="http://schemas.microsoft.com/office/drawing/2014/main" id="{001A7C2F-9DFB-94C0-7105-B54690D6A9E6}"/>
                  </a:ext>
                </a:extLst>
              </p:cNvPr>
              <p:cNvSpPr/>
              <p:nvPr/>
            </p:nvSpPr>
            <p:spPr>
              <a:xfrm>
                <a:off x="2697804"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2" name="ïṣľïde">
                <a:extLst>
                  <a:ext uri="{FF2B5EF4-FFF2-40B4-BE49-F238E27FC236}">
                    <a16:creationId xmlns:a16="http://schemas.microsoft.com/office/drawing/2014/main" id="{7378DCED-BA0B-1CAE-E18D-9CF060650424}"/>
                  </a:ext>
                </a:extLst>
              </p:cNvPr>
              <p:cNvSpPr/>
              <p:nvPr/>
            </p:nvSpPr>
            <p:spPr>
              <a:xfrm>
                <a:off x="2697804"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3" name="îSlîḑê">
                <a:extLst>
                  <a:ext uri="{FF2B5EF4-FFF2-40B4-BE49-F238E27FC236}">
                    <a16:creationId xmlns:a16="http://schemas.microsoft.com/office/drawing/2014/main" id="{86122100-DCB8-1A03-F573-077E65577A15}"/>
                  </a:ext>
                </a:extLst>
              </p:cNvPr>
              <p:cNvSpPr/>
              <p:nvPr/>
            </p:nvSpPr>
            <p:spPr>
              <a:xfrm>
                <a:off x="2527035"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4" name="îṥľiḓé">
                <a:extLst>
                  <a:ext uri="{FF2B5EF4-FFF2-40B4-BE49-F238E27FC236}">
                    <a16:creationId xmlns:a16="http://schemas.microsoft.com/office/drawing/2014/main" id="{DB86D7D7-2555-AE53-EC8E-E91B110F37AC}"/>
                  </a:ext>
                </a:extLst>
              </p:cNvPr>
              <p:cNvSpPr/>
              <p:nvPr/>
            </p:nvSpPr>
            <p:spPr>
              <a:xfrm>
                <a:off x="2441631"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5" name="íŝlíḍê">
                <a:extLst>
                  <a:ext uri="{FF2B5EF4-FFF2-40B4-BE49-F238E27FC236}">
                    <a16:creationId xmlns:a16="http://schemas.microsoft.com/office/drawing/2014/main" id="{451AD8B2-5184-0CF4-1109-7D2AB163470B}"/>
                  </a:ext>
                </a:extLst>
              </p:cNvPr>
              <p:cNvSpPr/>
              <p:nvPr/>
            </p:nvSpPr>
            <p:spPr>
              <a:xfrm>
                <a:off x="2441631"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6" name="ïṩḷíďé">
                <a:extLst>
                  <a:ext uri="{FF2B5EF4-FFF2-40B4-BE49-F238E27FC236}">
                    <a16:creationId xmlns:a16="http://schemas.microsoft.com/office/drawing/2014/main" id="{9CEB5F75-CD2B-B1FE-0BBB-1BBBFD520547}"/>
                  </a:ext>
                </a:extLst>
              </p:cNvPr>
              <p:cNvSpPr/>
              <p:nvPr/>
            </p:nvSpPr>
            <p:spPr>
              <a:xfrm>
                <a:off x="2441631"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7" name="ïṩḷïḑè">
                <a:extLst>
                  <a:ext uri="{FF2B5EF4-FFF2-40B4-BE49-F238E27FC236}">
                    <a16:creationId xmlns:a16="http://schemas.microsoft.com/office/drawing/2014/main" id="{B46DE8CC-15AB-F905-99E0-4A23BAE94389}"/>
                  </a:ext>
                </a:extLst>
              </p:cNvPr>
              <p:cNvSpPr/>
              <p:nvPr/>
            </p:nvSpPr>
            <p:spPr>
              <a:xfrm>
                <a:off x="2441631"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8" name="iSļiďê">
                <a:extLst>
                  <a:ext uri="{FF2B5EF4-FFF2-40B4-BE49-F238E27FC236}">
                    <a16:creationId xmlns:a16="http://schemas.microsoft.com/office/drawing/2014/main" id="{8580DA50-9559-8757-7441-D6438E895215}"/>
                  </a:ext>
                </a:extLst>
              </p:cNvPr>
              <p:cNvSpPr/>
              <p:nvPr/>
            </p:nvSpPr>
            <p:spPr>
              <a:xfrm>
                <a:off x="2441631"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9" name="ïṥliḋé">
                <a:extLst>
                  <a:ext uri="{FF2B5EF4-FFF2-40B4-BE49-F238E27FC236}">
                    <a16:creationId xmlns:a16="http://schemas.microsoft.com/office/drawing/2014/main" id="{AA572A6F-3820-2985-6AD9-BAF3F6BD7D67}"/>
                  </a:ext>
                </a:extLst>
              </p:cNvPr>
              <p:cNvSpPr/>
              <p:nvPr/>
            </p:nvSpPr>
            <p:spPr>
              <a:xfrm>
                <a:off x="2441631"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90" name="íṡḻíḓè">
                <a:extLst>
                  <a:ext uri="{FF2B5EF4-FFF2-40B4-BE49-F238E27FC236}">
                    <a16:creationId xmlns:a16="http://schemas.microsoft.com/office/drawing/2014/main" id="{E1118109-68C1-7935-789A-5AC597C1E012}"/>
                  </a:ext>
                </a:extLst>
              </p:cNvPr>
              <p:cNvSpPr/>
              <p:nvPr/>
            </p:nvSpPr>
            <p:spPr>
              <a:xfrm>
                <a:off x="2527035"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1" name="ïṣlîďé">
                <a:extLst>
                  <a:ext uri="{FF2B5EF4-FFF2-40B4-BE49-F238E27FC236}">
                    <a16:creationId xmlns:a16="http://schemas.microsoft.com/office/drawing/2014/main" id="{47F7AA6F-5726-8050-EB0A-018A1021CEC3}"/>
                  </a:ext>
                </a:extLst>
              </p:cNvPr>
              <p:cNvSpPr/>
              <p:nvPr/>
            </p:nvSpPr>
            <p:spPr>
              <a:xfrm>
                <a:off x="2441631"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2" name="íślîḓe">
                <a:extLst>
                  <a:ext uri="{FF2B5EF4-FFF2-40B4-BE49-F238E27FC236}">
                    <a16:creationId xmlns:a16="http://schemas.microsoft.com/office/drawing/2014/main" id="{8A7C7A91-0FB1-A71C-BE27-E6B4BA375913}"/>
                  </a:ext>
                </a:extLst>
              </p:cNvPr>
              <p:cNvSpPr/>
              <p:nvPr/>
            </p:nvSpPr>
            <p:spPr>
              <a:xfrm>
                <a:off x="2527035"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3" name="iŝ1idé">
                <a:extLst>
                  <a:ext uri="{FF2B5EF4-FFF2-40B4-BE49-F238E27FC236}">
                    <a16:creationId xmlns:a16="http://schemas.microsoft.com/office/drawing/2014/main" id="{2AA3C320-F196-E35E-128F-807DCD4961A5}"/>
                  </a:ext>
                </a:extLst>
              </p:cNvPr>
              <p:cNvSpPr/>
              <p:nvPr/>
            </p:nvSpPr>
            <p:spPr>
              <a:xfrm>
                <a:off x="2356189" y="3822821"/>
                <a:ext cx="27786" cy="27769"/>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94" name="ïsḻîḍê">
                <a:extLst>
                  <a:ext uri="{FF2B5EF4-FFF2-40B4-BE49-F238E27FC236}">
                    <a16:creationId xmlns:a16="http://schemas.microsoft.com/office/drawing/2014/main" id="{F10BDFE7-A0A7-7DEE-C48B-55BF08644665}"/>
                  </a:ext>
                </a:extLst>
              </p:cNvPr>
              <p:cNvSpPr/>
              <p:nvPr/>
            </p:nvSpPr>
            <p:spPr>
              <a:xfrm>
                <a:off x="2527035"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5" name="îṧ1idè">
                <a:extLst>
                  <a:ext uri="{FF2B5EF4-FFF2-40B4-BE49-F238E27FC236}">
                    <a16:creationId xmlns:a16="http://schemas.microsoft.com/office/drawing/2014/main" id="{1F5AB723-E9BF-CC62-EFFE-95E689F0642A}"/>
                  </a:ext>
                </a:extLst>
              </p:cNvPr>
              <p:cNvSpPr/>
              <p:nvPr/>
            </p:nvSpPr>
            <p:spPr>
              <a:xfrm>
                <a:off x="2527035"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96" name="ïṥḷídê">
                <a:extLst>
                  <a:ext uri="{FF2B5EF4-FFF2-40B4-BE49-F238E27FC236}">
                    <a16:creationId xmlns:a16="http://schemas.microsoft.com/office/drawing/2014/main" id="{F19BCC16-E1F1-147C-4B98-86B3B64998E3}"/>
                  </a:ext>
                </a:extLst>
              </p:cNvPr>
              <p:cNvSpPr/>
              <p:nvPr/>
            </p:nvSpPr>
            <p:spPr>
              <a:xfrm>
                <a:off x="2356189"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97" name="iṡ1ïďé">
                <a:extLst>
                  <a:ext uri="{FF2B5EF4-FFF2-40B4-BE49-F238E27FC236}">
                    <a16:creationId xmlns:a16="http://schemas.microsoft.com/office/drawing/2014/main" id="{FC6C3DBC-EA08-E394-817D-645CCEEB642A}"/>
                  </a:ext>
                </a:extLst>
              </p:cNvPr>
              <p:cNvSpPr/>
              <p:nvPr/>
            </p:nvSpPr>
            <p:spPr>
              <a:xfrm>
                <a:off x="1672920"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8" name="îṡḷiďé">
                <a:extLst>
                  <a:ext uri="{FF2B5EF4-FFF2-40B4-BE49-F238E27FC236}">
                    <a16:creationId xmlns:a16="http://schemas.microsoft.com/office/drawing/2014/main" id="{574611D9-BDBF-DB67-A734-F7821600685D}"/>
                  </a:ext>
                </a:extLst>
              </p:cNvPr>
              <p:cNvSpPr/>
              <p:nvPr/>
            </p:nvSpPr>
            <p:spPr>
              <a:xfrm>
                <a:off x="1672920" y="3908174"/>
                <a:ext cx="27786" cy="27769"/>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99" name="î$ľiḋé">
                <a:extLst>
                  <a:ext uri="{FF2B5EF4-FFF2-40B4-BE49-F238E27FC236}">
                    <a16:creationId xmlns:a16="http://schemas.microsoft.com/office/drawing/2014/main" id="{B5A58559-33F8-94A8-0E66-91FCA1FB9DD6}"/>
                  </a:ext>
                </a:extLst>
              </p:cNvPr>
              <p:cNvSpPr/>
              <p:nvPr/>
            </p:nvSpPr>
            <p:spPr>
              <a:xfrm>
                <a:off x="1758324"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00" name="îślíde">
                <a:extLst>
                  <a:ext uri="{FF2B5EF4-FFF2-40B4-BE49-F238E27FC236}">
                    <a16:creationId xmlns:a16="http://schemas.microsoft.com/office/drawing/2014/main" id="{81FB896A-EB76-70B5-6FB5-C252A4B0F6A2}"/>
                  </a:ext>
                </a:extLst>
              </p:cNvPr>
              <p:cNvSpPr/>
              <p:nvPr/>
            </p:nvSpPr>
            <p:spPr>
              <a:xfrm>
                <a:off x="1672920"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1" name="î$lîḓe">
                <a:extLst>
                  <a:ext uri="{FF2B5EF4-FFF2-40B4-BE49-F238E27FC236}">
                    <a16:creationId xmlns:a16="http://schemas.microsoft.com/office/drawing/2014/main" id="{AE057CB8-A6AA-6825-8909-EEBEC128CEBB}"/>
                  </a:ext>
                </a:extLst>
              </p:cNvPr>
              <p:cNvSpPr/>
              <p:nvPr/>
            </p:nvSpPr>
            <p:spPr>
              <a:xfrm>
                <a:off x="1758324" y="424962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02" name="íšļidé">
                <a:extLst>
                  <a:ext uri="{FF2B5EF4-FFF2-40B4-BE49-F238E27FC236}">
                    <a16:creationId xmlns:a16="http://schemas.microsoft.com/office/drawing/2014/main" id="{37C92AC4-7BA3-6F8D-07C8-653990DFB7F7}"/>
                  </a:ext>
                </a:extLst>
              </p:cNvPr>
              <p:cNvSpPr/>
              <p:nvPr/>
            </p:nvSpPr>
            <p:spPr>
              <a:xfrm>
                <a:off x="1672920"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3" name="îSlíďe">
                <a:extLst>
                  <a:ext uri="{FF2B5EF4-FFF2-40B4-BE49-F238E27FC236}">
                    <a16:creationId xmlns:a16="http://schemas.microsoft.com/office/drawing/2014/main" id="{95225AE2-18AC-92C7-7779-7738FF20B219}"/>
                  </a:ext>
                </a:extLst>
              </p:cNvPr>
              <p:cNvSpPr/>
              <p:nvPr/>
            </p:nvSpPr>
            <p:spPr>
              <a:xfrm>
                <a:off x="1758324" y="3908174"/>
                <a:ext cx="27786" cy="27769"/>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4" name="iṥḻîḍê">
                <a:extLst>
                  <a:ext uri="{FF2B5EF4-FFF2-40B4-BE49-F238E27FC236}">
                    <a16:creationId xmlns:a16="http://schemas.microsoft.com/office/drawing/2014/main" id="{92D52831-AA72-5731-5579-B44CF3E0A85F}"/>
                  </a:ext>
                </a:extLst>
              </p:cNvPr>
              <p:cNvSpPr/>
              <p:nvPr/>
            </p:nvSpPr>
            <p:spPr>
              <a:xfrm>
                <a:off x="1758478" y="4164195"/>
                <a:ext cx="27863" cy="27846"/>
              </a:xfrm>
              <a:custGeom>
                <a:avLst/>
                <a:gdLst>
                  <a:gd name="connsiteX0" fmla="*/ 13862 w 27863"/>
                  <a:gd name="connsiteY0" fmla="*/ 27846 h 27846"/>
                  <a:gd name="connsiteX1" fmla="*/ 27947 w 27863"/>
                  <a:gd name="connsiteY1" fmla="*/ 14078 h 27846"/>
                  <a:gd name="connsiteX2" fmla="*/ 14171 w 27863"/>
                  <a:gd name="connsiteY2" fmla="*/ 1 h 27846"/>
                  <a:gd name="connsiteX3" fmla="*/ 86 w 27863"/>
                  <a:gd name="connsiteY3" fmla="*/ 13769 h 27846"/>
                  <a:gd name="connsiteX4" fmla="*/ 85 w 27863"/>
                  <a:gd name="connsiteY4" fmla="*/ 13923 h 27846"/>
                  <a:gd name="connsiteX5" fmla="*/ 13862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862" y="27846"/>
                    </a:moveTo>
                    <a:cubicBezTo>
                      <a:pt x="21556" y="27931"/>
                      <a:pt x="27862" y="21767"/>
                      <a:pt x="27947" y="14078"/>
                    </a:cubicBezTo>
                    <a:cubicBezTo>
                      <a:pt x="28033" y="6388"/>
                      <a:pt x="21865" y="86"/>
                      <a:pt x="14171" y="1"/>
                    </a:cubicBezTo>
                    <a:cubicBezTo>
                      <a:pt x="6477" y="-84"/>
                      <a:pt x="171" y="6080"/>
                      <a:pt x="86" y="13769"/>
                    </a:cubicBezTo>
                    <a:cubicBezTo>
                      <a:pt x="85" y="13821"/>
                      <a:pt x="85" y="13871"/>
                      <a:pt x="85" y="13923"/>
                    </a:cubicBezTo>
                    <a:cubicBezTo>
                      <a:pt x="63" y="21561"/>
                      <a:pt x="6220" y="27783"/>
                      <a:pt x="13862" y="27846"/>
                    </a:cubicBezTo>
                    <a:close/>
                  </a:path>
                </a:pathLst>
              </a:custGeom>
              <a:solidFill>
                <a:srgbClr val="000000"/>
              </a:solidFill>
              <a:ln w="3859" cap="flat">
                <a:noFill/>
                <a:prstDash val="solid"/>
                <a:miter/>
              </a:ln>
            </p:spPr>
            <p:txBody>
              <a:bodyPr rtlCol="0" anchor="ctr"/>
              <a:lstStyle/>
              <a:p>
                <a:endParaRPr lang="zh-CN" altLang="en-US"/>
              </a:p>
            </p:txBody>
          </p:sp>
          <p:sp>
            <p:nvSpPr>
              <p:cNvPr id="105" name="iṥliḓê">
                <a:extLst>
                  <a:ext uri="{FF2B5EF4-FFF2-40B4-BE49-F238E27FC236}">
                    <a16:creationId xmlns:a16="http://schemas.microsoft.com/office/drawing/2014/main" id="{4E934D77-CA7F-EB95-6F27-D603E3905ECD}"/>
                  </a:ext>
                </a:extLst>
              </p:cNvPr>
              <p:cNvSpPr/>
              <p:nvPr/>
            </p:nvSpPr>
            <p:spPr>
              <a:xfrm>
                <a:off x="1758324" y="3822821"/>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06" name="îṣlïḍé">
                <a:extLst>
                  <a:ext uri="{FF2B5EF4-FFF2-40B4-BE49-F238E27FC236}">
                    <a16:creationId xmlns:a16="http://schemas.microsoft.com/office/drawing/2014/main" id="{08F3C6A5-C1BD-E36D-259E-EBDA6EB011D9}"/>
                  </a:ext>
                </a:extLst>
              </p:cNvPr>
              <p:cNvSpPr/>
              <p:nvPr/>
            </p:nvSpPr>
            <p:spPr>
              <a:xfrm>
                <a:off x="1672920"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07" name="íşļîḑe">
                <a:extLst>
                  <a:ext uri="{FF2B5EF4-FFF2-40B4-BE49-F238E27FC236}">
                    <a16:creationId xmlns:a16="http://schemas.microsoft.com/office/drawing/2014/main" id="{B440316D-8AA3-AC0B-7668-DDF48BD48CF9}"/>
                  </a:ext>
                </a:extLst>
              </p:cNvPr>
              <p:cNvSpPr/>
              <p:nvPr/>
            </p:nvSpPr>
            <p:spPr>
              <a:xfrm>
                <a:off x="1758324"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08" name="iṩ1îḑe">
                <a:extLst>
                  <a:ext uri="{FF2B5EF4-FFF2-40B4-BE49-F238E27FC236}">
                    <a16:creationId xmlns:a16="http://schemas.microsoft.com/office/drawing/2014/main" id="{52536681-4462-B748-AE92-81ACE33F0545}"/>
                  </a:ext>
                </a:extLst>
              </p:cNvPr>
              <p:cNvSpPr/>
              <p:nvPr/>
            </p:nvSpPr>
            <p:spPr>
              <a:xfrm>
                <a:off x="2099978"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9" name="íśľíḋé">
                <a:extLst>
                  <a:ext uri="{FF2B5EF4-FFF2-40B4-BE49-F238E27FC236}">
                    <a16:creationId xmlns:a16="http://schemas.microsoft.com/office/drawing/2014/main" id="{A7394BEA-CA6F-4D3F-1673-2E5A11F958D3}"/>
                  </a:ext>
                </a:extLst>
              </p:cNvPr>
              <p:cNvSpPr/>
              <p:nvPr/>
            </p:nvSpPr>
            <p:spPr>
              <a:xfrm>
                <a:off x="1502112"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10" name="işḷíḑè">
                <a:extLst>
                  <a:ext uri="{FF2B5EF4-FFF2-40B4-BE49-F238E27FC236}">
                    <a16:creationId xmlns:a16="http://schemas.microsoft.com/office/drawing/2014/main" id="{B655B9EE-639D-AF8E-1CAC-BD2802F7B1B2}"/>
                  </a:ext>
                </a:extLst>
              </p:cNvPr>
              <p:cNvSpPr/>
              <p:nvPr/>
            </p:nvSpPr>
            <p:spPr>
              <a:xfrm>
                <a:off x="1502112" y="4334977"/>
                <a:ext cx="27787" cy="16700"/>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11" name="ï$1îḓè">
                <a:extLst>
                  <a:ext uri="{FF2B5EF4-FFF2-40B4-BE49-F238E27FC236}">
                    <a16:creationId xmlns:a16="http://schemas.microsoft.com/office/drawing/2014/main" id="{FE53E90A-E716-382F-4CEB-D18F09CE76D4}"/>
                  </a:ext>
                </a:extLst>
              </p:cNvPr>
              <p:cNvSpPr/>
              <p:nvPr/>
            </p:nvSpPr>
            <p:spPr>
              <a:xfrm>
                <a:off x="1673074"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12" name="íŝḷîdê">
                <a:extLst>
                  <a:ext uri="{FF2B5EF4-FFF2-40B4-BE49-F238E27FC236}">
                    <a16:creationId xmlns:a16="http://schemas.microsoft.com/office/drawing/2014/main" id="{286A83A4-9CBE-75AF-5246-07646BB1D19A}"/>
                  </a:ext>
                </a:extLst>
              </p:cNvPr>
              <p:cNvSpPr/>
              <p:nvPr/>
            </p:nvSpPr>
            <p:spPr>
              <a:xfrm>
                <a:off x="1502112"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3" name="îṥḻïḑê">
                <a:extLst>
                  <a:ext uri="{FF2B5EF4-FFF2-40B4-BE49-F238E27FC236}">
                    <a16:creationId xmlns:a16="http://schemas.microsoft.com/office/drawing/2014/main" id="{3904B0A9-E34D-01C6-AFAA-9A0D7EA85AEC}"/>
                  </a:ext>
                </a:extLst>
              </p:cNvPr>
              <p:cNvSpPr/>
              <p:nvPr/>
            </p:nvSpPr>
            <p:spPr>
              <a:xfrm>
                <a:off x="1502112"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14" name="îṩḻiďè">
                <a:extLst>
                  <a:ext uri="{FF2B5EF4-FFF2-40B4-BE49-F238E27FC236}">
                    <a16:creationId xmlns:a16="http://schemas.microsoft.com/office/drawing/2014/main" id="{EBECCF3F-02CF-7AA0-1A5E-90BB704A1769}"/>
                  </a:ext>
                </a:extLst>
              </p:cNvPr>
              <p:cNvSpPr/>
              <p:nvPr/>
            </p:nvSpPr>
            <p:spPr>
              <a:xfrm>
                <a:off x="1421533" y="4249624"/>
                <a:ext cx="22962" cy="27749"/>
              </a:xfrm>
              <a:custGeom>
                <a:avLst/>
                <a:gdLst>
                  <a:gd name="connsiteX0" fmla="*/ 23047 w 22962"/>
                  <a:gd name="connsiteY0" fmla="*/ 13885 h 27749"/>
                  <a:gd name="connsiteX1" fmla="*/ 9154 w 22962"/>
                  <a:gd name="connsiteY1" fmla="*/ 0 h 27749"/>
                  <a:gd name="connsiteX2" fmla="*/ 6144 w 22962"/>
                  <a:gd name="connsiteY2" fmla="*/ 347 h 27749"/>
                  <a:gd name="connsiteX3" fmla="*/ 85 w 22962"/>
                  <a:gd name="connsiteY3" fmla="*/ 24337 h 27749"/>
                  <a:gd name="connsiteX4" fmla="*/ 19633 w 22962"/>
                  <a:gd name="connsiteY4" fmla="*/ 23005 h 27749"/>
                  <a:gd name="connsiteX5" fmla="*/ 23047 w 22962"/>
                  <a:gd name="connsiteY5" fmla="*/ 13885 h 2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2" h="27749">
                    <a:moveTo>
                      <a:pt x="23047" y="13885"/>
                    </a:moveTo>
                    <a:cubicBezTo>
                      <a:pt x="23047" y="6216"/>
                      <a:pt x="16827" y="0"/>
                      <a:pt x="9154" y="0"/>
                    </a:cubicBezTo>
                    <a:cubicBezTo>
                      <a:pt x="8140" y="-3"/>
                      <a:pt x="7130" y="113"/>
                      <a:pt x="6144" y="347"/>
                    </a:cubicBezTo>
                    <a:cubicBezTo>
                      <a:pt x="4021" y="8292"/>
                      <a:pt x="1976" y="16276"/>
                      <a:pt x="85" y="24337"/>
                    </a:cubicBezTo>
                    <a:cubicBezTo>
                      <a:pt x="5851" y="29364"/>
                      <a:pt x="14603" y="28768"/>
                      <a:pt x="19633" y="23005"/>
                    </a:cubicBezTo>
                    <a:cubicBezTo>
                      <a:pt x="21838" y="20479"/>
                      <a:pt x="23051" y="17238"/>
                      <a:pt x="23047" y="13885"/>
                    </a:cubicBezTo>
                    <a:close/>
                  </a:path>
                </a:pathLst>
              </a:custGeom>
              <a:solidFill>
                <a:srgbClr val="000000"/>
              </a:solidFill>
              <a:ln w="3859" cap="flat">
                <a:noFill/>
                <a:prstDash val="solid"/>
                <a:miter/>
              </a:ln>
            </p:spPr>
            <p:txBody>
              <a:bodyPr rtlCol="0" anchor="ctr"/>
              <a:lstStyle/>
              <a:p>
                <a:endParaRPr lang="zh-CN" altLang="en-US"/>
              </a:p>
            </p:txBody>
          </p:sp>
          <p:sp>
            <p:nvSpPr>
              <p:cNvPr id="115" name="í$ľïḓè">
                <a:extLst>
                  <a:ext uri="{FF2B5EF4-FFF2-40B4-BE49-F238E27FC236}">
                    <a16:creationId xmlns:a16="http://schemas.microsoft.com/office/drawing/2014/main" id="{B22379EA-55CE-787F-2A29-0B4E9B2BAC97}"/>
                  </a:ext>
                </a:extLst>
              </p:cNvPr>
              <p:cNvSpPr/>
              <p:nvPr/>
            </p:nvSpPr>
            <p:spPr>
              <a:xfrm>
                <a:off x="1416708" y="4334977"/>
                <a:ext cx="27787" cy="16700"/>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16" name="ïšľiḓè">
                <a:extLst>
                  <a:ext uri="{FF2B5EF4-FFF2-40B4-BE49-F238E27FC236}">
                    <a16:creationId xmlns:a16="http://schemas.microsoft.com/office/drawing/2014/main" id="{79AA44E1-3936-1288-DBF5-62E86E6244B2}"/>
                  </a:ext>
                </a:extLst>
              </p:cNvPr>
              <p:cNvSpPr/>
              <p:nvPr/>
            </p:nvSpPr>
            <p:spPr>
              <a:xfrm>
                <a:off x="1843728" y="4335671"/>
                <a:ext cx="27824" cy="16006"/>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17" name="ïśḷîḋê">
                <a:extLst>
                  <a:ext uri="{FF2B5EF4-FFF2-40B4-BE49-F238E27FC236}">
                    <a16:creationId xmlns:a16="http://schemas.microsoft.com/office/drawing/2014/main" id="{B0DFCFE2-D38A-A956-8B21-27ACFEB9A385}"/>
                  </a:ext>
                </a:extLst>
              </p:cNvPr>
              <p:cNvSpPr/>
              <p:nvPr/>
            </p:nvSpPr>
            <p:spPr>
              <a:xfrm>
                <a:off x="1587516"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8" name="îṧlíḓé">
                <a:extLst>
                  <a:ext uri="{FF2B5EF4-FFF2-40B4-BE49-F238E27FC236}">
                    <a16:creationId xmlns:a16="http://schemas.microsoft.com/office/drawing/2014/main" id="{4972696C-5F94-018B-72FF-E218CD161BF8}"/>
                  </a:ext>
                </a:extLst>
              </p:cNvPr>
              <p:cNvSpPr/>
              <p:nvPr/>
            </p:nvSpPr>
            <p:spPr>
              <a:xfrm>
                <a:off x="1587516"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9" name="îśľïḓe">
                <a:extLst>
                  <a:ext uri="{FF2B5EF4-FFF2-40B4-BE49-F238E27FC236}">
                    <a16:creationId xmlns:a16="http://schemas.microsoft.com/office/drawing/2014/main" id="{A3A3FD60-8A79-9228-F921-06AE4658E020}"/>
                  </a:ext>
                </a:extLst>
              </p:cNvPr>
              <p:cNvSpPr/>
              <p:nvPr/>
            </p:nvSpPr>
            <p:spPr>
              <a:xfrm>
                <a:off x="1587516" y="4249624"/>
                <a:ext cx="27786" cy="27769"/>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0" name="íṧlîḋè">
                <a:extLst>
                  <a:ext uri="{FF2B5EF4-FFF2-40B4-BE49-F238E27FC236}">
                    <a16:creationId xmlns:a16="http://schemas.microsoft.com/office/drawing/2014/main" id="{886D253C-D28F-277D-040B-26B341A57337}"/>
                  </a:ext>
                </a:extLst>
              </p:cNvPr>
              <p:cNvSpPr/>
              <p:nvPr/>
            </p:nvSpPr>
            <p:spPr>
              <a:xfrm>
                <a:off x="1587516"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1" name="ïṥḻiḑe">
                <a:extLst>
                  <a:ext uri="{FF2B5EF4-FFF2-40B4-BE49-F238E27FC236}">
                    <a16:creationId xmlns:a16="http://schemas.microsoft.com/office/drawing/2014/main" id="{23872051-7997-1C2C-8F01-E0AB9DB8ADF3}"/>
                  </a:ext>
                </a:extLst>
              </p:cNvPr>
              <p:cNvSpPr/>
              <p:nvPr/>
            </p:nvSpPr>
            <p:spPr>
              <a:xfrm>
                <a:off x="1587516"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22" name="îśḻídè">
                <a:extLst>
                  <a:ext uri="{FF2B5EF4-FFF2-40B4-BE49-F238E27FC236}">
                    <a16:creationId xmlns:a16="http://schemas.microsoft.com/office/drawing/2014/main" id="{7164CC0F-C9BA-DD2C-94FE-1E022E6CA358}"/>
                  </a:ext>
                </a:extLst>
              </p:cNvPr>
              <p:cNvSpPr/>
              <p:nvPr/>
            </p:nvSpPr>
            <p:spPr>
              <a:xfrm>
                <a:off x="1758324" y="4078880"/>
                <a:ext cx="27786" cy="27769"/>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23" name="iş1iḑe">
                <a:extLst>
                  <a:ext uri="{FF2B5EF4-FFF2-40B4-BE49-F238E27FC236}">
                    <a16:creationId xmlns:a16="http://schemas.microsoft.com/office/drawing/2014/main" id="{2384C621-DDC0-5CBA-7D4F-AD1BEEE88A40}"/>
                  </a:ext>
                </a:extLst>
              </p:cNvPr>
              <p:cNvSpPr/>
              <p:nvPr/>
            </p:nvSpPr>
            <p:spPr>
              <a:xfrm>
                <a:off x="2014728"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4" name="işľîḋè">
                <a:extLst>
                  <a:ext uri="{FF2B5EF4-FFF2-40B4-BE49-F238E27FC236}">
                    <a16:creationId xmlns:a16="http://schemas.microsoft.com/office/drawing/2014/main" id="{FEDD446C-17BA-B9E2-2667-46B6BAA9DE4F}"/>
                  </a:ext>
                </a:extLst>
              </p:cNvPr>
              <p:cNvSpPr/>
              <p:nvPr/>
            </p:nvSpPr>
            <p:spPr>
              <a:xfrm>
                <a:off x="2014728"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5" name="iS1íďê">
                <a:extLst>
                  <a:ext uri="{FF2B5EF4-FFF2-40B4-BE49-F238E27FC236}">
                    <a16:creationId xmlns:a16="http://schemas.microsoft.com/office/drawing/2014/main" id="{17C27A0D-9311-E4E0-4FA2-DF58DC7A586E}"/>
                  </a:ext>
                </a:extLst>
              </p:cNvPr>
              <p:cNvSpPr/>
              <p:nvPr/>
            </p:nvSpPr>
            <p:spPr>
              <a:xfrm>
                <a:off x="1929168" y="3742289"/>
                <a:ext cx="27940" cy="23142"/>
              </a:xfrm>
              <a:custGeom>
                <a:avLst/>
                <a:gdLst>
                  <a:gd name="connsiteX0" fmla="*/ 13980 w 27940"/>
                  <a:gd name="connsiteY0" fmla="*/ 23141 h 23142"/>
                  <a:gd name="connsiteX1" fmla="*/ 28024 w 27940"/>
                  <a:gd name="connsiteY1" fmla="*/ 9487 h 23142"/>
                  <a:gd name="connsiteX2" fmla="*/ 24438 w 27940"/>
                  <a:gd name="connsiteY2" fmla="*/ 0 h 23142"/>
                  <a:gd name="connsiteX3" fmla="*/ 434 w 27940"/>
                  <a:gd name="connsiteY3" fmla="*/ 6055 h 23142"/>
                  <a:gd name="connsiteX4" fmla="*/ 86 w 27940"/>
                  <a:gd name="connsiteY4" fmla="*/ 9064 h 23142"/>
                  <a:gd name="connsiteX5" fmla="*/ 13785 w 27940"/>
                  <a:gd name="connsiteY5" fmla="*/ 23140 h 23142"/>
                  <a:gd name="connsiteX6" fmla="*/ 13980 w 27940"/>
                  <a:gd name="connsiteY6" fmla="*/ 23142 h 2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 h="23142">
                    <a:moveTo>
                      <a:pt x="13980" y="23141"/>
                    </a:moveTo>
                    <a:cubicBezTo>
                      <a:pt x="21631" y="23247"/>
                      <a:pt x="27918" y="17134"/>
                      <a:pt x="28024" y="9487"/>
                    </a:cubicBezTo>
                    <a:cubicBezTo>
                      <a:pt x="28072" y="5985"/>
                      <a:pt x="26791" y="2596"/>
                      <a:pt x="24438" y="0"/>
                    </a:cubicBezTo>
                    <a:cubicBezTo>
                      <a:pt x="16372" y="1890"/>
                      <a:pt x="8384" y="3857"/>
                      <a:pt x="434" y="6055"/>
                    </a:cubicBezTo>
                    <a:cubicBezTo>
                      <a:pt x="200" y="7041"/>
                      <a:pt x="83" y="8051"/>
                      <a:pt x="86" y="9064"/>
                    </a:cubicBezTo>
                    <a:cubicBezTo>
                      <a:pt x="-20" y="16731"/>
                      <a:pt x="6113" y="23034"/>
                      <a:pt x="13785" y="23140"/>
                    </a:cubicBezTo>
                    <a:cubicBezTo>
                      <a:pt x="13850" y="23141"/>
                      <a:pt x="13915" y="23142"/>
                      <a:pt x="13980" y="23142"/>
                    </a:cubicBezTo>
                    <a:close/>
                  </a:path>
                </a:pathLst>
              </a:custGeom>
              <a:solidFill>
                <a:srgbClr val="000000"/>
              </a:solidFill>
              <a:ln w="3859" cap="flat">
                <a:noFill/>
                <a:prstDash val="solid"/>
                <a:miter/>
              </a:ln>
            </p:spPr>
            <p:txBody>
              <a:bodyPr rtlCol="0" anchor="ctr"/>
              <a:lstStyle/>
              <a:p>
                <a:endParaRPr lang="zh-CN" altLang="en-US"/>
              </a:p>
            </p:txBody>
          </p:sp>
          <p:sp>
            <p:nvSpPr>
              <p:cNvPr id="126" name="i$ḻíḓê">
                <a:extLst>
                  <a:ext uri="{FF2B5EF4-FFF2-40B4-BE49-F238E27FC236}">
                    <a16:creationId xmlns:a16="http://schemas.microsoft.com/office/drawing/2014/main" id="{54158E14-47C8-A00D-1206-AB3BA2F71722}"/>
                  </a:ext>
                </a:extLst>
              </p:cNvPr>
              <p:cNvSpPr/>
              <p:nvPr/>
            </p:nvSpPr>
            <p:spPr>
              <a:xfrm>
                <a:off x="2014728"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7" name="ïś1iďé">
                <a:extLst>
                  <a:ext uri="{FF2B5EF4-FFF2-40B4-BE49-F238E27FC236}">
                    <a16:creationId xmlns:a16="http://schemas.microsoft.com/office/drawing/2014/main" id="{122E3528-135C-803B-3EF7-A09FCFA9F183}"/>
                  </a:ext>
                </a:extLst>
              </p:cNvPr>
              <p:cNvSpPr/>
              <p:nvPr/>
            </p:nvSpPr>
            <p:spPr>
              <a:xfrm>
                <a:off x="2014728"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8" name="ïsliḑê">
                <a:extLst>
                  <a:ext uri="{FF2B5EF4-FFF2-40B4-BE49-F238E27FC236}">
                    <a16:creationId xmlns:a16="http://schemas.microsoft.com/office/drawing/2014/main" id="{6C1B0583-4D0D-FB25-5E70-88300C411842}"/>
                  </a:ext>
                </a:extLst>
              </p:cNvPr>
              <p:cNvSpPr/>
              <p:nvPr/>
            </p:nvSpPr>
            <p:spPr>
              <a:xfrm>
                <a:off x="2014573"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29" name="ï$liḍè">
                <a:extLst>
                  <a:ext uri="{FF2B5EF4-FFF2-40B4-BE49-F238E27FC236}">
                    <a16:creationId xmlns:a16="http://schemas.microsoft.com/office/drawing/2014/main" id="{52FB5B8D-BA3F-EF2E-9CFF-6E43CD0E4003}"/>
                  </a:ext>
                </a:extLst>
              </p:cNvPr>
              <p:cNvSpPr/>
              <p:nvPr/>
            </p:nvSpPr>
            <p:spPr>
              <a:xfrm>
                <a:off x="2014728"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0" name="iśľîḋé">
                <a:extLst>
                  <a:ext uri="{FF2B5EF4-FFF2-40B4-BE49-F238E27FC236}">
                    <a16:creationId xmlns:a16="http://schemas.microsoft.com/office/drawing/2014/main" id="{1167BF77-12CD-3A77-3447-537577DCAB36}"/>
                  </a:ext>
                </a:extLst>
              </p:cNvPr>
              <p:cNvSpPr/>
              <p:nvPr/>
            </p:nvSpPr>
            <p:spPr>
              <a:xfrm>
                <a:off x="2099978"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1" name="iślïḋê">
                <a:extLst>
                  <a:ext uri="{FF2B5EF4-FFF2-40B4-BE49-F238E27FC236}">
                    <a16:creationId xmlns:a16="http://schemas.microsoft.com/office/drawing/2014/main" id="{72B1ABC9-F25C-3D71-4ED1-3FD721D29D96}"/>
                  </a:ext>
                </a:extLst>
              </p:cNvPr>
              <p:cNvSpPr/>
              <p:nvPr/>
            </p:nvSpPr>
            <p:spPr>
              <a:xfrm>
                <a:off x="2099978"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2" name="íšlídè">
                <a:extLst>
                  <a:ext uri="{FF2B5EF4-FFF2-40B4-BE49-F238E27FC236}">
                    <a16:creationId xmlns:a16="http://schemas.microsoft.com/office/drawing/2014/main" id="{721D18F5-AB7A-CA76-A29E-9F9BDD1E5EEA}"/>
                  </a:ext>
                </a:extLst>
              </p:cNvPr>
              <p:cNvSpPr/>
              <p:nvPr/>
            </p:nvSpPr>
            <p:spPr>
              <a:xfrm>
                <a:off x="2014728" y="3737583"/>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85" y="21630"/>
                      <a:pt x="6305" y="27846"/>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133" name="is1ïďe">
                <a:extLst>
                  <a:ext uri="{FF2B5EF4-FFF2-40B4-BE49-F238E27FC236}">
                    <a16:creationId xmlns:a16="http://schemas.microsoft.com/office/drawing/2014/main" id="{208A715A-25A7-A585-DEBB-DC9AC824D100}"/>
                  </a:ext>
                </a:extLst>
              </p:cNvPr>
              <p:cNvSpPr/>
              <p:nvPr/>
            </p:nvSpPr>
            <p:spPr>
              <a:xfrm>
                <a:off x="2014728"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4" name="išľíḋê">
                <a:extLst>
                  <a:ext uri="{FF2B5EF4-FFF2-40B4-BE49-F238E27FC236}">
                    <a16:creationId xmlns:a16="http://schemas.microsoft.com/office/drawing/2014/main" id="{764FB595-E472-0187-0895-83C6DEE1F846}"/>
                  </a:ext>
                </a:extLst>
              </p:cNvPr>
              <p:cNvSpPr/>
              <p:nvPr/>
            </p:nvSpPr>
            <p:spPr>
              <a:xfrm>
                <a:off x="1843728" y="424962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35" name="îşḷîḋè">
                <a:extLst>
                  <a:ext uri="{FF2B5EF4-FFF2-40B4-BE49-F238E27FC236}">
                    <a16:creationId xmlns:a16="http://schemas.microsoft.com/office/drawing/2014/main" id="{9DD4A944-A13A-D4B6-C70D-09E28B0E2174}"/>
                  </a:ext>
                </a:extLst>
              </p:cNvPr>
              <p:cNvSpPr/>
              <p:nvPr/>
            </p:nvSpPr>
            <p:spPr>
              <a:xfrm>
                <a:off x="2099978" y="4335671"/>
                <a:ext cx="27824" cy="16006"/>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36" name="íś1îďé">
                <a:extLst>
                  <a:ext uri="{FF2B5EF4-FFF2-40B4-BE49-F238E27FC236}">
                    <a16:creationId xmlns:a16="http://schemas.microsoft.com/office/drawing/2014/main" id="{4CE3949C-3FAD-4AF3-F12A-BF54CB845D6E}"/>
                  </a:ext>
                </a:extLst>
              </p:cNvPr>
              <p:cNvSpPr/>
              <p:nvPr/>
            </p:nvSpPr>
            <p:spPr>
              <a:xfrm>
                <a:off x="1929170" y="4334977"/>
                <a:ext cx="27786" cy="16700"/>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37" name="íšḷíďê">
                <a:extLst>
                  <a:ext uri="{FF2B5EF4-FFF2-40B4-BE49-F238E27FC236}">
                    <a16:creationId xmlns:a16="http://schemas.microsoft.com/office/drawing/2014/main" id="{521F78F1-5CF8-1A70-5ED3-ACF2A24808D3}"/>
                  </a:ext>
                </a:extLst>
              </p:cNvPr>
              <p:cNvSpPr/>
              <p:nvPr/>
            </p:nvSpPr>
            <p:spPr>
              <a:xfrm>
                <a:off x="1843728" y="3822821"/>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38" name="îṣ1ïdè">
                <a:extLst>
                  <a:ext uri="{FF2B5EF4-FFF2-40B4-BE49-F238E27FC236}">
                    <a16:creationId xmlns:a16="http://schemas.microsoft.com/office/drawing/2014/main" id="{CF1BCA9E-0615-829D-B19B-32800C8830E6}"/>
                  </a:ext>
                </a:extLst>
              </p:cNvPr>
              <p:cNvSpPr/>
              <p:nvPr/>
            </p:nvSpPr>
            <p:spPr>
              <a:xfrm>
                <a:off x="1843728" y="3993488"/>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39" name="ísľíḑè">
                <a:extLst>
                  <a:ext uri="{FF2B5EF4-FFF2-40B4-BE49-F238E27FC236}">
                    <a16:creationId xmlns:a16="http://schemas.microsoft.com/office/drawing/2014/main" id="{9F697F5D-E33A-3977-8293-703F4D077D85}"/>
                  </a:ext>
                </a:extLst>
              </p:cNvPr>
              <p:cNvSpPr/>
              <p:nvPr/>
            </p:nvSpPr>
            <p:spPr>
              <a:xfrm>
                <a:off x="1843728" y="3908174"/>
                <a:ext cx="27786" cy="27769"/>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40" name="iš1íḍè">
                <a:extLst>
                  <a:ext uri="{FF2B5EF4-FFF2-40B4-BE49-F238E27FC236}">
                    <a16:creationId xmlns:a16="http://schemas.microsoft.com/office/drawing/2014/main" id="{A03B6D96-A747-073F-7350-95439E13FACF}"/>
                  </a:ext>
                </a:extLst>
              </p:cNvPr>
              <p:cNvSpPr/>
              <p:nvPr/>
            </p:nvSpPr>
            <p:spPr>
              <a:xfrm>
                <a:off x="1843727" y="4164194"/>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1" name="iŝļîďê">
                <a:extLst>
                  <a:ext uri="{FF2B5EF4-FFF2-40B4-BE49-F238E27FC236}">
                    <a16:creationId xmlns:a16="http://schemas.microsoft.com/office/drawing/2014/main" id="{BB951BF5-8B04-04A3-56A9-0B2A326FDE62}"/>
                  </a:ext>
                </a:extLst>
              </p:cNvPr>
              <p:cNvSpPr/>
              <p:nvPr/>
            </p:nvSpPr>
            <p:spPr>
              <a:xfrm>
                <a:off x="1843728" y="4078841"/>
                <a:ext cx="27863" cy="27846"/>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2" name="íṥlíḑe">
                <a:extLst>
                  <a:ext uri="{FF2B5EF4-FFF2-40B4-BE49-F238E27FC236}">
                    <a16:creationId xmlns:a16="http://schemas.microsoft.com/office/drawing/2014/main" id="{5740B08B-6E0B-67D8-F10A-5450789609C3}"/>
                  </a:ext>
                </a:extLst>
              </p:cNvPr>
              <p:cNvSpPr/>
              <p:nvPr/>
            </p:nvSpPr>
            <p:spPr>
              <a:xfrm>
                <a:off x="1929170" y="3822821"/>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3" name="íŝ1îḑé">
                <a:extLst>
                  <a:ext uri="{FF2B5EF4-FFF2-40B4-BE49-F238E27FC236}">
                    <a16:creationId xmlns:a16="http://schemas.microsoft.com/office/drawing/2014/main" id="{5F1A5EDA-1851-C43C-58C7-7E777DB68104}"/>
                  </a:ext>
                </a:extLst>
              </p:cNvPr>
              <p:cNvSpPr/>
              <p:nvPr/>
            </p:nvSpPr>
            <p:spPr>
              <a:xfrm>
                <a:off x="1929170" y="424962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4" name="ïŝḻíḋe">
                <a:extLst>
                  <a:ext uri="{FF2B5EF4-FFF2-40B4-BE49-F238E27FC236}">
                    <a16:creationId xmlns:a16="http://schemas.microsoft.com/office/drawing/2014/main" id="{067C9655-3DF6-2C2A-53FD-F352B11F78B2}"/>
                  </a:ext>
                </a:extLst>
              </p:cNvPr>
              <p:cNvSpPr/>
              <p:nvPr/>
            </p:nvSpPr>
            <p:spPr>
              <a:xfrm>
                <a:off x="1929170" y="3993488"/>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5" name="isḷîḋe">
                <a:extLst>
                  <a:ext uri="{FF2B5EF4-FFF2-40B4-BE49-F238E27FC236}">
                    <a16:creationId xmlns:a16="http://schemas.microsoft.com/office/drawing/2014/main" id="{B00DD4D1-27A1-9383-A837-963CADBD3A9D}"/>
                  </a:ext>
                </a:extLst>
              </p:cNvPr>
              <p:cNvSpPr/>
              <p:nvPr/>
            </p:nvSpPr>
            <p:spPr>
              <a:xfrm>
                <a:off x="1929170" y="3908174"/>
                <a:ext cx="27785" cy="27769"/>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6" name="îṧļíḋe">
                <a:extLst>
                  <a:ext uri="{FF2B5EF4-FFF2-40B4-BE49-F238E27FC236}">
                    <a16:creationId xmlns:a16="http://schemas.microsoft.com/office/drawing/2014/main" id="{36EC253D-ADB3-E4CF-1C43-DA6BCBEF51D1}"/>
                  </a:ext>
                </a:extLst>
              </p:cNvPr>
              <p:cNvSpPr/>
              <p:nvPr/>
            </p:nvSpPr>
            <p:spPr>
              <a:xfrm>
                <a:off x="1929170" y="4164194"/>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7" name="íşļiḑé">
                <a:extLst>
                  <a:ext uri="{FF2B5EF4-FFF2-40B4-BE49-F238E27FC236}">
                    <a16:creationId xmlns:a16="http://schemas.microsoft.com/office/drawing/2014/main" id="{47C79A62-1BD8-0961-1A35-5BD146279903}"/>
                  </a:ext>
                </a:extLst>
              </p:cNvPr>
              <p:cNvSpPr/>
              <p:nvPr/>
            </p:nvSpPr>
            <p:spPr>
              <a:xfrm>
                <a:off x="1929170" y="4078841"/>
                <a:ext cx="27863" cy="27846"/>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grpSp>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3973816" y="3448690"/>
            <a:ext cx="7545084" cy="646331"/>
          </a:xfrm>
        </p:spPr>
        <p:txBody>
          <a:bodyPr vert="horz" wrap="square" lIns="91440" tIns="45720" rIns="91440" bIns="45720" rtlCol="0" anchor="b">
            <a:spAutoFit/>
          </a:bodyPr>
          <a:lstStyle>
            <a:lvl1pPr marL="0" indent="0" algn="ctr">
              <a:buNone/>
              <a:defRPr lang="en-US" altLang="zh-CN" sz="40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356354" y="5837829"/>
            <a:ext cx="5162546" cy="296271"/>
          </a:xfrm>
        </p:spPr>
        <p:txBody>
          <a:bodyPr vert="horz" lIns="91440" tIns="45720" rIns="91440" bIns="45720" rtlCol="0" anchor="ctr">
            <a:normAutofit/>
          </a:bodyPr>
          <a:lstStyle>
            <a:lvl1pPr marL="0" indent="0" algn="r">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837829"/>
            <a:ext cx="5175248"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44480596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1" name="ï$1ïḍè">
            <a:extLst>
              <a:ext uri="{FF2B5EF4-FFF2-40B4-BE49-F238E27FC236}">
                <a16:creationId xmlns:a16="http://schemas.microsoft.com/office/drawing/2014/main" id="{1BAAF5D1-297B-4D69-8C58-AD7CE073B9DC}"/>
              </a:ext>
            </a:extLst>
          </p:cNvPr>
          <p:cNvSpPr/>
          <p:nvPr userDrawn="1"/>
        </p:nvSpPr>
        <p:spPr>
          <a:xfrm>
            <a:off x="258199" y="251095"/>
            <a:ext cx="11675602" cy="6431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2023/5/8</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grpSp>
        <p:nvGrpSpPr>
          <p:cNvPr id="173" name="组合 172">
            <a:extLst>
              <a:ext uri="{FF2B5EF4-FFF2-40B4-BE49-F238E27FC236}">
                <a16:creationId xmlns:a16="http://schemas.microsoft.com/office/drawing/2014/main" id="{74E07D23-8AB9-5FAE-22E3-8B836DC8F46F}"/>
              </a:ext>
            </a:extLst>
          </p:cNvPr>
          <p:cNvGrpSpPr/>
          <p:nvPr userDrawn="1"/>
        </p:nvGrpSpPr>
        <p:grpSpPr>
          <a:xfrm>
            <a:off x="10111108" y="65162"/>
            <a:ext cx="1530695" cy="877933"/>
            <a:chOff x="3849551" y="2522089"/>
            <a:chExt cx="1530695" cy="877933"/>
          </a:xfrm>
        </p:grpSpPr>
        <p:grpSp>
          <p:nvGrpSpPr>
            <p:cNvPr id="25" name="组合 24">
              <a:extLst>
                <a:ext uri="{FF2B5EF4-FFF2-40B4-BE49-F238E27FC236}">
                  <a16:creationId xmlns:a16="http://schemas.microsoft.com/office/drawing/2014/main" id="{DE93708F-828A-762A-9AF4-9D75EF12B33E}"/>
                </a:ext>
              </a:extLst>
            </p:cNvPr>
            <p:cNvGrpSpPr/>
            <p:nvPr/>
          </p:nvGrpSpPr>
          <p:grpSpPr>
            <a:xfrm>
              <a:off x="3849551" y="2522089"/>
              <a:ext cx="327650" cy="877933"/>
              <a:chOff x="5229441" y="-1320653"/>
              <a:chExt cx="301557" cy="808018"/>
            </a:xfrm>
          </p:grpSpPr>
          <p:sp>
            <p:nvSpPr>
              <p:cNvPr id="152" name="ïSlíḓê">
                <a:extLst>
                  <a:ext uri="{FF2B5EF4-FFF2-40B4-BE49-F238E27FC236}">
                    <a16:creationId xmlns:a16="http://schemas.microsoft.com/office/drawing/2014/main" id="{4126ACEF-66E6-F9D4-6183-A9873C11EC0D}"/>
                  </a:ext>
                </a:extLst>
              </p:cNvPr>
              <p:cNvSpPr/>
              <p:nvPr/>
            </p:nvSpPr>
            <p:spPr>
              <a:xfrm>
                <a:off x="5488547" y="-555060"/>
                <a:ext cx="42451" cy="42425"/>
              </a:xfrm>
              <a:custGeom>
                <a:avLst/>
                <a:gdLst>
                  <a:gd name="connsiteX0" fmla="*/ 85 w 42451"/>
                  <a:gd name="connsiteY0" fmla="*/ 21252 h 42425"/>
                  <a:gd name="connsiteX1" fmla="*/ 21349 w 42451"/>
                  <a:gd name="connsiteY1" fmla="*/ 42426 h 42425"/>
                  <a:gd name="connsiteX2" fmla="*/ 42536 w 42451"/>
                  <a:gd name="connsiteY2" fmla="*/ 21174 h 42425"/>
                  <a:gd name="connsiteX3" fmla="*/ 21310 w 42451"/>
                  <a:gd name="connsiteY3" fmla="*/ 0 h 42425"/>
                  <a:gd name="connsiteX4" fmla="*/ 85 w 42451"/>
                  <a:gd name="connsiteY4" fmla="*/ 21136 h 42425"/>
                  <a:gd name="connsiteX5" fmla="*/ 85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85" y="21252"/>
                    </a:moveTo>
                    <a:cubicBezTo>
                      <a:pt x="106" y="32967"/>
                      <a:pt x="9626" y="42447"/>
                      <a:pt x="21349" y="42426"/>
                    </a:cubicBezTo>
                    <a:cubicBezTo>
                      <a:pt x="33072" y="42405"/>
                      <a:pt x="42557" y="32890"/>
                      <a:pt x="42536" y="21174"/>
                    </a:cubicBezTo>
                    <a:cubicBezTo>
                      <a:pt x="42515" y="9474"/>
                      <a:pt x="33018" y="0"/>
                      <a:pt x="21310" y="0"/>
                    </a:cubicBezTo>
                    <a:cubicBezTo>
                      <a:pt x="9609" y="-21"/>
                      <a:pt x="106" y="9441"/>
                      <a:pt x="85" y="21136"/>
                    </a:cubicBezTo>
                    <a:cubicBezTo>
                      <a:pt x="85" y="21174"/>
                      <a:pt x="85" y="21213"/>
                      <a:pt x="85" y="21251"/>
                    </a:cubicBezTo>
                    <a:close/>
                  </a:path>
                </a:pathLst>
              </a:custGeom>
              <a:solidFill>
                <a:srgbClr val="000000"/>
              </a:solidFill>
              <a:ln w="3859" cap="flat">
                <a:noFill/>
                <a:prstDash val="solid"/>
                <a:miter/>
              </a:ln>
            </p:spPr>
            <p:txBody>
              <a:bodyPr rtlCol="0" anchor="ctr"/>
              <a:lstStyle/>
              <a:p>
                <a:endParaRPr lang="zh-CN" altLang="en-US"/>
              </a:p>
            </p:txBody>
          </p:sp>
          <p:sp>
            <p:nvSpPr>
              <p:cNvPr id="153" name="ïṧļidê">
                <a:extLst>
                  <a:ext uri="{FF2B5EF4-FFF2-40B4-BE49-F238E27FC236}">
                    <a16:creationId xmlns:a16="http://schemas.microsoft.com/office/drawing/2014/main" id="{7035AC68-F200-0274-A45D-5062369B4995}"/>
                  </a:ext>
                </a:extLst>
              </p:cNvPr>
              <p:cNvSpPr/>
              <p:nvPr/>
            </p:nvSpPr>
            <p:spPr>
              <a:xfrm>
                <a:off x="5358994"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4" name="î$líḍe">
                <a:extLst>
                  <a:ext uri="{FF2B5EF4-FFF2-40B4-BE49-F238E27FC236}">
                    <a16:creationId xmlns:a16="http://schemas.microsoft.com/office/drawing/2014/main" id="{B2997995-106A-2AC1-E972-F9A941A1F152}"/>
                  </a:ext>
                </a:extLst>
              </p:cNvPr>
              <p:cNvSpPr/>
              <p:nvPr/>
            </p:nvSpPr>
            <p:spPr>
              <a:xfrm>
                <a:off x="5229441"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5" name="í$1iďe">
                <a:extLst>
                  <a:ext uri="{FF2B5EF4-FFF2-40B4-BE49-F238E27FC236}">
                    <a16:creationId xmlns:a16="http://schemas.microsoft.com/office/drawing/2014/main" id="{03E1FDAD-E9F5-2566-7D7E-DB5B1B6D5821}"/>
                  </a:ext>
                </a:extLst>
              </p:cNvPr>
              <p:cNvSpPr/>
              <p:nvPr/>
            </p:nvSpPr>
            <p:spPr>
              <a:xfrm>
                <a:off x="5488547"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6" name="ïs1ïḋé">
                <a:extLst>
                  <a:ext uri="{FF2B5EF4-FFF2-40B4-BE49-F238E27FC236}">
                    <a16:creationId xmlns:a16="http://schemas.microsoft.com/office/drawing/2014/main" id="{0483C907-CBF9-A761-3E7E-1272C36AB18E}"/>
                  </a:ext>
                </a:extLst>
              </p:cNvPr>
              <p:cNvSpPr/>
              <p:nvPr/>
            </p:nvSpPr>
            <p:spPr>
              <a:xfrm>
                <a:off x="5358994"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7" name="îsliḓe">
                <a:extLst>
                  <a:ext uri="{FF2B5EF4-FFF2-40B4-BE49-F238E27FC236}">
                    <a16:creationId xmlns:a16="http://schemas.microsoft.com/office/drawing/2014/main" id="{B0463278-C432-5AF4-C2C1-A4A006E3849F}"/>
                  </a:ext>
                </a:extLst>
              </p:cNvPr>
              <p:cNvSpPr/>
              <p:nvPr/>
            </p:nvSpPr>
            <p:spPr>
              <a:xfrm>
                <a:off x="5229441"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158" name="î$líḑe">
                <a:extLst>
                  <a:ext uri="{FF2B5EF4-FFF2-40B4-BE49-F238E27FC236}">
                    <a16:creationId xmlns:a16="http://schemas.microsoft.com/office/drawing/2014/main" id="{15B50939-7FD3-C9D4-59CB-8982145BE167}"/>
                  </a:ext>
                </a:extLst>
              </p:cNvPr>
              <p:cNvSpPr/>
              <p:nvPr/>
            </p:nvSpPr>
            <p:spPr>
              <a:xfrm>
                <a:off x="5488547"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59" name="ïśľiḓé">
                <a:extLst>
                  <a:ext uri="{FF2B5EF4-FFF2-40B4-BE49-F238E27FC236}">
                    <a16:creationId xmlns:a16="http://schemas.microsoft.com/office/drawing/2014/main" id="{612E9F4E-DC4D-BDE0-BF05-A00ACB944380}"/>
                  </a:ext>
                </a:extLst>
              </p:cNvPr>
              <p:cNvSpPr/>
              <p:nvPr/>
            </p:nvSpPr>
            <p:spPr>
              <a:xfrm>
                <a:off x="5358994"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0" name="îṩḷïḋè">
                <a:extLst>
                  <a:ext uri="{FF2B5EF4-FFF2-40B4-BE49-F238E27FC236}">
                    <a16:creationId xmlns:a16="http://schemas.microsoft.com/office/drawing/2014/main" id="{1E3CBD2B-3B8E-2587-FBE1-32FA48DFE758}"/>
                  </a:ext>
                </a:extLst>
              </p:cNvPr>
              <p:cNvSpPr/>
              <p:nvPr/>
            </p:nvSpPr>
            <p:spPr>
              <a:xfrm>
                <a:off x="5229441"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1" name="iŝ1iḍé">
                <a:extLst>
                  <a:ext uri="{FF2B5EF4-FFF2-40B4-BE49-F238E27FC236}">
                    <a16:creationId xmlns:a16="http://schemas.microsoft.com/office/drawing/2014/main" id="{F4193354-4B62-EDB1-6AD0-53B99ECA5191}"/>
                  </a:ext>
                </a:extLst>
              </p:cNvPr>
              <p:cNvSpPr/>
              <p:nvPr/>
            </p:nvSpPr>
            <p:spPr>
              <a:xfrm>
                <a:off x="5488547"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2" name="ïşľïḍê">
                <a:extLst>
                  <a:ext uri="{FF2B5EF4-FFF2-40B4-BE49-F238E27FC236}">
                    <a16:creationId xmlns:a16="http://schemas.microsoft.com/office/drawing/2014/main" id="{49C884C0-E1D2-A1DB-014D-63599E0E19CC}"/>
                  </a:ext>
                </a:extLst>
              </p:cNvPr>
              <p:cNvSpPr/>
              <p:nvPr/>
            </p:nvSpPr>
            <p:spPr>
              <a:xfrm>
                <a:off x="5358994"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3" name="ïṩľiḓe">
                <a:extLst>
                  <a:ext uri="{FF2B5EF4-FFF2-40B4-BE49-F238E27FC236}">
                    <a16:creationId xmlns:a16="http://schemas.microsoft.com/office/drawing/2014/main" id="{D7B89184-422A-41E5-B08F-AC35B79B103A}"/>
                  </a:ext>
                </a:extLst>
              </p:cNvPr>
              <p:cNvSpPr/>
              <p:nvPr/>
            </p:nvSpPr>
            <p:spPr>
              <a:xfrm>
                <a:off x="5229441"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4" name="ïSļiḋé">
                <a:extLst>
                  <a:ext uri="{FF2B5EF4-FFF2-40B4-BE49-F238E27FC236}">
                    <a16:creationId xmlns:a16="http://schemas.microsoft.com/office/drawing/2014/main" id="{484F6E13-6A54-DEFD-BC83-3D01D959FD42}"/>
                  </a:ext>
                </a:extLst>
              </p:cNvPr>
              <p:cNvSpPr/>
              <p:nvPr/>
            </p:nvSpPr>
            <p:spPr>
              <a:xfrm>
                <a:off x="5488547"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5" name="îŝlíḍê">
                <a:extLst>
                  <a:ext uri="{FF2B5EF4-FFF2-40B4-BE49-F238E27FC236}">
                    <a16:creationId xmlns:a16="http://schemas.microsoft.com/office/drawing/2014/main" id="{E40A2EC8-0EB9-9118-CA1E-133E51044651}"/>
                  </a:ext>
                </a:extLst>
              </p:cNvPr>
              <p:cNvSpPr/>
              <p:nvPr/>
            </p:nvSpPr>
            <p:spPr>
              <a:xfrm>
                <a:off x="5358994"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6" name="ïšḻïďe">
                <a:extLst>
                  <a:ext uri="{FF2B5EF4-FFF2-40B4-BE49-F238E27FC236}">
                    <a16:creationId xmlns:a16="http://schemas.microsoft.com/office/drawing/2014/main" id="{9A217F76-656E-5C1B-3937-BC39CDB9B8C2}"/>
                  </a:ext>
                </a:extLst>
              </p:cNvPr>
              <p:cNvSpPr/>
              <p:nvPr/>
            </p:nvSpPr>
            <p:spPr>
              <a:xfrm>
                <a:off x="5229441"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7" name="iṩḻîḑé">
                <a:extLst>
                  <a:ext uri="{FF2B5EF4-FFF2-40B4-BE49-F238E27FC236}">
                    <a16:creationId xmlns:a16="http://schemas.microsoft.com/office/drawing/2014/main" id="{2CA20C16-40E2-9550-25CD-B5FBFA057A22}"/>
                  </a:ext>
                </a:extLst>
              </p:cNvPr>
              <p:cNvSpPr/>
              <p:nvPr/>
            </p:nvSpPr>
            <p:spPr>
              <a:xfrm>
                <a:off x="5488547"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8" name="îSḻîḍè">
                <a:extLst>
                  <a:ext uri="{FF2B5EF4-FFF2-40B4-BE49-F238E27FC236}">
                    <a16:creationId xmlns:a16="http://schemas.microsoft.com/office/drawing/2014/main" id="{31505103-9B67-EE60-A9A1-E0DEA407AA3C}"/>
                  </a:ext>
                </a:extLst>
              </p:cNvPr>
              <p:cNvSpPr/>
              <p:nvPr/>
            </p:nvSpPr>
            <p:spPr>
              <a:xfrm>
                <a:off x="5358994"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169" name="iṡḷîďe">
                <a:extLst>
                  <a:ext uri="{FF2B5EF4-FFF2-40B4-BE49-F238E27FC236}">
                    <a16:creationId xmlns:a16="http://schemas.microsoft.com/office/drawing/2014/main" id="{73BBC0C9-3C14-C366-BBED-7956C11FFA52}"/>
                  </a:ext>
                </a:extLst>
              </p:cNvPr>
              <p:cNvSpPr/>
              <p:nvPr/>
            </p:nvSpPr>
            <p:spPr>
              <a:xfrm>
                <a:off x="5229441"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grpSp>
        <p:sp>
          <p:nvSpPr>
            <p:cNvPr id="26" name="îsļíḍé">
              <a:extLst>
                <a:ext uri="{FF2B5EF4-FFF2-40B4-BE49-F238E27FC236}">
                  <a16:creationId xmlns:a16="http://schemas.microsoft.com/office/drawing/2014/main" id="{02A93F48-10BD-E423-BB27-EECE5C4DDBC7}"/>
                </a:ext>
              </a:extLst>
            </p:cNvPr>
            <p:cNvSpPr/>
            <p:nvPr/>
          </p:nvSpPr>
          <p:spPr>
            <a:xfrm>
              <a:off x="4733542" y="2751232"/>
              <a:ext cx="636556" cy="636136"/>
            </a:xfrm>
            <a:custGeom>
              <a:avLst/>
              <a:gdLst>
                <a:gd name="connsiteX0" fmla="*/ 457121 w 585863"/>
                <a:gd name="connsiteY0" fmla="*/ 0 h 585476"/>
                <a:gd name="connsiteX1" fmla="*/ 345050 w 585863"/>
                <a:gd name="connsiteY1" fmla="*/ 0 h 585476"/>
                <a:gd name="connsiteX2" fmla="*/ 292912 w 585863"/>
                <a:gd name="connsiteY2" fmla="*/ 164111 h 585476"/>
                <a:gd name="connsiteX3" fmla="*/ 128742 w 585863"/>
                <a:gd name="connsiteY3" fmla="*/ 0 h 585476"/>
                <a:gd name="connsiteX4" fmla="*/ 16672 w 585863"/>
                <a:gd name="connsiteY4" fmla="*/ 0 h 585476"/>
                <a:gd name="connsiteX5" fmla="*/ 0 w 585863"/>
                <a:gd name="connsiteY5" fmla="*/ 128666 h 585476"/>
                <a:gd name="connsiteX6" fmla="*/ 164209 w 585863"/>
                <a:gd name="connsiteY6" fmla="*/ 292738 h 585476"/>
                <a:gd name="connsiteX7" fmla="*/ 0 w 585863"/>
                <a:gd name="connsiteY7" fmla="*/ 456849 h 585476"/>
                <a:gd name="connsiteX8" fmla="*/ 16672 w 585863"/>
                <a:gd name="connsiteY8" fmla="*/ 585476 h 585476"/>
                <a:gd name="connsiteX9" fmla="*/ 128742 w 585863"/>
                <a:gd name="connsiteY9" fmla="*/ 585476 h 585476"/>
                <a:gd name="connsiteX10" fmla="*/ 292912 w 585863"/>
                <a:gd name="connsiteY10" fmla="*/ 421404 h 585476"/>
                <a:gd name="connsiteX11" fmla="*/ 345050 w 585863"/>
                <a:gd name="connsiteY11" fmla="*/ 585476 h 585476"/>
                <a:gd name="connsiteX12" fmla="*/ 457121 w 585863"/>
                <a:gd name="connsiteY12" fmla="*/ 585476 h 585476"/>
                <a:gd name="connsiteX13" fmla="*/ 585863 w 585863"/>
                <a:gd name="connsiteY13" fmla="*/ 456849 h 585476"/>
                <a:gd name="connsiteX14" fmla="*/ 421655 w 585863"/>
                <a:gd name="connsiteY14" fmla="*/ 292738 h 585476"/>
                <a:gd name="connsiteX15" fmla="*/ 585863 w 585863"/>
                <a:gd name="connsiteY15" fmla="*/ 128666 h 585476"/>
                <a:gd name="connsiteX16" fmla="*/ 457121 w 585863"/>
                <a:gd name="connsiteY16"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863" h="585476">
                  <a:moveTo>
                    <a:pt x="457121" y="0"/>
                  </a:moveTo>
                  <a:lnTo>
                    <a:pt x="345050" y="0"/>
                  </a:lnTo>
                  <a:lnTo>
                    <a:pt x="292912" y="164111"/>
                  </a:lnTo>
                  <a:lnTo>
                    <a:pt x="128742" y="0"/>
                  </a:lnTo>
                  <a:lnTo>
                    <a:pt x="16672" y="0"/>
                  </a:lnTo>
                  <a:lnTo>
                    <a:pt x="0" y="128666"/>
                  </a:lnTo>
                  <a:lnTo>
                    <a:pt x="164209" y="292738"/>
                  </a:lnTo>
                  <a:lnTo>
                    <a:pt x="0" y="456849"/>
                  </a:lnTo>
                  <a:lnTo>
                    <a:pt x="16672" y="585476"/>
                  </a:lnTo>
                  <a:lnTo>
                    <a:pt x="128742" y="585476"/>
                  </a:lnTo>
                  <a:lnTo>
                    <a:pt x="292912" y="421404"/>
                  </a:lnTo>
                  <a:lnTo>
                    <a:pt x="345050" y="585476"/>
                  </a:lnTo>
                  <a:lnTo>
                    <a:pt x="457121" y="585476"/>
                  </a:lnTo>
                  <a:lnTo>
                    <a:pt x="585863" y="456849"/>
                  </a:lnTo>
                  <a:lnTo>
                    <a:pt x="421655" y="292738"/>
                  </a:lnTo>
                  <a:lnTo>
                    <a:pt x="585863" y="128666"/>
                  </a:lnTo>
                  <a:lnTo>
                    <a:pt x="457121" y="0"/>
                  </a:lnTo>
                  <a:close/>
                </a:path>
              </a:pathLst>
            </a:custGeom>
            <a:solidFill>
              <a:srgbClr val="000000"/>
            </a:solidFill>
            <a:ln w="3859" cap="flat">
              <a:noFill/>
              <a:prstDash val="solid"/>
              <a:miter/>
            </a:ln>
          </p:spPr>
          <p:txBody>
            <a:bodyPr rtlCol="0" anchor="ctr"/>
            <a:lstStyle/>
            <a:p>
              <a:endParaRPr lang="zh-CN" altLang="en-US"/>
            </a:p>
          </p:txBody>
        </p:sp>
        <p:sp>
          <p:nvSpPr>
            <p:cNvPr id="27" name="íṡļîdé">
              <a:extLst>
                <a:ext uri="{FF2B5EF4-FFF2-40B4-BE49-F238E27FC236}">
                  <a16:creationId xmlns:a16="http://schemas.microsoft.com/office/drawing/2014/main" id="{6E2E1B52-9792-3A8C-1DC7-E1946F19AEE0}"/>
                </a:ext>
              </a:extLst>
            </p:cNvPr>
            <p:cNvSpPr/>
            <p:nvPr/>
          </p:nvSpPr>
          <p:spPr>
            <a:xfrm>
              <a:off x="4723536" y="2741174"/>
              <a:ext cx="656710" cy="656376"/>
            </a:xfrm>
            <a:custGeom>
              <a:avLst/>
              <a:gdLst>
                <a:gd name="connsiteX0" fmla="*/ 604497 w 604412"/>
                <a:gd name="connsiteY0" fmla="*/ 466105 h 604105"/>
                <a:gd name="connsiteX1" fmla="*/ 601757 w 604412"/>
                <a:gd name="connsiteY1" fmla="*/ 472701 h 604105"/>
                <a:gd name="connsiteX2" fmla="*/ 473053 w 604412"/>
                <a:gd name="connsiteY2" fmla="*/ 601367 h 604105"/>
                <a:gd name="connsiteX3" fmla="*/ 466415 w 604412"/>
                <a:gd name="connsiteY3" fmla="*/ 604105 h 604105"/>
                <a:gd name="connsiteX4" fmla="*/ 354499 w 604412"/>
                <a:gd name="connsiteY4" fmla="*/ 604105 h 604105"/>
                <a:gd name="connsiteX5" fmla="*/ 345622 w 604412"/>
                <a:gd name="connsiteY5" fmla="*/ 597587 h 604105"/>
                <a:gd name="connsiteX6" fmla="*/ 298116 w 604412"/>
                <a:gd name="connsiteY6" fmla="*/ 448132 h 604105"/>
                <a:gd name="connsiteX7" fmla="*/ 144791 w 604412"/>
                <a:gd name="connsiteY7" fmla="*/ 601367 h 604105"/>
                <a:gd name="connsiteX8" fmla="*/ 138192 w 604412"/>
                <a:gd name="connsiteY8" fmla="*/ 604105 h 604105"/>
                <a:gd name="connsiteX9" fmla="*/ 26275 w 604412"/>
                <a:gd name="connsiteY9" fmla="*/ 604105 h 604105"/>
                <a:gd name="connsiteX10" fmla="*/ 17013 w 604412"/>
                <a:gd name="connsiteY10" fmla="*/ 595967 h 604105"/>
                <a:gd name="connsiteX11" fmla="*/ 341 w 604412"/>
                <a:gd name="connsiteY11" fmla="*/ 467340 h 604105"/>
                <a:gd name="connsiteX12" fmla="*/ 3004 w 604412"/>
                <a:gd name="connsiteY12" fmla="*/ 459626 h 604105"/>
                <a:gd name="connsiteX13" fmla="*/ 160613 w 604412"/>
                <a:gd name="connsiteY13" fmla="*/ 302149 h 604105"/>
                <a:gd name="connsiteX14" fmla="*/ 2811 w 604412"/>
                <a:gd name="connsiteY14" fmla="*/ 144518 h 604105"/>
                <a:gd name="connsiteX15" fmla="*/ 149 w 604412"/>
                <a:gd name="connsiteY15" fmla="*/ 136804 h 604105"/>
                <a:gd name="connsiteX16" fmla="*/ 16820 w 604412"/>
                <a:gd name="connsiteY16" fmla="*/ 8138 h 604105"/>
                <a:gd name="connsiteX17" fmla="*/ 26082 w 604412"/>
                <a:gd name="connsiteY17" fmla="*/ 0 h 604105"/>
                <a:gd name="connsiteX18" fmla="*/ 137999 w 604412"/>
                <a:gd name="connsiteY18" fmla="*/ 0 h 604105"/>
                <a:gd name="connsiteX19" fmla="*/ 144598 w 604412"/>
                <a:gd name="connsiteY19" fmla="*/ 2739 h 604105"/>
                <a:gd name="connsiteX20" fmla="*/ 297923 w 604412"/>
                <a:gd name="connsiteY20" fmla="*/ 155973 h 604105"/>
                <a:gd name="connsiteX21" fmla="*/ 345430 w 604412"/>
                <a:gd name="connsiteY21" fmla="*/ 6518 h 604105"/>
                <a:gd name="connsiteX22" fmla="*/ 354306 w 604412"/>
                <a:gd name="connsiteY22" fmla="*/ 0 h 604105"/>
                <a:gd name="connsiteX23" fmla="*/ 466222 w 604412"/>
                <a:gd name="connsiteY23" fmla="*/ 0 h 604105"/>
                <a:gd name="connsiteX24" fmla="*/ 472860 w 604412"/>
                <a:gd name="connsiteY24" fmla="*/ 2739 h 604105"/>
                <a:gd name="connsiteX25" fmla="*/ 601564 w 604412"/>
                <a:gd name="connsiteY25" fmla="*/ 131404 h 604105"/>
                <a:gd name="connsiteX26" fmla="*/ 601609 w 604412"/>
                <a:gd name="connsiteY26" fmla="*/ 144550 h 604105"/>
                <a:gd name="connsiteX27" fmla="*/ 601564 w 604412"/>
                <a:gd name="connsiteY27" fmla="*/ 144595 h 604105"/>
                <a:gd name="connsiteX28" fmla="*/ 443993 w 604412"/>
                <a:gd name="connsiteY28" fmla="*/ 302072 h 604105"/>
                <a:gd name="connsiteX29" fmla="*/ 601564 w 604412"/>
                <a:gd name="connsiteY29" fmla="*/ 459549 h 604105"/>
                <a:gd name="connsiteX30" fmla="*/ 604497 w 604412"/>
                <a:gd name="connsiteY30" fmla="*/ 466105 h 604105"/>
                <a:gd name="connsiteX31" fmla="*/ 421610 w 604412"/>
                <a:gd name="connsiteY31" fmla="*/ 301995 h 604105"/>
                <a:gd name="connsiteX32" fmla="*/ 421610 w 604412"/>
                <a:gd name="connsiteY32" fmla="*/ 301995 h 604105"/>
                <a:gd name="connsiteX33" fmla="*/ 424350 w 604412"/>
                <a:gd name="connsiteY33" fmla="*/ 295399 h 604105"/>
                <a:gd name="connsiteX34" fmla="*/ 581921 w 604412"/>
                <a:gd name="connsiteY34" fmla="*/ 137807 h 604105"/>
                <a:gd name="connsiteX35" fmla="*/ 462556 w 604412"/>
                <a:gd name="connsiteY35" fmla="*/ 18475 h 604105"/>
                <a:gd name="connsiteX36" fmla="*/ 361214 w 604412"/>
                <a:gd name="connsiteY36" fmla="*/ 18475 h 604105"/>
                <a:gd name="connsiteX37" fmla="*/ 311044 w 604412"/>
                <a:gd name="connsiteY37" fmla="*/ 176067 h 604105"/>
                <a:gd name="connsiteX38" fmla="*/ 299235 w 604412"/>
                <a:gd name="connsiteY38" fmla="*/ 182099 h 604105"/>
                <a:gd name="connsiteX39" fmla="*/ 295608 w 604412"/>
                <a:gd name="connsiteY39" fmla="*/ 179924 h 604105"/>
                <a:gd name="connsiteX40" fmla="*/ 134023 w 604412"/>
                <a:gd name="connsiteY40" fmla="*/ 18590 h 604105"/>
                <a:gd name="connsiteX41" fmla="*/ 34032 w 604412"/>
                <a:gd name="connsiteY41" fmla="*/ 18590 h 604105"/>
                <a:gd name="connsiteX42" fmla="*/ 19020 w 604412"/>
                <a:gd name="connsiteY42" fmla="*/ 134567 h 604105"/>
                <a:gd name="connsiteX43" fmla="*/ 179948 w 604412"/>
                <a:gd name="connsiteY43" fmla="*/ 295399 h 604105"/>
                <a:gd name="connsiteX44" fmla="*/ 179948 w 604412"/>
                <a:gd name="connsiteY44" fmla="*/ 308590 h 604105"/>
                <a:gd name="connsiteX45" fmla="*/ 19174 w 604412"/>
                <a:gd name="connsiteY45" fmla="*/ 469500 h 604105"/>
                <a:gd name="connsiteX46" fmla="*/ 34186 w 604412"/>
                <a:gd name="connsiteY46" fmla="*/ 585206 h 604105"/>
                <a:gd name="connsiteX47" fmla="*/ 134023 w 604412"/>
                <a:gd name="connsiteY47" fmla="*/ 585206 h 604105"/>
                <a:gd name="connsiteX48" fmla="*/ 295453 w 604412"/>
                <a:gd name="connsiteY48" fmla="*/ 423834 h 604105"/>
                <a:gd name="connsiteX49" fmla="*/ 308713 w 604412"/>
                <a:gd name="connsiteY49" fmla="*/ 424066 h 604105"/>
                <a:gd name="connsiteX50" fmla="*/ 310890 w 604412"/>
                <a:gd name="connsiteY50" fmla="*/ 427691 h 604105"/>
                <a:gd name="connsiteX51" fmla="*/ 361059 w 604412"/>
                <a:gd name="connsiteY51" fmla="*/ 585283 h 604105"/>
                <a:gd name="connsiteX52" fmla="*/ 462401 w 604412"/>
                <a:gd name="connsiteY52" fmla="*/ 585283 h 604105"/>
                <a:gd name="connsiteX53" fmla="*/ 581766 w 604412"/>
                <a:gd name="connsiteY53" fmla="*/ 465990 h 604105"/>
                <a:gd name="connsiteX54" fmla="*/ 424195 w 604412"/>
                <a:gd name="connsiteY54" fmla="*/ 308474 h 604105"/>
                <a:gd name="connsiteX55" fmla="*/ 421610 w 604412"/>
                <a:gd name="connsiteY55" fmla="*/ 301995 h 60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4412" h="604105">
                  <a:moveTo>
                    <a:pt x="604497" y="466105"/>
                  </a:moveTo>
                  <a:cubicBezTo>
                    <a:pt x="604507" y="468583"/>
                    <a:pt x="603520" y="470960"/>
                    <a:pt x="601757" y="472701"/>
                  </a:cubicBezTo>
                  <a:lnTo>
                    <a:pt x="473053" y="601367"/>
                  </a:lnTo>
                  <a:cubicBezTo>
                    <a:pt x="471287" y="603116"/>
                    <a:pt x="468902" y="604100"/>
                    <a:pt x="466415" y="604105"/>
                  </a:cubicBezTo>
                  <a:lnTo>
                    <a:pt x="354499" y="604105"/>
                  </a:lnTo>
                  <a:cubicBezTo>
                    <a:pt x="350440" y="604081"/>
                    <a:pt x="346859" y="601450"/>
                    <a:pt x="345622" y="597587"/>
                  </a:cubicBezTo>
                  <a:lnTo>
                    <a:pt x="298116" y="448132"/>
                  </a:lnTo>
                  <a:lnTo>
                    <a:pt x="144791" y="601367"/>
                  </a:lnTo>
                  <a:cubicBezTo>
                    <a:pt x="143039" y="603114"/>
                    <a:pt x="140667" y="604098"/>
                    <a:pt x="138192" y="604105"/>
                  </a:cubicBezTo>
                  <a:lnTo>
                    <a:pt x="26275" y="604105"/>
                  </a:lnTo>
                  <a:cubicBezTo>
                    <a:pt x="21586" y="604088"/>
                    <a:pt x="17630" y="600612"/>
                    <a:pt x="17013" y="595967"/>
                  </a:cubicBezTo>
                  <a:lnTo>
                    <a:pt x="341" y="467340"/>
                  </a:lnTo>
                  <a:cubicBezTo>
                    <a:pt x="26" y="464499"/>
                    <a:pt x="1004" y="461668"/>
                    <a:pt x="3004" y="459626"/>
                  </a:cubicBezTo>
                  <a:lnTo>
                    <a:pt x="160613" y="302149"/>
                  </a:lnTo>
                  <a:lnTo>
                    <a:pt x="2811" y="144518"/>
                  </a:lnTo>
                  <a:cubicBezTo>
                    <a:pt x="796" y="142485"/>
                    <a:pt x="-184" y="139646"/>
                    <a:pt x="149" y="136804"/>
                  </a:cubicBezTo>
                  <a:lnTo>
                    <a:pt x="16820" y="8138"/>
                  </a:lnTo>
                  <a:cubicBezTo>
                    <a:pt x="17438" y="3493"/>
                    <a:pt x="21393" y="17"/>
                    <a:pt x="26082" y="0"/>
                  </a:cubicBezTo>
                  <a:lnTo>
                    <a:pt x="137999" y="0"/>
                  </a:lnTo>
                  <a:cubicBezTo>
                    <a:pt x="140477" y="-10"/>
                    <a:pt x="142856" y="977"/>
                    <a:pt x="144598" y="2739"/>
                  </a:cubicBezTo>
                  <a:lnTo>
                    <a:pt x="297923" y="155973"/>
                  </a:lnTo>
                  <a:lnTo>
                    <a:pt x="345430" y="6518"/>
                  </a:lnTo>
                  <a:cubicBezTo>
                    <a:pt x="346645" y="2640"/>
                    <a:pt x="350240" y="0"/>
                    <a:pt x="354306" y="0"/>
                  </a:cubicBezTo>
                  <a:lnTo>
                    <a:pt x="466222" y="0"/>
                  </a:lnTo>
                  <a:cubicBezTo>
                    <a:pt x="468712" y="-12"/>
                    <a:pt x="471103" y="974"/>
                    <a:pt x="472860" y="2739"/>
                  </a:cubicBezTo>
                  <a:lnTo>
                    <a:pt x="601564" y="131404"/>
                  </a:lnTo>
                  <a:cubicBezTo>
                    <a:pt x="605209" y="135022"/>
                    <a:pt x="605229" y="140907"/>
                    <a:pt x="601609" y="144550"/>
                  </a:cubicBezTo>
                  <a:cubicBezTo>
                    <a:pt x="601594" y="144565"/>
                    <a:pt x="601579" y="144580"/>
                    <a:pt x="601564" y="144595"/>
                  </a:cubicBezTo>
                  <a:lnTo>
                    <a:pt x="443993" y="302072"/>
                  </a:lnTo>
                  <a:lnTo>
                    <a:pt x="601564" y="459549"/>
                  </a:lnTo>
                  <a:cubicBezTo>
                    <a:pt x="603381" y="461253"/>
                    <a:pt x="604438" y="463615"/>
                    <a:pt x="604497" y="466105"/>
                  </a:cubicBezTo>
                  <a:close/>
                  <a:moveTo>
                    <a:pt x="421610" y="301995"/>
                  </a:moveTo>
                  <a:lnTo>
                    <a:pt x="421610" y="301995"/>
                  </a:lnTo>
                  <a:cubicBezTo>
                    <a:pt x="421617" y="299521"/>
                    <a:pt x="422602" y="297150"/>
                    <a:pt x="424350" y="295399"/>
                  </a:cubicBezTo>
                  <a:lnTo>
                    <a:pt x="581921" y="137807"/>
                  </a:lnTo>
                  <a:lnTo>
                    <a:pt x="462556" y="18475"/>
                  </a:lnTo>
                  <a:lnTo>
                    <a:pt x="361214" y="18475"/>
                  </a:lnTo>
                  <a:lnTo>
                    <a:pt x="311044" y="176067"/>
                  </a:lnTo>
                  <a:cubicBezTo>
                    <a:pt x="309450" y="180992"/>
                    <a:pt x="304163" y="183693"/>
                    <a:pt x="299235" y="182099"/>
                  </a:cubicBezTo>
                  <a:cubicBezTo>
                    <a:pt x="297876" y="181660"/>
                    <a:pt x="296635" y="180916"/>
                    <a:pt x="295608" y="179924"/>
                  </a:cubicBezTo>
                  <a:lnTo>
                    <a:pt x="134023" y="18590"/>
                  </a:lnTo>
                  <a:lnTo>
                    <a:pt x="34032" y="18590"/>
                  </a:lnTo>
                  <a:lnTo>
                    <a:pt x="19020" y="134567"/>
                  </a:lnTo>
                  <a:lnTo>
                    <a:pt x="179948" y="295399"/>
                  </a:lnTo>
                  <a:cubicBezTo>
                    <a:pt x="183447" y="299101"/>
                    <a:pt x="183447" y="304889"/>
                    <a:pt x="179948" y="308590"/>
                  </a:cubicBezTo>
                  <a:lnTo>
                    <a:pt x="19174" y="469500"/>
                  </a:lnTo>
                  <a:lnTo>
                    <a:pt x="34186" y="585206"/>
                  </a:lnTo>
                  <a:lnTo>
                    <a:pt x="134023" y="585206"/>
                  </a:lnTo>
                  <a:lnTo>
                    <a:pt x="295453" y="423834"/>
                  </a:lnTo>
                  <a:cubicBezTo>
                    <a:pt x="299179" y="420238"/>
                    <a:pt x="305116" y="420342"/>
                    <a:pt x="308713" y="424066"/>
                  </a:cubicBezTo>
                  <a:cubicBezTo>
                    <a:pt x="309705" y="425093"/>
                    <a:pt x="310450" y="426333"/>
                    <a:pt x="310890" y="427691"/>
                  </a:cubicBezTo>
                  <a:lnTo>
                    <a:pt x="361059" y="585283"/>
                  </a:lnTo>
                  <a:lnTo>
                    <a:pt x="462401" y="585283"/>
                  </a:lnTo>
                  <a:lnTo>
                    <a:pt x="581766" y="465990"/>
                  </a:lnTo>
                  <a:lnTo>
                    <a:pt x="424195" y="308474"/>
                  </a:lnTo>
                  <a:cubicBezTo>
                    <a:pt x="422532" y="306727"/>
                    <a:pt x="421605" y="304407"/>
                    <a:pt x="421610" y="301995"/>
                  </a:cubicBezTo>
                  <a:close/>
                </a:path>
              </a:pathLst>
            </a:custGeom>
            <a:solidFill>
              <a:srgbClr val="000000"/>
            </a:solidFill>
            <a:ln w="3859" cap="flat">
              <a:noFill/>
              <a:prstDash val="solid"/>
              <a:miter/>
            </a:ln>
          </p:spPr>
          <p:txBody>
            <a:bodyPr rtlCol="0" anchor="ctr"/>
            <a:lstStyle/>
            <a:p>
              <a:endParaRPr lang="zh-CN" altLang="en-US"/>
            </a:p>
          </p:txBody>
        </p:sp>
        <p:sp>
          <p:nvSpPr>
            <p:cNvPr id="28" name="iṧľídè">
              <a:extLst>
                <a:ext uri="{FF2B5EF4-FFF2-40B4-BE49-F238E27FC236}">
                  <a16:creationId xmlns:a16="http://schemas.microsoft.com/office/drawing/2014/main" id="{57030E8D-F692-127A-E379-5477FACCFEDB}"/>
                </a:ext>
              </a:extLst>
            </p:cNvPr>
            <p:cNvSpPr/>
            <p:nvPr/>
          </p:nvSpPr>
          <p:spPr>
            <a:xfrm>
              <a:off x="4611774" y="2751232"/>
              <a:ext cx="636556" cy="636136"/>
            </a:xfrm>
            <a:custGeom>
              <a:avLst/>
              <a:gdLst>
                <a:gd name="connsiteX0" fmla="*/ 457121 w 585863"/>
                <a:gd name="connsiteY0" fmla="*/ 0 h 585476"/>
                <a:gd name="connsiteX1" fmla="*/ 292912 w 585863"/>
                <a:gd name="connsiteY1" fmla="*/ 164111 h 585476"/>
                <a:gd name="connsiteX2" fmla="*/ 128743 w 585863"/>
                <a:gd name="connsiteY2" fmla="*/ 0 h 585476"/>
                <a:gd name="connsiteX3" fmla="*/ 0 w 585863"/>
                <a:gd name="connsiteY3" fmla="*/ 128666 h 585476"/>
                <a:gd name="connsiteX4" fmla="*/ 164209 w 585863"/>
                <a:gd name="connsiteY4" fmla="*/ 292738 h 585476"/>
                <a:gd name="connsiteX5" fmla="*/ 0 w 585863"/>
                <a:gd name="connsiteY5" fmla="*/ 456810 h 585476"/>
                <a:gd name="connsiteX6" fmla="*/ 128743 w 585863"/>
                <a:gd name="connsiteY6" fmla="*/ 585476 h 585476"/>
                <a:gd name="connsiteX7" fmla="*/ 292912 w 585863"/>
                <a:gd name="connsiteY7" fmla="*/ 421404 h 585476"/>
                <a:gd name="connsiteX8" fmla="*/ 457121 w 585863"/>
                <a:gd name="connsiteY8" fmla="*/ 585476 h 585476"/>
                <a:gd name="connsiteX9" fmla="*/ 585863 w 585863"/>
                <a:gd name="connsiteY9" fmla="*/ 456810 h 585476"/>
                <a:gd name="connsiteX10" fmla="*/ 421655 w 585863"/>
                <a:gd name="connsiteY10" fmla="*/ 292738 h 585476"/>
                <a:gd name="connsiteX11" fmla="*/ 585863 w 585863"/>
                <a:gd name="connsiteY11" fmla="*/ 128666 h 585476"/>
                <a:gd name="connsiteX12" fmla="*/ 457121 w 585863"/>
                <a:gd name="connsiteY12"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5863" h="585476">
                  <a:moveTo>
                    <a:pt x="457121" y="0"/>
                  </a:moveTo>
                  <a:lnTo>
                    <a:pt x="292912" y="164111"/>
                  </a:lnTo>
                  <a:lnTo>
                    <a:pt x="128743" y="0"/>
                  </a:lnTo>
                  <a:lnTo>
                    <a:pt x="0" y="128666"/>
                  </a:lnTo>
                  <a:lnTo>
                    <a:pt x="164209" y="292738"/>
                  </a:lnTo>
                  <a:lnTo>
                    <a:pt x="0" y="456810"/>
                  </a:lnTo>
                  <a:lnTo>
                    <a:pt x="128743" y="585476"/>
                  </a:lnTo>
                  <a:lnTo>
                    <a:pt x="292912" y="421404"/>
                  </a:lnTo>
                  <a:lnTo>
                    <a:pt x="457121" y="585476"/>
                  </a:lnTo>
                  <a:lnTo>
                    <a:pt x="585863" y="456810"/>
                  </a:lnTo>
                  <a:lnTo>
                    <a:pt x="421655" y="292738"/>
                  </a:lnTo>
                  <a:lnTo>
                    <a:pt x="585863" y="128666"/>
                  </a:lnTo>
                  <a:lnTo>
                    <a:pt x="457121" y="0"/>
                  </a:lnTo>
                  <a:close/>
                </a:path>
              </a:pathLst>
            </a:custGeom>
            <a:solidFill>
              <a:srgbClr val="DBFE87"/>
            </a:solidFill>
            <a:ln w="3859" cap="flat">
              <a:noFill/>
              <a:prstDash val="solid"/>
              <a:miter/>
            </a:ln>
          </p:spPr>
          <p:txBody>
            <a:bodyPr rtlCol="0" anchor="ctr"/>
            <a:lstStyle/>
            <a:p>
              <a:endParaRPr lang="zh-CN" altLang="en-US"/>
            </a:p>
          </p:txBody>
        </p:sp>
        <p:sp>
          <p:nvSpPr>
            <p:cNvPr id="29" name="íṡľïḑe">
              <a:extLst>
                <a:ext uri="{FF2B5EF4-FFF2-40B4-BE49-F238E27FC236}">
                  <a16:creationId xmlns:a16="http://schemas.microsoft.com/office/drawing/2014/main" id="{AE00546F-A0FC-2C9E-E077-78A46F1DEC67}"/>
                </a:ext>
              </a:extLst>
            </p:cNvPr>
            <p:cNvSpPr/>
            <p:nvPr/>
          </p:nvSpPr>
          <p:spPr>
            <a:xfrm>
              <a:off x="4601650" y="2741247"/>
              <a:ext cx="656834" cy="656171"/>
            </a:xfrm>
            <a:custGeom>
              <a:avLst/>
              <a:gdLst>
                <a:gd name="connsiteX0" fmla="*/ 604605 w 604526"/>
                <a:gd name="connsiteY0" fmla="*/ 137740 h 603916"/>
                <a:gd name="connsiteX1" fmla="*/ 601865 w 604526"/>
                <a:gd name="connsiteY1" fmla="*/ 144335 h 603916"/>
                <a:gd name="connsiteX2" fmla="*/ 444294 w 604526"/>
                <a:gd name="connsiteY2" fmla="*/ 301812 h 603916"/>
                <a:gd name="connsiteX3" fmla="*/ 601865 w 604526"/>
                <a:gd name="connsiteY3" fmla="*/ 459289 h 603916"/>
                <a:gd name="connsiteX4" fmla="*/ 601910 w 604526"/>
                <a:gd name="connsiteY4" fmla="*/ 472434 h 603916"/>
                <a:gd name="connsiteX5" fmla="*/ 601865 w 604526"/>
                <a:gd name="connsiteY5" fmla="*/ 472479 h 603916"/>
                <a:gd name="connsiteX6" fmla="*/ 473161 w 604526"/>
                <a:gd name="connsiteY6" fmla="*/ 601184 h 603916"/>
                <a:gd name="connsiteX7" fmla="*/ 459924 w 604526"/>
                <a:gd name="connsiteY7" fmla="*/ 601184 h 603916"/>
                <a:gd name="connsiteX8" fmla="*/ 302353 w 604526"/>
                <a:gd name="connsiteY8" fmla="*/ 443668 h 603916"/>
                <a:gd name="connsiteX9" fmla="*/ 144744 w 604526"/>
                <a:gd name="connsiteY9" fmla="*/ 601145 h 603916"/>
                <a:gd name="connsiteX10" fmla="*/ 131545 w 604526"/>
                <a:gd name="connsiteY10" fmla="*/ 601145 h 603916"/>
                <a:gd name="connsiteX11" fmla="*/ 2803 w 604526"/>
                <a:gd name="connsiteY11" fmla="*/ 472479 h 603916"/>
                <a:gd name="connsiteX12" fmla="*/ 102 w 604526"/>
                <a:gd name="connsiteY12" fmla="*/ 465884 h 603916"/>
                <a:gd name="connsiteX13" fmla="*/ 102 w 604526"/>
                <a:gd name="connsiteY13" fmla="*/ 465884 h 603916"/>
                <a:gd name="connsiteX14" fmla="*/ 2803 w 604526"/>
                <a:gd name="connsiteY14" fmla="*/ 459289 h 603916"/>
                <a:gd name="connsiteX15" fmla="*/ 160412 w 604526"/>
                <a:gd name="connsiteY15" fmla="*/ 301812 h 603916"/>
                <a:gd name="connsiteX16" fmla="*/ 2803 w 604526"/>
                <a:gd name="connsiteY16" fmla="*/ 144335 h 603916"/>
                <a:gd name="connsiteX17" fmla="*/ 2803 w 604526"/>
                <a:gd name="connsiteY17" fmla="*/ 131106 h 603916"/>
                <a:gd name="connsiteX18" fmla="*/ 131546 w 604526"/>
                <a:gd name="connsiteY18" fmla="*/ 2748 h 603916"/>
                <a:gd name="connsiteX19" fmla="*/ 144699 w 604526"/>
                <a:gd name="connsiteY19" fmla="*/ 2703 h 603916"/>
                <a:gd name="connsiteX20" fmla="*/ 144744 w 604526"/>
                <a:gd name="connsiteY20" fmla="*/ 2748 h 603916"/>
                <a:gd name="connsiteX21" fmla="*/ 302353 w 604526"/>
                <a:gd name="connsiteY21" fmla="*/ 160225 h 603916"/>
                <a:gd name="connsiteX22" fmla="*/ 459924 w 604526"/>
                <a:gd name="connsiteY22" fmla="*/ 2748 h 603916"/>
                <a:gd name="connsiteX23" fmla="*/ 473131 w 604526"/>
                <a:gd name="connsiteY23" fmla="*/ 2719 h 603916"/>
                <a:gd name="connsiteX24" fmla="*/ 473160 w 604526"/>
                <a:gd name="connsiteY24" fmla="*/ 2748 h 603916"/>
                <a:gd name="connsiteX25" fmla="*/ 601865 w 604526"/>
                <a:gd name="connsiteY25" fmla="*/ 131376 h 603916"/>
                <a:gd name="connsiteX26" fmla="*/ 604605 w 604526"/>
                <a:gd name="connsiteY26" fmla="*/ 137740 h 603916"/>
                <a:gd name="connsiteX27" fmla="*/ 466523 w 604526"/>
                <a:gd name="connsiteY27" fmla="*/ 581282 h 603916"/>
                <a:gd name="connsiteX28" fmla="*/ 581951 w 604526"/>
                <a:gd name="connsiteY28" fmla="*/ 466000 h 603916"/>
                <a:gd name="connsiteX29" fmla="*/ 424342 w 604526"/>
                <a:gd name="connsiteY29" fmla="*/ 308523 h 603916"/>
                <a:gd name="connsiteX30" fmla="*/ 424342 w 604526"/>
                <a:gd name="connsiteY30" fmla="*/ 295332 h 603916"/>
                <a:gd name="connsiteX31" fmla="*/ 581951 w 604526"/>
                <a:gd name="connsiteY31" fmla="*/ 137740 h 603916"/>
                <a:gd name="connsiteX32" fmla="*/ 466407 w 604526"/>
                <a:gd name="connsiteY32" fmla="*/ 22264 h 603916"/>
                <a:gd name="connsiteX33" fmla="*/ 308837 w 604526"/>
                <a:gd name="connsiteY33" fmla="*/ 179780 h 603916"/>
                <a:gd name="connsiteX34" fmla="*/ 295638 w 604526"/>
                <a:gd name="connsiteY34" fmla="*/ 179780 h 603916"/>
                <a:gd name="connsiteX35" fmla="*/ 138145 w 604526"/>
                <a:gd name="connsiteY35" fmla="*/ 22380 h 603916"/>
                <a:gd name="connsiteX36" fmla="*/ 22639 w 604526"/>
                <a:gd name="connsiteY36" fmla="*/ 137740 h 603916"/>
                <a:gd name="connsiteX37" fmla="*/ 180249 w 604526"/>
                <a:gd name="connsiteY37" fmla="*/ 295217 h 603916"/>
                <a:gd name="connsiteX38" fmla="*/ 182989 w 604526"/>
                <a:gd name="connsiteY38" fmla="*/ 301812 h 603916"/>
                <a:gd name="connsiteX39" fmla="*/ 182989 w 604526"/>
                <a:gd name="connsiteY39" fmla="*/ 301812 h 603916"/>
                <a:gd name="connsiteX40" fmla="*/ 180249 w 604526"/>
                <a:gd name="connsiteY40" fmla="*/ 308407 h 603916"/>
                <a:gd name="connsiteX41" fmla="*/ 22639 w 604526"/>
                <a:gd name="connsiteY41" fmla="*/ 465884 h 603916"/>
                <a:gd name="connsiteX42" fmla="*/ 138145 w 604526"/>
                <a:gd name="connsiteY42" fmla="*/ 581282 h 603916"/>
                <a:gd name="connsiteX43" fmla="*/ 295754 w 604526"/>
                <a:gd name="connsiteY43" fmla="*/ 423805 h 603916"/>
                <a:gd name="connsiteX44" fmla="*/ 308952 w 604526"/>
                <a:gd name="connsiteY44" fmla="*/ 423805 h 60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4526" h="603916">
                  <a:moveTo>
                    <a:pt x="604605" y="137740"/>
                  </a:moveTo>
                  <a:cubicBezTo>
                    <a:pt x="604606" y="140215"/>
                    <a:pt x="603620" y="142589"/>
                    <a:pt x="601865" y="144335"/>
                  </a:cubicBezTo>
                  <a:lnTo>
                    <a:pt x="444294" y="301812"/>
                  </a:lnTo>
                  <a:lnTo>
                    <a:pt x="601865" y="459289"/>
                  </a:lnTo>
                  <a:cubicBezTo>
                    <a:pt x="605510" y="462906"/>
                    <a:pt x="605530" y="468791"/>
                    <a:pt x="601910" y="472434"/>
                  </a:cubicBezTo>
                  <a:cubicBezTo>
                    <a:pt x="601895" y="472449"/>
                    <a:pt x="601880" y="472464"/>
                    <a:pt x="601865" y="472479"/>
                  </a:cubicBezTo>
                  <a:lnTo>
                    <a:pt x="473161" y="601184"/>
                  </a:lnTo>
                  <a:cubicBezTo>
                    <a:pt x="469502" y="604827"/>
                    <a:pt x="463583" y="604827"/>
                    <a:pt x="459924" y="601184"/>
                  </a:cubicBezTo>
                  <a:lnTo>
                    <a:pt x="302353" y="443668"/>
                  </a:lnTo>
                  <a:lnTo>
                    <a:pt x="144744" y="601145"/>
                  </a:lnTo>
                  <a:cubicBezTo>
                    <a:pt x="141089" y="604763"/>
                    <a:pt x="135200" y="604763"/>
                    <a:pt x="131545" y="601145"/>
                  </a:cubicBezTo>
                  <a:lnTo>
                    <a:pt x="2803" y="472479"/>
                  </a:lnTo>
                  <a:cubicBezTo>
                    <a:pt x="1066" y="470724"/>
                    <a:pt x="94" y="468353"/>
                    <a:pt x="102" y="465884"/>
                  </a:cubicBezTo>
                  <a:lnTo>
                    <a:pt x="102" y="465884"/>
                  </a:lnTo>
                  <a:cubicBezTo>
                    <a:pt x="94" y="463415"/>
                    <a:pt x="1065" y="461044"/>
                    <a:pt x="2803" y="459289"/>
                  </a:cubicBezTo>
                  <a:lnTo>
                    <a:pt x="160412" y="301812"/>
                  </a:lnTo>
                  <a:lnTo>
                    <a:pt x="2803" y="144335"/>
                  </a:lnTo>
                  <a:cubicBezTo>
                    <a:pt x="-821" y="140669"/>
                    <a:pt x="-821" y="134772"/>
                    <a:pt x="2803" y="131106"/>
                  </a:cubicBezTo>
                  <a:lnTo>
                    <a:pt x="131546" y="2748"/>
                  </a:lnTo>
                  <a:cubicBezTo>
                    <a:pt x="135165" y="-894"/>
                    <a:pt x="141054" y="-914"/>
                    <a:pt x="144699" y="2703"/>
                  </a:cubicBezTo>
                  <a:cubicBezTo>
                    <a:pt x="144714" y="2718"/>
                    <a:pt x="144729" y="2733"/>
                    <a:pt x="144744" y="2748"/>
                  </a:cubicBezTo>
                  <a:lnTo>
                    <a:pt x="302353" y="160225"/>
                  </a:lnTo>
                  <a:lnTo>
                    <a:pt x="459924" y="2748"/>
                  </a:lnTo>
                  <a:cubicBezTo>
                    <a:pt x="463563" y="-905"/>
                    <a:pt x="469476" y="-918"/>
                    <a:pt x="473131" y="2719"/>
                  </a:cubicBezTo>
                  <a:cubicBezTo>
                    <a:pt x="473141" y="2729"/>
                    <a:pt x="473151" y="2739"/>
                    <a:pt x="473160" y="2748"/>
                  </a:cubicBezTo>
                  <a:lnTo>
                    <a:pt x="601865" y="131376"/>
                  </a:lnTo>
                  <a:cubicBezTo>
                    <a:pt x="603564" y="133065"/>
                    <a:pt x="604546" y="135345"/>
                    <a:pt x="604605" y="137740"/>
                  </a:cubicBezTo>
                  <a:close/>
                  <a:moveTo>
                    <a:pt x="466523" y="581282"/>
                  </a:moveTo>
                  <a:lnTo>
                    <a:pt x="581951" y="466000"/>
                  </a:lnTo>
                  <a:lnTo>
                    <a:pt x="424342" y="308523"/>
                  </a:lnTo>
                  <a:cubicBezTo>
                    <a:pt x="420824" y="304829"/>
                    <a:pt x="420824" y="299026"/>
                    <a:pt x="424342" y="295332"/>
                  </a:cubicBezTo>
                  <a:lnTo>
                    <a:pt x="581951" y="137740"/>
                  </a:lnTo>
                  <a:lnTo>
                    <a:pt x="466407" y="22264"/>
                  </a:lnTo>
                  <a:lnTo>
                    <a:pt x="308837" y="179780"/>
                  </a:lnTo>
                  <a:cubicBezTo>
                    <a:pt x="305182" y="183398"/>
                    <a:pt x="299293" y="183398"/>
                    <a:pt x="295638" y="179780"/>
                  </a:cubicBezTo>
                  <a:lnTo>
                    <a:pt x="138145" y="22380"/>
                  </a:lnTo>
                  <a:lnTo>
                    <a:pt x="22639" y="137740"/>
                  </a:lnTo>
                  <a:lnTo>
                    <a:pt x="180249" y="295217"/>
                  </a:lnTo>
                  <a:cubicBezTo>
                    <a:pt x="181997" y="296967"/>
                    <a:pt x="182982" y="299338"/>
                    <a:pt x="182989" y="301812"/>
                  </a:cubicBezTo>
                  <a:lnTo>
                    <a:pt x="182989" y="301812"/>
                  </a:lnTo>
                  <a:cubicBezTo>
                    <a:pt x="182982" y="304285"/>
                    <a:pt x="181997" y="306656"/>
                    <a:pt x="180249" y="308407"/>
                  </a:cubicBezTo>
                  <a:lnTo>
                    <a:pt x="22639" y="465884"/>
                  </a:lnTo>
                  <a:lnTo>
                    <a:pt x="138145" y="581282"/>
                  </a:lnTo>
                  <a:lnTo>
                    <a:pt x="295754" y="423805"/>
                  </a:lnTo>
                  <a:cubicBezTo>
                    <a:pt x="299409" y="420188"/>
                    <a:pt x="305297" y="420188"/>
                    <a:pt x="308952" y="423805"/>
                  </a:cubicBezTo>
                  <a:close/>
                </a:path>
              </a:pathLst>
            </a:custGeom>
            <a:solidFill>
              <a:srgbClr val="000000"/>
            </a:solidFill>
            <a:ln w="3859" cap="flat">
              <a:noFill/>
              <a:prstDash val="solid"/>
              <a:miter/>
            </a:ln>
          </p:spPr>
          <p:txBody>
            <a:bodyPr rtlCol="0" anchor="ctr"/>
            <a:lstStyle/>
            <a:p>
              <a:endParaRPr lang="zh-CN" altLang="en-US"/>
            </a:p>
          </p:txBody>
        </p:sp>
      </p:grpSp>
      <p:grpSp>
        <p:nvGrpSpPr>
          <p:cNvPr id="175" name="组合 174">
            <a:extLst>
              <a:ext uri="{FF2B5EF4-FFF2-40B4-BE49-F238E27FC236}">
                <a16:creationId xmlns:a16="http://schemas.microsoft.com/office/drawing/2014/main" id="{E3C09E74-E69C-B9BB-E08D-5857121D974F}"/>
              </a:ext>
            </a:extLst>
          </p:cNvPr>
          <p:cNvGrpSpPr/>
          <p:nvPr userDrawn="1"/>
        </p:nvGrpSpPr>
        <p:grpSpPr>
          <a:xfrm>
            <a:off x="11225476" y="1216985"/>
            <a:ext cx="1046992" cy="342813"/>
            <a:chOff x="6140337" y="6115731"/>
            <a:chExt cx="1794440" cy="587547"/>
          </a:xfrm>
        </p:grpSpPr>
        <p:sp>
          <p:nvSpPr>
            <p:cNvPr id="44" name="ïslïḋe">
              <a:extLst>
                <a:ext uri="{FF2B5EF4-FFF2-40B4-BE49-F238E27FC236}">
                  <a16:creationId xmlns:a16="http://schemas.microsoft.com/office/drawing/2014/main" id="{B69EEDFA-AE31-4926-82DA-5496272D9C25}"/>
                </a:ext>
              </a:extLst>
            </p:cNvPr>
            <p:cNvSpPr/>
            <p:nvPr/>
          </p:nvSpPr>
          <p:spPr>
            <a:xfrm>
              <a:off x="6153497" y="6238664"/>
              <a:ext cx="1767772" cy="451454"/>
            </a:xfrm>
            <a:custGeom>
              <a:avLst/>
              <a:gdLst>
                <a:gd name="connsiteX0" fmla="*/ 309854 w 1626993"/>
                <a:gd name="connsiteY0" fmla="*/ 415503 h 415502"/>
                <a:gd name="connsiteX1" fmla="*/ 0 w 1626993"/>
                <a:gd name="connsiteY1" fmla="*/ 224818 h 415502"/>
                <a:gd name="connsiteX2" fmla="*/ 116432 w 1626993"/>
                <a:gd name="connsiteY2" fmla="*/ 35792 h 415502"/>
                <a:gd name="connsiteX3" fmla="*/ 309854 w 1626993"/>
                <a:gd name="connsiteY3" fmla="*/ 154854 h 415502"/>
                <a:gd name="connsiteX4" fmla="*/ 561550 w 1626993"/>
                <a:gd name="connsiteY4" fmla="*/ 0 h 415502"/>
                <a:gd name="connsiteX5" fmla="*/ 813285 w 1626993"/>
                <a:gd name="connsiteY5" fmla="*/ 154854 h 415502"/>
                <a:gd name="connsiteX6" fmla="*/ 1065019 w 1626993"/>
                <a:gd name="connsiteY6" fmla="*/ 0 h 415502"/>
                <a:gd name="connsiteX7" fmla="*/ 1316947 w 1626993"/>
                <a:gd name="connsiteY7" fmla="*/ 154893 h 415502"/>
                <a:gd name="connsiteX8" fmla="*/ 1510601 w 1626993"/>
                <a:gd name="connsiteY8" fmla="*/ 35753 h 415502"/>
                <a:gd name="connsiteX9" fmla="*/ 1626994 w 1626993"/>
                <a:gd name="connsiteY9" fmla="*/ 224818 h 415502"/>
                <a:gd name="connsiteX10" fmla="*/ 1316947 w 1626993"/>
                <a:gd name="connsiteY10" fmla="*/ 415464 h 415502"/>
                <a:gd name="connsiteX11" fmla="*/ 1065058 w 1626993"/>
                <a:gd name="connsiteY11" fmla="*/ 260610 h 415502"/>
                <a:gd name="connsiteX12" fmla="*/ 813285 w 1626993"/>
                <a:gd name="connsiteY12" fmla="*/ 415503 h 415502"/>
                <a:gd name="connsiteX13" fmla="*/ 561550 w 1626993"/>
                <a:gd name="connsiteY13" fmla="*/ 260610 h 415502"/>
                <a:gd name="connsiteX14" fmla="*/ 309854 w 1626993"/>
                <a:gd name="connsiteY14" fmla="*/ 415503 h 41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502">
                  <a:moveTo>
                    <a:pt x="309854" y="415503"/>
                  </a:moveTo>
                  <a:lnTo>
                    <a:pt x="0" y="224818"/>
                  </a:lnTo>
                  <a:lnTo>
                    <a:pt x="116432" y="35792"/>
                  </a:lnTo>
                  <a:lnTo>
                    <a:pt x="309854" y="154854"/>
                  </a:lnTo>
                  <a:lnTo>
                    <a:pt x="561550" y="0"/>
                  </a:lnTo>
                  <a:lnTo>
                    <a:pt x="813285" y="154854"/>
                  </a:lnTo>
                  <a:lnTo>
                    <a:pt x="1065019" y="0"/>
                  </a:lnTo>
                  <a:lnTo>
                    <a:pt x="1316947" y="154893"/>
                  </a:lnTo>
                  <a:lnTo>
                    <a:pt x="1510601" y="35753"/>
                  </a:lnTo>
                  <a:lnTo>
                    <a:pt x="1626994" y="224818"/>
                  </a:lnTo>
                  <a:lnTo>
                    <a:pt x="1316947" y="415464"/>
                  </a:lnTo>
                  <a:lnTo>
                    <a:pt x="1065058" y="260610"/>
                  </a:lnTo>
                  <a:lnTo>
                    <a:pt x="813285" y="415503"/>
                  </a:lnTo>
                  <a:lnTo>
                    <a:pt x="561550" y="260610"/>
                  </a:lnTo>
                  <a:lnTo>
                    <a:pt x="309854" y="415503"/>
                  </a:lnTo>
                  <a:close/>
                </a:path>
              </a:pathLst>
            </a:custGeom>
            <a:solidFill>
              <a:srgbClr val="000000"/>
            </a:solidFill>
            <a:ln w="3859" cap="flat">
              <a:noFill/>
              <a:prstDash val="solid"/>
              <a:miter/>
            </a:ln>
          </p:spPr>
          <p:txBody>
            <a:bodyPr rtlCol="0" anchor="ctr"/>
            <a:lstStyle/>
            <a:p>
              <a:endParaRPr lang="zh-CN" altLang="en-US"/>
            </a:p>
          </p:txBody>
        </p:sp>
        <p:sp>
          <p:nvSpPr>
            <p:cNvPr id="45" name="i$1îḋê">
              <a:extLst>
                <a:ext uri="{FF2B5EF4-FFF2-40B4-BE49-F238E27FC236}">
                  <a16:creationId xmlns:a16="http://schemas.microsoft.com/office/drawing/2014/main" id="{243B65DC-CB9B-4CD8-0BD7-38147CD0FED7}"/>
                </a:ext>
              </a:extLst>
            </p:cNvPr>
            <p:cNvSpPr/>
            <p:nvPr/>
          </p:nvSpPr>
          <p:spPr>
            <a:xfrm>
              <a:off x="6140395" y="6225552"/>
              <a:ext cx="1794382" cy="477726"/>
            </a:xfrm>
            <a:custGeom>
              <a:avLst/>
              <a:gdLst>
                <a:gd name="connsiteX0" fmla="*/ 321998 w 1651484"/>
                <a:gd name="connsiteY0" fmla="*/ 439681 h 439682"/>
                <a:gd name="connsiteX1" fmla="*/ 315631 w 1651484"/>
                <a:gd name="connsiteY1" fmla="*/ 437869 h 439682"/>
                <a:gd name="connsiteX2" fmla="*/ 5777 w 1651484"/>
                <a:gd name="connsiteY2" fmla="*/ 247222 h 439682"/>
                <a:gd name="connsiteX3" fmla="*/ 1918 w 1651484"/>
                <a:gd name="connsiteY3" fmla="*/ 230522 h 439682"/>
                <a:gd name="connsiteX4" fmla="*/ 118349 w 1651484"/>
                <a:gd name="connsiteY4" fmla="*/ 41534 h 439682"/>
                <a:gd name="connsiteX5" fmla="*/ 126067 w 1651484"/>
                <a:gd name="connsiteY5" fmla="*/ 36096 h 439682"/>
                <a:gd name="connsiteX6" fmla="*/ 135214 w 1651484"/>
                <a:gd name="connsiteY6" fmla="*/ 37601 h 439682"/>
                <a:gd name="connsiteX7" fmla="*/ 322269 w 1651484"/>
                <a:gd name="connsiteY7" fmla="*/ 152729 h 439682"/>
                <a:gd name="connsiteX8" fmla="*/ 567636 w 1651484"/>
                <a:gd name="connsiteY8" fmla="*/ 1808 h 439682"/>
                <a:gd name="connsiteX9" fmla="*/ 580332 w 1651484"/>
                <a:gd name="connsiteY9" fmla="*/ 1808 h 439682"/>
                <a:gd name="connsiteX10" fmla="*/ 825738 w 1651484"/>
                <a:gd name="connsiteY10" fmla="*/ 152767 h 439682"/>
                <a:gd name="connsiteX11" fmla="*/ 1071066 w 1651484"/>
                <a:gd name="connsiteY11" fmla="*/ 1847 h 439682"/>
                <a:gd name="connsiteX12" fmla="*/ 1083802 w 1651484"/>
                <a:gd name="connsiteY12" fmla="*/ 1847 h 439682"/>
                <a:gd name="connsiteX13" fmla="*/ 1329400 w 1651484"/>
                <a:gd name="connsiteY13" fmla="*/ 152844 h 439682"/>
                <a:gd name="connsiteX14" fmla="*/ 1516687 w 1651484"/>
                <a:gd name="connsiteY14" fmla="*/ 37600 h 439682"/>
                <a:gd name="connsiteX15" fmla="*/ 1533358 w 1651484"/>
                <a:gd name="connsiteY15" fmla="*/ 41457 h 439682"/>
                <a:gd name="connsiteX16" fmla="*/ 1649751 w 1651484"/>
                <a:gd name="connsiteY16" fmla="*/ 230445 h 439682"/>
                <a:gd name="connsiteX17" fmla="*/ 1645892 w 1651484"/>
                <a:gd name="connsiteY17" fmla="*/ 247145 h 439682"/>
                <a:gd name="connsiteX18" fmla="*/ 1335845 w 1651484"/>
                <a:gd name="connsiteY18" fmla="*/ 437753 h 439682"/>
                <a:gd name="connsiteX19" fmla="*/ 1323148 w 1651484"/>
                <a:gd name="connsiteY19" fmla="*/ 437753 h 439682"/>
                <a:gd name="connsiteX20" fmla="*/ 1077588 w 1651484"/>
                <a:gd name="connsiteY20" fmla="*/ 286833 h 439682"/>
                <a:gd name="connsiteX21" fmla="*/ 832221 w 1651484"/>
                <a:gd name="connsiteY21" fmla="*/ 437791 h 439682"/>
                <a:gd name="connsiteX22" fmla="*/ 819486 w 1651484"/>
                <a:gd name="connsiteY22" fmla="*/ 437791 h 439682"/>
                <a:gd name="connsiteX23" fmla="*/ 574081 w 1651484"/>
                <a:gd name="connsiteY23" fmla="*/ 286833 h 439682"/>
                <a:gd name="connsiteX24" fmla="*/ 328752 w 1651484"/>
                <a:gd name="connsiteY24" fmla="*/ 437791 h 439682"/>
                <a:gd name="connsiteX25" fmla="*/ 321998 w 1651484"/>
                <a:gd name="connsiteY25" fmla="*/ 439681 h 439682"/>
                <a:gd name="connsiteX26" fmla="*/ 573694 w 1651484"/>
                <a:gd name="connsiteY26" fmla="*/ 260567 h 439682"/>
                <a:gd name="connsiteX27" fmla="*/ 580062 w 1651484"/>
                <a:gd name="connsiteY27" fmla="*/ 262380 h 439682"/>
                <a:gd name="connsiteX28" fmla="*/ 825468 w 1651484"/>
                <a:gd name="connsiteY28" fmla="*/ 413339 h 439682"/>
                <a:gd name="connsiteX29" fmla="*/ 1070835 w 1651484"/>
                <a:gd name="connsiteY29" fmla="*/ 262380 h 439682"/>
                <a:gd name="connsiteX30" fmla="*/ 1083570 w 1651484"/>
                <a:gd name="connsiteY30" fmla="*/ 262380 h 439682"/>
                <a:gd name="connsiteX31" fmla="*/ 1329130 w 1651484"/>
                <a:gd name="connsiteY31" fmla="*/ 413339 h 439682"/>
                <a:gd name="connsiteX32" fmla="*/ 1622428 w 1651484"/>
                <a:gd name="connsiteY32" fmla="*/ 232952 h 439682"/>
                <a:gd name="connsiteX33" fmla="*/ 1518770 w 1651484"/>
                <a:gd name="connsiteY33" fmla="*/ 64521 h 439682"/>
                <a:gd name="connsiteX34" fmla="*/ 1335420 w 1651484"/>
                <a:gd name="connsiteY34" fmla="*/ 177297 h 439682"/>
                <a:gd name="connsiteX35" fmla="*/ 1322724 w 1651484"/>
                <a:gd name="connsiteY35" fmla="*/ 177297 h 439682"/>
                <a:gd name="connsiteX36" fmla="*/ 1077125 w 1651484"/>
                <a:gd name="connsiteY36" fmla="*/ 26338 h 439682"/>
                <a:gd name="connsiteX37" fmla="*/ 831797 w 1651484"/>
                <a:gd name="connsiteY37" fmla="*/ 177258 h 439682"/>
                <a:gd name="connsiteX38" fmla="*/ 819061 w 1651484"/>
                <a:gd name="connsiteY38" fmla="*/ 177258 h 439682"/>
                <a:gd name="connsiteX39" fmla="*/ 573656 w 1651484"/>
                <a:gd name="connsiteY39" fmla="*/ 26338 h 439682"/>
                <a:gd name="connsiteX40" fmla="*/ 328327 w 1651484"/>
                <a:gd name="connsiteY40" fmla="*/ 177258 h 439682"/>
                <a:gd name="connsiteX41" fmla="*/ 315592 w 1651484"/>
                <a:gd name="connsiteY41" fmla="*/ 177258 h 439682"/>
                <a:gd name="connsiteX42" fmla="*/ 132512 w 1651484"/>
                <a:gd name="connsiteY42" fmla="*/ 64599 h 439682"/>
                <a:gd name="connsiteX43" fmla="*/ 28816 w 1651484"/>
                <a:gd name="connsiteY43" fmla="*/ 232952 h 439682"/>
                <a:gd name="connsiteX44" fmla="*/ 322114 w 1651484"/>
                <a:gd name="connsiteY44" fmla="*/ 413377 h 439682"/>
                <a:gd name="connsiteX45" fmla="*/ 567481 w 1651484"/>
                <a:gd name="connsiteY45" fmla="*/ 262419 h 439682"/>
                <a:gd name="connsiteX46" fmla="*/ 573694 w 1651484"/>
                <a:gd name="connsiteY46" fmla="*/ 260567 h 43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51484" h="439682">
                  <a:moveTo>
                    <a:pt x="321998" y="439681"/>
                  </a:moveTo>
                  <a:cubicBezTo>
                    <a:pt x="319750" y="439671"/>
                    <a:pt x="317547" y="439044"/>
                    <a:pt x="315631" y="437869"/>
                  </a:cubicBezTo>
                  <a:lnTo>
                    <a:pt x="5777" y="247222"/>
                  </a:lnTo>
                  <a:cubicBezTo>
                    <a:pt x="111" y="243666"/>
                    <a:pt x="-1614" y="236202"/>
                    <a:pt x="1918" y="230522"/>
                  </a:cubicBezTo>
                  <a:lnTo>
                    <a:pt x="118349" y="41534"/>
                  </a:lnTo>
                  <a:cubicBezTo>
                    <a:pt x="120093" y="38765"/>
                    <a:pt x="122872" y="36807"/>
                    <a:pt x="126067" y="36096"/>
                  </a:cubicBezTo>
                  <a:cubicBezTo>
                    <a:pt x="129195" y="35362"/>
                    <a:pt x="132486" y="35903"/>
                    <a:pt x="135214" y="37601"/>
                  </a:cubicBezTo>
                  <a:lnTo>
                    <a:pt x="322269" y="152729"/>
                  </a:lnTo>
                  <a:lnTo>
                    <a:pt x="567636" y="1808"/>
                  </a:lnTo>
                  <a:cubicBezTo>
                    <a:pt x="571524" y="-603"/>
                    <a:pt x="576444" y="-603"/>
                    <a:pt x="580332" y="1808"/>
                  </a:cubicBezTo>
                  <a:lnTo>
                    <a:pt x="825738" y="152767"/>
                  </a:lnTo>
                  <a:lnTo>
                    <a:pt x="1071066" y="1847"/>
                  </a:lnTo>
                  <a:cubicBezTo>
                    <a:pt x="1074969" y="-562"/>
                    <a:pt x="1079899" y="-562"/>
                    <a:pt x="1083802" y="1847"/>
                  </a:cubicBezTo>
                  <a:lnTo>
                    <a:pt x="1329400" y="152844"/>
                  </a:lnTo>
                  <a:lnTo>
                    <a:pt x="1516687" y="37600"/>
                  </a:lnTo>
                  <a:cubicBezTo>
                    <a:pt x="1522358" y="34075"/>
                    <a:pt x="1529814" y="35800"/>
                    <a:pt x="1533358" y="41457"/>
                  </a:cubicBezTo>
                  <a:lnTo>
                    <a:pt x="1649751" y="230445"/>
                  </a:lnTo>
                  <a:cubicBezTo>
                    <a:pt x="1653261" y="236128"/>
                    <a:pt x="1651540" y="243575"/>
                    <a:pt x="1645892" y="247145"/>
                  </a:cubicBezTo>
                  <a:lnTo>
                    <a:pt x="1335845" y="437753"/>
                  </a:lnTo>
                  <a:cubicBezTo>
                    <a:pt x="1331951" y="440146"/>
                    <a:pt x="1327042" y="440146"/>
                    <a:pt x="1323148" y="437753"/>
                  </a:cubicBezTo>
                  <a:lnTo>
                    <a:pt x="1077588" y="286833"/>
                  </a:lnTo>
                  <a:lnTo>
                    <a:pt x="832221" y="437791"/>
                  </a:lnTo>
                  <a:cubicBezTo>
                    <a:pt x="828313" y="440183"/>
                    <a:pt x="823394" y="440183"/>
                    <a:pt x="819486" y="437791"/>
                  </a:cubicBezTo>
                  <a:lnTo>
                    <a:pt x="574081" y="286833"/>
                  </a:lnTo>
                  <a:lnTo>
                    <a:pt x="328752" y="437791"/>
                  </a:lnTo>
                  <a:cubicBezTo>
                    <a:pt x="326733" y="439064"/>
                    <a:pt x="324385" y="439721"/>
                    <a:pt x="321998" y="439681"/>
                  </a:cubicBezTo>
                  <a:close/>
                  <a:moveTo>
                    <a:pt x="573694" y="260567"/>
                  </a:moveTo>
                  <a:cubicBezTo>
                    <a:pt x="575948" y="260539"/>
                    <a:pt x="578161" y="261169"/>
                    <a:pt x="580062" y="262380"/>
                  </a:cubicBezTo>
                  <a:lnTo>
                    <a:pt x="825468" y="413339"/>
                  </a:lnTo>
                  <a:lnTo>
                    <a:pt x="1070835" y="262380"/>
                  </a:lnTo>
                  <a:cubicBezTo>
                    <a:pt x="1074738" y="259971"/>
                    <a:pt x="1079667" y="259971"/>
                    <a:pt x="1083570" y="262380"/>
                  </a:cubicBezTo>
                  <a:lnTo>
                    <a:pt x="1329130" y="413339"/>
                  </a:lnTo>
                  <a:lnTo>
                    <a:pt x="1622428" y="232952"/>
                  </a:lnTo>
                  <a:lnTo>
                    <a:pt x="1518770" y="64521"/>
                  </a:lnTo>
                  <a:lnTo>
                    <a:pt x="1335420" y="177297"/>
                  </a:lnTo>
                  <a:cubicBezTo>
                    <a:pt x="1331527" y="179690"/>
                    <a:pt x="1326617" y="179690"/>
                    <a:pt x="1322724" y="177297"/>
                  </a:cubicBezTo>
                  <a:lnTo>
                    <a:pt x="1077125" y="26338"/>
                  </a:lnTo>
                  <a:lnTo>
                    <a:pt x="831797" y="177258"/>
                  </a:lnTo>
                  <a:cubicBezTo>
                    <a:pt x="827888" y="179650"/>
                    <a:pt x="822969" y="179650"/>
                    <a:pt x="819061" y="177258"/>
                  </a:cubicBezTo>
                  <a:lnTo>
                    <a:pt x="573656" y="26338"/>
                  </a:lnTo>
                  <a:lnTo>
                    <a:pt x="328327" y="177258"/>
                  </a:lnTo>
                  <a:cubicBezTo>
                    <a:pt x="324419" y="179650"/>
                    <a:pt x="319500" y="179650"/>
                    <a:pt x="315592" y="177258"/>
                  </a:cubicBezTo>
                  <a:lnTo>
                    <a:pt x="132512" y="64599"/>
                  </a:lnTo>
                  <a:lnTo>
                    <a:pt x="28816" y="232952"/>
                  </a:lnTo>
                  <a:lnTo>
                    <a:pt x="322114" y="413377"/>
                  </a:lnTo>
                  <a:lnTo>
                    <a:pt x="567481" y="262419"/>
                  </a:lnTo>
                  <a:cubicBezTo>
                    <a:pt x="569333" y="261223"/>
                    <a:pt x="571489" y="260580"/>
                    <a:pt x="573694" y="260567"/>
                  </a:cubicBezTo>
                  <a:close/>
                </a:path>
              </a:pathLst>
            </a:custGeom>
            <a:solidFill>
              <a:srgbClr val="000000"/>
            </a:solidFill>
            <a:ln w="3859" cap="flat">
              <a:noFill/>
              <a:prstDash val="solid"/>
              <a:miter/>
            </a:ln>
          </p:spPr>
          <p:txBody>
            <a:bodyPr rtlCol="0" anchor="ctr"/>
            <a:lstStyle/>
            <a:p>
              <a:endParaRPr lang="zh-CN" altLang="en-US"/>
            </a:p>
          </p:txBody>
        </p:sp>
        <p:sp>
          <p:nvSpPr>
            <p:cNvPr id="46" name="îṧḻíḋe">
              <a:extLst>
                <a:ext uri="{FF2B5EF4-FFF2-40B4-BE49-F238E27FC236}">
                  <a16:creationId xmlns:a16="http://schemas.microsoft.com/office/drawing/2014/main" id="{727A4596-11FA-EE35-7BCF-1DC16F3327A8}"/>
                </a:ext>
              </a:extLst>
            </p:cNvPr>
            <p:cNvSpPr/>
            <p:nvPr/>
          </p:nvSpPr>
          <p:spPr>
            <a:xfrm>
              <a:off x="6153497" y="6128828"/>
              <a:ext cx="1767772" cy="451413"/>
            </a:xfrm>
            <a:custGeom>
              <a:avLst/>
              <a:gdLst>
                <a:gd name="connsiteX0" fmla="*/ 309854 w 1626993"/>
                <a:gd name="connsiteY0" fmla="*/ 415465 h 415464"/>
                <a:gd name="connsiteX1" fmla="*/ 0 w 1626993"/>
                <a:gd name="connsiteY1" fmla="*/ 224818 h 415464"/>
                <a:gd name="connsiteX2" fmla="*/ 116432 w 1626993"/>
                <a:gd name="connsiteY2" fmla="*/ 35831 h 415464"/>
                <a:gd name="connsiteX3" fmla="*/ 309854 w 1626993"/>
                <a:gd name="connsiteY3" fmla="*/ 154854 h 415464"/>
                <a:gd name="connsiteX4" fmla="*/ 561550 w 1626993"/>
                <a:gd name="connsiteY4" fmla="*/ 0 h 415464"/>
                <a:gd name="connsiteX5" fmla="*/ 813285 w 1626993"/>
                <a:gd name="connsiteY5" fmla="*/ 154854 h 415464"/>
                <a:gd name="connsiteX6" fmla="*/ 1065019 w 1626993"/>
                <a:gd name="connsiteY6" fmla="*/ 39 h 415464"/>
                <a:gd name="connsiteX7" fmla="*/ 1316947 w 1626993"/>
                <a:gd name="connsiteY7" fmla="*/ 154854 h 415464"/>
                <a:gd name="connsiteX8" fmla="*/ 1510601 w 1626993"/>
                <a:gd name="connsiteY8" fmla="*/ 35792 h 415464"/>
                <a:gd name="connsiteX9" fmla="*/ 1626994 w 1626993"/>
                <a:gd name="connsiteY9" fmla="*/ 224857 h 415464"/>
                <a:gd name="connsiteX10" fmla="*/ 1316947 w 1626993"/>
                <a:gd name="connsiteY10" fmla="*/ 415465 h 415464"/>
                <a:gd name="connsiteX11" fmla="*/ 1065058 w 1626993"/>
                <a:gd name="connsiteY11" fmla="*/ 260610 h 415464"/>
                <a:gd name="connsiteX12" fmla="*/ 813285 w 1626993"/>
                <a:gd name="connsiteY12" fmla="*/ 415465 h 415464"/>
                <a:gd name="connsiteX13" fmla="*/ 561550 w 1626993"/>
                <a:gd name="connsiteY13" fmla="*/ 260649 h 415464"/>
                <a:gd name="connsiteX14" fmla="*/ 309854 w 1626993"/>
                <a:gd name="connsiteY14" fmla="*/ 415465 h 41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464">
                  <a:moveTo>
                    <a:pt x="309854" y="415465"/>
                  </a:moveTo>
                  <a:lnTo>
                    <a:pt x="0" y="224818"/>
                  </a:lnTo>
                  <a:lnTo>
                    <a:pt x="116432" y="35831"/>
                  </a:lnTo>
                  <a:lnTo>
                    <a:pt x="309854" y="154854"/>
                  </a:lnTo>
                  <a:lnTo>
                    <a:pt x="561550" y="0"/>
                  </a:lnTo>
                  <a:lnTo>
                    <a:pt x="813285" y="154854"/>
                  </a:lnTo>
                  <a:lnTo>
                    <a:pt x="1065019" y="39"/>
                  </a:lnTo>
                  <a:lnTo>
                    <a:pt x="1316947" y="154854"/>
                  </a:lnTo>
                  <a:lnTo>
                    <a:pt x="1510601" y="35792"/>
                  </a:lnTo>
                  <a:lnTo>
                    <a:pt x="1626994" y="224857"/>
                  </a:lnTo>
                  <a:lnTo>
                    <a:pt x="1316947" y="415465"/>
                  </a:lnTo>
                  <a:lnTo>
                    <a:pt x="1065058" y="260610"/>
                  </a:lnTo>
                  <a:lnTo>
                    <a:pt x="813285" y="415465"/>
                  </a:lnTo>
                  <a:lnTo>
                    <a:pt x="561550" y="260649"/>
                  </a:lnTo>
                  <a:lnTo>
                    <a:pt x="309854" y="415465"/>
                  </a:lnTo>
                  <a:close/>
                </a:path>
              </a:pathLst>
            </a:custGeom>
            <a:solidFill>
              <a:srgbClr val="F2CF5A"/>
            </a:solidFill>
            <a:ln w="3859" cap="flat">
              <a:noFill/>
              <a:prstDash val="solid"/>
              <a:miter/>
            </a:ln>
          </p:spPr>
          <p:txBody>
            <a:bodyPr rtlCol="0" anchor="ctr"/>
            <a:lstStyle/>
            <a:p>
              <a:endParaRPr lang="zh-CN" altLang="en-US"/>
            </a:p>
          </p:txBody>
        </p:sp>
        <p:sp>
          <p:nvSpPr>
            <p:cNvPr id="47" name="išḻíḍé">
              <a:extLst>
                <a:ext uri="{FF2B5EF4-FFF2-40B4-BE49-F238E27FC236}">
                  <a16:creationId xmlns:a16="http://schemas.microsoft.com/office/drawing/2014/main" id="{3D8E8A0C-6479-E4E1-7FC4-64E67A00671B}"/>
                </a:ext>
              </a:extLst>
            </p:cNvPr>
            <p:cNvSpPr/>
            <p:nvPr/>
          </p:nvSpPr>
          <p:spPr>
            <a:xfrm>
              <a:off x="6140337" y="6115731"/>
              <a:ext cx="1794353" cy="477671"/>
            </a:xfrm>
            <a:custGeom>
              <a:avLst/>
              <a:gdLst>
                <a:gd name="connsiteX0" fmla="*/ 322051 w 1651457"/>
                <a:gd name="connsiteY0" fmla="*/ 439629 h 439631"/>
                <a:gd name="connsiteX1" fmla="*/ 315683 w 1651457"/>
                <a:gd name="connsiteY1" fmla="*/ 437855 h 439631"/>
                <a:gd name="connsiteX2" fmla="*/ 5829 w 1651457"/>
                <a:gd name="connsiteY2" fmla="*/ 247170 h 439631"/>
                <a:gd name="connsiteX3" fmla="*/ 427 w 1651457"/>
                <a:gd name="connsiteY3" fmla="*/ 239457 h 439631"/>
                <a:gd name="connsiteX4" fmla="*/ 1893 w 1651457"/>
                <a:gd name="connsiteY4" fmla="*/ 230316 h 439631"/>
                <a:gd name="connsiteX5" fmla="*/ 118324 w 1651457"/>
                <a:gd name="connsiteY5" fmla="*/ 41328 h 439631"/>
                <a:gd name="connsiteX6" fmla="*/ 134996 w 1651457"/>
                <a:gd name="connsiteY6" fmla="*/ 37471 h 439631"/>
                <a:gd name="connsiteX7" fmla="*/ 322051 w 1651457"/>
                <a:gd name="connsiteY7" fmla="*/ 152599 h 439631"/>
                <a:gd name="connsiteX8" fmla="*/ 567418 w 1651457"/>
                <a:gd name="connsiteY8" fmla="*/ 1795 h 439631"/>
                <a:gd name="connsiteX9" fmla="*/ 580115 w 1651457"/>
                <a:gd name="connsiteY9" fmla="*/ 1795 h 439631"/>
                <a:gd name="connsiteX10" fmla="*/ 825520 w 1651457"/>
                <a:gd name="connsiteY10" fmla="*/ 152754 h 439631"/>
                <a:gd name="connsiteX11" fmla="*/ 1070849 w 1651457"/>
                <a:gd name="connsiteY11" fmla="*/ 1795 h 439631"/>
                <a:gd name="connsiteX12" fmla="*/ 1083584 w 1651457"/>
                <a:gd name="connsiteY12" fmla="*/ 1795 h 439631"/>
                <a:gd name="connsiteX13" fmla="*/ 1329183 w 1651457"/>
                <a:gd name="connsiteY13" fmla="*/ 152715 h 439631"/>
                <a:gd name="connsiteX14" fmla="*/ 1516469 w 1651457"/>
                <a:gd name="connsiteY14" fmla="*/ 37548 h 439631"/>
                <a:gd name="connsiteX15" fmla="*/ 1525615 w 1651457"/>
                <a:gd name="connsiteY15" fmla="*/ 36083 h 439631"/>
                <a:gd name="connsiteX16" fmla="*/ 1533334 w 1651457"/>
                <a:gd name="connsiteY16" fmla="*/ 41521 h 439631"/>
                <a:gd name="connsiteX17" fmla="*/ 1649727 w 1651457"/>
                <a:gd name="connsiteY17" fmla="*/ 230508 h 439631"/>
                <a:gd name="connsiteX18" fmla="*/ 1645868 w 1651457"/>
                <a:gd name="connsiteY18" fmla="*/ 247170 h 439631"/>
                <a:gd name="connsiteX19" fmla="*/ 1335821 w 1651457"/>
                <a:gd name="connsiteY19" fmla="*/ 437816 h 439631"/>
                <a:gd name="connsiteX20" fmla="*/ 1323124 w 1651457"/>
                <a:gd name="connsiteY20" fmla="*/ 437816 h 439631"/>
                <a:gd name="connsiteX21" fmla="*/ 1077564 w 1651457"/>
                <a:gd name="connsiteY21" fmla="*/ 286858 h 439631"/>
                <a:gd name="connsiteX22" fmla="*/ 832197 w 1651457"/>
                <a:gd name="connsiteY22" fmla="*/ 437816 h 439631"/>
                <a:gd name="connsiteX23" fmla="*/ 819461 w 1651457"/>
                <a:gd name="connsiteY23" fmla="*/ 437816 h 439631"/>
                <a:gd name="connsiteX24" fmla="*/ 574056 w 1651457"/>
                <a:gd name="connsiteY24" fmla="*/ 286896 h 439631"/>
                <a:gd name="connsiteX25" fmla="*/ 328727 w 1651457"/>
                <a:gd name="connsiteY25" fmla="*/ 437816 h 439631"/>
                <a:gd name="connsiteX26" fmla="*/ 322051 w 1651457"/>
                <a:gd name="connsiteY26" fmla="*/ 439629 h 439631"/>
                <a:gd name="connsiteX27" fmla="*/ 1077255 w 1651457"/>
                <a:gd name="connsiteY27" fmla="*/ 260515 h 439631"/>
                <a:gd name="connsiteX28" fmla="*/ 1083623 w 1651457"/>
                <a:gd name="connsiteY28" fmla="*/ 262328 h 439631"/>
                <a:gd name="connsiteX29" fmla="*/ 1329183 w 1651457"/>
                <a:gd name="connsiteY29" fmla="*/ 413287 h 439631"/>
                <a:gd name="connsiteX30" fmla="*/ 1622481 w 1651457"/>
                <a:gd name="connsiteY30" fmla="*/ 232938 h 439631"/>
                <a:gd name="connsiteX31" fmla="*/ 1518823 w 1651457"/>
                <a:gd name="connsiteY31" fmla="*/ 64508 h 439631"/>
                <a:gd name="connsiteX32" fmla="*/ 1335473 w 1651457"/>
                <a:gd name="connsiteY32" fmla="*/ 177245 h 439631"/>
                <a:gd name="connsiteX33" fmla="*/ 1322776 w 1651457"/>
                <a:gd name="connsiteY33" fmla="*/ 177245 h 439631"/>
                <a:gd name="connsiteX34" fmla="*/ 1077178 w 1651457"/>
                <a:gd name="connsiteY34" fmla="*/ 26325 h 439631"/>
                <a:gd name="connsiteX35" fmla="*/ 831849 w 1651457"/>
                <a:gd name="connsiteY35" fmla="*/ 177245 h 439631"/>
                <a:gd name="connsiteX36" fmla="*/ 819114 w 1651457"/>
                <a:gd name="connsiteY36" fmla="*/ 177245 h 439631"/>
                <a:gd name="connsiteX37" fmla="*/ 573708 w 1651457"/>
                <a:gd name="connsiteY37" fmla="*/ 26286 h 439631"/>
                <a:gd name="connsiteX38" fmla="*/ 328380 w 1651457"/>
                <a:gd name="connsiteY38" fmla="*/ 177245 h 439631"/>
                <a:gd name="connsiteX39" fmla="*/ 315645 w 1651457"/>
                <a:gd name="connsiteY39" fmla="*/ 177245 h 439631"/>
                <a:gd name="connsiteX40" fmla="*/ 132565 w 1651457"/>
                <a:gd name="connsiteY40" fmla="*/ 64547 h 439631"/>
                <a:gd name="connsiteX41" fmla="*/ 28869 w 1651457"/>
                <a:gd name="connsiteY41" fmla="*/ 232900 h 439631"/>
                <a:gd name="connsiteX42" fmla="*/ 322167 w 1651457"/>
                <a:gd name="connsiteY42" fmla="*/ 413287 h 439631"/>
                <a:gd name="connsiteX43" fmla="*/ 567534 w 1651457"/>
                <a:gd name="connsiteY43" fmla="*/ 262366 h 439631"/>
                <a:gd name="connsiteX44" fmla="*/ 580231 w 1651457"/>
                <a:gd name="connsiteY44" fmla="*/ 262366 h 439631"/>
                <a:gd name="connsiteX45" fmla="*/ 825636 w 1651457"/>
                <a:gd name="connsiteY45" fmla="*/ 413287 h 439631"/>
                <a:gd name="connsiteX46" fmla="*/ 1071003 w 1651457"/>
                <a:gd name="connsiteY46" fmla="*/ 262328 h 439631"/>
                <a:gd name="connsiteX47" fmla="*/ 1077255 w 1651457"/>
                <a:gd name="connsiteY47" fmla="*/ 260515 h 439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51457" h="439631">
                  <a:moveTo>
                    <a:pt x="322051" y="439629"/>
                  </a:moveTo>
                  <a:cubicBezTo>
                    <a:pt x="319806" y="439633"/>
                    <a:pt x="317603" y="439019"/>
                    <a:pt x="315683" y="437855"/>
                  </a:cubicBezTo>
                  <a:lnTo>
                    <a:pt x="5829" y="247170"/>
                  </a:lnTo>
                  <a:cubicBezTo>
                    <a:pt x="3070" y="245423"/>
                    <a:pt x="1125" y="242646"/>
                    <a:pt x="427" y="239457"/>
                  </a:cubicBezTo>
                  <a:cubicBezTo>
                    <a:pt x="-337" y="236336"/>
                    <a:pt x="191" y="233041"/>
                    <a:pt x="1893" y="230316"/>
                  </a:cubicBezTo>
                  <a:lnTo>
                    <a:pt x="118324" y="41328"/>
                  </a:lnTo>
                  <a:cubicBezTo>
                    <a:pt x="121868" y="35670"/>
                    <a:pt x="129325" y="33945"/>
                    <a:pt x="134996" y="37471"/>
                  </a:cubicBezTo>
                  <a:lnTo>
                    <a:pt x="322051" y="152599"/>
                  </a:lnTo>
                  <a:lnTo>
                    <a:pt x="567418" y="1795"/>
                  </a:lnTo>
                  <a:cubicBezTo>
                    <a:pt x="571311" y="-598"/>
                    <a:pt x="576221" y="-598"/>
                    <a:pt x="580115" y="1795"/>
                  </a:cubicBezTo>
                  <a:lnTo>
                    <a:pt x="825520" y="152754"/>
                  </a:lnTo>
                  <a:lnTo>
                    <a:pt x="1070849" y="1795"/>
                  </a:lnTo>
                  <a:cubicBezTo>
                    <a:pt x="1074757" y="-596"/>
                    <a:pt x="1079676" y="-596"/>
                    <a:pt x="1083584" y="1795"/>
                  </a:cubicBezTo>
                  <a:lnTo>
                    <a:pt x="1329183" y="152715"/>
                  </a:lnTo>
                  <a:lnTo>
                    <a:pt x="1516469" y="37548"/>
                  </a:lnTo>
                  <a:cubicBezTo>
                    <a:pt x="1519202" y="35864"/>
                    <a:pt x="1522493" y="35337"/>
                    <a:pt x="1525615" y="36083"/>
                  </a:cubicBezTo>
                  <a:cubicBezTo>
                    <a:pt x="1528827" y="36757"/>
                    <a:pt x="1531619" y="38724"/>
                    <a:pt x="1533334" y="41521"/>
                  </a:cubicBezTo>
                  <a:lnTo>
                    <a:pt x="1649727" y="230508"/>
                  </a:lnTo>
                  <a:cubicBezTo>
                    <a:pt x="1653232" y="236180"/>
                    <a:pt x="1651510" y="243615"/>
                    <a:pt x="1645868" y="247170"/>
                  </a:cubicBezTo>
                  <a:lnTo>
                    <a:pt x="1335821" y="437816"/>
                  </a:lnTo>
                  <a:cubicBezTo>
                    <a:pt x="1331927" y="440210"/>
                    <a:pt x="1327017" y="440210"/>
                    <a:pt x="1323124" y="437816"/>
                  </a:cubicBezTo>
                  <a:lnTo>
                    <a:pt x="1077564" y="286858"/>
                  </a:lnTo>
                  <a:lnTo>
                    <a:pt x="832197" y="437816"/>
                  </a:lnTo>
                  <a:cubicBezTo>
                    <a:pt x="828289" y="440208"/>
                    <a:pt x="823370" y="440208"/>
                    <a:pt x="819461" y="437816"/>
                  </a:cubicBezTo>
                  <a:lnTo>
                    <a:pt x="574056" y="286896"/>
                  </a:lnTo>
                  <a:lnTo>
                    <a:pt x="328727" y="437816"/>
                  </a:lnTo>
                  <a:cubicBezTo>
                    <a:pt x="326723" y="439050"/>
                    <a:pt x="324405" y="439679"/>
                    <a:pt x="322051" y="439629"/>
                  </a:cubicBezTo>
                  <a:close/>
                  <a:moveTo>
                    <a:pt x="1077255" y="260515"/>
                  </a:moveTo>
                  <a:cubicBezTo>
                    <a:pt x="1079504" y="260525"/>
                    <a:pt x="1081707" y="261152"/>
                    <a:pt x="1083623" y="262328"/>
                  </a:cubicBezTo>
                  <a:lnTo>
                    <a:pt x="1329183" y="413287"/>
                  </a:lnTo>
                  <a:lnTo>
                    <a:pt x="1622481" y="232938"/>
                  </a:lnTo>
                  <a:lnTo>
                    <a:pt x="1518823" y="64508"/>
                  </a:lnTo>
                  <a:lnTo>
                    <a:pt x="1335473" y="177245"/>
                  </a:lnTo>
                  <a:cubicBezTo>
                    <a:pt x="1331579" y="179638"/>
                    <a:pt x="1326670" y="179638"/>
                    <a:pt x="1322776" y="177245"/>
                  </a:cubicBezTo>
                  <a:lnTo>
                    <a:pt x="1077178" y="26325"/>
                  </a:lnTo>
                  <a:lnTo>
                    <a:pt x="831849" y="177245"/>
                  </a:lnTo>
                  <a:cubicBezTo>
                    <a:pt x="827941" y="179636"/>
                    <a:pt x="823022" y="179636"/>
                    <a:pt x="819114" y="177245"/>
                  </a:cubicBezTo>
                  <a:lnTo>
                    <a:pt x="573708" y="26286"/>
                  </a:lnTo>
                  <a:lnTo>
                    <a:pt x="328380" y="177245"/>
                  </a:lnTo>
                  <a:cubicBezTo>
                    <a:pt x="324472" y="179636"/>
                    <a:pt x="319553" y="179636"/>
                    <a:pt x="315645" y="177245"/>
                  </a:cubicBezTo>
                  <a:lnTo>
                    <a:pt x="132565" y="64547"/>
                  </a:lnTo>
                  <a:lnTo>
                    <a:pt x="28869" y="232900"/>
                  </a:lnTo>
                  <a:lnTo>
                    <a:pt x="322167" y="413287"/>
                  </a:lnTo>
                  <a:lnTo>
                    <a:pt x="567534" y="262366"/>
                  </a:lnTo>
                  <a:cubicBezTo>
                    <a:pt x="571427" y="259973"/>
                    <a:pt x="576337" y="259973"/>
                    <a:pt x="580231" y="262366"/>
                  </a:cubicBezTo>
                  <a:lnTo>
                    <a:pt x="825636" y="413287"/>
                  </a:lnTo>
                  <a:lnTo>
                    <a:pt x="1071003" y="262328"/>
                  </a:lnTo>
                  <a:cubicBezTo>
                    <a:pt x="1072886" y="261172"/>
                    <a:pt x="1075046" y="260546"/>
                    <a:pt x="1077255" y="260515"/>
                  </a:cubicBezTo>
                  <a:close/>
                </a:path>
              </a:pathLst>
            </a:custGeom>
            <a:solidFill>
              <a:srgbClr val="000000"/>
            </a:solidFill>
            <a:ln w="3859" cap="flat">
              <a:noFill/>
              <a:prstDash val="solid"/>
              <a:miter/>
            </a:ln>
          </p:spPr>
          <p:txBody>
            <a:bodyPr rtlCol="0" anchor="ctr"/>
            <a:lstStyle/>
            <a:p>
              <a:endParaRPr lang="zh-CN" altLang="en-US"/>
            </a:p>
          </p:txBody>
        </p:sp>
      </p:grpSp>
      <p:grpSp>
        <p:nvGrpSpPr>
          <p:cNvPr id="174" name="组合 173">
            <a:extLst>
              <a:ext uri="{FF2B5EF4-FFF2-40B4-BE49-F238E27FC236}">
                <a16:creationId xmlns:a16="http://schemas.microsoft.com/office/drawing/2014/main" id="{8FFAE7B2-7BFE-4938-F927-2A3FBF3CFC77}"/>
              </a:ext>
            </a:extLst>
          </p:cNvPr>
          <p:cNvGrpSpPr/>
          <p:nvPr userDrawn="1"/>
        </p:nvGrpSpPr>
        <p:grpSpPr>
          <a:xfrm>
            <a:off x="-52504" y="6134100"/>
            <a:ext cx="2110914" cy="751661"/>
            <a:chOff x="745262" y="5936143"/>
            <a:chExt cx="2569331" cy="914895"/>
          </a:xfrm>
        </p:grpSpPr>
        <p:sp>
          <p:nvSpPr>
            <p:cNvPr id="22" name="ïṧľíḋè">
              <a:extLst>
                <a:ext uri="{FF2B5EF4-FFF2-40B4-BE49-F238E27FC236}">
                  <a16:creationId xmlns:a16="http://schemas.microsoft.com/office/drawing/2014/main" id="{2DB5D91E-8423-B4DD-22CC-B88869A0115B}"/>
                </a:ext>
              </a:extLst>
            </p:cNvPr>
            <p:cNvSpPr/>
            <p:nvPr/>
          </p:nvSpPr>
          <p:spPr>
            <a:xfrm>
              <a:off x="3052096" y="6037766"/>
              <a:ext cx="262497" cy="60135"/>
            </a:xfrm>
            <a:custGeom>
              <a:avLst/>
              <a:gdLst>
                <a:gd name="connsiteX0" fmla="*/ 241678 w 241593"/>
                <a:gd name="connsiteY0" fmla="*/ 27654 h 55346"/>
                <a:gd name="connsiteX1" fmla="*/ 214047 w 241593"/>
                <a:gd name="connsiteY1" fmla="*/ 55346 h 55346"/>
                <a:gd name="connsiteX2" fmla="*/ 214008 w 241593"/>
                <a:gd name="connsiteY2" fmla="*/ 55346 h 55346"/>
                <a:gd name="connsiteX3" fmla="*/ 26760 w 241593"/>
                <a:gd name="connsiteY3" fmla="*/ 55347 h 55346"/>
                <a:gd name="connsiteX4" fmla="*/ 105 w 241593"/>
                <a:gd name="connsiteY4" fmla="*/ 26640 h 55346"/>
                <a:gd name="connsiteX5" fmla="*/ 26760 w 241593"/>
                <a:gd name="connsiteY5" fmla="*/ 0 h 55346"/>
                <a:gd name="connsiteX6" fmla="*/ 214008 w 241593"/>
                <a:gd name="connsiteY6" fmla="*/ 0 h 55346"/>
                <a:gd name="connsiteX7" fmla="*/ 241678 w 241593"/>
                <a:gd name="connsiteY7" fmla="*/ 27654 h 5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93" h="55346">
                  <a:moveTo>
                    <a:pt x="241678" y="27654"/>
                  </a:moveTo>
                  <a:cubicBezTo>
                    <a:pt x="241700" y="42927"/>
                    <a:pt x="229329" y="55325"/>
                    <a:pt x="214047" y="55346"/>
                  </a:cubicBezTo>
                  <a:cubicBezTo>
                    <a:pt x="214034" y="55346"/>
                    <a:pt x="214021" y="55346"/>
                    <a:pt x="214008" y="55346"/>
                  </a:cubicBezTo>
                  <a:lnTo>
                    <a:pt x="26760" y="55347"/>
                  </a:lnTo>
                  <a:cubicBezTo>
                    <a:pt x="11468" y="54776"/>
                    <a:pt x="-466" y="41923"/>
                    <a:pt x="105" y="26640"/>
                  </a:cubicBezTo>
                  <a:cubicBezTo>
                    <a:pt x="646" y="12157"/>
                    <a:pt x="12269" y="541"/>
                    <a:pt x="26760" y="0"/>
                  </a:cubicBezTo>
                  <a:lnTo>
                    <a:pt x="214008" y="0"/>
                  </a:lnTo>
                  <a:cubicBezTo>
                    <a:pt x="229290" y="0"/>
                    <a:pt x="241678" y="12381"/>
                    <a:pt x="241678" y="27654"/>
                  </a:cubicBezTo>
                  <a:close/>
                </a:path>
              </a:pathLst>
            </a:custGeom>
            <a:solidFill>
              <a:srgbClr val="000000"/>
            </a:solidFill>
            <a:ln w="3859" cap="flat">
              <a:noFill/>
              <a:prstDash val="solid"/>
              <a:miter/>
            </a:ln>
          </p:spPr>
          <p:txBody>
            <a:bodyPr rtlCol="0" anchor="ctr"/>
            <a:lstStyle/>
            <a:p>
              <a:endParaRPr lang="zh-CN" altLang="en-US"/>
            </a:p>
          </p:txBody>
        </p:sp>
        <p:sp>
          <p:nvSpPr>
            <p:cNvPr id="23" name="îṧļíḑè">
              <a:extLst>
                <a:ext uri="{FF2B5EF4-FFF2-40B4-BE49-F238E27FC236}">
                  <a16:creationId xmlns:a16="http://schemas.microsoft.com/office/drawing/2014/main" id="{4057FFC4-1DDD-BF2A-8906-5B98D1067B84}"/>
                </a:ext>
              </a:extLst>
            </p:cNvPr>
            <p:cNvSpPr/>
            <p:nvPr/>
          </p:nvSpPr>
          <p:spPr>
            <a:xfrm>
              <a:off x="3152655" y="5936143"/>
              <a:ext cx="60128" cy="263380"/>
            </a:xfrm>
            <a:custGeom>
              <a:avLst/>
              <a:gdLst>
                <a:gd name="connsiteX0" fmla="*/ 55426 w 55340"/>
                <a:gd name="connsiteY0" fmla="*/ 27654 h 242405"/>
                <a:gd name="connsiteX1" fmla="*/ 55426 w 55340"/>
                <a:gd name="connsiteY1" fmla="*/ 214752 h 242405"/>
                <a:gd name="connsiteX2" fmla="*/ 27755 w 55340"/>
                <a:gd name="connsiteY2" fmla="*/ 242406 h 242405"/>
                <a:gd name="connsiteX3" fmla="*/ 85 w 55340"/>
                <a:gd name="connsiteY3" fmla="*/ 214752 h 242405"/>
                <a:gd name="connsiteX4" fmla="*/ 85 w 55340"/>
                <a:gd name="connsiteY4" fmla="*/ 27654 h 242405"/>
                <a:gd name="connsiteX5" fmla="*/ 27755 w 55340"/>
                <a:gd name="connsiteY5" fmla="*/ 0 h 242405"/>
                <a:gd name="connsiteX6" fmla="*/ 55426 w 55340"/>
                <a:gd name="connsiteY6" fmla="*/ 27654 h 2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40" h="242405">
                  <a:moveTo>
                    <a:pt x="55426" y="27654"/>
                  </a:moveTo>
                  <a:lnTo>
                    <a:pt x="55426" y="214752"/>
                  </a:lnTo>
                  <a:cubicBezTo>
                    <a:pt x="55426" y="230025"/>
                    <a:pt x="43037" y="242406"/>
                    <a:pt x="27755" y="242406"/>
                  </a:cubicBezTo>
                  <a:cubicBezTo>
                    <a:pt x="12473" y="242406"/>
                    <a:pt x="85" y="230024"/>
                    <a:pt x="85" y="214752"/>
                  </a:cubicBezTo>
                  <a:lnTo>
                    <a:pt x="85" y="27654"/>
                  </a:lnTo>
                  <a:cubicBezTo>
                    <a:pt x="85" y="12381"/>
                    <a:pt x="12473" y="0"/>
                    <a:pt x="27755" y="0"/>
                  </a:cubicBezTo>
                  <a:cubicBezTo>
                    <a:pt x="43037" y="0"/>
                    <a:pt x="55426" y="12381"/>
                    <a:pt x="55426" y="27654"/>
                  </a:cubicBezTo>
                  <a:close/>
                </a:path>
              </a:pathLst>
            </a:custGeom>
            <a:solidFill>
              <a:srgbClr val="000000"/>
            </a:solidFill>
            <a:ln w="3859" cap="flat">
              <a:noFill/>
              <a:prstDash val="solid"/>
              <a:miter/>
            </a:ln>
          </p:spPr>
          <p:txBody>
            <a:bodyPr rtlCol="0" anchor="ctr"/>
            <a:lstStyle/>
            <a:p>
              <a:endParaRPr lang="zh-CN" altLang="en-US"/>
            </a:p>
          </p:txBody>
        </p:sp>
        <p:sp>
          <p:nvSpPr>
            <p:cNvPr id="41" name="íṥ1îḍê">
              <a:extLst>
                <a:ext uri="{FF2B5EF4-FFF2-40B4-BE49-F238E27FC236}">
                  <a16:creationId xmlns:a16="http://schemas.microsoft.com/office/drawing/2014/main" id="{54478F99-9F46-0A76-8481-675FD31EF388}"/>
                </a:ext>
              </a:extLst>
            </p:cNvPr>
            <p:cNvSpPr/>
            <p:nvPr/>
          </p:nvSpPr>
          <p:spPr>
            <a:xfrm>
              <a:off x="745262" y="5999550"/>
              <a:ext cx="847411" cy="146118"/>
            </a:xfrm>
            <a:custGeom>
              <a:avLst/>
              <a:gdLst>
                <a:gd name="connsiteX0" fmla="*/ 1118477 w 1118392"/>
                <a:gd name="connsiteY0" fmla="*/ 192845 h 192844"/>
                <a:gd name="connsiteX1" fmla="*/ 975031 w 1118392"/>
                <a:gd name="connsiteY1" fmla="*/ 132947 h 192844"/>
                <a:gd name="connsiteX2" fmla="*/ 894606 w 1118392"/>
                <a:gd name="connsiteY2" fmla="*/ 96422 h 192844"/>
                <a:gd name="connsiteX3" fmla="*/ 814180 w 1118392"/>
                <a:gd name="connsiteY3" fmla="*/ 132947 h 192844"/>
                <a:gd name="connsiteX4" fmla="*/ 670734 w 1118392"/>
                <a:gd name="connsiteY4" fmla="*/ 192845 h 192844"/>
                <a:gd name="connsiteX5" fmla="*/ 527366 w 1118392"/>
                <a:gd name="connsiteY5" fmla="*/ 132909 h 192844"/>
                <a:gd name="connsiteX6" fmla="*/ 447017 w 1118392"/>
                <a:gd name="connsiteY6" fmla="*/ 96422 h 192844"/>
                <a:gd name="connsiteX7" fmla="*/ 366823 w 1118392"/>
                <a:gd name="connsiteY7" fmla="*/ 132909 h 192844"/>
                <a:gd name="connsiteX8" fmla="*/ 223570 w 1118392"/>
                <a:gd name="connsiteY8" fmla="*/ 192845 h 192844"/>
                <a:gd name="connsiteX9" fmla="*/ 80317 w 1118392"/>
                <a:gd name="connsiteY9" fmla="*/ 132909 h 192844"/>
                <a:gd name="connsiteX10" fmla="*/ 85 w 1118392"/>
                <a:gd name="connsiteY10" fmla="*/ 96422 h 192844"/>
                <a:gd name="connsiteX11" fmla="*/ 85 w 1118392"/>
                <a:gd name="connsiteY11" fmla="*/ 0 h 192844"/>
                <a:gd name="connsiteX12" fmla="*/ 143338 w 1118392"/>
                <a:gd name="connsiteY12" fmla="*/ 59936 h 192844"/>
                <a:gd name="connsiteX13" fmla="*/ 223570 w 1118392"/>
                <a:gd name="connsiteY13" fmla="*/ 96422 h 192844"/>
                <a:gd name="connsiteX14" fmla="*/ 303841 w 1118392"/>
                <a:gd name="connsiteY14" fmla="*/ 59936 h 192844"/>
                <a:gd name="connsiteX15" fmla="*/ 447094 w 1118392"/>
                <a:gd name="connsiteY15" fmla="*/ 0 h 192844"/>
                <a:gd name="connsiteX16" fmla="*/ 590386 w 1118392"/>
                <a:gd name="connsiteY16" fmla="*/ 59975 h 192844"/>
                <a:gd name="connsiteX17" fmla="*/ 670734 w 1118392"/>
                <a:gd name="connsiteY17" fmla="*/ 96500 h 192844"/>
                <a:gd name="connsiteX18" fmla="*/ 751160 w 1118392"/>
                <a:gd name="connsiteY18" fmla="*/ 59975 h 192844"/>
                <a:gd name="connsiteX19" fmla="*/ 894606 w 1118392"/>
                <a:gd name="connsiteY19" fmla="*/ 77 h 192844"/>
                <a:gd name="connsiteX20" fmla="*/ 1038052 w 1118392"/>
                <a:gd name="connsiteY20" fmla="*/ 59975 h 192844"/>
                <a:gd name="connsiteX21" fmla="*/ 1118477 w 1118392"/>
                <a:gd name="connsiteY21" fmla="*/ 96500 h 19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18392" h="192844">
                  <a:moveTo>
                    <a:pt x="1118477" y="192845"/>
                  </a:moveTo>
                  <a:cubicBezTo>
                    <a:pt x="1044574" y="192845"/>
                    <a:pt x="1006020" y="159675"/>
                    <a:pt x="975031" y="132947"/>
                  </a:cubicBezTo>
                  <a:cubicBezTo>
                    <a:pt x="949522" y="110963"/>
                    <a:pt x="932580" y="96422"/>
                    <a:pt x="894606" y="96422"/>
                  </a:cubicBezTo>
                  <a:cubicBezTo>
                    <a:pt x="856631" y="96422"/>
                    <a:pt x="839689" y="110963"/>
                    <a:pt x="814180" y="132947"/>
                  </a:cubicBezTo>
                  <a:cubicBezTo>
                    <a:pt x="783152" y="159752"/>
                    <a:pt x="744560" y="192845"/>
                    <a:pt x="670734" y="192845"/>
                  </a:cubicBezTo>
                  <a:cubicBezTo>
                    <a:pt x="596908" y="192845"/>
                    <a:pt x="558355" y="159598"/>
                    <a:pt x="527366" y="132909"/>
                  </a:cubicBezTo>
                  <a:cubicBezTo>
                    <a:pt x="501856" y="110924"/>
                    <a:pt x="484914" y="96422"/>
                    <a:pt x="447017" y="96422"/>
                  </a:cubicBezTo>
                  <a:cubicBezTo>
                    <a:pt x="409120" y="96422"/>
                    <a:pt x="392294" y="110924"/>
                    <a:pt x="366823" y="132909"/>
                  </a:cubicBezTo>
                  <a:cubicBezTo>
                    <a:pt x="335834" y="159675"/>
                    <a:pt x="297319" y="192845"/>
                    <a:pt x="223570" y="192845"/>
                  </a:cubicBezTo>
                  <a:cubicBezTo>
                    <a:pt x="149821" y="192845"/>
                    <a:pt x="111268" y="159598"/>
                    <a:pt x="80317" y="132909"/>
                  </a:cubicBezTo>
                  <a:cubicBezTo>
                    <a:pt x="54847" y="110924"/>
                    <a:pt x="37866" y="96422"/>
                    <a:pt x="85" y="96422"/>
                  </a:cubicBezTo>
                  <a:lnTo>
                    <a:pt x="85" y="0"/>
                  </a:lnTo>
                  <a:cubicBezTo>
                    <a:pt x="73911" y="0"/>
                    <a:pt x="112387" y="33246"/>
                    <a:pt x="143338" y="59936"/>
                  </a:cubicBezTo>
                  <a:cubicBezTo>
                    <a:pt x="168847" y="81920"/>
                    <a:pt x="185789" y="96422"/>
                    <a:pt x="223570" y="96422"/>
                  </a:cubicBezTo>
                  <a:cubicBezTo>
                    <a:pt x="261352" y="96422"/>
                    <a:pt x="278371" y="81920"/>
                    <a:pt x="303841" y="59936"/>
                  </a:cubicBezTo>
                  <a:cubicBezTo>
                    <a:pt x="334715" y="33246"/>
                    <a:pt x="373307" y="0"/>
                    <a:pt x="447094" y="0"/>
                  </a:cubicBezTo>
                  <a:cubicBezTo>
                    <a:pt x="520882" y="0"/>
                    <a:pt x="559320" y="33324"/>
                    <a:pt x="590386" y="59975"/>
                  </a:cubicBezTo>
                  <a:cubicBezTo>
                    <a:pt x="615857" y="81959"/>
                    <a:pt x="632837" y="96500"/>
                    <a:pt x="670734" y="96500"/>
                  </a:cubicBezTo>
                  <a:cubicBezTo>
                    <a:pt x="708631" y="96500"/>
                    <a:pt x="725689" y="81959"/>
                    <a:pt x="751160" y="59975"/>
                  </a:cubicBezTo>
                  <a:cubicBezTo>
                    <a:pt x="782033" y="33285"/>
                    <a:pt x="820625" y="77"/>
                    <a:pt x="894606" y="77"/>
                  </a:cubicBezTo>
                  <a:cubicBezTo>
                    <a:pt x="968586" y="77"/>
                    <a:pt x="1007062" y="33285"/>
                    <a:pt x="1038052" y="59975"/>
                  </a:cubicBezTo>
                  <a:cubicBezTo>
                    <a:pt x="1063522" y="81959"/>
                    <a:pt x="1080503" y="96500"/>
                    <a:pt x="1118477" y="96500"/>
                  </a:cubicBezTo>
                  <a:close/>
                </a:path>
              </a:pathLst>
            </a:custGeom>
            <a:solidFill>
              <a:srgbClr val="000000"/>
            </a:solidFill>
            <a:ln w="3859" cap="flat">
              <a:noFill/>
              <a:prstDash val="solid"/>
              <a:miter/>
            </a:ln>
          </p:spPr>
          <p:txBody>
            <a:bodyPr rtlCol="0" anchor="ctr"/>
            <a:lstStyle/>
            <a:p>
              <a:endParaRPr lang="zh-CN" altLang="en-US"/>
            </a:p>
          </p:txBody>
        </p:sp>
        <p:sp>
          <p:nvSpPr>
            <p:cNvPr id="48" name="íṥļîďe">
              <a:extLst>
                <a:ext uri="{FF2B5EF4-FFF2-40B4-BE49-F238E27FC236}">
                  <a16:creationId xmlns:a16="http://schemas.microsoft.com/office/drawing/2014/main" id="{4042AE12-EB06-C765-6049-D38589968329}"/>
                </a:ext>
              </a:extLst>
            </p:cNvPr>
            <p:cNvSpPr/>
            <p:nvPr/>
          </p:nvSpPr>
          <p:spPr>
            <a:xfrm>
              <a:off x="1549085" y="6145422"/>
              <a:ext cx="1580467" cy="701425"/>
            </a:xfrm>
            <a:custGeom>
              <a:avLst/>
              <a:gdLst>
                <a:gd name="connsiteX0" fmla="*/ 1454689 w 1454604"/>
                <a:gd name="connsiteY0" fmla="*/ 645567 h 645566"/>
                <a:gd name="connsiteX1" fmla="*/ 727387 w 1454604"/>
                <a:gd name="connsiteY1" fmla="*/ 0 h 645566"/>
                <a:gd name="connsiteX2" fmla="*/ 85 w 1454604"/>
                <a:gd name="connsiteY2" fmla="*/ 645567 h 645566"/>
              </a:gdLst>
              <a:ahLst/>
              <a:cxnLst>
                <a:cxn ang="0">
                  <a:pos x="connsiteX0" y="connsiteY0"/>
                </a:cxn>
                <a:cxn ang="0">
                  <a:pos x="connsiteX1" y="connsiteY1"/>
                </a:cxn>
                <a:cxn ang="0">
                  <a:pos x="connsiteX2" y="connsiteY2"/>
                </a:cxn>
              </a:cxnLst>
              <a:rect l="l" t="t" r="r" b="b"/>
              <a:pathLst>
                <a:path w="1454604" h="645566">
                  <a:moveTo>
                    <a:pt x="1454689" y="645567"/>
                  </a:moveTo>
                  <a:cubicBezTo>
                    <a:pt x="1411929" y="282016"/>
                    <a:pt x="1102654" y="0"/>
                    <a:pt x="727387" y="0"/>
                  </a:cubicBezTo>
                  <a:cubicBezTo>
                    <a:pt x="352120" y="0"/>
                    <a:pt x="42883" y="282016"/>
                    <a:pt x="85" y="645567"/>
                  </a:cubicBezTo>
                  <a:close/>
                </a:path>
              </a:pathLst>
            </a:custGeom>
            <a:solidFill>
              <a:srgbClr val="000000"/>
            </a:solidFill>
            <a:ln w="3859" cap="flat">
              <a:noFill/>
              <a:prstDash val="solid"/>
              <a:miter/>
            </a:ln>
          </p:spPr>
          <p:txBody>
            <a:bodyPr rtlCol="0" anchor="ctr"/>
            <a:lstStyle/>
            <a:p>
              <a:endParaRPr lang="zh-CN" altLang="en-US"/>
            </a:p>
          </p:txBody>
        </p:sp>
        <p:sp>
          <p:nvSpPr>
            <p:cNvPr id="49" name="íSlíḓé">
              <a:extLst>
                <a:ext uri="{FF2B5EF4-FFF2-40B4-BE49-F238E27FC236}">
                  <a16:creationId xmlns:a16="http://schemas.microsoft.com/office/drawing/2014/main" id="{A950F23F-2E0D-78C3-049E-73CF1F7BE43C}"/>
                </a:ext>
              </a:extLst>
            </p:cNvPr>
            <p:cNvSpPr/>
            <p:nvPr/>
          </p:nvSpPr>
          <p:spPr>
            <a:xfrm>
              <a:off x="1570050" y="6169184"/>
              <a:ext cx="1533714" cy="681854"/>
            </a:xfrm>
            <a:custGeom>
              <a:avLst/>
              <a:gdLst>
                <a:gd name="connsiteX0" fmla="*/ 1411659 w 1411574"/>
                <a:gd name="connsiteY0" fmla="*/ 627555 h 627554"/>
                <a:gd name="connsiteX1" fmla="*/ 705969 w 1411574"/>
                <a:gd name="connsiteY1" fmla="*/ 0 h 627554"/>
                <a:gd name="connsiteX2" fmla="*/ 85 w 1411574"/>
                <a:gd name="connsiteY2" fmla="*/ 627555 h 627554"/>
              </a:gdLst>
              <a:ahLst/>
              <a:cxnLst>
                <a:cxn ang="0">
                  <a:pos x="connsiteX0" y="connsiteY0"/>
                </a:cxn>
                <a:cxn ang="0">
                  <a:pos x="connsiteX1" y="connsiteY1"/>
                </a:cxn>
                <a:cxn ang="0">
                  <a:pos x="connsiteX2" y="connsiteY2"/>
                </a:cxn>
              </a:cxnLst>
              <a:rect l="l" t="t" r="r" b="b"/>
              <a:pathLst>
                <a:path w="1411574" h="627554">
                  <a:moveTo>
                    <a:pt x="1411659" y="627555"/>
                  </a:moveTo>
                  <a:cubicBezTo>
                    <a:pt x="1370752" y="274302"/>
                    <a:pt x="1070430" y="0"/>
                    <a:pt x="705969" y="0"/>
                  </a:cubicBezTo>
                  <a:cubicBezTo>
                    <a:pt x="341507" y="0"/>
                    <a:pt x="41031" y="274302"/>
                    <a:pt x="85" y="627555"/>
                  </a:cubicBezTo>
                  <a:close/>
                </a:path>
              </a:pathLst>
            </a:custGeom>
            <a:solidFill>
              <a:srgbClr val="F2CF5A"/>
            </a:solidFill>
            <a:ln w="3859" cap="flat">
              <a:solidFill>
                <a:srgbClr val="000000"/>
              </a:solidFill>
              <a:prstDash val="solid"/>
              <a:miter/>
            </a:ln>
          </p:spPr>
          <p:txBody>
            <a:bodyPr rtlCol="0" anchor="ctr"/>
            <a:lstStyle/>
            <a:p>
              <a:endParaRPr lang="zh-CN" altLang="en-US"/>
            </a:p>
          </p:txBody>
        </p:sp>
        <p:sp>
          <p:nvSpPr>
            <p:cNvPr id="50" name="íṩļîďè">
              <a:extLst>
                <a:ext uri="{FF2B5EF4-FFF2-40B4-BE49-F238E27FC236}">
                  <a16:creationId xmlns:a16="http://schemas.microsoft.com/office/drawing/2014/main" id="{872EA146-30A4-D3DC-DD80-767CD99FD00F}"/>
                </a:ext>
              </a:extLst>
            </p:cNvPr>
            <p:cNvSpPr/>
            <p:nvPr/>
          </p:nvSpPr>
          <p:spPr>
            <a:xfrm>
              <a:off x="2507294" y="6369160"/>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51" name="îŝḻîďé">
              <a:extLst>
                <a:ext uri="{FF2B5EF4-FFF2-40B4-BE49-F238E27FC236}">
                  <a16:creationId xmlns:a16="http://schemas.microsoft.com/office/drawing/2014/main" id="{F1D8EC33-637E-1D22-2CD2-B10D2F256410}"/>
                </a:ext>
              </a:extLst>
            </p:cNvPr>
            <p:cNvSpPr/>
            <p:nvPr/>
          </p:nvSpPr>
          <p:spPr>
            <a:xfrm>
              <a:off x="2507294" y="6461856"/>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2" name="íślîďé">
              <a:extLst>
                <a:ext uri="{FF2B5EF4-FFF2-40B4-BE49-F238E27FC236}">
                  <a16:creationId xmlns:a16="http://schemas.microsoft.com/office/drawing/2014/main" id="{EFC80603-2BB3-7EE4-51C8-1C4682F36FC9}"/>
                </a:ext>
              </a:extLst>
            </p:cNvPr>
            <p:cNvSpPr/>
            <p:nvPr/>
          </p:nvSpPr>
          <p:spPr>
            <a:xfrm>
              <a:off x="2507294" y="6554594"/>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3" name="iṥľiďê">
              <a:extLst>
                <a:ext uri="{FF2B5EF4-FFF2-40B4-BE49-F238E27FC236}">
                  <a16:creationId xmlns:a16="http://schemas.microsoft.com/office/drawing/2014/main" id="{7A3CDA7D-7EB4-8764-D35D-24A4B1E6F26D}"/>
                </a:ext>
              </a:extLst>
            </p:cNvPr>
            <p:cNvSpPr/>
            <p:nvPr/>
          </p:nvSpPr>
          <p:spPr>
            <a:xfrm>
              <a:off x="2507294" y="6276422"/>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54" name="iśḻidè">
              <a:extLst>
                <a:ext uri="{FF2B5EF4-FFF2-40B4-BE49-F238E27FC236}">
                  <a16:creationId xmlns:a16="http://schemas.microsoft.com/office/drawing/2014/main" id="{C69CB35F-ED01-A56B-0F31-40570802EEFF}"/>
                </a:ext>
              </a:extLst>
            </p:cNvPr>
            <p:cNvSpPr/>
            <p:nvPr/>
          </p:nvSpPr>
          <p:spPr>
            <a:xfrm>
              <a:off x="2507294" y="6740155"/>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55" name="íṩḻïďe">
              <a:extLst>
                <a:ext uri="{FF2B5EF4-FFF2-40B4-BE49-F238E27FC236}">
                  <a16:creationId xmlns:a16="http://schemas.microsoft.com/office/drawing/2014/main" id="{C6D48C31-CD1A-88D0-1D2B-0AEA2D6AF854}"/>
                </a:ext>
              </a:extLst>
            </p:cNvPr>
            <p:cNvSpPr/>
            <p:nvPr/>
          </p:nvSpPr>
          <p:spPr>
            <a:xfrm>
              <a:off x="2507294" y="6647333"/>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6" name="îŝļîďê">
              <a:extLst>
                <a:ext uri="{FF2B5EF4-FFF2-40B4-BE49-F238E27FC236}">
                  <a16:creationId xmlns:a16="http://schemas.microsoft.com/office/drawing/2014/main" id="{B88708A1-3327-10F1-2254-0C4085875BDD}"/>
                </a:ext>
              </a:extLst>
            </p:cNvPr>
            <p:cNvSpPr/>
            <p:nvPr/>
          </p:nvSpPr>
          <p:spPr>
            <a:xfrm>
              <a:off x="2600088" y="6461856"/>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7" name="ïşļiḋé">
              <a:extLst>
                <a:ext uri="{FF2B5EF4-FFF2-40B4-BE49-F238E27FC236}">
                  <a16:creationId xmlns:a16="http://schemas.microsoft.com/office/drawing/2014/main" id="{9845A81E-FD0E-C90C-EE81-B4696BF3F315}"/>
                </a:ext>
              </a:extLst>
            </p:cNvPr>
            <p:cNvSpPr/>
            <p:nvPr/>
          </p:nvSpPr>
          <p:spPr>
            <a:xfrm>
              <a:off x="2600088" y="6554594"/>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58" name="ïṣ1îḋè">
              <a:extLst>
                <a:ext uri="{FF2B5EF4-FFF2-40B4-BE49-F238E27FC236}">
                  <a16:creationId xmlns:a16="http://schemas.microsoft.com/office/drawing/2014/main" id="{410232D4-3257-F680-2AEE-C0A54A08980D}"/>
                </a:ext>
              </a:extLst>
            </p:cNvPr>
            <p:cNvSpPr/>
            <p:nvPr/>
          </p:nvSpPr>
          <p:spPr>
            <a:xfrm>
              <a:off x="2600088" y="6740155"/>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59" name="i$ļîḑé">
              <a:extLst>
                <a:ext uri="{FF2B5EF4-FFF2-40B4-BE49-F238E27FC236}">
                  <a16:creationId xmlns:a16="http://schemas.microsoft.com/office/drawing/2014/main" id="{5C753B56-0B97-ADE3-A94C-39DBC6C5D3F1}"/>
                </a:ext>
              </a:extLst>
            </p:cNvPr>
            <p:cNvSpPr/>
            <p:nvPr/>
          </p:nvSpPr>
          <p:spPr>
            <a:xfrm>
              <a:off x="2507294" y="6189131"/>
              <a:ext cx="30232" cy="24934"/>
            </a:xfrm>
            <a:custGeom>
              <a:avLst/>
              <a:gdLst>
                <a:gd name="connsiteX0" fmla="*/ 14017 w 27824"/>
                <a:gd name="connsiteY0" fmla="*/ 22949 h 22948"/>
                <a:gd name="connsiteX1" fmla="*/ 27910 w 27824"/>
                <a:gd name="connsiteY1" fmla="*/ 9064 h 22948"/>
                <a:gd name="connsiteX2" fmla="*/ 27562 w 27824"/>
                <a:gd name="connsiteY2" fmla="*/ 6055 h 22948"/>
                <a:gd name="connsiteX3" fmla="*/ 3520 w 27824"/>
                <a:gd name="connsiteY3" fmla="*/ 0 h 22948"/>
                <a:gd name="connsiteX4" fmla="*/ 85 w 27824"/>
                <a:gd name="connsiteY4" fmla="*/ 9064 h 22948"/>
                <a:gd name="connsiteX5" fmla="*/ 14017 w 27824"/>
                <a:gd name="connsiteY5" fmla="*/ 22948 h 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4" h="22948">
                  <a:moveTo>
                    <a:pt x="14017" y="22949"/>
                  </a:moveTo>
                  <a:cubicBezTo>
                    <a:pt x="21689" y="22949"/>
                    <a:pt x="27910" y="16732"/>
                    <a:pt x="27910" y="9064"/>
                  </a:cubicBezTo>
                  <a:cubicBezTo>
                    <a:pt x="27893" y="8052"/>
                    <a:pt x="27776" y="7045"/>
                    <a:pt x="27562" y="6055"/>
                  </a:cubicBezTo>
                  <a:cubicBezTo>
                    <a:pt x="19612" y="3934"/>
                    <a:pt x="11585" y="1890"/>
                    <a:pt x="3520" y="0"/>
                  </a:cubicBezTo>
                  <a:cubicBezTo>
                    <a:pt x="1310" y="2504"/>
                    <a:pt x="89" y="5726"/>
                    <a:pt x="85" y="9064"/>
                  </a:cubicBezTo>
                  <a:cubicBezTo>
                    <a:pt x="106" y="16738"/>
                    <a:pt x="6337" y="22949"/>
                    <a:pt x="14017" y="22948"/>
                  </a:cubicBezTo>
                  <a:close/>
                </a:path>
              </a:pathLst>
            </a:custGeom>
            <a:solidFill>
              <a:srgbClr val="000000"/>
            </a:solidFill>
            <a:ln w="3859" cap="flat">
              <a:noFill/>
              <a:prstDash val="solid"/>
              <a:miter/>
            </a:ln>
          </p:spPr>
          <p:txBody>
            <a:bodyPr rtlCol="0" anchor="ctr"/>
            <a:lstStyle/>
            <a:p>
              <a:endParaRPr lang="zh-CN" altLang="en-US"/>
            </a:p>
          </p:txBody>
        </p:sp>
        <p:sp>
          <p:nvSpPr>
            <p:cNvPr id="60" name="íṩļîḋè">
              <a:extLst>
                <a:ext uri="{FF2B5EF4-FFF2-40B4-BE49-F238E27FC236}">
                  <a16:creationId xmlns:a16="http://schemas.microsoft.com/office/drawing/2014/main" id="{2634A290-AF61-4831-CFF7-D9872EDE4F4D}"/>
                </a:ext>
              </a:extLst>
            </p:cNvPr>
            <p:cNvSpPr/>
            <p:nvPr/>
          </p:nvSpPr>
          <p:spPr>
            <a:xfrm>
              <a:off x="2600004" y="6833647"/>
              <a:ext cx="30232" cy="17391"/>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61" name="îṡliďe">
              <a:extLst>
                <a:ext uri="{FF2B5EF4-FFF2-40B4-BE49-F238E27FC236}">
                  <a16:creationId xmlns:a16="http://schemas.microsoft.com/office/drawing/2014/main" id="{B6D7C5D8-C4A7-C401-0922-419441C873CE}"/>
                </a:ext>
              </a:extLst>
            </p:cNvPr>
            <p:cNvSpPr/>
            <p:nvPr/>
          </p:nvSpPr>
          <p:spPr>
            <a:xfrm>
              <a:off x="2321708"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62" name="iśļîḋê">
              <a:extLst>
                <a:ext uri="{FF2B5EF4-FFF2-40B4-BE49-F238E27FC236}">
                  <a16:creationId xmlns:a16="http://schemas.microsoft.com/office/drawing/2014/main" id="{7086E61A-C6C1-C733-06A5-0CA050ED1B92}"/>
                </a:ext>
              </a:extLst>
            </p:cNvPr>
            <p:cNvSpPr/>
            <p:nvPr/>
          </p:nvSpPr>
          <p:spPr>
            <a:xfrm>
              <a:off x="2414500"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63" name="íSḻíḋé">
              <a:extLst>
                <a:ext uri="{FF2B5EF4-FFF2-40B4-BE49-F238E27FC236}">
                  <a16:creationId xmlns:a16="http://schemas.microsoft.com/office/drawing/2014/main" id="{B77EDD3C-241B-9C2A-12D9-92AA3F2D7007}"/>
                </a:ext>
              </a:extLst>
            </p:cNvPr>
            <p:cNvSpPr/>
            <p:nvPr/>
          </p:nvSpPr>
          <p:spPr>
            <a:xfrm>
              <a:off x="2321708" y="6183808"/>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64" name="iṧ1îḓé">
              <a:extLst>
                <a:ext uri="{FF2B5EF4-FFF2-40B4-BE49-F238E27FC236}">
                  <a16:creationId xmlns:a16="http://schemas.microsoft.com/office/drawing/2014/main" id="{D73258A6-E1C1-7AB4-0650-E6E14224CE6D}"/>
                </a:ext>
              </a:extLst>
            </p:cNvPr>
            <p:cNvSpPr/>
            <p:nvPr/>
          </p:nvSpPr>
          <p:spPr>
            <a:xfrm>
              <a:off x="2414500"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5" name="íS1ïḋè">
              <a:extLst>
                <a:ext uri="{FF2B5EF4-FFF2-40B4-BE49-F238E27FC236}">
                  <a16:creationId xmlns:a16="http://schemas.microsoft.com/office/drawing/2014/main" id="{6BEC8023-706C-3A12-1846-AE2E16B92E04}"/>
                </a:ext>
              </a:extLst>
            </p:cNvPr>
            <p:cNvSpPr/>
            <p:nvPr/>
          </p:nvSpPr>
          <p:spPr>
            <a:xfrm>
              <a:off x="2321708"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6" name="i$ḷiḍê">
              <a:extLst>
                <a:ext uri="{FF2B5EF4-FFF2-40B4-BE49-F238E27FC236}">
                  <a16:creationId xmlns:a16="http://schemas.microsoft.com/office/drawing/2014/main" id="{BF490775-DA6A-D52C-42CA-2979495D760A}"/>
                </a:ext>
              </a:extLst>
            </p:cNvPr>
            <p:cNvSpPr/>
            <p:nvPr/>
          </p:nvSpPr>
          <p:spPr>
            <a:xfrm>
              <a:off x="2507294"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67" name="iŝḷïḍe">
              <a:extLst>
                <a:ext uri="{FF2B5EF4-FFF2-40B4-BE49-F238E27FC236}">
                  <a16:creationId xmlns:a16="http://schemas.microsoft.com/office/drawing/2014/main" id="{6C946EB7-5652-1319-2C53-90AA471150A8}"/>
                </a:ext>
              </a:extLst>
            </p:cNvPr>
            <p:cNvSpPr/>
            <p:nvPr/>
          </p:nvSpPr>
          <p:spPr>
            <a:xfrm>
              <a:off x="2414500"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68" name="îṥ1îḍé">
              <a:extLst>
                <a:ext uri="{FF2B5EF4-FFF2-40B4-BE49-F238E27FC236}">
                  <a16:creationId xmlns:a16="http://schemas.microsoft.com/office/drawing/2014/main" id="{28C1BD46-1054-736B-79C3-83136118B90B}"/>
                </a:ext>
              </a:extLst>
            </p:cNvPr>
            <p:cNvSpPr/>
            <p:nvPr/>
          </p:nvSpPr>
          <p:spPr>
            <a:xfrm>
              <a:off x="2321708"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69" name="ïSliḑè">
              <a:extLst>
                <a:ext uri="{FF2B5EF4-FFF2-40B4-BE49-F238E27FC236}">
                  <a16:creationId xmlns:a16="http://schemas.microsoft.com/office/drawing/2014/main" id="{E24E56E9-38AA-EC69-BB08-082E39090909}"/>
                </a:ext>
              </a:extLst>
            </p:cNvPr>
            <p:cNvSpPr/>
            <p:nvPr/>
          </p:nvSpPr>
          <p:spPr>
            <a:xfrm>
              <a:off x="2414500"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0" name="íšļîďê">
              <a:extLst>
                <a:ext uri="{FF2B5EF4-FFF2-40B4-BE49-F238E27FC236}">
                  <a16:creationId xmlns:a16="http://schemas.microsoft.com/office/drawing/2014/main" id="{FF864AE1-3EE4-4D0D-3663-AC9140C948A2}"/>
                </a:ext>
              </a:extLst>
            </p:cNvPr>
            <p:cNvSpPr/>
            <p:nvPr/>
          </p:nvSpPr>
          <p:spPr>
            <a:xfrm>
              <a:off x="2414500" y="6183808"/>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71" name="iś1iḍê">
              <a:extLst>
                <a:ext uri="{FF2B5EF4-FFF2-40B4-BE49-F238E27FC236}">
                  <a16:creationId xmlns:a16="http://schemas.microsoft.com/office/drawing/2014/main" id="{D664B214-4D24-20BC-B4F0-F198A7DC60E3}"/>
                </a:ext>
              </a:extLst>
            </p:cNvPr>
            <p:cNvSpPr/>
            <p:nvPr/>
          </p:nvSpPr>
          <p:spPr>
            <a:xfrm>
              <a:off x="2600088" y="6369160"/>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72" name="iSļïdè">
              <a:extLst>
                <a:ext uri="{FF2B5EF4-FFF2-40B4-BE49-F238E27FC236}">
                  <a16:creationId xmlns:a16="http://schemas.microsoft.com/office/drawing/2014/main" id="{24B73D3D-7D44-3E4C-7370-9AD54C6B2664}"/>
                </a:ext>
              </a:extLst>
            </p:cNvPr>
            <p:cNvSpPr/>
            <p:nvPr/>
          </p:nvSpPr>
          <p:spPr>
            <a:xfrm>
              <a:off x="2414500"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3" name="ï$ľide">
              <a:extLst>
                <a:ext uri="{FF2B5EF4-FFF2-40B4-BE49-F238E27FC236}">
                  <a16:creationId xmlns:a16="http://schemas.microsoft.com/office/drawing/2014/main" id="{16E4491E-2FD5-9E8F-9347-A9A62CBFD3EE}"/>
                </a:ext>
              </a:extLst>
            </p:cNvPr>
            <p:cNvSpPr/>
            <p:nvPr/>
          </p:nvSpPr>
          <p:spPr>
            <a:xfrm>
              <a:off x="2414500"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4" name="îŝḷîde">
              <a:extLst>
                <a:ext uri="{FF2B5EF4-FFF2-40B4-BE49-F238E27FC236}">
                  <a16:creationId xmlns:a16="http://schemas.microsoft.com/office/drawing/2014/main" id="{F315B0E7-EB43-D546-134F-211CC40B4B15}"/>
                </a:ext>
              </a:extLst>
            </p:cNvPr>
            <p:cNvSpPr/>
            <p:nvPr/>
          </p:nvSpPr>
          <p:spPr>
            <a:xfrm>
              <a:off x="2414500"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5" name="i$ḷíďé">
              <a:extLst>
                <a:ext uri="{FF2B5EF4-FFF2-40B4-BE49-F238E27FC236}">
                  <a16:creationId xmlns:a16="http://schemas.microsoft.com/office/drawing/2014/main" id="{88E5602C-E763-5D83-6901-2425411B1528}"/>
                </a:ext>
              </a:extLst>
            </p:cNvPr>
            <p:cNvSpPr/>
            <p:nvPr/>
          </p:nvSpPr>
          <p:spPr>
            <a:xfrm>
              <a:off x="2971304"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76" name="íṣḻïďe">
              <a:extLst>
                <a:ext uri="{FF2B5EF4-FFF2-40B4-BE49-F238E27FC236}">
                  <a16:creationId xmlns:a16="http://schemas.microsoft.com/office/drawing/2014/main" id="{B4D3CEAE-AE9D-1EFE-F16B-A58B64BEDA3D}"/>
                </a:ext>
              </a:extLst>
            </p:cNvPr>
            <p:cNvSpPr/>
            <p:nvPr/>
          </p:nvSpPr>
          <p:spPr>
            <a:xfrm>
              <a:off x="2878511"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7" name="ïṩ1iḍè">
              <a:extLst>
                <a:ext uri="{FF2B5EF4-FFF2-40B4-BE49-F238E27FC236}">
                  <a16:creationId xmlns:a16="http://schemas.microsoft.com/office/drawing/2014/main" id="{F6EE53E5-6164-139E-4C0F-5C234D943306}"/>
                </a:ext>
              </a:extLst>
            </p:cNvPr>
            <p:cNvSpPr/>
            <p:nvPr/>
          </p:nvSpPr>
          <p:spPr>
            <a:xfrm>
              <a:off x="2878511"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8" name="ïṧḻïḋè">
              <a:extLst>
                <a:ext uri="{FF2B5EF4-FFF2-40B4-BE49-F238E27FC236}">
                  <a16:creationId xmlns:a16="http://schemas.microsoft.com/office/drawing/2014/main" id="{2DA45204-BBCE-18CE-5506-69C36CC56B7D}"/>
                </a:ext>
              </a:extLst>
            </p:cNvPr>
            <p:cNvSpPr/>
            <p:nvPr/>
          </p:nvSpPr>
          <p:spPr>
            <a:xfrm>
              <a:off x="2878511"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9" name="i$ḻíďe">
              <a:extLst>
                <a:ext uri="{FF2B5EF4-FFF2-40B4-BE49-F238E27FC236}">
                  <a16:creationId xmlns:a16="http://schemas.microsoft.com/office/drawing/2014/main" id="{E789E224-CC2E-0014-36E2-06A538D184E5}"/>
                </a:ext>
              </a:extLst>
            </p:cNvPr>
            <p:cNvSpPr/>
            <p:nvPr/>
          </p:nvSpPr>
          <p:spPr>
            <a:xfrm>
              <a:off x="2785717"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0" name="iṥlïdè">
              <a:extLst>
                <a:ext uri="{FF2B5EF4-FFF2-40B4-BE49-F238E27FC236}">
                  <a16:creationId xmlns:a16="http://schemas.microsoft.com/office/drawing/2014/main" id="{4B57DCB3-702C-770C-981E-160AF5F24E74}"/>
                </a:ext>
              </a:extLst>
            </p:cNvPr>
            <p:cNvSpPr/>
            <p:nvPr/>
          </p:nvSpPr>
          <p:spPr>
            <a:xfrm>
              <a:off x="2878511"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1" name="iş1iḑè">
              <a:extLst>
                <a:ext uri="{FF2B5EF4-FFF2-40B4-BE49-F238E27FC236}">
                  <a16:creationId xmlns:a16="http://schemas.microsoft.com/office/drawing/2014/main" id="{452A6332-1C63-A2E2-E8F0-07B46830A507}"/>
                </a:ext>
              </a:extLst>
            </p:cNvPr>
            <p:cNvSpPr/>
            <p:nvPr/>
          </p:nvSpPr>
          <p:spPr>
            <a:xfrm>
              <a:off x="2878511"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82" name="îşlídé">
              <a:extLst>
                <a:ext uri="{FF2B5EF4-FFF2-40B4-BE49-F238E27FC236}">
                  <a16:creationId xmlns:a16="http://schemas.microsoft.com/office/drawing/2014/main" id="{609540CD-FB69-6A5B-7B31-CD79938F6277}"/>
                </a:ext>
              </a:extLst>
            </p:cNvPr>
            <p:cNvSpPr/>
            <p:nvPr/>
          </p:nvSpPr>
          <p:spPr>
            <a:xfrm>
              <a:off x="3064139" y="6740155"/>
              <a:ext cx="24906" cy="30172"/>
            </a:xfrm>
            <a:custGeom>
              <a:avLst/>
              <a:gdLst>
                <a:gd name="connsiteX0" fmla="*/ 13978 w 22923"/>
                <a:gd name="connsiteY0" fmla="*/ 27769 h 27769"/>
                <a:gd name="connsiteX1" fmla="*/ 23009 w 22923"/>
                <a:gd name="connsiteY1" fmla="*/ 24337 h 27769"/>
                <a:gd name="connsiteX2" fmla="*/ 16988 w 22923"/>
                <a:gd name="connsiteY2" fmla="*/ 347 h 27769"/>
                <a:gd name="connsiteX3" fmla="*/ 13978 w 22923"/>
                <a:gd name="connsiteY3" fmla="*/ 0 h 27769"/>
                <a:gd name="connsiteX4" fmla="*/ 85 w 22923"/>
                <a:gd name="connsiteY4" fmla="*/ 13885 h 27769"/>
                <a:gd name="connsiteX5" fmla="*/ 13978 w 22923"/>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 h="27769">
                  <a:moveTo>
                    <a:pt x="13978" y="27769"/>
                  </a:moveTo>
                  <a:cubicBezTo>
                    <a:pt x="17306" y="27763"/>
                    <a:pt x="20517" y="26542"/>
                    <a:pt x="23009" y="24337"/>
                  </a:cubicBezTo>
                  <a:cubicBezTo>
                    <a:pt x="21156" y="16276"/>
                    <a:pt x="19149" y="8292"/>
                    <a:pt x="16988" y="347"/>
                  </a:cubicBezTo>
                  <a:cubicBezTo>
                    <a:pt x="16001" y="118"/>
                    <a:pt x="14991" y="1"/>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3" name="iṥlíḓè">
              <a:extLst>
                <a:ext uri="{FF2B5EF4-FFF2-40B4-BE49-F238E27FC236}">
                  <a16:creationId xmlns:a16="http://schemas.microsoft.com/office/drawing/2014/main" id="{FB57AD56-6272-9E9B-53B9-35ED703E7ADC}"/>
                </a:ext>
              </a:extLst>
            </p:cNvPr>
            <p:cNvSpPr/>
            <p:nvPr/>
          </p:nvSpPr>
          <p:spPr>
            <a:xfrm>
              <a:off x="3064097"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84" name="í$ḻídê">
              <a:extLst>
                <a:ext uri="{FF2B5EF4-FFF2-40B4-BE49-F238E27FC236}">
                  <a16:creationId xmlns:a16="http://schemas.microsoft.com/office/drawing/2014/main" id="{72792B7B-65AC-9909-B66D-15F4A8F9928A}"/>
                </a:ext>
              </a:extLst>
            </p:cNvPr>
            <p:cNvSpPr/>
            <p:nvPr/>
          </p:nvSpPr>
          <p:spPr>
            <a:xfrm>
              <a:off x="2971262"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5" name="îšḷîḑè">
              <a:extLst>
                <a:ext uri="{FF2B5EF4-FFF2-40B4-BE49-F238E27FC236}">
                  <a16:creationId xmlns:a16="http://schemas.microsoft.com/office/drawing/2014/main" id="{5EACABBC-7856-D505-2F5F-8542F0130FAC}"/>
                </a:ext>
              </a:extLst>
            </p:cNvPr>
            <p:cNvSpPr/>
            <p:nvPr/>
          </p:nvSpPr>
          <p:spPr>
            <a:xfrm>
              <a:off x="2971262"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6" name="ïsľïďé">
              <a:extLst>
                <a:ext uri="{FF2B5EF4-FFF2-40B4-BE49-F238E27FC236}">
                  <a16:creationId xmlns:a16="http://schemas.microsoft.com/office/drawing/2014/main" id="{000CFE68-DFEF-4834-CC64-34A5ABD15DD3}"/>
                </a:ext>
              </a:extLst>
            </p:cNvPr>
            <p:cNvSpPr/>
            <p:nvPr/>
          </p:nvSpPr>
          <p:spPr>
            <a:xfrm>
              <a:off x="2971262"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7" name="iṧ1íḋè">
              <a:extLst>
                <a:ext uri="{FF2B5EF4-FFF2-40B4-BE49-F238E27FC236}">
                  <a16:creationId xmlns:a16="http://schemas.microsoft.com/office/drawing/2014/main" id="{98CF0C39-0784-A661-EB41-D275E2FFA261}"/>
                </a:ext>
              </a:extLst>
            </p:cNvPr>
            <p:cNvSpPr/>
            <p:nvPr/>
          </p:nvSpPr>
          <p:spPr>
            <a:xfrm>
              <a:off x="2785717"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8" name="iš1íḋè">
              <a:extLst>
                <a:ext uri="{FF2B5EF4-FFF2-40B4-BE49-F238E27FC236}">
                  <a16:creationId xmlns:a16="http://schemas.microsoft.com/office/drawing/2014/main" id="{8D6A04B4-98E7-EF1D-4C15-E14517CDB7C3}"/>
                </a:ext>
              </a:extLst>
            </p:cNvPr>
            <p:cNvSpPr/>
            <p:nvPr/>
          </p:nvSpPr>
          <p:spPr>
            <a:xfrm>
              <a:off x="2692923"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9" name="ïṧḷïḑê">
              <a:extLst>
                <a:ext uri="{FF2B5EF4-FFF2-40B4-BE49-F238E27FC236}">
                  <a16:creationId xmlns:a16="http://schemas.microsoft.com/office/drawing/2014/main" id="{2F1CF3F3-BA3B-061D-0FCA-E1D8C4D37E4B}"/>
                </a:ext>
              </a:extLst>
            </p:cNvPr>
            <p:cNvSpPr/>
            <p:nvPr/>
          </p:nvSpPr>
          <p:spPr>
            <a:xfrm>
              <a:off x="2692923"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0" name="íşḷíḍé">
              <a:extLst>
                <a:ext uri="{FF2B5EF4-FFF2-40B4-BE49-F238E27FC236}">
                  <a16:creationId xmlns:a16="http://schemas.microsoft.com/office/drawing/2014/main" id="{4B6321BF-D01C-A4E1-C3A8-87FB7AD41F16}"/>
                </a:ext>
              </a:extLst>
            </p:cNvPr>
            <p:cNvSpPr/>
            <p:nvPr/>
          </p:nvSpPr>
          <p:spPr>
            <a:xfrm>
              <a:off x="2692923"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1" name="îšlïḍe">
              <a:extLst>
                <a:ext uri="{FF2B5EF4-FFF2-40B4-BE49-F238E27FC236}">
                  <a16:creationId xmlns:a16="http://schemas.microsoft.com/office/drawing/2014/main" id="{6AA9C85B-C02A-5709-C612-F0BB53EBF6EE}"/>
                </a:ext>
              </a:extLst>
            </p:cNvPr>
            <p:cNvSpPr/>
            <p:nvPr/>
          </p:nvSpPr>
          <p:spPr>
            <a:xfrm>
              <a:off x="2692923"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2" name="iṡḷîḋê">
              <a:extLst>
                <a:ext uri="{FF2B5EF4-FFF2-40B4-BE49-F238E27FC236}">
                  <a16:creationId xmlns:a16="http://schemas.microsoft.com/office/drawing/2014/main" id="{0534BE28-CBEE-9DC4-AD05-FD1843198D08}"/>
                </a:ext>
              </a:extLst>
            </p:cNvPr>
            <p:cNvSpPr/>
            <p:nvPr/>
          </p:nvSpPr>
          <p:spPr>
            <a:xfrm>
              <a:off x="2692923"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3" name="iṧḻîḋè">
              <a:extLst>
                <a:ext uri="{FF2B5EF4-FFF2-40B4-BE49-F238E27FC236}">
                  <a16:creationId xmlns:a16="http://schemas.microsoft.com/office/drawing/2014/main" id="{49481A20-51E3-9FB1-90D0-098B2B488B80}"/>
                </a:ext>
              </a:extLst>
            </p:cNvPr>
            <p:cNvSpPr/>
            <p:nvPr/>
          </p:nvSpPr>
          <p:spPr>
            <a:xfrm>
              <a:off x="2692923" y="6832893"/>
              <a:ext cx="30190" cy="18145"/>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94" name="îṡļíḓê">
              <a:extLst>
                <a:ext uri="{FF2B5EF4-FFF2-40B4-BE49-F238E27FC236}">
                  <a16:creationId xmlns:a16="http://schemas.microsoft.com/office/drawing/2014/main" id="{4BB4F17B-300B-81A6-58EF-32F22971209F}"/>
                </a:ext>
              </a:extLst>
            </p:cNvPr>
            <p:cNvSpPr/>
            <p:nvPr/>
          </p:nvSpPr>
          <p:spPr>
            <a:xfrm>
              <a:off x="2785717"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5" name="îṧľíḍê">
              <a:extLst>
                <a:ext uri="{FF2B5EF4-FFF2-40B4-BE49-F238E27FC236}">
                  <a16:creationId xmlns:a16="http://schemas.microsoft.com/office/drawing/2014/main" id="{4AAF2C00-45B8-91CA-3F50-D099C944070B}"/>
                </a:ext>
              </a:extLst>
            </p:cNvPr>
            <p:cNvSpPr/>
            <p:nvPr/>
          </p:nvSpPr>
          <p:spPr>
            <a:xfrm>
              <a:off x="2692923"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6" name="ïṧlíḓè">
              <a:extLst>
                <a:ext uri="{FF2B5EF4-FFF2-40B4-BE49-F238E27FC236}">
                  <a16:creationId xmlns:a16="http://schemas.microsoft.com/office/drawing/2014/main" id="{A6803EE1-5A92-1C37-BFB8-788968945609}"/>
                </a:ext>
              </a:extLst>
            </p:cNvPr>
            <p:cNvSpPr/>
            <p:nvPr/>
          </p:nvSpPr>
          <p:spPr>
            <a:xfrm>
              <a:off x="2785717"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7" name="iSľidê">
              <a:extLst>
                <a:ext uri="{FF2B5EF4-FFF2-40B4-BE49-F238E27FC236}">
                  <a16:creationId xmlns:a16="http://schemas.microsoft.com/office/drawing/2014/main" id="{20CEF659-02EC-85FC-84DE-A48B8290764E}"/>
                </a:ext>
              </a:extLst>
            </p:cNvPr>
            <p:cNvSpPr/>
            <p:nvPr/>
          </p:nvSpPr>
          <p:spPr>
            <a:xfrm>
              <a:off x="2600088" y="6276422"/>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98" name="î$ļïḓê">
              <a:extLst>
                <a:ext uri="{FF2B5EF4-FFF2-40B4-BE49-F238E27FC236}">
                  <a16:creationId xmlns:a16="http://schemas.microsoft.com/office/drawing/2014/main" id="{20A2B142-A5F6-4636-1341-15DE100B6C7B}"/>
                </a:ext>
              </a:extLst>
            </p:cNvPr>
            <p:cNvSpPr/>
            <p:nvPr/>
          </p:nvSpPr>
          <p:spPr>
            <a:xfrm>
              <a:off x="2785717"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9" name="ïṧḷíḑe">
              <a:extLst>
                <a:ext uri="{FF2B5EF4-FFF2-40B4-BE49-F238E27FC236}">
                  <a16:creationId xmlns:a16="http://schemas.microsoft.com/office/drawing/2014/main" id="{B1EA2FF7-F3AE-543F-846A-87430B2D17C2}"/>
                </a:ext>
              </a:extLst>
            </p:cNvPr>
            <p:cNvSpPr/>
            <p:nvPr/>
          </p:nvSpPr>
          <p:spPr>
            <a:xfrm>
              <a:off x="2785717" y="6832893"/>
              <a:ext cx="30190" cy="18145"/>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00" name="i$1íḍé">
              <a:extLst>
                <a:ext uri="{FF2B5EF4-FFF2-40B4-BE49-F238E27FC236}">
                  <a16:creationId xmlns:a16="http://schemas.microsoft.com/office/drawing/2014/main" id="{6FC531EA-780C-D7A2-9351-E050D82603D8}"/>
                </a:ext>
              </a:extLst>
            </p:cNvPr>
            <p:cNvSpPr/>
            <p:nvPr/>
          </p:nvSpPr>
          <p:spPr>
            <a:xfrm>
              <a:off x="2600088" y="6647333"/>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01" name="îṧḻïďè">
              <a:extLst>
                <a:ext uri="{FF2B5EF4-FFF2-40B4-BE49-F238E27FC236}">
                  <a16:creationId xmlns:a16="http://schemas.microsoft.com/office/drawing/2014/main" id="{8E8713D1-48AF-8C04-E5C9-854B14258408}"/>
                </a:ext>
              </a:extLst>
            </p:cNvPr>
            <p:cNvSpPr/>
            <p:nvPr/>
          </p:nvSpPr>
          <p:spPr>
            <a:xfrm>
              <a:off x="1857698"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2" name="îṧ1îḑe">
              <a:extLst>
                <a:ext uri="{FF2B5EF4-FFF2-40B4-BE49-F238E27FC236}">
                  <a16:creationId xmlns:a16="http://schemas.microsoft.com/office/drawing/2014/main" id="{DAD03B50-DBE9-B209-872E-91A768280891}"/>
                </a:ext>
              </a:extLst>
            </p:cNvPr>
            <p:cNvSpPr/>
            <p:nvPr/>
          </p:nvSpPr>
          <p:spPr>
            <a:xfrm>
              <a:off x="1857698" y="6369160"/>
              <a:ext cx="30190" cy="30172"/>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3" name="ïŝlîďé">
              <a:extLst>
                <a:ext uri="{FF2B5EF4-FFF2-40B4-BE49-F238E27FC236}">
                  <a16:creationId xmlns:a16="http://schemas.microsoft.com/office/drawing/2014/main" id="{BF20855C-8B92-1824-8FA8-4E60E66D8780}"/>
                </a:ext>
              </a:extLst>
            </p:cNvPr>
            <p:cNvSpPr/>
            <p:nvPr/>
          </p:nvSpPr>
          <p:spPr>
            <a:xfrm>
              <a:off x="1950491"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04" name="íṣ1îḑé">
              <a:extLst>
                <a:ext uri="{FF2B5EF4-FFF2-40B4-BE49-F238E27FC236}">
                  <a16:creationId xmlns:a16="http://schemas.microsoft.com/office/drawing/2014/main" id="{CB83800E-BF3F-F7FF-6E55-4B71B1539A9C}"/>
                </a:ext>
              </a:extLst>
            </p:cNvPr>
            <p:cNvSpPr/>
            <p:nvPr/>
          </p:nvSpPr>
          <p:spPr>
            <a:xfrm>
              <a:off x="1857698"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5" name="iś1iḋè">
              <a:extLst>
                <a:ext uri="{FF2B5EF4-FFF2-40B4-BE49-F238E27FC236}">
                  <a16:creationId xmlns:a16="http://schemas.microsoft.com/office/drawing/2014/main" id="{3F414BCE-BD18-7A2D-9C69-E21F2D6F1B42}"/>
                </a:ext>
              </a:extLst>
            </p:cNvPr>
            <p:cNvSpPr/>
            <p:nvPr/>
          </p:nvSpPr>
          <p:spPr>
            <a:xfrm>
              <a:off x="1950491" y="6740155"/>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06" name="íṥļîḍè">
              <a:extLst>
                <a:ext uri="{FF2B5EF4-FFF2-40B4-BE49-F238E27FC236}">
                  <a16:creationId xmlns:a16="http://schemas.microsoft.com/office/drawing/2014/main" id="{93ACC39B-0708-B0C4-F4D3-602C70D6FA2C}"/>
                </a:ext>
              </a:extLst>
            </p:cNvPr>
            <p:cNvSpPr/>
            <p:nvPr/>
          </p:nvSpPr>
          <p:spPr>
            <a:xfrm>
              <a:off x="1857698" y="6554637"/>
              <a:ext cx="30190" cy="30172"/>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7" name="iṧliḋê">
              <a:extLst>
                <a:ext uri="{FF2B5EF4-FFF2-40B4-BE49-F238E27FC236}">
                  <a16:creationId xmlns:a16="http://schemas.microsoft.com/office/drawing/2014/main" id="{0E85179F-3B12-9036-B7C2-CB44D92DDE0C}"/>
                </a:ext>
              </a:extLst>
            </p:cNvPr>
            <p:cNvSpPr/>
            <p:nvPr/>
          </p:nvSpPr>
          <p:spPr>
            <a:xfrm>
              <a:off x="1950491" y="6369160"/>
              <a:ext cx="30190" cy="30172"/>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08" name="îṡlîḑê">
              <a:extLst>
                <a:ext uri="{FF2B5EF4-FFF2-40B4-BE49-F238E27FC236}">
                  <a16:creationId xmlns:a16="http://schemas.microsoft.com/office/drawing/2014/main" id="{64ACCA6A-0EAC-874B-183B-9DA52FE26C28}"/>
                </a:ext>
              </a:extLst>
            </p:cNvPr>
            <p:cNvSpPr/>
            <p:nvPr/>
          </p:nvSpPr>
          <p:spPr>
            <a:xfrm>
              <a:off x="1950659" y="6647334"/>
              <a:ext cx="30274" cy="30255"/>
            </a:xfrm>
            <a:custGeom>
              <a:avLst/>
              <a:gdLst>
                <a:gd name="connsiteX0" fmla="*/ 13862 w 27863"/>
                <a:gd name="connsiteY0" fmla="*/ 27846 h 27846"/>
                <a:gd name="connsiteX1" fmla="*/ 27947 w 27863"/>
                <a:gd name="connsiteY1" fmla="*/ 14078 h 27846"/>
                <a:gd name="connsiteX2" fmla="*/ 14171 w 27863"/>
                <a:gd name="connsiteY2" fmla="*/ 1 h 27846"/>
                <a:gd name="connsiteX3" fmla="*/ 86 w 27863"/>
                <a:gd name="connsiteY3" fmla="*/ 13769 h 27846"/>
                <a:gd name="connsiteX4" fmla="*/ 85 w 27863"/>
                <a:gd name="connsiteY4" fmla="*/ 13923 h 27846"/>
                <a:gd name="connsiteX5" fmla="*/ 13862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862" y="27846"/>
                  </a:moveTo>
                  <a:cubicBezTo>
                    <a:pt x="21556" y="27931"/>
                    <a:pt x="27862" y="21767"/>
                    <a:pt x="27947" y="14078"/>
                  </a:cubicBezTo>
                  <a:cubicBezTo>
                    <a:pt x="28033" y="6388"/>
                    <a:pt x="21865" y="86"/>
                    <a:pt x="14171" y="1"/>
                  </a:cubicBezTo>
                  <a:cubicBezTo>
                    <a:pt x="6477" y="-84"/>
                    <a:pt x="171" y="6080"/>
                    <a:pt x="86" y="13769"/>
                  </a:cubicBezTo>
                  <a:cubicBezTo>
                    <a:pt x="85" y="13821"/>
                    <a:pt x="85" y="13871"/>
                    <a:pt x="85" y="13923"/>
                  </a:cubicBezTo>
                  <a:cubicBezTo>
                    <a:pt x="63" y="21561"/>
                    <a:pt x="6220" y="27783"/>
                    <a:pt x="13862" y="27846"/>
                  </a:cubicBezTo>
                  <a:close/>
                </a:path>
              </a:pathLst>
            </a:custGeom>
            <a:solidFill>
              <a:srgbClr val="000000"/>
            </a:solidFill>
            <a:ln w="3859" cap="flat">
              <a:noFill/>
              <a:prstDash val="solid"/>
              <a:miter/>
            </a:ln>
          </p:spPr>
          <p:txBody>
            <a:bodyPr rtlCol="0" anchor="ctr"/>
            <a:lstStyle/>
            <a:p>
              <a:endParaRPr lang="zh-CN" altLang="en-US"/>
            </a:p>
          </p:txBody>
        </p:sp>
        <p:sp>
          <p:nvSpPr>
            <p:cNvPr id="109" name="ïṩľíḋê">
              <a:extLst>
                <a:ext uri="{FF2B5EF4-FFF2-40B4-BE49-F238E27FC236}">
                  <a16:creationId xmlns:a16="http://schemas.microsoft.com/office/drawing/2014/main" id="{CF7CE0AA-551B-51DC-CB2C-40A146C5E509}"/>
                </a:ext>
              </a:extLst>
            </p:cNvPr>
            <p:cNvSpPr/>
            <p:nvPr/>
          </p:nvSpPr>
          <p:spPr>
            <a:xfrm>
              <a:off x="1950491" y="6276422"/>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10" name="îṧliḑé">
              <a:extLst>
                <a:ext uri="{FF2B5EF4-FFF2-40B4-BE49-F238E27FC236}">
                  <a16:creationId xmlns:a16="http://schemas.microsoft.com/office/drawing/2014/main" id="{E0996911-A740-E9CF-1F8F-45B3687D7615}"/>
                </a:ext>
              </a:extLst>
            </p:cNvPr>
            <p:cNvSpPr/>
            <p:nvPr/>
          </p:nvSpPr>
          <p:spPr>
            <a:xfrm>
              <a:off x="1857698" y="6740155"/>
              <a:ext cx="30190" cy="30172"/>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11" name="íṡļîḋê">
              <a:extLst>
                <a:ext uri="{FF2B5EF4-FFF2-40B4-BE49-F238E27FC236}">
                  <a16:creationId xmlns:a16="http://schemas.microsoft.com/office/drawing/2014/main" id="{5349E8AF-F007-C022-5ECE-83C62C20631F}"/>
                </a:ext>
              </a:extLst>
            </p:cNvPr>
            <p:cNvSpPr/>
            <p:nvPr/>
          </p:nvSpPr>
          <p:spPr>
            <a:xfrm>
              <a:off x="1950491" y="6461856"/>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12" name="îślïḑe">
              <a:extLst>
                <a:ext uri="{FF2B5EF4-FFF2-40B4-BE49-F238E27FC236}">
                  <a16:creationId xmlns:a16="http://schemas.microsoft.com/office/drawing/2014/main" id="{B3C2C191-1ADE-E157-8476-0B4730A0D6DB}"/>
                </a:ext>
              </a:extLst>
            </p:cNvPr>
            <p:cNvSpPr/>
            <p:nvPr/>
          </p:nvSpPr>
          <p:spPr>
            <a:xfrm>
              <a:off x="2321708"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3" name="ísľidè">
              <a:extLst>
                <a:ext uri="{FF2B5EF4-FFF2-40B4-BE49-F238E27FC236}">
                  <a16:creationId xmlns:a16="http://schemas.microsoft.com/office/drawing/2014/main" id="{01778C45-4AF8-CD88-CD90-04AAEA9B8EE2}"/>
                </a:ext>
              </a:extLst>
            </p:cNvPr>
            <p:cNvSpPr/>
            <p:nvPr/>
          </p:nvSpPr>
          <p:spPr>
            <a:xfrm>
              <a:off x="1672110" y="6740155"/>
              <a:ext cx="30190" cy="30172"/>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14" name="íṣḷiḍê">
              <a:extLst>
                <a:ext uri="{FF2B5EF4-FFF2-40B4-BE49-F238E27FC236}">
                  <a16:creationId xmlns:a16="http://schemas.microsoft.com/office/drawing/2014/main" id="{2190D9A4-C410-ABF3-8099-57D0F8248C72}"/>
                </a:ext>
              </a:extLst>
            </p:cNvPr>
            <p:cNvSpPr/>
            <p:nvPr/>
          </p:nvSpPr>
          <p:spPr>
            <a:xfrm>
              <a:off x="1672110" y="6832893"/>
              <a:ext cx="30191" cy="18145"/>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15" name="išľïdé">
              <a:extLst>
                <a:ext uri="{FF2B5EF4-FFF2-40B4-BE49-F238E27FC236}">
                  <a16:creationId xmlns:a16="http://schemas.microsoft.com/office/drawing/2014/main" id="{49785F1E-4D37-3F8E-6891-C3EC3A0AB12F}"/>
                </a:ext>
              </a:extLst>
            </p:cNvPr>
            <p:cNvSpPr/>
            <p:nvPr/>
          </p:nvSpPr>
          <p:spPr>
            <a:xfrm>
              <a:off x="1857865"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16" name="iṧlîḓê">
              <a:extLst>
                <a:ext uri="{FF2B5EF4-FFF2-40B4-BE49-F238E27FC236}">
                  <a16:creationId xmlns:a16="http://schemas.microsoft.com/office/drawing/2014/main" id="{0692FB43-4BB5-C884-A399-CF9C69D7893C}"/>
                </a:ext>
              </a:extLst>
            </p:cNvPr>
            <p:cNvSpPr/>
            <p:nvPr/>
          </p:nvSpPr>
          <p:spPr>
            <a:xfrm>
              <a:off x="1672110"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7" name="íş1idè">
              <a:extLst>
                <a:ext uri="{FF2B5EF4-FFF2-40B4-BE49-F238E27FC236}">
                  <a16:creationId xmlns:a16="http://schemas.microsoft.com/office/drawing/2014/main" id="{4113B192-468B-C915-7515-B5BA6EA85DA8}"/>
                </a:ext>
              </a:extLst>
            </p:cNvPr>
            <p:cNvSpPr/>
            <p:nvPr/>
          </p:nvSpPr>
          <p:spPr>
            <a:xfrm>
              <a:off x="1672110" y="6554637"/>
              <a:ext cx="30190" cy="30172"/>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18" name="îšḻíḋe">
              <a:extLst>
                <a:ext uri="{FF2B5EF4-FFF2-40B4-BE49-F238E27FC236}">
                  <a16:creationId xmlns:a16="http://schemas.microsoft.com/office/drawing/2014/main" id="{F93B97BA-E461-C00C-F552-9AAD0C043A67}"/>
                </a:ext>
              </a:extLst>
            </p:cNvPr>
            <p:cNvSpPr/>
            <p:nvPr/>
          </p:nvSpPr>
          <p:spPr>
            <a:xfrm>
              <a:off x="1584559" y="6740155"/>
              <a:ext cx="24949" cy="30150"/>
            </a:xfrm>
            <a:custGeom>
              <a:avLst/>
              <a:gdLst>
                <a:gd name="connsiteX0" fmla="*/ 23047 w 22962"/>
                <a:gd name="connsiteY0" fmla="*/ 13885 h 27749"/>
                <a:gd name="connsiteX1" fmla="*/ 9154 w 22962"/>
                <a:gd name="connsiteY1" fmla="*/ 0 h 27749"/>
                <a:gd name="connsiteX2" fmla="*/ 6144 w 22962"/>
                <a:gd name="connsiteY2" fmla="*/ 347 h 27749"/>
                <a:gd name="connsiteX3" fmla="*/ 85 w 22962"/>
                <a:gd name="connsiteY3" fmla="*/ 24337 h 27749"/>
                <a:gd name="connsiteX4" fmla="*/ 19633 w 22962"/>
                <a:gd name="connsiteY4" fmla="*/ 23005 h 27749"/>
                <a:gd name="connsiteX5" fmla="*/ 23047 w 22962"/>
                <a:gd name="connsiteY5" fmla="*/ 13885 h 2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2" h="27749">
                  <a:moveTo>
                    <a:pt x="23047" y="13885"/>
                  </a:moveTo>
                  <a:cubicBezTo>
                    <a:pt x="23047" y="6216"/>
                    <a:pt x="16827" y="0"/>
                    <a:pt x="9154" y="0"/>
                  </a:cubicBezTo>
                  <a:cubicBezTo>
                    <a:pt x="8140" y="-3"/>
                    <a:pt x="7130" y="113"/>
                    <a:pt x="6144" y="347"/>
                  </a:cubicBezTo>
                  <a:cubicBezTo>
                    <a:pt x="4021" y="8292"/>
                    <a:pt x="1976" y="16276"/>
                    <a:pt x="85" y="24337"/>
                  </a:cubicBezTo>
                  <a:cubicBezTo>
                    <a:pt x="5851" y="29364"/>
                    <a:pt x="14603" y="28768"/>
                    <a:pt x="19633" y="23005"/>
                  </a:cubicBezTo>
                  <a:cubicBezTo>
                    <a:pt x="21838" y="20479"/>
                    <a:pt x="23051" y="17238"/>
                    <a:pt x="23047" y="13885"/>
                  </a:cubicBezTo>
                  <a:close/>
                </a:path>
              </a:pathLst>
            </a:custGeom>
            <a:solidFill>
              <a:srgbClr val="000000"/>
            </a:solidFill>
            <a:ln w="3859" cap="flat">
              <a:noFill/>
              <a:prstDash val="solid"/>
              <a:miter/>
            </a:ln>
          </p:spPr>
          <p:txBody>
            <a:bodyPr rtlCol="0" anchor="ctr"/>
            <a:lstStyle/>
            <a:p>
              <a:endParaRPr lang="zh-CN" altLang="en-US"/>
            </a:p>
          </p:txBody>
        </p:sp>
        <p:sp>
          <p:nvSpPr>
            <p:cNvPr id="119" name="íṣḷïḓê">
              <a:extLst>
                <a:ext uri="{FF2B5EF4-FFF2-40B4-BE49-F238E27FC236}">
                  <a16:creationId xmlns:a16="http://schemas.microsoft.com/office/drawing/2014/main" id="{5CAE1CA0-E8F2-DFD5-1E7E-1E81E660858A}"/>
                </a:ext>
              </a:extLst>
            </p:cNvPr>
            <p:cNvSpPr/>
            <p:nvPr/>
          </p:nvSpPr>
          <p:spPr>
            <a:xfrm>
              <a:off x="1579316" y="6832893"/>
              <a:ext cx="30191" cy="18145"/>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20" name="ï$1ïḑè">
              <a:extLst>
                <a:ext uri="{FF2B5EF4-FFF2-40B4-BE49-F238E27FC236}">
                  <a16:creationId xmlns:a16="http://schemas.microsoft.com/office/drawing/2014/main" id="{7D785B2F-7BC7-C111-739E-1B6AB2D6FFCB}"/>
                </a:ext>
              </a:extLst>
            </p:cNvPr>
            <p:cNvSpPr/>
            <p:nvPr/>
          </p:nvSpPr>
          <p:spPr>
            <a:xfrm>
              <a:off x="2043285" y="6833647"/>
              <a:ext cx="30232" cy="17391"/>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21" name="îŝlîḓê">
              <a:extLst>
                <a:ext uri="{FF2B5EF4-FFF2-40B4-BE49-F238E27FC236}">
                  <a16:creationId xmlns:a16="http://schemas.microsoft.com/office/drawing/2014/main" id="{749D2F13-C889-5274-1573-E02B94AC617F}"/>
                </a:ext>
              </a:extLst>
            </p:cNvPr>
            <p:cNvSpPr/>
            <p:nvPr/>
          </p:nvSpPr>
          <p:spPr>
            <a:xfrm>
              <a:off x="1764904"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2" name="ïṣľíḑe">
              <a:extLst>
                <a:ext uri="{FF2B5EF4-FFF2-40B4-BE49-F238E27FC236}">
                  <a16:creationId xmlns:a16="http://schemas.microsoft.com/office/drawing/2014/main" id="{19187599-C014-F767-E91B-EF09192FF3EA}"/>
                </a:ext>
              </a:extLst>
            </p:cNvPr>
            <p:cNvSpPr/>
            <p:nvPr/>
          </p:nvSpPr>
          <p:spPr>
            <a:xfrm>
              <a:off x="1764904"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3" name="i$ļíḑè">
              <a:extLst>
                <a:ext uri="{FF2B5EF4-FFF2-40B4-BE49-F238E27FC236}">
                  <a16:creationId xmlns:a16="http://schemas.microsoft.com/office/drawing/2014/main" id="{63D7C83B-F42C-730D-09B5-4A5D65B3B48F}"/>
                </a:ext>
              </a:extLst>
            </p:cNvPr>
            <p:cNvSpPr/>
            <p:nvPr/>
          </p:nvSpPr>
          <p:spPr>
            <a:xfrm>
              <a:off x="1764904" y="6740155"/>
              <a:ext cx="30190" cy="30172"/>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4" name="ïšḷíḍè">
              <a:extLst>
                <a:ext uri="{FF2B5EF4-FFF2-40B4-BE49-F238E27FC236}">
                  <a16:creationId xmlns:a16="http://schemas.microsoft.com/office/drawing/2014/main" id="{F44FB024-B0C1-DA0F-3FAD-E7FD3A517F14}"/>
                </a:ext>
              </a:extLst>
            </p:cNvPr>
            <p:cNvSpPr/>
            <p:nvPr/>
          </p:nvSpPr>
          <p:spPr>
            <a:xfrm>
              <a:off x="1764904"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5" name="ï$1iḓé">
              <a:extLst>
                <a:ext uri="{FF2B5EF4-FFF2-40B4-BE49-F238E27FC236}">
                  <a16:creationId xmlns:a16="http://schemas.microsoft.com/office/drawing/2014/main" id="{53A6498E-E985-A012-250B-2BF525608FF1}"/>
                </a:ext>
              </a:extLst>
            </p:cNvPr>
            <p:cNvSpPr/>
            <p:nvPr/>
          </p:nvSpPr>
          <p:spPr>
            <a:xfrm>
              <a:off x="1764904"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26" name="ïṣľïḑè">
              <a:extLst>
                <a:ext uri="{FF2B5EF4-FFF2-40B4-BE49-F238E27FC236}">
                  <a16:creationId xmlns:a16="http://schemas.microsoft.com/office/drawing/2014/main" id="{65AF178A-C7C5-39FB-82CE-5E97B6800495}"/>
                </a:ext>
              </a:extLst>
            </p:cNvPr>
            <p:cNvSpPr/>
            <p:nvPr/>
          </p:nvSpPr>
          <p:spPr>
            <a:xfrm>
              <a:off x="1950491" y="6554637"/>
              <a:ext cx="30190" cy="30172"/>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27" name="iS1iḍé">
              <a:extLst>
                <a:ext uri="{FF2B5EF4-FFF2-40B4-BE49-F238E27FC236}">
                  <a16:creationId xmlns:a16="http://schemas.microsoft.com/office/drawing/2014/main" id="{831C83E8-C442-27C2-E34C-0163FC984EB3}"/>
                </a:ext>
              </a:extLst>
            </p:cNvPr>
            <p:cNvSpPr/>
            <p:nvPr/>
          </p:nvSpPr>
          <p:spPr>
            <a:xfrm>
              <a:off x="2229081"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8" name="îşḻîḓé">
              <a:extLst>
                <a:ext uri="{FF2B5EF4-FFF2-40B4-BE49-F238E27FC236}">
                  <a16:creationId xmlns:a16="http://schemas.microsoft.com/office/drawing/2014/main" id="{E978EC75-B4BA-DAFF-B7C2-4B34653EA552}"/>
                </a:ext>
              </a:extLst>
            </p:cNvPr>
            <p:cNvSpPr/>
            <p:nvPr/>
          </p:nvSpPr>
          <p:spPr>
            <a:xfrm>
              <a:off x="2229081"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9" name="íṩļîďé">
              <a:extLst>
                <a:ext uri="{FF2B5EF4-FFF2-40B4-BE49-F238E27FC236}">
                  <a16:creationId xmlns:a16="http://schemas.microsoft.com/office/drawing/2014/main" id="{C0F08C72-03F0-338F-A482-2FF4014E5C3D}"/>
                </a:ext>
              </a:extLst>
            </p:cNvPr>
            <p:cNvSpPr/>
            <p:nvPr/>
          </p:nvSpPr>
          <p:spPr>
            <a:xfrm>
              <a:off x="2136118" y="6188921"/>
              <a:ext cx="30358" cy="25144"/>
            </a:xfrm>
            <a:custGeom>
              <a:avLst/>
              <a:gdLst>
                <a:gd name="connsiteX0" fmla="*/ 13980 w 27940"/>
                <a:gd name="connsiteY0" fmla="*/ 23141 h 23142"/>
                <a:gd name="connsiteX1" fmla="*/ 28024 w 27940"/>
                <a:gd name="connsiteY1" fmla="*/ 9487 h 23142"/>
                <a:gd name="connsiteX2" fmla="*/ 24438 w 27940"/>
                <a:gd name="connsiteY2" fmla="*/ 0 h 23142"/>
                <a:gd name="connsiteX3" fmla="*/ 434 w 27940"/>
                <a:gd name="connsiteY3" fmla="*/ 6055 h 23142"/>
                <a:gd name="connsiteX4" fmla="*/ 86 w 27940"/>
                <a:gd name="connsiteY4" fmla="*/ 9064 h 23142"/>
                <a:gd name="connsiteX5" fmla="*/ 13785 w 27940"/>
                <a:gd name="connsiteY5" fmla="*/ 23140 h 23142"/>
                <a:gd name="connsiteX6" fmla="*/ 13980 w 27940"/>
                <a:gd name="connsiteY6" fmla="*/ 23142 h 2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 h="23142">
                  <a:moveTo>
                    <a:pt x="13980" y="23141"/>
                  </a:moveTo>
                  <a:cubicBezTo>
                    <a:pt x="21631" y="23247"/>
                    <a:pt x="27918" y="17134"/>
                    <a:pt x="28024" y="9487"/>
                  </a:cubicBezTo>
                  <a:cubicBezTo>
                    <a:pt x="28072" y="5985"/>
                    <a:pt x="26791" y="2596"/>
                    <a:pt x="24438" y="0"/>
                  </a:cubicBezTo>
                  <a:cubicBezTo>
                    <a:pt x="16372" y="1890"/>
                    <a:pt x="8384" y="3857"/>
                    <a:pt x="434" y="6055"/>
                  </a:cubicBezTo>
                  <a:cubicBezTo>
                    <a:pt x="200" y="7041"/>
                    <a:pt x="83" y="8051"/>
                    <a:pt x="86" y="9064"/>
                  </a:cubicBezTo>
                  <a:cubicBezTo>
                    <a:pt x="-20" y="16731"/>
                    <a:pt x="6113" y="23034"/>
                    <a:pt x="13785" y="23140"/>
                  </a:cubicBezTo>
                  <a:cubicBezTo>
                    <a:pt x="13850" y="23141"/>
                    <a:pt x="13915" y="23142"/>
                    <a:pt x="13980" y="23142"/>
                  </a:cubicBezTo>
                  <a:close/>
                </a:path>
              </a:pathLst>
            </a:custGeom>
            <a:solidFill>
              <a:srgbClr val="000000"/>
            </a:solidFill>
            <a:ln w="3859" cap="flat">
              <a:noFill/>
              <a:prstDash val="solid"/>
              <a:miter/>
            </a:ln>
          </p:spPr>
          <p:txBody>
            <a:bodyPr rtlCol="0" anchor="ctr"/>
            <a:lstStyle/>
            <a:p>
              <a:endParaRPr lang="zh-CN" altLang="en-US"/>
            </a:p>
          </p:txBody>
        </p:sp>
        <p:sp>
          <p:nvSpPr>
            <p:cNvPr id="130" name="î$ľïḓé">
              <a:extLst>
                <a:ext uri="{FF2B5EF4-FFF2-40B4-BE49-F238E27FC236}">
                  <a16:creationId xmlns:a16="http://schemas.microsoft.com/office/drawing/2014/main" id="{EB33F052-2283-AB16-2176-9643F6EDB4D9}"/>
                </a:ext>
              </a:extLst>
            </p:cNvPr>
            <p:cNvSpPr/>
            <p:nvPr/>
          </p:nvSpPr>
          <p:spPr>
            <a:xfrm>
              <a:off x="2229081"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1" name="ïŝḷïḑe">
              <a:extLst>
                <a:ext uri="{FF2B5EF4-FFF2-40B4-BE49-F238E27FC236}">
                  <a16:creationId xmlns:a16="http://schemas.microsoft.com/office/drawing/2014/main" id="{3EE20EE2-1048-7EE0-910D-17B5773214B7}"/>
                </a:ext>
              </a:extLst>
            </p:cNvPr>
            <p:cNvSpPr/>
            <p:nvPr/>
          </p:nvSpPr>
          <p:spPr>
            <a:xfrm>
              <a:off x="2229081"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2" name="î$ļíḍè">
              <a:extLst>
                <a:ext uri="{FF2B5EF4-FFF2-40B4-BE49-F238E27FC236}">
                  <a16:creationId xmlns:a16="http://schemas.microsoft.com/office/drawing/2014/main" id="{57A42F1A-ED11-16CB-C32A-E4444D67FF2F}"/>
                </a:ext>
              </a:extLst>
            </p:cNvPr>
            <p:cNvSpPr/>
            <p:nvPr/>
          </p:nvSpPr>
          <p:spPr>
            <a:xfrm>
              <a:off x="2228913" y="6832893"/>
              <a:ext cx="30190" cy="18145"/>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33" name="íṧľiḓè">
              <a:extLst>
                <a:ext uri="{FF2B5EF4-FFF2-40B4-BE49-F238E27FC236}">
                  <a16:creationId xmlns:a16="http://schemas.microsoft.com/office/drawing/2014/main" id="{9919337D-F2CD-E5D4-2E73-1AA760DE1A57}"/>
                </a:ext>
              </a:extLst>
            </p:cNvPr>
            <p:cNvSpPr/>
            <p:nvPr/>
          </p:nvSpPr>
          <p:spPr>
            <a:xfrm>
              <a:off x="2229081"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4" name="í$ľíḓè">
              <a:extLst>
                <a:ext uri="{FF2B5EF4-FFF2-40B4-BE49-F238E27FC236}">
                  <a16:creationId xmlns:a16="http://schemas.microsoft.com/office/drawing/2014/main" id="{74236EB3-5313-B393-B263-B0BA19F65AA1}"/>
                </a:ext>
              </a:extLst>
            </p:cNvPr>
            <p:cNvSpPr/>
            <p:nvPr/>
          </p:nvSpPr>
          <p:spPr>
            <a:xfrm>
              <a:off x="2321708"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5" name="ïśḷïḋè">
              <a:extLst>
                <a:ext uri="{FF2B5EF4-FFF2-40B4-BE49-F238E27FC236}">
                  <a16:creationId xmlns:a16="http://schemas.microsoft.com/office/drawing/2014/main" id="{76277739-4677-D369-293B-677DD6FA5F8E}"/>
                </a:ext>
              </a:extLst>
            </p:cNvPr>
            <p:cNvSpPr/>
            <p:nvPr/>
          </p:nvSpPr>
          <p:spPr>
            <a:xfrm>
              <a:off x="2321708"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6" name="ïśľíḋé">
              <a:extLst>
                <a:ext uri="{FF2B5EF4-FFF2-40B4-BE49-F238E27FC236}">
                  <a16:creationId xmlns:a16="http://schemas.microsoft.com/office/drawing/2014/main" id="{144C34D8-780D-E181-C0F1-E91C289FFBE0}"/>
                </a:ext>
              </a:extLst>
            </p:cNvPr>
            <p:cNvSpPr/>
            <p:nvPr/>
          </p:nvSpPr>
          <p:spPr>
            <a:xfrm>
              <a:off x="2229081" y="6183808"/>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85" y="21630"/>
                    <a:pt x="6305" y="27846"/>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137" name="ïṧľïdé">
              <a:extLst>
                <a:ext uri="{FF2B5EF4-FFF2-40B4-BE49-F238E27FC236}">
                  <a16:creationId xmlns:a16="http://schemas.microsoft.com/office/drawing/2014/main" id="{00AB9BCE-ED29-3825-C141-27CA96BBD080}"/>
                </a:ext>
              </a:extLst>
            </p:cNvPr>
            <p:cNvSpPr/>
            <p:nvPr/>
          </p:nvSpPr>
          <p:spPr>
            <a:xfrm>
              <a:off x="2229081"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8" name="iSḻiḋe">
              <a:extLst>
                <a:ext uri="{FF2B5EF4-FFF2-40B4-BE49-F238E27FC236}">
                  <a16:creationId xmlns:a16="http://schemas.microsoft.com/office/drawing/2014/main" id="{3947A7BA-8520-B470-EE06-CA3907649E02}"/>
                </a:ext>
              </a:extLst>
            </p:cNvPr>
            <p:cNvSpPr/>
            <p:nvPr/>
          </p:nvSpPr>
          <p:spPr>
            <a:xfrm>
              <a:off x="2043285" y="6740155"/>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39" name="iṥľïḋé">
              <a:extLst>
                <a:ext uri="{FF2B5EF4-FFF2-40B4-BE49-F238E27FC236}">
                  <a16:creationId xmlns:a16="http://schemas.microsoft.com/office/drawing/2014/main" id="{D51A38C4-CBCA-9AF5-19E5-B039F55CD030}"/>
                </a:ext>
              </a:extLst>
            </p:cNvPr>
            <p:cNvSpPr/>
            <p:nvPr/>
          </p:nvSpPr>
          <p:spPr>
            <a:xfrm>
              <a:off x="2321708"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40" name="iṡḻíďè">
              <a:extLst>
                <a:ext uri="{FF2B5EF4-FFF2-40B4-BE49-F238E27FC236}">
                  <a16:creationId xmlns:a16="http://schemas.microsoft.com/office/drawing/2014/main" id="{CE6367D4-993C-EB3F-126A-D089B12B0547}"/>
                </a:ext>
              </a:extLst>
            </p:cNvPr>
            <p:cNvSpPr/>
            <p:nvPr/>
          </p:nvSpPr>
          <p:spPr>
            <a:xfrm>
              <a:off x="2136120" y="6832893"/>
              <a:ext cx="30190" cy="18145"/>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41" name="íšḻiḍe">
              <a:extLst>
                <a:ext uri="{FF2B5EF4-FFF2-40B4-BE49-F238E27FC236}">
                  <a16:creationId xmlns:a16="http://schemas.microsoft.com/office/drawing/2014/main" id="{EEABF357-DEBC-C13A-CFAE-74E526CFDD15}"/>
                </a:ext>
              </a:extLst>
            </p:cNvPr>
            <p:cNvSpPr/>
            <p:nvPr/>
          </p:nvSpPr>
          <p:spPr>
            <a:xfrm>
              <a:off x="2043285" y="6276422"/>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42" name="išļïḋê">
              <a:extLst>
                <a:ext uri="{FF2B5EF4-FFF2-40B4-BE49-F238E27FC236}">
                  <a16:creationId xmlns:a16="http://schemas.microsoft.com/office/drawing/2014/main" id="{C80B8ADE-2362-0391-29CB-6DB317582118}"/>
                </a:ext>
              </a:extLst>
            </p:cNvPr>
            <p:cNvSpPr/>
            <p:nvPr/>
          </p:nvSpPr>
          <p:spPr>
            <a:xfrm>
              <a:off x="2043285" y="6461856"/>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3" name="iṣ1ïḋê">
              <a:extLst>
                <a:ext uri="{FF2B5EF4-FFF2-40B4-BE49-F238E27FC236}">
                  <a16:creationId xmlns:a16="http://schemas.microsoft.com/office/drawing/2014/main" id="{CFA38FF1-8789-359A-23AC-95F84D0204F1}"/>
                </a:ext>
              </a:extLst>
            </p:cNvPr>
            <p:cNvSpPr/>
            <p:nvPr/>
          </p:nvSpPr>
          <p:spPr>
            <a:xfrm>
              <a:off x="2043285" y="6369160"/>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44" name="íṣ1îḑê">
              <a:extLst>
                <a:ext uri="{FF2B5EF4-FFF2-40B4-BE49-F238E27FC236}">
                  <a16:creationId xmlns:a16="http://schemas.microsoft.com/office/drawing/2014/main" id="{A1D114CE-65EE-BED8-B1D2-E9CBBDBC0EE5}"/>
                </a:ext>
              </a:extLst>
            </p:cNvPr>
            <p:cNvSpPr/>
            <p:nvPr/>
          </p:nvSpPr>
          <p:spPr>
            <a:xfrm>
              <a:off x="2043284" y="6647333"/>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5" name="iS1ïḋê">
              <a:extLst>
                <a:ext uri="{FF2B5EF4-FFF2-40B4-BE49-F238E27FC236}">
                  <a16:creationId xmlns:a16="http://schemas.microsoft.com/office/drawing/2014/main" id="{41D2F971-48C4-B708-EE2F-E9E937F90AFC}"/>
                </a:ext>
              </a:extLst>
            </p:cNvPr>
            <p:cNvSpPr/>
            <p:nvPr/>
          </p:nvSpPr>
          <p:spPr>
            <a:xfrm>
              <a:off x="2043285" y="6554594"/>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46" name="ïśḻiḑe">
              <a:extLst>
                <a:ext uri="{FF2B5EF4-FFF2-40B4-BE49-F238E27FC236}">
                  <a16:creationId xmlns:a16="http://schemas.microsoft.com/office/drawing/2014/main" id="{D4FA0F99-AA29-9141-91CB-F649B55E39BF}"/>
                </a:ext>
              </a:extLst>
            </p:cNvPr>
            <p:cNvSpPr/>
            <p:nvPr/>
          </p:nvSpPr>
          <p:spPr>
            <a:xfrm>
              <a:off x="2136120"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7" name="îSḷïḋè">
              <a:extLst>
                <a:ext uri="{FF2B5EF4-FFF2-40B4-BE49-F238E27FC236}">
                  <a16:creationId xmlns:a16="http://schemas.microsoft.com/office/drawing/2014/main" id="{1ED87509-94BA-0720-C563-8450750D41E8}"/>
                </a:ext>
              </a:extLst>
            </p:cNvPr>
            <p:cNvSpPr/>
            <p:nvPr/>
          </p:nvSpPr>
          <p:spPr>
            <a:xfrm>
              <a:off x="2136120"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8" name="îṡlíďé">
              <a:extLst>
                <a:ext uri="{FF2B5EF4-FFF2-40B4-BE49-F238E27FC236}">
                  <a16:creationId xmlns:a16="http://schemas.microsoft.com/office/drawing/2014/main" id="{CDE62F30-F109-5316-5346-7D85FA0F806C}"/>
                </a:ext>
              </a:extLst>
            </p:cNvPr>
            <p:cNvSpPr/>
            <p:nvPr/>
          </p:nvSpPr>
          <p:spPr>
            <a:xfrm>
              <a:off x="2136120"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9" name="íṩ1idè">
              <a:extLst>
                <a:ext uri="{FF2B5EF4-FFF2-40B4-BE49-F238E27FC236}">
                  <a16:creationId xmlns:a16="http://schemas.microsoft.com/office/drawing/2014/main" id="{5425878A-F057-0B5E-DB03-49BEE05FE687}"/>
                </a:ext>
              </a:extLst>
            </p:cNvPr>
            <p:cNvSpPr/>
            <p:nvPr/>
          </p:nvSpPr>
          <p:spPr>
            <a:xfrm>
              <a:off x="2136120"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50" name="iṧlidè">
              <a:extLst>
                <a:ext uri="{FF2B5EF4-FFF2-40B4-BE49-F238E27FC236}">
                  <a16:creationId xmlns:a16="http://schemas.microsoft.com/office/drawing/2014/main" id="{FC9431C8-CC38-2DA2-AFAE-9A49BC73D1BB}"/>
                </a:ext>
              </a:extLst>
            </p:cNvPr>
            <p:cNvSpPr/>
            <p:nvPr/>
          </p:nvSpPr>
          <p:spPr>
            <a:xfrm>
              <a:off x="2136120"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51" name="i$ḷîďê">
              <a:extLst>
                <a:ext uri="{FF2B5EF4-FFF2-40B4-BE49-F238E27FC236}">
                  <a16:creationId xmlns:a16="http://schemas.microsoft.com/office/drawing/2014/main" id="{7467EBCA-66AC-330B-F791-BE746EB898C9}"/>
                </a:ext>
              </a:extLst>
            </p:cNvPr>
            <p:cNvSpPr/>
            <p:nvPr/>
          </p:nvSpPr>
          <p:spPr>
            <a:xfrm>
              <a:off x="2136120"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87"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hemeOverride" Target="../theme/themeOverride1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themeOverride" Target="../theme/themeOverride11.xml"/><Relationship Id="rId4"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hyperlink" Target="http://www.islide.cc/"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hemeOverride" Target="../theme/themeOverride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themeOverride" Target="../theme/themeOverride5.xml"/><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themeOverride" Target="../theme/themeOverride6.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hemeOverride" Target="../theme/themeOverride7.xml"/><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ṧḻïḑé"/>
        <p:cNvGrpSpPr/>
        <p:nvPr/>
      </p:nvGrpSpPr>
      <p:grpSpPr>
        <a:xfrm>
          <a:off x="0" y="0"/>
          <a:ext cx="0" cy="0"/>
          <a:chOff x="0" y="0"/>
          <a:chExt cx="0" cy="0"/>
        </a:xfrm>
      </p:grpSpPr>
      <p:sp>
        <p:nvSpPr>
          <p:cNvPr id="9" name="îş1îḓè">
            <a:extLst>
              <a:ext uri="{FF2B5EF4-FFF2-40B4-BE49-F238E27FC236}">
                <a16:creationId xmlns:a16="http://schemas.microsoft.com/office/drawing/2014/main" id="{6C2532AA-A647-48FF-8A25-36777AF5B18D}"/>
              </a:ext>
            </a:extLst>
          </p:cNvPr>
          <p:cNvSpPr>
            <a:spLocks noGrp="1"/>
          </p:cNvSpPr>
          <p:nvPr>
            <p:ph type="ctrTitle"/>
          </p:nvPr>
        </p:nvSpPr>
        <p:spPr>
          <a:xfrm>
            <a:off x="660400" y="1844678"/>
            <a:ext cx="7287000" cy="1633524"/>
          </a:xfrm>
        </p:spPr>
        <p:txBody>
          <a:bodyPr/>
          <a:lstStyle/>
          <a:p>
            <a:pPr>
              <a:lnSpc>
                <a:spcPct val="150000"/>
              </a:lnSpc>
            </a:pPr>
            <a:r>
              <a:rPr lang="en-US" altLang="zh-CN" sz="2800" dirty="0">
                <a:solidFill>
                  <a:srgbClr val="DBFE87"/>
                </a:solidFill>
              </a:rPr>
              <a:t>Browser Extension</a:t>
            </a:r>
            <a:br>
              <a:rPr lang="en-GB" altLang="zh-CN" dirty="0">
                <a:solidFill>
                  <a:srgbClr val="DBFE87"/>
                </a:solidFill>
              </a:rPr>
            </a:br>
            <a:r>
              <a:rPr lang="zh-CN" altLang="en-US" sz="4400" dirty="0">
                <a:solidFill>
                  <a:srgbClr val="DBFE87"/>
                </a:solidFill>
              </a:rPr>
              <a:t>浏览器插件 </a:t>
            </a:r>
            <a:r>
              <a:rPr lang="zh-CN" altLang="en-US" sz="4400" dirty="0"/>
              <a:t>探索与应用</a:t>
            </a:r>
            <a:endParaRPr lang="zh-CN" altLang="en-US" dirty="0"/>
          </a:p>
        </p:txBody>
      </p:sp>
      <p:sp>
        <p:nvSpPr>
          <p:cNvPr id="10" name="iṩľíḑé">
            <a:extLst>
              <a:ext uri="{FF2B5EF4-FFF2-40B4-BE49-F238E27FC236}">
                <a16:creationId xmlns:a16="http://schemas.microsoft.com/office/drawing/2014/main" id="{0102F8CF-8DD3-43E5-B521-501A3CF124F9}"/>
              </a:ext>
            </a:extLst>
          </p:cNvPr>
          <p:cNvSpPr>
            <a:spLocks noGrp="1"/>
          </p:cNvSpPr>
          <p:nvPr>
            <p:ph type="subTitle" idx="1"/>
          </p:nvPr>
        </p:nvSpPr>
        <p:spPr>
          <a:xfrm>
            <a:off x="4792980" y="4139135"/>
            <a:ext cx="1670311" cy="568082"/>
          </a:xfrm>
        </p:spPr>
        <p:txBody>
          <a:bodyPr/>
          <a:lstStyle/>
          <a:p>
            <a:pPr algn="ctr"/>
            <a:r>
              <a:rPr lang="zh-CN" altLang="en-US" dirty="0"/>
              <a:t>主讲：</a:t>
            </a:r>
            <a:r>
              <a:rPr lang="zh-CN" altLang="en-US" b="1" dirty="0"/>
              <a:t>勾鑫宇</a:t>
            </a:r>
            <a:endParaRPr lang="en-GB" altLang="zh-CN" b="1" dirty="0"/>
          </a:p>
        </p:txBody>
      </p:sp>
    </p:spTree>
    <p:custDataLst>
      <p:tags r:id="rId2"/>
    </p:custDataLst>
    <p:extLst>
      <p:ext uri="{BB962C8B-B14F-4D97-AF65-F5344CB8AC3E}">
        <p14:creationId xmlns:p14="http://schemas.microsoft.com/office/powerpoint/2010/main" val="14214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îṧļîḋè"/>
        <p:cNvGrpSpPr/>
        <p:nvPr/>
      </p:nvGrpSpPr>
      <p:grpSpPr>
        <a:xfrm>
          <a:off x="0" y="0"/>
          <a:ext cx="0" cy="0"/>
          <a:chOff x="0" y="0"/>
          <a:chExt cx="0" cy="0"/>
        </a:xfrm>
      </p:grpSpPr>
      <p:sp>
        <p:nvSpPr>
          <p:cNvPr id="3" name="iṧḻidê">
            <a:extLst>
              <a:ext uri="{FF2B5EF4-FFF2-40B4-BE49-F238E27FC236}">
                <a16:creationId xmlns:a16="http://schemas.microsoft.com/office/drawing/2014/main" id="{66543AB4-B282-0268-0766-E9BBB5799637}"/>
              </a:ext>
            </a:extLst>
          </p:cNvPr>
          <p:cNvSpPr>
            <a:spLocks noGrp="1"/>
          </p:cNvSpPr>
          <p:nvPr>
            <p:ph type="sldNum" sz="quarter" idx="12"/>
          </p:nvPr>
        </p:nvSpPr>
        <p:spPr/>
        <p:txBody>
          <a:bodyPr/>
          <a:lstStyle/>
          <a:p>
            <a:fld id="{7F65B630-C7FF-41C0-9923-C5E5E29EED81}" type="slidenum">
              <a:rPr lang="zh-CN" altLang="en-US" smtClean="0"/>
              <a:t>10</a:t>
            </a:fld>
            <a:endParaRPr lang="zh-CN" altLang="en-US"/>
          </a:p>
        </p:txBody>
      </p:sp>
      <p:graphicFrame>
        <p:nvGraphicFramePr>
          <p:cNvPr id="4" name="îsļîďé">
            <a:extLst>
              <a:ext uri="{FF2B5EF4-FFF2-40B4-BE49-F238E27FC236}">
                <a16:creationId xmlns:a16="http://schemas.microsoft.com/office/drawing/2014/main" id="{C82DA415-97E3-17BA-142A-3C913AB3BD38}"/>
              </a:ext>
            </a:extLst>
          </p:cNvPr>
          <p:cNvGraphicFramePr>
            <a:graphicFrameLocks noGrp="1"/>
          </p:cNvGraphicFramePr>
          <p:nvPr/>
        </p:nvGraphicFramePr>
        <p:xfrm>
          <a:off x="660399" y="2652954"/>
          <a:ext cx="10858503" cy="3481145"/>
        </p:xfrm>
        <a:graphic>
          <a:graphicData uri="http://schemas.openxmlformats.org/drawingml/2006/table">
            <a:tbl>
              <a:tblPr firstRow="1" bandRow="1">
                <a:tableStyleId>{E8034E78-7F5D-4C2E-B375-FC64B27BC917}</a:tableStyleId>
              </a:tblPr>
              <a:tblGrid>
                <a:gridCol w="2312898">
                  <a:extLst>
                    <a:ext uri="{9D8B030D-6E8A-4147-A177-3AD203B41FA5}">
                      <a16:colId xmlns:a16="http://schemas.microsoft.com/office/drawing/2014/main" val="3579902731"/>
                    </a:ext>
                  </a:extLst>
                </a:gridCol>
                <a:gridCol w="1156450">
                  <a:extLst>
                    <a:ext uri="{9D8B030D-6E8A-4147-A177-3AD203B41FA5}">
                      <a16:colId xmlns:a16="http://schemas.microsoft.com/office/drawing/2014/main" val="680975638"/>
                    </a:ext>
                  </a:extLst>
                </a:gridCol>
                <a:gridCol w="1156450">
                  <a:extLst>
                    <a:ext uri="{9D8B030D-6E8A-4147-A177-3AD203B41FA5}">
                      <a16:colId xmlns:a16="http://schemas.microsoft.com/office/drawing/2014/main" val="1297608295"/>
                    </a:ext>
                  </a:extLst>
                </a:gridCol>
                <a:gridCol w="1156450">
                  <a:extLst>
                    <a:ext uri="{9D8B030D-6E8A-4147-A177-3AD203B41FA5}">
                      <a16:colId xmlns:a16="http://schemas.microsoft.com/office/drawing/2014/main" val="768192573"/>
                    </a:ext>
                  </a:extLst>
                </a:gridCol>
                <a:gridCol w="1156450">
                  <a:extLst>
                    <a:ext uri="{9D8B030D-6E8A-4147-A177-3AD203B41FA5}">
                      <a16:colId xmlns:a16="http://schemas.microsoft.com/office/drawing/2014/main" val="2745812990"/>
                    </a:ext>
                  </a:extLst>
                </a:gridCol>
                <a:gridCol w="1156450">
                  <a:extLst>
                    <a:ext uri="{9D8B030D-6E8A-4147-A177-3AD203B41FA5}">
                      <a16:colId xmlns:a16="http://schemas.microsoft.com/office/drawing/2014/main" val="3916589406"/>
                    </a:ext>
                  </a:extLst>
                </a:gridCol>
                <a:gridCol w="1156450">
                  <a:extLst>
                    <a:ext uri="{9D8B030D-6E8A-4147-A177-3AD203B41FA5}">
                      <a16:colId xmlns:a16="http://schemas.microsoft.com/office/drawing/2014/main" val="836507354"/>
                    </a:ext>
                  </a:extLst>
                </a:gridCol>
                <a:gridCol w="1156450">
                  <a:extLst>
                    <a:ext uri="{9D8B030D-6E8A-4147-A177-3AD203B41FA5}">
                      <a16:colId xmlns:a16="http://schemas.microsoft.com/office/drawing/2014/main" val="544787424"/>
                    </a:ext>
                  </a:extLst>
                </a:gridCol>
                <a:gridCol w="450455">
                  <a:extLst>
                    <a:ext uri="{9D8B030D-6E8A-4147-A177-3AD203B41FA5}">
                      <a16:colId xmlns:a16="http://schemas.microsoft.com/office/drawing/2014/main" val="1027294950"/>
                    </a:ext>
                  </a:extLst>
                </a:gridCol>
              </a:tblGrid>
              <a:tr h="708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tx1"/>
                          </a:solidFill>
                        </a:rPr>
                        <a:t>Text</a:t>
                      </a:r>
                      <a:r>
                        <a:rPr lang="zh-CN" altLang="en-US" sz="1600" b="1" dirty="0">
                          <a:solidFill>
                            <a:schemeClr val="tx1"/>
                          </a:solidFill>
                        </a:rPr>
                        <a:t> </a:t>
                      </a:r>
                      <a:r>
                        <a:rPr lang="en-US" altLang="zh-CN" sz="1600" b="1" dirty="0">
                          <a:solidFill>
                            <a:schemeClr val="tx1"/>
                          </a:solidFill>
                        </a:rPr>
                        <a:t>here</a:t>
                      </a:r>
                    </a:p>
                  </a:txBody>
                  <a:tcPr anchor="ctr">
                    <a:solidFill>
                      <a:schemeClr val="tx2">
                        <a:alpha val="10000"/>
                      </a:schemeClr>
                    </a:solidFill>
                  </a:tcPr>
                </a:tc>
                <a:tc>
                  <a:txBody>
                    <a:bodyPr/>
                    <a:lstStyle/>
                    <a:p>
                      <a:pPr algn="ctr"/>
                      <a:r>
                        <a:rPr lang="en-GB" sz="1200" dirty="0">
                          <a:solidFill>
                            <a:schemeClr val="tx1"/>
                          </a:solidFill>
                        </a:rPr>
                        <a:t>01</a:t>
                      </a:r>
                    </a:p>
                  </a:txBody>
                  <a:tcPr anchor="ctr">
                    <a:solidFill>
                      <a:schemeClr val="tx2">
                        <a:alpha val="10000"/>
                      </a:schemeClr>
                    </a:solidFill>
                  </a:tcPr>
                </a:tc>
                <a:tc>
                  <a:txBody>
                    <a:bodyPr/>
                    <a:lstStyle/>
                    <a:p>
                      <a:pPr algn="ctr"/>
                      <a:r>
                        <a:rPr lang="en-GB" sz="1200" dirty="0">
                          <a:solidFill>
                            <a:schemeClr val="tx1"/>
                          </a:solidFill>
                        </a:rPr>
                        <a:t>02</a:t>
                      </a:r>
                    </a:p>
                  </a:txBody>
                  <a:tcPr anchor="ctr">
                    <a:solidFill>
                      <a:schemeClr val="tx2">
                        <a:alpha val="10000"/>
                      </a:schemeClr>
                    </a:solidFill>
                  </a:tcPr>
                </a:tc>
                <a:tc>
                  <a:txBody>
                    <a:bodyPr/>
                    <a:lstStyle/>
                    <a:p>
                      <a:pPr algn="ctr"/>
                      <a:r>
                        <a:rPr lang="en-GB" sz="1200" dirty="0">
                          <a:solidFill>
                            <a:schemeClr val="tx1"/>
                          </a:solidFill>
                        </a:rPr>
                        <a:t>03</a:t>
                      </a:r>
                    </a:p>
                  </a:txBody>
                  <a:tcPr anchor="ctr">
                    <a:solidFill>
                      <a:schemeClr val="tx2">
                        <a:alpha val="10000"/>
                      </a:schemeClr>
                    </a:solidFill>
                  </a:tcPr>
                </a:tc>
                <a:tc>
                  <a:txBody>
                    <a:bodyPr/>
                    <a:lstStyle/>
                    <a:p>
                      <a:pPr algn="ctr"/>
                      <a:r>
                        <a:rPr lang="en-GB" sz="1200" dirty="0">
                          <a:solidFill>
                            <a:schemeClr val="tx1"/>
                          </a:solidFill>
                        </a:rPr>
                        <a:t>04</a:t>
                      </a:r>
                    </a:p>
                  </a:txBody>
                  <a:tcPr anchor="ctr">
                    <a:solidFill>
                      <a:schemeClr val="tx2">
                        <a:alpha val="10000"/>
                      </a:schemeClr>
                    </a:solidFill>
                  </a:tcPr>
                </a:tc>
                <a:tc>
                  <a:txBody>
                    <a:bodyPr/>
                    <a:lstStyle/>
                    <a:p>
                      <a:pPr algn="ctr"/>
                      <a:r>
                        <a:rPr lang="en-GB" sz="1200" dirty="0">
                          <a:solidFill>
                            <a:schemeClr val="tx1"/>
                          </a:solidFill>
                        </a:rPr>
                        <a:t>05</a:t>
                      </a:r>
                    </a:p>
                  </a:txBody>
                  <a:tcPr anchor="ctr">
                    <a:solidFill>
                      <a:schemeClr val="tx2">
                        <a:alpha val="10000"/>
                      </a:schemeClr>
                    </a:solidFill>
                  </a:tcPr>
                </a:tc>
                <a:tc>
                  <a:txBody>
                    <a:bodyPr/>
                    <a:lstStyle/>
                    <a:p>
                      <a:pPr algn="ctr"/>
                      <a:r>
                        <a:rPr lang="en-GB" sz="1200" dirty="0">
                          <a:solidFill>
                            <a:schemeClr val="tx1"/>
                          </a:solidFill>
                        </a:rPr>
                        <a:t>06</a:t>
                      </a:r>
                    </a:p>
                  </a:txBody>
                  <a:tcPr anchor="ctr">
                    <a:solidFill>
                      <a:schemeClr val="tx2">
                        <a:alpha val="10000"/>
                      </a:schemeClr>
                    </a:solidFill>
                  </a:tcPr>
                </a:tc>
                <a:tc>
                  <a:txBody>
                    <a:bodyPr/>
                    <a:lstStyle/>
                    <a:p>
                      <a:pPr algn="ctr"/>
                      <a:r>
                        <a:rPr lang="en-GB" sz="1200" dirty="0">
                          <a:solidFill>
                            <a:schemeClr val="tx1"/>
                          </a:solidFill>
                        </a:rPr>
                        <a:t>07</a:t>
                      </a:r>
                    </a:p>
                  </a:txBody>
                  <a:tcPr anchor="ctr">
                    <a:solidFill>
                      <a:schemeClr val="tx2">
                        <a:alpha val="10000"/>
                      </a:schemeClr>
                    </a:solidFill>
                  </a:tcPr>
                </a:tc>
                <a:tc>
                  <a:txBody>
                    <a:bodyPr/>
                    <a:lstStyle/>
                    <a:p>
                      <a:pPr algn="ctr"/>
                      <a:r>
                        <a:rPr lang="en-GB" sz="1200" dirty="0">
                          <a:solidFill>
                            <a:schemeClr val="tx1"/>
                          </a:solidFill>
                        </a:rPr>
                        <a:t>08</a:t>
                      </a:r>
                    </a:p>
                  </a:txBody>
                  <a:tcPr anchor="ctr">
                    <a:solidFill>
                      <a:schemeClr val="tx2">
                        <a:alpha val="10000"/>
                      </a:schemeClr>
                    </a:solidFill>
                  </a:tcPr>
                </a:tc>
                <a:extLst>
                  <a:ext uri="{0D108BD9-81ED-4DB2-BD59-A6C34878D82A}">
                    <a16:rowId xmlns:a16="http://schemas.microsoft.com/office/drawing/2014/main" val="2617463237"/>
                  </a:ext>
                </a:extLst>
              </a:tr>
              <a:tr h="693064">
                <a:tc>
                  <a:txBody>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altLang="zh-CN" sz="1000" b="1" u="none" strike="noStrike" kern="1200" cap="none" spc="0" normalizeH="0" baseline="0" noProof="0" dirty="0">
                          <a:ln>
                            <a:noFill/>
                          </a:ln>
                          <a:solidFill>
                            <a:schemeClr val="bg1"/>
                          </a:solidFill>
                          <a:effectLst/>
                          <a:uLnTx/>
                          <a:uFillTx/>
                        </a:rPr>
                        <a:t>Supporting text here.</a:t>
                      </a:r>
                      <a:endParaRPr kumimoji="0" lang="en-US" altLang="zh-CN" sz="1000" b="1"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1"/>
                    </a:solidFill>
                  </a:tcPr>
                </a:tc>
                <a:extLst>
                  <a:ext uri="{0D108BD9-81ED-4DB2-BD59-A6C34878D82A}">
                    <a16:rowId xmlns:a16="http://schemas.microsoft.com/office/drawing/2014/main" val="1392265853"/>
                  </a:ext>
                </a:extLst>
              </a:tr>
              <a:tr h="693064">
                <a:tc>
                  <a:txBody>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altLang="zh-CN" sz="1000" b="1" u="none" strike="noStrike" kern="1200" cap="none" spc="0" normalizeH="0" baseline="0" noProof="0" dirty="0">
                          <a:ln>
                            <a:noFill/>
                          </a:ln>
                          <a:solidFill>
                            <a:schemeClr val="tx1"/>
                          </a:solidFill>
                          <a:effectLst/>
                          <a:uLnTx/>
                          <a:uFillTx/>
                        </a:rPr>
                        <a:t>Supporting text here.</a:t>
                      </a:r>
                      <a:endParaRPr kumimoji="0" lang="en-US" altLang="zh-CN" sz="1000" b="1"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extLst>
                  <a:ext uri="{0D108BD9-81ED-4DB2-BD59-A6C34878D82A}">
                    <a16:rowId xmlns:a16="http://schemas.microsoft.com/office/drawing/2014/main" val="3191231859"/>
                  </a:ext>
                </a:extLst>
              </a:tr>
              <a:tr h="693064">
                <a:tc>
                  <a:txBody>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altLang="zh-CN" sz="1000" b="1" u="none" strike="noStrike" kern="1200" cap="none" spc="0" normalizeH="0" baseline="0" noProof="0" dirty="0">
                          <a:ln>
                            <a:noFill/>
                          </a:ln>
                          <a:solidFill>
                            <a:schemeClr val="bg1"/>
                          </a:solidFill>
                          <a:effectLst/>
                          <a:uLnTx/>
                          <a:uFillTx/>
                        </a:rPr>
                        <a:t>Supporting text here.</a:t>
                      </a:r>
                      <a:endParaRPr kumimoji="0" lang="en-US" altLang="zh-CN" sz="1000" b="1"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bg1"/>
                          </a:solidFill>
                          <a:effectLst/>
                          <a:uLnTx/>
                          <a:uFillTx/>
                        </a:rPr>
                        <a:t>…</a:t>
                      </a:r>
                      <a:endParaRPr kumimoji="0" lang="en-GB" sz="1200" b="0" i="0" u="none" strike="noStrike" kern="1200" cap="none" spc="0" normalizeH="0" baseline="0" noProof="0" dirty="0">
                        <a:ln>
                          <a:noFill/>
                        </a:ln>
                        <a:solidFill>
                          <a:schemeClr val="bg1"/>
                        </a:solidFill>
                        <a:effectLst/>
                        <a:uLnTx/>
                        <a:uFillTx/>
                        <a:latin typeface="Arial"/>
                        <a:ea typeface="微软雅黑"/>
                        <a:cs typeface="+mn-cs"/>
                      </a:endParaRPr>
                    </a:p>
                  </a:txBody>
                  <a:tcPr anchor="ctr">
                    <a:solidFill>
                      <a:schemeClr val="accent2"/>
                    </a:solidFill>
                  </a:tcPr>
                </a:tc>
                <a:extLst>
                  <a:ext uri="{0D108BD9-81ED-4DB2-BD59-A6C34878D82A}">
                    <a16:rowId xmlns:a16="http://schemas.microsoft.com/office/drawing/2014/main" val="602431115"/>
                  </a:ext>
                </a:extLst>
              </a:tr>
              <a:tr h="693064">
                <a:tc>
                  <a:txBody>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altLang="zh-CN" sz="1000" b="1" u="none" strike="noStrike" kern="1200" cap="none" spc="0" normalizeH="0" baseline="0" noProof="0" dirty="0">
                          <a:ln>
                            <a:noFill/>
                          </a:ln>
                          <a:solidFill>
                            <a:schemeClr val="tx1"/>
                          </a:solidFill>
                          <a:effectLst/>
                          <a:uLnTx/>
                          <a:uFillTx/>
                        </a:rPr>
                        <a:t>Supporting text here.</a:t>
                      </a:r>
                      <a:endParaRPr kumimoji="0" lang="en-US" altLang="zh-CN" sz="1000" b="1"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u="none" strike="noStrike" kern="1200" cap="none" spc="0" normalizeH="0" baseline="0" noProof="0" dirty="0">
                          <a:ln>
                            <a:noFill/>
                          </a:ln>
                          <a:solidFill>
                            <a:schemeClr val="tx1"/>
                          </a:solidFill>
                          <a:effectLst/>
                          <a:uLnTx/>
                          <a:uFillTx/>
                        </a:rPr>
                        <a:t>…</a:t>
                      </a:r>
                      <a:endParaRPr kumimoji="0" lang="en-GB" sz="1200" b="0" i="0" u="none" strike="noStrike" kern="1200" cap="none" spc="0" normalizeH="0" baseline="0" noProof="0" dirty="0">
                        <a:ln>
                          <a:noFill/>
                        </a:ln>
                        <a:solidFill>
                          <a:schemeClr val="tx1"/>
                        </a:solidFill>
                        <a:effectLst/>
                        <a:uLnTx/>
                        <a:uFillTx/>
                        <a:latin typeface="Arial"/>
                        <a:ea typeface="微软雅黑"/>
                        <a:cs typeface="+mn-cs"/>
                      </a:endParaRPr>
                    </a:p>
                  </a:txBody>
                  <a:tcPr anchor="ctr">
                    <a:solidFill>
                      <a:schemeClr val="tx2">
                        <a:alpha val="10000"/>
                      </a:schemeClr>
                    </a:solidFill>
                  </a:tcPr>
                </a:tc>
                <a:extLst>
                  <a:ext uri="{0D108BD9-81ED-4DB2-BD59-A6C34878D82A}">
                    <a16:rowId xmlns:a16="http://schemas.microsoft.com/office/drawing/2014/main" val="4176313444"/>
                  </a:ext>
                </a:extLst>
              </a:tr>
            </a:tbl>
          </a:graphicData>
        </a:graphic>
      </p:graphicFrame>
      <p:grpSp>
        <p:nvGrpSpPr>
          <p:cNvPr id="6" name="isḷïḋé">
            <a:extLst>
              <a:ext uri="{FF2B5EF4-FFF2-40B4-BE49-F238E27FC236}">
                <a16:creationId xmlns:a16="http://schemas.microsoft.com/office/drawing/2014/main" id="{7A214C63-414F-9556-3D08-64F9A1BBEB7A}"/>
              </a:ext>
            </a:extLst>
          </p:cNvPr>
          <p:cNvGrpSpPr/>
          <p:nvPr/>
        </p:nvGrpSpPr>
        <p:grpSpPr>
          <a:xfrm>
            <a:off x="5782734" y="1429871"/>
            <a:ext cx="5380566" cy="749300"/>
            <a:chOff x="6138334" y="4998571"/>
            <a:chExt cx="5380566" cy="749300"/>
          </a:xfrm>
        </p:grpSpPr>
        <p:sp>
          <p:nvSpPr>
            <p:cNvPr id="7" name="iś1iḓe">
              <a:extLst>
                <a:ext uri="{FF2B5EF4-FFF2-40B4-BE49-F238E27FC236}">
                  <a16:creationId xmlns:a16="http://schemas.microsoft.com/office/drawing/2014/main" id="{9400FB4D-FF7F-E772-379D-5613DF23AF0F}"/>
                </a:ext>
              </a:extLst>
            </p:cNvPr>
            <p:cNvSpPr/>
            <p:nvPr/>
          </p:nvSpPr>
          <p:spPr>
            <a:xfrm>
              <a:off x="8877300" y="4998571"/>
              <a:ext cx="2641600" cy="749300"/>
            </a:xfrm>
            <a:prstGeom prst="rect">
              <a:avLst/>
            </a:pr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îṩ1îḍè">
              <a:extLst>
                <a:ext uri="{FF2B5EF4-FFF2-40B4-BE49-F238E27FC236}">
                  <a16:creationId xmlns:a16="http://schemas.microsoft.com/office/drawing/2014/main" id="{9063DB8A-A2B8-100A-B41E-F7664E6364B2}"/>
                </a:ext>
              </a:extLst>
            </p:cNvPr>
            <p:cNvSpPr txBox="1"/>
            <p:nvPr/>
          </p:nvSpPr>
          <p:spPr>
            <a:xfrm>
              <a:off x="9645928" y="5334235"/>
              <a:ext cx="889987" cy="369332"/>
            </a:xfrm>
            <a:prstGeom prst="rect">
              <a:avLst/>
            </a:prstGeom>
            <a:noFill/>
          </p:spPr>
          <p:txBody>
            <a:bodyPr wrap="none" rtlCol="0">
              <a:spAutoFit/>
            </a:bodyPr>
            <a:lstStyle/>
            <a:p>
              <a:r>
                <a:rPr lang="en-GB" altLang="zh-CN" b="1" dirty="0">
                  <a:solidFill>
                    <a:schemeClr val="accent2"/>
                  </a:solidFill>
                </a:rPr>
                <a:t>1,905k</a:t>
              </a:r>
              <a:endParaRPr lang="en-GB" b="1" dirty="0">
                <a:solidFill>
                  <a:schemeClr val="accent2"/>
                </a:solidFill>
              </a:endParaRPr>
            </a:p>
          </p:txBody>
        </p:sp>
        <p:sp>
          <p:nvSpPr>
            <p:cNvPr id="9" name="ísļïḍè">
              <a:extLst>
                <a:ext uri="{FF2B5EF4-FFF2-40B4-BE49-F238E27FC236}">
                  <a16:creationId xmlns:a16="http://schemas.microsoft.com/office/drawing/2014/main" id="{7D7481BE-D8F9-5769-0D7C-E31FA59C37B9}"/>
                </a:ext>
              </a:extLst>
            </p:cNvPr>
            <p:cNvSpPr txBox="1"/>
            <p:nvPr/>
          </p:nvSpPr>
          <p:spPr>
            <a:xfrm>
              <a:off x="9645928" y="5083520"/>
              <a:ext cx="1734770" cy="276999"/>
            </a:xfrm>
            <a:prstGeom prst="rect">
              <a:avLst/>
            </a:prstGeom>
            <a:noFill/>
          </p:spPr>
          <p:txBody>
            <a:bodyPr wrap="none" rtlCol="0">
              <a:spAutoFit/>
            </a:bodyPr>
            <a:lstStyle/>
            <a:p>
              <a:r>
                <a:rPr lang="en-US" altLang="zh-CN" sz="1200" b="1" dirty="0"/>
                <a:t>Supporting text here.</a:t>
              </a:r>
            </a:p>
          </p:txBody>
        </p:sp>
        <p:sp>
          <p:nvSpPr>
            <p:cNvPr id="10" name="íSḻidé">
              <a:extLst>
                <a:ext uri="{FF2B5EF4-FFF2-40B4-BE49-F238E27FC236}">
                  <a16:creationId xmlns:a16="http://schemas.microsoft.com/office/drawing/2014/main" id="{80D9A8D6-8760-B790-DEF9-959D5A7A7D3E}"/>
                </a:ext>
              </a:extLst>
            </p:cNvPr>
            <p:cNvSpPr/>
            <p:nvPr/>
          </p:nvSpPr>
          <p:spPr>
            <a:xfrm>
              <a:off x="9042678" y="5151111"/>
              <a:ext cx="444222" cy="444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1" name="í$ḻîdè">
              <a:extLst>
                <a:ext uri="{FF2B5EF4-FFF2-40B4-BE49-F238E27FC236}">
                  <a16:creationId xmlns:a16="http://schemas.microsoft.com/office/drawing/2014/main" id="{3A5A9C8C-3EBF-4778-B358-CCE78826BC73}"/>
                </a:ext>
              </a:extLst>
            </p:cNvPr>
            <p:cNvSpPr>
              <a:spLocks noChangeAspect="1"/>
            </p:cNvSpPr>
            <p:nvPr/>
          </p:nvSpPr>
          <p:spPr bwMode="auto">
            <a:xfrm>
              <a:off x="9162009" y="5288794"/>
              <a:ext cx="205561" cy="168853"/>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iṧľiḑê">
              <a:extLst>
                <a:ext uri="{FF2B5EF4-FFF2-40B4-BE49-F238E27FC236}">
                  <a16:creationId xmlns:a16="http://schemas.microsoft.com/office/drawing/2014/main" id="{92D59D5C-6B2A-E55B-579F-FF87F5AD51EE}"/>
                </a:ext>
              </a:extLst>
            </p:cNvPr>
            <p:cNvSpPr/>
            <p:nvPr/>
          </p:nvSpPr>
          <p:spPr>
            <a:xfrm>
              <a:off x="6138334" y="4998571"/>
              <a:ext cx="2641600" cy="749300"/>
            </a:xfrm>
            <a:prstGeom prst="rect">
              <a:avLst/>
            </a:pr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is1îḍé">
              <a:extLst>
                <a:ext uri="{FF2B5EF4-FFF2-40B4-BE49-F238E27FC236}">
                  <a16:creationId xmlns:a16="http://schemas.microsoft.com/office/drawing/2014/main" id="{3B06725E-E17D-3BB2-017A-7F893E36F97F}"/>
                </a:ext>
              </a:extLst>
            </p:cNvPr>
            <p:cNvSpPr txBox="1"/>
            <p:nvPr/>
          </p:nvSpPr>
          <p:spPr>
            <a:xfrm>
              <a:off x="6906962" y="5334235"/>
              <a:ext cx="889987" cy="369332"/>
            </a:xfrm>
            <a:prstGeom prst="rect">
              <a:avLst/>
            </a:prstGeom>
            <a:noFill/>
          </p:spPr>
          <p:txBody>
            <a:bodyPr wrap="none" rtlCol="0">
              <a:spAutoFit/>
            </a:bodyPr>
            <a:lstStyle/>
            <a:p>
              <a:r>
                <a:rPr lang="en-GB" altLang="zh-CN" b="1" dirty="0">
                  <a:solidFill>
                    <a:schemeClr val="accent1"/>
                  </a:solidFill>
                </a:rPr>
                <a:t>4,835k</a:t>
              </a:r>
              <a:endParaRPr lang="en-GB" b="1" dirty="0">
                <a:solidFill>
                  <a:schemeClr val="accent1"/>
                </a:solidFill>
              </a:endParaRPr>
            </a:p>
          </p:txBody>
        </p:sp>
        <p:sp>
          <p:nvSpPr>
            <p:cNvPr id="14" name="îSḷíḍê">
              <a:extLst>
                <a:ext uri="{FF2B5EF4-FFF2-40B4-BE49-F238E27FC236}">
                  <a16:creationId xmlns:a16="http://schemas.microsoft.com/office/drawing/2014/main" id="{4BBF85F9-D329-C7D3-44E1-89ECAAC3DF0B}"/>
                </a:ext>
              </a:extLst>
            </p:cNvPr>
            <p:cNvSpPr txBox="1"/>
            <p:nvPr/>
          </p:nvSpPr>
          <p:spPr>
            <a:xfrm>
              <a:off x="6906962" y="5083520"/>
              <a:ext cx="1734770" cy="276999"/>
            </a:xfrm>
            <a:prstGeom prst="rect">
              <a:avLst/>
            </a:prstGeom>
            <a:noFill/>
          </p:spPr>
          <p:txBody>
            <a:bodyPr wrap="none" rtlCol="0">
              <a:spAutoFit/>
            </a:bodyPr>
            <a:lstStyle/>
            <a:p>
              <a:r>
                <a:rPr lang="en-US" altLang="zh-CN" sz="1200" b="1" dirty="0"/>
                <a:t>Supporting text here.</a:t>
              </a:r>
            </a:p>
          </p:txBody>
        </p:sp>
        <p:sp>
          <p:nvSpPr>
            <p:cNvPr id="15" name="isḷíḑè">
              <a:extLst>
                <a:ext uri="{FF2B5EF4-FFF2-40B4-BE49-F238E27FC236}">
                  <a16:creationId xmlns:a16="http://schemas.microsoft.com/office/drawing/2014/main" id="{5714E111-8412-9424-D056-5C59804962C9}"/>
                </a:ext>
              </a:extLst>
            </p:cNvPr>
            <p:cNvSpPr/>
            <p:nvPr/>
          </p:nvSpPr>
          <p:spPr>
            <a:xfrm>
              <a:off x="6303712" y="5151111"/>
              <a:ext cx="444222" cy="444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îSlíḓè">
              <a:extLst>
                <a:ext uri="{FF2B5EF4-FFF2-40B4-BE49-F238E27FC236}">
                  <a16:creationId xmlns:a16="http://schemas.microsoft.com/office/drawing/2014/main" id="{1DE2B1C9-4B3C-FD76-CC04-9895B132A21B}"/>
                </a:ext>
              </a:extLst>
            </p:cNvPr>
            <p:cNvSpPr>
              <a:spLocks noChangeAspect="1"/>
            </p:cNvSpPr>
            <p:nvPr/>
          </p:nvSpPr>
          <p:spPr bwMode="auto">
            <a:xfrm>
              <a:off x="6423042" y="5303137"/>
              <a:ext cx="205561" cy="163687"/>
            </a:xfrm>
            <a:custGeom>
              <a:avLst/>
              <a:gdLst>
                <a:gd name="connsiteX0" fmla="*/ 515342 w 514350"/>
                <a:gd name="connsiteY0" fmla="*/ 621 h 409575"/>
                <a:gd name="connsiteX1" fmla="*/ 515342 w 514350"/>
                <a:gd name="connsiteY1" fmla="*/ 353046 h 409575"/>
                <a:gd name="connsiteX2" fmla="*/ 192159 w 514350"/>
                <a:gd name="connsiteY2" fmla="*/ 353046 h 409575"/>
                <a:gd name="connsiteX3" fmla="*/ 115387 w 514350"/>
                <a:gd name="connsiteY3" fmla="*/ 410196 h 409575"/>
                <a:gd name="connsiteX4" fmla="*/ 115387 w 514350"/>
                <a:gd name="connsiteY4" fmla="*/ 353046 h 409575"/>
                <a:gd name="connsiteX5" fmla="*/ 992 w 514350"/>
                <a:gd name="connsiteY5" fmla="*/ 353046 h 409575"/>
                <a:gd name="connsiteX6" fmla="*/ 992 w 514350"/>
                <a:gd name="connsiteY6" fmla="*/ 621 h 409575"/>
                <a:gd name="connsiteX7" fmla="*/ 515342 w 514350"/>
                <a:gd name="connsiteY7" fmla="*/ 621 h 409575"/>
                <a:gd name="connsiteX8" fmla="*/ 124817 w 514350"/>
                <a:gd name="connsiteY8" fmla="*/ 143496 h 409575"/>
                <a:gd name="connsiteX9" fmla="*/ 91480 w 514350"/>
                <a:gd name="connsiteY9" fmla="*/ 176834 h 409575"/>
                <a:gd name="connsiteX10" fmla="*/ 124817 w 514350"/>
                <a:gd name="connsiteY10" fmla="*/ 210171 h 409575"/>
                <a:gd name="connsiteX11" fmla="*/ 158155 w 514350"/>
                <a:gd name="connsiteY11" fmla="*/ 176834 h 409575"/>
                <a:gd name="connsiteX12" fmla="*/ 124817 w 514350"/>
                <a:gd name="connsiteY12" fmla="*/ 143496 h 409575"/>
                <a:gd name="connsiteX13" fmla="*/ 258167 w 514350"/>
                <a:gd name="connsiteY13" fmla="*/ 143496 h 409575"/>
                <a:gd name="connsiteX14" fmla="*/ 224830 w 514350"/>
                <a:gd name="connsiteY14" fmla="*/ 176834 h 409575"/>
                <a:gd name="connsiteX15" fmla="*/ 258167 w 514350"/>
                <a:gd name="connsiteY15" fmla="*/ 210171 h 409575"/>
                <a:gd name="connsiteX16" fmla="*/ 291505 w 514350"/>
                <a:gd name="connsiteY16" fmla="*/ 176834 h 409575"/>
                <a:gd name="connsiteX17" fmla="*/ 258167 w 514350"/>
                <a:gd name="connsiteY17" fmla="*/ 143496 h 409575"/>
                <a:gd name="connsiteX18" fmla="*/ 391517 w 514350"/>
                <a:gd name="connsiteY18" fmla="*/ 143496 h 409575"/>
                <a:gd name="connsiteX19" fmla="*/ 358180 w 514350"/>
                <a:gd name="connsiteY19" fmla="*/ 176834 h 409575"/>
                <a:gd name="connsiteX20" fmla="*/ 391517 w 514350"/>
                <a:gd name="connsiteY20" fmla="*/ 210171 h 409575"/>
                <a:gd name="connsiteX21" fmla="*/ 424855 w 514350"/>
                <a:gd name="connsiteY21" fmla="*/ 176834 h 409575"/>
                <a:gd name="connsiteX22" fmla="*/ 391517 w 514350"/>
                <a:gd name="connsiteY22"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4350" h="409575">
                  <a:moveTo>
                    <a:pt x="515342" y="621"/>
                  </a:moveTo>
                  <a:lnTo>
                    <a:pt x="515342" y="353046"/>
                  </a:lnTo>
                  <a:lnTo>
                    <a:pt x="192159" y="353046"/>
                  </a:lnTo>
                  <a:lnTo>
                    <a:pt x="115387" y="410196"/>
                  </a:lnTo>
                  <a:lnTo>
                    <a:pt x="115387" y="353046"/>
                  </a:lnTo>
                  <a:lnTo>
                    <a:pt x="992" y="353046"/>
                  </a:lnTo>
                  <a:lnTo>
                    <a:pt x="992" y="621"/>
                  </a:lnTo>
                  <a:lnTo>
                    <a:pt x="515342"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7" name="íSlïḍé">
            <a:extLst>
              <a:ext uri="{FF2B5EF4-FFF2-40B4-BE49-F238E27FC236}">
                <a16:creationId xmlns:a16="http://schemas.microsoft.com/office/drawing/2014/main" id="{99DC4593-3930-7CF4-D4E3-3B2462804754}"/>
              </a:ext>
            </a:extLst>
          </p:cNvPr>
          <p:cNvSpPr txBox="1">
            <a:spLocks/>
          </p:cNvSpPr>
          <p:nvPr/>
        </p:nvSpPr>
        <p:spPr>
          <a:xfrm>
            <a:off x="666750" y="13819"/>
            <a:ext cx="10858500" cy="1028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zh-CN" altLang="en-US" sz="2800" b="1" kern="1200">
                <a:solidFill>
                  <a:schemeClr val="accent2"/>
                </a:solidFill>
                <a:latin typeface="+mj-lt"/>
                <a:ea typeface="+mj-ea"/>
                <a:cs typeface="+mj-cs"/>
              </a:defRPr>
            </a:lvl1pPr>
          </a:lstStyle>
          <a:p>
            <a:r>
              <a:rPr lang="en-GB" altLang="zh-CN" dirty="0"/>
              <a:t>Use "Title Only" Layout</a:t>
            </a:r>
            <a:endParaRPr lang="en-GB" dirty="0"/>
          </a:p>
        </p:txBody>
      </p:sp>
    </p:spTree>
    <p:custDataLst>
      <p:tags r:id="rId2"/>
    </p:custDataLst>
    <p:extLst>
      <p:ext uri="{BB962C8B-B14F-4D97-AF65-F5344CB8AC3E}">
        <p14:creationId xmlns:p14="http://schemas.microsoft.com/office/powerpoint/2010/main" val="349948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ļîḓè"/>
        <p:cNvGrpSpPr/>
        <p:nvPr/>
      </p:nvGrpSpPr>
      <p:grpSpPr>
        <a:xfrm>
          <a:off x="0" y="0"/>
          <a:ext cx="0" cy="0"/>
          <a:chOff x="0" y="0"/>
          <a:chExt cx="0" cy="0"/>
        </a:xfrm>
      </p:grpSpPr>
      <p:sp>
        <p:nvSpPr>
          <p:cNvPr id="4" name="íṣļiḍe">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lang="zh-CN" altLang="en-US" dirty="0"/>
              <a:t>项目主要内容</a:t>
            </a:r>
          </a:p>
        </p:txBody>
      </p:sp>
      <p:sp>
        <p:nvSpPr>
          <p:cNvPr id="5" name="ïsḻiḍe">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2" name="îṧliḍé">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11</a:t>
            </a:fld>
            <a:endParaRPr lang="zh-CN" altLang="en-US"/>
          </a:p>
        </p:txBody>
      </p:sp>
      <p:sp>
        <p:nvSpPr>
          <p:cNvPr id="6" name="îŝľîḋè">
            <a:extLst>
              <a:ext uri="{FF2B5EF4-FFF2-40B4-BE49-F238E27FC236}">
                <a16:creationId xmlns:a16="http://schemas.microsoft.com/office/drawing/2014/main" id="{DED83697-C1B8-8874-3485-EEBBA6615956}"/>
              </a:ext>
            </a:extLst>
          </p:cNvPr>
          <p:cNvSpPr txBox="1"/>
          <p:nvPr/>
        </p:nvSpPr>
        <p:spPr>
          <a:xfrm>
            <a:off x="1399206" y="3163713"/>
            <a:ext cx="1127233" cy="1107996"/>
          </a:xfrm>
          <a:prstGeom prst="rect">
            <a:avLst/>
          </a:prstGeom>
          <a:noFill/>
        </p:spPr>
        <p:txBody>
          <a:bodyPr wrap="none" rtlCol="0">
            <a:spAutoFit/>
          </a:bodyPr>
          <a:lstStyle/>
          <a:p>
            <a:pPr algn="r"/>
            <a:r>
              <a:rPr lang="en-US" altLang="zh-CN" sz="6600" b="1" dirty="0"/>
              <a:t>03</a:t>
            </a:r>
            <a:endParaRPr lang="zh-CN" altLang="en-US" sz="6600" b="1" dirty="0"/>
          </a:p>
        </p:txBody>
      </p:sp>
    </p:spTree>
    <p:custDataLst>
      <p:tags r:id="rId2"/>
    </p:custDataLst>
    <p:extLst>
      <p:ext uri="{BB962C8B-B14F-4D97-AF65-F5344CB8AC3E}">
        <p14:creationId xmlns:p14="http://schemas.microsoft.com/office/powerpoint/2010/main" val="4601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şḷiḍe"/>
        <p:cNvGrpSpPr/>
        <p:nvPr/>
      </p:nvGrpSpPr>
      <p:grpSpPr>
        <a:xfrm>
          <a:off x="0" y="0"/>
          <a:ext cx="0" cy="0"/>
          <a:chOff x="0" y="0"/>
          <a:chExt cx="0" cy="0"/>
        </a:xfrm>
      </p:grpSpPr>
      <p:sp>
        <p:nvSpPr>
          <p:cNvPr id="5" name="íṡľíḋê">
            <a:extLst>
              <a:ext uri="{FF2B5EF4-FFF2-40B4-BE49-F238E27FC236}">
                <a16:creationId xmlns:a16="http://schemas.microsoft.com/office/drawing/2014/main" id="{5EBEDA7B-C1DD-4DA4-98BE-83B756FBBF3E}"/>
              </a:ext>
            </a:extLst>
          </p:cNvPr>
          <p:cNvSpPr>
            <a:spLocks noGrp="1"/>
          </p:cNvSpPr>
          <p:nvPr>
            <p:ph type="title"/>
          </p:nvPr>
        </p:nvSpPr>
        <p:spPr/>
        <p:txBody>
          <a:bodyPr/>
          <a:lstStyle/>
          <a:p>
            <a:r>
              <a:rPr lang="en-GB" altLang="zh-CN" dirty="0"/>
              <a:t>Use "Title Only" Layout</a:t>
            </a:r>
            <a:endParaRPr lang="zh-CN" altLang="en-US" dirty="0"/>
          </a:p>
        </p:txBody>
      </p:sp>
      <p:sp>
        <p:nvSpPr>
          <p:cNvPr id="4" name="îṡḷiḍé">
            <a:extLst>
              <a:ext uri="{FF2B5EF4-FFF2-40B4-BE49-F238E27FC236}">
                <a16:creationId xmlns:a16="http://schemas.microsoft.com/office/drawing/2014/main" id="{E827CB0F-4E2C-437D-B268-60EF88116A23}"/>
              </a:ext>
            </a:extLst>
          </p:cNvPr>
          <p:cNvSpPr>
            <a:spLocks noGrp="1"/>
          </p:cNvSpPr>
          <p:nvPr>
            <p:ph type="sldNum" sz="quarter" idx="12"/>
          </p:nvPr>
        </p:nvSpPr>
        <p:spPr/>
        <p:txBody>
          <a:bodyPr/>
          <a:lstStyle/>
          <a:p>
            <a:fld id="{7F65B630-C7FF-41C0-9923-C5E5E29EED81}" type="slidenum">
              <a:rPr lang="zh-CN" altLang="en-US" smtClean="0"/>
              <a:t>12</a:t>
            </a:fld>
            <a:endParaRPr lang="zh-CN" altLang="en-US"/>
          </a:p>
        </p:txBody>
      </p:sp>
      <p:grpSp>
        <p:nvGrpSpPr>
          <p:cNvPr id="6" name="îśļíḋé">
            <a:extLst>
              <a:ext uri="{FF2B5EF4-FFF2-40B4-BE49-F238E27FC236}">
                <a16:creationId xmlns:a16="http://schemas.microsoft.com/office/drawing/2014/main" id="{2AF87E68-F284-AA38-9B48-D9E82B7507F0}"/>
              </a:ext>
            </a:extLst>
          </p:cNvPr>
          <p:cNvGrpSpPr>
            <a:grpSpLocks noChangeAspect="1"/>
          </p:cNvGrpSpPr>
          <p:nvPr/>
        </p:nvGrpSpPr>
        <p:grpSpPr>
          <a:xfrm>
            <a:off x="660400" y="1773484"/>
            <a:ext cx="10771481" cy="4360616"/>
            <a:chOff x="666322" y="2152876"/>
            <a:chExt cx="10771481" cy="4360616"/>
          </a:xfrm>
        </p:grpSpPr>
        <p:grpSp>
          <p:nvGrpSpPr>
            <p:cNvPr id="8" name="íṥḷide">
              <a:extLst>
                <a:ext uri="{FF2B5EF4-FFF2-40B4-BE49-F238E27FC236}">
                  <a16:creationId xmlns:a16="http://schemas.microsoft.com/office/drawing/2014/main" id="{84EDC47F-AC33-EDDA-BD15-D4B3B2E1D6FF}"/>
                </a:ext>
              </a:extLst>
            </p:cNvPr>
            <p:cNvGrpSpPr/>
            <p:nvPr/>
          </p:nvGrpSpPr>
          <p:grpSpPr>
            <a:xfrm>
              <a:off x="666322" y="2169900"/>
              <a:ext cx="2713403" cy="2882473"/>
              <a:chOff x="666322" y="3030940"/>
              <a:chExt cx="2713403" cy="2882473"/>
            </a:xfrm>
          </p:grpSpPr>
          <p:sp>
            <p:nvSpPr>
              <p:cNvPr id="16" name="ïṣľiḓè">
                <a:extLst>
                  <a:ext uri="{FF2B5EF4-FFF2-40B4-BE49-F238E27FC236}">
                    <a16:creationId xmlns:a16="http://schemas.microsoft.com/office/drawing/2014/main" id="{EF66C513-6117-B52D-D1BE-33303187C6EA}"/>
                  </a:ext>
                </a:extLst>
              </p:cNvPr>
              <p:cNvSpPr/>
              <p:nvPr/>
            </p:nvSpPr>
            <p:spPr>
              <a:xfrm>
                <a:off x="949645" y="3404784"/>
                <a:ext cx="2129048" cy="2129048"/>
              </a:xfrm>
              <a:prstGeom prst="ellipse">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íṧļîḓe">
                <a:extLst>
                  <a:ext uri="{FF2B5EF4-FFF2-40B4-BE49-F238E27FC236}">
                    <a16:creationId xmlns:a16="http://schemas.microsoft.com/office/drawing/2014/main" id="{EEEB2565-5E06-A0ED-4BD2-5C0E28EE8124}"/>
                  </a:ext>
                </a:extLst>
              </p:cNvPr>
              <p:cNvGraphicFramePr/>
              <p:nvPr/>
            </p:nvGraphicFramePr>
            <p:xfrm>
              <a:off x="666322" y="3030940"/>
              <a:ext cx="2713403" cy="2882473"/>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9" name="îsļíḑe">
              <a:extLst>
                <a:ext uri="{FF2B5EF4-FFF2-40B4-BE49-F238E27FC236}">
                  <a16:creationId xmlns:a16="http://schemas.microsoft.com/office/drawing/2014/main" id="{DCB84956-B63A-4E59-2709-97BE806F7EA6}"/>
                </a:ext>
              </a:extLst>
            </p:cNvPr>
            <p:cNvGrpSpPr/>
            <p:nvPr/>
          </p:nvGrpSpPr>
          <p:grpSpPr>
            <a:xfrm>
              <a:off x="4694405" y="2152876"/>
              <a:ext cx="2713403" cy="2882473"/>
              <a:chOff x="668756" y="3013916"/>
              <a:chExt cx="2713403" cy="2882473"/>
            </a:xfrm>
          </p:grpSpPr>
          <p:sp>
            <p:nvSpPr>
              <p:cNvPr id="14" name="ïṡlïďê">
                <a:extLst>
                  <a:ext uri="{FF2B5EF4-FFF2-40B4-BE49-F238E27FC236}">
                    <a16:creationId xmlns:a16="http://schemas.microsoft.com/office/drawing/2014/main" id="{65211141-0630-A03A-84C6-88CF0B0CD67A}"/>
                  </a:ext>
                </a:extLst>
              </p:cNvPr>
              <p:cNvSpPr/>
              <p:nvPr/>
            </p:nvSpPr>
            <p:spPr>
              <a:xfrm>
                <a:off x="949645" y="3404784"/>
                <a:ext cx="2129048" cy="2129048"/>
              </a:xfrm>
              <a:prstGeom prst="ellipse">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ï$ḷiḓê">
                <a:extLst>
                  <a:ext uri="{FF2B5EF4-FFF2-40B4-BE49-F238E27FC236}">
                    <a16:creationId xmlns:a16="http://schemas.microsoft.com/office/drawing/2014/main" id="{C000C306-21AE-0759-B51C-B467FB7B6CC0}"/>
                  </a:ext>
                </a:extLst>
              </p:cNvPr>
              <p:cNvGraphicFramePr/>
              <p:nvPr/>
            </p:nvGraphicFramePr>
            <p:xfrm>
              <a:off x="668756" y="3013916"/>
              <a:ext cx="2713403" cy="2882473"/>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10" name="îślíḑé">
              <a:extLst>
                <a:ext uri="{FF2B5EF4-FFF2-40B4-BE49-F238E27FC236}">
                  <a16:creationId xmlns:a16="http://schemas.microsoft.com/office/drawing/2014/main" id="{AFEAAA90-9C51-34F4-8917-3A5A8D62F70D}"/>
                </a:ext>
              </a:extLst>
            </p:cNvPr>
            <p:cNvGrpSpPr/>
            <p:nvPr/>
          </p:nvGrpSpPr>
          <p:grpSpPr>
            <a:xfrm>
              <a:off x="8724400" y="2169900"/>
              <a:ext cx="2713403" cy="2882473"/>
              <a:chOff x="673102" y="3030940"/>
              <a:chExt cx="2713403" cy="2882473"/>
            </a:xfrm>
          </p:grpSpPr>
          <p:sp>
            <p:nvSpPr>
              <p:cNvPr id="12" name="îṩļíďé">
                <a:extLst>
                  <a:ext uri="{FF2B5EF4-FFF2-40B4-BE49-F238E27FC236}">
                    <a16:creationId xmlns:a16="http://schemas.microsoft.com/office/drawing/2014/main" id="{49275A85-307A-ECF2-5CF1-2FBFFA770617}"/>
                  </a:ext>
                </a:extLst>
              </p:cNvPr>
              <p:cNvSpPr/>
              <p:nvPr/>
            </p:nvSpPr>
            <p:spPr>
              <a:xfrm>
                <a:off x="949645" y="3404784"/>
                <a:ext cx="2129048" cy="2129048"/>
              </a:xfrm>
              <a:prstGeom prst="ellipse">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ïSļíḑe">
                <a:extLst>
                  <a:ext uri="{FF2B5EF4-FFF2-40B4-BE49-F238E27FC236}">
                    <a16:creationId xmlns:a16="http://schemas.microsoft.com/office/drawing/2014/main" id="{BE710397-5455-8465-5B0D-9DEB36A4E29F}"/>
                  </a:ext>
                </a:extLst>
              </p:cNvPr>
              <p:cNvGraphicFramePr/>
              <p:nvPr/>
            </p:nvGraphicFramePr>
            <p:xfrm>
              <a:off x="673102" y="3030940"/>
              <a:ext cx="2713403" cy="2882473"/>
            </p:xfrm>
            <a:graphic>
              <a:graphicData uri="http://schemas.openxmlformats.org/drawingml/2006/chart">
                <c:chart xmlns:c="http://schemas.openxmlformats.org/drawingml/2006/chart" xmlns:r="http://schemas.openxmlformats.org/officeDocument/2006/relationships" r:id="rId6"/>
              </a:graphicData>
            </a:graphic>
          </p:graphicFrame>
        </p:grpSp>
        <p:sp>
          <p:nvSpPr>
            <p:cNvPr id="11" name="ïS1îḋé">
              <a:extLst>
                <a:ext uri="{FF2B5EF4-FFF2-40B4-BE49-F238E27FC236}">
                  <a16:creationId xmlns:a16="http://schemas.microsoft.com/office/drawing/2014/main" id="{AB211766-471F-3939-1A87-18660B308755}"/>
                </a:ext>
              </a:extLst>
            </p:cNvPr>
            <p:cNvSpPr txBox="1"/>
            <p:nvPr/>
          </p:nvSpPr>
          <p:spPr>
            <a:xfrm>
              <a:off x="2150140" y="5307595"/>
              <a:ext cx="7891721" cy="1205897"/>
            </a:xfrm>
            <a:prstGeom prst="rect">
              <a:avLst/>
            </a:prstGeom>
            <a:noFill/>
            <a:ln>
              <a:noFill/>
            </a:ln>
          </p:spPr>
          <p:txBody>
            <a:bodyPr wrap="square" lIns="91440" tIns="45720" rIns="91440" bIns="45720" anchor="t" anchorCtr="0">
              <a:normAutofit/>
            </a:bodyPr>
            <a:lstStyle/>
            <a:p>
              <a:pPr marL="0" marR="0" lvl="0" indent="0" algn="ctr" defTabSz="913765" rtl="0" eaLnBrk="1" fontAlgn="auto" latinLnBrk="0" hangingPunct="1">
                <a:lnSpc>
                  <a:spcPct val="150000"/>
                </a:lnSpc>
                <a:spcBef>
                  <a:spcPts val="0"/>
                </a:spcBef>
                <a:spcAft>
                  <a:spcPts val="0"/>
                </a:spcAft>
                <a:buClrTx/>
                <a:buSzPct val="25000"/>
                <a:buFontTx/>
                <a:buNone/>
                <a:defRPr/>
              </a:pPr>
              <a:r>
                <a:rPr kumimoji="0" lang="en-US" sz="1000" b="0" i="0" u="none" strike="noStrike" kern="1200" cap="none" spc="0" normalizeH="0" baseline="0" noProof="0" dirty="0">
                  <a:ln>
                    <a:noFill/>
                  </a:ln>
                  <a:effectLst/>
                  <a:uLnTx/>
                  <a:uFillTx/>
                </a:rPr>
                <a:t>Theme  color makes PPT more convenient to </a:t>
              </a:r>
              <a:r>
                <a:rPr kumimoji="0" lang="en-US" sz="1000" b="0" i="0" u="none" strike="noStrike" kern="1200" cap="none" spc="0" normalizeH="0" baseline="0" noProof="0" dirty="0" err="1">
                  <a:ln>
                    <a:noFill/>
                  </a:ln>
                  <a:effectLst/>
                  <a:uLnTx/>
                  <a:uFillTx/>
                </a:rPr>
                <a:t>change.Adjust</a:t>
              </a:r>
              <a:r>
                <a:rPr kumimoji="0" lang="en-US" sz="1000" b="0" i="0" u="none" strike="noStrike" kern="1200" cap="none" spc="0" normalizeH="0" baseline="0" noProof="0" dirty="0">
                  <a:ln>
                    <a:noFill/>
                  </a:ln>
                  <a:effectLst/>
                  <a:uLnTx/>
                  <a:uFillTx/>
                </a:rPr>
                <a:t> the spacing to adapt to Chinese typesetting, use the reference line in PPT. Unified fonts make reading more </a:t>
              </a:r>
              <a:r>
                <a:rPr kumimoji="0" lang="en-US" sz="1000" b="0" i="0" u="none" strike="noStrike" kern="1200" cap="none" spc="0" normalizeH="0" baseline="0" noProof="0" dirty="0" err="1">
                  <a:ln>
                    <a:noFill/>
                  </a:ln>
                  <a:effectLst/>
                  <a:uLnTx/>
                  <a:uFillTx/>
                </a:rPr>
                <a:t>fluent.Copy</a:t>
              </a:r>
              <a:r>
                <a:rPr kumimoji="0" lang="en-US" sz="1000" b="0" i="0" u="none" strike="noStrike" kern="1200" cap="none" spc="0" normalizeH="0" baseline="0" noProof="0" dirty="0">
                  <a:ln>
                    <a:noFill/>
                  </a:ln>
                  <a:effectLst/>
                  <a:uLnTx/>
                  <a:uFillTx/>
                </a:rPr>
                <a:t> paste fonts. </a:t>
              </a:r>
              <a:r>
                <a:rPr kumimoji="0" lang="en-US" altLang="zh-CN" sz="1000" b="0" i="0" u="none" strike="noStrike" kern="1200" cap="none" spc="0" normalizeH="0" baseline="0" noProof="0" dirty="0">
                  <a:ln>
                    <a:noFill/>
                  </a:ln>
                  <a:effectLst/>
                  <a:uLnTx/>
                  <a:uFillTx/>
                </a:rPr>
                <a:t>Choose the only </a:t>
              </a:r>
              <a:r>
                <a:rPr kumimoji="0" lang="en-US" altLang="zh-CN" sz="1000" b="0" i="0" u="none" strike="noStrike" kern="1200" cap="none" spc="0" normalizeH="0" baseline="0" noProof="0" dirty="0" err="1">
                  <a:ln>
                    <a:noFill/>
                  </a:ln>
                  <a:effectLst/>
                  <a:uLnTx/>
                  <a:uFillTx/>
                </a:rPr>
                <a:t>optio</a:t>
              </a:r>
              <a:r>
                <a:rPr kumimoji="0" lang="en-US" altLang="zh-CN" sz="1000" b="0" i="0" u="none" strike="noStrike" kern="1200" cap="none" spc="0" normalizeH="0" baseline="0" noProof="0" dirty="0">
                  <a:ln>
                    <a:noFill/>
                  </a:ln>
                  <a:effectLst/>
                  <a:uLnTx/>
                  <a:uFillTx/>
                </a:rPr>
                <a:t> to retain text……</a:t>
              </a:r>
            </a:p>
          </p:txBody>
        </p:sp>
      </p:grpSp>
    </p:spTree>
    <p:custDataLst>
      <p:tags r:id="rId2"/>
    </p:custDataLst>
    <p:extLst>
      <p:ext uri="{BB962C8B-B14F-4D97-AF65-F5344CB8AC3E}">
        <p14:creationId xmlns:p14="http://schemas.microsoft.com/office/powerpoint/2010/main" val="371847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îsḷíḋé"/>
        <p:cNvGrpSpPr/>
        <p:nvPr/>
      </p:nvGrpSpPr>
      <p:grpSpPr>
        <a:xfrm>
          <a:off x="0" y="0"/>
          <a:ext cx="0" cy="0"/>
          <a:chOff x="0" y="0"/>
          <a:chExt cx="0" cy="0"/>
        </a:xfrm>
      </p:grpSpPr>
      <p:grpSp>
        <p:nvGrpSpPr>
          <p:cNvPr id="2" name="î$1ïdè"/>
          <p:cNvGrpSpPr/>
          <p:nvPr/>
        </p:nvGrpSpPr>
        <p:grpSpPr>
          <a:xfrm>
            <a:off x="574732" y="1696437"/>
            <a:ext cx="10944168" cy="4004525"/>
            <a:chOff x="574732" y="1696437"/>
            <a:chExt cx="10944168" cy="4004525"/>
          </a:xfrm>
        </p:grpSpPr>
        <p:sp>
          <p:nvSpPr>
            <p:cNvPr id="8" name="ïśļiḓe">
              <a:extLst>
                <a:ext uri="{FF2B5EF4-FFF2-40B4-BE49-F238E27FC236}">
                  <a16:creationId xmlns:a16="http://schemas.microsoft.com/office/drawing/2014/main" id="{15A84E4D-E5BA-1251-5D97-D14FE73D1CA1}"/>
                </a:ext>
              </a:extLst>
            </p:cNvPr>
            <p:cNvSpPr/>
            <p:nvPr/>
          </p:nvSpPr>
          <p:spPr>
            <a:xfrm>
              <a:off x="574732" y="2622711"/>
              <a:ext cx="3997123" cy="1691351"/>
            </a:xfrm>
            <a:prstGeom prst="rect">
              <a:avLst/>
            </a:prstGeom>
          </p:spPr>
          <p:txBody>
            <a:bodyPr anchor="b" anchorCtr="0">
              <a:noAutofit/>
            </a:bodyPr>
            <a:lstStyle/>
            <a:p>
              <a:pPr>
                <a:buSzPct val="25000"/>
              </a:pPr>
              <a:r>
                <a:rPr lang="en-US" altLang="zh-CN" sz="3200" b="1" dirty="0"/>
                <a:t>Unified fon</a:t>
              </a:r>
              <a:r>
                <a:rPr lang="en-US" altLang="zh-CN" sz="200" b="1" dirty="0"/>
                <a:t> </a:t>
              </a:r>
              <a:r>
                <a:rPr lang="en-US" altLang="zh-CN" sz="3200" b="1" dirty="0"/>
                <a:t>ts make Reading </a:t>
              </a:r>
              <a:r>
                <a:rPr lang="en-US" altLang="zh-CN" sz="3200" b="1" dirty="0">
                  <a:solidFill>
                    <a:schemeClr val="accent1"/>
                  </a:solidFill>
                </a:rPr>
                <a:t>more fluent.</a:t>
              </a:r>
            </a:p>
          </p:txBody>
        </p:sp>
        <p:grpSp>
          <p:nvGrpSpPr>
            <p:cNvPr id="44" name="îṩļîďê">
              <a:extLst>
                <a:ext uri="{FF2B5EF4-FFF2-40B4-BE49-F238E27FC236}">
                  <a16:creationId xmlns:a16="http://schemas.microsoft.com/office/drawing/2014/main" id="{9B903324-B53E-FB30-F52C-354E88977C14}"/>
                </a:ext>
              </a:extLst>
            </p:cNvPr>
            <p:cNvGrpSpPr/>
            <p:nvPr/>
          </p:nvGrpSpPr>
          <p:grpSpPr>
            <a:xfrm>
              <a:off x="5125969" y="3468387"/>
              <a:ext cx="2887982" cy="1043205"/>
              <a:chOff x="5125970" y="1778484"/>
              <a:chExt cx="2887982" cy="1043205"/>
            </a:xfrm>
          </p:grpSpPr>
          <p:sp>
            <p:nvSpPr>
              <p:cNvPr id="31" name="íṩļîdé">
                <a:extLst>
                  <a:ext uri="{FF2B5EF4-FFF2-40B4-BE49-F238E27FC236}">
                    <a16:creationId xmlns:a16="http://schemas.microsoft.com/office/drawing/2014/main" id="{30CDF53F-60B3-D893-1886-DD4EA6E8C65D}"/>
                  </a:ext>
                </a:extLst>
              </p:cNvPr>
              <p:cNvSpPr/>
              <p:nvPr/>
            </p:nvSpPr>
            <p:spPr>
              <a:xfrm rot="5400000">
                <a:off x="6048358" y="856096"/>
                <a:ext cx="1043205" cy="2887982"/>
              </a:xfrm>
              <a:custGeom>
                <a:avLst/>
                <a:gdLst>
                  <a:gd name="connsiteX0" fmla="*/ 0 w 1043205"/>
                  <a:gd name="connsiteY0" fmla="*/ 2887982 h 2887982"/>
                  <a:gd name="connsiteX1" fmla="*/ 0 w 1043205"/>
                  <a:gd name="connsiteY1" fmla="*/ 249597 h 2887982"/>
                  <a:gd name="connsiteX2" fmla="*/ 376836 w 1043205"/>
                  <a:gd name="connsiteY2" fmla="*/ 249597 h 2887982"/>
                  <a:gd name="connsiteX3" fmla="*/ 521603 w 1043205"/>
                  <a:gd name="connsiteY3" fmla="*/ 0 h 2887982"/>
                  <a:gd name="connsiteX4" fmla="*/ 666369 w 1043205"/>
                  <a:gd name="connsiteY4" fmla="*/ 249597 h 2887982"/>
                  <a:gd name="connsiteX5" fmla="*/ 1043205 w 1043205"/>
                  <a:gd name="connsiteY5" fmla="*/ 249597 h 2887982"/>
                  <a:gd name="connsiteX6" fmla="*/ 1043205 w 1043205"/>
                  <a:gd name="connsiteY6" fmla="*/ 2887982 h 288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205" h="2887982">
                    <a:moveTo>
                      <a:pt x="0" y="2887982"/>
                    </a:moveTo>
                    <a:lnTo>
                      <a:pt x="0" y="249597"/>
                    </a:lnTo>
                    <a:lnTo>
                      <a:pt x="376836" y="249597"/>
                    </a:lnTo>
                    <a:lnTo>
                      <a:pt x="521603" y="0"/>
                    </a:lnTo>
                    <a:lnTo>
                      <a:pt x="666369" y="249597"/>
                    </a:lnTo>
                    <a:lnTo>
                      <a:pt x="1043205" y="249597"/>
                    </a:lnTo>
                    <a:lnTo>
                      <a:pt x="1043205" y="2887982"/>
                    </a:lnTo>
                    <a:close/>
                  </a:path>
                </a:pathLst>
              </a:custGeom>
              <a:solidFill>
                <a:schemeClr val="tx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endParaRPr kumimoji="1" lang="zh-CN" altLang="en-US" sz="1200">
                  <a:solidFill>
                    <a:schemeClr val="tx2"/>
                  </a:solidFill>
                </a:endParaRPr>
              </a:p>
            </p:txBody>
          </p:sp>
          <p:grpSp>
            <p:nvGrpSpPr>
              <p:cNvPr id="32" name="ïş1îḓè">
                <a:extLst>
                  <a:ext uri="{FF2B5EF4-FFF2-40B4-BE49-F238E27FC236}">
                    <a16:creationId xmlns:a16="http://schemas.microsoft.com/office/drawing/2014/main" id="{6A30BAA5-C110-BE71-8298-D528B3DA8B66}"/>
                  </a:ext>
                </a:extLst>
              </p:cNvPr>
              <p:cNvGrpSpPr>
                <a:grpSpLocks/>
              </p:cNvGrpSpPr>
              <p:nvPr/>
            </p:nvGrpSpPr>
            <p:grpSpPr>
              <a:xfrm>
                <a:off x="5543388" y="1905083"/>
                <a:ext cx="1779875" cy="808374"/>
                <a:chOff x="7119258" y="2370418"/>
                <a:chExt cx="2113471" cy="795330"/>
              </a:xfrm>
              <a:noFill/>
            </p:grpSpPr>
            <p:sp>
              <p:nvSpPr>
                <p:cNvPr id="33" name="ïs1ïḓé">
                  <a:extLst>
                    <a:ext uri="{FF2B5EF4-FFF2-40B4-BE49-F238E27FC236}">
                      <a16:creationId xmlns:a16="http://schemas.microsoft.com/office/drawing/2014/main" id="{7F03A42C-4B96-29BD-BFCC-11A4AF1E4774}"/>
                    </a:ext>
                  </a:extLst>
                </p:cNvPr>
                <p:cNvSpPr/>
                <p:nvPr/>
              </p:nvSpPr>
              <p:spPr>
                <a:xfrm>
                  <a:off x="7119258" y="2370418"/>
                  <a:ext cx="2113470" cy="3330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600" b="1">
                      <a:solidFill>
                        <a:schemeClr val="tx1"/>
                      </a:solidFill>
                    </a:rPr>
                    <a:t>Text</a:t>
                  </a:r>
                  <a:r>
                    <a:rPr kumimoji="1" lang="zh-CN" altLang="en-US" sz="1600" b="1">
                      <a:solidFill>
                        <a:schemeClr val="tx1"/>
                      </a:solidFill>
                    </a:rPr>
                    <a:t> </a:t>
                  </a:r>
                  <a:r>
                    <a:rPr kumimoji="1" lang="en-US" altLang="zh-CN" sz="1600" b="1">
                      <a:solidFill>
                        <a:schemeClr val="tx1"/>
                      </a:solidFill>
                    </a:rPr>
                    <a:t>here</a:t>
                  </a:r>
                  <a:endParaRPr kumimoji="1" lang="en-US" altLang="zh-CN" sz="1600" b="1" dirty="0">
                    <a:solidFill>
                      <a:schemeClr val="tx1"/>
                    </a:solidFill>
                  </a:endParaRPr>
                </a:p>
              </p:txBody>
            </p:sp>
            <p:sp>
              <p:nvSpPr>
                <p:cNvPr id="34" name="îsḻiḑè">
                  <a:extLst>
                    <a:ext uri="{FF2B5EF4-FFF2-40B4-BE49-F238E27FC236}">
                      <a16:creationId xmlns:a16="http://schemas.microsoft.com/office/drawing/2014/main" id="{E963475E-E53F-92D2-2DC1-B2610C3478A9}"/>
                    </a:ext>
                  </a:extLst>
                </p:cNvPr>
                <p:cNvSpPr/>
                <p:nvPr/>
              </p:nvSpPr>
              <p:spPr>
                <a:xfrm>
                  <a:off x="7119258" y="2701754"/>
                  <a:ext cx="2113471" cy="463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000">
                      <a:solidFill>
                        <a:schemeClr val="tx1"/>
                      </a:solidFill>
                    </a:rPr>
                    <a:t>Theme color makes PPT more convenient to change.</a:t>
                  </a:r>
                  <a:endParaRPr kumimoji="1" lang="en-US" altLang="zh-CN" sz="1000" dirty="0">
                    <a:solidFill>
                      <a:schemeClr val="tx1"/>
                    </a:solidFill>
                  </a:endParaRPr>
                </a:p>
              </p:txBody>
            </p:sp>
          </p:grpSp>
        </p:grpSp>
        <p:cxnSp>
          <p:nvCxnSpPr>
            <p:cNvPr id="35" name="îšlïdê">
              <a:extLst>
                <a:ext uri="{FF2B5EF4-FFF2-40B4-BE49-F238E27FC236}">
                  <a16:creationId xmlns:a16="http://schemas.microsoft.com/office/drawing/2014/main" id="{44A28CD3-6C9A-1EE6-479F-63DA6A2E5748}"/>
                </a:ext>
              </a:extLst>
            </p:cNvPr>
            <p:cNvCxnSpPr>
              <a:cxnSpLocks/>
            </p:cNvCxnSpPr>
            <p:nvPr/>
          </p:nvCxnSpPr>
          <p:spPr>
            <a:xfrm>
              <a:off x="8358914" y="3989990"/>
              <a:ext cx="0" cy="855486"/>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7" name="işlîďê">
              <a:extLst>
                <a:ext uri="{FF2B5EF4-FFF2-40B4-BE49-F238E27FC236}">
                  <a16:creationId xmlns:a16="http://schemas.microsoft.com/office/drawing/2014/main" id="{1E9A985A-70C5-E3D8-4F88-EFC3F23929DB}"/>
                </a:ext>
              </a:extLst>
            </p:cNvPr>
            <p:cNvCxnSpPr>
              <a:cxnSpLocks/>
            </p:cNvCxnSpPr>
            <p:nvPr/>
          </p:nvCxnSpPr>
          <p:spPr>
            <a:xfrm>
              <a:off x="8358914" y="4845476"/>
              <a:ext cx="0" cy="855486"/>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43" name="iš1íďe">
              <a:extLst>
                <a:ext uri="{FF2B5EF4-FFF2-40B4-BE49-F238E27FC236}">
                  <a16:creationId xmlns:a16="http://schemas.microsoft.com/office/drawing/2014/main" id="{4928AD58-E053-081D-E1BB-4B5C7EC2DF69}"/>
                </a:ext>
              </a:extLst>
            </p:cNvPr>
            <p:cNvGrpSpPr/>
            <p:nvPr/>
          </p:nvGrpSpPr>
          <p:grpSpPr>
            <a:xfrm>
              <a:off x="8630918" y="4341170"/>
              <a:ext cx="2887982" cy="1043205"/>
              <a:chOff x="8630919" y="2651267"/>
              <a:chExt cx="2887982" cy="1043205"/>
            </a:xfrm>
          </p:grpSpPr>
          <p:sp>
            <p:nvSpPr>
              <p:cNvPr id="36" name="íśļiḋé">
                <a:extLst>
                  <a:ext uri="{FF2B5EF4-FFF2-40B4-BE49-F238E27FC236}">
                    <a16:creationId xmlns:a16="http://schemas.microsoft.com/office/drawing/2014/main" id="{6283E0D2-8029-91D4-BC8E-199B3E3E7BF3}"/>
                  </a:ext>
                </a:extLst>
              </p:cNvPr>
              <p:cNvSpPr/>
              <p:nvPr/>
            </p:nvSpPr>
            <p:spPr>
              <a:xfrm rot="16200000" flipH="1">
                <a:off x="9553307" y="1728879"/>
                <a:ext cx="1043205" cy="2887982"/>
              </a:xfrm>
              <a:custGeom>
                <a:avLst/>
                <a:gdLst>
                  <a:gd name="connsiteX0" fmla="*/ 0 w 1043205"/>
                  <a:gd name="connsiteY0" fmla="*/ 2887982 h 2887982"/>
                  <a:gd name="connsiteX1" fmla="*/ 0 w 1043205"/>
                  <a:gd name="connsiteY1" fmla="*/ 249597 h 2887982"/>
                  <a:gd name="connsiteX2" fmla="*/ 376836 w 1043205"/>
                  <a:gd name="connsiteY2" fmla="*/ 249597 h 2887982"/>
                  <a:gd name="connsiteX3" fmla="*/ 521603 w 1043205"/>
                  <a:gd name="connsiteY3" fmla="*/ 0 h 2887982"/>
                  <a:gd name="connsiteX4" fmla="*/ 666369 w 1043205"/>
                  <a:gd name="connsiteY4" fmla="*/ 249597 h 2887982"/>
                  <a:gd name="connsiteX5" fmla="*/ 1043205 w 1043205"/>
                  <a:gd name="connsiteY5" fmla="*/ 249597 h 2887982"/>
                  <a:gd name="connsiteX6" fmla="*/ 1043205 w 1043205"/>
                  <a:gd name="connsiteY6" fmla="*/ 2887982 h 288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205" h="2887982">
                    <a:moveTo>
                      <a:pt x="0" y="2887982"/>
                    </a:moveTo>
                    <a:lnTo>
                      <a:pt x="0" y="249597"/>
                    </a:lnTo>
                    <a:lnTo>
                      <a:pt x="376836" y="249597"/>
                    </a:lnTo>
                    <a:lnTo>
                      <a:pt x="521603" y="0"/>
                    </a:lnTo>
                    <a:lnTo>
                      <a:pt x="666369" y="249597"/>
                    </a:lnTo>
                    <a:lnTo>
                      <a:pt x="1043205" y="249597"/>
                    </a:lnTo>
                    <a:lnTo>
                      <a:pt x="1043205" y="2887982"/>
                    </a:lnTo>
                    <a:close/>
                  </a:path>
                </a:pathLst>
              </a:custGeom>
              <a:solidFill>
                <a:schemeClr val="accent1"/>
              </a:solidFill>
              <a:ln>
                <a:noFill/>
              </a:ln>
              <a:effectLst>
                <a:outerShdw blurRad="254000" dist="1270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grpSp>
            <p:nvGrpSpPr>
              <p:cNvPr id="40" name="ïṣļïḋê">
                <a:extLst>
                  <a:ext uri="{FF2B5EF4-FFF2-40B4-BE49-F238E27FC236}">
                    <a16:creationId xmlns:a16="http://schemas.microsoft.com/office/drawing/2014/main" id="{EE14AFD9-B2DF-F769-FDF5-6207EA7B24DB}"/>
                  </a:ext>
                </a:extLst>
              </p:cNvPr>
              <p:cNvGrpSpPr>
                <a:grpSpLocks/>
              </p:cNvGrpSpPr>
              <p:nvPr/>
            </p:nvGrpSpPr>
            <p:grpSpPr>
              <a:xfrm>
                <a:off x="9330239" y="2750980"/>
                <a:ext cx="1779875" cy="808374"/>
                <a:chOff x="7119258" y="2370418"/>
                <a:chExt cx="2113471" cy="795330"/>
              </a:xfrm>
              <a:noFill/>
            </p:grpSpPr>
            <p:sp>
              <p:nvSpPr>
                <p:cNvPr id="41" name="ï$ḻiḋe">
                  <a:extLst>
                    <a:ext uri="{FF2B5EF4-FFF2-40B4-BE49-F238E27FC236}">
                      <a16:creationId xmlns:a16="http://schemas.microsoft.com/office/drawing/2014/main" id="{94432F61-69EF-4FB9-13BD-BC833B8D1475}"/>
                    </a:ext>
                  </a:extLst>
                </p:cNvPr>
                <p:cNvSpPr/>
                <p:nvPr/>
              </p:nvSpPr>
              <p:spPr>
                <a:xfrm>
                  <a:off x="7119258" y="2370418"/>
                  <a:ext cx="2113470" cy="3330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600" b="1" dirty="0">
                      <a:solidFill>
                        <a:schemeClr val="bg1"/>
                      </a:solidFill>
                    </a:rPr>
                    <a:t>Text</a:t>
                  </a:r>
                  <a:r>
                    <a:rPr kumimoji="1" lang="zh-CN" altLang="en-US" sz="1600" b="1" dirty="0">
                      <a:solidFill>
                        <a:schemeClr val="bg1"/>
                      </a:solidFill>
                    </a:rPr>
                    <a:t> </a:t>
                  </a:r>
                  <a:r>
                    <a:rPr kumimoji="1" lang="en-US" altLang="zh-CN" sz="1600" b="1" dirty="0">
                      <a:solidFill>
                        <a:schemeClr val="bg1"/>
                      </a:solidFill>
                    </a:rPr>
                    <a:t>here</a:t>
                  </a:r>
                </a:p>
              </p:txBody>
            </p:sp>
            <p:sp>
              <p:nvSpPr>
                <p:cNvPr id="42" name="îşḻíḍé">
                  <a:extLst>
                    <a:ext uri="{FF2B5EF4-FFF2-40B4-BE49-F238E27FC236}">
                      <a16:creationId xmlns:a16="http://schemas.microsoft.com/office/drawing/2014/main" id="{AA88C766-6318-BBB0-BCB8-A07024010D55}"/>
                    </a:ext>
                  </a:extLst>
                </p:cNvPr>
                <p:cNvSpPr/>
                <p:nvPr/>
              </p:nvSpPr>
              <p:spPr>
                <a:xfrm>
                  <a:off x="7119258" y="2701754"/>
                  <a:ext cx="2113471" cy="463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000" dirty="0">
                      <a:solidFill>
                        <a:schemeClr val="bg1"/>
                      </a:solidFill>
                    </a:rPr>
                    <a:t>Theme color makes PPT more convenient to change.</a:t>
                  </a:r>
                </a:p>
              </p:txBody>
            </p:sp>
          </p:grpSp>
        </p:grpSp>
        <p:cxnSp>
          <p:nvCxnSpPr>
            <p:cNvPr id="50" name="íslíďê">
              <a:extLst>
                <a:ext uri="{FF2B5EF4-FFF2-40B4-BE49-F238E27FC236}">
                  <a16:creationId xmlns:a16="http://schemas.microsoft.com/office/drawing/2014/main" id="{DF48519D-A28A-FC3B-C410-AFDEE6FC511E}"/>
                </a:ext>
              </a:extLst>
            </p:cNvPr>
            <p:cNvCxnSpPr>
              <a:cxnSpLocks/>
            </p:cNvCxnSpPr>
            <p:nvPr/>
          </p:nvCxnSpPr>
          <p:spPr>
            <a:xfrm>
              <a:off x="8358913" y="3098360"/>
              <a:ext cx="0" cy="855486"/>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51" name="î$lïďe">
              <a:extLst>
                <a:ext uri="{FF2B5EF4-FFF2-40B4-BE49-F238E27FC236}">
                  <a16:creationId xmlns:a16="http://schemas.microsoft.com/office/drawing/2014/main" id="{6651C636-B21A-0C63-148D-9B15A4CC79E7}"/>
                </a:ext>
              </a:extLst>
            </p:cNvPr>
            <p:cNvGrpSpPr/>
            <p:nvPr/>
          </p:nvGrpSpPr>
          <p:grpSpPr>
            <a:xfrm>
              <a:off x="8630918" y="2576757"/>
              <a:ext cx="2887982" cy="1043205"/>
              <a:chOff x="8630919" y="2651267"/>
              <a:chExt cx="2887982" cy="1043205"/>
            </a:xfrm>
          </p:grpSpPr>
          <p:sp>
            <p:nvSpPr>
              <p:cNvPr id="52" name="îṩḷîďè">
                <a:extLst>
                  <a:ext uri="{FF2B5EF4-FFF2-40B4-BE49-F238E27FC236}">
                    <a16:creationId xmlns:a16="http://schemas.microsoft.com/office/drawing/2014/main" id="{4435CD8B-32BF-3018-F3BC-F76F83EBDFED}"/>
                  </a:ext>
                </a:extLst>
              </p:cNvPr>
              <p:cNvSpPr/>
              <p:nvPr/>
            </p:nvSpPr>
            <p:spPr>
              <a:xfrm rot="16200000" flipH="1">
                <a:off x="9553307" y="1728879"/>
                <a:ext cx="1043205" cy="2887982"/>
              </a:xfrm>
              <a:custGeom>
                <a:avLst/>
                <a:gdLst>
                  <a:gd name="connsiteX0" fmla="*/ 0 w 1043205"/>
                  <a:gd name="connsiteY0" fmla="*/ 2887982 h 2887982"/>
                  <a:gd name="connsiteX1" fmla="*/ 0 w 1043205"/>
                  <a:gd name="connsiteY1" fmla="*/ 249597 h 2887982"/>
                  <a:gd name="connsiteX2" fmla="*/ 376836 w 1043205"/>
                  <a:gd name="connsiteY2" fmla="*/ 249597 h 2887982"/>
                  <a:gd name="connsiteX3" fmla="*/ 521603 w 1043205"/>
                  <a:gd name="connsiteY3" fmla="*/ 0 h 2887982"/>
                  <a:gd name="connsiteX4" fmla="*/ 666369 w 1043205"/>
                  <a:gd name="connsiteY4" fmla="*/ 249597 h 2887982"/>
                  <a:gd name="connsiteX5" fmla="*/ 1043205 w 1043205"/>
                  <a:gd name="connsiteY5" fmla="*/ 249597 h 2887982"/>
                  <a:gd name="connsiteX6" fmla="*/ 1043205 w 1043205"/>
                  <a:gd name="connsiteY6" fmla="*/ 2887982 h 288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205" h="2887982">
                    <a:moveTo>
                      <a:pt x="0" y="2887982"/>
                    </a:moveTo>
                    <a:lnTo>
                      <a:pt x="0" y="249597"/>
                    </a:lnTo>
                    <a:lnTo>
                      <a:pt x="376836" y="249597"/>
                    </a:lnTo>
                    <a:lnTo>
                      <a:pt x="521603" y="0"/>
                    </a:lnTo>
                    <a:lnTo>
                      <a:pt x="666369" y="249597"/>
                    </a:lnTo>
                    <a:lnTo>
                      <a:pt x="1043205" y="249597"/>
                    </a:lnTo>
                    <a:lnTo>
                      <a:pt x="1043205" y="2887982"/>
                    </a:lnTo>
                    <a:close/>
                  </a:path>
                </a:pathLst>
              </a:custGeom>
              <a:solidFill>
                <a:schemeClr val="tx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endParaRPr kumimoji="1" lang="zh-CN" altLang="en-US" sz="1200">
                  <a:solidFill>
                    <a:schemeClr val="tx2"/>
                  </a:solidFill>
                </a:endParaRPr>
              </a:p>
            </p:txBody>
          </p:sp>
          <p:grpSp>
            <p:nvGrpSpPr>
              <p:cNvPr id="53" name="iṡḷíḓê">
                <a:extLst>
                  <a:ext uri="{FF2B5EF4-FFF2-40B4-BE49-F238E27FC236}">
                    <a16:creationId xmlns:a16="http://schemas.microsoft.com/office/drawing/2014/main" id="{2CC8AE2B-0595-887E-1743-ABC71B8FEC4B}"/>
                  </a:ext>
                </a:extLst>
              </p:cNvPr>
              <p:cNvGrpSpPr>
                <a:grpSpLocks/>
              </p:cNvGrpSpPr>
              <p:nvPr/>
            </p:nvGrpSpPr>
            <p:grpSpPr>
              <a:xfrm>
                <a:off x="9330239" y="2750980"/>
                <a:ext cx="1779875" cy="808374"/>
                <a:chOff x="7119258" y="2370418"/>
                <a:chExt cx="2113471" cy="795330"/>
              </a:xfrm>
              <a:noFill/>
            </p:grpSpPr>
            <p:sp>
              <p:nvSpPr>
                <p:cNvPr id="54" name="ïṧḷïḓê">
                  <a:extLst>
                    <a:ext uri="{FF2B5EF4-FFF2-40B4-BE49-F238E27FC236}">
                      <a16:creationId xmlns:a16="http://schemas.microsoft.com/office/drawing/2014/main" id="{48FF0E3A-BECF-E13A-CA15-7EB33758C105}"/>
                    </a:ext>
                  </a:extLst>
                </p:cNvPr>
                <p:cNvSpPr/>
                <p:nvPr/>
              </p:nvSpPr>
              <p:spPr>
                <a:xfrm>
                  <a:off x="7119258" y="2370418"/>
                  <a:ext cx="2113470" cy="3330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600" b="1">
                      <a:solidFill>
                        <a:schemeClr val="tx1"/>
                      </a:solidFill>
                    </a:rPr>
                    <a:t>Text</a:t>
                  </a:r>
                  <a:r>
                    <a:rPr kumimoji="1" lang="zh-CN" altLang="en-US" sz="1600" b="1">
                      <a:solidFill>
                        <a:schemeClr val="tx1"/>
                      </a:solidFill>
                    </a:rPr>
                    <a:t> </a:t>
                  </a:r>
                  <a:r>
                    <a:rPr kumimoji="1" lang="en-US" altLang="zh-CN" sz="1600" b="1">
                      <a:solidFill>
                        <a:schemeClr val="tx1"/>
                      </a:solidFill>
                    </a:rPr>
                    <a:t>here</a:t>
                  </a:r>
                  <a:endParaRPr kumimoji="1" lang="en-US" altLang="zh-CN" sz="1600" b="1" dirty="0">
                    <a:solidFill>
                      <a:schemeClr val="tx1"/>
                    </a:solidFill>
                  </a:endParaRPr>
                </a:p>
              </p:txBody>
            </p:sp>
            <p:sp>
              <p:nvSpPr>
                <p:cNvPr id="55" name="iSḻïḓe">
                  <a:extLst>
                    <a:ext uri="{FF2B5EF4-FFF2-40B4-BE49-F238E27FC236}">
                      <a16:creationId xmlns:a16="http://schemas.microsoft.com/office/drawing/2014/main" id="{D8FD7AD1-C2B1-9DAC-BE69-059B74C05C3C}"/>
                    </a:ext>
                  </a:extLst>
                </p:cNvPr>
                <p:cNvSpPr/>
                <p:nvPr/>
              </p:nvSpPr>
              <p:spPr>
                <a:xfrm>
                  <a:off x="7119258" y="2701754"/>
                  <a:ext cx="2113471" cy="463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000" dirty="0">
                      <a:solidFill>
                        <a:schemeClr val="tx1"/>
                      </a:solidFill>
                    </a:rPr>
                    <a:t>Theme color makes PPT more convenient to change.</a:t>
                  </a:r>
                </a:p>
              </p:txBody>
            </p:sp>
          </p:grpSp>
        </p:grpSp>
        <p:grpSp>
          <p:nvGrpSpPr>
            <p:cNvPr id="56" name="îṣḷîḋê">
              <a:extLst>
                <a:ext uri="{FF2B5EF4-FFF2-40B4-BE49-F238E27FC236}">
                  <a16:creationId xmlns:a16="http://schemas.microsoft.com/office/drawing/2014/main" id="{2BC615F1-5016-D09A-08AE-121CFB912422}"/>
                </a:ext>
              </a:extLst>
            </p:cNvPr>
            <p:cNvGrpSpPr/>
            <p:nvPr/>
          </p:nvGrpSpPr>
          <p:grpSpPr>
            <a:xfrm>
              <a:off x="5121271" y="1696437"/>
              <a:ext cx="2887982" cy="1043205"/>
              <a:chOff x="5125970" y="1778484"/>
              <a:chExt cx="2887982" cy="1043205"/>
            </a:xfrm>
          </p:grpSpPr>
          <p:sp>
            <p:nvSpPr>
              <p:cNvPr id="57" name="î$lïḍé">
                <a:extLst>
                  <a:ext uri="{FF2B5EF4-FFF2-40B4-BE49-F238E27FC236}">
                    <a16:creationId xmlns:a16="http://schemas.microsoft.com/office/drawing/2014/main" id="{206556B8-D043-AB86-6EDE-D985F1E01586}"/>
                  </a:ext>
                </a:extLst>
              </p:cNvPr>
              <p:cNvSpPr/>
              <p:nvPr/>
            </p:nvSpPr>
            <p:spPr>
              <a:xfrm rot="5400000">
                <a:off x="6048358" y="856096"/>
                <a:ext cx="1043205" cy="2887982"/>
              </a:xfrm>
              <a:custGeom>
                <a:avLst/>
                <a:gdLst>
                  <a:gd name="connsiteX0" fmla="*/ 0 w 1043205"/>
                  <a:gd name="connsiteY0" fmla="*/ 2887982 h 2887982"/>
                  <a:gd name="connsiteX1" fmla="*/ 0 w 1043205"/>
                  <a:gd name="connsiteY1" fmla="*/ 249597 h 2887982"/>
                  <a:gd name="connsiteX2" fmla="*/ 376836 w 1043205"/>
                  <a:gd name="connsiteY2" fmla="*/ 249597 h 2887982"/>
                  <a:gd name="connsiteX3" fmla="*/ 521603 w 1043205"/>
                  <a:gd name="connsiteY3" fmla="*/ 0 h 2887982"/>
                  <a:gd name="connsiteX4" fmla="*/ 666369 w 1043205"/>
                  <a:gd name="connsiteY4" fmla="*/ 249597 h 2887982"/>
                  <a:gd name="connsiteX5" fmla="*/ 1043205 w 1043205"/>
                  <a:gd name="connsiteY5" fmla="*/ 249597 h 2887982"/>
                  <a:gd name="connsiteX6" fmla="*/ 1043205 w 1043205"/>
                  <a:gd name="connsiteY6" fmla="*/ 2887982 h 288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205" h="2887982">
                    <a:moveTo>
                      <a:pt x="0" y="2887982"/>
                    </a:moveTo>
                    <a:lnTo>
                      <a:pt x="0" y="249597"/>
                    </a:lnTo>
                    <a:lnTo>
                      <a:pt x="376836" y="249597"/>
                    </a:lnTo>
                    <a:lnTo>
                      <a:pt x="521603" y="0"/>
                    </a:lnTo>
                    <a:lnTo>
                      <a:pt x="666369" y="249597"/>
                    </a:lnTo>
                    <a:lnTo>
                      <a:pt x="1043205" y="249597"/>
                    </a:lnTo>
                    <a:lnTo>
                      <a:pt x="1043205" y="288798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nchorCtr="1"/>
              <a:lstStyle/>
              <a:p>
                <a:endParaRPr kumimoji="1" lang="zh-CN" altLang="en-US" sz="1200">
                  <a:solidFill>
                    <a:schemeClr val="bg1"/>
                  </a:solidFill>
                </a:endParaRPr>
              </a:p>
            </p:txBody>
          </p:sp>
          <p:grpSp>
            <p:nvGrpSpPr>
              <p:cNvPr id="58" name="îSḻîde">
                <a:extLst>
                  <a:ext uri="{FF2B5EF4-FFF2-40B4-BE49-F238E27FC236}">
                    <a16:creationId xmlns:a16="http://schemas.microsoft.com/office/drawing/2014/main" id="{42EAB48E-A634-CA6E-5996-52074E0E65E7}"/>
                  </a:ext>
                </a:extLst>
              </p:cNvPr>
              <p:cNvGrpSpPr>
                <a:grpSpLocks/>
              </p:cNvGrpSpPr>
              <p:nvPr/>
            </p:nvGrpSpPr>
            <p:grpSpPr>
              <a:xfrm>
                <a:off x="5543388" y="1905083"/>
                <a:ext cx="1779875" cy="808374"/>
                <a:chOff x="7119258" y="2370418"/>
                <a:chExt cx="2113471" cy="795330"/>
              </a:xfrm>
              <a:noFill/>
            </p:grpSpPr>
            <p:sp>
              <p:nvSpPr>
                <p:cNvPr id="59" name="ïšľíḍe">
                  <a:extLst>
                    <a:ext uri="{FF2B5EF4-FFF2-40B4-BE49-F238E27FC236}">
                      <a16:creationId xmlns:a16="http://schemas.microsoft.com/office/drawing/2014/main" id="{A146B6F8-CFB0-F64E-3AF7-35715E322E04}"/>
                    </a:ext>
                  </a:extLst>
                </p:cNvPr>
                <p:cNvSpPr/>
                <p:nvPr/>
              </p:nvSpPr>
              <p:spPr>
                <a:xfrm>
                  <a:off x="7119258" y="2370418"/>
                  <a:ext cx="2113470" cy="3330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600" b="1">
                      <a:solidFill>
                        <a:schemeClr val="bg1"/>
                      </a:solidFill>
                    </a:rPr>
                    <a:t>Text</a:t>
                  </a:r>
                  <a:r>
                    <a:rPr kumimoji="1" lang="zh-CN" altLang="en-US" sz="1600" b="1">
                      <a:solidFill>
                        <a:schemeClr val="bg1"/>
                      </a:solidFill>
                    </a:rPr>
                    <a:t> </a:t>
                  </a:r>
                  <a:r>
                    <a:rPr kumimoji="1" lang="en-US" altLang="zh-CN" sz="1600" b="1">
                      <a:solidFill>
                        <a:schemeClr val="bg1"/>
                      </a:solidFill>
                    </a:rPr>
                    <a:t>here</a:t>
                  </a:r>
                  <a:endParaRPr kumimoji="1" lang="en-US" altLang="zh-CN" sz="1600" b="1" dirty="0">
                    <a:solidFill>
                      <a:schemeClr val="bg1"/>
                    </a:solidFill>
                  </a:endParaRPr>
                </a:p>
              </p:txBody>
            </p:sp>
            <p:sp>
              <p:nvSpPr>
                <p:cNvPr id="60" name="iṣľíḑê">
                  <a:extLst>
                    <a:ext uri="{FF2B5EF4-FFF2-40B4-BE49-F238E27FC236}">
                      <a16:creationId xmlns:a16="http://schemas.microsoft.com/office/drawing/2014/main" id="{DCC3D473-F336-6CE0-5319-6C5169AF543A}"/>
                    </a:ext>
                  </a:extLst>
                </p:cNvPr>
                <p:cNvSpPr/>
                <p:nvPr/>
              </p:nvSpPr>
              <p:spPr>
                <a:xfrm>
                  <a:off x="7119258" y="2701754"/>
                  <a:ext cx="2113471" cy="463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000" dirty="0">
                      <a:solidFill>
                        <a:schemeClr val="bg1"/>
                      </a:solidFill>
                    </a:rPr>
                    <a:t>Theme color makes PPT more convenient to change.</a:t>
                  </a:r>
                </a:p>
              </p:txBody>
            </p:sp>
          </p:grpSp>
        </p:grpSp>
        <p:cxnSp>
          <p:nvCxnSpPr>
            <p:cNvPr id="61" name="išļîďè">
              <a:extLst>
                <a:ext uri="{FF2B5EF4-FFF2-40B4-BE49-F238E27FC236}">
                  <a16:creationId xmlns:a16="http://schemas.microsoft.com/office/drawing/2014/main" id="{0A42B102-FA9A-A6D9-26BD-38B2E1387012}"/>
                </a:ext>
              </a:extLst>
            </p:cNvPr>
            <p:cNvCxnSpPr>
              <a:cxnSpLocks/>
            </p:cNvCxnSpPr>
            <p:nvPr/>
          </p:nvCxnSpPr>
          <p:spPr>
            <a:xfrm>
              <a:off x="8354216" y="2218040"/>
              <a:ext cx="0" cy="855486"/>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28" name="îṩ1ïďé">
            <a:extLst>
              <a:ext uri="{FF2B5EF4-FFF2-40B4-BE49-F238E27FC236}">
                <a16:creationId xmlns:a16="http://schemas.microsoft.com/office/drawing/2014/main" id="{89B711B0-596C-13C3-24C7-55F143C00F74}"/>
              </a:ext>
            </a:extLst>
          </p:cNvPr>
          <p:cNvSpPr>
            <a:spLocks noGrp="1"/>
          </p:cNvSpPr>
          <p:nvPr>
            <p:ph type="title"/>
          </p:nvPr>
        </p:nvSpPr>
        <p:spPr>
          <a:xfrm>
            <a:off x="660400" y="0"/>
            <a:ext cx="10858500" cy="1028700"/>
          </a:xfrm>
        </p:spPr>
        <p:txBody>
          <a:bodyPr/>
          <a:lstStyle/>
          <a:p>
            <a:r>
              <a:rPr lang="en-GB" altLang="zh-CN" dirty="0"/>
              <a:t>Use "Title Only" Layout</a:t>
            </a:r>
            <a:endParaRPr lang="zh-CN" altLang="en-US" dirty="0"/>
          </a:p>
        </p:txBody>
      </p:sp>
    </p:spTree>
    <p:custDataLst>
      <p:tags r:id="rId2"/>
    </p:custDataLst>
    <p:extLst>
      <p:ext uri="{BB962C8B-B14F-4D97-AF65-F5344CB8AC3E}">
        <p14:creationId xmlns:p14="http://schemas.microsoft.com/office/powerpoint/2010/main" val="327072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ísľïḍé"/>
        <p:cNvGrpSpPr/>
        <p:nvPr/>
      </p:nvGrpSpPr>
      <p:grpSpPr>
        <a:xfrm>
          <a:off x="0" y="0"/>
          <a:ext cx="0" cy="0"/>
          <a:chOff x="0" y="0"/>
          <a:chExt cx="0" cy="0"/>
        </a:xfrm>
      </p:grpSpPr>
      <p:sp>
        <p:nvSpPr>
          <p:cNvPr id="4" name="ïŝḻïďê">
            <a:extLst>
              <a:ext uri="{FF2B5EF4-FFF2-40B4-BE49-F238E27FC236}">
                <a16:creationId xmlns:a16="http://schemas.microsoft.com/office/drawing/2014/main" id="{3E7816B9-4368-481C-AF7D-011CB1B5D3BB}"/>
              </a:ext>
            </a:extLst>
          </p:cNvPr>
          <p:cNvSpPr>
            <a:spLocks noGrp="1"/>
          </p:cNvSpPr>
          <p:nvPr>
            <p:ph type="title"/>
          </p:nvPr>
        </p:nvSpPr>
        <p:spPr/>
        <p:txBody>
          <a:bodyPr/>
          <a:lstStyle/>
          <a:p>
            <a:r>
              <a:rPr lang="zh-CN" altLang="en-US" dirty="0"/>
              <a:t>项目研究结果</a:t>
            </a:r>
          </a:p>
        </p:txBody>
      </p:sp>
      <p:sp>
        <p:nvSpPr>
          <p:cNvPr id="5" name="ïs1îḍé">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en-GB" altLang="zh-CN" dirty="0"/>
              <a:t>When you copy &amp; paste, choose "keep text only" option.</a:t>
            </a:r>
          </a:p>
        </p:txBody>
      </p:sp>
      <p:sp>
        <p:nvSpPr>
          <p:cNvPr id="2" name="ísļíḑé">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14</a:t>
            </a:fld>
            <a:endParaRPr lang="zh-CN" altLang="en-US"/>
          </a:p>
        </p:txBody>
      </p:sp>
      <p:sp>
        <p:nvSpPr>
          <p:cNvPr id="6" name="iş1îďé">
            <a:extLst>
              <a:ext uri="{FF2B5EF4-FFF2-40B4-BE49-F238E27FC236}">
                <a16:creationId xmlns:a16="http://schemas.microsoft.com/office/drawing/2014/main" id="{54FF2DB9-B4E8-F999-A7FA-0369718E08AA}"/>
              </a:ext>
            </a:extLst>
          </p:cNvPr>
          <p:cNvSpPr txBox="1"/>
          <p:nvPr/>
        </p:nvSpPr>
        <p:spPr>
          <a:xfrm>
            <a:off x="1399206" y="3163713"/>
            <a:ext cx="1127233" cy="1107996"/>
          </a:xfrm>
          <a:prstGeom prst="rect">
            <a:avLst/>
          </a:prstGeom>
          <a:noFill/>
        </p:spPr>
        <p:txBody>
          <a:bodyPr wrap="none" rtlCol="0">
            <a:spAutoFit/>
          </a:bodyPr>
          <a:lstStyle/>
          <a:p>
            <a:pPr algn="r"/>
            <a:r>
              <a:rPr lang="en-US" altLang="zh-CN" sz="6600" b="1" dirty="0"/>
              <a:t>04</a:t>
            </a:r>
            <a:endParaRPr lang="zh-CN" altLang="en-US" sz="6600" b="1" dirty="0"/>
          </a:p>
        </p:txBody>
      </p:sp>
    </p:spTree>
    <p:custDataLst>
      <p:tags r:id="rId2"/>
    </p:custDataLst>
    <p:extLst>
      <p:ext uri="{BB962C8B-B14F-4D97-AF65-F5344CB8AC3E}">
        <p14:creationId xmlns:p14="http://schemas.microsoft.com/office/powerpoint/2010/main" val="289554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1ïďè"/>
        <p:cNvGrpSpPr/>
        <p:nvPr/>
      </p:nvGrpSpPr>
      <p:grpSpPr>
        <a:xfrm>
          <a:off x="0" y="0"/>
          <a:ext cx="0" cy="0"/>
          <a:chOff x="0" y="0"/>
          <a:chExt cx="0" cy="0"/>
        </a:xfrm>
      </p:grpSpPr>
      <p:sp>
        <p:nvSpPr>
          <p:cNvPr id="3" name="îślîḑê">
            <a:extLst>
              <a:ext uri="{FF2B5EF4-FFF2-40B4-BE49-F238E27FC236}">
                <a16:creationId xmlns:a16="http://schemas.microsoft.com/office/drawing/2014/main" id="{DC250D72-A953-245A-C86E-C8B25CA32DA2}"/>
              </a:ext>
            </a:extLst>
          </p:cNvPr>
          <p:cNvSpPr>
            <a:spLocks noGrp="1"/>
          </p:cNvSpPr>
          <p:nvPr>
            <p:ph type="sldNum" sz="quarter" idx="12"/>
          </p:nvPr>
        </p:nvSpPr>
        <p:spPr/>
        <p:txBody>
          <a:bodyPr/>
          <a:lstStyle/>
          <a:p>
            <a:fld id="{7F65B630-C7FF-41C0-9923-C5E5E29EED81}" type="slidenum">
              <a:rPr lang="zh-CN" altLang="en-US" smtClean="0"/>
              <a:t>15</a:t>
            </a:fld>
            <a:endParaRPr lang="zh-CN" altLang="en-US"/>
          </a:p>
        </p:txBody>
      </p:sp>
      <p:grpSp>
        <p:nvGrpSpPr>
          <p:cNvPr id="4" name="ïśḻïḓê">
            <a:extLst>
              <a:ext uri="{FF2B5EF4-FFF2-40B4-BE49-F238E27FC236}">
                <a16:creationId xmlns:a16="http://schemas.microsoft.com/office/drawing/2014/main" id="{7B2D73C1-0E50-CDDB-4C0E-7A91CB08CC3D}"/>
              </a:ext>
            </a:extLst>
          </p:cNvPr>
          <p:cNvGrpSpPr/>
          <p:nvPr/>
        </p:nvGrpSpPr>
        <p:grpSpPr>
          <a:xfrm>
            <a:off x="1723574" y="1832200"/>
            <a:ext cx="8730304" cy="3600000"/>
            <a:chOff x="1723574" y="1832200"/>
            <a:chExt cx="8730304" cy="3600000"/>
          </a:xfrm>
        </p:grpSpPr>
        <p:grpSp>
          <p:nvGrpSpPr>
            <p:cNvPr id="5" name="íş1íḋê">
              <a:extLst>
                <a:ext uri="{FF2B5EF4-FFF2-40B4-BE49-F238E27FC236}">
                  <a16:creationId xmlns:a16="http://schemas.microsoft.com/office/drawing/2014/main" id="{D92EA96A-156C-E264-C9BE-6630A2771D34}"/>
                </a:ext>
              </a:extLst>
            </p:cNvPr>
            <p:cNvGrpSpPr/>
            <p:nvPr/>
          </p:nvGrpSpPr>
          <p:grpSpPr>
            <a:xfrm>
              <a:off x="8017074" y="1839847"/>
              <a:ext cx="2436804" cy="926844"/>
              <a:chOff x="7113037" y="1143627"/>
              <a:chExt cx="2436804" cy="926844"/>
            </a:xfrm>
          </p:grpSpPr>
          <p:grpSp>
            <p:nvGrpSpPr>
              <p:cNvPr id="34" name="ïSļîďè">
                <a:extLst>
                  <a:ext uri="{FF2B5EF4-FFF2-40B4-BE49-F238E27FC236}">
                    <a16:creationId xmlns:a16="http://schemas.microsoft.com/office/drawing/2014/main" id="{E38F650D-C2B6-4098-3961-73E50486D202}"/>
                  </a:ext>
                </a:extLst>
              </p:cNvPr>
              <p:cNvGrpSpPr>
                <a:grpSpLocks/>
              </p:cNvGrpSpPr>
              <p:nvPr/>
            </p:nvGrpSpPr>
            <p:grpSpPr>
              <a:xfrm>
                <a:off x="7696369" y="1143627"/>
                <a:ext cx="1853472" cy="926844"/>
                <a:chOff x="7119257" y="2386978"/>
                <a:chExt cx="2200862" cy="911887"/>
              </a:xfrm>
              <a:noFill/>
            </p:grpSpPr>
            <p:sp>
              <p:nvSpPr>
                <p:cNvPr id="38" name="îśḻíďé">
                  <a:extLst>
                    <a:ext uri="{FF2B5EF4-FFF2-40B4-BE49-F238E27FC236}">
                      <a16:creationId xmlns:a16="http://schemas.microsoft.com/office/drawing/2014/main" id="{722E93B3-FC77-92D3-B83A-D6F3E7A8AB36}"/>
                    </a:ext>
                  </a:extLst>
                </p:cNvPr>
                <p:cNvSpPr/>
                <p:nvPr/>
              </p:nvSpPr>
              <p:spPr>
                <a:xfrm>
                  <a:off x="7119257" y="2386978"/>
                  <a:ext cx="2200862" cy="456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a:t>
                  </a:r>
                  <a:r>
                    <a:rPr kumimoji="1" lang="zh-CN" altLang="en-US" sz="1600" b="1" dirty="0">
                      <a:solidFill>
                        <a:schemeClr val="tx1"/>
                      </a:solidFill>
                    </a:rPr>
                    <a:t> </a:t>
                  </a:r>
                  <a:r>
                    <a:rPr kumimoji="1" lang="en-US" altLang="zh-CN" sz="1600" b="1" dirty="0">
                      <a:solidFill>
                        <a:schemeClr val="tx1"/>
                      </a:solidFill>
                    </a:rPr>
                    <a:t>here</a:t>
                  </a:r>
                </a:p>
              </p:txBody>
            </p:sp>
            <p:sp>
              <p:nvSpPr>
                <p:cNvPr id="39" name="ïş1ïďe">
                  <a:extLst>
                    <a:ext uri="{FF2B5EF4-FFF2-40B4-BE49-F238E27FC236}">
                      <a16:creationId xmlns:a16="http://schemas.microsoft.com/office/drawing/2014/main" id="{38F4F701-1763-E6BA-F8D3-6CE059A22FF3}"/>
                    </a:ext>
                  </a:extLst>
                </p:cNvPr>
                <p:cNvSpPr/>
                <p:nvPr/>
              </p:nvSpPr>
              <p:spPr>
                <a:xfrm>
                  <a:off x="7119257" y="2711125"/>
                  <a:ext cx="2199239" cy="587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a:t>
                  </a:r>
                </a:p>
              </p:txBody>
            </p:sp>
          </p:grpSp>
          <p:grpSp>
            <p:nvGrpSpPr>
              <p:cNvPr id="35" name="íṧļîḑe">
                <a:extLst>
                  <a:ext uri="{FF2B5EF4-FFF2-40B4-BE49-F238E27FC236}">
                    <a16:creationId xmlns:a16="http://schemas.microsoft.com/office/drawing/2014/main" id="{7DDEBAAA-94C9-5C88-21AD-13FA4F1D6E86}"/>
                  </a:ext>
                </a:extLst>
              </p:cNvPr>
              <p:cNvGrpSpPr>
                <a:grpSpLocks/>
              </p:cNvGrpSpPr>
              <p:nvPr/>
            </p:nvGrpSpPr>
            <p:grpSpPr>
              <a:xfrm>
                <a:off x="7113037" y="1337718"/>
                <a:ext cx="540000" cy="540000"/>
                <a:chOff x="3708127" y="5599496"/>
                <a:chExt cx="540000" cy="540000"/>
              </a:xfrm>
            </p:grpSpPr>
            <p:sp>
              <p:nvSpPr>
                <p:cNvPr id="36" name="îśliḋê">
                  <a:extLst>
                    <a:ext uri="{FF2B5EF4-FFF2-40B4-BE49-F238E27FC236}">
                      <a16:creationId xmlns:a16="http://schemas.microsoft.com/office/drawing/2014/main" id="{DF4FA312-C7AB-69ED-3883-54D3603ACA3E}"/>
                    </a:ext>
                  </a:extLst>
                </p:cNvPr>
                <p:cNvSpPr txBox="1"/>
                <p:nvPr/>
              </p:nvSpPr>
              <p:spPr>
                <a:xfrm>
                  <a:off x="3708127" y="5599496"/>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endParaRPr>
                </a:p>
              </p:txBody>
            </p:sp>
            <p:sp>
              <p:nvSpPr>
                <p:cNvPr id="37" name="îṩḻíḓê">
                  <a:extLst>
                    <a:ext uri="{FF2B5EF4-FFF2-40B4-BE49-F238E27FC236}">
                      <a16:creationId xmlns:a16="http://schemas.microsoft.com/office/drawing/2014/main" id="{78FFCEDA-111A-AEDD-BA8E-997791D8AE77}"/>
                    </a:ext>
                  </a:extLst>
                </p:cNvPr>
                <p:cNvSpPr/>
                <p:nvPr/>
              </p:nvSpPr>
              <p:spPr>
                <a:xfrm>
                  <a:off x="3850260" y="5734252"/>
                  <a:ext cx="255734" cy="270488"/>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6" name="ïSľïde">
              <a:extLst>
                <a:ext uri="{FF2B5EF4-FFF2-40B4-BE49-F238E27FC236}">
                  <a16:creationId xmlns:a16="http://schemas.microsoft.com/office/drawing/2014/main" id="{98B3FEDF-1681-4B7A-83C1-140596CA01D9}"/>
                </a:ext>
              </a:extLst>
            </p:cNvPr>
            <p:cNvGrpSpPr/>
            <p:nvPr/>
          </p:nvGrpSpPr>
          <p:grpSpPr>
            <a:xfrm>
              <a:off x="8017074" y="4307468"/>
              <a:ext cx="2436804" cy="926844"/>
              <a:chOff x="8212907" y="3168784"/>
              <a:chExt cx="2436804" cy="926844"/>
            </a:xfrm>
          </p:grpSpPr>
          <p:grpSp>
            <p:nvGrpSpPr>
              <p:cNvPr id="28" name="ïṣliďê">
                <a:extLst>
                  <a:ext uri="{FF2B5EF4-FFF2-40B4-BE49-F238E27FC236}">
                    <a16:creationId xmlns:a16="http://schemas.microsoft.com/office/drawing/2014/main" id="{4837736A-8C27-875B-1386-C34000AE2E4C}"/>
                  </a:ext>
                </a:extLst>
              </p:cNvPr>
              <p:cNvGrpSpPr>
                <a:grpSpLocks/>
              </p:cNvGrpSpPr>
              <p:nvPr/>
            </p:nvGrpSpPr>
            <p:grpSpPr>
              <a:xfrm>
                <a:off x="8796239" y="3168784"/>
                <a:ext cx="1853472" cy="926844"/>
                <a:chOff x="7119257" y="2386978"/>
                <a:chExt cx="2200862" cy="911887"/>
              </a:xfrm>
              <a:noFill/>
            </p:grpSpPr>
            <p:sp>
              <p:nvSpPr>
                <p:cNvPr id="32" name="îṥ1ïdé">
                  <a:extLst>
                    <a:ext uri="{FF2B5EF4-FFF2-40B4-BE49-F238E27FC236}">
                      <a16:creationId xmlns:a16="http://schemas.microsoft.com/office/drawing/2014/main" id="{4E42A0F7-9DE3-DBD1-5C10-755E6B5D1DBA}"/>
                    </a:ext>
                  </a:extLst>
                </p:cNvPr>
                <p:cNvSpPr/>
                <p:nvPr/>
              </p:nvSpPr>
              <p:spPr>
                <a:xfrm>
                  <a:off x="7119257" y="2386978"/>
                  <a:ext cx="2200862" cy="456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a:t>
                  </a:r>
                  <a:r>
                    <a:rPr kumimoji="1" lang="zh-CN" altLang="en-US" sz="1600" b="1" dirty="0">
                      <a:solidFill>
                        <a:schemeClr val="tx1"/>
                      </a:solidFill>
                    </a:rPr>
                    <a:t> </a:t>
                  </a:r>
                  <a:r>
                    <a:rPr kumimoji="1" lang="en-US" altLang="zh-CN" sz="1600" b="1" dirty="0">
                      <a:solidFill>
                        <a:schemeClr val="tx1"/>
                      </a:solidFill>
                    </a:rPr>
                    <a:t>here</a:t>
                  </a:r>
                </a:p>
              </p:txBody>
            </p:sp>
            <p:sp>
              <p:nvSpPr>
                <p:cNvPr id="33" name="i$ľídé">
                  <a:extLst>
                    <a:ext uri="{FF2B5EF4-FFF2-40B4-BE49-F238E27FC236}">
                      <a16:creationId xmlns:a16="http://schemas.microsoft.com/office/drawing/2014/main" id="{B8CF57D7-A8C9-4063-13A7-3A96E9046B1A}"/>
                    </a:ext>
                  </a:extLst>
                </p:cNvPr>
                <p:cNvSpPr/>
                <p:nvPr/>
              </p:nvSpPr>
              <p:spPr>
                <a:xfrm>
                  <a:off x="7119257" y="2711125"/>
                  <a:ext cx="2199239" cy="587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a:t>
                  </a:r>
                </a:p>
              </p:txBody>
            </p:sp>
          </p:grpSp>
          <p:grpSp>
            <p:nvGrpSpPr>
              <p:cNvPr id="29" name="iṥ1iḓé">
                <a:extLst>
                  <a:ext uri="{FF2B5EF4-FFF2-40B4-BE49-F238E27FC236}">
                    <a16:creationId xmlns:a16="http://schemas.microsoft.com/office/drawing/2014/main" id="{B31B3375-94D2-E711-D00C-196B9064C94C}"/>
                  </a:ext>
                </a:extLst>
              </p:cNvPr>
              <p:cNvGrpSpPr>
                <a:grpSpLocks/>
              </p:cNvGrpSpPr>
              <p:nvPr/>
            </p:nvGrpSpPr>
            <p:grpSpPr>
              <a:xfrm>
                <a:off x="8212907" y="3362875"/>
                <a:ext cx="540000" cy="540000"/>
                <a:chOff x="4584079" y="5599496"/>
                <a:chExt cx="540000" cy="540000"/>
              </a:xfrm>
            </p:grpSpPr>
            <p:sp>
              <p:nvSpPr>
                <p:cNvPr id="30" name="ïṥ1iďê">
                  <a:extLst>
                    <a:ext uri="{FF2B5EF4-FFF2-40B4-BE49-F238E27FC236}">
                      <a16:creationId xmlns:a16="http://schemas.microsoft.com/office/drawing/2014/main" id="{592196C8-6280-27BD-5121-223E07604BAD}"/>
                    </a:ext>
                  </a:extLst>
                </p:cNvPr>
                <p:cNvSpPr txBox="1"/>
                <p:nvPr/>
              </p:nvSpPr>
              <p:spPr>
                <a:xfrm>
                  <a:off x="4584079" y="5599496"/>
                  <a:ext cx="540000" cy="540000"/>
                </a:xfrm>
                <a:prstGeom prst="roundRect">
                  <a:avLst>
                    <a:gd name="adj" fmla="val 50000"/>
                  </a:avLst>
                </a:prstGeom>
                <a:solidFill>
                  <a:schemeClr val="accent2"/>
                </a:solidFill>
              </p:spPr>
              <p:txBody>
                <a:bodyPr wrap="none" lIns="108000" tIns="108000" rIns="108000" bIns="108000" rtlCol="0" anchor="ctr" anchorCtr="0">
                  <a:noAutofit/>
                </a:bodyPr>
                <a:lstStyle/>
                <a:p>
                  <a:pPr algn="ctr"/>
                  <a:endParaRPr kumimoji="1" lang="zh-CN" altLang="en-US" sz="2000" b="1" dirty="0">
                    <a:noFill/>
                  </a:endParaRPr>
                </a:p>
              </p:txBody>
            </p:sp>
            <p:sp>
              <p:nvSpPr>
                <p:cNvPr id="31" name="îṥḷíḓê">
                  <a:extLst>
                    <a:ext uri="{FF2B5EF4-FFF2-40B4-BE49-F238E27FC236}">
                      <a16:creationId xmlns:a16="http://schemas.microsoft.com/office/drawing/2014/main" id="{DCAE491C-83A1-816D-6E2C-A812EDE9D51D}"/>
                    </a:ext>
                  </a:extLst>
                </p:cNvPr>
                <p:cNvSpPr/>
                <p:nvPr/>
              </p:nvSpPr>
              <p:spPr>
                <a:xfrm>
                  <a:off x="4716376" y="5766219"/>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7" name="ïṩľíḍê">
              <a:extLst>
                <a:ext uri="{FF2B5EF4-FFF2-40B4-BE49-F238E27FC236}">
                  <a16:creationId xmlns:a16="http://schemas.microsoft.com/office/drawing/2014/main" id="{120F5D08-A681-64A6-1F68-F39F96AD3EBD}"/>
                </a:ext>
              </a:extLst>
            </p:cNvPr>
            <p:cNvGrpSpPr/>
            <p:nvPr/>
          </p:nvGrpSpPr>
          <p:grpSpPr>
            <a:xfrm flipH="1">
              <a:off x="1723574" y="4307469"/>
              <a:ext cx="2436805" cy="926843"/>
              <a:chOff x="2981986" y="1494463"/>
              <a:chExt cx="2436805" cy="926843"/>
            </a:xfrm>
          </p:grpSpPr>
          <p:grpSp>
            <p:nvGrpSpPr>
              <p:cNvPr id="22" name="ïṧľídé">
                <a:extLst>
                  <a:ext uri="{FF2B5EF4-FFF2-40B4-BE49-F238E27FC236}">
                    <a16:creationId xmlns:a16="http://schemas.microsoft.com/office/drawing/2014/main" id="{A2AFBCE7-DE34-8B02-4C86-CBD86EA2ADD9}"/>
                  </a:ext>
                </a:extLst>
              </p:cNvPr>
              <p:cNvGrpSpPr>
                <a:grpSpLocks/>
              </p:cNvGrpSpPr>
              <p:nvPr/>
            </p:nvGrpSpPr>
            <p:grpSpPr>
              <a:xfrm>
                <a:off x="3565318" y="1494463"/>
                <a:ext cx="1853473" cy="926843"/>
                <a:chOff x="7119257" y="2386978"/>
                <a:chExt cx="2200863" cy="911886"/>
              </a:xfrm>
              <a:noFill/>
            </p:grpSpPr>
            <p:sp>
              <p:nvSpPr>
                <p:cNvPr id="26" name="íṡḻïḑè">
                  <a:extLst>
                    <a:ext uri="{FF2B5EF4-FFF2-40B4-BE49-F238E27FC236}">
                      <a16:creationId xmlns:a16="http://schemas.microsoft.com/office/drawing/2014/main" id="{5C18539E-79E1-F3BD-EF98-834E59908A28}"/>
                    </a:ext>
                  </a:extLst>
                </p:cNvPr>
                <p:cNvSpPr/>
                <p:nvPr/>
              </p:nvSpPr>
              <p:spPr>
                <a:xfrm>
                  <a:off x="7119258" y="2386978"/>
                  <a:ext cx="2200862" cy="456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a:t>
                  </a:r>
                  <a:r>
                    <a:rPr kumimoji="1" lang="zh-CN" altLang="en-US" sz="1600" b="1" dirty="0">
                      <a:solidFill>
                        <a:schemeClr val="tx1"/>
                      </a:solidFill>
                    </a:rPr>
                    <a:t> </a:t>
                  </a:r>
                  <a:r>
                    <a:rPr kumimoji="1" lang="en-US" altLang="zh-CN" sz="1600" b="1" dirty="0">
                      <a:solidFill>
                        <a:schemeClr val="tx1"/>
                      </a:solidFill>
                    </a:rPr>
                    <a:t>here</a:t>
                  </a:r>
                </a:p>
              </p:txBody>
            </p:sp>
            <p:sp>
              <p:nvSpPr>
                <p:cNvPr id="27" name="işḻïḍè">
                  <a:extLst>
                    <a:ext uri="{FF2B5EF4-FFF2-40B4-BE49-F238E27FC236}">
                      <a16:creationId xmlns:a16="http://schemas.microsoft.com/office/drawing/2014/main" id="{81A4CF74-1FDB-F1E7-88EE-E51FAE943774}"/>
                    </a:ext>
                  </a:extLst>
                </p:cNvPr>
                <p:cNvSpPr/>
                <p:nvPr/>
              </p:nvSpPr>
              <p:spPr>
                <a:xfrm>
                  <a:off x="7119257" y="2711124"/>
                  <a:ext cx="2199239" cy="587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a:t>
                  </a:r>
                </a:p>
              </p:txBody>
            </p:sp>
          </p:grpSp>
          <p:grpSp>
            <p:nvGrpSpPr>
              <p:cNvPr id="23" name="îṩļiḋé">
                <a:extLst>
                  <a:ext uri="{FF2B5EF4-FFF2-40B4-BE49-F238E27FC236}">
                    <a16:creationId xmlns:a16="http://schemas.microsoft.com/office/drawing/2014/main" id="{D810DFB7-4ECE-F528-A67F-C8E8B8E3809F}"/>
                  </a:ext>
                </a:extLst>
              </p:cNvPr>
              <p:cNvGrpSpPr>
                <a:grpSpLocks/>
              </p:cNvGrpSpPr>
              <p:nvPr/>
            </p:nvGrpSpPr>
            <p:grpSpPr>
              <a:xfrm>
                <a:off x="2981986" y="1688554"/>
                <a:ext cx="540000" cy="540000"/>
                <a:chOff x="2832175" y="5599496"/>
                <a:chExt cx="540000" cy="540000"/>
              </a:xfrm>
            </p:grpSpPr>
            <p:sp>
              <p:nvSpPr>
                <p:cNvPr id="24" name="ïŝľîḍé">
                  <a:extLst>
                    <a:ext uri="{FF2B5EF4-FFF2-40B4-BE49-F238E27FC236}">
                      <a16:creationId xmlns:a16="http://schemas.microsoft.com/office/drawing/2014/main" id="{32DA7D52-62DB-D278-A10B-68A1B3029A85}"/>
                    </a:ext>
                  </a:extLst>
                </p:cNvPr>
                <p:cNvSpPr txBox="1"/>
                <p:nvPr/>
              </p:nvSpPr>
              <p:spPr>
                <a:xfrm flipH="1">
                  <a:off x="2832175" y="5599496"/>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endParaRPr>
                </a:p>
              </p:txBody>
            </p:sp>
            <p:sp>
              <p:nvSpPr>
                <p:cNvPr id="25" name="iš1iḋê">
                  <a:extLst>
                    <a:ext uri="{FF2B5EF4-FFF2-40B4-BE49-F238E27FC236}">
                      <a16:creationId xmlns:a16="http://schemas.microsoft.com/office/drawing/2014/main" id="{1F0B1DC6-D376-44F8-1120-9007B9F90622}"/>
                    </a:ext>
                  </a:extLst>
                </p:cNvPr>
                <p:cNvSpPr/>
                <p:nvPr/>
              </p:nvSpPr>
              <p:spPr>
                <a:xfrm flipH="1">
                  <a:off x="2989061" y="5731793"/>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8" name="iṥľîḓé">
              <a:extLst>
                <a:ext uri="{FF2B5EF4-FFF2-40B4-BE49-F238E27FC236}">
                  <a16:creationId xmlns:a16="http://schemas.microsoft.com/office/drawing/2014/main" id="{D40B6C7C-F951-5299-9A2E-C58ADD80835C}"/>
                </a:ext>
              </a:extLst>
            </p:cNvPr>
            <p:cNvGrpSpPr/>
            <p:nvPr/>
          </p:nvGrpSpPr>
          <p:grpSpPr>
            <a:xfrm>
              <a:off x="1723574" y="1839848"/>
              <a:ext cx="2436805" cy="926843"/>
              <a:chOff x="1542288" y="3168784"/>
              <a:chExt cx="2436805" cy="926843"/>
            </a:xfrm>
          </p:grpSpPr>
          <p:grpSp>
            <p:nvGrpSpPr>
              <p:cNvPr id="16" name="iŝḻiḋê">
                <a:extLst>
                  <a:ext uri="{FF2B5EF4-FFF2-40B4-BE49-F238E27FC236}">
                    <a16:creationId xmlns:a16="http://schemas.microsoft.com/office/drawing/2014/main" id="{BF12EF8F-3407-B039-2831-8E93300AA585}"/>
                  </a:ext>
                </a:extLst>
              </p:cNvPr>
              <p:cNvGrpSpPr>
                <a:grpSpLocks/>
              </p:cNvGrpSpPr>
              <p:nvPr/>
            </p:nvGrpSpPr>
            <p:grpSpPr>
              <a:xfrm flipH="1">
                <a:off x="1542288" y="3168784"/>
                <a:ext cx="1853473" cy="926843"/>
                <a:chOff x="7119257" y="2386978"/>
                <a:chExt cx="2200863" cy="911886"/>
              </a:xfrm>
              <a:noFill/>
            </p:grpSpPr>
            <p:sp>
              <p:nvSpPr>
                <p:cNvPr id="20" name="ïs1iḓê">
                  <a:extLst>
                    <a:ext uri="{FF2B5EF4-FFF2-40B4-BE49-F238E27FC236}">
                      <a16:creationId xmlns:a16="http://schemas.microsoft.com/office/drawing/2014/main" id="{5A5CAF4D-9BD6-777C-8101-3B668FD226FC}"/>
                    </a:ext>
                  </a:extLst>
                </p:cNvPr>
                <p:cNvSpPr/>
                <p:nvPr/>
              </p:nvSpPr>
              <p:spPr>
                <a:xfrm>
                  <a:off x="7119258" y="2386978"/>
                  <a:ext cx="2200862" cy="456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a:t>
                  </a:r>
                  <a:r>
                    <a:rPr kumimoji="1" lang="zh-CN" altLang="en-US" sz="1600" b="1" dirty="0">
                      <a:solidFill>
                        <a:schemeClr val="tx1"/>
                      </a:solidFill>
                    </a:rPr>
                    <a:t> </a:t>
                  </a:r>
                  <a:r>
                    <a:rPr kumimoji="1" lang="en-US" altLang="zh-CN" sz="1600" b="1" dirty="0">
                      <a:solidFill>
                        <a:schemeClr val="tx1"/>
                      </a:solidFill>
                    </a:rPr>
                    <a:t>here</a:t>
                  </a:r>
                </a:p>
              </p:txBody>
            </p:sp>
            <p:sp>
              <p:nvSpPr>
                <p:cNvPr id="21" name="íŝļïḍè">
                  <a:extLst>
                    <a:ext uri="{FF2B5EF4-FFF2-40B4-BE49-F238E27FC236}">
                      <a16:creationId xmlns:a16="http://schemas.microsoft.com/office/drawing/2014/main" id="{B93915AA-131D-95EF-D3C0-A057056264A6}"/>
                    </a:ext>
                  </a:extLst>
                </p:cNvPr>
                <p:cNvSpPr/>
                <p:nvPr/>
              </p:nvSpPr>
              <p:spPr>
                <a:xfrm>
                  <a:off x="7119257" y="2711124"/>
                  <a:ext cx="2199239" cy="587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a:t>
                  </a:r>
                </a:p>
              </p:txBody>
            </p:sp>
          </p:grpSp>
          <p:grpSp>
            <p:nvGrpSpPr>
              <p:cNvPr id="17" name="iṧḻíḓê">
                <a:extLst>
                  <a:ext uri="{FF2B5EF4-FFF2-40B4-BE49-F238E27FC236}">
                    <a16:creationId xmlns:a16="http://schemas.microsoft.com/office/drawing/2014/main" id="{9CB859C7-9E91-154E-FB62-EB65459535F2}"/>
                  </a:ext>
                </a:extLst>
              </p:cNvPr>
              <p:cNvGrpSpPr>
                <a:grpSpLocks/>
              </p:cNvGrpSpPr>
              <p:nvPr/>
            </p:nvGrpSpPr>
            <p:grpSpPr>
              <a:xfrm>
                <a:off x="3439093" y="3362875"/>
                <a:ext cx="540000" cy="540000"/>
                <a:chOff x="5460031" y="5599496"/>
                <a:chExt cx="540000" cy="540000"/>
              </a:xfrm>
            </p:grpSpPr>
            <p:sp>
              <p:nvSpPr>
                <p:cNvPr id="18" name="íşḷiḑê">
                  <a:extLst>
                    <a:ext uri="{FF2B5EF4-FFF2-40B4-BE49-F238E27FC236}">
                      <a16:creationId xmlns:a16="http://schemas.microsoft.com/office/drawing/2014/main" id="{236D0A3E-7274-A1C9-8034-33E0D4A2BEB0}"/>
                    </a:ext>
                  </a:extLst>
                </p:cNvPr>
                <p:cNvSpPr txBox="1"/>
                <p:nvPr/>
              </p:nvSpPr>
              <p:spPr>
                <a:xfrm>
                  <a:off x="5460031" y="5599496"/>
                  <a:ext cx="540000" cy="540000"/>
                </a:xfrm>
                <a:prstGeom prst="roundRect">
                  <a:avLst>
                    <a:gd name="adj" fmla="val 50000"/>
                  </a:avLst>
                </a:prstGeom>
                <a:solidFill>
                  <a:schemeClr val="accent2"/>
                </a:solidFill>
              </p:spPr>
              <p:txBody>
                <a:bodyPr wrap="none" lIns="108000" tIns="108000" rIns="108000" bIns="108000" rtlCol="0" anchor="ctr" anchorCtr="0">
                  <a:noAutofit/>
                </a:bodyPr>
                <a:lstStyle/>
                <a:p>
                  <a:pPr algn="ctr"/>
                  <a:endParaRPr kumimoji="1" lang="zh-CN" altLang="en-US" sz="2000" b="1" dirty="0">
                    <a:noFill/>
                  </a:endParaRPr>
                </a:p>
              </p:txBody>
            </p:sp>
            <p:sp>
              <p:nvSpPr>
                <p:cNvPr id="19" name="ïSḷïdè">
                  <a:extLst>
                    <a:ext uri="{FF2B5EF4-FFF2-40B4-BE49-F238E27FC236}">
                      <a16:creationId xmlns:a16="http://schemas.microsoft.com/office/drawing/2014/main" id="{E659342C-AF42-53CF-3E17-90E33EA626D6}"/>
                    </a:ext>
                  </a:extLst>
                </p:cNvPr>
                <p:cNvSpPr/>
                <p:nvPr/>
              </p:nvSpPr>
              <p:spPr>
                <a:xfrm>
                  <a:off x="5604182" y="5734497"/>
                  <a:ext cx="251698" cy="269998"/>
                </a:xfrm>
                <a:custGeom>
                  <a:avLst/>
                  <a:gdLst>
                    <a:gd name="connsiteX0" fmla="*/ 8356 w 487477"/>
                    <a:gd name="connsiteY0" fmla="*/ 512114 h 522922"/>
                    <a:gd name="connsiteX1" fmla="*/ 8356 w 487477"/>
                    <a:gd name="connsiteY1" fmla="*/ 512114 h 522922"/>
                    <a:gd name="connsiteX2" fmla="*/ 8356 w 487477"/>
                    <a:gd name="connsiteY2" fmla="*/ 512114 h 522922"/>
                    <a:gd name="connsiteX3" fmla="*/ 7404 w 487477"/>
                    <a:gd name="connsiteY3" fmla="*/ 511161 h 522922"/>
                    <a:gd name="connsiteX4" fmla="*/ 5499 w 487477"/>
                    <a:gd name="connsiteY4" fmla="*/ 508303 h 522922"/>
                    <a:gd name="connsiteX5" fmla="*/ 5499 w 487477"/>
                    <a:gd name="connsiteY5" fmla="*/ 508303 h 522922"/>
                    <a:gd name="connsiteX6" fmla="*/ 5499 w 487477"/>
                    <a:gd name="connsiteY6" fmla="*/ 507351 h 522922"/>
                    <a:gd name="connsiteX7" fmla="*/ 4546 w 487477"/>
                    <a:gd name="connsiteY7" fmla="*/ 505446 h 522922"/>
                    <a:gd name="connsiteX8" fmla="*/ 3593 w 487477"/>
                    <a:gd name="connsiteY8" fmla="*/ 503541 h 522922"/>
                    <a:gd name="connsiteX9" fmla="*/ 3593 w 487477"/>
                    <a:gd name="connsiteY9" fmla="*/ 503541 h 522922"/>
                    <a:gd name="connsiteX10" fmla="*/ 3593 w 487477"/>
                    <a:gd name="connsiteY10" fmla="*/ 503541 h 522922"/>
                    <a:gd name="connsiteX11" fmla="*/ 3593 w 487477"/>
                    <a:gd name="connsiteY11" fmla="*/ 503541 h 522922"/>
                    <a:gd name="connsiteX12" fmla="*/ 2641 w 487477"/>
                    <a:gd name="connsiteY12" fmla="*/ 501636 h 522922"/>
                    <a:gd name="connsiteX13" fmla="*/ 2641 w 487477"/>
                    <a:gd name="connsiteY13" fmla="*/ 500684 h 522922"/>
                    <a:gd name="connsiteX14" fmla="*/ 1689 w 487477"/>
                    <a:gd name="connsiteY14" fmla="*/ 498778 h 522922"/>
                    <a:gd name="connsiteX15" fmla="*/ 736 w 487477"/>
                    <a:gd name="connsiteY15" fmla="*/ 494968 h 522922"/>
                    <a:gd name="connsiteX16" fmla="*/ 736 w 487477"/>
                    <a:gd name="connsiteY16" fmla="*/ 492111 h 522922"/>
                    <a:gd name="connsiteX17" fmla="*/ 736 w 487477"/>
                    <a:gd name="connsiteY17" fmla="*/ 485443 h 522922"/>
                    <a:gd name="connsiteX18" fmla="*/ 5499 w 487477"/>
                    <a:gd name="connsiteY18" fmla="*/ 467346 h 522922"/>
                    <a:gd name="connsiteX19" fmla="*/ 155041 w 487477"/>
                    <a:gd name="connsiteY19" fmla="*/ 151116 h 522922"/>
                    <a:gd name="connsiteX20" fmla="*/ 158851 w 487477"/>
                    <a:gd name="connsiteY20" fmla="*/ 134924 h 522922"/>
                    <a:gd name="connsiteX21" fmla="*/ 158851 w 487477"/>
                    <a:gd name="connsiteY21" fmla="*/ 19671 h 522922"/>
                    <a:gd name="connsiteX22" fmla="*/ 120751 w 487477"/>
                    <a:gd name="connsiteY22" fmla="*/ 19671 h 522922"/>
                    <a:gd name="connsiteX23" fmla="*/ 120751 w 487477"/>
                    <a:gd name="connsiteY23" fmla="*/ 621 h 522922"/>
                    <a:gd name="connsiteX24" fmla="*/ 368401 w 487477"/>
                    <a:gd name="connsiteY24" fmla="*/ 621 h 522922"/>
                    <a:gd name="connsiteX25" fmla="*/ 368401 w 487477"/>
                    <a:gd name="connsiteY25" fmla="*/ 19671 h 522922"/>
                    <a:gd name="connsiteX26" fmla="*/ 330301 w 487477"/>
                    <a:gd name="connsiteY26" fmla="*/ 19671 h 522922"/>
                    <a:gd name="connsiteX27" fmla="*/ 330301 w 487477"/>
                    <a:gd name="connsiteY27" fmla="*/ 134924 h 522922"/>
                    <a:gd name="connsiteX28" fmla="*/ 334111 w 487477"/>
                    <a:gd name="connsiteY28" fmla="*/ 151116 h 522922"/>
                    <a:gd name="connsiteX29" fmla="*/ 483654 w 487477"/>
                    <a:gd name="connsiteY29" fmla="*/ 467346 h 522922"/>
                    <a:gd name="connsiteX30" fmla="*/ 485558 w 487477"/>
                    <a:gd name="connsiteY30" fmla="*/ 504493 h 522922"/>
                    <a:gd name="connsiteX31" fmla="*/ 485558 w 487477"/>
                    <a:gd name="connsiteY31" fmla="*/ 504493 h 522922"/>
                    <a:gd name="connsiteX32" fmla="*/ 484606 w 487477"/>
                    <a:gd name="connsiteY32" fmla="*/ 506399 h 522922"/>
                    <a:gd name="connsiteX33" fmla="*/ 459841 w 487477"/>
                    <a:gd name="connsiteY33" fmla="*/ 523543 h 522922"/>
                    <a:gd name="connsiteX34" fmla="*/ 457936 w 487477"/>
                    <a:gd name="connsiteY34" fmla="*/ 523543 h 522922"/>
                    <a:gd name="connsiteX35" fmla="*/ 32168 w 487477"/>
                    <a:gd name="connsiteY35" fmla="*/ 523543 h 522922"/>
                    <a:gd name="connsiteX36" fmla="*/ 30264 w 487477"/>
                    <a:gd name="connsiteY36" fmla="*/ 523543 h 522922"/>
                    <a:gd name="connsiteX37" fmla="*/ 27406 w 487477"/>
                    <a:gd name="connsiteY37" fmla="*/ 523543 h 522922"/>
                    <a:gd name="connsiteX38" fmla="*/ 23596 w 487477"/>
                    <a:gd name="connsiteY38" fmla="*/ 522591 h 522922"/>
                    <a:gd name="connsiteX39" fmla="*/ 23596 w 487477"/>
                    <a:gd name="connsiteY39" fmla="*/ 522591 h 522922"/>
                    <a:gd name="connsiteX40" fmla="*/ 17881 w 487477"/>
                    <a:gd name="connsiteY40" fmla="*/ 520686 h 522922"/>
                    <a:gd name="connsiteX41" fmla="*/ 15976 w 487477"/>
                    <a:gd name="connsiteY41" fmla="*/ 519734 h 522922"/>
                    <a:gd name="connsiteX42" fmla="*/ 15024 w 487477"/>
                    <a:gd name="connsiteY42" fmla="*/ 518781 h 522922"/>
                    <a:gd name="connsiteX43" fmla="*/ 10261 w 487477"/>
                    <a:gd name="connsiteY43" fmla="*/ 514971 h 522922"/>
                    <a:gd name="connsiteX44" fmla="*/ 8356 w 487477"/>
                    <a:gd name="connsiteY44" fmla="*/ 512114 h 522922"/>
                    <a:gd name="connsiteX45" fmla="*/ 8356 w 487477"/>
                    <a:gd name="connsiteY45" fmla="*/ 512114 h 522922"/>
                    <a:gd name="connsiteX46" fmla="*/ 255054 w 487477"/>
                    <a:gd name="connsiteY46" fmla="*/ 402576 h 522922"/>
                    <a:gd name="connsiteX47" fmla="*/ 252196 w 487477"/>
                    <a:gd name="connsiteY47" fmla="*/ 404481 h 522922"/>
                    <a:gd name="connsiteX48" fmla="*/ 246481 w 487477"/>
                    <a:gd name="connsiteY48" fmla="*/ 408291 h 522922"/>
                    <a:gd name="connsiteX49" fmla="*/ 55029 w 487477"/>
                    <a:gd name="connsiteY49" fmla="*/ 414959 h 522922"/>
                    <a:gd name="connsiteX50" fmla="*/ 51218 w 487477"/>
                    <a:gd name="connsiteY50" fmla="*/ 413053 h 522922"/>
                    <a:gd name="connsiteX51" fmla="*/ 22643 w 487477"/>
                    <a:gd name="connsiteY51" fmla="*/ 474014 h 522922"/>
                    <a:gd name="connsiteX52" fmla="*/ 21691 w 487477"/>
                    <a:gd name="connsiteY52" fmla="*/ 475918 h 522922"/>
                    <a:gd name="connsiteX53" fmla="*/ 21691 w 487477"/>
                    <a:gd name="connsiteY53" fmla="*/ 495921 h 522922"/>
                    <a:gd name="connsiteX54" fmla="*/ 29311 w 487477"/>
                    <a:gd name="connsiteY54" fmla="*/ 502589 h 522922"/>
                    <a:gd name="connsiteX55" fmla="*/ 30264 w 487477"/>
                    <a:gd name="connsiteY55" fmla="*/ 502589 h 522922"/>
                    <a:gd name="connsiteX56" fmla="*/ 31216 w 487477"/>
                    <a:gd name="connsiteY56" fmla="*/ 502589 h 522922"/>
                    <a:gd name="connsiteX57" fmla="*/ 456983 w 487477"/>
                    <a:gd name="connsiteY57" fmla="*/ 502589 h 522922"/>
                    <a:gd name="connsiteX58" fmla="*/ 457936 w 487477"/>
                    <a:gd name="connsiteY58" fmla="*/ 502589 h 522922"/>
                    <a:gd name="connsiteX59" fmla="*/ 466508 w 487477"/>
                    <a:gd name="connsiteY59" fmla="*/ 495921 h 522922"/>
                    <a:gd name="connsiteX60" fmla="*/ 467461 w 487477"/>
                    <a:gd name="connsiteY60" fmla="*/ 477824 h 522922"/>
                    <a:gd name="connsiteX61" fmla="*/ 466508 w 487477"/>
                    <a:gd name="connsiteY61" fmla="*/ 475918 h 522922"/>
                    <a:gd name="connsiteX62" fmla="*/ 465556 w 487477"/>
                    <a:gd name="connsiteY62" fmla="*/ 474014 h 522922"/>
                    <a:gd name="connsiteX63" fmla="*/ 423646 w 487477"/>
                    <a:gd name="connsiteY63" fmla="*/ 385431 h 522922"/>
                    <a:gd name="connsiteX64" fmla="*/ 255054 w 487477"/>
                    <a:gd name="connsiteY64" fmla="*/ 402576 h 522922"/>
                    <a:gd name="connsiteX65" fmla="*/ 305536 w 487477"/>
                    <a:gd name="connsiteY65" fmla="*/ 255891 h 522922"/>
                    <a:gd name="connsiteX66" fmla="*/ 272199 w 487477"/>
                    <a:gd name="connsiteY66" fmla="*/ 289228 h 522922"/>
                    <a:gd name="connsiteX67" fmla="*/ 305536 w 487477"/>
                    <a:gd name="connsiteY67" fmla="*/ 322566 h 522922"/>
                    <a:gd name="connsiteX68" fmla="*/ 338874 w 487477"/>
                    <a:gd name="connsiteY68" fmla="*/ 289228 h 522922"/>
                    <a:gd name="connsiteX69" fmla="*/ 305536 w 487477"/>
                    <a:gd name="connsiteY69" fmla="*/ 255891 h 52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9" name="îṣļîḓè">
              <a:extLst>
                <a:ext uri="{FF2B5EF4-FFF2-40B4-BE49-F238E27FC236}">
                  <a16:creationId xmlns:a16="http://schemas.microsoft.com/office/drawing/2014/main" id="{06C0E561-5B02-D40C-762A-9C3323EDB74D}"/>
                </a:ext>
              </a:extLst>
            </p:cNvPr>
            <p:cNvGrpSpPr/>
            <p:nvPr/>
          </p:nvGrpSpPr>
          <p:grpSpPr>
            <a:xfrm>
              <a:off x="4285128" y="1832200"/>
              <a:ext cx="3609043" cy="3600000"/>
              <a:chOff x="4284205" y="2187244"/>
              <a:chExt cx="3609043" cy="3600000"/>
            </a:xfrm>
          </p:grpSpPr>
          <p:sp>
            <p:nvSpPr>
              <p:cNvPr id="10" name="îs1iďè">
                <a:extLst>
                  <a:ext uri="{FF2B5EF4-FFF2-40B4-BE49-F238E27FC236}">
                    <a16:creationId xmlns:a16="http://schemas.microsoft.com/office/drawing/2014/main" id="{572E50D1-D480-628E-2D69-2363FFDF3611}"/>
                  </a:ext>
                </a:extLst>
              </p:cNvPr>
              <p:cNvSpPr/>
              <p:nvPr/>
            </p:nvSpPr>
            <p:spPr>
              <a:xfrm>
                <a:off x="5391976" y="3060401"/>
                <a:ext cx="1627572" cy="1825213"/>
              </a:xfrm>
              <a:custGeom>
                <a:avLst/>
                <a:gdLst>
                  <a:gd name="T0" fmla="*/ 8327 w 8903"/>
                  <a:gd name="T1" fmla="*/ 5437 h 9984"/>
                  <a:gd name="T2" fmla="*/ 7677 w 8903"/>
                  <a:gd name="T3" fmla="*/ 4670 h 9984"/>
                  <a:gd name="T4" fmla="*/ 7694 w 8903"/>
                  <a:gd name="T5" fmla="*/ 3413 h 9984"/>
                  <a:gd name="T6" fmla="*/ 7473 w 8903"/>
                  <a:gd name="T7" fmla="*/ 2330 h 9984"/>
                  <a:gd name="T8" fmla="*/ 6505 w 8903"/>
                  <a:gd name="T9" fmla="*/ 1028 h 9984"/>
                  <a:gd name="T10" fmla="*/ 3807 w 8903"/>
                  <a:gd name="T11" fmla="*/ 0 h 9984"/>
                  <a:gd name="T12" fmla="*/ 0 w 8903"/>
                  <a:gd name="T13" fmla="*/ 3482 h 9984"/>
                  <a:gd name="T14" fmla="*/ 24 w 8903"/>
                  <a:gd name="T15" fmla="*/ 3862 h 9984"/>
                  <a:gd name="T16" fmla="*/ 1050 w 8903"/>
                  <a:gd name="T17" fmla="*/ 6807 h 9984"/>
                  <a:gd name="T18" fmla="*/ 0 w 8903"/>
                  <a:gd name="T19" fmla="*/ 9977 h 9984"/>
                  <a:gd name="T20" fmla="*/ 4618 w 8903"/>
                  <a:gd name="T21" fmla="*/ 9984 h 9984"/>
                  <a:gd name="T22" fmla="*/ 5528 w 8903"/>
                  <a:gd name="T23" fmla="*/ 8608 h 9984"/>
                  <a:gd name="T24" fmla="*/ 6963 w 8903"/>
                  <a:gd name="T25" fmla="*/ 8617 h 9984"/>
                  <a:gd name="T26" fmla="*/ 7189 w 8903"/>
                  <a:gd name="T27" fmla="*/ 8599 h 9984"/>
                  <a:gd name="T28" fmla="*/ 7198 w 8903"/>
                  <a:gd name="T29" fmla="*/ 8598 h 9984"/>
                  <a:gd name="T30" fmla="*/ 7198 w 8903"/>
                  <a:gd name="T31" fmla="*/ 8594 h 9984"/>
                  <a:gd name="T32" fmla="*/ 7298 w 8903"/>
                  <a:gd name="T33" fmla="*/ 7675 h 9984"/>
                  <a:gd name="T34" fmla="*/ 7603 w 8903"/>
                  <a:gd name="T35" fmla="*/ 7365 h 9984"/>
                  <a:gd name="T36" fmla="*/ 7603 w 8903"/>
                  <a:gd name="T37" fmla="*/ 7344 h 9984"/>
                  <a:gd name="T38" fmla="*/ 7158 w 8903"/>
                  <a:gd name="T39" fmla="*/ 7080 h 9984"/>
                  <a:gd name="T40" fmla="*/ 7278 w 8903"/>
                  <a:gd name="T41" fmla="*/ 7080 h 9984"/>
                  <a:gd name="T42" fmla="*/ 7633 w 8903"/>
                  <a:gd name="T43" fmla="*/ 6843 h 9984"/>
                  <a:gd name="T44" fmla="*/ 7633 w 8903"/>
                  <a:gd name="T45" fmla="*/ 6825 h 9984"/>
                  <a:gd name="T46" fmla="*/ 7598 w 8903"/>
                  <a:gd name="T47" fmla="*/ 6724 h 9984"/>
                  <a:gd name="T48" fmla="*/ 7803 w 8903"/>
                  <a:gd name="T49" fmla="*/ 5887 h 9984"/>
                  <a:gd name="T50" fmla="*/ 8327 w 8903"/>
                  <a:gd name="T51" fmla="*/ 5437 h 9984"/>
                  <a:gd name="T52" fmla="*/ 8327 w 8903"/>
                  <a:gd name="T53" fmla="*/ 5437 h 9984"/>
                  <a:gd name="T54" fmla="*/ 4452 w 8903"/>
                  <a:gd name="T55" fmla="*/ 2668 h 9984"/>
                  <a:gd name="T56" fmla="*/ 3917 w 8903"/>
                  <a:gd name="T57" fmla="*/ 2977 h 9984"/>
                  <a:gd name="T58" fmla="*/ 4024 w 8903"/>
                  <a:gd name="T59" fmla="*/ 3438 h 9984"/>
                  <a:gd name="T60" fmla="*/ 3843 w 8903"/>
                  <a:gd name="T61" fmla="*/ 4035 h 9984"/>
                  <a:gd name="T62" fmla="*/ 4847 w 8903"/>
                  <a:gd name="T63" fmla="*/ 4615 h 9984"/>
                  <a:gd name="T64" fmla="*/ 5098 w 8903"/>
                  <a:gd name="T65" fmla="*/ 4511 h 9984"/>
                  <a:gd name="T66" fmla="*/ 5455 w 8903"/>
                  <a:gd name="T67" fmla="*/ 4869 h 9984"/>
                  <a:gd name="T68" fmla="*/ 5098 w 8903"/>
                  <a:gd name="T69" fmla="*/ 5226 h 9984"/>
                  <a:gd name="T70" fmla="*/ 4740 w 8903"/>
                  <a:gd name="T71" fmla="*/ 4869 h 9984"/>
                  <a:gd name="T72" fmla="*/ 4760 w 8903"/>
                  <a:gd name="T73" fmla="*/ 4770 h 9984"/>
                  <a:gd name="T74" fmla="*/ 3728 w 8903"/>
                  <a:gd name="T75" fmla="*/ 4174 h 9984"/>
                  <a:gd name="T76" fmla="*/ 2950 w 8903"/>
                  <a:gd name="T77" fmla="*/ 4510 h 9984"/>
                  <a:gd name="T78" fmla="*/ 1877 w 8903"/>
                  <a:gd name="T79" fmla="*/ 3437 h 9984"/>
                  <a:gd name="T80" fmla="*/ 2950 w 8903"/>
                  <a:gd name="T81" fmla="*/ 2363 h 9984"/>
                  <a:gd name="T82" fmla="*/ 3828 w 8903"/>
                  <a:gd name="T83" fmla="*/ 2820 h 9984"/>
                  <a:gd name="T84" fmla="*/ 4395 w 8903"/>
                  <a:gd name="T85" fmla="*/ 2493 h 9984"/>
                  <a:gd name="T86" fmla="*/ 4382 w 8903"/>
                  <a:gd name="T87" fmla="*/ 2363 h 9984"/>
                  <a:gd name="T88" fmla="*/ 5098 w 8903"/>
                  <a:gd name="T89" fmla="*/ 1647 h 9984"/>
                  <a:gd name="T90" fmla="*/ 5814 w 8903"/>
                  <a:gd name="T91" fmla="*/ 2363 h 9984"/>
                  <a:gd name="T92" fmla="*/ 5098 w 8903"/>
                  <a:gd name="T93" fmla="*/ 3079 h 9984"/>
                  <a:gd name="T94" fmla="*/ 4452 w 8903"/>
                  <a:gd name="T95" fmla="*/ 2668 h 9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03" h="9984">
                    <a:moveTo>
                      <a:pt x="8327" y="5437"/>
                    </a:moveTo>
                    <a:cubicBezTo>
                      <a:pt x="8120" y="5205"/>
                      <a:pt x="7800" y="4960"/>
                      <a:pt x="7677" y="4670"/>
                    </a:cubicBezTo>
                    <a:cubicBezTo>
                      <a:pt x="7499" y="4255"/>
                      <a:pt x="7700" y="3839"/>
                      <a:pt x="7694" y="3413"/>
                    </a:cubicBezTo>
                    <a:cubicBezTo>
                      <a:pt x="7689" y="3072"/>
                      <a:pt x="7589" y="2647"/>
                      <a:pt x="7473" y="2330"/>
                    </a:cubicBezTo>
                    <a:cubicBezTo>
                      <a:pt x="7276" y="1797"/>
                      <a:pt x="6930" y="1363"/>
                      <a:pt x="6505" y="1028"/>
                    </a:cubicBezTo>
                    <a:cubicBezTo>
                      <a:pt x="5816" y="393"/>
                      <a:pt x="4861" y="0"/>
                      <a:pt x="3807" y="0"/>
                    </a:cubicBezTo>
                    <a:cubicBezTo>
                      <a:pt x="1704" y="0"/>
                      <a:pt x="0" y="1559"/>
                      <a:pt x="0" y="3482"/>
                    </a:cubicBezTo>
                    <a:cubicBezTo>
                      <a:pt x="0" y="3610"/>
                      <a:pt x="9" y="3737"/>
                      <a:pt x="24" y="3862"/>
                    </a:cubicBezTo>
                    <a:cubicBezTo>
                      <a:pt x="38" y="4695"/>
                      <a:pt x="299" y="5692"/>
                      <a:pt x="1050" y="6807"/>
                    </a:cubicBezTo>
                    <a:cubicBezTo>
                      <a:pt x="1050" y="6807"/>
                      <a:pt x="2099" y="8897"/>
                      <a:pt x="0" y="9977"/>
                    </a:cubicBezTo>
                    <a:lnTo>
                      <a:pt x="4618" y="9984"/>
                    </a:lnTo>
                    <a:cubicBezTo>
                      <a:pt x="4618" y="9984"/>
                      <a:pt x="4968" y="8608"/>
                      <a:pt x="5528" y="8608"/>
                    </a:cubicBezTo>
                    <a:cubicBezTo>
                      <a:pt x="6001" y="8608"/>
                      <a:pt x="6487" y="8643"/>
                      <a:pt x="6963" y="8617"/>
                    </a:cubicBezTo>
                    <a:cubicBezTo>
                      <a:pt x="7056" y="8633"/>
                      <a:pt x="7131" y="8625"/>
                      <a:pt x="7189" y="8599"/>
                    </a:cubicBezTo>
                    <a:cubicBezTo>
                      <a:pt x="7192" y="8599"/>
                      <a:pt x="7195" y="8598"/>
                      <a:pt x="7198" y="8598"/>
                    </a:cubicBezTo>
                    <a:lnTo>
                      <a:pt x="7198" y="8594"/>
                    </a:lnTo>
                    <a:cubicBezTo>
                      <a:pt x="7524" y="8432"/>
                      <a:pt x="7298" y="7675"/>
                      <a:pt x="7298" y="7675"/>
                    </a:cubicBezTo>
                    <a:cubicBezTo>
                      <a:pt x="7482" y="7597"/>
                      <a:pt x="7603" y="7464"/>
                      <a:pt x="7603" y="7365"/>
                    </a:cubicBezTo>
                    <a:lnTo>
                      <a:pt x="7603" y="7344"/>
                    </a:lnTo>
                    <a:cubicBezTo>
                      <a:pt x="7603" y="7220"/>
                      <a:pt x="7417" y="7117"/>
                      <a:pt x="7158" y="7080"/>
                    </a:cubicBezTo>
                    <a:lnTo>
                      <a:pt x="7278" y="7080"/>
                    </a:lnTo>
                    <a:cubicBezTo>
                      <a:pt x="7473" y="7080"/>
                      <a:pt x="7633" y="6974"/>
                      <a:pt x="7633" y="6843"/>
                    </a:cubicBezTo>
                    <a:lnTo>
                      <a:pt x="7633" y="6825"/>
                    </a:lnTo>
                    <a:cubicBezTo>
                      <a:pt x="7633" y="6789"/>
                      <a:pt x="7620" y="6755"/>
                      <a:pt x="7598" y="6724"/>
                    </a:cubicBezTo>
                    <a:cubicBezTo>
                      <a:pt x="7633" y="6568"/>
                      <a:pt x="7771" y="5888"/>
                      <a:pt x="7803" y="5887"/>
                    </a:cubicBezTo>
                    <a:cubicBezTo>
                      <a:pt x="8903" y="5834"/>
                      <a:pt x="8326" y="5437"/>
                      <a:pt x="8327" y="5437"/>
                    </a:cubicBezTo>
                    <a:close/>
                    <a:moveTo>
                      <a:pt x="8327" y="5437"/>
                    </a:moveTo>
                    <a:close/>
                    <a:moveTo>
                      <a:pt x="4452" y="2668"/>
                    </a:moveTo>
                    <a:lnTo>
                      <a:pt x="3917" y="2977"/>
                    </a:lnTo>
                    <a:cubicBezTo>
                      <a:pt x="3984" y="3117"/>
                      <a:pt x="4024" y="3272"/>
                      <a:pt x="4024" y="3438"/>
                    </a:cubicBezTo>
                    <a:cubicBezTo>
                      <a:pt x="4024" y="3659"/>
                      <a:pt x="3957" y="3864"/>
                      <a:pt x="3843" y="4035"/>
                    </a:cubicBezTo>
                    <a:lnTo>
                      <a:pt x="4847" y="4615"/>
                    </a:lnTo>
                    <a:cubicBezTo>
                      <a:pt x="4912" y="4551"/>
                      <a:pt x="4999" y="4511"/>
                      <a:pt x="5098" y="4511"/>
                    </a:cubicBezTo>
                    <a:cubicBezTo>
                      <a:pt x="5295" y="4511"/>
                      <a:pt x="5455" y="4671"/>
                      <a:pt x="5455" y="4869"/>
                    </a:cubicBezTo>
                    <a:cubicBezTo>
                      <a:pt x="5455" y="5067"/>
                      <a:pt x="5295" y="5226"/>
                      <a:pt x="5098" y="5226"/>
                    </a:cubicBezTo>
                    <a:cubicBezTo>
                      <a:pt x="4900" y="5226"/>
                      <a:pt x="4740" y="5067"/>
                      <a:pt x="4740" y="4869"/>
                    </a:cubicBezTo>
                    <a:cubicBezTo>
                      <a:pt x="4740" y="4834"/>
                      <a:pt x="4750" y="4803"/>
                      <a:pt x="4760" y="4770"/>
                    </a:cubicBezTo>
                    <a:lnTo>
                      <a:pt x="3728" y="4174"/>
                    </a:lnTo>
                    <a:cubicBezTo>
                      <a:pt x="3532" y="4380"/>
                      <a:pt x="3258" y="4510"/>
                      <a:pt x="2950" y="4510"/>
                    </a:cubicBezTo>
                    <a:cubicBezTo>
                      <a:pt x="2358" y="4510"/>
                      <a:pt x="1877" y="4029"/>
                      <a:pt x="1877" y="3437"/>
                    </a:cubicBezTo>
                    <a:cubicBezTo>
                      <a:pt x="1877" y="2844"/>
                      <a:pt x="2358" y="2363"/>
                      <a:pt x="2950" y="2363"/>
                    </a:cubicBezTo>
                    <a:cubicBezTo>
                      <a:pt x="3314" y="2363"/>
                      <a:pt x="3633" y="2544"/>
                      <a:pt x="3828" y="2820"/>
                    </a:cubicBezTo>
                    <a:lnTo>
                      <a:pt x="4395" y="2493"/>
                    </a:lnTo>
                    <a:cubicBezTo>
                      <a:pt x="4388" y="2450"/>
                      <a:pt x="4382" y="2408"/>
                      <a:pt x="4382" y="2363"/>
                    </a:cubicBezTo>
                    <a:cubicBezTo>
                      <a:pt x="4382" y="1968"/>
                      <a:pt x="4702" y="1647"/>
                      <a:pt x="5098" y="1647"/>
                    </a:cubicBezTo>
                    <a:cubicBezTo>
                      <a:pt x="5493" y="1647"/>
                      <a:pt x="5814" y="1967"/>
                      <a:pt x="5814" y="2363"/>
                    </a:cubicBezTo>
                    <a:cubicBezTo>
                      <a:pt x="5814" y="2758"/>
                      <a:pt x="5494" y="3079"/>
                      <a:pt x="5098" y="3079"/>
                    </a:cubicBezTo>
                    <a:cubicBezTo>
                      <a:pt x="4811" y="3079"/>
                      <a:pt x="4566" y="2910"/>
                      <a:pt x="4452" y="26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íś1iḍê">
                <a:extLst>
                  <a:ext uri="{FF2B5EF4-FFF2-40B4-BE49-F238E27FC236}">
                    <a16:creationId xmlns:a16="http://schemas.microsoft.com/office/drawing/2014/main" id="{07338508-3BBF-9FAA-F375-97FA30796947}"/>
                  </a:ext>
                </a:extLst>
              </p:cNvPr>
              <p:cNvGrpSpPr/>
              <p:nvPr/>
            </p:nvGrpSpPr>
            <p:grpSpPr>
              <a:xfrm>
                <a:off x="4284205" y="2187244"/>
                <a:ext cx="3609043" cy="3600000"/>
                <a:chOff x="4866024" y="1832200"/>
                <a:chExt cx="3609043" cy="3600000"/>
              </a:xfrm>
            </p:grpSpPr>
            <p:sp>
              <p:nvSpPr>
                <p:cNvPr id="12" name="îŝḻiďè">
                  <a:extLst>
                    <a:ext uri="{FF2B5EF4-FFF2-40B4-BE49-F238E27FC236}">
                      <a16:creationId xmlns:a16="http://schemas.microsoft.com/office/drawing/2014/main" id="{2AF029F6-F105-16FF-0562-1449C93760B2}"/>
                    </a:ext>
                  </a:extLst>
                </p:cNvPr>
                <p:cNvSpPr/>
                <p:nvPr/>
              </p:nvSpPr>
              <p:spPr>
                <a:xfrm flipH="1">
                  <a:off x="4875067" y="1832200"/>
                  <a:ext cx="3600000" cy="3600000"/>
                </a:xfrm>
                <a:prstGeom prst="blockArc">
                  <a:avLst>
                    <a:gd name="adj1" fmla="val 16200000"/>
                    <a:gd name="adj2" fmla="val 0"/>
                    <a:gd name="adj3" fmla="val 16361"/>
                  </a:avLst>
                </a:prstGeom>
                <a:solidFill>
                  <a:schemeClr val="tx2">
                    <a:alpha val="15000"/>
                  </a:schemeClr>
                </a:solidFill>
                <a:ln w="38100" cap="flat" cmpd="sng" algn="ctr">
                  <a:solidFill>
                    <a:schemeClr val="bg1"/>
                  </a:solidFill>
                  <a:prstDash val="solid"/>
                  <a:miter lim="800000"/>
                </a:ln>
              </p:spPr>
              <p:txBody>
                <a:bodyPr lIns="108000" tIns="108000" rIns="108000" bIns="108000" rtlCol="0" anchor="ctr"/>
                <a:lstStyle/>
                <a:p>
                  <a:endParaRPr lang="zh-CN" altLang="en-US"/>
                </a:p>
              </p:txBody>
            </p:sp>
            <p:sp>
              <p:nvSpPr>
                <p:cNvPr id="13" name="išľidé">
                  <a:extLst>
                    <a:ext uri="{FF2B5EF4-FFF2-40B4-BE49-F238E27FC236}">
                      <a16:creationId xmlns:a16="http://schemas.microsoft.com/office/drawing/2014/main" id="{EE838241-1A2C-A542-EFE8-95FD2E7CED55}"/>
                    </a:ext>
                  </a:extLst>
                </p:cNvPr>
                <p:cNvSpPr/>
                <p:nvPr/>
              </p:nvSpPr>
              <p:spPr>
                <a:xfrm>
                  <a:off x="4866024" y="1832200"/>
                  <a:ext cx="3600000" cy="3600000"/>
                </a:xfrm>
                <a:prstGeom prst="blockArc">
                  <a:avLst>
                    <a:gd name="adj1" fmla="val 16200000"/>
                    <a:gd name="adj2" fmla="val 0"/>
                    <a:gd name="adj3" fmla="val 16361"/>
                  </a:avLst>
                </a:prstGeom>
                <a:solidFill>
                  <a:schemeClr val="tx2">
                    <a:alpha val="15000"/>
                  </a:schemeClr>
                </a:solidFill>
                <a:ln w="38100" cap="flat" cmpd="sng" algn="ctr">
                  <a:solidFill>
                    <a:schemeClr val="bg1"/>
                  </a:solidFill>
                  <a:prstDash val="solid"/>
                  <a:miter lim="800000"/>
                </a:ln>
              </p:spPr>
              <p:txBody>
                <a:bodyPr lIns="108000" tIns="108000" rIns="108000" bIns="108000" rtlCol="0" anchor="ctr"/>
                <a:lstStyle/>
                <a:p>
                  <a:endParaRPr lang="zh-CN" altLang="en-US"/>
                </a:p>
              </p:txBody>
            </p:sp>
            <p:sp>
              <p:nvSpPr>
                <p:cNvPr id="14" name="iṡḷiḋê">
                  <a:extLst>
                    <a:ext uri="{FF2B5EF4-FFF2-40B4-BE49-F238E27FC236}">
                      <a16:creationId xmlns:a16="http://schemas.microsoft.com/office/drawing/2014/main" id="{330DB7D4-3E70-4164-4E81-736B06353053}"/>
                    </a:ext>
                  </a:extLst>
                </p:cNvPr>
                <p:cNvSpPr/>
                <p:nvPr/>
              </p:nvSpPr>
              <p:spPr>
                <a:xfrm flipH="1" flipV="1">
                  <a:off x="4875067" y="1832200"/>
                  <a:ext cx="3600000" cy="3600000"/>
                </a:xfrm>
                <a:prstGeom prst="blockArc">
                  <a:avLst>
                    <a:gd name="adj1" fmla="val 16200000"/>
                    <a:gd name="adj2" fmla="val 0"/>
                    <a:gd name="adj3" fmla="val 16361"/>
                  </a:avLst>
                </a:prstGeom>
                <a:solidFill>
                  <a:schemeClr val="tx2">
                    <a:alpha val="15000"/>
                  </a:schemeClr>
                </a:solidFill>
                <a:ln w="38100" cap="flat" cmpd="sng" algn="ctr">
                  <a:solidFill>
                    <a:schemeClr val="bg1"/>
                  </a:solidFill>
                  <a:prstDash val="solid"/>
                  <a:miter lim="800000"/>
                </a:ln>
              </p:spPr>
              <p:txBody>
                <a:bodyPr lIns="108000" tIns="108000" rIns="108000" bIns="108000" rtlCol="0" anchor="ctr"/>
                <a:lstStyle/>
                <a:p>
                  <a:endParaRPr lang="zh-CN" altLang="en-US"/>
                </a:p>
              </p:txBody>
            </p:sp>
            <p:sp>
              <p:nvSpPr>
                <p:cNvPr id="15" name="ïṥ1îḓé">
                  <a:extLst>
                    <a:ext uri="{FF2B5EF4-FFF2-40B4-BE49-F238E27FC236}">
                      <a16:creationId xmlns:a16="http://schemas.microsoft.com/office/drawing/2014/main" id="{B35C6A8F-E412-DEB2-7FF3-483F888AC9DF}"/>
                    </a:ext>
                  </a:extLst>
                </p:cNvPr>
                <p:cNvSpPr/>
                <p:nvPr/>
              </p:nvSpPr>
              <p:spPr>
                <a:xfrm flipV="1">
                  <a:off x="4866024" y="1832200"/>
                  <a:ext cx="3600000" cy="3600000"/>
                </a:xfrm>
                <a:prstGeom prst="blockArc">
                  <a:avLst>
                    <a:gd name="adj1" fmla="val 16200000"/>
                    <a:gd name="adj2" fmla="val 0"/>
                    <a:gd name="adj3" fmla="val 16361"/>
                  </a:avLst>
                </a:prstGeom>
                <a:solidFill>
                  <a:schemeClr val="tx2">
                    <a:alpha val="15000"/>
                  </a:schemeClr>
                </a:solidFill>
                <a:ln w="38100" cap="flat" cmpd="sng" algn="ctr">
                  <a:solidFill>
                    <a:schemeClr val="bg1"/>
                  </a:solidFill>
                  <a:prstDash val="solid"/>
                  <a:miter lim="800000"/>
                </a:ln>
              </p:spPr>
              <p:txBody>
                <a:bodyPr lIns="108000" tIns="108000" rIns="108000" bIns="108000" rtlCol="0" anchor="ctr"/>
                <a:lstStyle/>
                <a:p>
                  <a:endParaRPr lang="zh-CN" altLang="en-US"/>
                </a:p>
              </p:txBody>
            </p:sp>
          </p:grpSp>
        </p:grpSp>
      </p:grpSp>
      <p:sp>
        <p:nvSpPr>
          <p:cNvPr id="40" name="î$ḻiḓè">
            <a:extLst>
              <a:ext uri="{FF2B5EF4-FFF2-40B4-BE49-F238E27FC236}">
                <a16:creationId xmlns:a16="http://schemas.microsoft.com/office/drawing/2014/main" id="{A1E55152-EAF3-4EA9-C44F-503FFCC5750D}"/>
              </a:ext>
            </a:extLst>
          </p:cNvPr>
          <p:cNvSpPr>
            <a:spLocks noGrp="1"/>
          </p:cNvSpPr>
          <p:nvPr>
            <p:ph type="title"/>
          </p:nvPr>
        </p:nvSpPr>
        <p:spPr>
          <a:xfrm>
            <a:off x="660400" y="0"/>
            <a:ext cx="10858500" cy="1028700"/>
          </a:xfrm>
        </p:spPr>
        <p:txBody>
          <a:bodyPr/>
          <a:lstStyle/>
          <a:p>
            <a:r>
              <a:rPr lang="en-GB" altLang="zh-CN" dirty="0"/>
              <a:t>Use "Title Only" Layout</a:t>
            </a:r>
            <a:endParaRPr lang="zh-CN" altLang="en-US" dirty="0"/>
          </a:p>
        </p:txBody>
      </p:sp>
    </p:spTree>
    <p:custDataLst>
      <p:tags r:id="rId2"/>
    </p:custDataLst>
    <p:extLst>
      <p:ext uri="{BB962C8B-B14F-4D97-AF65-F5344CB8AC3E}">
        <p14:creationId xmlns:p14="http://schemas.microsoft.com/office/powerpoint/2010/main" val="277230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ïšļïḋè"/>
        <p:cNvGrpSpPr/>
        <p:nvPr/>
      </p:nvGrpSpPr>
      <p:grpSpPr>
        <a:xfrm>
          <a:off x="0" y="0"/>
          <a:ext cx="0" cy="0"/>
          <a:chOff x="0" y="0"/>
          <a:chExt cx="0" cy="0"/>
        </a:xfrm>
      </p:grpSpPr>
      <p:sp>
        <p:nvSpPr>
          <p:cNvPr id="3" name="íṡḷiḍê">
            <a:extLst>
              <a:ext uri="{FF2B5EF4-FFF2-40B4-BE49-F238E27FC236}">
                <a16:creationId xmlns:a16="http://schemas.microsoft.com/office/drawing/2014/main" id="{9B8BCDC5-F9F6-7615-F4E5-FB76D74CE3EF}"/>
              </a:ext>
            </a:extLst>
          </p:cNvPr>
          <p:cNvSpPr>
            <a:spLocks noGrp="1"/>
          </p:cNvSpPr>
          <p:nvPr>
            <p:ph type="sldNum" sz="quarter" idx="12"/>
          </p:nvPr>
        </p:nvSpPr>
        <p:spPr/>
        <p:txBody>
          <a:bodyPr/>
          <a:lstStyle/>
          <a:p>
            <a:fld id="{7F65B630-C7FF-41C0-9923-C5E5E29EED81}" type="slidenum">
              <a:rPr lang="zh-CN" altLang="en-US" smtClean="0"/>
              <a:t>16</a:t>
            </a:fld>
            <a:endParaRPr lang="zh-CN" altLang="en-US"/>
          </a:p>
        </p:txBody>
      </p:sp>
      <p:grpSp>
        <p:nvGrpSpPr>
          <p:cNvPr id="4" name="ïṡ1íďé">
            <a:extLst>
              <a:ext uri="{FF2B5EF4-FFF2-40B4-BE49-F238E27FC236}">
                <a16:creationId xmlns:a16="http://schemas.microsoft.com/office/drawing/2014/main" id="{31A4D3BF-760B-E837-C74D-76757B2334BC}"/>
              </a:ext>
            </a:extLst>
          </p:cNvPr>
          <p:cNvGrpSpPr/>
          <p:nvPr/>
        </p:nvGrpSpPr>
        <p:grpSpPr>
          <a:xfrm>
            <a:off x="819926" y="1518456"/>
            <a:ext cx="10468890" cy="4108135"/>
            <a:chOff x="819926" y="1518456"/>
            <a:chExt cx="10468890" cy="4108135"/>
          </a:xfrm>
        </p:grpSpPr>
        <p:sp>
          <p:nvSpPr>
            <p:cNvPr id="5" name="ï$1iḋê">
              <a:extLst>
                <a:ext uri="{FF2B5EF4-FFF2-40B4-BE49-F238E27FC236}">
                  <a16:creationId xmlns:a16="http://schemas.microsoft.com/office/drawing/2014/main" id="{BD0A7432-86AB-3AD1-E044-6B08EC94310B}"/>
                </a:ext>
              </a:extLst>
            </p:cNvPr>
            <p:cNvSpPr/>
            <p:nvPr/>
          </p:nvSpPr>
          <p:spPr>
            <a:xfrm>
              <a:off x="819926" y="2703923"/>
              <a:ext cx="5009374" cy="771144"/>
            </a:xfrm>
            <a:prstGeom prst="roundRect">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zh-CN" altLang="en-US" sz="1000">
                <a:solidFill>
                  <a:schemeClr val="tx1"/>
                </a:solidFill>
              </a:endParaRPr>
            </a:p>
          </p:txBody>
        </p:sp>
        <p:sp>
          <p:nvSpPr>
            <p:cNvPr id="6" name="ïsḻíḑé">
              <a:extLst>
                <a:ext uri="{FF2B5EF4-FFF2-40B4-BE49-F238E27FC236}">
                  <a16:creationId xmlns:a16="http://schemas.microsoft.com/office/drawing/2014/main" id="{897F26B8-8483-6D86-27D1-5B54796E1F15}"/>
                </a:ext>
              </a:extLst>
            </p:cNvPr>
            <p:cNvSpPr txBox="1"/>
            <p:nvPr/>
          </p:nvSpPr>
          <p:spPr>
            <a:xfrm>
              <a:off x="2059289" y="2815927"/>
              <a:ext cx="3593725" cy="547137"/>
            </a:xfrm>
            <a:prstGeom prst="rect">
              <a:avLst/>
            </a:prstGeom>
            <a:noFill/>
          </p:spPr>
          <p:txBody>
            <a:bodyPr wrap="square" rtlCol="0">
              <a:spAutoFit/>
            </a:bodyPr>
            <a:lstStyle/>
            <a:p>
              <a:pPr>
                <a:lnSpc>
                  <a:spcPct val="150000"/>
                </a:lnSpc>
              </a:pPr>
              <a:r>
                <a:rPr kumimoji="0" lang="en-US" sz="1050" i="0" u="none" strike="noStrike" kern="1200" cap="none" spc="0" normalizeH="0" baseline="0" noProof="0" dirty="0">
                  <a:ln>
                    <a:noFill/>
                  </a:ln>
                  <a:effectLst/>
                  <a:uLnTx/>
                  <a:uFillTx/>
                </a:rPr>
                <a:t>Adjust the spacing to adapt to Chinese typesetting, use the reference line in PPT.</a:t>
              </a:r>
            </a:p>
          </p:txBody>
        </p:sp>
        <p:sp>
          <p:nvSpPr>
            <p:cNvPr id="7" name="íşliḍe">
              <a:extLst>
                <a:ext uri="{FF2B5EF4-FFF2-40B4-BE49-F238E27FC236}">
                  <a16:creationId xmlns:a16="http://schemas.microsoft.com/office/drawing/2014/main" id="{10D7DEEA-5BD4-12AB-9378-3439C9412EA4}"/>
                </a:ext>
              </a:extLst>
            </p:cNvPr>
            <p:cNvSpPr/>
            <p:nvPr/>
          </p:nvSpPr>
          <p:spPr>
            <a:xfrm>
              <a:off x="819926" y="1630110"/>
              <a:ext cx="5009374" cy="7711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iṩ1íḓê">
              <a:extLst>
                <a:ext uri="{FF2B5EF4-FFF2-40B4-BE49-F238E27FC236}">
                  <a16:creationId xmlns:a16="http://schemas.microsoft.com/office/drawing/2014/main" id="{3D390D38-9526-54F4-DD87-69FA7DEEFFF1}"/>
                </a:ext>
              </a:extLst>
            </p:cNvPr>
            <p:cNvSpPr txBox="1"/>
            <p:nvPr/>
          </p:nvSpPr>
          <p:spPr>
            <a:xfrm>
              <a:off x="2059289" y="1742114"/>
              <a:ext cx="3593725" cy="547137"/>
            </a:xfrm>
            <a:prstGeom prst="rect">
              <a:avLst/>
            </a:prstGeom>
            <a:noFill/>
          </p:spPr>
          <p:txBody>
            <a:bodyPr wrap="square" rtlCol="0">
              <a:spAutoFit/>
            </a:bodyPr>
            <a:lstStyle/>
            <a:p>
              <a:pPr>
                <a:lnSpc>
                  <a:spcPct val="150000"/>
                </a:lnSpc>
              </a:pPr>
              <a:r>
                <a:rPr kumimoji="0" lang="en-US" sz="1050" i="0" u="none" strike="noStrike" kern="1200" cap="none" spc="0" normalizeH="0" baseline="0" noProof="0" dirty="0">
                  <a:ln>
                    <a:noFill/>
                  </a:ln>
                  <a:solidFill>
                    <a:srgbClr val="FFFFFF"/>
                  </a:solidFill>
                  <a:effectLst/>
                  <a:uLnTx/>
                  <a:uFillTx/>
                </a:rPr>
                <a:t>Adjust the spacing to adapt to Chinese typesetting, use the reference line in PPT.</a:t>
              </a:r>
            </a:p>
          </p:txBody>
        </p:sp>
        <p:sp>
          <p:nvSpPr>
            <p:cNvPr id="9" name="iṣ1íḓè">
              <a:extLst>
                <a:ext uri="{FF2B5EF4-FFF2-40B4-BE49-F238E27FC236}">
                  <a16:creationId xmlns:a16="http://schemas.microsoft.com/office/drawing/2014/main" id="{8619D301-89D9-ABC6-29C5-DCB21F8A2F86}"/>
                </a:ext>
              </a:extLst>
            </p:cNvPr>
            <p:cNvSpPr/>
            <p:nvPr/>
          </p:nvSpPr>
          <p:spPr>
            <a:xfrm>
              <a:off x="819926" y="3777736"/>
              <a:ext cx="5009374" cy="771144"/>
            </a:xfrm>
            <a:prstGeom prst="roundRect">
              <a:avLst/>
            </a:prstGeom>
            <a:solidFill>
              <a:schemeClr val="accent2"/>
            </a:solidFill>
            <a:ln w="6055" cap="flat">
              <a:noFill/>
              <a:prstDash val="solid"/>
              <a:miter/>
            </a:ln>
          </p:spPr>
          <p:txBody>
            <a:bodyPr wrap="square" lIns="91440" tIns="45720" rIns="91440" bIns="45720" rtlCol="0" anchor="ctr">
              <a:noAutofit/>
            </a:bodyPr>
            <a:lstStyle/>
            <a:p>
              <a:pPr algn="ctr">
                <a:lnSpc>
                  <a:spcPct val="130000"/>
                </a:lnSpc>
              </a:pPr>
              <a:endParaRPr kumimoji="1" lang="zh-CN" altLang="en-US" sz="1000">
                <a:solidFill>
                  <a:schemeClr val="bg1"/>
                </a:solidFill>
              </a:endParaRPr>
            </a:p>
          </p:txBody>
        </p:sp>
        <p:sp>
          <p:nvSpPr>
            <p:cNvPr id="10" name="î$líḍè">
              <a:extLst>
                <a:ext uri="{FF2B5EF4-FFF2-40B4-BE49-F238E27FC236}">
                  <a16:creationId xmlns:a16="http://schemas.microsoft.com/office/drawing/2014/main" id="{8CB432CA-D4EC-3C96-1B2F-018D34664A77}"/>
                </a:ext>
              </a:extLst>
            </p:cNvPr>
            <p:cNvSpPr txBox="1"/>
            <p:nvPr/>
          </p:nvSpPr>
          <p:spPr>
            <a:xfrm>
              <a:off x="2059289" y="3889740"/>
              <a:ext cx="3593725" cy="547137"/>
            </a:xfrm>
            <a:prstGeom prst="rect">
              <a:avLst/>
            </a:prstGeom>
            <a:noFill/>
          </p:spPr>
          <p:txBody>
            <a:bodyPr wrap="square" rtlCol="0">
              <a:spAutoFit/>
            </a:bodyPr>
            <a:lstStyle/>
            <a:p>
              <a:pPr>
                <a:lnSpc>
                  <a:spcPct val="150000"/>
                </a:lnSpc>
              </a:pPr>
              <a:r>
                <a:rPr kumimoji="0" lang="en-US" sz="1050" i="0" u="none" strike="noStrike" kern="1200" cap="none" spc="0" normalizeH="0" baseline="0" noProof="0" dirty="0">
                  <a:ln>
                    <a:noFill/>
                  </a:ln>
                  <a:solidFill>
                    <a:schemeClr val="bg1"/>
                  </a:solidFill>
                  <a:effectLst/>
                  <a:uLnTx/>
                  <a:uFillTx/>
                </a:rPr>
                <a:t>Adjust the spacing to adapt to Chinese typesetting, use the reference line in PPT.</a:t>
              </a:r>
            </a:p>
          </p:txBody>
        </p:sp>
        <p:sp>
          <p:nvSpPr>
            <p:cNvPr id="11" name="íṣļïďe">
              <a:extLst>
                <a:ext uri="{FF2B5EF4-FFF2-40B4-BE49-F238E27FC236}">
                  <a16:creationId xmlns:a16="http://schemas.microsoft.com/office/drawing/2014/main" id="{84134640-9EB9-2D0C-A27C-7A79AEADC65F}"/>
                </a:ext>
              </a:extLst>
            </p:cNvPr>
            <p:cNvSpPr/>
            <p:nvPr/>
          </p:nvSpPr>
          <p:spPr>
            <a:xfrm>
              <a:off x="819926" y="4851550"/>
              <a:ext cx="5009374" cy="771144"/>
            </a:xfrm>
            <a:prstGeom prst="roundRect">
              <a:avLst/>
            </a:prstGeom>
            <a:solidFill>
              <a:schemeClr val="tx2">
                <a:alpha val="15000"/>
              </a:schemeClr>
            </a:solidFill>
            <a:ln w="6055" cap="flat">
              <a:noFill/>
              <a:prstDash val="solid"/>
              <a:miter/>
            </a:ln>
          </p:spPr>
          <p:txBody>
            <a:bodyPr wrap="square" lIns="91440" tIns="45720" rIns="91440" bIns="45720" rtlCol="0" anchor="ctr">
              <a:noAutofit/>
            </a:bodyPr>
            <a:lstStyle/>
            <a:p>
              <a:pPr algn="ctr">
                <a:lnSpc>
                  <a:spcPct val="130000"/>
                </a:lnSpc>
              </a:pPr>
              <a:endParaRPr kumimoji="1" lang="zh-CN" altLang="en-US" sz="1000">
                <a:solidFill>
                  <a:schemeClr val="tx1"/>
                </a:solidFill>
              </a:endParaRPr>
            </a:p>
          </p:txBody>
        </p:sp>
        <p:sp>
          <p:nvSpPr>
            <p:cNvPr id="12" name="ísḻiďè">
              <a:extLst>
                <a:ext uri="{FF2B5EF4-FFF2-40B4-BE49-F238E27FC236}">
                  <a16:creationId xmlns:a16="http://schemas.microsoft.com/office/drawing/2014/main" id="{A3A7E39A-28DE-D525-541C-2FEEE83C6DED}"/>
                </a:ext>
              </a:extLst>
            </p:cNvPr>
            <p:cNvSpPr txBox="1"/>
            <p:nvPr/>
          </p:nvSpPr>
          <p:spPr>
            <a:xfrm>
              <a:off x="2059289" y="4963554"/>
              <a:ext cx="3593725" cy="547137"/>
            </a:xfrm>
            <a:prstGeom prst="rect">
              <a:avLst/>
            </a:prstGeom>
            <a:noFill/>
          </p:spPr>
          <p:txBody>
            <a:bodyPr wrap="square" rtlCol="0">
              <a:spAutoFit/>
            </a:bodyPr>
            <a:lstStyle/>
            <a:p>
              <a:pPr>
                <a:lnSpc>
                  <a:spcPct val="150000"/>
                </a:lnSpc>
              </a:pPr>
              <a:r>
                <a:rPr kumimoji="0" lang="en-US" sz="1050" i="0" u="none" strike="noStrike" kern="1200" cap="none" spc="0" normalizeH="0" baseline="0" noProof="0" dirty="0">
                  <a:ln>
                    <a:noFill/>
                  </a:ln>
                  <a:effectLst/>
                  <a:uLnTx/>
                  <a:uFillTx/>
                </a:rPr>
                <a:t>Adjust the spacing to adapt to Chinese typesetting, use the reference line in PPT.</a:t>
              </a:r>
            </a:p>
          </p:txBody>
        </p:sp>
        <p:sp>
          <p:nvSpPr>
            <p:cNvPr id="13" name="îŝ1ïḍè">
              <a:extLst>
                <a:ext uri="{FF2B5EF4-FFF2-40B4-BE49-F238E27FC236}">
                  <a16:creationId xmlns:a16="http://schemas.microsoft.com/office/drawing/2014/main" id="{676AA171-F576-DC13-AFE3-BCB878F9A58F}"/>
                </a:ext>
              </a:extLst>
            </p:cNvPr>
            <p:cNvSpPr txBox="1"/>
            <p:nvPr/>
          </p:nvSpPr>
          <p:spPr>
            <a:xfrm>
              <a:off x="1180335" y="1631123"/>
              <a:ext cx="586987" cy="76944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4400" i="0" u="none" strike="noStrike" kern="1200" cap="none" spc="0" normalizeH="0" baseline="0" noProof="0" dirty="0">
                  <a:ln>
                    <a:noFill/>
                  </a:ln>
                  <a:solidFill>
                    <a:srgbClr val="FFFFFF"/>
                  </a:solidFill>
                  <a:effectLst/>
                  <a:uLnTx/>
                  <a:uFillTx/>
                </a:rPr>
                <a:t>S</a:t>
              </a:r>
            </a:p>
          </p:txBody>
        </p:sp>
        <p:sp>
          <p:nvSpPr>
            <p:cNvPr id="14" name="îṩļidé">
              <a:extLst>
                <a:ext uri="{FF2B5EF4-FFF2-40B4-BE49-F238E27FC236}">
                  <a16:creationId xmlns:a16="http://schemas.microsoft.com/office/drawing/2014/main" id="{9764667B-8005-8D69-01C0-F811ED79690F}"/>
                </a:ext>
              </a:extLst>
            </p:cNvPr>
            <p:cNvSpPr txBox="1"/>
            <p:nvPr/>
          </p:nvSpPr>
          <p:spPr>
            <a:xfrm>
              <a:off x="1180335" y="2706145"/>
              <a:ext cx="586987" cy="76944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4400" i="0" u="none" strike="noStrike" kern="1200" cap="none" spc="0" normalizeH="0" baseline="0" noProof="0" dirty="0">
                  <a:ln>
                    <a:noFill/>
                  </a:ln>
                  <a:solidFill>
                    <a:schemeClr val="accent1"/>
                  </a:solidFill>
                  <a:effectLst/>
                  <a:uLnTx/>
                  <a:uFillTx/>
                </a:rPr>
                <a:t>W</a:t>
              </a:r>
            </a:p>
          </p:txBody>
        </p:sp>
        <p:sp>
          <p:nvSpPr>
            <p:cNvPr id="15" name="îṩlîḓè">
              <a:extLst>
                <a:ext uri="{FF2B5EF4-FFF2-40B4-BE49-F238E27FC236}">
                  <a16:creationId xmlns:a16="http://schemas.microsoft.com/office/drawing/2014/main" id="{001802F6-8E93-AB5D-A90F-EF4EB37E6B3A}"/>
                </a:ext>
              </a:extLst>
            </p:cNvPr>
            <p:cNvSpPr txBox="1"/>
            <p:nvPr/>
          </p:nvSpPr>
          <p:spPr>
            <a:xfrm>
              <a:off x="1180335" y="3778689"/>
              <a:ext cx="586987" cy="76944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4400" i="0" u="none" strike="noStrike" kern="1200" cap="none" spc="0" normalizeH="0" baseline="0" noProof="0" dirty="0">
                  <a:ln>
                    <a:noFill/>
                  </a:ln>
                  <a:solidFill>
                    <a:schemeClr val="accent1"/>
                  </a:solidFill>
                  <a:effectLst/>
                  <a:uLnTx/>
                  <a:uFillTx/>
                </a:rPr>
                <a:t>O</a:t>
              </a:r>
            </a:p>
          </p:txBody>
        </p:sp>
        <p:sp>
          <p:nvSpPr>
            <p:cNvPr id="16" name="íşļîďé">
              <a:extLst>
                <a:ext uri="{FF2B5EF4-FFF2-40B4-BE49-F238E27FC236}">
                  <a16:creationId xmlns:a16="http://schemas.microsoft.com/office/drawing/2014/main" id="{9CD5BB21-37CA-028C-5F36-F1B6BFD9C475}"/>
                </a:ext>
              </a:extLst>
            </p:cNvPr>
            <p:cNvSpPr txBox="1"/>
            <p:nvPr/>
          </p:nvSpPr>
          <p:spPr>
            <a:xfrm>
              <a:off x="1180335" y="4857150"/>
              <a:ext cx="586987" cy="76944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4400" i="0" u="none" strike="noStrike" kern="1200" cap="none" spc="0" normalizeH="0" baseline="0" noProof="0" dirty="0">
                  <a:ln>
                    <a:noFill/>
                  </a:ln>
                  <a:solidFill>
                    <a:schemeClr val="accent1"/>
                  </a:solidFill>
                  <a:effectLst/>
                  <a:uLnTx/>
                  <a:uFillTx/>
                </a:rPr>
                <a:t>T</a:t>
              </a:r>
            </a:p>
          </p:txBody>
        </p:sp>
        <p:sp>
          <p:nvSpPr>
            <p:cNvPr id="17" name="îśļïďé">
              <a:extLst>
                <a:ext uri="{FF2B5EF4-FFF2-40B4-BE49-F238E27FC236}">
                  <a16:creationId xmlns:a16="http://schemas.microsoft.com/office/drawing/2014/main" id="{5C971D31-6030-BB7F-09D8-971D534B5EE0}"/>
                </a:ext>
              </a:extLst>
            </p:cNvPr>
            <p:cNvSpPr txBox="1"/>
            <p:nvPr/>
          </p:nvSpPr>
          <p:spPr>
            <a:xfrm>
              <a:off x="6757388" y="1518456"/>
              <a:ext cx="4531428" cy="156966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altLang="zh-CN" sz="3200" b="1" i="0" u="none" strike="noStrike" kern="1200" cap="none" spc="0" normalizeH="0" baseline="0" noProof="0" dirty="0">
                  <a:ln>
                    <a:noFill/>
                  </a:ln>
                  <a:solidFill>
                    <a:schemeClr val="accent1"/>
                  </a:solidFill>
                  <a:effectLst/>
                  <a:uLnTx/>
                  <a:uFillTx/>
                </a:rPr>
                <a:t>Unified fonts </a:t>
              </a:r>
            </a:p>
            <a:p>
              <a:pPr marL="0" marR="0" lvl="0" indent="0" defTabSz="913765" rtl="0" eaLnBrk="1" fontAlgn="auto" latinLnBrk="0" hangingPunct="1">
                <a:lnSpc>
                  <a:spcPct val="100000"/>
                </a:lnSpc>
                <a:spcBef>
                  <a:spcPts val="0"/>
                </a:spcBef>
                <a:spcAft>
                  <a:spcPts val="0"/>
                </a:spcAft>
                <a:buClrTx/>
                <a:buSzPct val="25000"/>
                <a:buFontTx/>
                <a:buNone/>
                <a:defRPr/>
              </a:pPr>
              <a:r>
                <a:rPr kumimoji="0" lang="en-US" altLang="zh-CN" sz="3200" b="1" i="0" u="none" strike="noStrike" kern="1200" cap="none" spc="0" normalizeH="0" baseline="0" noProof="0" dirty="0">
                  <a:ln>
                    <a:noFill/>
                  </a:ln>
                  <a:effectLst/>
                  <a:uLnTx/>
                  <a:uFillTx/>
                </a:rPr>
                <a:t>make reading more fluent. </a:t>
              </a:r>
            </a:p>
          </p:txBody>
        </p:sp>
        <p:sp>
          <p:nvSpPr>
            <p:cNvPr id="18" name="ïsḷîḓe">
              <a:extLst>
                <a:ext uri="{FF2B5EF4-FFF2-40B4-BE49-F238E27FC236}">
                  <a16:creationId xmlns:a16="http://schemas.microsoft.com/office/drawing/2014/main" id="{B0DD4F3E-5C85-C94A-B4E0-870DDC6B85A1}"/>
                </a:ext>
              </a:extLst>
            </p:cNvPr>
            <p:cNvSpPr txBox="1"/>
            <p:nvPr/>
          </p:nvSpPr>
          <p:spPr>
            <a:xfrm>
              <a:off x="6757388" y="4517593"/>
              <a:ext cx="2125766" cy="276999"/>
            </a:xfrm>
            <a:prstGeom prst="rect">
              <a:avLst/>
            </a:prstGeom>
            <a:noFill/>
          </p:spPr>
          <p:txBody>
            <a:bodyPr wrap="square" rtlCol="0">
              <a:spAutoFit/>
            </a:bodyPr>
            <a:lstStyle/>
            <a:p>
              <a:r>
                <a:rPr lang="en-US" altLang="zh-CN" sz="1200" b="1" dirty="0"/>
                <a:t>Supporting text here.</a:t>
              </a:r>
            </a:p>
          </p:txBody>
        </p:sp>
        <p:sp>
          <p:nvSpPr>
            <p:cNvPr id="19" name="íŝḷïḓê">
              <a:extLst>
                <a:ext uri="{FF2B5EF4-FFF2-40B4-BE49-F238E27FC236}">
                  <a16:creationId xmlns:a16="http://schemas.microsoft.com/office/drawing/2014/main" id="{8036096D-8A5B-83E4-F85F-DB285E955134}"/>
                </a:ext>
              </a:extLst>
            </p:cNvPr>
            <p:cNvSpPr txBox="1"/>
            <p:nvPr/>
          </p:nvSpPr>
          <p:spPr>
            <a:xfrm>
              <a:off x="6757388" y="4837079"/>
              <a:ext cx="4531427" cy="789512"/>
            </a:xfrm>
            <a:prstGeom prst="rect">
              <a:avLst/>
            </a:prstGeom>
            <a:noFill/>
          </p:spPr>
          <p:txBody>
            <a:bodyPr wrap="square" rtlCol="0">
              <a:spAutoFit/>
            </a:bodyPr>
            <a:lstStyle>
              <a:defPPr>
                <a:defRPr lang="zh-CN"/>
              </a:defPPr>
              <a:lvl1pPr lvl="0" defTabSz="913765">
                <a:lnSpc>
                  <a:spcPct val="150000"/>
                </a:lnSpc>
                <a:buSzPct val="25000"/>
                <a:defRPr sz="1050">
                  <a:solidFill>
                    <a:schemeClr val="tx1">
                      <a:lumMod val="95000"/>
                      <a:lumOff val="5000"/>
                    </a:schemeClr>
                  </a:solidFill>
                </a:defRPr>
              </a:lvl1pPr>
            </a:lstStyle>
            <a:p>
              <a:r>
                <a:rPr lang="en-US" altLang="zh-CN" dirty="0"/>
                <a:t>Adjust the spacing to adapt to Chinese typesetting, use </a:t>
              </a:r>
              <a:r>
                <a:rPr lang="en-US" altLang="zh-CN" dirty="0" err="1"/>
                <a:t>threference</a:t>
              </a:r>
              <a:r>
                <a:rPr lang="en-US" altLang="zh-CN" dirty="0"/>
                <a:t> line in </a:t>
              </a:r>
              <a:r>
                <a:rPr lang="en-US" altLang="zh-CN" dirty="0" err="1"/>
                <a:t>PPT.Unified</a:t>
              </a:r>
              <a:r>
                <a:rPr lang="en-US" altLang="zh-CN" dirty="0"/>
                <a:t> fonts make reading more </a:t>
              </a:r>
              <a:r>
                <a:rPr lang="en-US" altLang="zh-CN" dirty="0" err="1"/>
                <a:t>fluent.Copy</a:t>
              </a:r>
              <a:r>
                <a:rPr lang="en-US" altLang="zh-CN" dirty="0"/>
                <a:t> paste fonts. Choose the only </a:t>
              </a:r>
              <a:r>
                <a:rPr lang="en-US" altLang="zh-CN" dirty="0" err="1"/>
                <a:t>optio</a:t>
              </a:r>
              <a:r>
                <a:rPr lang="en-US" altLang="zh-CN" dirty="0"/>
                <a:t> to retain text……</a:t>
              </a:r>
            </a:p>
          </p:txBody>
        </p:sp>
        <p:cxnSp>
          <p:nvCxnSpPr>
            <p:cNvPr id="20" name="ïSļïdè">
              <a:extLst>
                <a:ext uri="{FF2B5EF4-FFF2-40B4-BE49-F238E27FC236}">
                  <a16:creationId xmlns:a16="http://schemas.microsoft.com/office/drawing/2014/main" id="{B4213687-B614-1D73-7F9F-9D28AD275159}"/>
                </a:ext>
              </a:extLst>
            </p:cNvPr>
            <p:cNvCxnSpPr>
              <a:cxnSpLocks/>
            </p:cNvCxnSpPr>
            <p:nvPr/>
          </p:nvCxnSpPr>
          <p:spPr>
            <a:xfrm>
              <a:off x="6820888" y="4235032"/>
              <a:ext cx="4311444" cy="0"/>
            </a:xfrm>
            <a:prstGeom prst="line">
              <a:avLst/>
            </a:prstGeom>
            <a:noFill/>
            <a:ln>
              <a:solidFill>
                <a:schemeClr val="accent1"/>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cxnSp>
      </p:grpSp>
      <p:sp>
        <p:nvSpPr>
          <p:cNvPr id="21" name="ïšlîḑê">
            <a:extLst>
              <a:ext uri="{FF2B5EF4-FFF2-40B4-BE49-F238E27FC236}">
                <a16:creationId xmlns:a16="http://schemas.microsoft.com/office/drawing/2014/main" id="{CB12D1F8-3301-852D-2A24-DA858E6014F3}"/>
              </a:ext>
            </a:extLst>
          </p:cNvPr>
          <p:cNvSpPr>
            <a:spLocks noGrp="1"/>
          </p:cNvSpPr>
          <p:nvPr>
            <p:ph type="title"/>
          </p:nvPr>
        </p:nvSpPr>
        <p:spPr>
          <a:xfrm>
            <a:off x="660400" y="0"/>
            <a:ext cx="10858500" cy="1028700"/>
          </a:xfrm>
        </p:spPr>
        <p:txBody>
          <a:bodyPr/>
          <a:lstStyle/>
          <a:p>
            <a:r>
              <a:rPr lang="en-GB" altLang="zh-CN" dirty="0"/>
              <a:t>Use "Title Only" Layout</a:t>
            </a:r>
            <a:endParaRPr lang="zh-CN" altLang="en-US" dirty="0"/>
          </a:p>
        </p:txBody>
      </p:sp>
    </p:spTree>
    <p:custDataLst>
      <p:tags r:id="rId2"/>
    </p:custDataLst>
    <p:extLst>
      <p:ext uri="{BB962C8B-B14F-4D97-AF65-F5344CB8AC3E}">
        <p14:creationId xmlns:p14="http://schemas.microsoft.com/office/powerpoint/2010/main" val="113776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ṧḷíḋe"/>
        <p:cNvGrpSpPr/>
        <p:nvPr/>
      </p:nvGrpSpPr>
      <p:grpSpPr>
        <a:xfrm>
          <a:off x="0" y="0"/>
          <a:ext cx="0" cy="0"/>
          <a:chOff x="0" y="0"/>
          <a:chExt cx="0" cy="0"/>
        </a:xfrm>
      </p:grpSpPr>
      <p:sp>
        <p:nvSpPr>
          <p:cNvPr id="3" name="ïṥļiḋê">
            <a:extLst>
              <a:ext uri="{FF2B5EF4-FFF2-40B4-BE49-F238E27FC236}">
                <a16:creationId xmlns:a16="http://schemas.microsoft.com/office/drawing/2014/main" id="{DFD52094-98C0-4141-A04B-98B9DF4DFA73}"/>
              </a:ext>
            </a:extLst>
          </p:cNvPr>
          <p:cNvSpPr>
            <a:spLocks noGrp="1"/>
          </p:cNvSpPr>
          <p:nvPr>
            <p:ph type="body" sz="quarter" idx="13"/>
          </p:nvPr>
        </p:nvSpPr>
        <p:spPr/>
        <p:txBody>
          <a:bodyPr/>
          <a:lstStyle/>
          <a:p>
            <a:r>
              <a:rPr lang="en-GB" altLang="zh-CN" dirty="0"/>
              <a:t>Thank you for </a:t>
            </a:r>
          </a:p>
          <a:p>
            <a:r>
              <a:rPr lang="en-GB" altLang="zh-CN" dirty="0"/>
              <a:t>watching.</a:t>
            </a:r>
          </a:p>
        </p:txBody>
      </p:sp>
      <p:sp>
        <p:nvSpPr>
          <p:cNvPr id="4" name="ïSḷiḋe">
            <a:extLst>
              <a:ext uri="{FF2B5EF4-FFF2-40B4-BE49-F238E27FC236}">
                <a16:creationId xmlns:a16="http://schemas.microsoft.com/office/drawing/2014/main" id="{0280FE23-3FD0-4989-BBD8-F98469242DB8}"/>
              </a:ext>
            </a:extLst>
          </p:cNvPr>
          <p:cNvSpPr>
            <a:spLocks noGrp="1"/>
          </p:cNvSpPr>
          <p:nvPr>
            <p:ph type="body" sz="quarter" idx="14"/>
          </p:nvPr>
        </p:nvSpPr>
        <p:spPr/>
        <p:txBody>
          <a:bodyPr/>
          <a:lstStyle/>
          <a:p>
            <a:r>
              <a:rPr lang="en-GB" altLang="zh-CN" dirty="0"/>
              <a:t>Speaker name and title</a:t>
            </a:r>
          </a:p>
        </p:txBody>
      </p:sp>
      <p:sp>
        <p:nvSpPr>
          <p:cNvPr id="5" name="îṥ1îḓê">
            <a:extLst>
              <a:ext uri="{FF2B5EF4-FFF2-40B4-BE49-F238E27FC236}">
                <a16:creationId xmlns:a16="http://schemas.microsoft.com/office/drawing/2014/main" id="{929167BD-7790-467B-980C-709781C5646C}"/>
              </a:ext>
            </a:extLst>
          </p:cNvPr>
          <p:cNvSpPr>
            <a:spLocks noGrp="1"/>
          </p:cNvSpPr>
          <p:nvPr>
            <p:ph type="body" sz="quarter" idx="15"/>
          </p:nvPr>
        </p:nvSpPr>
        <p:spPr/>
        <p:txBody>
          <a:bodyPr/>
          <a:lstStyle/>
          <a:p>
            <a:r>
              <a:rPr lang="en-GB" altLang="zh-CN" dirty="0"/>
              <a:t>www.islide.cc</a:t>
            </a:r>
          </a:p>
        </p:txBody>
      </p:sp>
      <p:sp>
        <p:nvSpPr>
          <p:cNvPr id="6" name="iṣliḋê">
            <a:extLst>
              <a:ext uri="{FF2B5EF4-FFF2-40B4-BE49-F238E27FC236}">
                <a16:creationId xmlns:a16="http://schemas.microsoft.com/office/drawing/2014/main" id="{5B97B92A-7786-43B8-BE48-8D8477CB8158}"/>
              </a:ext>
            </a:extLst>
          </p:cNvPr>
          <p:cNvSpPr txBox="1">
            <a:spLocks/>
          </p:cNvSpPr>
          <p:nvPr/>
        </p:nvSpPr>
        <p:spPr>
          <a:xfrm>
            <a:off x="660400" y="728663"/>
            <a:ext cx="1116013" cy="296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tLang="zh-CN" sz="1200" dirty="0"/>
              <a:t>LOGO HERE</a:t>
            </a:r>
          </a:p>
        </p:txBody>
      </p:sp>
    </p:spTree>
    <p:custDataLst>
      <p:tags r:id="rId2"/>
    </p:custDataLst>
    <p:extLst>
      <p:ext uri="{BB962C8B-B14F-4D97-AF65-F5344CB8AC3E}">
        <p14:creationId xmlns:p14="http://schemas.microsoft.com/office/powerpoint/2010/main" val="244654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iṡľîďê"/>
        <p:cNvGrpSpPr/>
        <p:nvPr/>
      </p:nvGrpSpPr>
      <p:grpSpPr>
        <a:xfrm>
          <a:off x="0" y="0"/>
          <a:ext cx="0" cy="0"/>
          <a:chOff x="0" y="0"/>
          <a:chExt cx="0" cy="0"/>
        </a:xfrm>
      </p:grpSpPr>
      <p:grpSp>
        <p:nvGrpSpPr>
          <p:cNvPr id="47" name="íSļîďè">
            <a:extLst>
              <a:ext uri="{FF2B5EF4-FFF2-40B4-BE49-F238E27FC236}">
                <a16:creationId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íşḷîdê">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ïṥļíde">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ï$1ïdé">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ïṧlîḓê">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í$lïďe">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îšļïḍê">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iṡļiḋé">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íşľíďé">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on the Internet or mobile Internet in any way.</a:t>
              </a:r>
            </a:p>
          </p:txBody>
        </p:sp>
        <p:sp>
          <p:nvSpPr>
            <p:cNvPr id="34" name="ïṡḻïḓe">
              <a:extLst>
                <a:ext uri="{FF2B5EF4-FFF2-40B4-BE49-F238E27FC236}">
                  <a16:creationId xmlns:a16="http://schemas.microsoft.com/office/drawing/2014/main" id="{AE7ED207-8B71-4A21-A9A5-7C044C1FB5F6}"/>
                </a:ext>
              </a:extLst>
            </p:cNvPr>
            <p:cNvSpPr/>
            <p:nvPr/>
          </p:nvSpPr>
          <p:spPr>
            <a:xfrm>
              <a:off x="3898800" y="2179738"/>
              <a:ext cx="7619676"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重要提示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IMPORTANT 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ïṣ1ïḋê">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ïşḷíḓe">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îşḷiďê">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ïŝļîḋê">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íSľîďé">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íṥlíďê">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87764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íślíḓè"/>
        <p:cNvGrpSpPr/>
        <p:nvPr/>
      </p:nvGrpSpPr>
      <p:grpSpPr>
        <a:xfrm>
          <a:off x="0" y="0"/>
          <a:ext cx="0" cy="0"/>
          <a:chOff x="0" y="0"/>
          <a:chExt cx="0" cy="0"/>
        </a:xfrm>
      </p:grpSpPr>
      <p:grpSp>
        <p:nvGrpSpPr>
          <p:cNvPr id="166" name="iŝliḋè">
            <a:extLst>
              <a:ext uri="{FF2B5EF4-FFF2-40B4-BE49-F238E27FC236}">
                <a16:creationId xmlns:a16="http://schemas.microsoft.com/office/drawing/2014/main" id="{8E32AF57-30CF-8C59-AA82-33525C94BE35}"/>
              </a:ext>
            </a:extLst>
          </p:cNvPr>
          <p:cNvGrpSpPr/>
          <p:nvPr/>
        </p:nvGrpSpPr>
        <p:grpSpPr>
          <a:xfrm>
            <a:off x="-52504" y="65162"/>
            <a:ext cx="12324972" cy="6820599"/>
            <a:chOff x="-52504" y="65162"/>
            <a:chExt cx="12324972" cy="6820599"/>
          </a:xfrm>
        </p:grpSpPr>
        <p:sp>
          <p:nvSpPr>
            <p:cNvPr id="3" name="í$ḻïḋè">
              <a:extLst>
                <a:ext uri="{FF2B5EF4-FFF2-40B4-BE49-F238E27FC236}">
                  <a16:creationId xmlns:a16="http://schemas.microsoft.com/office/drawing/2014/main" id="{F605FC2C-4A66-9D0F-6F51-E3B0A13C7B74}"/>
                </a:ext>
              </a:extLst>
            </p:cNvPr>
            <p:cNvSpPr/>
            <p:nvPr/>
          </p:nvSpPr>
          <p:spPr>
            <a:xfrm>
              <a:off x="258199" y="2272457"/>
              <a:ext cx="11675602" cy="44103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î$ḻîḋé">
              <a:extLst>
                <a:ext uri="{FF2B5EF4-FFF2-40B4-BE49-F238E27FC236}">
                  <a16:creationId xmlns:a16="http://schemas.microsoft.com/office/drawing/2014/main" id="{274712DE-1F9D-96ED-2B9F-751C3FE5A44A}"/>
                </a:ext>
              </a:extLst>
            </p:cNvPr>
            <p:cNvGrpSpPr/>
            <p:nvPr/>
          </p:nvGrpSpPr>
          <p:grpSpPr>
            <a:xfrm>
              <a:off x="10111108" y="65162"/>
              <a:ext cx="1530695" cy="877933"/>
              <a:chOff x="3849551" y="2522089"/>
              <a:chExt cx="1530695" cy="877933"/>
            </a:xfrm>
          </p:grpSpPr>
          <p:grpSp>
            <p:nvGrpSpPr>
              <p:cNvPr id="5" name="ïṡḻiďè">
                <a:extLst>
                  <a:ext uri="{FF2B5EF4-FFF2-40B4-BE49-F238E27FC236}">
                    <a16:creationId xmlns:a16="http://schemas.microsoft.com/office/drawing/2014/main" id="{E6DEBA1C-5076-5079-3881-FAABCAD7AFA0}"/>
                  </a:ext>
                </a:extLst>
              </p:cNvPr>
              <p:cNvGrpSpPr/>
              <p:nvPr/>
            </p:nvGrpSpPr>
            <p:grpSpPr>
              <a:xfrm>
                <a:off x="3849551" y="2522089"/>
                <a:ext cx="327650" cy="877933"/>
                <a:chOff x="5229441" y="-1320653"/>
                <a:chExt cx="301557" cy="808018"/>
              </a:xfrm>
            </p:grpSpPr>
            <p:sp>
              <p:nvSpPr>
                <p:cNvPr id="35" name="ïŝľiďè">
                  <a:extLst>
                    <a:ext uri="{FF2B5EF4-FFF2-40B4-BE49-F238E27FC236}">
                      <a16:creationId xmlns:a16="http://schemas.microsoft.com/office/drawing/2014/main" id="{8EC3DB77-904C-0AA9-F3AC-A0F30A33795E}"/>
                    </a:ext>
                  </a:extLst>
                </p:cNvPr>
                <p:cNvSpPr/>
                <p:nvPr/>
              </p:nvSpPr>
              <p:spPr>
                <a:xfrm>
                  <a:off x="5488547" y="-555060"/>
                  <a:ext cx="42451" cy="42425"/>
                </a:xfrm>
                <a:custGeom>
                  <a:avLst/>
                  <a:gdLst>
                    <a:gd name="connsiteX0" fmla="*/ 85 w 42451"/>
                    <a:gd name="connsiteY0" fmla="*/ 21252 h 42425"/>
                    <a:gd name="connsiteX1" fmla="*/ 21349 w 42451"/>
                    <a:gd name="connsiteY1" fmla="*/ 42426 h 42425"/>
                    <a:gd name="connsiteX2" fmla="*/ 42536 w 42451"/>
                    <a:gd name="connsiteY2" fmla="*/ 21174 h 42425"/>
                    <a:gd name="connsiteX3" fmla="*/ 21310 w 42451"/>
                    <a:gd name="connsiteY3" fmla="*/ 0 h 42425"/>
                    <a:gd name="connsiteX4" fmla="*/ 85 w 42451"/>
                    <a:gd name="connsiteY4" fmla="*/ 21136 h 42425"/>
                    <a:gd name="connsiteX5" fmla="*/ 85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85" y="21252"/>
                      </a:moveTo>
                      <a:cubicBezTo>
                        <a:pt x="106" y="32967"/>
                        <a:pt x="9626" y="42447"/>
                        <a:pt x="21349" y="42426"/>
                      </a:cubicBezTo>
                      <a:cubicBezTo>
                        <a:pt x="33072" y="42405"/>
                        <a:pt x="42557" y="32890"/>
                        <a:pt x="42536" y="21174"/>
                      </a:cubicBezTo>
                      <a:cubicBezTo>
                        <a:pt x="42515" y="9474"/>
                        <a:pt x="33018" y="0"/>
                        <a:pt x="21310" y="0"/>
                      </a:cubicBezTo>
                      <a:cubicBezTo>
                        <a:pt x="9609" y="-21"/>
                        <a:pt x="106" y="9441"/>
                        <a:pt x="85" y="21136"/>
                      </a:cubicBezTo>
                      <a:cubicBezTo>
                        <a:pt x="85" y="21174"/>
                        <a:pt x="85" y="21213"/>
                        <a:pt x="85" y="21251"/>
                      </a:cubicBezTo>
                      <a:close/>
                    </a:path>
                  </a:pathLst>
                </a:custGeom>
                <a:solidFill>
                  <a:srgbClr val="000000"/>
                </a:solidFill>
                <a:ln w="3859" cap="flat">
                  <a:noFill/>
                  <a:prstDash val="solid"/>
                  <a:miter/>
                </a:ln>
              </p:spPr>
              <p:txBody>
                <a:bodyPr rtlCol="0" anchor="ctr"/>
                <a:lstStyle/>
                <a:p>
                  <a:endParaRPr lang="zh-CN" altLang="en-US"/>
                </a:p>
              </p:txBody>
            </p:sp>
            <p:sp>
              <p:nvSpPr>
                <p:cNvPr id="36" name="íšlïde">
                  <a:extLst>
                    <a:ext uri="{FF2B5EF4-FFF2-40B4-BE49-F238E27FC236}">
                      <a16:creationId xmlns:a16="http://schemas.microsoft.com/office/drawing/2014/main" id="{1C9F52AF-0B3C-7FBB-FE23-C37E4C8F0840}"/>
                    </a:ext>
                  </a:extLst>
                </p:cNvPr>
                <p:cNvSpPr/>
                <p:nvPr/>
              </p:nvSpPr>
              <p:spPr>
                <a:xfrm>
                  <a:off x="5358994"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37" name="iṣḷíďê">
                  <a:extLst>
                    <a:ext uri="{FF2B5EF4-FFF2-40B4-BE49-F238E27FC236}">
                      <a16:creationId xmlns:a16="http://schemas.microsoft.com/office/drawing/2014/main" id="{7CEB3DB4-C16C-2943-0FFB-9BBA45F45729}"/>
                    </a:ext>
                  </a:extLst>
                </p:cNvPr>
                <p:cNvSpPr/>
                <p:nvPr/>
              </p:nvSpPr>
              <p:spPr>
                <a:xfrm>
                  <a:off x="5229441" y="-555060"/>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38" name="iŝ1iḓê">
                  <a:extLst>
                    <a:ext uri="{FF2B5EF4-FFF2-40B4-BE49-F238E27FC236}">
                      <a16:creationId xmlns:a16="http://schemas.microsoft.com/office/drawing/2014/main" id="{2E046EA3-DFDC-760F-8A37-5968C1DAB9BF}"/>
                    </a:ext>
                  </a:extLst>
                </p:cNvPr>
                <p:cNvSpPr/>
                <p:nvPr/>
              </p:nvSpPr>
              <p:spPr>
                <a:xfrm>
                  <a:off x="5488547"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39" name="iṧ1îḍè">
                  <a:extLst>
                    <a:ext uri="{FF2B5EF4-FFF2-40B4-BE49-F238E27FC236}">
                      <a16:creationId xmlns:a16="http://schemas.microsoft.com/office/drawing/2014/main" id="{00D3718A-5FE6-7D41-2FFB-6EEA9D566A70}"/>
                    </a:ext>
                  </a:extLst>
                </p:cNvPr>
                <p:cNvSpPr/>
                <p:nvPr/>
              </p:nvSpPr>
              <p:spPr>
                <a:xfrm>
                  <a:off x="5358994"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10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4"/>
                        <a:pt x="21272" y="42426"/>
                      </a:cubicBezTo>
                      <a:cubicBezTo>
                        <a:pt x="21285" y="42426"/>
                        <a:pt x="21298" y="42426"/>
                        <a:pt x="21310" y="42426"/>
                      </a:cubicBezTo>
                      <a:cubicBezTo>
                        <a:pt x="33018" y="42426"/>
                        <a:pt x="42515" y="32952"/>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40" name="îSḷïdé">
                  <a:extLst>
                    <a:ext uri="{FF2B5EF4-FFF2-40B4-BE49-F238E27FC236}">
                      <a16:creationId xmlns:a16="http://schemas.microsoft.com/office/drawing/2014/main" id="{96A14FBC-40C9-31C4-9FCD-34FF8EE5084A}"/>
                    </a:ext>
                  </a:extLst>
                </p:cNvPr>
                <p:cNvSpPr/>
                <p:nvPr/>
              </p:nvSpPr>
              <p:spPr>
                <a:xfrm>
                  <a:off x="5229441" y="-708333"/>
                  <a:ext cx="42451" cy="42425"/>
                </a:xfrm>
                <a:custGeom>
                  <a:avLst/>
                  <a:gdLst>
                    <a:gd name="connsiteX0" fmla="*/ 42536 w 42451"/>
                    <a:gd name="connsiteY0" fmla="*/ 21251 h 42425"/>
                    <a:gd name="connsiteX1" fmla="*/ 21349 w 42451"/>
                    <a:gd name="connsiteY1" fmla="*/ 0 h 42425"/>
                    <a:gd name="connsiteX2" fmla="*/ 85 w 42451"/>
                    <a:gd name="connsiteY2" fmla="*/ 21174 h 42425"/>
                    <a:gd name="connsiteX3" fmla="*/ 21272 w 42451"/>
                    <a:gd name="connsiteY3" fmla="*/ 42426 h 42425"/>
                    <a:gd name="connsiteX4" fmla="*/ 21349 w 42451"/>
                    <a:gd name="connsiteY4" fmla="*/ 42426 h 42425"/>
                    <a:gd name="connsiteX5" fmla="*/ 42536 w 42451"/>
                    <a:gd name="connsiteY5" fmla="*/ 21251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51" h="42425">
                      <a:moveTo>
                        <a:pt x="42536" y="21251"/>
                      </a:moveTo>
                      <a:cubicBezTo>
                        <a:pt x="42557" y="9536"/>
                        <a:pt x="33072" y="21"/>
                        <a:pt x="21349" y="0"/>
                      </a:cubicBezTo>
                      <a:cubicBezTo>
                        <a:pt x="9627" y="-21"/>
                        <a:pt x="106" y="9459"/>
                        <a:pt x="85" y="21174"/>
                      </a:cubicBezTo>
                      <a:cubicBezTo>
                        <a:pt x="64" y="32890"/>
                        <a:pt x="9549" y="42405"/>
                        <a:pt x="21272" y="42426"/>
                      </a:cubicBezTo>
                      <a:cubicBezTo>
                        <a:pt x="21298" y="42426"/>
                        <a:pt x="21323" y="42426"/>
                        <a:pt x="21349" y="42426"/>
                      </a:cubicBezTo>
                      <a:cubicBezTo>
                        <a:pt x="33041" y="42405"/>
                        <a:pt x="42515" y="32937"/>
                        <a:pt x="42536" y="21251"/>
                      </a:cubicBezTo>
                      <a:close/>
                    </a:path>
                  </a:pathLst>
                </a:custGeom>
                <a:solidFill>
                  <a:srgbClr val="000000"/>
                </a:solidFill>
                <a:ln w="3859" cap="flat">
                  <a:noFill/>
                  <a:prstDash val="solid"/>
                  <a:miter/>
                </a:ln>
              </p:spPr>
              <p:txBody>
                <a:bodyPr rtlCol="0" anchor="ctr"/>
                <a:lstStyle/>
                <a:p>
                  <a:endParaRPr lang="zh-CN" altLang="en-US"/>
                </a:p>
              </p:txBody>
            </p:sp>
            <p:sp>
              <p:nvSpPr>
                <p:cNvPr id="41" name="i$lîḍè">
                  <a:extLst>
                    <a:ext uri="{FF2B5EF4-FFF2-40B4-BE49-F238E27FC236}">
                      <a16:creationId xmlns:a16="http://schemas.microsoft.com/office/drawing/2014/main" id="{44D3270D-ED74-4583-58C5-79449F566D2B}"/>
                    </a:ext>
                  </a:extLst>
                </p:cNvPr>
                <p:cNvSpPr/>
                <p:nvPr/>
              </p:nvSpPr>
              <p:spPr>
                <a:xfrm>
                  <a:off x="5488547"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42" name="iṧlïḑé">
                  <a:extLst>
                    <a:ext uri="{FF2B5EF4-FFF2-40B4-BE49-F238E27FC236}">
                      <a16:creationId xmlns:a16="http://schemas.microsoft.com/office/drawing/2014/main" id="{293F8E06-1D11-67BB-DB5F-2D9FC63CABB6}"/>
                    </a:ext>
                  </a:extLst>
                </p:cNvPr>
                <p:cNvSpPr/>
                <p:nvPr/>
              </p:nvSpPr>
              <p:spPr>
                <a:xfrm>
                  <a:off x="5358994"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43" name="ïṥľiďe">
                  <a:extLst>
                    <a:ext uri="{FF2B5EF4-FFF2-40B4-BE49-F238E27FC236}">
                      <a16:creationId xmlns:a16="http://schemas.microsoft.com/office/drawing/2014/main" id="{4C951B25-2225-7156-EA69-9F4A63BFA8C0}"/>
                    </a:ext>
                  </a:extLst>
                </p:cNvPr>
                <p:cNvSpPr/>
                <p:nvPr/>
              </p:nvSpPr>
              <p:spPr>
                <a:xfrm>
                  <a:off x="5229441" y="-86141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44" name="íṧḻíde">
                  <a:extLst>
                    <a:ext uri="{FF2B5EF4-FFF2-40B4-BE49-F238E27FC236}">
                      <a16:creationId xmlns:a16="http://schemas.microsoft.com/office/drawing/2014/main" id="{05FB9FFB-A992-22DD-EBBA-3DEAFFF76C72}"/>
                    </a:ext>
                  </a:extLst>
                </p:cNvPr>
                <p:cNvSpPr/>
                <p:nvPr/>
              </p:nvSpPr>
              <p:spPr>
                <a:xfrm>
                  <a:off x="5488547"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45" name="išļïḋe">
                  <a:extLst>
                    <a:ext uri="{FF2B5EF4-FFF2-40B4-BE49-F238E27FC236}">
                      <a16:creationId xmlns:a16="http://schemas.microsoft.com/office/drawing/2014/main" id="{2650B430-F711-DADD-0935-C18B080D06EA}"/>
                    </a:ext>
                  </a:extLst>
                </p:cNvPr>
                <p:cNvSpPr/>
                <p:nvPr/>
              </p:nvSpPr>
              <p:spPr>
                <a:xfrm>
                  <a:off x="5358994"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46" name="íśļiḍé">
                  <a:extLst>
                    <a:ext uri="{FF2B5EF4-FFF2-40B4-BE49-F238E27FC236}">
                      <a16:creationId xmlns:a16="http://schemas.microsoft.com/office/drawing/2014/main" id="{EB768A5D-4670-C1CE-11F5-4C1DA04A0BEA}"/>
                    </a:ext>
                  </a:extLst>
                </p:cNvPr>
                <p:cNvSpPr/>
                <p:nvPr/>
              </p:nvSpPr>
              <p:spPr>
                <a:xfrm>
                  <a:off x="5229441" y="-101449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47" name="îṩlïďê">
                  <a:extLst>
                    <a:ext uri="{FF2B5EF4-FFF2-40B4-BE49-F238E27FC236}">
                      <a16:creationId xmlns:a16="http://schemas.microsoft.com/office/drawing/2014/main" id="{205F9E29-75C7-295A-B0EE-CC61EAF96D14}"/>
                    </a:ext>
                  </a:extLst>
                </p:cNvPr>
                <p:cNvSpPr/>
                <p:nvPr/>
              </p:nvSpPr>
              <p:spPr>
                <a:xfrm>
                  <a:off x="5488547"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48" name="îṡlîḓê">
                  <a:extLst>
                    <a:ext uri="{FF2B5EF4-FFF2-40B4-BE49-F238E27FC236}">
                      <a16:creationId xmlns:a16="http://schemas.microsoft.com/office/drawing/2014/main" id="{419E72EC-0BDB-75ED-BF61-7646FFC616EF}"/>
                    </a:ext>
                  </a:extLst>
                </p:cNvPr>
                <p:cNvSpPr/>
                <p:nvPr/>
              </p:nvSpPr>
              <p:spPr>
                <a:xfrm>
                  <a:off x="5358994"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49" name="ïṩ1îḍè">
                  <a:extLst>
                    <a:ext uri="{FF2B5EF4-FFF2-40B4-BE49-F238E27FC236}">
                      <a16:creationId xmlns:a16="http://schemas.microsoft.com/office/drawing/2014/main" id="{6CDDAB04-45F2-6741-2093-7FE6E174E03F}"/>
                    </a:ext>
                  </a:extLst>
                </p:cNvPr>
                <p:cNvSpPr/>
                <p:nvPr/>
              </p:nvSpPr>
              <p:spPr>
                <a:xfrm>
                  <a:off x="5229441" y="-116757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50" name="îṥliḍé">
                  <a:extLst>
                    <a:ext uri="{FF2B5EF4-FFF2-40B4-BE49-F238E27FC236}">
                      <a16:creationId xmlns:a16="http://schemas.microsoft.com/office/drawing/2014/main" id="{C0C2946E-64A1-392E-789E-79A8059E12F2}"/>
                    </a:ext>
                  </a:extLst>
                </p:cNvPr>
                <p:cNvSpPr/>
                <p:nvPr/>
              </p:nvSpPr>
              <p:spPr>
                <a:xfrm>
                  <a:off x="5488547"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51" name="ïśļiḑe">
                  <a:extLst>
                    <a:ext uri="{FF2B5EF4-FFF2-40B4-BE49-F238E27FC236}">
                      <a16:creationId xmlns:a16="http://schemas.microsoft.com/office/drawing/2014/main" id="{0AAA25C8-78B7-D76B-F20C-7AA3396E3999}"/>
                    </a:ext>
                  </a:extLst>
                </p:cNvPr>
                <p:cNvSpPr/>
                <p:nvPr/>
              </p:nvSpPr>
              <p:spPr>
                <a:xfrm>
                  <a:off x="5358994"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42536 w 42451"/>
                    <a:gd name="connsiteY4" fmla="*/ 21213 h 4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51" h="42425">
                      <a:moveTo>
                        <a:pt x="42536" y="21213"/>
                      </a:moveTo>
                      <a:cubicBezTo>
                        <a:pt x="42536" y="9497"/>
                        <a:pt x="33033" y="0"/>
                        <a:pt x="21310" y="0"/>
                      </a:cubicBezTo>
                      <a:cubicBezTo>
                        <a:pt x="9588" y="0"/>
                        <a:pt x="85" y="9497"/>
                        <a:pt x="85" y="21213"/>
                      </a:cubicBezTo>
                      <a:cubicBezTo>
                        <a:pt x="85" y="32928"/>
                        <a:pt x="9588" y="42426"/>
                        <a:pt x="21310" y="42426"/>
                      </a:cubicBezTo>
                      <a:cubicBezTo>
                        <a:pt x="33033" y="42426"/>
                        <a:pt x="42536" y="32928"/>
                        <a:pt x="42536" y="21213"/>
                      </a:cubicBezTo>
                      <a:close/>
                    </a:path>
                  </a:pathLst>
                </a:custGeom>
                <a:solidFill>
                  <a:srgbClr val="000000"/>
                </a:solidFill>
                <a:ln w="3859" cap="flat">
                  <a:noFill/>
                  <a:prstDash val="solid"/>
                  <a:miter/>
                </a:ln>
              </p:spPr>
              <p:txBody>
                <a:bodyPr rtlCol="0" anchor="ctr"/>
                <a:lstStyle/>
                <a:p>
                  <a:endParaRPr lang="zh-CN" altLang="en-US"/>
                </a:p>
              </p:txBody>
            </p:sp>
            <p:sp>
              <p:nvSpPr>
                <p:cNvPr id="52" name="ïŝlïḑè">
                  <a:extLst>
                    <a:ext uri="{FF2B5EF4-FFF2-40B4-BE49-F238E27FC236}">
                      <a16:creationId xmlns:a16="http://schemas.microsoft.com/office/drawing/2014/main" id="{6C67CE11-81C7-F241-9E3F-8EA28CF53C08}"/>
                    </a:ext>
                  </a:extLst>
                </p:cNvPr>
                <p:cNvSpPr/>
                <p:nvPr/>
              </p:nvSpPr>
              <p:spPr>
                <a:xfrm>
                  <a:off x="5229441" y="-1320653"/>
                  <a:ext cx="42451" cy="42425"/>
                </a:xfrm>
                <a:custGeom>
                  <a:avLst/>
                  <a:gdLst>
                    <a:gd name="connsiteX0" fmla="*/ 42536 w 42451"/>
                    <a:gd name="connsiteY0" fmla="*/ 21213 h 42425"/>
                    <a:gd name="connsiteX1" fmla="*/ 21310 w 42451"/>
                    <a:gd name="connsiteY1" fmla="*/ 0 h 42425"/>
                    <a:gd name="connsiteX2" fmla="*/ 85 w 42451"/>
                    <a:gd name="connsiteY2" fmla="*/ 21213 h 42425"/>
                    <a:gd name="connsiteX3" fmla="*/ 21310 w 42451"/>
                    <a:gd name="connsiteY3" fmla="*/ 42426 h 42425"/>
                    <a:gd name="connsiteX4" fmla="*/ 21349 w 42451"/>
                    <a:gd name="connsiteY4" fmla="*/ 42426 h 42425"/>
                    <a:gd name="connsiteX5" fmla="*/ 42536 w 42451"/>
                    <a:gd name="connsiteY5" fmla="*/ 21251 h 42425"/>
                    <a:gd name="connsiteX6" fmla="*/ 42536 w 42451"/>
                    <a:gd name="connsiteY6" fmla="*/ 21213 h 4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51" h="42425">
                      <a:moveTo>
                        <a:pt x="42536" y="21213"/>
                      </a:moveTo>
                      <a:cubicBezTo>
                        <a:pt x="42536" y="9497"/>
                        <a:pt x="33033" y="0"/>
                        <a:pt x="21310" y="0"/>
                      </a:cubicBezTo>
                      <a:cubicBezTo>
                        <a:pt x="9588" y="0"/>
                        <a:pt x="85" y="9497"/>
                        <a:pt x="85" y="21213"/>
                      </a:cubicBezTo>
                      <a:cubicBezTo>
                        <a:pt x="85" y="32929"/>
                        <a:pt x="9588" y="42426"/>
                        <a:pt x="21310" y="42426"/>
                      </a:cubicBezTo>
                      <a:cubicBezTo>
                        <a:pt x="21323" y="42426"/>
                        <a:pt x="21336" y="42426"/>
                        <a:pt x="21349" y="42426"/>
                      </a:cubicBezTo>
                      <a:cubicBezTo>
                        <a:pt x="33050" y="42426"/>
                        <a:pt x="42536" y="32946"/>
                        <a:pt x="42536" y="21251"/>
                      </a:cubicBezTo>
                      <a:cubicBezTo>
                        <a:pt x="42536" y="21239"/>
                        <a:pt x="42536" y="21226"/>
                        <a:pt x="42536" y="21213"/>
                      </a:cubicBezTo>
                      <a:close/>
                    </a:path>
                  </a:pathLst>
                </a:custGeom>
                <a:solidFill>
                  <a:srgbClr val="000000"/>
                </a:solidFill>
                <a:ln w="3859" cap="flat">
                  <a:noFill/>
                  <a:prstDash val="solid"/>
                  <a:miter/>
                </a:ln>
              </p:spPr>
              <p:txBody>
                <a:bodyPr rtlCol="0" anchor="ctr"/>
                <a:lstStyle/>
                <a:p>
                  <a:endParaRPr lang="zh-CN" altLang="en-US"/>
                </a:p>
              </p:txBody>
            </p:sp>
          </p:grpSp>
          <p:sp>
            <p:nvSpPr>
              <p:cNvPr id="6" name="ïṣḷïḓé">
                <a:extLst>
                  <a:ext uri="{FF2B5EF4-FFF2-40B4-BE49-F238E27FC236}">
                    <a16:creationId xmlns:a16="http://schemas.microsoft.com/office/drawing/2014/main" id="{07613ACB-F7A2-00DD-07F4-FC03C599CA31}"/>
                  </a:ext>
                </a:extLst>
              </p:cNvPr>
              <p:cNvSpPr/>
              <p:nvPr/>
            </p:nvSpPr>
            <p:spPr>
              <a:xfrm>
                <a:off x="4733542" y="2751232"/>
                <a:ext cx="636556" cy="636136"/>
              </a:xfrm>
              <a:custGeom>
                <a:avLst/>
                <a:gdLst>
                  <a:gd name="connsiteX0" fmla="*/ 457121 w 585863"/>
                  <a:gd name="connsiteY0" fmla="*/ 0 h 585476"/>
                  <a:gd name="connsiteX1" fmla="*/ 345050 w 585863"/>
                  <a:gd name="connsiteY1" fmla="*/ 0 h 585476"/>
                  <a:gd name="connsiteX2" fmla="*/ 292912 w 585863"/>
                  <a:gd name="connsiteY2" fmla="*/ 164111 h 585476"/>
                  <a:gd name="connsiteX3" fmla="*/ 128742 w 585863"/>
                  <a:gd name="connsiteY3" fmla="*/ 0 h 585476"/>
                  <a:gd name="connsiteX4" fmla="*/ 16672 w 585863"/>
                  <a:gd name="connsiteY4" fmla="*/ 0 h 585476"/>
                  <a:gd name="connsiteX5" fmla="*/ 0 w 585863"/>
                  <a:gd name="connsiteY5" fmla="*/ 128666 h 585476"/>
                  <a:gd name="connsiteX6" fmla="*/ 164209 w 585863"/>
                  <a:gd name="connsiteY6" fmla="*/ 292738 h 585476"/>
                  <a:gd name="connsiteX7" fmla="*/ 0 w 585863"/>
                  <a:gd name="connsiteY7" fmla="*/ 456849 h 585476"/>
                  <a:gd name="connsiteX8" fmla="*/ 16672 w 585863"/>
                  <a:gd name="connsiteY8" fmla="*/ 585476 h 585476"/>
                  <a:gd name="connsiteX9" fmla="*/ 128742 w 585863"/>
                  <a:gd name="connsiteY9" fmla="*/ 585476 h 585476"/>
                  <a:gd name="connsiteX10" fmla="*/ 292912 w 585863"/>
                  <a:gd name="connsiteY10" fmla="*/ 421404 h 585476"/>
                  <a:gd name="connsiteX11" fmla="*/ 345050 w 585863"/>
                  <a:gd name="connsiteY11" fmla="*/ 585476 h 585476"/>
                  <a:gd name="connsiteX12" fmla="*/ 457121 w 585863"/>
                  <a:gd name="connsiteY12" fmla="*/ 585476 h 585476"/>
                  <a:gd name="connsiteX13" fmla="*/ 585863 w 585863"/>
                  <a:gd name="connsiteY13" fmla="*/ 456849 h 585476"/>
                  <a:gd name="connsiteX14" fmla="*/ 421655 w 585863"/>
                  <a:gd name="connsiteY14" fmla="*/ 292738 h 585476"/>
                  <a:gd name="connsiteX15" fmla="*/ 585863 w 585863"/>
                  <a:gd name="connsiteY15" fmla="*/ 128666 h 585476"/>
                  <a:gd name="connsiteX16" fmla="*/ 457121 w 585863"/>
                  <a:gd name="connsiteY16"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863" h="585476">
                    <a:moveTo>
                      <a:pt x="457121" y="0"/>
                    </a:moveTo>
                    <a:lnTo>
                      <a:pt x="345050" y="0"/>
                    </a:lnTo>
                    <a:lnTo>
                      <a:pt x="292912" y="164111"/>
                    </a:lnTo>
                    <a:lnTo>
                      <a:pt x="128742" y="0"/>
                    </a:lnTo>
                    <a:lnTo>
                      <a:pt x="16672" y="0"/>
                    </a:lnTo>
                    <a:lnTo>
                      <a:pt x="0" y="128666"/>
                    </a:lnTo>
                    <a:lnTo>
                      <a:pt x="164209" y="292738"/>
                    </a:lnTo>
                    <a:lnTo>
                      <a:pt x="0" y="456849"/>
                    </a:lnTo>
                    <a:lnTo>
                      <a:pt x="16672" y="585476"/>
                    </a:lnTo>
                    <a:lnTo>
                      <a:pt x="128742" y="585476"/>
                    </a:lnTo>
                    <a:lnTo>
                      <a:pt x="292912" y="421404"/>
                    </a:lnTo>
                    <a:lnTo>
                      <a:pt x="345050" y="585476"/>
                    </a:lnTo>
                    <a:lnTo>
                      <a:pt x="457121" y="585476"/>
                    </a:lnTo>
                    <a:lnTo>
                      <a:pt x="585863" y="456849"/>
                    </a:lnTo>
                    <a:lnTo>
                      <a:pt x="421655" y="292738"/>
                    </a:lnTo>
                    <a:lnTo>
                      <a:pt x="585863" y="128666"/>
                    </a:lnTo>
                    <a:lnTo>
                      <a:pt x="457121" y="0"/>
                    </a:lnTo>
                    <a:close/>
                  </a:path>
                </a:pathLst>
              </a:custGeom>
              <a:solidFill>
                <a:srgbClr val="000000"/>
              </a:solidFill>
              <a:ln w="3859" cap="flat">
                <a:noFill/>
                <a:prstDash val="solid"/>
                <a:miter/>
              </a:ln>
            </p:spPr>
            <p:txBody>
              <a:bodyPr rtlCol="0" anchor="ctr"/>
              <a:lstStyle/>
              <a:p>
                <a:endParaRPr lang="zh-CN" altLang="en-US"/>
              </a:p>
            </p:txBody>
          </p:sp>
          <p:sp>
            <p:nvSpPr>
              <p:cNvPr id="7" name="ïṣlîďê">
                <a:extLst>
                  <a:ext uri="{FF2B5EF4-FFF2-40B4-BE49-F238E27FC236}">
                    <a16:creationId xmlns:a16="http://schemas.microsoft.com/office/drawing/2014/main" id="{C2563EF0-D80F-FBD6-A8EB-4229EDB1454C}"/>
                  </a:ext>
                </a:extLst>
              </p:cNvPr>
              <p:cNvSpPr/>
              <p:nvPr/>
            </p:nvSpPr>
            <p:spPr>
              <a:xfrm>
                <a:off x="4723536" y="2741174"/>
                <a:ext cx="656710" cy="656376"/>
              </a:xfrm>
              <a:custGeom>
                <a:avLst/>
                <a:gdLst>
                  <a:gd name="connsiteX0" fmla="*/ 604497 w 604412"/>
                  <a:gd name="connsiteY0" fmla="*/ 466105 h 604105"/>
                  <a:gd name="connsiteX1" fmla="*/ 601757 w 604412"/>
                  <a:gd name="connsiteY1" fmla="*/ 472701 h 604105"/>
                  <a:gd name="connsiteX2" fmla="*/ 473053 w 604412"/>
                  <a:gd name="connsiteY2" fmla="*/ 601367 h 604105"/>
                  <a:gd name="connsiteX3" fmla="*/ 466415 w 604412"/>
                  <a:gd name="connsiteY3" fmla="*/ 604105 h 604105"/>
                  <a:gd name="connsiteX4" fmla="*/ 354499 w 604412"/>
                  <a:gd name="connsiteY4" fmla="*/ 604105 h 604105"/>
                  <a:gd name="connsiteX5" fmla="*/ 345622 w 604412"/>
                  <a:gd name="connsiteY5" fmla="*/ 597587 h 604105"/>
                  <a:gd name="connsiteX6" fmla="*/ 298116 w 604412"/>
                  <a:gd name="connsiteY6" fmla="*/ 448132 h 604105"/>
                  <a:gd name="connsiteX7" fmla="*/ 144791 w 604412"/>
                  <a:gd name="connsiteY7" fmla="*/ 601367 h 604105"/>
                  <a:gd name="connsiteX8" fmla="*/ 138192 w 604412"/>
                  <a:gd name="connsiteY8" fmla="*/ 604105 h 604105"/>
                  <a:gd name="connsiteX9" fmla="*/ 26275 w 604412"/>
                  <a:gd name="connsiteY9" fmla="*/ 604105 h 604105"/>
                  <a:gd name="connsiteX10" fmla="*/ 17013 w 604412"/>
                  <a:gd name="connsiteY10" fmla="*/ 595967 h 604105"/>
                  <a:gd name="connsiteX11" fmla="*/ 341 w 604412"/>
                  <a:gd name="connsiteY11" fmla="*/ 467340 h 604105"/>
                  <a:gd name="connsiteX12" fmla="*/ 3004 w 604412"/>
                  <a:gd name="connsiteY12" fmla="*/ 459626 h 604105"/>
                  <a:gd name="connsiteX13" fmla="*/ 160613 w 604412"/>
                  <a:gd name="connsiteY13" fmla="*/ 302149 h 604105"/>
                  <a:gd name="connsiteX14" fmla="*/ 2811 w 604412"/>
                  <a:gd name="connsiteY14" fmla="*/ 144518 h 604105"/>
                  <a:gd name="connsiteX15" fmla="*/ 149 w 604412"/>
                  <a:gd name="connsiteY15" fmla="*/ 136804 h 604105"/>
                  <a:gd name="connsiteX16" fmla="*/ 16820 w 604412"/>
                  <a:gd name="connsiteY16" fmla="*/ 8138 h 604105"/>
                  <a:gd name="connsiteX17" fmla="*/ 26082 w 604412"/>
                  <a:gd name="connsiteY17" fmla="*/ 0 h 604105"/>
                  <a:gd name="connsiteX18" fmla="*/ 137999 w 604412"/>
                  <a:gd name="connsiteY18" fmla="*/ 0 h 604105"/>
                  <a:gd name="connsiteX19" fmla="*/ 144598 w 604412"/>
                  <a:gd name="connsiteY19" fmla="*/ 2739 h 604105"/>
                  <a:gd name="connsiteX20" fmla="*/ 297923 w 604412"/>
                  <a:gd name="connsiteY20" fmla="*/ 155973 h 604105"/>
                  <a:gd name="connsiteX21" fmla="*/ 345430 w 604412"/>
                  <a:gd name="connsiteY21" fmla="*/ 6518 h 604105"/>
                  <a:gd name="connsiteX22" fmla="*/ 354306 w 604412"/>
                  <a:gd name="connsiteY22" fmla="*/ 0 h 604105"/>
                  <a:gd name="connsiteX23" fmla="*/ 466222 w 604412"/>
                  <a:gd name="connsiteY23" fmla="*/ 0 h 604105"/>
                  <a:gd name="connsiteX24" fmla="*/ 472860 w 604412"/>
                  <a:gd name="connsiteY24" fmla="*/ 2739 h 604105"/>
                  <a:gd name="connsiteX25" fmla="*/ 601564 w 604412"/>
                  <a:gd name="connsiteY25" fmla="*/ 131404 h 604105"/>
                  <a:gd name="connsiteX26" fmla="*/ 601609 w 604412"/>
                  <a:gd name="connsiteY26" fmla="*/ 144550 h 604105"/>
                  <a:gd name="connsiteX27" fmla="*/ 601564 w 604412"/>
                  <a:gd name="connsiteY27" fmla="*/ 144595 h 604105"/>
                  <a:gd name="connsiteX28" fmla="*/ 443993 w 604412"/>
                  <a:gd name="connsiteY28" fmla="*/ 302072 h 604105"/>
                  <a:gd name="connsiteX29" fmla="*/ 601564 w 604412"/>
                  <a:gd name="connsiteY29" fmla="*/ 459549 h 604105"/>
                  <a:gd name="connsiteX30" fmla="*/ 604497 w 604412"/>
                  <a:gd name="connsiteY30" fmla="*/ 466105 h 604105"/>
                  <a:gd name="connsiteX31" fmla="*/ 421610 w 604412"/>
                  <a:gd name="connsiteY31" fmla="*/ 301995 h 604105"/>
                  <a:gd name="connsiteX32" fmla="*/ 421610 w 604412"/>
                  <a:gd name="connsiteY32" fmla="*/ 301995 h 604105"/>
                  <a:gd name="connsiteX33" fmla="*/ 424350 w 604412"/>
                  <a:gd name="connsiteY33" fmla="*/ 295399 h 604105"/>
                  <a:gd name="connsiteX34" fmla="*/ 581921 w 604412"/>
                  <a:gd name="connsiteY34" fmla="*/ 137807 h 604105"/>
                  <a:gd name="connsiteX35" fmla="*/ 462556 w 604412"/>
                  <a:gd name="connsiteY35" fmla="*/ 18475 h 604105"/>
                  <a:gd name="connsiteX36" fmla="*/ 361214 w 604412"/>
                  <a:gd name="connsiteY36" fmla="*/ 18475 h 604105"/>
                  <a:gd name="connsiteX37" fmla="*/ 311044 w 604412"/>
                  <a:gd name="connsiteY37" fmla="*/ 176067 h 604105"/>
                  <a:gd name="connsiteX38" fmla="*/ 299235 w 604412"/>
                  <a:gd name="connsiteY38" fmla="*/ 182099 h 604105"/>
                  <a:gd name="connsiteX39" fmla="*/ 295608 w 604412"/>
                  <a:gd name="connsiteY39" fmla="*/ 179924 h 604105"/>
                  <a:gd name="connsiteX40" fmla="*/ 134023 w 604412"/>
                  <a:gd name="connsiteY40" fmla="*/ 18590 h 604105"/>
                  <a:gd name="connsiteX41" fmla="*/ 34032 w 604412"/>
                  <a:gd name="connsiteY41" fmla="*/ 18590 h 604105"/>
                  <a:gd name="connsiteX42" fmla="*/ 19020 w 604412"/>
                  <a:gd name="connsiteY42" fmla="*/ 134567 h 604105"/>
                  <a:gd name="connsiteX43" fmla="*/ 179948 w 604412"/>
                  <a:gd name="connsiteY43" fmla="*/ 295399 h 604105"/>
                  <a:gd name="connsiteX44" fmla="*/ 179948 w 604412"/>
                  <a:gd name="connsiteY44" fmla="*/ 308590 h 604105"/>
                  <a:gd name="connsiteX45" fmla="*/ 19174 w 604412"/>
                  <a:gd name="connsiteY45" fmla="*/ 469500 h 604105"/>
                  <a:gd name="connsiteX46" fmla="*/ 34186 w 604412"/>
                  <a:gd name="connsiteY46" fmla="*/ 585206 h 604105"/>
                  <a:gd name="connsiteX47" fmla="*/ 134023 w 604412"/>
                  <a:gd name="connsiteY47" fmla="*/ 585206 h 604105"/>
                  <a:gd name="connsiteX48" fmla="*/ 295453 w 604412"/>
                  <a:gd name="connsiteY48" fmla="*/ 423834 h 604105"/>
                  <a:gd name="connsiteX49" fmla="*/ 308713 w 604412"/>
                  <a:gd name="connsiteY49" fmla="*/ 424066 h 604105"/>
                  <a:gd name="connsiteX50" fmla="*/ 310890 w 604412"/>
                  <a:gd name="connsiteY50" fmla="*/ 427691 h 604105"/>
                  <a:gd name="connsiteX51" fmla="*/ 361059 w 604412"/>
                  <a:gd name="connsiteY51" fmla="*/ 585283 h 604105"/>
                  <a:gd name="connsiteX52" fmla="*/ 462401 w 604412"/>
                  <a:gd name="connsiteY52" fmla="*/ 585283 h 604105"/>
                  <a:gd name="connsiteX53" fmla="*/ 581766 w 604412"/>
                  <a:gd name="connsiteY53" fmla="*/ 465990 h 604105"/>
                  <a:gd name="connsiteX54" fmla="*/ 424195 w 604412"/>
                  <a:gd name="connsiteY54" fmla="*/ 308474 h 604105"/>
                  <a:gd name="connsiteX55" fmla="*/ 421610 w 604412"/>
                  <a:gd name="connsiteY55" fmla="*/ 301995 h 60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4412" h="604105">
                    <a:moveTo>
                      <a:pt x="604497" y="466105"/>
                    </a:moveTo>
                    <a:cubicBezTo>
                      <a:pt x="604507" y="468583"/>
                      <a:pt x="603520" y="470960"/>
                      <a:pt x="601757" y="472701"/>
                    </a:cubicBezTo>
                    <a:lnTo>
                      <a:pt x="473053" y="601367"/>
                    </a:lnTo>
                    <a:cubicBezTo>
                      <a:pt x="471287" y="603116"/>
                      <a:pt x="468902" y="604100"/>
                      <a:pt x="466415" y="604105"/>
                    </a:cubicBezTo>
                    <a:lnTo>
                      <a:pt x="354499" y="604105"/>
                    </a:lnTo>
                    <a:cubicBezTo>
                      <a:pt x="350440" y="604081"/>
                      <a:pt x="346859" y="601450"/>
                      <a:pt x="345622" y="597587"/>
                    </a:cubicBezTo>
                    <a:lnTo>
                      <a:pt x="298116" y="448132"/>
                    </a:lnTo>
                    <a:lnTo>
                      <a:pt x="144791" y="601367"/>
                    </a:lnTo>
                    <a:cubicBezTo>
                      <a:pt x="143039" y="603114"/>
                      <a:pt x="140667" y="604098"/>
                      <a:pt x="138192" y="604105"/>
                    </a:cubicBezTo>
                    <a:lnTo>
                      <a:pt x="26275" y="604105"/>
                    </a:lnTo>
                    <a:cubicBezTo>
                      <a:pt x="21586" y="604088"/>
                      <a:pt x="17630" y="600612"/>
                      <a:pt x="17013" y="595967"/>
                    </a:cubicBezTo>
                    <a:lnTo>
                      <a:pt x="341" y="467340"/>
                    </a:lnTo>
                    <a:cubicBezTo>
                      <a:pt x="26" y="464499"/>
                      <a:pt x="1004" y="461668"/>
                      <a:pt x="3004" y="459626"/>
                    </a:cubicBezTo>
                    <a:lnTo>
                      <a:pt x="160613" y="302149"/>
                    </a:lnTo>
                    <a:lnTo>
                      <a:pt x="2811" y="144518"/>
                    </a:lnTo>
                    <a:cubicBezTo>
                      <a:pt x="796" y="142485"/>
                      <a:pt x="-184" y="139646"/>
                      <a:pt x="149" y="136804"/>
                    </a:cubicBezTo>
                    <a:lnTo>
                      <a:pt x="16820" y="8138"/>
                    </a:lnTo>
                    <a:cubicBezTo>
                      <a:pt x="17438" y="3493"/>
                      <a:pt x="21393" y="17"/>
                      <a:pt x="26082" y="0"/>
                    </a:cubicBezTo>
                    <a:lnTo>
                      <a:pt x="137999" y="0"/>
                    </a:lnTo>
                    <a:cubicBezTo>
                      <a:pt x="140477" y="-10"/>
                      <a:pt x="142856" y="977"/>
                      <a:pt x="144598" y="2739"/>
                    </a:cubicBezTo>
                    <a:lnTo>
                      <a:pt x="297923" y="155973"/>
                    </a:lnTo>
                    <a:lnTo>
                      <a:pt x="345430" y="6518"/>
                    </a:lnTo>
                    <a:cubicBezTo>
                      <a:pt x="346645" y="2640"/>
                      <a:pt x="350240" y="0"/>
                      <a:pt x="354306" y="0"/>
                    </a:cubicBezTo>
                    <a:lnTo>
                      <a:pt x="466222" y="0"/>
                    </a:lnTo>
                    <a:cubicBezTo>
                      <a:pt x="468712" y="-12"/>
                      <a:pt x="471103" y="974"/>
                      <a:pt x="472860" y="2739"/>
                    </a:cubicBezTo>
                    <a:lnTo>
                      <a:pt x="601564" y="131404"/>
                    </a:lnTo>
                    <a:cubicBezTo>
                      <a:pt x="605209" y="135022"/>
                      <a:pt x="605229" y="140907"/>
                      <a:pt x="601609" y="144550"/>
                    </a:cubicBezTo>
                    <a:cubicBezTo>
                      <a:pt x="601594" y="144565"/>
                      <a:pt x="601579" y="144580"/>
                      <a:pt x="601564" y="144595"/>
                    </a:cubicBezTo>
                    <a:lnTo>
                      <a:pt x="443993" y="302072"/>
                    </a:lnTo>
                    <a:lnTo>
                      <a:pt x="601564" y="459549"/>
                    </a:lnTo>
                    <a:cubicBezTo>
                      <a:pt x="603381" y="461253"/>
                      <a:pt x="604438" y="463615"/>
                      <a:pt x="604497" y="466105"/>
                    </a:cubicBezTo>
                    <a:close/>
                    <a:moveTo>
                      <a:pt x="421610" y="301995"/>
                    </a:moveTo>
                    <a:lnTo>
                      <a:pt x="421610" y="301995"/>
                    </a:lnTo>
                    <a:cubicBezTo>
                      <a:pt x="421617" y="299521"/>
                      <a:pt x="422602" y="297150"/>
                      <a:pt x="424350" y="295399"/>
                    </a:cubicBezTo>
                    <a:lnTo>
                      <a:pt x="581921" y="137807"/>
                    </a:lnTo>
                    <a:lnTo>
                      <a:pt x="462556" y="18475"/>
                    </a:lnTo>
                    <a:lnTo>
                      <a:pt x="361214" y="18475"/>
                    </a:lnTo>
                    <a:lnTo>
                      <a:pt x="311044" y="176067"/>
                    </a:lnTo>
                    <a:cubicBezTo>
                      <a:pt x="309450" y="180992"/>
                      <a:pt x="304163" y="183693"/>
                      <a:pt x="299235" y="182099"/>
                    </a:cubicBezTo>
                    <a:cubicBezTo>
                      <a:pt x="297876" y="181660"/>
                      <a:pt x="296635" y="180916"/>
                      <a:pt x="295608" y="179924"/>
                    </a:cubicBezTo>
                    <a:lnTo>
                      <a:pt x="134023" y="18590"/>
                    </a:lnTo>
                    <a:lnTo>
                      <a:pt x="34032" y="18590"/>
                    </a:lnTo>
                    <a:lnTo>
                      <a:pt x="19020" y="134567"/>
                    </a:lnTo>
                    <a:lnTo>
                      <a:pt x="179948" y="295399"/>
                    </a:lnTo>
                    <a:cubicBezTo>
                      <a:pt x="183447" y="299101"/>
                      <a:pt x="183447" y="304889"/>
                      <a:pt x="179948" y="308590"/>
                    </a:cubicBezTo>
                    <a:lnTo>
                      <a:pt x="19174" y="469500"/>
                    </a:lnTo>
                    <a:lnTo>
                      <a:pt x="34186" y="585206"/>
                    </a:lnTo>
                    <a:lnTo>
                      <a:pt x="134023" y="585206"/>
                    </a:lnTo>
                    <a:lnTo>
                      <a:pt x="295453" y="423834"/>
                    </a:lnTo>
                    <a:cubicBezTo>
                      <a:pt x="299179" y="420238"/>
                      <a:pt x="305116" y="420342"/>
                      <a:pt x="308713" y="424066"/>
                    </a:cubicBezTo>
                    <a:cubicBezTo>
                      <a:pt x="309705" y="425093"/>
                      <a:pt x="310450" y="426333"/>
                      <a:pt x="310890" y="427691"/>
                    </a:cubicBezTo>
                    <a:lnTo>
                      <a:pt x="361059" y="585283"/>
                    </a:lnTo>
                    <a:lnTo>
                      <a:pt x="462401" y="585283"/>
                    </a:lnTo>
                    <a:lnTo>
                      <a:pt x="581766" y="465990"/>
                    </a:lnTo>
                    <a:lnTo>
                      <a:pt x="424195" y="308474"/>
                    </a:lnTo>
                    <a:cubicBezTo>
                      <a:pt x="422532" y="306727"/>
                      <a:pt x="421605" y="304407"/>
                      <a:pt x="421610" y="301995"/>
                    </a:cubicBezTo>
                    <a:close/>
                  </a:path>
                </a:pathLst>
              </a:custGeom>
              <a:solidFill>
                <a:srgbClr val="000000"/>
              </a:solidFill>
              <a:ln w="3859" cap="flat">
                <a:noFill/>
                <a:prstDash val="solid"/>
                <a:miter/>
              </a:ln>
            </p:spPr>
            <p:txBody>
              <a:bodyPr rtlCol="0" anchor="ctr"/>
              <a:lstStyle/>
              <a:p>
                <a:endParaRPr lang="zh-CN" altLang="en-US"/>
              </a:p>
            </p:txBody>
          </p:sp>
          <p:sp>
            <p:nvSpPr>
              <p:cNvPr id="8" name="ïṧḻíḑê">
                <a:extLst>
                  <a:ext uri="{FF2B5EF4-FFF2-40B4-BE49-F238E27FC236}">
                    <a16:creationId xmlns:a16="http://schemas.microsoft.com/office/drawing/2014/main" id="{1659C62F-EE19-A23C-F2C6-B231E94786F7}"/>
                  </a:ext>
                </a:extLst>
              </p:cNvPr>
              <p:cNvSpPr/>
              <p:nvPr/>
            </p:nvSpPr>
            <p:spPr>
              <a:xfrm>
                <a:off x="4611774" y="2751232"/>
                <a:ext cx="636556" cy="636136"/>
              </a:xfrm>
              <a:custGeom>
                <a:avLst/>
                <a:gdLst>
                  <a:gd name="connsiteX0" fmla="*/ 457121 w 585863"/>
                  <a:gd name="connsiteY0" fmla="*/ 0 h 585476"/>
                  <a:gd name="connsiteX1" fmla="*/ 292912 w 585863"/>
                  <a:gd name="connsiteY1" fmla="*/ 164111 h 585476"/>
                  <a:gd name="connsiteX2" fmla="*/ 128743 w 585863"/>
                  <a:gd name="connsiteY2" fmla="*/ 0 h 585476"/>
                  <a:gd name="connsiteX3" fmla="*/ 0 w 585863"/>
                  <a:gd name="connsiteY3" fmla="*/ 128666 h 585476"/>
                  <a:gd name="connsiteX4" fmla="*/ 164209 w 585863"/>
                  <a:gd name="connsiteY4" fmla="*/ 292738 h 585476"/>
                  <a:gd name="connsiteX5" fmla="*/ 0 w 585863"/>
                  <a:gd name="connsiteY5" fmla="*/ 456810 h 585476"/>
                  <a:gd name="connsiteX6" fmla="*/ 128743 w 585863"/>
                  <a:gd name="connsiteY6" fmla="*/ 585476 h 585476"/>
                  <a:gd name="connsiteX7" fmla="*/ 292912 w 585863"/>
                  <a:gd name="connsiteY7" fmla="*/ 421404 h 585476"/>
                  <a:gd name="connsiteX8" fmla="*/ 457121 w 585863"/>
                  <a:gd name="connsiteY8" fmla="*/ 585476 h 585476"/>
                  <a:gd name="connsiteX9" fmla="*/ 585863 w 585863"/>
                  <a:gd name="connsiteY9" fmla="*/ 456810 h 585476"/>
                  <a:gd name="connsiteX10" fmla="*/ 421655 w 585863"/>
                  <a:gd name="connsiteY10" fmla="*/ 292738 h 585476"/>
                  <a:gd name="connsiteX11" fmla="*/ 585863 w 585863"/>
                  <a:gd name="connsiteY11" fmla="*/ 128666 h 585476"/>
                  <a:gd name="connsiteX12" fmla="*/ 457121 w 585863"/>
                  <a:gd name="connsiteY12" fmla="*/ 0 h 58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5863" h="585476">
                    <a:moveTo>
                      <a:pt x="457121" y="0"/>
                    </a:moveTo>
                    <a:lnTo>
                      <a:pt x="292912" y="164111"/>
                    </a:lnTo>
                    <a:lnTo>
                      <a:pt x="128743" y="0"/>
                    </a:lnTo>
                    <a:lnTo>
                      <a:pt x="0" y="128666"/>
                    </a:lnTo>
                    <a:lnTo>
                      <a:pt x="164209" y="292738"/>
                    </a:lnTo>
                    <a:lnTo>
                      <a:pt x="0" y="456810"/>
                    </a:lnTo>
                    <a:lnTo>
                      <a:pt x="128743" y="585476"/>
                    </a:lnTo>
                    <a:lnTo>
                      <a:pt x="292912" y="421404"/>
                    </a:lnTo>
                    <a:lnTo>
                      <a:pt x="457121" y="585476"/>
                    </a:lnTo>
                    <a:lnTo>
                      <a:pt x="585863" y="456810"/>
                    </a:lnTo>
                    <a:lnTo>
                      <a:pt x="421655" y="292738"/>
                    </a:lnTo>
                    <a:lnTo>
                      <a:pt x="585863" y="128666"/>
                    </a:lnTo>
                    <a:lnTo>
                      <a:pt x="457121" y="0"/>
                    </a:lnTo>
                    <a:close/>
                  </a:path>
                </a:pathLst>
              </a:custGeom>
              <a:solidFill>
                <a:srgbClr val="DBFE87"/>
              </a:solidFill>
              <a:ln w="3859" cap="flat">
                <a:noFill/>
                <a:prstDash val="solid"/>
                <a:miter/>
              </a:ln>
            </p:spPr>
            <p:txBody>
              <a:bodyPr rtlCol="0" anchor="ctr"/>
              <a:lstStyle/>
              <a:p>
                <a:endParaRPr lang="zh-CN" altLang="en-US"/>
              </a:p>
            </p:txBody>
          </p:sp>
          <p:sp>
            <p:nvSpPr>
              <p:cNvPr id="34" name="íś1îďé">
                <a:extLst>
                  <a:ext uri="{FF2B5EF4-FFF2-40B4-BE49-F238E27FC236}">
                    <a16:creationId xmlns:a16="http://schemas.microsoft.com/office/drawing/2014/main" id="{CB208C03-B6CD-A5E4-8707-F25ED3D619AF}"/>
                  </a:ext>
                </a:extLst>
              </p:cNvPr>
              <p:cNvSpPr/>
              <p:nvPr/>
            </p:nvSpPr>
            <p:spPr>
              <a:xfrm>
                <a:off x="4601650" y="2741247"/>
                <a:ext cx="656834" cy="656171"/>
              </a:xfrm>
              <a:custGeom>
                <a:avLst/>
                <a:gdLst>
                  <a:gd name="connsiteX0" fmla="*/ 604605 w 604526"/>
                  <a:gd name="connsiteY0" fmla="*/ 137740 h 603916"/>
                  <a:gd name="connsiteX1" fmla="*/ 601865 w 604526"/>
                  <a:gd name="connsiteY1" fmla="*/ 144335 h 603916"/>
                  <a:gd name="connsiteX2" fmla="*/ 444294 w 604526"/>
                  <a:gd name="connsiteY2" fmla="*/ 301812 h 603916"/>
                  <a:gd name="connsiteX3" fmla="*/ 601865 w 604526"/>
                  <a:gd name="connsiteY3" fmla="*/ 459289 h 603916"/>
                  <a:gd name="connsiteX4" fmla="*/ 601910 w 604526"/>
                  <a:gd name="connsiteY4" fmla="*/ 472434 h 603916"/>
                  <a:gd name="connsiteX5" fmla="*/ 601865 w 604526"/>
                  <a:gd name="connsiteY5" fmla="*/ 472479 h 603916"/>
                  <a:gd name="connsiteX6" fmla="*/ 473161 w 604526"/>
                  <a:gd name="connsiteY6" fmla="*/ 601184 h 603916"/>
                  <a:gd name="connsiteX7" fmla="*/ 459924 w 604526"/>
                  <a:gd name="connsiteY7" fmla="*/ 601184 h 603916"/>
                  <a:gd name="connsiteX8" fmla="*/ 302353 w 604526"/>
                  <a:gd name="connsiteY8" fmla="*/ 443668 h 603916"/>
                  <a:gd name="connsiteX9" fmla="*/ 144744 w 604526"/>
                  <a:gd name="connsiteY9" fmla="*/ 601145 h 603916"/>
                  <a:gd name="connsiteX10" fmla="*/ 131545 w 604526"/>
                  <a:gd name="connsiteY10" fmla="*/ 601145 h 603916"/>
                  <a:gd name="connsiteX11" fmla="*/ 2803 w 604526"/>
                  <a:gd name="connsiteY11" fmla="*/ 472479 h 603916"/>
                  <a:gd name="connsiteX12" fmla="*/ 102 w 604526"/>
                  <a:gd name="connsiteY12" fmla="*/ 465884 h 603916"/>
                  <a:gd name="connsiteX13" fmla="*/ 102 w 604526"/>
                  <a:gd name="connsiteY13" fmla="*/ 465884 h 603916"/>
                  <a:gd name="connsiteX14" fmla="*/ 2803 w 604526"/>
                  <a:gd name="connsiteY14" fmla="*/ 459289 h 603916"/>
                  <a:gd name="connsiteX15" fmla="*/ 160412 w 604526"/>
                  <a:gd name="connsiteY15" fmla="*/ 301812 h 603916"/>
                  <a:gd name="connsiteX16" fmla="*/ 2803 w 604526"/>
                  <a:gd name="connsiteY16" fmla="*/ 144335 h 603916"/>
                  <a:gd name="connsiteX17" fmla="*/ 2803 w 604526"/>
                  <a:gd name="connsiteY17" fmla="*/ 131106 h 603916"/>
                  <a:gd name="connsiteX18" fmla="*/ 131546 w 604526"/>
                  <a:gd name="connsiteY18" fmla="*/ 2748 h 603916"/>
                  <a:gd name="connsiteX19" fmla="*/ 144699 w 604526"/>
                  <a:gd name="connsiteY19" fmla="*/ 2703 h 603916"/>
                  <a:gd name="connsiteX20" fmla="*/ 144744 w 604526"/>
                  <a:gd name="connsiteY20" fmla="*/ 2748 h 603916"/>
                  <a:gd name="connsiteX21" fmla="*/ 302353 w 604526"/>
                  <a:gd name="connsiteY21" fmla="*/ 160225 h 603916"/>
                  <a:gd name="connsiteX22" fmla="*/ 459924 w 604526"/>
                  <a:gd name="connsiteY22" fmla="*/ 2748 h 603916"/>
                  <a:gd name="connsiteX23" fmla="*/ 473131 w 604526"/>
                  <a:gd name="connsiteY23" fmla="*/ 2719 h 603916"/>
                  <a:gd name="connsiteX24" fmla="*/ 473160 w 604526"/>
                  <a:gd name="connsiteY24" fmla="*/ 2748 h 603916"/>
                  <a:gd name="connsiteX25" fmla="*/ 601865 w 604526"/>
                  <a:gd name="connsiteY25" fmla="*/ 131376 h 603916"/>
                  <a:gd name="connsiteX26" fmla="*/ 604605 w 604526"/>
                  <a:gd name="connsiteY26" fmla="*/ 137740 h 603916"/>
                  <a:gd name="connsiteX27" fmla="*/ 466523 w 604526"/>
                  <a:gd name="connsiteY27" fmla="*/ 581282 h 603916"/>
                  <a:gd name="connsiteX28" fmla="*/ 581951 w 604526"/>
                  <a:gd name="connsiteY28" fmla="*/ 466000 h 603916"/>
                  <a:gd name="connsiteX29" fmla="*/ 424342 w 604526"/>
                  <a:gd name="connsiteY29" fmla="*/ 308523 h 603916"/>
                  <a:gd name="connsiteX30" fmla="*/ 424342 w 604526"/>
                  <a:gd name="connsiteY30" fmla="*/ 295332 h 603916"/>
                  <a:gd name="connsiteX31" fmla="*/ 581951 w 604526"/>
                  <a:gd name="connsiteY31" fmla="*/ 137740 h 603916"/>
                  <a:gd name="connsiteX32" fmla="*/ 466407 w 604526"/>
                  <a:gd name="connsiteY32" fmla="*/ 22264 h 603916"/>
                  <a:gd name="connsiteX33" fmla="*/ 308837 w 604526"/>
                  <a:gd name="connsiteY33" fmla="*/ 179780 h 603916"/>
                  <a:gd name="connsiteX34" fmla="*/ 295638 w 604526"/>
                  <a:gd name="connsiteY34" fmla="*/ 179780 h 603916"/>
                  <a:gd name="connsiteX35" fmla="*/ 138145 w 604526"/>
                  <a:gd name="connsiteY35" fmla="*/ 22380 h 603916"/>
                  <a:gd name="connsiteX36" fmla="*/ 22639 w 604526"/>
                  <a:gd name="connsiteY36" fmla="*/ 137740 h 603916"/>
                  <a:gd name="connsiteX37" fmla="*/ 180249 w 604526"/>
                  <a:gd name="connsiteY37" fmla="*/ 295217 h 603916"/>
                  <a:gd name="connsiteX38" fmla="*/ 182989 w 604526"/>
                  <a:gd name="connsiteY38" fmla="*/ 301812 h 603916"/>
                  <a:gd name="connsiteX39" fmla="*/ 182989 w 604526"/>
                  <a:gd name="connsiteY39" fmla="*/ 301812 h 603916"/>
                  <a:gd name="connsiteX40" fmla="*/ 180249 w 604526"/>
                  <a:gd name="connsiteY40" fmla="*/ 308407 h 603916"/>
                  <a:gd name="connsiteX41" fmla="*/ 22639 w 604526"/>
                  <a:gd name="connsiteY41" fmla="*/ 465884 h 603916"/>
                  <a:gd name="connsiteX42" fmla="*/ 138145 w 604526"/>
                  <a:gd name="connsiteY42" fmla="*/ 581282 h 603916"/>
                  <a:gd name="connsiteX43" fmla="*/ 295754 w 604526"/>
                  <a:gd name="connsiteY43" fmla="*/ 423805 h 603916"/>
                  <a:gd name="connsiteX44" fmla="*/ 308952 w 604526"/>
                  <a:gd name="connsiteY44" fmla="*/ 423805 h 60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4526" h="603916">
                    <a:moveTo>
                      <a:pt x="604605" y="137740"/>
                    </a:moveTo>
                    <a:cubicBezTo>
                      <a:pt x="604606" y="140215"/>
                      <a:pt x="603620" y="142589"/>
                      <a:pt x="601865" y="144335"/>
                    </a:cubicBezTo>
                    <a:lnTo>
                      <a:pt x="444294" y="301812"/>
                    </a:lnTo>
                    <a:lnTo>
                      <a:pt x="601865" y="459289"/>
                    </a:lnTo>
                    <a:cubicBezTo>
                      <a:pt x="605510" y="462906"/>
                      <a:pt x="605530" y="468791"/>
                      <a:pt x="601910" y="472434"/>
                    </a:cubicBezTo>
                    <a:cubicBezTo>
                      <a:pt x="601895" y="472449"/>
                      <a:pt x="601880" y="472464"/>
                      <a:pt x="601865" y="472479"/>
                    </a:cubicBezTo>
                    <a:lnTo>
                      <a:pt x="473161" y="601184"/>
                    </a:lnTo>
                    <a:cubicBezTo>
                      <a:pt x="469502" y="604827"/>
                      <a:pt x="463583" y="604827"/>
                      <a:pt x="459924" y="601184"/>
                    </a:cubicBezTo>
                    <a:lnTo>
                      <a:pt x="302353" y="443668"/>
                    </a:lnTo>
                    <a:lnTo>
                      <a:pt x="144744" y="601145"/>
                    </a:lnTo>
                    <a:cubicBezTo>
                      <a:pt x="141089" y="604763"/>
                      <a:pt x="135200" y="604763"/>
                      <a:pt x="131545" y="601145"/>
                    </a:cubicBezTo>
                    <a:lnTo>
                      <a:pt x="2803" y="472479"/>
                    </a:lnTo>
                    <a:cubicBezTo>
                      <a:pt x="1066" y="470724"/>
                      <a:pt x="94" y="468353"/>
                      <a:pt x="102" y="465884"/>
                    </a:cubicBezTo>
                    <a:lnTo>
                      <a:pt x="102" y="465884"/>
                    </a:lnTo>
                    <a:cubicBezTo>
                      <a:pt x="94" y="463415"/>
                      <a:pt x="1065" y="461044"/>
                      <a:pt x="2803" y="459289"/>
                    </a:cubicBezTo>
                    <a:lnTo>
                      <a:pt x="160412" y="301812"/>
                    </a:lnTo>
                    <a:lnTo>
                      <a:pt x="2803" y="144335"/>
                    </a:lnTo>
                    <a:cubicBezTo>
                      <a:pt x="-821" y="140669"/>
                      <a:pt x="-821" y="134772"/>
                      <a:pt x="2803" y="131106"/>
                    </a:cubicBezTo>
                    <a:lnTo>
                      <a:pt x="131546" y="2748"/>
                    </a:lnTo>
                    <a:cubicBezTo>
                      <a:pt x="135165" y="-894"/>
                      <a:pt x="141054" y="-914"/>
                      <a:pt x="144699" y="2703"/>
                    </a:cubicBezTo>
                    <a:cubicBezTo>
                      <a:pt x="144714" y="2718"/>
                      <a:pt x="144729" y="2733"/>
                      <a:pt x="144744" y="2748"/>
                    </a:cubicBezTo>
                    <a:lnTo>
                      <a:pt x="302353" y="160225"/>
                    </a:lnTo>
                    <a:lnTo>
                      <a:pt x="459924" y="2748"/>
                    </a:lnTo>
                    <a:cubicBezTo>
                      <a:pt x="463563" y="-905"/>
                      <a:pt x="469476" y="-918"/>
                      <a:pt x="473131" y="2719"/>
                    </a:cubicBezTo>
                    <a:cubicBezTo>
                      <a:pt x="473141" y="2729"/>
                      <a:pt x="473151" y="2739"/>
                      <a:pt x="473160" y="2748"/>
                    </a:cubicBezTo>
                    <a:lnTo>
                      <a:pt x="601865" y="131376"/>
                    </a:lnTo>
                    <a:cubicBezTo>
                      <a:pt x="603564" y="133065"/>
                      <a:pt x="604546" y="135345"/>
                      <a:pt x="604605" y="137740"/>
                    </a:cubicBezTo>
                    <a:close/>
                    <a:moveTo>
                      <a:pt x="466523" y="581282"/>
                    </a:moveTo>
                    <a:lnTo>
                      <a:pt x="581951" y="466000"/>
                    </a:lnTo>
                    <a:lnTo>
                      <a:pt x="424342" y="308523"/>
                    </a:lnTo>
                    <a:cubicBezTo>
                      <a:pt x="420824" y="304829"/>
                      <a:pt x="420824" y="299026"/>
                      <a:pt x="424342" y="295332"/>
                    </a:cubicBezTo>
                    <a:lnTo>
                      <a:pt x="581951" y="137740"/>
                    </a:lnTo>
                    <a:lnTo>
                      <a:pt x="466407" y="22264"/>
                    </a:lnTo>
                    <a:lnTo>
                      <a:pt x="308837" y="179780"/>
                    </a:lnTo>
                    <a:cubicBezTo>
                      <a:pt x="305182" y="183398"/>
                      <a:pt x="299293" y="183398"/>
                      <a:pt x="295638" y="179780"/>
                    </a:cubicBezTo>
                    <a:lnTo>
                      <a:pt x="138145" y="22380"/>
                    </a:lnTo>
                    <a:lnTo>
                      <a:pt x="22639" y="137740"/>
                    </a:lnTo>
                    <a:lnTo>
                      <a:pt x="180249" y="295217"/>
                    </a:lnTo>
                    <a:cubicBezTo>
                      <a:pt x="181997" y="296967"/>
                      <a:pt x="182982" y="299338"/>
                      <a:pt x="182989" y="301812"/>
                    </a:cubicBezTo>
                    <a:lnTo>
                      <a:pt x="182989" y="301812"/>
                    </a:lnTo>
                    <a:cubicBezTo>
                      <a:pt x="182982" y="304285"/>
                      <a:pt x="181997" y="306656"/>
                      <a:pt x="180249" y="308407"/>
                    </a:cubicBezTo>
                    <a:lnTo>
                      <a:pt x="22639" y="465884"/>
                    </a:lnTo>
                    <a:lnTo>
                      <a:pt x="138145" y="581282"/>
                    </a:lnTo>
                    <a:lnTo>
                      <a:pt x="295754" y="423805"/>
                    </a:lnTo>
                    <a:cubicBezTo>
                      <a:pt x="299409" y="420188"/>
                      <a:pt x="305297" y="420188"/>
                      <a:pt x="308952" y="423805"/>
                    </a:cubicBezTo>
                    <a:close/>
                  </a:path>
                </a:pathLst>
              </a:custGeom>
              <a:solidFill>
                <a:srgbClr val="000000"/>
              </a:solidFill>
              <a:ln w="3859" cap="flat">
                <a:noFill/>
                <a:prstDash val="solid"/>
                <a:miter/>
              </a:ln>
            </p:spPr>
            <p:txBody>
              <a:bodyPr rtlCol="0" anchor="ctr"/>
              <a:lstStyle/>
              <a:p>
                <a:endParaRPr lang="zh-CN" altLang="en-US"/>
              </a:p>
            </p:txBody>
          </p:sp>
        </p:grpSp>
        <p:grpSp>
          <p:nvGrpSpPr>
            <p:cNvPr id="53" name="íṥḷiḑê">
              <a:extLst>
                <a:ext uri="{FF2B5EF4-FFF2-40B4-BE49-F238E27FC236}">
                  <a16:creationId xmlns:a16="http://schemas.microsoft.com/office/drawing/2014/main" id="{14BF4634-F69B-3397-94FD-91332D2D5880}"/>
                </a:ext>
              </a:extLst>
            </p:cNvPr>
            <p:cNvGrpSpPr/>
            <p:nvPr/>
          </p:nvGrpSpPr>
          <p:grpSpPr>
            <a:xfrm>
              <a:off x="11225476" y="1216985"/>
              <a:ext cx="1046992" cy="342813"/>
              <a:chOff x="6140337" y="6115731"/>
              <a:chExt cx="1794440" cy="587547"/>
            </a:xfrm>
          </p:grpSpPr>
          <p:sp>
            <p:nvSpPr>
              <p:cNvPr id="54" name="îSḻîḑê">
                <a:extLst>
                  <a:ext uri="{FF2B5EF4-FFF2-40B4-BE49-F238E27FC236}">
                    <a16:creationId xmlns:a16="http://schemas.microsoft.com/office/drawing/2014/main" id="{51B302F1-A8E3-3BA3-1263-E2AEC886303D}"/>
                  </a:ext>
                </a:extLst>
              </p:cNvPr>
              <p:cNvSpPr/>
              <p:nvPr/>
            </p:nvSpPr>
            <p:spPr>
              <a:xfrm>
                <a:off x="6153497" y="6238664"/>
                <a:ext cx="1767772" cy="451454"/>
              </a:xfrm>
              <a:custGeom>
                <a:avLst/>
                <a:gdLst>
                  <a:gd name="connsiteX0" fmla="*/ 309854 w 1626993"/>
                  <a:gd name="connsiteY0" fmla="*/ 415503 h 415502"/>
                  <a:gd name="connsiteX1" fmla="*/ 0 w 1626993"/>
                  <a:gd name="connsiteY1" fmla="*/ 224818 h 415502"/>
                  <a:gd name="connsiteX2" fmla="*/ 116432 w 1626993"/>
                  <a:gd name="connsiteY2" fmla="*/ 35792 h 415502"/>
                  <a:gd name="connsiteX3" fmla="*/ 309854 w 1626993"/>
                  <a:gd name="connsiteY3" fmla="*/ 154854 h 415502"/>
                  <a:gd name="connsiteX4" fmla="*/ 561550 w 1626993"/>
                  <a:gd name="connsiteY4" fmla="*/ 0 h 415502"/>
                  <a:gd name="connsiteX5" fmla="*/ 813285 w 1626993"/>
                  <a:gd name="connsiteY5" fmla="*/ 154854 h 415502"/>
                  <a:gd name="connsiteX6" fmla="*/ 1065019 w 1626993"/>
                  <a:gd name="connsiteY6" fmla="*/ 0 h 415502"/>
                  <a:gd name="connsiteX7" fmla="*/ 1316947 w 1626993"/>
                  <a:gd name="connsiteY7" fmla="*/ 154893 h 415502"/>
                  <a:gd name="connsiteX8" fmla="*/ 1510601 w 1626993"/>
                  <a:gd name="connsiteY8" fmla="*/ 35753 h 415502"/>
                  <a:gd name="connsiteX9" fmla="*/ 1626994 w 1626993"/>
                  <a:gd name="connsiteY9" fmla="*/ 224818 h 415502"/>
                  <a:gd name="connsiteX10" fmla="*/ 1316947 w 1626993"/>
                  <a:gd name="connsiteY10" fmla="*/ 415464 h 415502"/>
                  <a:gd name="connsiteX11" fmla="*/ 1065058 w 1626993"/>
                  <a:gd name="connsiteY11" fmla="*/ 260610 h 415502"/>
                  <a:gd name="connsiteX12" fmla="*/ 813285 w 1626993"/>
                  <a:gd name="connsiteY12" fmla="*/ 415503 h 415502"/>
                  <a:gd name="connsiteX13" fmla="*/ 561550 w 1626993"/>
                  <a:gd name="connsiteY13" fmla="*/ 260610 h 415502"/>
                  <a:gd name="connsiteX14" fmla="*/ 309854 w 1626993"/>
                  <a:gd name="connsiteY14" fmla="*/ 415503 h 41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502">
                    <a:moveTo>
                      <a:pt x="309854" y="415503"/>
                    </a:moveTo>
                    <a:lnTo>
                      <a:pt x="0" y="224818"/>
                    </a:lnTo>
                    <a:lnTo>
                      <a:pt x="116432" y="35792"/>
                    </a:lnTo>
                    <a:lnTo>
                      <a:pt x="309854" y="154854"/>
                    </a:lnTo>
                    <a:lnTo>
                      <a:pt x="561550" y="0"/>
                    </a:lnTo>
                    <a:lnTo>
                      <a:pt x="813285" y="154854"/>
                    </a:lnTo>
                    <a:lnTo>
                      <a:pt x="1065019" y="0"/>
                    </a:lnTo>
                    <a:lnTo>
                      <a:pt x="1316947" y="154893"/>
                    </a:lnTo>
                    <a:lnTo>
                      <a:pt x="1510601" y="35753"/>
                    </a:lnTo>
                    <a:lnTo>
                      <a:pt x="1626994" y="224818"/>
                    </a:lnTo>
                    <a:lnTo>
                      <a:pt x="1316947" y="415464"/>
                    </a:lnTo>
                    <a:lnTo>
                      <a:pt x="1065058" y="260610"/>
                    </a:lnTo>
                    <a:lnTo>
                      <a:pt x="813285" y="415503"/>
                    </a:lnTo>
                    <a:lnTo>
                      <a:pt x="561550" y="260610"/>
                    </a:lnTo>
                    <a:lnTo>
                      <a:pt x="309854" y="415503"/>
                    </a:lnTo>
                    <a:close/>
                  </a:path>
                </a:pathLst>
              </a:custGeom>
              <a:solidFill>
                <a:srgbClr val="000000"/>
              </a:solidFill>
              <a:ln w="3859" cap="flat">
                <a:noFill/>
                <a:prstDash val="solid"/>
                <a:miter/>
              </a:ln>
            </p:spPr>
            <p:txBody>
              <a:bodyPr rtlCol="0" anchor="ctr"/>
              <a:lstStyle/>
              <a:p>
                <a:endParaRPr lang="zh-CN" altLang="en-US"/>
              </a:p>
            </p:txBody>
          </p:sp>
          <p:sp>
            <p:nvSpPr>
              <p:cNvPr id="55" name="íŝḷíḍê">
                <a:extLst>
                  <a:ext uri="{FF2B5EF4-FFF2-40B4-BE49-F238E27FC236}">
                    <a16:creationId xmlns:a16="http://schemas.microsoft.com/office/drawing/2014/main" id="{72A9B2E0-B178-B260-E9EC-B3E8A883E6C0}"/>
                  </a:ext>
                </a:extLst>
              </p:cNvPr>
              <p:cNvSpPr/>
              <p:nvPr/>
            </p:nvSpPr>
            <p:spPr>
              <a:xfrm>
                <a:off x="6140395" y="6225552"/>
                <a:ext cx="1794382" cy="477726"/>
              </a:xfrm>
              <a:custGeom>
                <a:avLst/>
                <a:gdLst>
                  <a:gd name="connsiteX0" fmla="*/ 321998 w 1651484"/>
                  <a:gd name="connsiteY0" fmla="*/ 439681 h 439682"/>
                  <a:gd name="connsiteX1" fmla="*/ 315631 w 1651484"/>
                  <a:gd name="connsiteY1" fmla="*/ 437869 h 439682"/>
                  <a:gd name="connsiteX2" fmla="*/ 5777 w 1651484"/>
                  <a:gd name="connsiteY2" fmla="*/ 247222 h 439682"/>
                  <a:gd name="connsiteX3" fmla="*/ 1918 w 1651484"/>
                  <a:gd name="connsiteY3" fmla="*/ 230522 h 439682"/>
                  <a:gd name="connsiteX4" fmla="*/ 118349 w 1651484"/>
                  <a:gd name="connsiteY4" fmla="*/ 41534 h 439682"/>
                  <a:gd name="connsiteX5" fmla="*/ 126067 w 1651484"/>
                  <a:gd name="connsiteY5" fmla="*/ 36096 h 439682"/>
                  <a:gd name="connsiteX6" fmla="*/ 135214 w 1651484"/>
                  <a:gd name="connsiteY6" fmla="*/ 37601 h 439682"/>
                  <a:gd name="connsiteX7" fmla="*/ 322269 w 1651484"/>
                  <a:gd name="connsiteY7" fmla="*/ 152729 h 439682"/>
                  <a:gd name="connsiteX8" fmla="*/ 567636 w 1651484"/>
                  <a:gd name="connsiteY8" fmla="*/ 1808 h 439682"/>
                  <a:gd name="connsiteX9" fmla="*/ 580332 w 1651484"/>
                  <a:gd name="connsiteY9" fmla="*/ 1808 h 439682"/>
                  <a:gd name="connsiteX10" fmla="*/ 825738 w 1651484"/>
                  <a:gd name="connsiteY10" fmla="*/ 152767 h 439682"/>
                  <a:gd name="connsiteX11" fmla="*/ 1071066 w 1651484"/>
                  <a:gd name="connsiteY11" fmla="*/ 1847 h 439682"/>
                  <a:gd name="connsiteX12" fmla="*/ 1083802 w 1651484"/>
                  <a:gd name="connsiteY12" fmla="*/ 1847 h 439682"/>
                  <a:gd name="connsiteX13" fmla="*/ 1329400 w 1651484"/>
                  <a:gd name="connsiteY13" fmla="*/ 152844 h 439682"/>
                  <a:gd name="connsiteX14" fmla="*/ 1516687 w 1651484"/>
                  <a:gd name="connsiteY14" fmla="*/ 37600 h 439682"/>
                  <a:gd name="connsiteX15" fmla="*/ 1533358 w 1651484"/>
                  <a:gd name="connsiteY15" fmla="*/ 41457 h 439682"/>
                  <a:gd name="connsiteX16" fmla="*/ 1649751 w 1651484"/>
                  <a:gd name="connsiteY16" fmla="*/ 230445 h 439682"/>
                  <a:gd name="connsiteX17" fmla="*/ 1645892 w 1651484"/>
                  <a:gd name="connsiteY17" fmla="*/ 247145 h 439682"/>
                  <a:gd name="connsiteX18" fmla="*/ 1335845 w 1651484"/>
                  <a:gd name="connsiteY18" fmla="*/ 437753 h 439682"/>
                  <a:gd name="connsiteX19" fmla="*/ 1323148 w 1651484"/>
                  <a:gd name="connsiteY19" fmla="*/ 437753 h 439682"/>
                  <a:gd name="connsiteX20" fmla="*/ 1077588 w 1651484"/>
                  <a:gd name="connsiteY20" fmla="*/ 286833 h 439682"/>
                  <a:gd name="connsiteX21" fmla="*/ 832221 w 1651484"/>
                  <a:gd name="connsiteY21" fmla="*/ 437791 h 439682"/>
                  <a:gd name="connsiteX22" fmla="*/ 819486 w 1651484"/>
                  <a:gd name="connsiteY22" fmla="*/ 437791 h 439682"/>
                  <a:gd name="connsiteX23" fmla="*/ 574081 w 1651484"/>
                  <a:gd name="connsiteY23" fmla="*/ 286833 h 439682"/>
                  <a:gd name="connsiteX24" fmla="*/ 328752 w 1651484"/>
                  <a:gd name="connsiteY24" fmla="*/ 437791 h 439682"/>
                  <a:gd name="connsiteX25" fmla="*/ 321998 w 1651484"/>
                  <a:gd name="connsiteY25" fmla="*/ 439681 h 439682"/>
                  <a:gd name="connsiteX26" fmla="*/ 573694 w 1651484"/>
                  <a:gd name="connsiteY26" fmla="*/ 260567 h 439682"/>
                  <a:gd name="connsiteX27" fmla="*/ 580062 w 1651484"/>
                  <a:gd name="connsiteY27" fmla="*/ 262380 h 439682"/>
                  <a:gd name="connsiteX28" fmla="*/ 825468 w 1651484"/>
                  <a:gd name="connsiteY28" fmla="*/ 413339 h 439682"/>
                  <a:gd name="connsiteX29" fmla="*/ 1070835 w 1651484"/>
                  <a:gd name="connsiteY29" fmla="*/ 262380 h 439682"/>
                  <a:gd name="connsiteX30" fmla="*/ 1083570 w 1651484"/>
                  <a:gd name="connsiteY30" fmla="*/ 262380 h 439682"/>
                  <a:gd name="connsiteX31" fmla="*/ 1329130 w 1651484"/>
                  <a:gd name="connsiteY31" fmla="*/ 413339 h 439682"/>
                  <a:gd name="connsiteX32" fmla="*/ 1622428 w 1651484"/>
                  <a:gd name="connsiteY32" fmla="*/ 232952 h 439682"/>
                  <a:gd name="connsiteX33" fmla="*/ 1518770 w 1651484"/>
                  <a:gd name="connsiteY33" fmla="*/ 64521 h 439682"/>
                  <a:gd name="connsiteX34" fmla="*/ 1335420 w 1651484"/>
                  <a:gd name="connsiteY34" fmla="*/ 177297 h 439682"/>
                  <a:gd name="connsiteX35" fmla="*/ 1322724 w 1651484"/>
                  <a:gd name="connsiteY35" fmla="*/ 177297 h 439682"/>
                  <a:gd name="connsiteX36" fmla="*/ 1077125 w 1651484"/>
                  <a:gd name="connsiteY36" fmla="*/ 26338 h 439682"/>
                  <a:gd name="connsiteX37" fmla="*/ 831797 w 1651484"/>
                  <a:gd name="connsiteY37" fmla="*/ 177258 h 439682"/>
                  <a:gd name="connsiteX38" fmla="*/ 819061 w 1651484"/>
                  <a:gd name="connsiteY38" fmla="*/ 177258 h 439682"/>
                  <a:gd name="connsiteX39" fmla="*/ 573656 w 1651484"/>
                  <a:gd name="connsiteY39" fmla="*/ 26338 h 439682"/>
                  <a:gd name="connsiteX40" fmla="*/ 328327 w 1651484"/>
                  <a:gd name="connsiteY40" fmla="*/ 177258 h 439682"/>
                  <a:gd name="connsiteX41" fmla="*/ 315592 w 1651484"/>
                  <a:gd name="connsiteY41" fmla="*/ 177258 h 439682"/>
                  <a:gd name="connsiteX42" fmla="*/ 132512 w 1651484"/>
                  <a:gd name="connsiteY42" fmla="*/ 64599 h 439682"/>
                  <a:gd name="connsiteX43" fmla="*/ 28816 w 1651484"/>
                  <a:gd name="connsiteY43" fmla="*/ 232952 h 439682"/>
                  <a:gd name="connsiteX44" fmla="*/ 322114 w 1651484"/>
                  <a:gd name="connsiteY44" fmla="*/ 413377 h 439682"/>
                  <a:gd name="connsiteX45" fmla="*/ 567481 w 1651484"/>
                  <a:gd name="connsiteY45" fmla="*/ 262419 h 439682"/>
                  <a:gd name="connsiteX46" fmla="*/ 573694 w 1651484"/>
                  <a:gd name="connsiteY46" fmla="*/ 260567 h 43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51484" h="439682">
                    <a:moveTo>
                      <a:pt x="321998" y="439681"/>
                    </a:moveTo>
                    <a:cubicBezTo>
                      <a:pt x="319750" y="439671"/>
                      <a:pt x="317547" y="439044"/>
                      <a:pt x="315631" y="437869"/>
                    </a:cubicBezTo>
                    <a:lnTo>
                      <a:pt x="5777" y="247222"/>
                    </a:lnTo>
                    <a:cubicBezTo>
                      <a:pt x="111" y="243666"/>
                      <a:pt x="-1614" y="236202"/>
                      <a:pt x="1918" y="230522"/>
                    </a:cubicBezTo>
                    <a:lnTo>
                      <a:pt x="118349" y="41534"/>
                    </a:lnTo>
                    <a:cubicBezTo>
                      <a:pt x="120093" y="38765"/>
                      <a:pt x="122872" y="36807"/>
                      <a:pt x="126067" y="36096"/>
                    </a:cubicBezTo>
                    <a:cubicBezTo>
                      <a:pt x="129195" y="35362"/>
                      <a:pt x="132486" y="35903"/>
                      <a:pt x="135214" y="37601"/>
                    </a:cubicBezTo>
                    <a:lnTo>
                      <a:pt x="322269" y="152729"/>
                    </a:lnTo>
                    <a:lnTo>
                      <a:pt x="567636" y="1808"/>
                    </a:lnTo>
                    <a:cubicBezTo>
                      <a:pt x="571524" y="-603"/>
                      <a:pt x="576444" y="-603"/>
                      <a:pt x="580332" y="1808"/>
                    </a:cubicBezTo>
                    <a:lnTo>
                      <a:pt x="825738" y="152767"/>
                    </a:lnTo>
                    <a:lnTo>
                      <a:pt x="1071066" y="1847"/>
                    </a:lnTo>
                    <a:cubicBezTo>
                      <a:pt x="1074969" y="-562"/>
                      <a:pt x="1079899" y="-562"/>
                      <a:pt x="1083802" y="1847"/>
                    </a:cubicBezTo>
                    <a:lnTo>
                      <a:pt x="1329400" y="152844"/>
                    </a:lnTo>
                    <a:lnTo>
                      <a:pt x="1516687" y="37600"/>
                    </a:lnTo>
                    <a:cubicBezTo>
                      <a:pt x="1522358" y="34075"/>
                      <a:pt x="1529814" y="35800"/>
                      <a:pt x="1533358" y="41457"/>
                    </a:cubicBezTo>
                    <a:lnTo>
                      <a:pt x="1649751" y="230445"/>
                    </a:lnTo>
                    <a:cubicBezTo>
                      <a:pt x="1653261" y="236128"/>
                      <a:pt x="1651540" y="243575"/>
                      <a:pt x="1645892" y="247145"/>
                    </a:cubicBezTo>
                    <a:lnTo>
                      <a:pt x="1335845" y="437753"/>
                    </a:lnTo>
                    <a:cubicBezTo>
                      <a:pt x="1331951" y="440146"/>
                      <a:pt x="1327042" y="440146"/>
                      <a:pt x="1323148" y="437753"/>
                    </a:cubicBezTo>
                    <a:lnTo>
                      <a:pt x="1077588" y="286833"/>
                    </a:lnTo>
                    <a:lnTo>
                      <a:pt x="832221" y="437791"/>
                    </a:lnTo>
                    <a:cubicBezTo>
                      <a:pt x="828313" y="440183"/>
                      <a:pt x="823394" y="440183"/>
                      <a:pt x="819486" y="437791"/>
                    </a:cubicBezTo>
                    <a:lnTo>
                      <a:pt x="574081" y="286833"/>
                    </a:lnTo>
                    <a:lnTo>
                      <a:pt x="328752" y="437791"/>
                    </a:lnTo>
                    <a:cubicBezTo>
                      <a:pt x="326733" y="439064"/>
                      <a:pt x="324385" y="439721"/>
                      <a:pt x="321998" y="439681"/>
                    </a:cubicBezTo>
                    <a:close/>
                    <a:moveTo>
                      <a:pt x="573694" y="260567"/>
                    </a:moveTo>
                    <a:cubicBezTo>
                      <a:pt x="575948" y="260539"/>
                      <a:pt x="578161" y="261169"/>
                      <a:pt x="580062" y="262380"/>
                    </a:cubicBezTo>
                    <a:lnTo>
                      <a:pt x="825468" y="413339"/>
                    </a:lnTo>
                    <a:lnTo>
                      <a:pt x="1070835" y="262380"/>
                    </a:lnTo>
                    <a:cubicBezTo>
                      <a:pt x="1074738" y="259971"/>
                      <a:pt x="1079667" y="259971"/>
                      <a:pt x="1083570" y="262380"/>
                    </a:cubicBezTo>
                    <a:lnTo>
                      <a:pt x="1329130" y="413339"/>
                    </a:lnTo>
                    <a:lnTo>
                      <a:pt x="1622428" y="232952"/>
                    </a:lnTo>
                    <a:lnTo>
                      <a:pt x="1518770" y="64521"/>
                    </a:lnTo>
                    <a:lnTo>
                      <a:pt x="1335420" y="177297"/>
                    </a:lnTo>
                    <a:cubicBezTo>
                      <a:pt x="1331527" y="179690"/>
                      <a:pt x="1326617" y="179690"/>
                      <a:pt x="1322724" y="177297"/>
                    </a:cubicBezTo>
                    <a:lnTo>
                      <a:pt x="1077125" y="26338"/>
                    </a:lnTo>
                    <a:lnTo>
                      <a:pt x="831797" y="177258"/>
                    </a:lnTo>
                    <a:cubicBezTo>
                      <a:pt x="827888" y="179650"/>
                      <a:pt x="822969" y="179650"/>
                      <a:pt x="819061" y="177258"/>
                    </a:cubicBezTo>
                    <a:lnTo>
                      <a:pt x="573656" y="26338"/>
                    </a:lnTo>
                    <a:lnTo>
                      <a:pt x="328327" y="177258"/>
                    </a:lnTo>
                    <a:cubicBezTo>
                      <a:pt x="324419" y="179650"/>
                      <a:pt x="319500" y="179650"/>
                      <a:pt x="315592" y="177258"/>
                    </a:cubicBezTo>
                    <a:lnTo>
                      <a:pt x="132512" y="64599"/>
                    </a:lnTo>
                    <a:lnTo>
                      <a:pt x="28816" y="232952"/>
                    </a:lnTo>
                    <a:lnTo>
                      <a:pt x="322114" y="413377"/>
                    </a:lnTo>
                    <a:lnTo>
                      <a:pt x="567481" y="262419"/>
                    </a:lnTo>
                    <a:cubicBezTo>
                      <a:pt x="569333" y="261223"/>
                      <a:pt x="571489" y="260580"/>
                      <a:pt x="573694" y="260567"/>
                    </a:cubicBezTo>
                    <a:close/>
                  </a:path>
                </a:pathLst>
              </a:custGeom>
              <a:solidFill>
                <a:srgbClr val="000000"/>
              </a:solidFill>
              <a:ln w="3859" cap="flat">
                <a:noFill/>
                <a:prstDash val="solid"/>
                <a:miter/>
              </a:ln>
            </p:spPr>
            <p:txBody>
              <a:bodyPr rtlCol="0" anchor="ctr"/>
              <a:lstStyle/>
              <a:p>
                <a:endParaRPr lang="zh-CN" altLang="en-US"/>
              </a:p>
            </p:txBody>
          </p:sp>
          <p:sp>
            <p:nvSpPr>
              <p:cNvPr id="56" name="íSlïḋé">
                <a:extLst>
                  <a:ext uri="{FF2B5EF4-FFF2-40B4-BE49-F238E27FC236}">
                    <a16:creationId xmlns:a16="http://schemas.microsoft.com/office/drawing/2014/main" id="{71134E75-117B-59DA-A794-C7FEC2D17C35}"/>
                  </a:ext>
                </a:extLst>
              </p:cNvPr>
              <p:cNvSpPr/>
              <p:nvPr/>
            </p:nvSpPr>
            <p:spPr>
              <a:xfrm>
                <a:off x="6153497" y="6128828"/>
                <a:ext cx="1767772" cy="451413"/>
              </a:xfrm>
              <a:custGeom>
                <a:avLst/>
                <a:gdLst>
                  <a:gd name="connsiteX0" fmla="*/ 309854 w 1626993"/>
                  <a:gd name="connsiteY0" fmla="*/ 415465 h 415464"/>
                  <a:gd name="connsiteX1" fmla="*/ 0 w 1626993"/>
                  <a:gd name="connsiteY1" fmla="*/ 224818 h 415464"/>
                  <a:gd name="connsiteX2" fmla="*/ 116432 w 1626993"/>
                  <a:gd name="connsiteY2" fmla="*/ 35831 h 415464"/>
                  <a:gd name="connsiteX3" fmla="*/ 309854 w 1626993"/>
                  <a:gd name="connsiteY3" fmla="*/ 154854 h 415464"/>
                  <a:gd name="connsiteX4" fmla="*/ 561550 w 1626993"/>
                  <a:gd name="connsiteY4" fmla="*/ 0 h 415464"/>
                  <a:gd name="connsiteX5" fmla="*/ 813285 w 1626993"/>
                  <a:gd name="connsiteY5" fmla="*/ 154854 h 415464"/>
                  <a:gd name="connsiteX6" fmla="*/ 1065019 w 1626993"/>
                  <a:gd name="connsiteY6" fmla="*/ 39 h 415464"/>
                  <a:gd name="connsiteX7" fmla="*/ 1316947 w 1626993"/>
                  <a:gd name="connsiteY7" fmla="*/ 154854 h 415464"/>
                  <a:gd name="connsiteX8" fmla="*/ 1510601 w 1626993"/>
                  <a:gd name="connsiteY8" fmla="*/ 35792 h 415464"/>
                  <a:gd name="connsiteX9" fmla="*/ 1626994 w 1626993"/>
                  <a:gd name="connsiteY9" fmla="*/ 224857 h 415464"/>
                  <a:gd name="connsiteX10" fmla="*/ 1316947 w 1626993"/>
                  <a:gd name="connsiteY10" fmla="*/ 415465 h 415464"/>
                  <a:gd name="connsiteX11" fmla="*/ 1065058 w 1626993"/>
                  <a:gd name="connsiteY11" fmla="*/ 260610 h 415464"/>
                  <a:gd name="connsiteX12" fmla="*/ 813285 w 1626993"/>
                  <a:gd name="connsiteY12" fmla="*/ 415465 h 415464"/>
                  <a:gd name="connsiteX13" fmla="*/ 561550 w 1626993"/>
                  <a:gd name="connsiteY13" fmla="*/ 260649 h 415464"/>
                  <a:gd name="connsiteX14" fmla="*/ 309854 w 1626993"/>
                  <a:gd name="connsiteY14" fmla="*/ 415465 h 41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6993" h="415464">
                    <a:moveTo>
                      <a:pt x="309854" y="415465"/>
                    </a:moveTo>
                    <a:lnTo>
                      <a:pt x="0" y="224818"/>
                    </a:lnTo>
                    <a:lnTo>
                      <a:pt x="116432" y="35831"/>
                    </a:lnTo>
                    <a:lnTo>
                      <a:pt x="309854" y="154854"/>
                    </a:lnTo>
                    <a:lnTo>
                      <a:pt x="561550" y="0"/>
                    </a:lnTo>
                    <a:lnTo>
                      <a:pt x="813285" y="154854"/>
                    </a:lnTo>
                    <a:lnTo>
                      <a:pt x="1065019" y="39"/>
                    </a:lnTo>
                    <a:lnTo>
                      <a:pt x="1316947" y="154854"/>
                    </a:lnTo>
                    <a:lnTo>
                      <a:pt x="1510601" y="35792"/>
                    </a:lnTo>
                    <a:lnTo>
                      <a:pt x="1626994" y="224857"/>
                    </a:lnTo>
                    <a:lnTo>
                      <a:pt x="1316947" y="415465"/>
                    </a:lnTo>
                    <a:lnTo>
                      <a:pt x="1065058" y="260610"/>
                    </a:lnTo>
                    <a:lnTo>
                      <a:pt x="813285" y="415465"/>
                    </a:lnTo>
                    <a:lnTo>
                      <a:pt x="561550" y="260649"/>
                    </a:lnTo>
                    <a:lnTo>
                      <a:pt x="309854" y="415465"/>
                    </a:lnTo>
                    <a:close/>
                  </a:path>
                </a:pathLst>
              </a:custGeom>
              <a:solidFill>
                <a:srgbClr val="F2CF5A"/>
              </a:solidFill>
              <a:ln w="3859" cap="flat">
                <a:noFill/>
                <a:prstDash val="solid"/>
                <a:miter/>
              </a:ln>
            </p:spPr>
            <p:txBody>
              <a:bodyPr rtlCol="0" anchor="ctr"/>
              <a:lstStyle/>
              <a:p>
                <a:endParaRPr lang="zh-CN" altLang="en-US"/>
              </a:p>
            </p:txBody>
          </p:sp>
          <p:sp>
            <p:nvSpPr>
              <p:cNvPr id="57" name="íŝ1íḋe">
                <a:extLst>
                  <a:ext uri="{FF2B5EF4-FFF2-40B4-BE49-F238E27FC236}">
                    <a16:creationId xmlns:a16="http://schemas.microsoft.com/office/drawing/2014/main" id="{C0EF2EAC-7B7C-986E-5DF1-76A5B1121441}"/>
                  </a:ext>
                </a:extLst>
              </p:cNvPr>
              <p:cNvSpPr/>
              <p:nvPr/>
            </p:nvSpPr>
            <p:spPr>
              <a:xfrm>
                <a:off x="6140337" y="6115731"/>
                <a:ext cx="1794353" cy="477671"/>
              </a:xfrm>
              <a:custGeom>
                <a:avLst/>
                <a:gdLst>
                  <a:gd name="connsiteX0" fmla="*/ 322051 w 1651457"/>
                  <a:gd name="connsiteY0" fmla="*/ 439629 h 439631"/>
                  <a:gd name="connsiteX1" fmla="*/ 315683 w 1651457"/>
                  <a:gd name="connsiteY1" fmla="*/ 437855 h 439631"/>
                  <a:gd name="connsiteX2" fmla="*/ 5829 w 1651457"/>
                  <a:gd name="connsiteY2" fmla="*/ 247170 h 439631"/>
                  <a:gd name="connsiteX3" fmla="*/ 427 w 1651457"/>
                  <a:gd name="connsiteY3" fmla="*/ 239457 h 439631"/>
                  <a:gd name="connsiteX4" fmla="*/ 1893 w 1651457"/>
                  <a:gd name="connsiteY4" fmla="*/ 230316 h 439631"/>
                  <a:gd name="connsiteX5" fmla="*/ 118324 w 1651457"/>
                  <a:gd name="connsiteY5" fmla="*/ 41328 h 439631"/>
                  <a:gd name="connsiteX6" fmla="*/ 134996 w 1651457"/>
                  <a:gd name="connsiteY6" fmla="*/ 37471 h 439631"/>
                  <a:gd name="connsiteX7" fmla="*/ 322051 w 1651457"/>
                  <a:gd name="connsiteY7" fmla="*/ 152599 h 439631"/>
                  <a:gd name="connsiteX8" fmla="*/ 567418 w 1651457"/>
                  <a:gd name="connsiteY8" fmla="*/ 1795 h 439631"/>
                  <a:gd name="connsiteX9" fmla="*/ 580115 w 1651457"/>
                  <a:gd name="connsiteY9" fmla="*/ 1795 h 439631"/>
                  <a:gd name="connsiteX10" fmla="*/ 825520 w 1651457"/>
                  <a:gd name="connsiteY10" fmla="*/ 152754 h 439631"/>
                  <a:gd name="connsiteX11" fmla="*/ 1070849 w 1651457"/>
                  <a:gd name="connsiteY11" fmla="*/ 1795 h 439631"/>
                  <a:gd name="connsiteX12" fmla="*/ 1083584 w 1651457"/>
                  <a:gd name="connsiteY12" fmla="*/ 1795 h 439631"/>
                  <a:gd name="connsiteX13" fmla="*/ 1329183 w 1651457"/>
                  <a:gd name="connsiteY13" fmla="*/ 152715 h 439631"/>
                  <a:gd name="connsiteX14" fmla="*/ 1516469 w 1651457"/>
                  <a:gd name="connsiteY14" fmla="*/ 37548 h 439631"/>
                  <a:gd name="connsiteX15" fmla="*/ 1525615 w 1651457"/>
                  <a:gd name="connsiteY15" fmla="*/ 36083 h 439631"/>
                  <a:gd name="connsiteX16" fmla="*/ 1533334 w 1651457"/>
                  <a:gd name="connsiteY16" fmla="*/ 41521 h 439631"/>
                  <a:gd name="connsiteX17" fmla="*/ 1649727 w 1651457"/>
                  <a:gd name="connsiteY17" fmla="*/ 230508 h 439631"/>
                  <a:gd name="connsiteX18" fmla="*/ 1645868 w 1651457"/>
                  <a:gd name="connsiteY18" fmla="*/ 247170 h 439631"/>
                  <a:gd name="connsiteX19" fmla="*/ 1335821 w 1651457"/>
                  <a:gd name="connsiteY19" fmla="*/ 437816 h 439631"/>
                  <a:gd name="connsiteX20" fmla="*/ 1323124 w 1651457"/>
                  <a:gd name="connsiteY20" fmla="*/ 437816 h 439631"/>
                  <a:gd name="connsiteX21" fmla="*/ 1077564 w 1651457"/>
                  <a:gd name="connsiteY21" fmla="*/ 286858 h 439631"/>
                  <a:gd name="connsiteX22" fmla="*/ 832197 w 1651457"/>
                  <a:gd name="connsiteY22" fmla="*/ 437816 h 439631"/>
                  <a:gd name="connsiteX23" fmla="*/ 819461 w 1651457"/>
                  <a:gd name="connsiteY23" fmla="*/ 437816 h 439631"/>
                  <a:gd name="connsiteX24" fmla="*/ 574056 w 1651457"/>
                  <a:gd name="connsiteY24" fmla="*/ 286896 h 439631"/>
                  <a:gd name="connsiteX25" fmla="*/ 328727 w 1651457"/>
                  <a:gd name="connsiteY25" fmla="*/ 437816 h 439631"/>
                  <a:gd name="connsiteX26" fmla="*/ 322051 w 1651457"/>
                  <a:gd name="connsiteY26" fmla="*/ 439629 h 439631"/>
                  <a:gd name="connsiteX27" fmla="*/ 1077255 w 1651457"/>
                  <a:gd name="connsiteY27" fmla="*/ 260515 h 439631"/>
                  <a:gd name="connsiteX28" fmla="*/ 1083623 w 1651457"/>
                  <a:gd name="connsiteY28" fmla="*/ 262328 h 439631"/>
                  <a:gd name="connsiteX29" fmla="*/ 1329183 w 1651457"/>
                  <a:gd name="connsiteY29" fmla="*/ 413287 h 439631"/>
                  <a:gd name="connsiteX30" fmla="*/ 1622481 w 1651457"/>
                  <a:gd name="connsiteY30" fmla="*/ 232938 h 439631"/>
                  <a:gd name="connsiteX31" fmla="*/ 1518823 w 1651457"/>
                  <a:gd name="connsiteY31" fmla="*/ 64508 h 439631"/>
                  <a:gd name="connsiteX32" fmla="*/ 1335473 w 1651457"/>
                  <a:gd name="connsiteY32" fmla="*/ 177245 h 439631"/>
                  <a:gd name="connsiteX33" fmla="*/ 1322776 w 1651457"/>
                  <a:gd name="connsiteY33" fmla="*/ 177245 h 439631"/>
                  <a:gd name="connsiteX34" fmla="*/ 1077178 w 1651457"/>
                  <a:gd name="connsiteY34" fmla="*/ 26325 h 439631"/>
                  <a:gd name="connsiteX35" fmla="*/ 831849 w 1651457"/>
                  <a:gd name="connsiteY35" fmla="*/ 177245 h 439631"/>
                  <a:gd name="connsiteX36" fmla="*/ 819114 w 1651457"/>
                  <a:gd name="connsiteY36" fmla="*/ 177245 h 439631"/>
                  <a:gd name="connsiteX37" fmla="*/ 573708 w 1651457"/>
                  <a:gd name="connsiteY37" fmla="*/ 26286 h 439631"/>
                  <a:gd name="connsiteX38" fmla="*/ 328380 w 1651457"/>
                  <a:gd name="connsiteY38" fmla="*/ 177245 h 439631"/>
                  <a:gd name="connsiteX39" fmla="*/ 315645 w 1651457"/>
                  <a:gd name="connsiteY39" fmla="*/ 177245 h 439631"/>
                  <a:gd name="connsiteX40" fmla="*/ 132565 w 1651457"/>
                  <a:gd name="connsiteY40" fmla="*/ 64547 h 439631"/>
                  <a:gd name="connsiteX41" fmla="*/ 28869 w 1651457"/>
                  <a:gd name="connsiteY41" fmla="*/ 232900 h 439631"/>
                  <a:gd name="connsiteX42" fmla="*/ 322167 w 1651457"/>
                  <a:gd name="connsiteY42" fmla="*/ 413287 h 439631"/>
                  <a:gd name="connsiteX43" fmla="*/ 567534 w 1651457"/>
                  <a:gd name="connsiteY43" fmla="*/ 262366 h 439631"/>
                  <a:gd name="connsiteX44" fmla="*/ 580231 w 1651457"/>
                  <a:gd name="connsiteY44" fmla="*/ 262366 h 439631"/>
                  <a:gd name="connsiteX45" fmla="*/ 825636 w 1651457"/>
                  <a:gd name="connsiteY45" fmla="*/ 413287 h 439631"/>
                  <a:gd name="connsiteX46" fmla="*/ 1071003 w 1651457"/>
                  <a:gd name="connsiteY46" fmla="*/ 262328 h 439631"/>
                  <a:gd name="connsiteX47" fmla="*/ 1077255 w 1651457"/>
                  <a:gd name="connsiteY47" fmla="*/ 260515 h 439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51457" h="439631">
                    <a:moveTo>
                      <a:pt x="322051" y="439629"/>
                    </a:moveTo>
                    <a:cubicBezTo>
                      <a:pt x="319806" y="439633"/>
                      <a:pt x="317603" y="439019"/>
                      <a:pt x="315683" y="437855"/>
                    </a:cubicBezTo>
                    <a:lnTo>
                      <a:pt x="5829" y="247170"/>
                    </a:lnTo>
                    <a:cubicBezTo>
                      <a:pt x="3070" y="245423"/>
                      <a:pt x="1125" y="242646"/>
                      <a:pt x="427" y="239457"/>
                    </a:cubicBezTo>
                    <a:cubicBezTo>
                      <a:pt x="-337" y="236336"/>
                      <a:pt x="191" y="233041"/>
                      <a:pt x="1893" y="230316"/>
                    </a:cubicBezTo>
                    <a:lnTo>
                      <a:pt x="118324" y="41328"/>
                    </a:lnTo>
                    <a:cubicBezTo>
                      <a:pt x="121868" y="35670"/>
                      <a:pt x="129325" y="33945"/>
                      <a:pt x="134996" y="37471"/>
                    </a:cubicBezTo>
                    <a:lnTo>
                      <a:pt x="322051" y="152599"/>
                    </a:lnTo>
                    <a:lnTo>
                      <a:pt x="567418" y="1795"/>
                    </a:lnTo>
                    <a:cubicBezTo>
                      <a:pt x="571311" y="-598"/>
                      <a:pt x="576221" y="-598"/>
                      <a:pt x="580115" y="1795"/>
                    </a:cubicBezTo>
                    <a:lnTo>
                      <a:pt x="825520" y="152754"/>
                    </a:lnTo>
                    <a:lnTo>
                      <a:pt x="1070849" y="1795"/>
                    </a:lnTo>
                    <a:cubicBezTo>
                      <a:pt x="1074757" y="-596"/>
                      <a:pt x="1079676" y="-596"/>
                      <a:pt x="1083584" y="1795"/>
                    </a:cubicBezTo>
                    <a:lnTo>
                      <a:pt x="1329183" y="152715"/>
                    </a:lnTo>
                    <a:lnTo>
                      <a:pt x="1516469" y="37548"/>
                    </a:lnTo>
                    <a:cubicBezTo>
                      <a:pt x="1519202" y="35864"/>
                      <a:pt x="1522493" y="35337"/>
                      <a:pt x="1525615" y="36083"/>
                    </a:cubicBezTo>
                    <a:cubicBezTo>
                      <a:pt x="1528827" y="36757"/>
                      <a:pt x="1531619" y="38724"/>
                      <a:pt x="1533334" y="41521"/>
                    </a:cubicBezTo>
                    <a:lnTo>
                      <a:pt x="1649727" y="230508"/>
                    </a:lnTo>
                    <a:cubicBezTo>
                      <a:pt x="1653232" y="236180"/>
                      <a:pt x="1651510" y="243615"/>
                      <a:pt x="1645868" y="247170"/>
                    </a:cubicBezTo>
                    <a:lnTo>
                      <a:pt x="1335821" y="437816"/>
                    </a:lnTo>
                    <a:cubicBezTo>
                      <a:pt x="1331927" y="440210"/>
                      <a:pt x="1327017" y="440210"/>
                      <a:pt x="1323124" y="437816"/>
                    </a:cubicBezTo>
                    <a:lnTo>
                      <a:pt x="1077564" y="286858"/>
                    </a:lnTo>
                    <a:lnTo>
                      <a:pt x="832197" y="437816"/>
                    </a:lnTo>
                    <a:cubicBezTo>
                      <a:pt x="828289" y="440208"/>
                      <a:pt x="823370" y="440208"/>
                      <a:pt x="819461" y="437816"/>
                    </a:cubicBezTo>
                    <a:lnTo>
                      <a:pt x="574056" y="286896"/>
                    </a:lnTo>
                    <a:lnTo>
                      <a:pt x="328727" y="437816"/>
                    </a:lnTo>
                    <a:cubicBezTo>
                      <a:pt x="326723" y="439050"/>
                      <a:pt x="324405" y="439679"/>
                      <a:pt x="322051" y="439629"/>
                    </a:cubicBezTo>
                    <a:close/>
                    <a:moveTo>
                      <a:pt x="1077255" y="260515"/>
                    </a:moveTo>
                    <a:cubicBezTo>
                      <a:pt x="1079504" y="260525"/>
                      <a:pt x="1081707" y="261152"/>
                      <a:pt x="1083623" y="262328"/>
                    </a:cubicBezTo>
                    <a:lnTo>
                      <a:pt x="1329183" y="413287"/>
                    </a:lnTo>
                    <a:lnTo>
                      <a:pt x="1622481" y="232938"/>
                    </a:lnTo>
                    <a:lnTo>
                      <a:pt x="1518823" y="64508"/>
                    </a:lnTo>
                    <a:lnTo>
                      <a:pt x="1335473" y="177245"/>
                    </a:lnTo>
                    <a:cubicBezTo>
                      <a:pt x="1331579" y="179638"/>
                      <a:pt x="1326670" y="179638"/>
                      <a:pt x="1322776" y="177245"/>
                    </a:cubicBezTo>
                    <a:lnTo>
                      <a:pt x="1077178" y="26325"/>
                    </a:lnTo>
                    <a:lnTo>
                      <a:pt x="831849" y="177245"/>
                    </a:lnTo>
                    <a:cubicBezTo>
                      <a:pt x="827941" y="179636"/>
                      <a:pt x="823022" y="179636"/>
                      <a:pt x="819114" y="177245"/>
                    </a:cubicBezTo>
                    <a:lnTo>
                      <a:pt x="573708" y="26286"/>
                    </a:lnTo>
                    <a:lnTo>
                      <a:pt x="328380" y="177245"/>
                    </a:lnTo>
                    <a:cubicBezTo>
                      <a:pt x="324472" y="179636"/>
                      <a:pt x="319553" y="179636"/>
                      <a:pt x="315645" y="177245"/>
                    </a:cubicBezTo>
                    <a:lnTo>
                      <a:pt x="132565" y="64547"/>
                    </a:lnTo>
                    <a:lnTo>
                      <a:pt x="28869" y="232900"/>
                    </a:lnTo>
                    <a:lnTo>
                      <a:pt x="322167" y="413287"/>
                    </a:lnTo>
                    <a:lnTo>
                      <a:pt x="567534" y="262366"/>
                    </a:lnTo>
                    <a:cubicBezTo>
                      <a:pt x="571427" y="259973"/>
                      <a:pt x="576337" y="259973"/>
                      <a:pt x="580231" y="262366"/>
                    </a:cubicBezTo>
                    <a:lnTo>
                      <a:pt x="825636" y="413287"/>
                    </a:lnTo>
                    <a:lnTo>
                      <a:pt x="1071003" y="262328"/>
                    </a:lnTo>
                    <a:cubicBezTo>
                      <a:pt x="1072886" y="261172"/>
                      <a:pt x="1075046" y="260546"/>
                      <a:pt x="1077255" y="260515"/>
                    </a:cubicBezTo>
                    <a:close/>
                  </a:path>
                </a:pathLst>
              </a:custGeom>
              <a:solidFill>
                <a:srgbClr val="000000"/>
              </a:solidFill>
              <a:ln w="3859" cap="flat">
                <a:noFill/>
                <a:prstDash val="solid"/>
                <a:miter/>
              </a:ln>
            </p:spPr>
            <p:txBody>
              <a:bodyPr rtlCol="0" anchor="ctr"/>
              <a:lstStyle/>
              <a:p>
                <a:endParaRPr lang="zh-CN" altLang="en-US"/>
              </a:p>
            </p:txBody>
          </p:sp>
        </p:grpSp>
        <p:grpSp>
          <p:nvGrpSpPr>
            <p:cNvPr id="58" name="íśļiḑe">
              <a:extLst>
                <a:ext uri="{FF2B5EF4-FFF2-40B4-BE49-F238E27FC236}">
                  <a16:creationId xmlns:a16="http://schemas.microsoft.com/office/drawing/2014/main" id="{374B3CF6-849E-525E-050A-AF357573365C}"/>
                </a:ext>
              </a:extLst>
            </p:cNvPr>
            <p:cNvGrpSpPr/>
            <p:nvPr/>
          </p:nvGrpSpPr>
          <p:grpSpPr>
            <a:xfrm>
              <a:off x="-52504" y="6134100"/>
              <a:ext cx="2110914" cy="751661"/>
              <a:chOff x="745262" y="5936143"/>
              <a:chExt cx="2569331" cy="914895"/>
            </a:xfrm>
          </p:grpSpPr>
          <p:sp>
            <p:nvSpPr>
              <p:cNvPr id="59" name="ïŝ1iḋê">
                <a:extLst>
                  <a:ext uri="{FF2B5EF4-FFF2-40B4-BE49-F238E27FC236}">
                    <a16:creationId xmlns:a16="http://schemas.microsoft.com/office/drawing/2014/main" id="{227F1C45-1DE3-FD60-8B5A-07537C3D9286}"/>
                  </a:ext>
                </a:extLst>
              </p:cNvPr>
              <p:cNvSpPr/>
              <p:nvPr/>
            </p:nvSpPr>
            <p:spPr>
              <a:xfrm>
                <a:off x="3052096" y="6037766"/>
                <a:ext cx="262497" cy="60135"/>
              </a:xfrm>
              <a:custGeom>
                <a:avLst/>
                <a:gdLst>
                  <a:gd name="connsiteX0" fmla="*/ 241678 w 241593"/>
                  <a:gd name="connsiteY0" fmla="*/ 27654 h 55346"/>
                  <a:gd name="connsiteX1" fmla="*/ 214047 w 241593"/>
                  <a:gd name="connsiteY1" fmla="*/ 55346 h 55346"/>
                  <a:gd name="connsiteX2" fmla="*/ 214008 w 241593"/>
                  <a:gd name="connsiteY2" fmla="*/ 55346 h 55346"/>
                  <a:gd name="connsiteX3" fmla="*/ 26760 w 241593"/>
                  <a:gd name="connsiteY3" fmla="*/ 55347 h 55346"/>
                  <a:gd name="connsiteX4" fmla="*/ 105 w 241593"/>
                  <a:gd name="connsiteY4" fmla="*/ 26640 h 55346"/>
                  <a:gd name="connsiteX5" fmla="*/ 26760 w 241593"/>
                  <a:gd name="connsiteY5" fmla="*/ 0 h 55346"/>
                  <a:gd name="connsiteX6" fmla="*/ 214008 w 241593"/>
                  <a:gd name="connsiteY6" fmla="*/ 0 h 55346"/>
                  <a:gd name="connsiteX7" fmla="*/ 241678 w 241593"/>
                  <a:gd name="connsiteY7" fmla="*/ 27654 h 5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593" h="55346">
                    <a:moveTo>
                      <a:pt x="241678" y="27654"/>
                    </a:moveTo>
                    <a:cubicBezTo>
                      <a:pt x="241700" y="42927"/>
                      <a:pt x="229329" y="55325"/>
                      <a:pt x="214047" y="55346"/>
                    </a:cubicBezTo>
                    <a:cubicBezTo>
                      <a:pt x="214034" y="55346"/>
                      <a:pt x="214021" y="55346"/>
                      <a:pt x="214008" y="55346"/>
                    </a:cubicBezTo>
                    <a:lnTo>
                      <a:pt x="26760" y="55347"/>
                    </a:lnTo>
                    <a:cubicBezTo>
                      <a:pt x="11468" y="54776"/>
                      <a:pt x="-466" y="41923"/>
                      <a:pt x="105" y="26640"/>
                    </a:cubicBezTo>
                    <a:cubicBezTo>
                      <a:pt x="646" y="12157"/>
                      <a:pt x="12269" y="541"/>
                      <a:pt x="26760" y="0"/>
                    </a:cubicBezTo>
                    <a:lnTo>
                      <a:pt x="214008" y="0"/>
                    </a:lnTo>
                    <a:cubicBezTo>
                      <a:pt x="229290" y="0"/>
                      <a:pt x="241678" y="12381"/>
                      <a:pt x="241678" y="27654"/>
                    </a:cubicBezTo>
                    <a:close/>
                  </a:path>
                </a:pathLst>
              </a:custGeom>
              <a:solidFill>
                <a:srgbClr val="000000"/>
              </a:solidFill>
              <a:ln w="3859" cap="flat">
                <a:noFill/>
                <a:prstDash val="solid"/>
                <a:miter/>
              </a:ln>
            </p:spPr>
            <p:txBody>
              <a:bodyPr rtlCol="0" anchor="ctr"/>
              <a:lstStyle/>
              <a:p>
                <a:endParaRPr lang="zh-CN" altLang="en-US"/>
              </a:p>
            </p:txBody>
          </p:sp>
          <p:sp>
            <p:nvSpPr>
              <p:cNvPr id="60" name="ïśliďê">
                <a:extLst>
                  <a:ext uri="{FF2B5EF4-FFF2-40B4-BE49-F238E27FC236}">
                    <a16:creationId xmlns:a16="http://schemas.microsoft.com/office/drawing/2014/main" id="{991C7D4C-A10B-B1C3-1D33-AA0EA8ACE70F}"/>
                  </a:ext>
                </a:extLst>
              </p:cNvPr>
              <p:cNvSpPr/>
              <p:nvPr/>
            </p:nvSpPr>
            <p:spPr>
              <a:xfrm>
                <a:off x="3152655" y="5936143"/>
                <a:ext cx="60128" cy="263380"/>
              </a:xfrm>
              <a:custGeom>
                <a:avLst/>
                <a:gdLst>
                  <a:gd name="connsiteX0" fmla="*/ 55426 w 55340"/>
                  <a:gd name="connsiteY0" fmla="*/ 27654 h 242405"/>
                  <a:gd name="connsiteX1" fmla="*/ 55426 w 55340"/>
                  <a:gd name="connsiteY1" fmla="*/ 214752 h 242405"/>
                  <a:gd name="connsiteX2" fmla="*/ 27755 w 55340"/>
                  <a:gd name="connsiteY2" fmla="*/ 242406 h 242405"/>
                  <a:gd name="connsiteX3" fmla="*/ 85 w 55340"/>
                  <a:gd name="connsiteY3" fmla="*/ 214752 h 242405"/>
                  <a:gd name="connsiteX4" fmla="*/ 85 w 55340"/>
                  <a:gd name="connsiteY4" fmla="*/ 27654 h 242405"/>
                  <a:gd name="connsiteX5" fmla="*/ 27755 w 55340"/>
                  <a:gd name="connsiteY5" fmla="*/ 0 h 242405"/>
                  <a:gd name="connsiteX6" fmla="*/ 55426 w 55340"/>
                  <a:gd name="connsiteY6" fmla="*/ 27654 h 2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40" h="242405">
                    <a:moveTo>
                      <a:pt x="55426" y="27654"/>
                    </a:moveTo>
                    <a:lnTo>
                      <a:pt x="55426" y="214752"/>
                    </a:lnTo>
                    <a:cubicBezTo>
                      <a:pt x="55426" y="230025"/>
                      <a:pt x="43037" y="242406"/>
                      <a:pt x="27755" y="242406"/>
                    </a:cubicBezTo>
                    <a:cubicBezTo>
                      <a:pt x="12473" y="242406"/>
                      <a:pt x="85" y="230024"/>
                      <a:pt x="85" y="214752"/>
                    </a:cubicBezTo>
                    <a:lnTo>
                      <a:pt x="85" y="27654"/>
                    </a:lnTo>
                    <a:cubicBezTo>
                      <a:pt x="85" y="12381"/>
                      <a:pt x="12473" y="0"/>
                      <a:pt x="27755" y="0"/>
                    </a:cubicBezTo>
                    <a:cubicBezTo>
                      <a:pt x="43037" y="0"/>
                      <a:pt x="55426" y="12381"/>
                      <a:pt x="55426" y="27654"/>
                    </a:cubicBezTo>
                    <a:close/>
                  </a:path>
                </a:pathLst>
              </a:custGeom>
              <a:solidFill>
                <a:srgbClr val="000000"/>
              </a:solidFill>
              <a:ln w="3859" cap="flat">
                <a:noFill/>
                <a:prstDash val="solid"/>
                <a:miter/>
              </a:ln>
            </p:spPr>
            <p:txBody>
              <a:bodyPr rtlCol="0" anchor="ctr"/>
              <a:lstStyle/>
              <a:p>
                <a:endParaRPr lang="zh-CN" altLang="en-US"/>
              </a:p>
            </p:txBody>
          </p:sp>
          <p:sp>
            <p:nvSpPr>
              <p:cNvPr id="61" name="iSḷiḋê">
                <a:extLst>
                  <a:ext uri="{FF2B5EF4-FFF2-40B4-BE49-F238E27FC236}">
                    <a16:creationId xmlns:a16="http://schemas.microsoft.com/office/drawing/2014/main" id="{26F627D4-6426-374F-D98B-C52E6C16CDCF}"/>
                  </a:ext>
                </a:extLst>
              </p:cNvPr>
              <p:cNvSpPr/>
              <p:nvPr/>
            </p:nvSpPr>
            <p:spPr>
              <a:xfrm>
                <a:off x="745262" y="5999550"/>
                <a:ext cx="847411" cy="146118"/>
              </a:xfrm>
              <a:custGeom>
                <a:avLst/>
                <a:gdLst>
                  <a:gd name="connsiteX0" fmla="*/ 1118477 w 1118392"/>
                  <a:gd name="connsiteY0" fmla="*/ 192845 h 192844"/>
                  <a:gd name="connsiteX1" fmla="*/ 975031 w 1118392"/>
                  <a:gd name="connsiteY1" fmla="*/ 132947 h 192844"/>
                  <a:gd name="connsiteX2" fmla="*/ 894606 w 1118392"/>
                  <a:gd name="connsiteY2" fmla="*/ 96422 h 192844"/>
                  <a:gd name="connsiteX3" fmla="*/ 814180 w 1118392"/>
                  <a:gd name="connsiteY3" fmla="*/ 132947 h 192844"/>
                  <a:gd name="connsiteX4" fmla="*/ 670734 w 1118392"/>
                  <a:gd name="connsiteY4" fmla="*/ 192845 h 192844"/>
                  <a:gd name="connsiteX5" fmla="*/ 527366 w 1118392"/>
                  <a:gd name="connsiteY5" fmla="*/ 132909 h 192844"/>
                  <a:gd name="connsiteX6" fmla="*/ 447017 w 1118392"/>
                  <a:gd name="connsiteY6" fmla="*/ 96422 h 192844"/>
                  <a:gd name="connsiteX7" fmla="*/ 366823 w 1118392"/>
                  <a:gd name="connsiteY7" fmla="*/ 132909 h 192844"/>
                  <a:gd name="connsiteX8" fmla="*/ 223570 w 1118392"/>
                  <a:gd name="connsiteY8" fmla="*/ 192845 h 192844"/>
                  <a:gd name="connsiteX9" fmla="*/ 80317 w 1118392"/>
                  <a:gd name="connsiteY9" fmla="*/ 132909 h 192844"/>
                  <a:gd name="connsiteX10" fmla="*/ 85 w 1118392"/>
                  <a:gd name="connsiteY10" fmla="*/ 96422 h 192844"/>
                  <a:gd name="connsiteX11" fmla="*/ 85 w 1118392"/>
                  <a:gd name="connsiteY11" fmla="*/ 0 h 192844"/>
                  <a:gd name="connsiteX12" fmla="*/ 143338 w 1118392"/>
                  <a:gd name="connsiteY12" fmla="*/ 59936 h 192844"/>
                  <a:gd name="connsiteX13" fmla="*/ 223570 w 1118392"/>
                  <a:gd name="connsiteY13" fmla="*/ 96422 h 192844"/>
                  <a:gd name="connsiteX14" fmla="*/ 303841 w 1118392"/>
                  <a:gd name="connsiteY14" fmla="*/ 59936 h 192844"/>
                  <a:gd name="connsiteX15" fmla="*/ 447094 w 1118392"/>
                  <a:gd name="connsiteY15" fmla="*/ 0 h 192844"/>
                  <a:gd name="connsiteX16" fmla="*/ 590386 w 1118392"/>
                  <a:gd name="connsiteY16" fmla="*/ 59975 h 192844"/>
                  <a:gd name="connsiteX17" fmla="*/ 670734 w 1118392"/>
                  <a:gd name="connsiteY17" fmla="*/ 96500 h 192844"/>
                  <a:gd name="connsiteX18" fmla="*/ 751160 w 1118392"/>
                  <a:gd name="connsiteY18" fmla="*/ 59975 h 192844"/>
                  <a:gd name="connsiteX19" fmla="*/ 894606 w 1118392"/>
                  <a:gd name="connsiteY19" fmla="*/ 77 h 192844"/>
                  <a:gd name="connsiteX20" fmla="*/ 1038052 w 1118392"/>
                  <a:gd name="connsiteY20" fmla="*/ 59975 h 192844"/>
                  <a:gd name="connsiteX21" fmla="*/ 1118477 w 1118392"/>
                  <a:gd name="connsiteY21" fmla="*/ 96500 h 19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18392" h="192844">
                    <a:moveTo>
                      <a:pt x="1118477" y="192845"/>
                    </a:moveTo>
                    <a:cubicBezTo>
                      <a:pt x="1044574" y="192845"/>
                      <a:pt x="1006020" y="159675"/>
                      <a:pt x="975031" y="132947"/>
                    </a:cubicBezTo>
                    <a:cubicBezTo>
                      <a:pt x="949522" y="110963"/>
                      <a:pt x="932580" y="96422"/>
                      <a:pt x="894606" y="96422"/>
                    </a:cubicBezTo>
                    <a:cubicBezTo>
                      <a:pt x="856631" y="96422"/>
                      <a:pt x="839689" y="110963"/>
                      <a:pt x="814180" y="132947"/>
                    </a:cubicBezTo>
                    <a:cubicBezTo>
                      <a:pt x="783152" y="159752"/>
                      <a:pt x="744560" y="192845"/>
                      <a:pt x="670734" y="192845"/>
                    </a:cubicBezTo>
                    <a:cubicBezTo>
                      <a:pt x="596908" y="192845"/>
                      <a:pt x="558355" y="159598"/>
                      <a:pt x="527366" y="132909"/>
                    </a:cubicBezTo>
                    <a:cubicBezTo>
                      <a:pt x="501856" y="110924"/>
                      <a:pt x="484914" y="96422"/>
                      <a:pt x="447017" y="96422"/>
                    </a:cubicBezTo>
                    <a:cubicBezTo>
                      <a:pt x="409120" y="96422"/>
                      <a:pt x="392294" y="110924"/>
                      <a:pt x="366823" y="132909"/>
                    </a:cubicBezTo>
                    <a:cubicBezTo>
                      <a:pt x="335834" y="159675"/>
                      <a:pt x="297319" y="192845"/>
                      <a:pt x="223570" y="192845"/>
                    </a:cubicBezTo>
                    <a:cubicBezTo>
                      <a:pt x="149821" y="192845"/>
                      <a:pt x="111268" y="159598"/>
                      <a:pt x="80317" y="132909"/>
                    </a:cubicBezTo>
                    <a:cubicBezTo>
                      <a:pt x="54847" y="110924"/>
                      <a:pt x="37866" y="96422"/>
                      <a:pt x="85" y="96422"/>
                    </a:cubicBezTo>
                    <a:lnTo>
                      <a:pt x="85" y="0"/>
                    </a:lnTo>
                    <a:cubicBezTo>
                      <a:pt x="73911" y="0"/>
                      <a:pt x="112387" y="33246"/>
                      <a:pt x="143338" y="59936"/>
                    </a:cubicBezTo>
                    <a:cubicBezTo>
                      <a:pt x="168847" y="81920"/>
                      <a:pt x="185789" y="96422"/>
                      <a:pt x="223570" y="96422"/>
                    </a:cubicBezTo>
                    <a:cubicBezTo>
                      <a:pt x="261352" y="96422"/>
                      <a:pt x="278371" y="81920"/>
                      <a:pt x="303841" y="59936"/>
                    </a:cubicBezTo>
                    <a:cubicBezTo>
                      <a:pt x="334715" y="33246"/>
                      <a:pt x="373307" y="0"/>
                      <a:pt x="447094" y="0"/>
                    </a:cubicBezTo>
                    <a:cubicBezTo>
                      <a:pt x="520882" y="0"/>
                      <a:pt x="559320" y="33324"/>
                      <a:pt x="590386" y="59975"/>
                    </a:cubicBezTo>
                    <a:cubicBezTo>
                      <a:pt x="615857" y="81959"/>
                      <a:pt x="632837" y="96500"/>
                      <a:pt x="670734" y="96500"/>
                    </a:cubicBezTo>
                    <a:cubicBezTo>
                      <a:pt x="708631" y="96500"/>
                      <a:pt x="725689" y="81959"/>
                      <a:pt x="751160" y="59975"/>
                    </a:cubicBezTo>
                    <a:cubicBezTo>
                      <a:pt x="782033" y="33285"/>
                      <a:pt x="820625" y="77"/>
                      <a:pt x="894606" y="77"/>
                    </a:cubicBezTo>
                    <a:cubicBezTo>
                      <a:pt x="968586" y="77"/>
                      <a:pt x="1007062" y="33285"/>
                      <a:pt x="1038052" y="59975"/>
                    </a:cubicBezTo>
                    <a:cubicBezTo>
                      <a:pt x="1063522" y="81959"/>
                      <a:pt x="1080503" y="96500"/>
                      <a:pt x="1118477" y="96500"/>
                    </a:cubicBezTo>
                    <a:close/>
                  </a:path>
                </a:pathLst>
              </a:custGeom>
              <a:solidFill>
                <a:srgbClr val="000000"/>
              </a:solidFill>
              <a:ln w="3859" cap="flat">
                <a:noFill/>
                <a:prstDash val="solid"/>
                <a:miter/>
              </a:ln>
            </p:spPr>
            <p:txBody>
              <a:bodyPr rtlCol="0" anchor="ctr"/>
              <a:lstStyle/>
              <a:p>
                <a:endParaRPr lang="zh-CN" altLang="en-US"/>
              </a:p>
            </p:txBody>
          </p:sp>
          <p:sp>
            <p:nvSpPr>
              <p:cNvPr id="62" name="íṣľiḓê">
                <a:extLst>
                  <a:ext uri="{FF2B5EF4-FFF2-40B4-BE49-F238E27FC236}">
                    <a16:creationId xmlns:a16="http://schemas.microsoft.com/office/drawing/2014/main" id="{F2CD4540-FB06-7096-D1AF-3E64BCEF4BD3}"/>
                  </a:ext>
                </a:extLst>
              </p:cNvPr>
              <p:cNvSpPr/>
              <p:nvPr/>
            </p:nvSpPr>
            <p:spPr>
              <a:xfrm>
                <a:off x="1549085" y="6145422"/>
                <a:ext cx="1580467" cy="701425"/>
              </a:xfrm>
              <a:custGeom>
                <a:avLst/>
                <a:gdLst>
                  <a:gd name="connsiteX0" fmla="*/ 1454689 w 1454604"/>
                  <a:gd name="connsiteY0" fmla="*/ 645567 h 645566"/>
                  <a:gd name="connsiteX1" fmla="*/ 727387 w 1454604"/>
                  <a:gd name="connsiteY1" fmla="*/ 0 h 645566"/>
                  <a:gd name="connsiteX2" fmla="*/ 85 w 1454604"/>
                  <a:gd name="connsiteY2" fmla="*/ 645567 h 645566"/>
                </a:gdLst>
                <a:ahLst/>
                <a:cxnLst>
                  <a:cxn ang="0">
                    <a:pos x="connsiteX0" y="connsiteY0"/>
                  </a:cxn>
                  <a:cxn ang="0">
                    <a:pos x="connsiteX1" y="connsiteY1"/>
                  </a:cxn>
                  <a:cxn ang="0">
                    <a:pos x="connsiteX2" y="connsiteY2"/>
                  </a:cxn>
                </a:cxnLst>
                <a:rect l="l" t="t" r="r" b="b"/>
                <a:pathLst>
                  <a:path w="1454604" h="645566">
                    <a:moveTo>
                      <a:pt x="1454689" y="645567"/>
                    </a:moveTo>
                    <a:cubicBezTo>
                      <a:pt x="1411929" y="282016"/>
                      <a:pt x="1102654" y="0"/>
                      <a:pt x="727387" y="0"/>
                    </a:cubicBezTo>
                    <a:cubicBezTo>
                      <a:pt x="352120" y="0"/>
                      <a:pt x="42883" y="282016"/>
                      <a:pt x="85" y="645567"/>
                    </a:cubicBezTo>
                    <a:close/>
                  </a:path>
                </a:pathLst>
              </a:custGeom>
              <a:solidFill>
                <a:srgbClr val="000000"/>
              </a:solidFill>
              <a:ln w="3859" cap="flat">
                <a:noFill/>
                <a:prstDash val="solid"/>
                <a:miter/>
              </a:ln>
            </p:spPr>
            <p:txBody>
              <a:bodyPr rtlCol="0" anchor="ctr"/>
              <a:lstStyle/>
              <a:p>
                <a:endParaRPr lang="zh-CN" altLang="en-US"/>
              </a:p>
            </p:txBody>
          </p:sp>
          <p:sp>
            <p:nvSpPr>
              <p:cNvPr id="63" name="ïsḷîḋè">
                <a:extLst>
                  <a:ext uri="{FF2B5EF4-FFF2-40B4-BE49-F238E27FC236}">
                    <a16:creationId xmlns:a16="http://schemas.microsoft.com/office/drawing/2014/main" id="{B725817F-F2DA-D967-2AB0-9788D101F708}"/>
                  </a:ext>
                </a:extLst>
              </p:cNvPr>
              <p:cNvSpPr/>
              <p:nvPr/>
            </p:nvSpPr>
            <p:spPr>
              <a:xfrm>
                <a:off x="1570050" y="6169184"/>
                <a:ext cx="1533714" cy="681854"/>
              </a:xfrm>
              <a:custGeom>
                <a:avLst/>
                <a:gdLst>
                  <a:gd name="connsiteX0" fmla="*/ 1411659 w 1411574"/>
                  <a:gd name="connsiteY0" fmla="*/ 627555 h 627554"/>
                  <a:gd name="connsiteX1" fmla="*/ 705969 w 1411574"/>
                  <a:gd name="connsiteY1" fmla="*/ 0 h 627554"/>
                  <a:gd name="connsiteX2" fmla="*/ 85 w 1411574"/>
                  <a:gd name="connsiteY2" fmla="*/ 627555 h 627554"/>
                </a:gdLst>
                <a:ahLst/>
                <a:cxnLst>
                  <a:cxn ang="0">
                    <a:pos x="connsiteX0" y="connsiteY0"/>
                  </a:cxn>
                  <a:cxn ang="0">
                    <a:pos x="connsiteX1" y="connsiteY1"/>
                  </a:cxn>
                  <a:cxn ang="0">
                    <a:pos x="connsiteX2" y="connsiteY2"/>
                  </a:cxn>
                </a:cxnLst>
                <a:rect l="l" t="t" r="r" b="b"/>
                <a:pathLst>
                  <a:path w="1411574" h="627554">
                    <a:moveTo>
                      <a:pt x="1411659" y="627555"/>
                    </a:moveTo>
                    <a:cubicBezTo>
                      <a:pt x="1370752" y="274302"/>
                      <a:pt x="1070430" y="0"/>
                      <a:pt x="705969" y="0"/>
                    </a:cubicBezTo>
                    <a:cubicBezTo>
                      <a:pt x="341507" y="0"/>
                      <a:pt x="41031" y="274302"/>
                      <a:pt x="85" y="627555"/>
                    </a:cubicBezTo>
                    <a:close/>
                  </a:path>
                </a:pathLst>
              </a:custGeom>
              <a:solidFill>
                <a:srgbClr val="F2CF5A"/>
              </a:solidFill>
              <a:ln w="3859" cap="flat">
                <a:solidFill>
                  <a:srgbClr val="000000"/>
                </a:solidFill>
                <a:prstDash val="solid"/>
                <a:miter/>
              </a:ln>
            </p:spPr>
            <p:txBody>
              <a:bodyPr rtlCol="0" anchor="ctr"/>
              <a:lstStyle/>
              <a:p>
                <a:endParaRPr lang="zh-CN" altLang="en-US"/>
              </a:p>
            </p:txBody>
          </p:sp>
          <p:sp>
            <p:nvSpPr>
              <p:cNvPr id="64" name="iś1îḑê">
                <a:extLst>
                  <a:ext uri="{FF2B5EF4-FFF2-40B4-BE49-F238E27FC236}">
                    <a16:creationId xmlns:a16="http://schemas.microsoft.com/office/drawing/2014/main" id="{994B5ADB-A69E-4D4F-C624-09FA0F7CA736}"/>
                  </a:ext>
                </a:extLst>
              </p:cNvPr>
              <p:cNvSpPr/>
              <p:nvPr/>
            </p:nvSpPr>
            <p:spPr>
              <a:xfrm>
                <a:off x="2507294" y="6369160"/>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65" name="îsḻíďê">
                <a:extLst>
                  <a:ext uri="{FF2B5EF4-FFF2-40B4-BE49-F238E27FC236}">
                    <a16:creationId xmlns:a16="http://schemas.microsoft.com/office/drawing/2014/main" id="{A094C9DE-BEEA-6A8A-0283-C508389E1F54}"/>
                  </a:ext>
                </a:extLst>
              </p:cNvPr>
              <p:cNvSpPr/>
              <p:nvPr/>
            </p:nvSpPr>
            <p:spPr>
              <a:xfrm>
                <a:off x="2507294" y="6461856"/>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66" name="í$ḷíḍè">
                <a:extLst>
                  <a:ext uri="{FF2B5EF4-FFF2-40B4-BE49-F238E27FC236}">
                    <a16:creationId xmlns:a16="http://schemas.microsoft.com/office/drawing/2014/main" id="{D1E455FD-6685-0EBE-FC71-2DF3F25E5EB6}"/>
                  </a:ext>
                </a:extLst>
              </p:cNvPr>
              <p:cNvSpPr/>
              <p:nvPr/>
            </p:nvSpPr>
            <p:spPr>
              <a:xfrm>
                <a:off x="2507294" y="6554594"/>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67" name="í$ḻïḓê">
                <a:extLst>
                  <a:ext uri="{FF2B5EF4-FFF2-40B4-BE49-F238E27FC236}">
                    <a16:creationId xmlns:a16="http://schemas.microsoft.com/office/drawing/2014/main" id="{C71D0C83-9A1A-F159-211A-466695CE5190}"/>
                  </a:ext>
                </a:extLst>
              </p:cNvPr>
              <p:cNvSpPr/>
              <p:nvPr/>
            </p:nvSpPr>
            <p:spPr>
              <a:xfrm>
                <a:off x="2507294" y="6276422"/>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68" name="ïŝḻiḍe">
                <a:extLst>
                  <a:ext uri="{FF2B5EF4-FFF2-40B4-BE49-F238E27FC236}">
                    <a16:creationId xmlns:a16="http://schemas.microsoft.com/office/drawing/2014/main" id="{C26751CB-FDF6-3302-CA4A-C1E077B6E1AC}"/>
                  </a:ext>
                </a:extLst>
              </p:cNvPr>
              <p:cNvSpPr/>
              <p:nvPr/>
            </p:nvSpPr>
            <p:spPr>
              <a:xfrm>
                <a:off x="2507294" y="6740155"/>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69" name="i$1ïďé">
                <a:extLst>
                  <a:ext uri="{FF2B5EF4-FFF2-40B4-BE49-F238E27FC236}">
                    <a16:creationId xmlns:a16="http://schemas.microsoft.com/office/drawing/2014/main" id="{A19A7160-B9E8-E03C-6304-255EEEAF0137}"/>
                  </a:ext>
                </a:extLst>
              </p:cNvPr>
              <p:cNvSpPr/>
              <p:nvPr/>
            </p:nvSpPr>
            <p:spPr>
              <a:xfrm>
                <a:off x="2507294" y="6647333"/>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70" name="ïṥľiḍe">
                <a:extLst>
                  <a:ext uri="{FF2B5EF4-FFF2-40B4-BE49-F238E27FC236}">
                    <a16:creationId xmlns:a16="http://schemas.microsoft.com/office/drawing/2014/main" id="{FE13D8AE-33BE-81FA-EDAB-A64BD7150B2B}"/>
                  </a:ext>
                </a:extLst>
              </p:cNvPr>
              <p:cNvSpPr/>
              <p:nvPr/>
            </p:nvSpPr>
            <p:spPr>
              <a:xfrm>
                <a:off x="2600088" y="6461856"/>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71" name="iSḷíḑé">
                <a:extLst>
                  <a:ext uri="{FF2B5EF4-FFF2-40B4-BE49-F238E27FC236}">
                    <a16:creationId xmlns:a16="http://schemas.microsoft.com/office/drawing/2014/main" id="{78030581-3213-23A1-4FBC-7041EF91C548}"/>
                  </a:ext>
                </a:extLst>
              </p:cNvPr>
              <p:cNvSpPr/>
              <p:nvPr/>
            </p:nvSpPr>
            <p:spPr>
              <a:xfrm>
                <a:off x="2600088" y="6554594"/>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72" name="iṥḷíḋê">
                <a:extLst>
                  <a:ext uri="{FF2B5EF4-FFF2-40B4-BE49-F238E27FC236}">
                    <a16:creationId xmlns:a16="http://schemas.microsoft.com/office/drawing/2014/main" id="{20EE2F79-4233-F44D-3EFB-CA7068429767}"/>
                  </a:ext>
                </a:extLst>
              </p:cNvPr>
              <p:cNvSpPr/>
              <p:nvPr/>
            </p:nvSpPr>
            <p:spPr>
              <a:xfrm>
                <a:off x="2600088" y="6740155"/>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4"/>
                      <a:pt x="27871" y="13846"/>
                    </a:cubicBezTo>
                    <a:cubicBezTo>
                      <a:pt x="27850" y="6178"/>
                      <a:pt x="21612" y="-21"/>
                      <a:pt x="13940"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73" name="íṡļiḑê">
                <a:extLst>
                  <a:ext uri="{FF2B5EF4-FFF2-40B4-BE49-F238E27FC236}">
                    <a16:creationId xmlns:a16="http://schemas.microsoft.com/office/drawing/2014/main" id="{89DA2A12-882B-F7E5-F813-6D8A6267582E}"/>
                  </a:ext>
                </a:extLst>
              </p:cNvPr>
              <p:cNvSpPr/>
              <p:nvPr/>
            </p:nvSpPr>
            <p:spPr>
              <a:xfrm>
                <a:off x="2507294" y="6189131"/>
                <a:ext cx="30232" cy="24934"/>
              </a:xfrm>
              <a:custGeom>
                <a:avLst/>
                <a:gdLst>
                  <a:gd name="connsiteX0" fmla="*/ 14017 w 27824"/>
                  <a:gd name="connsiteY0" fmla="*/ 22949 h 22948"/>
                  <a:gd name="connsiteX1" fmla="*/ 27910 w 27824"/>
                  <a:gd name="connsiteY1" fmla="*/ 9064 h 22948"/>
                  <a:gd name="connsiteX2" fmla="*/ 27562 w 27824"/>
                  <a:gd name="connsiteY2" fmla="*/ 6055 h 22948"/>
                  <a:gd name="connsiteX3" fmla="*/ 3520 w 27824"/>
                  <a:gd name="connsiteY3" fmla="*/ 0 h 22948"/>
                  <a:gd name="connsiteX4" fmla="*/ 85 w 27824"/>
                  <a:gd name="connsiteY4" fmla="*/ 9064 h 22948"/>
                  <a:gd name="connsiteX5" fmla="*/ 14017 w 27824"/>
                  <a:gd name="connsiteY5" fmla="*/ 22948 h 2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4" h="22948">
                    <a:moveTo>
                      <a:pt x="14017" y="22949"/>
                    </a:moveTo>
                    <a:cubicBezTo>
                      <a:pt x="21689" y="22949"/>
                      <a:pt x="27910" y="16732"/>
                      <a:pt x="27910" y="9064"/>
                    </a:cubicBezTo>
                    <a:cubicBezTo>
                      <a:pt x="27893" y="8052"/>
                      <a:pt x="27776" y="7045"/>
                      <a:pt x="27562" y="6055"/>
                    </a:cubicBezTo>
                    <a:cubicBezTo>
                      <a:pt x="19612" y="3934"/>
                      <a:pt x="11585" y="1890"/>
                      <a:pt x="3520" y="0"/>
                    </a:cubicBezTo>
                    <a:cubicBezTo>
                      <a:pt x="1310" y="2504"/>
                      <a:pt x="89" y="5726"/>
                      <a:pt x="85" y="9064"/>
                    </a:cubicBezTo>
                    <a:cubicBezTo>
                      <a:pt x="106" y="16738"/>
                      <a:pt x="6337" y="22949"/>
                      <a:pt x="14017" y="22948"/>
                    </a:cubicBezTo>
                    <a:close/>
                  </a:path>
                </a:pathLst>
              </a:custGeom>
              <a:solidFill>
                <a:srgbClr val="000000"/>
              </a:solidFill>
              <a:ln w="3859" cap="flat">
                <a:noFill/>
                <a:prstDash val="solid"/>
                <a:miter/>
              </a:ln>
            </p:spPr>
            <p:txBody>
              <a:bodyPr rtlCol="0" anchor="ctr"/>
              <a:lstStyle/>
              <a:p>
                <a:endParaRPr lang="zh-CN" altLang="en-US"/>
              </a:p>
            </p:txBody>
          </p:sp>
          <p:sp>
            <p:nvSpPr>
              <p:cNvPr id="74" name="ïṣḷïdé">
                <a:extLst>
                  <a:ext uri="{FF2B5EF4-FFF2-40B4-BE49-F238E27FC236}">
                    <a16:creationId xmlns:a16="http://schemas.microsoft.com/office/drawing/2014/main" id="{2A178DAF-4302-BDE5-015A-C481166CBA30}"/>
                  </a:ext>
                </a:extLst>
              </p:cNvPr>
              <p:cNvSpPr/>
              <p:nvPr/>
            </p:nvSpPr>
            <p:spPr>
              <a:xfrm>
                <a:off x="2600004" y="6833647"/>
                <a:ext cx="30232" cy="17391"/>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75" name="ïṩlíḑê">
                <a:extLst>
                  <a:ext uri="{FF2B5EF4-FFF2-40B4-BE49-F238E27FC236}">
                    <a16:creationId xmlns:a16="http://schemas.microsoft.com/office/drawing/2014/main" id="{B7658D79-DAEF-693F-4ECB-F2FA5711BCC8}"/>
                  </a:ext>
                </a:extLst>
              </p:cNvPr>
              <p:cNvSpPr/>
              <p:nvPr/>
            </p:nvSpPr>
            <p:spPr>
              <a:xfrm>
                <a:off x="2321708"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76" name="ïṡḷïḓé">
                <a:extLst>
                  <a:ext uri="{FF2B5EF4-FFF2-40B4-BE49-F238E27FC236}">
                    <a16:creationId xmlns:a16="http://schemas.microsoft.com/office/drawing/2014/main" id="{A28F0514-7040-72B6-1847-659BCFBEF2B3}"/>
                  </a:ext>
                </a:extLst>
              </p:cNvPr>
              <p:cNvSpPr/>
              <p:nvPr/>
            </p:nvSpPr>
            <p:spPr>
              <a:xfrm>
                <a:off x="2414500"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77" name="iṩ1ídê">
                <a:extLst>
                  <a:ext uri="{FF2B5EF4-FFF2-40B4-BE49-F238E27FC236}">
                    <a16:creationId xmlns:a16="http://schemas.microsoft.com/office/drawing/2014/main" id="{D725B5EA-BE03-395C-A2BB-0733026FC787}"/>
                  </a:ext>
                </a:extLst>
              </p:cNvPr>
              <p:cNvSpPr/>
              <p:nvPr/>
            </p:nvSpPr>
            <p:spPr>
              <a:xfrm>
                <a:off x="2321708" y="6183808"/>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78" name="íṧḻiḑé">
                <a:extLst>
                  <a:ext uri="{FF2B5EF4-FFF2-40B4-BE49-F238E27FC236}">
                    <a16:creationId xmlns:a16="http://schemas.microsoft.com/office/drawing/2014/main" id="{80070304-D12D-1781-BF5A-9C376C06FE90}"/>
                  </a:ext>
                </a:extLst>
              </p:cNvPr>
              <p:cNvSpPr/>
              <p:nvPr/>
            </p:nvSpPr>
            <p:spPr>
              <a:xfrm>
                <a:off x="2414500"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79" name="ïṣḻîdê">
                <a:extLst>
                  <a:ext uri="{FF2B5EF4-FFF2-40B4-BE49-F238E27FC236}">
                    <a16:creationId xmlns:a16="http://schemas.microsoft.com/office/drawing/2014/main" id="{7242C6E6-A170-8439-C9C6-4543536BBA34}"/>
                  </a:ext>
                </a:extLst>
              </p:cNvPr>
              <p:cNvSpPr/>
              <p:nvPr/>
            </p:nvSpPr>
            <p:spPr>
              <a:xfrm>
                <a:off x="2321708"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0" name="ísḻiḓe">
                <a:extLst>
                  <a:ext uri="{FF2B5EF4-FFF2-40B4-BE49-F238E27FC236}">
                    <a16:creationId xmlns:a16="http://schemas.microsoft.com/office/drawing/2014/main" id="{F98899B5-C6E2-DDF0-79ED-86E384165FEA}"/>
                  </a:ext>
                </a:extLst>
              </p:cNvPr>
              <p:cNvSpPr/>
              <p:nvPr/>
            </p:nvSpPr>
            <p:spPr>
              <a:xfrm>
                <a:off x="2507294"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81" name="íṧ1ïḑê">
                <a:extLst>
                  <a:ext uri="{FF2B5EF4-FFF2-40B4-BE49-F238E27FC236}">
                    <a16:creationId xmlns:a16="http://schemas.microsoft.com/office/drawing/2014/main" id="{A6DD3770-F7A5-E966-70D0-259108B57480}"/>
                  </a:ext>
                </a:extLst>
              </p:cNvPr>
              <p:cNvSpPr/>
              <p:nvPr/>
            </p:nvSpPr>
            <p:spPr>
              <a:xfrm>
                <a:off x="2414500"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2" name="iṥļïďe">
                <a:extLst>
                  <a:ext uri="{FF2B5EF4-FFF2-40B4-BE49-F238E27FC236}">
                    <a16:creationId xmlns:a16="http://schemas.microsoft.com/office/drawing/2014/main" id="{0E929A11-ECD5-82BD-BCDC-6CD8E571A5FD}"/>
                  </a:ext>
                </a:extLst>
              </p:cNvPr>
              <p:cNvSpPr/>
              <p:nvPr/>
            </p:nvSpPr>
            <p:spPr>
              <a:xfrm>
                <a:off x="2321708"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3" name="ïŝļïḑè">
                <a:extLst>
                  <a:ext uri="{FF2B5EF4-FFF2-40B4-BE49-F238E27FC236}">
                    <a16:creationId xmlns:a16="http://schemas.microsoft.com/office/drawing/2014/main" id="{1C4962BE-3D60-1DD1-93FF-B255FA2FBCB0}"/>
                  </a:ext>
                </a:extLst>
              </p:cNvPr>
              <p:cNvSpPr/>
              <p:nvPr/>
            </p:nvSpPr>
            <p:spPr>
              <a:xfrm>
                <a:off x="2414500"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4" name="ïṣḻîḋê">
                <a:extLst>
                  <a:ext uri="{FF2B5EF4-FFF2-40B4-BE49-F238E27FC236}">
                    <a16:creationId xmlns:a16="http://schemas.microsoft.com/office/drawing/2014/main" id="{AF8A97BD-BEE3-07A2-1208-8960BBF8B056}"/>
                  </a:ext>
                </a:extLst>
              </p:cNvPr>
              <p:cNvSpPr/>
              <p:nvPr/>
            </p:nvSpPr>
            <p:spPr>
              <a:xfrm>
                <a:off x="2414500" y="6183808"/>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106" y="21621"/>
                      <a:pt x="6314" y="27825"/>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85" name="iṡľïḍé">
                <a:extLst>
                  <a:ext uri="{FF2B5EF4-FFF2-40B4-BE49-F238E27FC236}">
                    <a16:creationId xmlns:a16="http://schemas.microsoft.com/office/drawing/2014/main" id="{0CA89428-252C-72DB-5017-562589EEAC8C}"/>
                  </a:ext>
                </a:extLst>
              </p:cNvPr>
              <p:cNvSpPr/>
              <p:nvPr/>
            </p:nvSpPr>
            <p:spPr>
              <a:xfrm>
                <a:off x="2600088" y="6369160"/>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86" name="ïsḷïďè">
                <a:extLst>
                  <a:ext uri="{FF2B5EF4-FFF2-40B4-BE49-F238E27FC236}">
                    <a16:creationId xmlns:a16="http://schemas.microsoft.com/office/drawing/2014/main" id="{5DD3F1D9-49F5-539E-FD5D-DB8F843E30F1}"/>
                  </a:ext>
                </a:extLst>
              </p:cNvPr>
              <p:cNvSpPr/>
              <p:nvPr/>
            </p:nvSpPr>
            <p:spPr>
              <a:xfrm>
                <a:off x="2414500"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7" name="ïṥlïďe">
                <a:extLst>
                  <a:ext uri="{FF2B5EF4-FFF2-40B4-BE49-F238E27FC236}">
                    <a16:creationId xmlns:a16="http://schemas.microsoft.com/office/drawing/2014/main" id="{6191486D-1476-A4F0-DCDD-48F55A147025}"/>
                  </a:ext>
                </a:extLst>
              </p:cNvPr>
              <p:cNvSpPr/>
              <p:nvPr/>
            </p:nvSpPr>
            <p:spPr>
              <a:xfrm>
                <a:off x="2414500"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88" name="ïsḷîḓè">
                <a:extLst>
                  <a:ext uri="{FF2B5EF4-FFF2-40B4-BE49-F238E27FC236}">
                    <a16:creationId xmlns:a16="http://schemas.microsoft.com/office/drawing/2014/main" id="{93AF1323-B714-0386-57A4-F9E52095D648}"/>
                  </a:ext>
                </a:extLst>
              </p:cNvPr>
              <p:cNvSpPr/>
              <p:nvPr/>
            </p:nvSpPr>
            <p:spPr>
              <a:xfrm>
                <a:off x="2414500"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89" name="íṩļîḋe">
                <a:extLst>
                  <a:ext uri="{FF2B5EF4-FFF2-40B4-BE49-F238E27FC236}">
                    <a16:creationId xmlns:a16="http://schemas.microsoft.com/office/drawing/2014/main" id="{0917F648-F674-89F1-2A98-C54BFD3A7485}"/>
                  </a:ext>
                </a:extLst>
              </p:cNvPr>
              <p:cNvSpPr/>
              <p:nvPr/>
            </p:nvSpPr>
            <p:spPr>
              <a:xfrm>
                <a:off x="2971304"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90" name="íŝľiḓe">
                <a:extLst>
                  <a:ext uri="{FF2B5EF4-FFF2-40B4-BE49-F238E27FC236}">
                    <a16:creationId xmlns:a16="http://schemas.microsoft.com/office/drawing/2014/main" id="{9D0B427B-AE9B-9C49-6219-5E4E0E21C1A9}"/>
                  </a:ext>
                </a:extLst>
              </p:cNvPr>
              <p:cNvSpPr/>
              <p:nvPr/>
            </p:nvSpPr>
            <p:spPr>
              <a:xfrm>
                <a:off x="2878511"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1" name="îṡlidé">
                <a:extLst>
                  <a:ext uri="{FF2B5EF4-FFF2-40B4-BE49-F238E27FC236}">
                    <a16:creationId xmlns:a16="http://schemas.microsoft.com/office/drawing/2014/main" id="{3D9FCB6B-8FBF-E669-48F8-0816B8A01CD4}"/>
                  </a:ext>
                </a:extLst>
              </p:cNvPr>
              <p:cNvSpPr/>
              <p:nvPr/>
            </p:nvSpPr>
            <p:spPr>
              <a:xfrm>
                <a:off x="2878511"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2" name="íšḷide">
                <a:extLst>
                  <a:ext uri="{FF2B5EF4-FFF2-40B4-BE49-F238E27FC236}">
                    <a16:creationId xmlns:a16="http://schemas.microsoft.com/office/drawing/2014/main" id="{CAD5143E-C883-837A-98A9-79DECD8DEAF2}"/>
                  </a:ext>
                </a:extLst>
              </p:cNvPr>
              <p:cNvSpPr/>
              <p:nvPr/>
            </p:nvSpPr>
            <p:spPr>
              <a:xfrm>
                <a:off x="2878511"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93" name="ïṧḷïḓe">
                <a:extLst>
                  <a:ext uri="{FF2B5EF4-FFF2-40B4-BE49-F238E27FC236}">
                    <a16:creationId xmlns:a16="http://schemas.microsoft.com/office/drawing/2014/main" id="{82F84ABF-7AD3-491E-203E-5B8D09AB8750}"/>
                  </a:ext>
                </a:extLst>
              </p:cNvPr>
              <p:cNvSpPr/>
              <p:nvPr/>
            </p:nvSpPr>
            <p:spPr>
              <a:xfrm>
                <a:off x="2785717"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4" name="iśļïḍê">
                <a:extLst>
                  <a:ext uri="{FF2B5EF4-FFF2-40B4-BE49-F238E27FC236}">
                    <a16:creationId xmlns:a16="http://schemas.microsoft.com/office/drawing/2014/main" id="{5132DD7A-C353-ABB2-14F2-DF1310E88ACA}"/>
                  </a:ext>
                </a:extLst>
              </p:cNvPr>
              <p:cNvSpPr/>
              <p:nvPr/>
            </p:nvSpPr>
            <p:spPr>
              <a:xfrm>
                <a:off x="2878511"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5" name="ï$ḻïḑe">
                <a:extLst>
                  <a:ext uri="{FF2B5EF4-FFF2-40B4-BE49-F238E27FC236}">
                    <a16:creationId xmlns:a16="http://schemas.microsoft.com/office/drawing/2014/main" id="{E163AD5A-FD68-49A9-4287-09ED78408329}"/>
                  </a:ext>
                </a:extLst>
              </p:cNvPr>
              <p:cNvSpPr/>
              <p:nvPr/>
            </p:nvSpPr>
            <p:spPr>
              <a:xfrm>
                <a:off x="2878511"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96" name="ïŝḷiḍè">
                <a:extLst>
                  <a:ext uri="{FF2B5EF4-FFF2-40B4-BE49-F238E27FC236}">
                    <a16:creationId xmlns:a16="http://schemas.microsoft.com/office/drawing/2014/main" id="{C8661425-9373-31B4-FB89-4CDD829409EF}"/>
                  </a:ext>
                </a:extLst>
              </p:cNvPr>
              <p:cNvSpPr/>
              <p:nvPr/>
            </p:nvSpPr>
            <p:spPr>
              <a:xfrm>
                <a:off x="3064139" y="6740155"/>
                <a:ext cx="24906" cy="30172"/>
              </a:xfrm>
              <a:custGeom>
                <a:avLst/>
                <a:gdLst>
                  <a:gd name="connsiteX0" fmla="*/ 13978 w 22923"/>
                  <a:gd name="connsiteY0" fmla="*/ 27769 h 27769"/>
                  <a:gd name="connsiteX1" fmla="*/ 23009 w 22923"/>
                  <a:gd name="connsiteY1" fmla="*/ 24337 h 27769"/>
                  <a:gd name="connsiteX2" fmla="*/ 16988 w 22923"/>
                  <a:gd name="connsiteY2" fmla="*/ 347 h 27769"/>
                  <a:gd name="connsiteX3" fmla="*/ 13978 w 22923"/>
                  <a:gd name="connsiteY3" fmla="*/ 0 h 27769"/>
                  <a:gd name="connsiteX4" fmla="*/ 85 w 22923"/>
                  <a:gd name="connsiteY4" fmla="*/ 13885 h 27769"/>
                  <a:gd name="connsiteX5" fmla="*/ 13978 w 22923"/>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 h="27769">
                    <a:moveTo>
                      <a:pt x="13978" y="27769"/>
                    </a:moveTo>
                    <a:cubicBezTo>
                      <a:pt x="17306" y="27763"/>
                      <a:pt x="20517" y="26542"/>
                      <a:pt x="23009" y="24337"/>
                    </a:cubicBezTo>
                    <a:cubicBezTo>
                      <a:pt x="21156" y="16276"/>
                      <a:pt x="19149" y="8292"/>
                      <a:pt x="16988" y="347"/>
                    </a:cubicBezTo>
                    <a:cubicBezTo>
                      <a:pt x="16001" y="118"/>
                      <a:pt x="14991" y="1"/>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7" name="ïṧ1iḋê">
                <a:extLst>
                  <a:ext uri="{FF2B5EF4-FFF2-40B4-BE49-F238E27FC236}">
                    <a16:creationId xmlns:a16="http://schemas.microsoft.com/office/drawing/2014/main" id="{F783CF28-2438-D40D-7190-9C4174E215E7}"/>
                  </a:ext>
                </a:extLst>
              </p:cNvPr>
              <p:cNvSpPr/>
              <p:nvPr/>
            </p:nvSpPr>
            <p:spPr>
              <a:xfrm>
                <a:off x="3064097"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98" name="îslîḑè">
                <a:extLst>
                  <a:ext uri="{FF2B5EF4-FFF2-40B4-BE49-F238E27FC236}">
                    <a16:creationId xmlns:a16="http://schemas.microsoft.com/office/drawing/2014/main" id="{43060292-7826-B86A-B241-C04BE9B19B04}"/>
                  </a:ext>
                </a:extLst>
              </p:cNvPr>
              <p:cNvSpPr/>
              <p:nvPr/>
            </p:nvSpPr>
            <p:spPr>
              <a:xfrm>
                <a:off x="2971262"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99" name="iṥḻídè">
                <a:extLst>
                  <a:ext uri="{FF2B5EF4-FFF2-40B4-BE49-F238E27FC236}">
                    <a16:creationId xmlns:a16="http://schemas.microsoft.com/office/drawing/2014/main" id="{0F5F6497-50DF-3339-4B1E-2ECFD49FDEBB}"/>
                  </a:ext>
                </a:extLst>
              </p:cNvPr>
              <p:cNvSpPr/>
              <p:nvPr/>
            </p:nvSpPr>
            <p:spPr>
              <a:xfrm>
                <a:off x="2971262"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0" name="íṣḻídê">
                <a:extLst>
                  <a:ext uri="{FF2B5EF4-FFF2-40B4-BE49-F238E27FC236}">
                    <a16:creationId xmlns:a16="http://schemas.microsoft.com/office/drawing/2014/main" id="{020C0F70-5F21-773A-F709-C1223C59FFA9}"/>
                  </a:ext>
                </a:extLst>
              </p:cNvPr>
              <p:cNvSpPr/>
              <p:nvPr/>
            </p:nvSpPr>
            <p:spPr>
              <a:xfrm>
                <a:off x="2971262"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1" name="ïṣlîḍè">
                <a:extLst>
                  <a:ext uri="{FF2B5EF4-FFF2-40B4-BE49-F238E27FC236}">
                    <a16:creationId xmlns:a16="http://schemas.microsoft.com/office/drawing/2014/main" id="{F2B6DC2C-E15E-2949-E4BA-038FB93136AF}"/>
                  </a:ext>
                </a:extLst>
              </p:cNvPr>
              <p:cNvSpPr/>
              <p:nvPr/>
            </p:nvSpPr>
            <p:spPr>
              <a:xfrm>
                <a:off x="2785717"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2" name="íŝľíďê">
                <a:extLst>
                  <a:ext uri="{FF2B5EF4-FFF2-40B4-BE49-F238E27FC236}">
                    <a16:creationId xmlns:a16="http://schemas.microsoft.com/office/drawing/2014/main" id="{7B300005-E4F2-C8C7-3405-A02B841C9DCC}"/>
                  </a:ext>
                </a:extLst>
              </p:cNvPr>
              <p:cNvSpPr/>
              <p:nvPr/>
            </p:nvSpPr>
            <p:spPr>
              <a:xfrm>
                <a:off x="2692923"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3" name="iSḻïḍè">
                <a:extLst>
                  <a:ext uri="{FF2B5EF4-FFF2-40B4-BE49-F238E27FC236}">
                    <a16:creationId xmlns:a16="http://schemas.microsoft.com/office/drawing/2014/main" id="{F22A0970-F783-7EA3-EDAD-27213E002B14}"/>
                  </a:ext>
                </a:extLst>
              </p:cNvPr>
              <p:cNvSpPr/>
              <p:nvPr/>
            </p:nvSpPr>
            <p:spPr>
              <a:xfrm>
                <a:off x="2692923"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4" name="îṡļíḑe">
                <a:extLst>
                  <a:ext uri="{FF2B5EF4-FFF2-40B4-BE49-F238E27FC236}">
                    <a16:creationId xmlns:a16="http://schemas.microsoft.com/office/drawing/2014/main" id="{66CC518F-EBEA-8392-8A8E-A0CD1B9054BB}"/>
                  </a:ext>
                </a:extLst>
              </p:cNvPr>
              <p:cNvSpPr/>
              <p:nvPr/>
            </p:nvSpPr>
            <p:spPr>
              <a:xfrm>
                <a:off x="2692923"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5" name="íṥļiḓê">
                <a:extLst>
                  <a:ext uri="{FF2B5EF4-FFF2-40B4-BE49-F238E27FC236}">
                    <a16:creationId xmlns:a16="http://schemas.microsoft.com/office/drawing/2014/main" id="{7DFF2BD9-ADEF-5FB0-8917-32EB7FA4E573}"/>
                  </a:ext>
                </a:extLst>
              </p:cNvPr>
              <p:cNvSpPr/>
              <p:nvPr/>
            </p:nvSpPr>
            <p:spPr>
              <a:xfrm>
                <a:off x="2692923"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06" name="îṥḷíḋé">
                <a:extLst>
                  <a:ext uri="{FF2B5EF4-FFF2-40B4-BE49-F238E27FC236}">
                    <a16:creationId xmlns:a16="http://schemas.microsoft.com/office/drawing/2014/main" id="{17A487FB-766B-BC68-47C8-1B87FB1CFBAF}"/>
                  </a:ext>
                </a:extLst>
              </p:cNvPr>
              <p:cNvSpPr/>
              <p:nvPr/>
            </p:nvSpPr>
            <p:spPr>
              <a:xfrm>
                <a:off x="2692923"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07" name="îsḷïḋê">
                <a:extLst>
                  <a:ext uri="{FF2B5EF4-FFF2-40B4-BE49-F238E27FC236}">
                    <a16:creationId xmlns:a16="http://schemas.microsoft.com/office/drawing/2014/main" id="{A20BC842-070D-02F0-A1D9-F0760B5CC21F}"/>
                  </a:ext>
                </a:extLst>
              </p:cNvPr>
              <p:cNvSpPr/>
              <p:nvPr/>
            </p:nvSpPr>
            <p:spPr>
              <a:xfrm>
                <a:off x="2692923" y="6832893"/>
                <a:ext cx="30190" cy="18145"/>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08" name="išļïḋê">
                <a:extLst>
                  <a:ext uri="{FF2B5EF4-FFF2-40B4-BE49-F238E27FC236}">
                    <a16:creationId xmlns:a16="http://schemas.microsoft.com/office/drawing/2014/main" id="{90A845F6-8E5C-190F-D27B-A6061C61BEC8}"/>
                  </a:ext>
                </a:extLst>
              </p:cNvPr>
              <p:cNvSpPr/>
              <p:nvPr/>
            </p:nvSpPr>
            <p:spPr>
              <a:xfrm>
                <a:off x="2785717"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09" name="îŝlîḓé">
                <a:extLst>
                  <a:ext uri="{FF2B5EF4-FFF2-40B4-BE49-F238E27FC236}">
                    <a16:creationId xmlns:a16="http://schemas.microsoft.com/office/drawing/2014/main" id="{754DF07F-17A1-5222-CF99-8634090BCAD8}"/>
                  </a:ext>
                </a:extLst>
              </p:cNvPr>
              <p:cNvSpPr/>
              <p:nvPr/>
            </p:nvSpPr>
            <p:spPr>
              <a:xfrm>
                <a:off x="2692923"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10" name="íṩ1idê">
                <a:extLst>
                  <a:ext uri="{FF2B5EF4-FFF2-40B4-BE49-F238E27FC236}">
                    <a16:creationId xmlns:a16="http://schemas.microsoft.com/office/drawing/2014/main" id="{13167333-4B07-B9F0-9B17-E1600524DFB6}"/>
                  </a:ext>
                </a:extLst>
              </p:cNvPr>
              <p:cNvSpPr/>
              <p:nvPr/>
            </p:nvSpPr>
            <p:spPr>
              <a:xfrm>
                <a:off x="2785717"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1" name="ïsḻîḓè">
                <a:extLst>
                  <a:ext uri="{FF2B5EF4-FFF2-40B4-BE49-F238E27FC236}">
                    <a16:creationId xmlns:a16="http://schemas.microsoft.com/office/drawing/2014/main" id="{B1F2D491-F721-4B7E-52A0-C2016323815F}"/>
                  </a:ext>
                </a:extLst>
              </p:cNvPr>
              <p:cNvSpPr/>
              <p:nvPr/>
            </p:nvSpPr>
            <p:spPr>
              <a:xfrm>
                <a:off x="2600088" y="6276422"/>
                <a:ext cx="30190" cy="30172"/>
              </a:xfrm>
              <a:custGeom>
                <a:avLst/>
                <a:gdLst>
                  <a:gd name="connsiteX0" fmla="*/ 14017 w 27786"/>
                  <a:gd name="connsiteY0" fmla="*/ 27769 h 27769"/>
                  <a:gd name="connsiteX1" fmla="*/ 27871 w 27786"/>
                  <a:gd name="connsiteY1" fmla="*/ 13846 h 27769"/>
                  <a:gd name="connsiteX2" fmla="*/ 13940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90" y="27748"/>
                      <a:pt x="27893" y="21515"/>
                      <a:pt x="27871" y="13846"/>
                    </a:cubicBezTo>
                    <a:cubicBezTo>
                      <a:pt x="27850" y="6178"/>
                      <a:pt x="21612" y="-21"/>
                      <a:pt x="13940"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12" name="íŝḻídè">
                <a:extLst>
                  <a:ext uri="{FF2B5EF4-FFF2-40B4-BE49-F238E27FC236}">
                    <a16:creationId xmlns:a16="http://schemas.microsoft.com/office/drawing/2014/main" id="{5456118D-14DB-F72E-EE8B-F6D4418B3492}"/>
                  </a:ext>
                </a:extLst>
              </p:cNvPr>
              <p:cNvSpPr/>
              <p:nvPr/>
            </p:nvSpPr>
            <p:spPr>
              <a:xfrm>
                <a:off x="2785717"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13" name="îŝ1îḋé">
                <a:extLst>
                  <a:ext uri="{FF2B5EF4-FFF2-40B4-BE49-F238E27FC236}">
                    <a16:creationId xmlns:a16="http://schemas.microsoft.com/office/drawing/2014/main" id="{BB893156-2E29-2593-122C-9277548D2326}"/>
                  </a:ext>
                </a:extLst>
              </p:cNvPr>
              <p:cNvSpPr/>
              <p:nvPr/>
            </p:nvSpPr>
            <p:spPr>
              <a:xfrm>
                <a:off x="2785717" y="6832893"/>
                <a:ext cx="30190" cy="18145"/>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14" name="îṥlîḓe">
                <a:extLst>
                  <a:ext uri="{FF2B5EF4-FFF2-40B4-BE49-F238E27FC236}">
                    <a16:creationId xmlns:a16="http://schemas.microsoft.com/office/drawing/2014/main" id="{30970B7E-0F87-ED5B-2721-F5361DD82234}"/>
                  </a:ext>
                </a:extLst>
              </p:cNvPr>
              <p:cNvSpPr/>
              <p:nvPr/>
            </p:nvSpPr>
            <p:spPr>
              <a:xfrm>
                <a:off x="2600088" y="6647333"/>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15" name="îSḻidê">
                <a:extLst>
                  <a:ext uri="{FF2B5EF4-FFF2-40B4-BE49-F238E27FC236}">
                    <a16:creationId xmlns:a16="http://schemas.microsoft.com/office/drawing/2014/main" id="{FA97C1E6-237C-4D07-754B-650C7CFA2E04}"/>
                  </a:ext>
                </a:extLst>
              </p:cNvPr>
              <p:cNvSpPr/>
              <p:nvPr/>
            </p:nvSpPr>
            <p:spPr>
              <a:xfrm>
                <a:off x="1857698"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6" name="îṥḻîde">
                <a:extLst>
                  <a:ext uri="{FF2B5EF4-FFF2-40B4-BE49-F238E27FC236}">
                    <a16:creationId xmlns:a16="http://schemas.microsoft.com/office/drawing/2014/main" id="{B974FCDE-0E87-E8E8-EEC5-43CD006D2BBB}"/>
                  </a:ext>
                </a:extLst>
              </p:cNvPr>
              <p:cNvSpPr/>
              <p:nvPr/>
            </p:nvSpPr>
            <p:spPr>
              <a:xfrm>
                <a:off x="1857698" y="6369160"/>
                <a:ext cx="30190" cy="30172"/>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17" name="ïṥ1iḑè">
                <a:extLst>
                  <a:ext uri="{FF2B5EF4-FFF2-40B4-BE49-F238E27FC236}">
                    <a16:creationId xmlns:a16="http://schemas.microsoft.com/office/drawing/2014/main" id="{2B7D8641-E8E5-2C7C-05B9-BE570EF5F1FE}"/>
                  </a:ext>
                </a:extLst>
              </p:cNvPr>
              <p:cNvSpPr/>
              <p:nvPr/>
            </p:nvSpPr>
            <p:spPr>
              <a:xfrm>
                <a:off x="1950491"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18" name="iśļiďe">
                <a:extLst>
                  <a:ext uri="{FF2B5EF4-FFF2-40B4-BE49-F238E27FC236}">
                    <a16:creationId xmlns:a16="http://schemas.microsoft.com/office/drawing/2014/main" id="{1623628D-4B24-6DB2-791E-95C9E58BF469}"/>
                  </a:ext>
                </a:extLst>
              </p:cNvPr>
              <p:cNvSpPr/>
              <p:nvPr/>
            </p:nvSpPr>
            <p:spPr>
              <a:xfrm>
                <a:off x="1857698"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19" name="îṣ1íḑé">
                <a:extLst>
                  <a:ext uri="{FF2B5EF4-FFF2-40B4-BE49-F238E27FC236}">
                    <a16:creationId xmlns:a16="http://schemas.microsoft.com/office/drawing/2014/main" id="{E02C2B0E-0509-E494-DD8C-81AF39C1D1E9}"/>
                  </a:ext>
                </a:extLst>
              </p:cNvPr>
              <p:cNvSpPr/>
              <p:nvPr/>
            </p:nvSpPr>
            <p:spPr>
              <a:xfrm>
                <a:off x="1950491" y="6740155"/>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20" name="îsľïdé">
                <a:extLst>
                  <a:ext uri="{FF2B5EF4-FFF2-40B4-BE49-F238E27FC236}">
                    <a16:creationId xmlns:a16="http://schemas.microsoft.com/office/drawing/2014/main" id="{8ED6F645-862C-79D6-3897-BCBFA6A43660}"/>
                  </a:ext>
                </a:extLst>
              </p:cNvPr>
              <p:cNvSpPr/>
              <p:nvPr/>
            </p:nvSpPr>
            <p:spPr>
              <a:xfrm>
                <a:off x="1857698" y="6554637"/>
                <a:ext cx="30190" cy="30172"/>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21" name="î$ḷiḑé">
                <a:extLst>
                  <a:ext uri="{FF2B5EF4-FFF2-40B4-BE49-F238E27FC236}">
                    <a16:creationId xmlns:a16="http://schemas.microsoft.com/office/drawing/2014/main" id="{03744137-59EF-25DE-8238-BA330764F98A}"/>
                  </a:ext>
                </a:extLst>
              </p:cNvPr>
              <p:cNvSpPr/>
              <p:nvPr/>
            </p:nvSpPr>
            <p:spPr>
              <a:xfrm>
                <a:off x="1950491" y="6369160"/>
                <a:ext cx="30190" cy="30172"/>
              </a:xfrm>
              <a:custGeom>
                <a:avLst/>
                <a:gdLst>
                  <a:gd name="connsiteX0" fmla="*/ 27786 w 27786"/>
                  <a:gd name="connsiteY0" fmla="*/ 13885 h 27769"/>
                  <a:gd name="connsiteX1" fmla="*/ 13893 w 27786"/>
                  <a:gd name="connsiteY1" fmla="*/ 27769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69"/>
                      <a:pt x="13893" y="27769"/>
                    </a:cubicBezTo>
                    <a:cubicBezTo>
                      <a:pt x="6220" y="27769"/>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22" name="íşļiḓê">
                <a:extLst>
                  <a:ext uri="{FF2B5EF4-FFF2-40B4-BE49-F238E27FC236}">
                    <a16:creationId xmlns:a16="http://schemas.microsoft.com/office/drawing/2014/main" id="{789E6A3F-0030-5819-517E-6ED775038DE6}"/>
                  </a:ext>
                </a:extLst>
              </p:cNvPr>
              <p:cNvSpPr/>
              <p:nvPr/>
            </p:nvSpPr>
            <p:spPr>
              <a:xfrm>
                <a:off x="1950659" y="6647334"/>
                <a:ext cx="30274" cy="30255"/>
              </a:xfrm>
              <a:custGeom>
                <a:avLst/>
                <a:gdLst>
                  <a:gd name="connsiteX0" fmla="*/ 13862 w 27863"/>
                  <a:gd name="connsiteY0" fmla="*/ 27846 h 27846"/>
                  <a:gd name="connsiteX1" fmla="*/ 27947 w 27863"/>
                  <a:gd name="connsiteY1" fmla="*/ 14078 h 27846"/>
                  <a:gd name="connsiteX2" fmla="*/ 14171 w 27863"/>
                  <a:gd name="connsiteY2" fmla="*/ 1 h 27846"/>
                  <a:gd name="connsiteX3" fmla="*/ 86 w 27863"/>
                  <a:gd name="connsiteY3" fmla="*/ 13769 h 27846"/>
                  <a:gd name="connsiteX4" fmla="*/ 85 w 27863"/>
                  <a:gd name="connsiteY4" fmla="*/ 13923 h 27846"/>
                  <a:gd name="connsiteX5" fmla="*/ 13862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862" y="27846"/>
                    </a:moveTo>
                    <a:cubicBezTo>
                      <a:pt x="21556" y="27931"/>
                      <a:pt x="27862" y="21767"/>
                      <a:pt x="27947" y="14078"/>
                    </a:cubicBezTo>
                    <a:cubicBezTo>
                      <a:pt x="28033" y="6388"/>
                      <a:pt x="21865" y="86"/>
                      <a:pt x="14171" y="1"/>
                    </a:cubicBezTo>
                    <a:cubicBezTo>
                      <a:pt x="6477" y="-84"/>
                      <a:pt x="171" y="6080"/>
                      <a:pt x="86" y="13769"/>
                    </a:cubicBezTo>
                    <a:cubicBezTo>
                      <a:pt x="85" y="13821"/>
                      <a:pt x="85" y="13871"/>
                      <a:pt x="85" y="13923"/>
                    </a:cubicBezTo>
                    <a:cubicBezTo>
                      <a:pt x="63" y="21561"/>
                      <a:pt x="6220" y="27783"/>
                      <a:pt x="13862" y="27846"/>
                    </a:cubicBezTo>
                    <a:close/>
                  </a:path>
                </a:pathLst>
              </a:custGeom>
              <a:solidFill>
                <a:srgbClr val="000000"/>
              </a:solidFill>
              <a:ln w="3859" cap="flat">
                <a:noFill/>
                <a:prstDash val="solid"/>
                <a:miter/>
              </a:ln>
            </p:spPr>
            <p:txBody>
              <a:bodyPr rtlCol="0" anchor="ctr"/>
              <a:lstStyle/>
              <a:p>
                <a:endParaRPr lang="zh-CN" altLang="en-US"/>
              </a:p>
            </p:txBody>
          </p:sp>
          <p:sp>
            <p:nvSpPr>
              <p:cNvPr id="123" name="îṡḻïḑè">
                <a:extLst>
                  <a:ext uri="{FF2B5EF4-FFF2-40B4-BE49-F238E27FC236}">
                    <a16:creationId xmlns:a16="http://schemas.microsoft.com/office/drawing/2014/main" id="{ECF34483-D0CB-0910-0D93-F06393A24170}"/>
                  </a:ext>
                </a:extLst>
              </p:cNvPr>
              <p:cNvSpPr/>
              <p:nvPr/>
            </p:nvSpPr>
            <p:spPr>
              <a:xfrm>
                <a:off x="1950491" y="6276422"/>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24" name="íṩ1ïḑè">
                <a:extLst>
                  <a:ext uri="{FF2B5EF4-FFF2-40B4-BE49-F238E27FC236}">
                    <a16:creationId xmlns:a16="http://schemas.microsoft.com/office/drawing/2014/main" id="{A76F206B-EB76-D4C2-DC9B-145A1E2F9F65}"/>
                  </a:ext>
                </a:extLst>
              </p:cNvPr>
              <p:cNvSpPr/>
              <p:nvPr/>
            </p:nvSpPr>
            <p:spPr>
              <a:xfrm>
                <a:off x="1857698" y="6740155"/>
                <a:ext cx="30190" cy="30172"/>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5" name="îśḻídê">
                <a:extLst>
                  <a:ext uri="{FF2B5EF4-FFF2-40B4-BE49-F238E27FC236}">
                    <a16:creationId xmlns:a16="http://schemas.microsoft.com/office/drawing/2014/main" id="{BBB1BCF0-5DAE-FB47-BD8E-E98C8F619A6B}"/>
                  </a:ext>
                </a:extLst>
              </p:cNvPr>
              <p:cNvSpPr/>
              <p:nvPr/>
            </p:nvSpPr>
            <p:spPr>
              <a:xfrm>
                <a:off x="1950491" y="6461856"/>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26" name="ïşľíḑè">
                <a:extLst>
                  <a:ext uri="{FF2B5EF4-FFF2-40B4-BE49-F238E27FC236}">
                    <a16:creationId xmlns:a16="http://schemas.microsoft.com/office/drawing/2014/main" id="{0D4A0DCA-DF24-89E7-5887-A29BE6880865}"/>
                  </a:ext>
                </a:extLst>
              </p:cNvPr>
              <p:cNvSpPr/>
              <p:nvPr/>
            </p:nvSpPr>
            <p:spPr>
              <a:xfrm>
                <a:off x="2321708"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27" name="ïSļiḓê">
                <a:extLst>
                  <a:ext uri="{FF2B5EF4-FFF2-40B4-BE49-F238E27FC236}">
                    <a16:creationId xmlns:a16="http://schemas.microsoft.com/office/drawing/2014/main" id="{9DAD0C7E-9FDF-EFF0-5411-C6FC449AEB7A}"/>
                  </a:ext>
                </a:extLst>
              </p:cNvPr>
              <p:cNvSpPr/>
              <p:nvPr/>
            </p:nvSpPr>
            <p:spPr>
              <a:xfrm>
                <a:off x="1672110" y="6740155"/>
                <a:ext cx="30190" cy="30172"/>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28" name="íṥḻíďe">
                <a:extLst>
                  <a:ext uri="{FF2B5EF4-FFF2-40B4-BE49-F238E27FC236}">
                    <a16:creationId xmlns:a16="http://schemas.microsoft.com/office/drawing/2014/main" id="{F9F4C301-312C-080F-7B4C-31238AE0BCA6}"/>
                  </a:ext>
                </a:extLst>
              </p:cNvPr>
              <p:cNvSpPr/>
              <p:nvPr/>
            </p:nvSpPr>
            <p:spPr>
              <a:xfrm>
                <a:off x="1672110" y="6832893"/>
                <a:ext cx="30191" cy="18145"/>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29" name="îṧļïḑé">
                <a:extLst>
                  <a:ext uri="{FF2B5EF4-FFF2-40B4-BE49-F238E27FC236}">
                    <a16:creationId xmlns:a16="http://schemas.microsoft.com/office/drawing/2014/main" id="{F8EFE5D2-4BF3-A817-F900-B9358418D47F}"/>
                  </a:ext>
                </a:extLst>
              </p:cNvPr>
              <p:cNvSpPr/>
              <p:nvPr/>
            </p:nvSpPr>
            <p:spPr>
              <a:xfrm>
                <a:off x="1857865"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30" name="îŝḷíḍè">
                <a:extLst>
                  <a:ext uri="{FF2B5EF4-FFF2-40B4-BE49-F238E27FC236}">
                    <a16:creationId xmlns:a16="http://schemas.microsoft.com/office/drawing/2014/main" id="{3103FE0D-905E-6D95-3997-2B1BD7DC60E3}"/>
                  </a:ext>
                </a:extLst>
              </p:cNvPr>
              <p:cNvSpPr/>
              <p:nvPr/>
            </p:nvSpPr>
            <p:spPr>
              <a:xfrm>
                <a:off x="1672110"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1" name="îSḻîḋé">
                <a:extLst>
                  <a:ext uri="{FF2B5EF4-FFF2-40B4-BE49-F238E27FC236}">
                    <a16:creationId xmlns:a16="http://schemas.microsoft.com/office/drawing/2014/main" id="{79F8BDD7-E734-EDD1-6A2D-8576D1DAD759}"/>
                  </a:ext>
                </a:extLst>
              </p:cNvPr>
              <p:cNvSpPr/>
              <p:nvPr/>
            </p:nvSpPr>
            <p:spPr>
              <a:xfrm>
                <a:off x="1672110" y="6554637"/>
                <a:ext cx="30190" cy="30172"/>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32" name="ísḷîdè">
                <a:extLst>
                  <a:ext uri="{FF2B5EF4-FFF2-40B4-BE49-F238E27FC236}">
                    <a16:creationId xmlns:a16="http://schemas.microsoft.com/office/drawing/2014/main" id="{601634AF-9FBE-0C78-6C40-C6BFF3809A32}"/>
                  </a:ext>
                </a:extLst>
              </p:cNvPr>
              <p:cNvSpPr/>
              <p:nvPr/>
            </p:nvSpPr>
            <p:spPr>
              <a:xfrm>
                <a:off x="1584559" y="6740155"/>
                <a:ext cx="24949" cy="30150"/>
              </a:xfrm>
              <a:custGeom>
                <a:avLst/>
                <a:gdLst>
                  <a:gd name="connsiteX0" fmla="*/ 23047 w 22962"/>
                  <a:gd name="connsiteY0" fmla="*/ 13885 h 27749"/>
                  <a:gd name="connsiteX1" fmla="*/ 9154 w 22962"/>
                  <a:gd name="connsiteY1" fmla="*/ 0 h 27749"/>
                  <a:gd name="connsiteX2" fmla="*/ 6144 w 22962"/>
                  <a:gd name="connsiteY2" fmla="*/ 347 h 27749"/>
                  <a:gd name="connsiteX3" fmla="*/ 85 w 22962"/>
                  <a:gd name="connsiteY3" fmla="*/ 24337 h 27749"/>
                  <a:gd name="connsiteX4" fmla="*/ 19633 w 22962"/>
                  <a:gd name="connsiteY4" fmla="*/ 23005 h 27749"/>
                  <a:gd name="connsiteX5" fmla="*/ 23047 w 22962"/>
                  <a:gd name="connsiteY5" fmla="*/ 13885 h 2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2" h="27749">
                    <a:moveTo>
                      <a:pt x="23047" y="13885"/>
                    </a:moveTo>
                    <a:cubicBezTo>
                      <a:pt x="23047" y="6216"/>
                      <a:pt x="16827" y="0"/>
                      <a:pt x="9154" y="0"/>
                    </a:cubicBezTo>
                    <a:cubicBezTo>
                      <a:pt x="8140" y="-3"/>
                      <a:pt x="7130" y="113"/>
                      <a:pt x="6144" y="347"/>
                    </a:cubicBezTo>
                    <a:cubicBezTo>
                      <a:pt x="4021" y="8292"/>
                      <a:pt x="1976" y="16276"/>
                      <a:pt x="85" y="24337"/>
                    </a:cubicBezTo>
                    <a:cubicBezTo>
                      <a:pt x="5851" y="29364"/>
                      <a:pt x="14603" y="28768"/>
                      <a:pt x="19633" y="23005"/>
                    </a:cubicBezTo>
                    <a:cubicBezTo>
                      <a:pt x="21838" y="20479"/>
                      <a:pt x="23051" y="17238"/>
                      <a:pt x="23047" y="13885"/>
                    </a:cubicBezTo>
                    <a:close/>
                  </a:path>
                </a:pathLst>
              </a:custGeom>
              <a:solidFill>
                <a:srgbClr val="000000"/>
              </a:solidFill>
              <a:ln w="3859" cap="flat">
                <a:noFill/>
                <a:prstDash val="solid"/>
                <a:miter/>
              </a:ln>
            </p:spPr>
            <p:txBody>
              <a:bodyPr rtlCol="0" anchor="ctr"/>
              <a:lstStyle/>
              <a:p>
                <a:endParaRPr lang="zh-CN" altLang="en-US"/>
              </a:p>
            </p:txBody>
          </p:sp>
          <p:sp>
            <p:nvSpPr>
              <p:cNvPr id="133" name="ïṡḷiḍê">
                <a:extLst>
                  <a:ext uri="{FF2B5EF4-FFF2-40B4-BE49-F238E27FC236}">
                    <a16:creationId xmlns:a16="http://schemas.microsoft.com/office/drawing/2014/main" id="{86EF342D-68AF-C459-08F4-A517B6023216}"/>
                  </a:ext>
                </a:extLst>
              </p:cNvPr>
              <p:cNvSpPr/>
              <p:nvPr/>
            </p:nvSpPr>
            <p:spPr>
              <a:xfrm>
                <a:off x="1579316" y="6832893"/>
                <a:ext cx="30191" cy="18145"/>
              </a:xfrm>
              <a:custGeom>
                <a:avLst/>
                <a:gdLst>
                  <a:gd name="connsiteX0" fmla="*/ 27601 w 27787"/>
                  <a:gd name="connsiteY0" fmla="*/ 16700 h 16700"/>
                  <a:gd name="connsiteX1" fmla="*/ 27872 w 27787"/>
                  <a:gd name="connsiteY1" fmla="*/ 13885 h 16700"/>
                  <a:gd name="connsiteX2" fmla="*/ 13978 w 27787"/>
                  <a:gd name="connsiteY2" fmla="*/ 0 h 16700"/>
                  <a:gd name="connsiteX3" fmla="*/ 85 w 27787"/>
                  <a:gd name="connsiteY3" fmla="*/ 13885 h 16700"/>
                  <a:gd name="connsiteX4" fmla="*/ 356 w 27787"/>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7" h="16700">
                    <a:moveTo>
                      <a:pt x="27601" y="16700"/>
                    </a:moveTo>
                    <a:cubicBezTo>
                      <a:pt x="27789" y="15774"/>
                      <a:pt x="27879" y="14830"/>
                      <a:pt x="27872" y="13885"/>
                    </a:cubicBezTo>
                    <a:cubicBezTo>
                      <a:pt x="27872" y="6216"/>
                      <a:pt x="21651" y="0"/>
                      <a:pt x="13978" y="0"/>
                    </a:cubicBezTo>
                    <a:cubicBezTo>
                      <a:pt x="6306"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34" name="íṡľîḑè">
                <a:extLst>
                  <a:ext uri="{FF2B5EF4-FFF2-40B4-BE49-F238E27FC236}">
                    <a16:creationId xmlns:a16="http://schemas.microsoft.com/office/drawing/2014/main" id="{516081BD-EAD7-3915-EE18-02C6D7EA4EBF}"/>
                  </a:ext>
                </a:extLst>
              </p:cNvPr>
              <p:cNvSpPr/>
              <p:nvPr/>
            </p:nvSpPr>
            <p:spPr>
              <a:xfrm>
                <a:off x="2043285" y="6833647"/>
                <a:ext cx="30232" cy="17391"/>
              </a:xfrm>
              <a:custGeom>
                <a:avLst/>
                <a:gdLst>
                  <a:gd name="connsiteX0" fmla="*/ 27639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94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39" y="16007"/>
                    </a:moveTo>
                    <a:cubicBezTo>
                      <a:pt x="27808" y="15077"/>
                      <a:pt x="27898" y="14136"/>
                      <a:pt x="27910" y="13191"/>
                    </a:cubicBezTo>
                    <a:cubicBezTo>
                      <a:pt x="27505" y="5512"/>
                      <a:pt x="20948" y="-385"/>
                      <a:pt x="13264" y="20"/>
                    </a:cubicBezTo>
                    <a:cubicBezTo>
                      <a:pt x="6147" y="394"/>
                      <a:pt x="460" y="6078"/>
                      <a:pt x="85" y="13191"/>
                    </a:cubicBezTo>
                    <a:cubicBezTo>
                      <a:pt x="90" y="14138"/>
                      <a:pt x="194" y="15081"/>
                      <a:pt x="394" y="16007"/>
                    </a:cubicBezTo>
                    <a:close/>
                  </a:path>
                </a:pathLst>
              </a:custGeom>
              <a:solidFill>
                <a:srgbClr val="000000"/>
              </a:solidFill>
              <a:ln w="3859" cap="flat">
                <a:noFill/>
                <a:prstDash val="solid"/>
                <a:miter/>
              </a:ln>
            </p:spPr>
            <p:txBody>
              <a:bodyPr rtlCol="0" anchor="ctr"/>
              <a:lstStyle/>
              <a:p>
                <a:endParaRPr lang="zh-CN" altLang="en-US"/>
              </a:p>
            </p:txBody>
          </p:sp>
          <p:sp>
            <p:nvSpPr>
              <p:cNvPr id="135" name="íṧľïḓê">
                <a:extLst>
                  <a:ext uri="{FF2B5EF4-FFF2-40B4-BE49-F238E27FC236}">
                    <a16:creationId xmlns:a16="http://schemas.microsoft.com/office/drawing/2014/main" id="{E90CB1AF-23AB-B4DF-1303-9DE02824D55D}"/>
                  </a:ext>
                </a:extLst>
              </p:cNvPr>
              <p:cNvSpPr/>
              <p:nvPr/>
            </p:nvSpPr>
            <p:spPr>
              <a:xfrm>
                <a:off x="1764904"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6" name="îṥļíḍé">
                <a:extLst>
                  <a:ext uri="{FF2B5EF4-FFF2-40B4-BE49-F238E27FC236}">
                    <a16:creationId xmlns:a16="http://schemas.microsoft.com/office/drawing/2014/main" id="{67917576-35C6-CA70-4A98-86F50BC2B44B}"/>
                  </a:ext>
                </a:extLst>
              </p:cNvPr>
              <p:cNvSpPr/>
              <p:nvPr/>
            </p:nvSpPr>
            <p:spPr>
              <a:xfrm>
                <a:off x="1764904"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7" name="iŝliďé">
                <a:extLst>
                  <a:ext uri="{FF2B5EF4-FFF2-40B4-BE49-F238E27FC236}">
                    <a16:creationId xmlns:a16="http://schemas.microsoft.com/office/drawing/2014/main" id="{E189FD30-2C8F-23FB-09F3-F2373345887A}"/>
                  </a:ext>
                </a:extLst>
              </p:cNvPr>
              <p:cNvSpPr/>
              <p:nvPr/>
            </p:nvSpPr>
            <p:spPr>
              <a:xfrm>
                <a:off x="1764904" y="6740155"/>
                <a:ext cx="30190" cy="30172"/>
              </a:xfrm>
              <a:custGeom>
                <a:avLst/>
                <a:gdLst>
                  <a:gd name="connsiteX0" fmla="*/ 13978 w 27786"/>
                  <a:gd name="connsiteY0" fmla="*/ 27769 h 27769"/>
                  <a:gd name="connsiteX1" fmla="*/ 27871 w 27786"/>
                  <a:gd name="connsiteY1" fmla="*/ 13885 h 27769"/>
                  <a:gd name="connsiteX2" fmla="*/ 13978 w 27786"/>
                  <a:gd name="connsiteY2" fmla="*/ 0 h 27769"/>
                  <a:gd name="connsiteX3" fmla="*/ 85 w 27786"/>
                  <a:gd name="connsiteY3" fmla="*/ 13885 h 27769"/>
                  <a:gd name="connsiteX4" fmla="*/ 13978 w 27786"/>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38" name="ísḷide">
                <a:extLst>
                  <a:ext uri="{FF2B5EF4-FFF2-40B4-BE49-F238E27FC236}">
                    <a16:creationId xmlns:a16="http://schemas.microsoft.com/office/drawing/2014/main" id="{44F4975E-7830-1EED-3D6E-FEBE1B64D918}"/>
                  </a:ext>
                </a:extLst>
              </p:cNvPr>
              <p:cNvSpPr/>
              <p:nvPr/>
            </p:nvSpPr>
            <p:spPr>
              <a:xfrm>
                <a:off x="1764904"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70"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39" name="ïṡlîḓe">
                <a:extLst>
                  <a:ext uri="{FF2B5EF4-FFF2-40B4-BE49-F238E27FC236}">
                    <a16:creationId xmlns:a16="http://schemas.microsoft.com/office/drawing/2014/main" id="{6798A5FB-4B80-F23E-717B-F4758895C189}"/>
                  </a:ext>
                </a:extLst>
              </p:cNvPr>
              <p:cNvSpPr/>
              <p:nvPr/>
            </p:nvSpPr>
            <p:spPr>
              <a:xfrm>
                <a:off x="1764904"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7"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40" name="ïşļîḋè">
                <a:extLst>
                  <a:ext uri="{FF2B5EF4-FFF2-40B4-BE49-F238E27FC236}">
                    <a16:creationId xmlns:a16="http://schemas.microsoft.com/office/drawing/2014/main" id="{274B93D4-D97B-E687-EBED-A62FB4C68B42}"/>
                  </a:ext>
                </a:extLst>
              </p:cNvPr>
              <p:cNvSpPr/>
              <p:nvPr/>
            </p:nvSpPr>
            <p:spPr>
              <a:xfrm>
                <a:off x="1950491" y="6554637"/>
                <a:ext cx="30190" cy="30172"/>
              </a:xfrm>
              <a:custGeom>
                <a:avLst/>
                <a:gdLst>
                  <a:gd name="connsiteX0" fmla="*/ 27786 w 27786"/>
                  <a:gd name="connsiteY0" fmla="*/ 13885 h 27769"/>
                  <a:gd name="connsiteX1" fmla="*/ 13893 w 27786"/>
                  <a:gd name="connsiteY1" fmla="*/ 27770 h 27769"/>
                  <a:gd name="connsiteX2" fmla="*/ 0 w 27786"/>
                  <a:gd name="connsiteY2" fmla="*/ 13885 h 27769"/>
                  <a:gd name="connsiteX3" fmla="*/ 13893 w 27786"/>
                  <a:gd name="connsiteY3" fmla="*/ 0 h 27769"/>
                  <a:gd name="connsiteX4" fmla="*/ 27786 w 27786"/>
                  <a:gd name="connsiteY4" fmla="*/ 13885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69">
                    <a:moveTo>
                      <a:pt x="27786" y="13885"/>
                    </a:moveTo>
                    <a:cubicBezTo>
                      <a:pt x="27786" y="21553"/>
                      <a:pt x="21566" y="27770"/>
                      <a:pt x="13893" y="27770"/>
                    </a:cubicBezTo>
                    <a:cubicBezTo>
                      <a:pt x="6220" y="27770"/>
                      <a:pt x="0" y="21553"/>
                      <a:pt x="0" y="13885"/>
                    </a:cubicBezTo>
                    <a:cubicBezTo>
                      <a:pt x="0" y="6216"/>
                      <a:pt x="6220" y="0"/>
                      <a:pt x="13893" y="0"/>
                    </a:cubicBezTo>
                    <a:cubicBezTo>
                      <a:pt x="21566" y="0"/>
                      <a:pt x="27786" y="6216"/>
                      <a:pt x="27786" y="13885"/>
                    </a:cubicBezTo>
                    <a:close/>
                  </a:path>
                </a:pathLst>
              </a:custGeom>
              <a:solidFill>
                <a:srgbClr val="000000"/>
              </a:solidFill>
              <a:ln w="3859" cap="flat">
                <a:noFill/>
                <a:prstDash val="solid"/>
                <a:miter/>
              </a:ln>
            </p:spPr>
            <p:txBody>
              <a:bodyPr rtlCol="0" anchor="ctr"/>
              <a:lstStyle/>
              <a:p>
                <a:endParaRPr lang="zh-CN" altLang="en-US"/>
              </a:p>
            </p:txBody>
          </p:sp>
          <p:sp>
            <p:nvSpPr>
              <p:cNvPr id="141" name="íṥlïďè">
                <a:extLst>
                  <a:ext uri="{FF2B5EF4-FFF2-40B4-BE49-F238E27FC236}">
                    <a16:creationId xmlns:a16="http://schemas.microsoft.com/office/drawing/2014/main" id="{43803240-38CB-F3DB-05F9-50747ABD80A3}"/>
                  </a:ext>
                </a:extLst>
              </p:cNvPr>
              <p:cNvSpPr/>
              <p:nvPr/>
            </p:nvSpPr>
            <p:spPr>
              <a:xfrm>
                <a:off x="2229081"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2" name="ïṩ1iḋé">
                <a:extLst>
                  <a:ext uri="{FF2B5EF4-FFF2-40B4-BE49-F238E27FC236}">
                    <a16:creationId xmlns:a16="http://schemas.microsoft.com/office/drawing/2014/main" id="{C10ED43F-7C0E-10C7-93D7-52790866AD85}"/>
                  </a:ext>
                </a:extLst>
              </p:cNvPr>
              <p:cNvSpPr/>
              <p:nvPr/>
            </p:nvSpPr>
            <p:spPr>
              <a:xfrm>
                <a:off x="2229081"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3" name="îśľîḋè">
                <a:extLst>
                  <a:ext uri="{FF2B5EF4-FFF2-40B4-BE49-F238E27FC236}">
                    <a16:creationId xmlns:a16="http://schemas.microsoft.com/office/drawing/2014/main" id="{6FAAE18C-37A6-F074-19B1-45DAE17AF4D6}"/>
                  </a:ext>
                </a:extLst>
              </p:cNvPr>
              <p:cNvSpPr/>
              <p:nvPr/>
            </p:nvSpPr>
            <p:spPr>
              <a:xfrm>
                <a:off x="2136118" y="6188921"/>
                <a:ext cx="30358" cy="25144"/>
              </a:xfrm>
              <a:custGeom>
                <a:avLst/>
                <a:gdLst>
                  <a:gd name="connsiteX0" fmla="*/ 13980 w 27940"/>
                  <a:gd name="connsiteY0" fmla="*/ 23141 h 23142"/>
                  <a:gd name="connsiteX1" fmla="*/ 28024 w 27940"/>
                  <a:gd name="connsiteY1" fmla="*/ 9487 h 23142"/>
                  <a:gd name="connsiteX2" fmla="*/ 24438 w 27940"/>
                  <a:gd name="connsiteY2" fmla="*/ 0 h 23142"/>
                  <a:gd name="connsiteX3" fmla="*/ 434 w 27940"/>
                  <a:gd name="connsiteY3" fmla="*/ 6055 h 23142"/>
                  <a:gd name="connsiteX4" fmla="*/ 86 w 27940"/>
                  <a:gd name="connsiteY4" fmla="*/ 9064 h 23142"/>
                  <a:gd name="connsiteX5" fmla="*/ 13785 w 27940"/>
                  <a:gd name="connsiteY5" fmla="*/ 23140 h 23142"/>
                  <a:gd name="connsiteX6" fmla="*/ 13980 w 27940"/>
                  <a:gd name="connsiteY6" fmla="*/ 23142 h 2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 h="23142">
                    <a:moveTo>
                      <a:pt x="13980" y="23141"/>
                    </a:moveTo>
                    <a:cubicBezTo>
                      <a:pt x="21631" y="23247"/>
                      <a:pt x="27918" y="17134"/>
                      <a:pt x="28024" y="9487"/>
                    </a:cubicBezTo>
                    <a:cubicBezTo>
                      <a:pt x="28072" y="5985"/>
                      <a:pt x="26791" y="2596"/>
                      <a:pt x="24438" y="0"/>
                    </a:cubicBezTo>
                    <a:cubicBezTo>
                      <a:pt x="16372" y="1890"/>
                      <a:pt x="8384" y="3857"/>
                      <a:pt x="434" y="6055"/>
                    </a:cubicBezTo>
                    <a:cubicBezTo>
                      <a:pt x="200" y="7041"/>
                      <a:pt x="83" y="8051"/>
                      <a:pt x="86" y="9064"/>
                    </a:cubicBezTo>
                    <a:cubicBezTo>
                      <a:pt x="-20" y="16731"/>
                      <a:pt x="6113" y="23034"/>
                      <a:pt x="13785" y="23140"/>
                    </a:cubicBezTo>
                    <a:cubicBezTo>
                      <a:pt x="13850" y="23141"/>
                      <a:pt x="13915" y="23142"/>
                      <a:pt x="13980" y="23142"/>
                    </a:cubicBezTo>
                    <a:close/>
                  </a:path>
                </a:pathLst>
              </a:custGeom>
              <a:solidFill>
                <a:srgbClr val="000000"/>
              </a:solidFill>
              <a:ln w="3859" cap="flat">
                <a:noFill/>
                <a:prstDash val="solid"/>
                <a:miter/>
              </a:ln>
            </p:spPr>
            <p:txBody>
              <a:bodyPr rtlCol="0" anchor="ctr"/>
              <a:lstStyle/>
              <a:p>
                <a:endParaRPr lang="zh-CN" altLang="en-US"/>
              </a:p>
            </p:txBody>
          </p:sp>
          <p:sp>
            <p:nvSpPr>
              <p:cNvPr id="144" name="îśļídè">
                <a:extLst>
                  <a:ext uri="{FF2B5EF4-FFF2-40B4-BE49-F238E27FC236}">
                    <a16:creationId xmlns:a16="http://schemas.microsoft.com/office/drawing/2014/main" id="{883512A1-2F53-92AD-DB24-4B794E447906}"/>
                  </a:ext>
                </a:extLst>
              </p:cNvPr>
              <p:cNvSpPr/>
              <p:nvPr/>
            </p:nvSpPr>
            <p:spPr>
              <a:xfrm>
                <a:off x="2229081"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5" name="îšḷîḍè">
                <a:extLst>
                  <a:ext uri="{FF2B5EF4-FFF2-40B4-BE49-F238E27FC236}">
                    <a16:creationId xmlns:a16="http://schemas.microsoft.com/office/drawing/2014/main" id="{4D4FD37E-764B-2A7A-A5EC-B1F847931FF3}"/>
                  </a:ext>
                </a:extLst>
              </p:cNvPr>
              <p:cNvSpPr/>
              <p:nvPr/>
            </p:nvSpPr>
            <p:spPr>
              <a:xfrm>
                <a:off x="2229081"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6" name="iṩľïďè">
                <a:extLst>
                  <a:ext uri="{FF2B5EF4-FFF2-40B4-BE49-F238E27FC236}">
                    <a16:creationId xmlns:a16="http://schemas.microsoft.com/office/drawing/2014/main" id="{8DD3E13E-3BBF-D0AB-C543-34FB2ABAA332}"/>
                  </a:ext>
                </a:extLst>
              </p:cNvPr>
              <p:cNvSpPr/>
              <p:nvPr/>
            </p:nvSpPr>
            <p:spPr>
              <a:xfrm>
                <a:off x="2228913" y="6832893"/>
                <a:ext cx="30190" cy="18145"/>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47" name="íṣlíḋé">
                <a:extLst>
                  <a:ext uri="{FF2B5EF4-FFF2-40B4-BE49-F238E27FC236}">
                    <a16:creationId xmlns:a16="http://schemas.microsoft.com/office/drawing/2014/main" id="{0C20C2A5-B614-4B95-0BE2-557968D89EB7}"/>
                  </a:ext>
                </a:extLst>
              </p:cNvPr>
              <p:cNvSpPr/>
              <p:nvPr/>
            </p:nvSpPr>
            <p:spPr>
              <a:xfrm>
                <a:off x="2229081"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48" name="iŝlîdé">
                <a:extLst>
                  <a:ext uri="{FF2B5EF4-FFF2-40B4-BE49-F238E27FC236}">
                    <a16:creationId xmlns:a16="http://schemas.microsoft.com/office/drawing/2014/main" id="{7239AA81-741F-A1AF-0F73-63A47CB62B32}"/>
                  </a:ext>
                </a:extLst>
              </p:cNvPr>
              <p:cNvSpPr/>
              <p:nvPr/>
            </p:nvSpPr>
            <p:spPr>
              <a:xfrm>
                <a:off x="2321708"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106" y="21544"/>
                      <a:pt x="6314" y="27748"/>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49" name="î$ḷide">
                <a:extLst>
                  <a:ext uri="{FF2B5EF4-FFF2-40B4-BE49-F238E27FC236}">
                    <a16:creationId xmlns:a16="http://schemas.microsoft.com/office/drawing/2014/main" id="{DD889A95-3194-E6EA-53F1-D069A65339FC}"/>
                  </a:ext>
                </a:extLst>
              </p:cNvPr>
              <p:cNvSpPr/>
              <p:nvPr/>
            </p:nvSpPr>
            <p:spPr>
              <a:xfrm>
                <a:off x="2321708"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106" y="21622"/>
                      <a:pt x="6314"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50" name="ïSļïḋe">
                <a:extLst>
                  <a:ext uri="{FF2B5EF4-FFF2-40B4-BE49-F238E27FC236}">
                    <a16:creationId xmlns:a16="http://schemas.microsoft.com/office/drawing/2014/main" id="{A8EB9B74-7351-EB5A-46E8-DF8D6854D287}"/>
                  </a:ext>
                </a:extLst>
              </p:cNvPr>
              <p:cNvSpPr/>
              <p:nvPr/>
            </p:nvSpPr>
            <p:spPr>
              <a:xfrm>
                <a:off x="2229081" y="6183808"/>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6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0"/>
                      <a:pt x="85" y="13936"/>
                      <a:pt x="85" y="13962"/>
                    </a:cubicBezTo>
                    <a:cubicBezTo>
                      <a:pt x="85" y="21630"/>
                      <a:pt x="6305" y="27846"/>
                      <a:pt x="13978" y="27846"/>
                    </a:cubicBezTo>
                    <a:close/>
                  </a:path>
                </a:pathLst>
              </a:custGeom>
              <a:solidFill>
                <a:srgbClr val="000000"/>
              </a:solidFill>
              <a:ln w="3859" cap="flat">
                <a:noFill/>
                <a:prstDash val="solid"/>
                <a:miter/>
              </a:ln>
            </p:spPr>
            <p:txBody>
              <a:bodyPr rtlCol="0" anchor="ctr"/>
              <a:lstStyle/>
              <a:p>
                <a:endParaRPr lang="zh-CN" altLang="en-US"/>
              </a:p>
            </p:txBody>
          </p:sp>
          <p:sp>
            <p:nvSpPr>
              <p:cNvPr id="151" name="ïś1îďé">
                <a:extLst>
                  <a:ext uri="{FF2B5EF4-FFF2-40B4-BE49-F238E27FC236}">
                    <a16:creationId xmlns:a16="http://schemas.microsoft.com/office/drawing/2014/main" id="{3B2919F2-B89F-3A09-1351-33AF32021072}"/>
                  </a:ext>
                </a:extLst>
              </p:cNvPr>
              <p:cNvSpPr/>
              <p:nvPr/>
            </p:nvSpPr>
            <p:spPr>
              <a:xfrm>
                <a:off x="2229081"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52" name="íšľiḋé">
                <a:extLst>
                  <a:ext uri="{FF2B5EF4-FFF2-40B4-BE49-F238E27FC236}">
                    <a16:creationId xmlns:a16="http://schemas.microsoft.com/office/drawing/2014/main" id="{FE35B7CA-DAD8-A2C5-5F06-00D719A78C58}"/>
                  </a:ext>
                </a:extLst>
              </p:cNvPr>
              <p:cNvSpPr/>
              <p:nvPr/>
            </p:nvSpPr>
            <p:spPr>
              <a:xfrm>
                <a:off x="2043285" y="6740155"/>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69 h 27769"/>
                  <a:gd name="connsiteX5" fmla="*/ 14017 w 27786"/>
                  <a:gd name="connsiteY5" fmla="*/ 27769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4"/>
                      <a:pt x="27871" y="13846"/>
                    </a:cubicBezTo>
                    <a:cubicBezTo>
                      <a:pt x="27850" y="6178"/>
                      <a:pt x="21612" y="-21"/>
                      <a:pt x="13939" y="0"/>
                    </a:cubicBezTo>
                    <a:cubicBezTo>
                      <a:pt x="6282" y="21"/>
                      <a:pt x="85" y="6231"/>
                      <a:pt x="85" y="13885"/>
                    </a:cubicBezTo>
                    <a:cubicBezTo>
                      <a:pt x="85" y="21553"/>
                      <a:pt x="6305" y="27769"/>
                      <a:pt x="13978" y="27769"/>
                    </a:cubicBezTo>
                    <a:cubicBezTo>
                      <a:pt x="13991" y="27769"/>
                      <a:pt x="14004" y="27769"/>
                      <a:pt x="14017" y="27769"/>
                    </a:cubicBezTo>
                    <a:close/>
                  </a:path>
                </a:pathLst>
              </a:custGeom>
              <a:solidFill>
                <a:srgbClr val="000000"/>
              </a:solidFill>
              <a:ln w="3859" cap="flat">
                <a:noFill/>
                <a:prstDash val="solid"/>
                <a:miter/>
              </a:ln>
            </p:spPr>
            <p:txBody>
              <a:bodyPr rtlCol="0" anchor="ctr"/>
              <a:lstStyle/>
              <a:p>
                <a:endParaRPr lang="zh-CN" altLang="en-US"/>
              </a:p>
            </p:txBody>
          </p:sp>
          <p:sp>
            <p:nvSpPr>
              <p:cNvPr id="153" name="i$1ïḋè">
                <a:extLst>
                  <a:ext uri="{FF2B5EF4-FFF2-40B4-BE49-F238E27FC236}">
                    <a16:creationId xmlns:a16="http://schemas.microsoft.com/office/drawing/2014/main" id="{1B701FEC-907D-88AA-B17A-CD5F59E55CE4}"/>
                  </a:ext>
                </a:extLst>
              </p:cNvPr>
              <p:cNvSpPr/>
              <p:nvPr/>
            </p:nvSpPr>
            <p:spPr>
              <a:xfrm>
                <a:off x="2321708" y="6833647"/>
                <a:ext cx="30232" cy="17391"/>
              </a:xfrm>
              <a:custGeom>
                <a:avLst/>
                <a:gdLst>
                  <a:gd name="connsiteX0" fmla="*/ 27601 w 27824"/>
                  <a:gd name="connsiteY0" fmla="*/ 16007 h 16006"/>
                  <a:gd name="connsiteX1" fmla="*/ 27910 w 27824"/>
                  <a:gd name="connsiteY1" fmla="*/ 13191 h 16006"/>
                  <a:gd name="connsiteX2" fmla="*/ 13264 w 27824"/>
                  <a:gd name="connsiteY2" fmla="*/ 20 h 16006"/>
                  <a:gd name="connsiteX3" fmla="*/ 85 w 27824"/>
                  <a:gd name="connsiteY3" fmla="*/ 13191 h 16006"/>
                  <a:gd name="connsiteX4" fmla="*/ 355 w 27824"/>
                  <a:gd name="connsiteY4" fmla="*/ 16007 h 16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24" h="16006">
                    <a:moveTo>
                      <a:pt x="27601" y="16007"/>
                    </a:moveTo>
                    <a:cubicBezTo>
                      <a:pt x="27801" y="15081"/>
                      <a:pt x="27904" y="14138"/>
                      <a:pt x="27910" y="13191"/>
                    </a:cubicBezTo>
                    <a:cubicBezTo>
                      <a:pt x="27505" y="5512"/>
                      <a:pt x="20948" y="-385"/>
                      <a:pt x="13264" y="20"/>
                    </a:cubicBezTo>
                    <a:cubicBezTo>
                      <a:pt x="6146" y="394"/>
                      <a:pt x="460" y="6078"/>
                      <a:pt x="85" y="13191"/>
                    </a:cubicBezTo>
                    <a:cubicBezTo>
                      <a:pt x="96" y="14136"/>
                      <a:pt x="187" y="15077"/>
                      <a:pt x="355" y="16007"/>
                    </a:cubicBezTo>
                    <a:close/>
                  </a:path>
                </a:pathLst>
              </a:custGeom>
              <a:solidFill>
                <a:srgbClr val="000000"/>
              </a:solidFill>
              <a:ln w="3859" cap="flat">
                <a:noFill/>
                <a:prstDash val="solid"/>
                <a:miter/>
              </a:ln>
            </p:spPr>
            <p:txBody>
              <a:bodyPr rtlCol="0" anchor="ctr"/>
              <a:lstStyle/>
              <a:p>
                <a:endParaRPr lang="zh-CN" altLang="en-US"/>
              </a:p>
            </p:txBody>
          </p:sp>
          <p:sp>
            <p:nvSpPr>
              <p:cNvPr id="154" name="işḻiďe">
                <a:extLst>
                  <a:ext uri="{FF2B5EF4-FFF2-40B4-BE49-F238E27FC236}">
                    <a16:creationId xmlns:a16="http://schemas.microsoft.com/office/drawing/2014/main" id="{B3D1924E-A593-2CE7-8CD7-6D766385DB5D}"/>
                  </a:ext>
                </a:extLst>
              </p:cNvPr>
              <p:cNvSpPr/>
              <p:nvPr/>
            </p:nvSpPr>
            <p:spPr>
              <a:xfrm>
                <a:off x="2136120" y="6832893"/>
                <a:ext cx="30190" cy="18145"/>
              </a:xfrm>
              <a:custGeom>
                <a:avLst/>
                <a:gdLst>
                  <a:gd name="connsiteX0" fmla="*/ 27601 w 27786"/>
                  <a:gd name="connsiteY0" fmla="*/ 16700 h 16700"/>
                  <a:gd name="connsiteX1" fmla="*/ 27871 w 27786"/>
                  <a:gd name="connsiteY1" fmla="*/ 13885 h 16700"/>
                  <a:gd name="connsiteX2" fmla="*/ 13978 w 27786"/>
                  <a:gd name="connsiteY2" fmla="*/ 0 h 16700"/>
                  <a:gd name="connsiteX3" fmla="*/ 85 w 27786"/>
                  <a:gd name="connsiteY3" fmla="*/ 13885 h 16700"/>
                  <a:gd name="connsiteX4" fmla="*/ 356 w 27786"/>
                  <a:gd name="connsiteY4" fmla="*/ 16700 h 1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16700">
                    <a:moveTo>
                      <a:pt x="27601" y="16700"/>
                    </a:moveTo>
                    <a:cubicBezTo>
                      <a:pt x="27788" y="15774"/>
                      <a:pt x="27879" y="14830"/>
                      <a:pt x="27871" y="13885"/>
                    </a:cubicBezTo>
                    <a:cubicBezTo>
                      <a:pt x="27871" y="6216"/>
                      <a:pt x="21651" y="0"/>
                      <a:pt x="13978" y="0"/>
                    </a:cubicBezTo>
                    <a:cubicBezTo>
                      <a:pt x="6305" y="0"/>
                      <a:pt x="85" y="6217"/>
                      <a:pt x="85" y="13885"/>
                    </a:cubicBezTo>
                    <a:cubicBezTo>
                      <a:pt x="78" y="14830"/>
                      <a:pt x="168" y="15774"/>
                      <a:pt x="356" y="16700"/>
                    </a:cubicBezTo>
                    <a:close/>
                  </a:path>
                </a:pathLst>
              </a:custGeom>
              <a:solidFill>
                <a:srgbClr val="000000"/>
              </a:solidFill>
              <a:ln w="3859" cap="flat">
                <a:noFill/>
                <a:prstDash val="solid"/>
                <a:miter/>
              </a:ln>
            </p:spPr>
            <p:txBody>
              <a:bodyPr rtlCol="0" anchor="ctr"/>
              <a:lstStyle/>
              <a:p>
                <a:endParaRPr lang="zh-CN" altLang="en-US"/>
              </a:p>
            </p:txBody>
          </p:sp>
          <p:sp>
            <p:nvSpPr>
              <p:cNvPr id="155" name="îSľídê">
                <a:extLst>
                  <a:ext uri="{FF2B5EF4-FFF2-40B4-BE49-F238E27FC236}">
                    <a16:creationId xmlns:a16="http://schemas.microsoft.com/office/drawing/2014/main" id="{D3208033-75E3-648E-D943-A48E53E984D1}"/>
                  </a:ext>
                </a:extLst>
              </p:cNvPr>
              <p:cNvSpPr/>
              <p:nvPr/>
            </p:nvSpPr>
            <p:spPr>
              <a:xfrm>
                <a:off x="2043285" y="6276422"/>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56" name="ïṥľiḑê">
                <a:extLst>
                  <a:ext uri="{FF2B5EF4-FFF2-40B4-BE49-F238E27FC236}">
                    <a16:creationId xmlns:a16="http://schemas.microsoft.com/office/drawing/2014/main" id="{357E963C-D0C5-30EC-B50C-31856040351A}"/>
                  </a:ext>
                </a:extLst>
              </p:cNvPr>
              <p:cNvSpPr/>
              <p:nvPr/>
            </p:nvSpPr>
            <p:spPr>
              <a:xfrm>
                <a:off x="2043285" y="6461856"/>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57" name="îṡḷîḍe">
                <a:extLst>
                  <a:ext uri="{FF2B5EF4-FFF2-40B4-BE49-F238E27FC236}">
                    <a16:creationId xmlns:a16="http://schemas.microsoft.com/office/drawing/2014/main" id="{834A09E5-D3DF-9CAF-B5D3-EE8A6DAEC108}"/>
                  </a:ext>
                </a:extLst>
              </p:cNvPr>
              <p:cNvSpPr/>
              <p:nvPr/>
            </p:nvSpPr>
            <p:spPr>
              <a:xfrm>
                <a:off x="2043285" y="6369160"/>
                <a:ext cx="30190" cy="30172"/>
              </a:xfrm>
              <a:custGeom>
                <a:avLst/>
                <a:gdLst>
                  <a:gd name="connsiteX0" fmla="*/ 14017 w 27786"/>
                  <a:gd name="connsiteY0" fmla="*/ 27769 h 27769"/>
                  <a:gd name="connsiteX1" fmla="*/ 27871 w 27786"/>
                  <a:gd name="connsiteY1" fmla="*/ 13846 h 27769"/>
                  <a:gd name="connsiteX2" fmla="*/ 13939 w 27786"/>
                  <a:gd name="connsiteY2" fmla="*/ 0 h 27769"/>
                  <a:gd name="connsiteX3" fmla="*/ 85 w 27786"/>
                  <a:gd name="connsiteY3" fmla="*/ 13885 h 27769"/>
                  <a:gd name="connsiteX4" fmla="*/ 13978 w 27786"/>
                  <a:gd name="connsiteY4" fmla="*/ 27770 h 27769"/>
                  <a:gd name="connsiteX5" fmla="*/ 14017 w 27786"/>
                  <a:gd name="connsiteY5" fmla="*/ 27770 h 27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6" h="27769">
                    <a:moveTo>
                      <a:pt x="14017" y="27769"/>
                    </a:moveTo>
                    <a:cubicBezTo>
                      <a:pt x="21689" y="27748"/>
                      <a:pt x="27892" y="21515"/>
                      <a:pt x="27871" y="13846"/>
                    </a:cubicBezTo>
                    <a:cubicBezTo>
                      <a:pt x="27850" y="6178"/>
                      <a:pt x="21612" y="-21"/>
                      <a:pt x="13939" y="0"/>
                    </a:cubicBezTo>
                    <a:cubicBezTo>
                      <a:pt x="6282" y="21"/>
                      <a:pt x="85" y="6231"/>
                      <a:pt x="85" y="13885"/>
                    </a:cubicBezTo>
                    <a:cubicBezTo>
                      <a:pt x="85" y="21553"/>
                      <a:pt x="6305" y="27770"/>
                      <a:pt x="13978" y="27770"/>
                    </a:cubicBezTo>
                    <a:cubicBezTo>
                      <a:pt x="13991" y="27770"/>
                      <a:pt x="14004" y="27770"/>
                      <a:pt x="14017" y="27770"/>
                    </a:cubicBezTo>
                    <a:close/>
                  </a:path>
                </a:pathLst>
              </a:custGeom>
              <a:solidFill>
                <a:srgbClr val="000000"/>
              </a:solidFill>
              <a:ln w="3859" cap="flat">
                <a:noFill/>
                <a:prstDash val="solid"/>
                <a:miter/>
              </a:ln>
            </p:spPr>
            <p:txBody>
              <a:bodyPr rtlCol="0" anchor="ctr"/>
              <a:lstStyle/>
              <a:p>
                <a:endParaRPr lang="zh-CN" altLang="en-US"/>
              </a:p>
            </p:txBody>
          </p:sp>
          <p:sp>
            <p:nvSpPr>
              <p:cNvPr id="158" name="iṣ1iďê">
                <a:extLst>
                  <a:ext uri="{FF2B5EF4-FFF2-40B4-BE49-F238E27FC236}">
                    <a16:creationId xmlns:a16="http://schemas.microsoft.com/office/drawing/2014/main" id="{6C4FA5AE-23CC-BF82-3719-64D210A6DAE5}"/>
                  </a:ext>
                </a:extLst>
              </p:cNvPr>
              <p:cNvSpPr/>
              <p:nvPr/>
            </p:nvSpPr>
            <p:spPr>
              <a:xfrm>
                <a:off x="2043284" y="6647333"/>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85 w 27863"/>
                  <a:gd name="connsiteY4" fmla="*/ 13962 h 27846"/>
                  <a:gd name="connsiteX5" fmla="*/ 13978 w 27863"/>
                  <a:gd name="connsiteY5" fmla="*/ 27847 h 27846"/>
                  <a:gd name="connsiteX6" fmla="*/ 14017 w 27863"/>
                  <a:gd name="connsiteY6"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13936"/>
                      <a:pt x="85" y="13949"/>
                      <a:pt x="85" y="13962"/>
                    </a:cubicBezTo>
                    <a:cubicBezTo>
                      <a:pt x="85" y="21631"/>
                      <a:pt x="6305" y="27847"/>
                      <a:pt x="13978" y="27847"/>
                    </a:cubicBezTo>
                    <a:cubicBezTo>
                      <a:pt x="13991" y="27847"/>
                      <a:pt x="14004"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59" name="ïšḷiḑè">
                <a:extLst>
                  <a:ext uri="{FF2B5EF4-FFF2-40B4-BE49-F238E27FC236}">
                    <a16:creationId xmlns:a16="http://schemas.microsoft.com/office/drawing/2014/main" id="{DC0F7697-6245-F5E8-F0D5-BE0F4331C306}"/>
                  </a:ext>
                </a:extLst>
              </p:cNvPr>
              <p:cNvSpPr/>
              <p:nvPr/>
            </p:nvSpPr>
            <p:spPr>
              <a:xfrm>
                <a:off x="2043285" y="6554594"/>
                <a:ext cx="30274" cy="30255"/>
              </a:xfrm>
              <a:custGeom>
                <a:avLst/>
                <a:gdLst>
                  <a:gd name="connsiteX0" fmla="*/ 14017 w 27863"/>
                  <a:gd name="connsiteY0" fmla="*/ 27847 h 27846"/>
                  <a:gd name="connsiteX1" fmla="*/ 27948 w 27863"/>
                  <a:gd name="connsiteY1" fmla="*/ 13923 h 27846"/>
                  <a:gd name="connsiteX2" fmla="*/ 14017 w 27863"/>
                  <a:gd name="connsiteY2" fmla="*/ 0 h 27846"/>
                  <a:gd name="connsiteX3" fmla="*/ 85 w 27863"/>
                  <a:gd name="connsiteY3" fmla="*/ 13923 h 27846"/>
                  <a:gd name="connsiteX4" fmla="*/ 14017 w 27863"/>
                  <a:gd name="connsiteY4" fmla="*/ 27847 h 2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63" h="27846">
                    <a:moveTo>
                      <a:pt x="14017" y="27847"/>
                    </a:moveTo>
                    <a:cubicBezTo>
                      <a:pt x="21711" y="27847"/>
                      <a:pt x="27948" y="21613"/>
                      <a:pt x="27948" y="13923"/>
                    </a:cubicBezTo>
                    <a:cubicBezTo>
                      <a:pt x="27948" y="6234"/>
                      <a:pt x="21711" y="0"/>
                      <a:pt x="14017" y="0"/>
                    </a:cubicBezTo>
                    <a:cubicBezTo>
                      <a:pt x="6322" y="0"/>
                      <a:pt x="85" y="6234"/>
                      <a:pt x="85" y="13923"/>
                    </a:cubicBezTo>
                    <a:cubicBezTo>
                      <a:pt x="85" y="21613"/>
                      <a:pt x="6322" y="27847"/>
                      <a:pt x="14017" y="27847"/>
                    </a:cubicBezTo>
                    <a:close/>
                  </a:path>
                </a:pathLst>
              </a:custGeom>
              <a:solidFill>
                <a:srgbClr val="000000"/>
              </a:solidFill>
              <a:ln w="3859" cap="flat">
                <a:noFill/>
                <a:prstDash val="solid"/>
                <a:miter/>
              </a:ln>
            </p:spPr>
            <p:txBody>
              <a:bodyPr rtlCol="0" anchor="ctr"/>
              <a:lstStyle/>
              <a:p>
                <a:endParaRPr lang="zh-CN" altLang="en-US"/>
              </a:p>
            </p:txBody>
          </p:sp>
          <p:sp>
            <p:nvSpPr>
              <p:cNvPr id="160" name="iṥľïdê">
                <a:extLst>
                  <a:ext uri="{FF2B5EF4-FFF2-40B4-BE49-F238E27FC236}">
                    <a16:creationId xmlns:a16="http://schemas.microsoft.com/office/drawing/2014/main" id="{055A5CF1-2E9A-BEE3-79EE-2B3512C27331}"/>
                  </a:ext>
                </a:extLst>
              </p:cNvPr>
              <p:cNvSpPr/>
              <p:nvPr/>
            </p:nvSpPr>
            <p:spPr>
              <a:xfrm>
                <a:off x="2136120" y="6276422"/>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61" name="íšḷîḋé">
                <a:extLst>
                  <a:ext uri="{FF2B5EF4-FFF2-40B4-BE49-F238E27FC236}">
                    <a16:creationId xmlns:a16="http://schemas.microsoft.com/office/drawing/2014/main" id="{416A9753-0439-7443-43DA-714F29FC5BD8}"/>
                  </a:ext>
                </a:extLst>
              </p:cNvPr>
              <p:cNvSpPr/>
              <p:nvPr/>
            </p:nvSpPr>
            <p:spPr>
              <a:xfrm>
                <a:off x="2136120" y="6740155"/>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7"/>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62" name="íşḷiḋê">
                <a:extLst>
                  <a:ext uri="{FF2B5EF4-FFF2-40B4-BE49-F238E27FC236}">
                    <a16:creationId xmlns:a16="http://schemas.microsoft.com/office/drawing/2014/main" id="{567A1F25-E3B4-0AED-AC85-64BA229E1B71}"/>
                  </a:ext>
                </a:extLst>
              </p:cNvPr>
              <p:cNvSpPr/>
              <p:nvPr/>
            </p:nvSpPr>
            <p:spPr>
              <a:xfrm>
                <a:off x="2136120" y="6461856"/>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63" name="îŝļîdè">
                <a:extLst>
                  <a:ext uri="{FF2B5EF4-FFF2-40B4-BE49-F238E27FC236}">
                    <a16:creationId xmlns:a16="http://schemas.microsoft.com/office/drawing/2014/main" id="{05C19E5C-B681-3058-12E6-FDBCC056F83A}"/>
                  </a:ext>
                </a:extLst>
              </p:cNvPr>
              <p:cNvSpPr/>
              <p:nvPr/>
            </p:nvSpPr>
            <p:spPr>
              <a:xfrm>
                <a:off x="2136120" y="6369160"/>
                <a:ext cx="30189" cy="30172"/>
              </a:xfrm>
              <a:custGeom>
                <a:avLst/>
                <a:gdLst>
                  <a:gd name="connsiteX0" fmla="*/ 13978 w 27785"/>
                  <a:gd name="connsiteY0" fmla="*/ 27769 h 27769"/>
                  <a:gd name="connsiteX1" fmla="*/ 27871 w 27785"/>
                  <a:gd name="connsiteY1" fmla="*/ 13885 h 27769"/>
                  <a:gd name="connsiteX2" fmla="*/ 13978 w 27785"/>
                  <a:gd name="connsiteY2" fmla="*/ 0 h 27769"/>
                  <a:gd name="connsiteX3" fmla="*/ 85 w 27785"/>
                  <a:gd name="connsiteY3" fmla="*/ 13885 h 27769"/>
                  <a:gd name="connsiteX4" fmla="*/ 13978 w 27785"/>
                  <a:gd name="connsiteY4" fmla="*/ 27769 h 2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5" h="27769">
                    <a:moveTo>
                      <a:pt x="13978" y="27769"/>
                    </a:moveTo>
                    <a:cubicBezTo>
                      <a:pt x="21651" y="27769"/>
                      <a:pt x="27871" y="21553"/>
                      <a:pt x="27871" y="13885"/>
                    </a:cubicBezTo>
                    <a:cubicBezTo>
                      <a:pt x="27871" y="6216"/>
                      <a:pt x="21651" y="0"/>
                      <a:pt x="13978" y="0"/>
                    </a:cubicBezTo>
                    <a:cubicBezTo>
                      <a:pt x="6305" y="0"/>
                      <a:pt x="85" y="6216"/>
                      <a:pt x="85" y="13885"/>
                    </a:cubicBezTo>
                    <a:cubicBezTo>
                      <a:pt x="85" y="21553"/>
                      <a:pt x="6305" y="27769"/>
                      <a:pt x="13978" y="27769"/>
                    </a:cubicBezTo>
                    <a:close/>
                  </a:path>
                </a:pathLst>
              </a:custGeom>
              <a:solidFill>
                <a:srgbClr val="000000"/>
              </a:solidFill>
              <a:ln w="3859" cap="flat">
                <a:noFill/>
                <a:prstDash val="solid"/>
                <a:miter/>
              </a:ln>
            </p:spPr>
            <p:txBody>
              <a:bodyPr rtlCol="0" anchor="ctr"/>
              <a:lstStyle/>
              <a:p>
                <a:endParaRPr lang="zh-CN" altLang="en-US"/>
              </a:p>
            </p:txBody>
          </p:sp>
          <p:sp>
            <p:nvSpPr>
              <p:cNvPr id="164" name="iṩ1îḍe">
                <a:extLst>
                  <a:ext uri="{FF2B5EF4-FFF2-40B4-BE49-F238E27FC236}">
                    <a16:creationId xmlns:a16="http://schemas.microsoft.com/office/drawing/2014/main" id="{42699945-1FCB-2629-33E9-4F3AAA32F274}"/>
                  </a:ext>
                </a:extLst>
              </p:cNvPr>
              <p:cNvSpPr/>
              <p:nvPr/>
            </p:nvSpPr>
            <p:spPr>
              <a:xfrm>
                <a:off x="2136120" y="6647333"/>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62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911"/>
                      <a:pt x="85" y="13936"/>
                      <a:pt x="85" y="13962"/>
                    </a:cubicBezTo>
                    <a:cubicBezTo>
                      <a:pt x="85" y="21631"/>
                      <a:pt x="6305" y="27847"/>
                      <a:pt x="13978" y="27847"/>
                    </a:cubicBezTo>
                    <a:close/>
                  </a:path>
                </a:pathLst>
              </a:custGeom>
              <a:solidFill>
                <a:srgbClr val="000000"/>
              </a:solidFill>
              <a:ln w="3859" cap="flat">
                <a:noFill/>
                <a:prstDash val="solid"/>
                <a:miter/>
              </a:ln>
            </p:spPr>
            <p:txBody>
              <a:bodyPr rtlCol="0" anchor="ctr"/>
              <a:lstStyle/>
              <a:p>
                <a:endParaRPr lang="zh-CN" altLang="en-US"/>
              </a:p>
            </p:txBody>
          </p:sp>
          <p:sp>
            <p:nvSpPr>
              <p:cNvPr id="165" name="iṣḻïďê">
                <a:extLst>
                  <a:ext uri="{FF2B5EF4-FFF2-40B4-BE49-F238E27FC236}">
                    <a16:creationId xmlns:a16="http://schemas.microsoft.com/office/drawing/2014/main" id="{ABF4AE46-E3E7-4498-C0AC-4299E070387B}"/>
                  </a:ext>
                </a:extLst>
              </p:cNvPr>
              <p:cNvSpPr/>
              <p:nvPr/>
            </p:nvSpPr>
            <p:spPr>
              <a:xfrm>
                <a:off x="2136120" y="6554594"/>
                <a:ext cx="30274" cy="30255"/>
              </a:xfrm>
              <a:custGeom>
                <a:avLst/>
                <a:gdLst>
                  <a:gd name="connsiteX0" fmla="*/ 13978 w 27863"/>
                  <a:gd name="connsiteY0" fmla="*/ 27847 h 27846"/>
                  <a:gd name="connsiteX1" fmla="*/ 27948 w 27863"/>
                  <a:gd name="connsiteY1" fmla="*/ 13962 h 27846"/>
                  <a:gd name="connsiteX2" fmla="*/ 14055 w 27863"/>
                  <a:gd name="connsiteY2" fmla="*/ 0 h 27846"/>
                  <a:gd name="connsiteX3" fmla="*/ 85 w 27863"/>
                  <a:gd name="connsiteY3" fmla="*/ 13885 h 27846"/>
                  <a:gd name="connsiteX4" fmla="*/ 85 w 27863"/>
                  <a:gd name="connsiteY4" fmla="*/ 13923 h 27846"/>
                  <a:gd name="connsiteX5" fmla="*/ 13978 w 27863"/>
                  <a:gd name="connsiteY5" fmla="*/ 27847 h 2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63" h="27846">
                    <a:moveTo>
                      <a:pt x="13978" y="27847"/>
                    </a:moveTo>
                    <a:cubicBezTo>
                      <a:pt x="21672" y="27868"/>
                      <a:pt x="27927" y="21652"/>
                      <a:pt x="27948" y="13962"/>
                    </a:cubicBezTo>
                    <a:cubicBezTo>
                      <a:pt x="27969" y="6272"/>
                      <a:pt x="21749" y="21"/>
                      <a:pt x="14055" y="0"/>
                    </a:cubicBezTo>
                    <a:cubicBezTo>
                      <a:pt x="6361" y="-21"/>
                      <a:pt x="106" y="6195"/>
                      <a:pt x="85" y="13885"/>
                    </a:cubicBezTo>
                    <a:cubicBezTo>
                      <a:pt x="85" y="13898"/>
                      <a:pt x="85" y="13910"/>
                      <a:pt x="85" y="13923"/>
                    </a:cubicBezTo>
                    <a:cubicBezTo>
                      <a:pt x="85" y="21598"/>
                      <a:pt x="6299" y="27826"/>
                      <a:pt x="13978" y="27847"/>
                    </a:cubicBezTo>
                    <a:close/>
                  </a:path>
                </a:pathLst>
              </a:custGeom>
              <a:solidFill>
                <a:srgbClr val="000000"/>
              </a:solidFill>
              <a:ln w="3859" cap="flat">
                <a:noFill/>
                <a:prstDash val="solid"/>
                <a:miter/>
              </a:ln>
            </p:spPr>
            <p:txBody>
              <a:bodyPr rtlCol="0" anchor="ctr"/>
              <a:lstStyle/>
              <a:p>
                <a:endParaRPr lang="zh-CN" altLang="en-US"/>
              </a:p>
            </p:txBody>
          </p:sp>
        </p:grpSp>
      </p:grpSp>
      <p:sp>
        <p:nvSpPr>
          <p:cNvPr id="2" name="îšľîḋè">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grpSp>
        <p:nvGrpSpPr>
          <p:cNvPr id="9" name="íṣľíďê">
            <a:extLst>
              <a:ext uri="{FF2B5EF4-FFF2-40B4-BE49-F238E27FC236}">
                <a16:creationId xmlns:a16="http://schemas.microsoft.com/office/drawing/2014/main" id="{4B161CA2-EE99-1754-4F31-F303CCAEFB44}"/>
              </a:ext>
            </a:extLst>
          </p:cNvPr>
          <p:cNvGrpSpPr/>
          <p:nvPr/>
        </p:nvGrpSpPr>
        <p:grpSpPr>
          <a:xfrm>
            <a:off x="660400" y="929677"/>
            <a:ext cx="10858500" cy="5204423"/>
            <a:chOff x="1262557" y="1347594"/>
            <a:chExt cx="9666886" cy="4008297"/>
          </a:xfrm>
        </p:grpSpPr>
        <p:grpSp>
          <p:nvGrpSpPr>
            <p:cNvPr id="10" name="išļïḑê">
              <a:extLst>
                <a:ext uri="{FF2B5EF4-FFF2-40B4-BE49-F238E27FC236}">
                  <a16:creationId xmlns:a16="http://schemas.microsoft.com/office/drawing/2014/main" id="{404AD3D7-A229-F402-FF00-234BE18F3320}"/>
                </a:ext>
              </a:extLst>
            </p:cNvPr>
            <p:cNvGrpSpPr/>
            <p:nvPr/>
          </p:nvGrpSpPr>
          <p:grpSpPr>
            <a:xfrm>
              <a:off x="1262557" y="2878290"/>
              <a:ext cx="9666886" cy="2477601"/>
              <a:chOff x="1262557" y="3293258"/>
              <a:chExt cx="9666886" cy="2477601"/>
            </a:xfrm>
          </p:grpSpPr>
          <p:grpSp>
            <p:nvGrpSpPr>
              <p:cNvPr id="14" name="ïṥļiḓé">
                <a:extLst>
                  <a:ext uri="{FF2B5EF4-FFF2-40B4-BE49-F238E27FC236}">
                    <a16:creationId xmlns:a16="http://schemas.microsoft.com/office/drawing/2014/main" id="{19218D85-CADE-D5EB-6748-C2D51D3E06D1}"/>
                  </a:ext>
                </a:extLst>
              </p:cNvPr>
              <p:cNvGrpSpPr/>
              <p:nvPr/>
            </p:nvGrpSpPr>
            <p:grpSpPr>
              <a:xfrm>
                <a:off x="1262557" y="3293258"/>
                <a:ext cx="2434758" cy="2477601"/>
                <a:chOff x="1081208" y="3293258"/>
                <a:chExt cx="2434758" cy="2477601"/>
              </a:xfrm>
            </p:grpSpPr>
            <p:sp>
              <p:nvSpPr>
                <p:cNvPr id="30" name="ïŝľîḍé">
                  <a:extLst>
                    <a:ext uri="{FF2B5EF4-FFF2-40B4-BE49-F238E27FC236}">
                      <a16:creationId xmlns:a16="http://schemas.microsoft.com/office/drawing/2014/main" id="{AB0732DA-26A6-6AF2-FAEC-68742F4E81D8}"/>
                    </a:ext>
                  </a:extLst>
                </p:cNvPr>
                <p:cNvSpPr txBox="1"/>
                <p:nvPr/>
              </p:nvSpPr>
              <p:spPr>
                <a:xfrm>
                  <a:off x="1081208" y="3293258"/>
                  <a:ext cx="2396810" cy="2477601"/>
                </a:xfrm>
                <a:prstGeom prst="rect">
                  <a:avLst/>
                </a:prstGeom>
                <a:noFill/>
              </p:spPr>
              <p:txBody>
                <a:bodyPr wrap="none">
                  <a:spAutoFit/>
                </a:bodyPr>
                <a:lstStyle>
                  <a:defPPr>
                    <a:defRPr lang="zh-CN"/>
                  </a:defPPr>
                  <a:lvl1pPr marR="0" lvl="0" indent="0" defTabSz="913765" fontAlgn="auto">
                    <a:lnSpc>
                      <a:spcPct val="100000"/>
                    </a:lnSpc>
                    <a:spcBef>
                      <a:spcPts val="0"/>
                    </a:spcBef>
                    <a:spcAft>
                      <a:spcPts val="0"/>
                    </a:spcAft>
                    <a:buClrTx/>
                    <a:buSzPct val="25000"/>
                    <a:buFontTx/>
                    <a:buNone/>
                    <a:defRPr kumimoji="0" sz="15500" b="1" i="0" u="none" strike="noStrike" cap="none" spc="0" normalizeH="0" baseline="0">
                      <a:ln>
                        <a:noFill/>
                      </a:ln>
                      <a:solidFill>
                        <a:schemeClr val="tx1">
                          <a:lumMod val="95000"/>
                          <a:lumOff val="5000"/>
                          <a:alpha val="4000"/>
                        </a:schemeClr>
                      </a:solidFill>
                      <a:effectLst/>
                      <a:uLnTx/>
                      <a:uFillTx/>
                    </a:defRPr>
                  </a:lvl1pPr>
                </a:lstStyle>
                <a:p>
                  <a:r>
                    <a:rPr lang="en-US" altLang="zh-CN" dirty="0"/>
                    <a:t>01</a:t>
                  </a:r>
                  <a:endParaRPr lang="zh-CN" altLang="en-US" dirty="0"/>
                </a:p>
              </p:txBody>
            </p:sp>
            <p:sp>
              <p:nvSpPr>
                <p:cNvPr id="32" name="îşľiḋè">
                  <a:extLst>
                    <a:ext uri="{FF2B5EF4-FFF2-40B4-BE49-F238E27FC236}">
                      <a16:creationId xmlns:a16="http://schemas.microsoft.com/office/drawing/2014/main" id="{B08D28E8-0EF4-9D56-BF12-E3070B54C2F3}"/>
                    </a:ext>
                  </a:extLst>
                </p:cNvPr>
                <p:cNvSpPr txBox="1"/>
                <p:nvPr/>
              </p:nvSpPr>
              <p:spPr>
                <a:xfrm>
                  <a:off x="1291982" y="3992593"/>
                  <a:ext cx="2223984" cy="23704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zh-CN" altLang="en-US" sz="1400" dirty="0">
                      <a:solidFill>
                        <a:schemeClr val="tx1"/>
                      </a:solidFill>
                      <a:effectLst/>
                    </a:rPr>
                    <a:t>什么是插件</a:t>
                  </a:r>
                  <a:endParaRPr lang="en-US" altLang="zh-CN" sz="1400" dirty="0">
                    <a:solidFill>
                      <a:schemeClr val="tx1"/>
                    </a:solidFill>
                    <a:effectLst/>
                  </a:endParaRPr>
                </a:p>
              </p:txBody>
            </p:sp>
            <p:sp>
              <p:nvSpPr>
                <p:cNvPr id="33" name="ïṧļiḍé">
                  <a:extLst>
                    <a:ext uri="{FF2B5EF4-FFF2-40B4-BE49-F238E27FC236}">
                      <a16:creationId xmlns:a16="http://schemas.microsoft.com/office/drawing/2014/main" id="{8BB4F06F-80DD-29FA-3235-122C6941AB40}"/>
                    </a:ext>
                  </a:extLst>
                </p:cNvPr>
                <p:cNvSpPr/>
                <p:nvPr/>
              </p:nvSpPr>
              <p:spPr>
                <a:xfrm>
                  <a:off x="1391824" y="4464050"/>
                  <a:ext cx="222152" cy="222152"/>
                </a:xfrm>
                <a:prstGeom prst="roundRect">
                  <a:avLst>
                    <a:gd name="adj" fmla="val 65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zh-CN" altLang="en-US" b="1" dirty="0">
                    <a:solidFill>
                      <a:srgbClr val="FFFFFF"/>
                    </a:solidFill>
                  </a:endParaRPr>
                </a:p>
              </p:txBody>
            </p:sp>
          </p:grpSp>
          <p:grpSp>
            <p:nvGrpSpPr>
              <p:cNvPr id="15" name="îs1ïdè">
                <a:extLst>
                  <a:ext uri="{FF2B5EF4-FFF2-40B4-BE49-F238E27FC236}">
                    <a16:creationId xmlns:a16="http://schemas.microsoft.com/office/drawing/2014/main" id="{6A016F24-CA63-8550-8D43-073394449A30}"/>
                  </a:ext>
                </a:extLst>
              </p:cNvPr>
              <p:cNvGrpSpPr/>
              <p:nvPr/>
            </p:nvGrpSpPr>
            <p:grpSpPr>
              <a:xfrm>
                <a:off x="3673266" y="3293258"/>
                <a:ext cx="2434758" cy="2477601"/>
                <a:chOff x="1081208" y="3293258"/>
                <a:chExt cx="2434758" cy="2477601"/>
              </a:xfrm>
            </p:grpSpPr>
            <p:sp>
              <p:nvSpPr>
                <p:cNvPr id="26" name="íṣ1ïḓé">
                  <a:extLst>
                    <a:ext uri="{FF2B5EF4-FFF2-40B4-BE49-F238E27FC236}">
                      <a16:creationId xmlns:a16="http://schemas.microsoft.com/office/drawing/2014/main" id="{2471E1FB-8D35-C884-64BE-90C1515EF73D}"/>
                    </a:ext>
                  </a:extLst>
                </p:cNvPr>
                <p:cNvSpPr txBox="1"/>
                <p:nvPr/>
              </p:nvSpPr>
              <p:spPr>
                <a:xfrm>
                  <a:off x="1081208" y="3293258"/>
                  <a:ext cx="2396810" cy="2477601"/>
                </a:xfrm>
                <a:prstGeom prst="rect">
                  <a:avLst/>
                </a:prstGeom>
                <a:noFill/>
              </p:spPr>
              <p:txBody>
                <a:bodyPr wrap="none">
                  <a:spAutoFit/>
                </a:bodyPr>
                <a:lstStyle>
                  <a:defPPr>
                    <a:defRPr lang="zh-CN"/>
                  </a:defPPr>
                  <a:lvl1pPr marR="0" lvl="0" indent="0" defTabSz="913765" fontAlgn="auto">
                    <a:lnSpc>
                      <a:spcPct val="100000"/>
                    </a:lnSpc>
                    <a:spcBef>
                      <a:spcPts val="0"/>
                    </a:spcBef>
                    <a:spcAft>
                      <a:spcPts val="0"/>
                    </a:spcAft>
                    <a:buClrTx/>
                    <a:buSzPct val="25000"/>
                    <a:buFontTx/>
                    <a:buNone/>
                    <a:defRPr kumimoji="0" sz="15500" b="1" i="0" u="none" strike="noStrike" cap="none" spc="0" normalizeH="0" baseline="0">
                      <a:ln>
                        <a:noFill/>
                      </a:ln>
                      <a:solidFill>
                        <a:schemeClr val="tx1">
                          <a:lumMod val="95000"/>
                          <a:lumOff val="5000"/>
                          <a:alpha val="4000"/>
                        </a:schemeClr>
                      </a:solidFill>
                      <a:effectLst/>
                      <a:uLnTx/>
                      <a:uFillTx/>
                    </a:defRPr>
                  </a:lvl1pPr>
                </a:lstStyle>
                <a:p>
                  <a:r>
                    <a:rPr lang="en-US" altLang="zh-CN" dirty="0"/>
                    <a:t>02</a:t>
                  </a:r>
                  <a:endParaRPr lang="zh-CN" altLang="en-US" dirty="0"/>
                </a:p>
              </p:txBody>
            </p:sp>
            <p:sp>
              <p:nvSpPr>
                <p:cNvPr id="28" name="iṡľiḍé">
                  <a:extLst>
                    <a:ext uri="{FF2B5EF4-FFF2-40B4-BE49-F238E27FC236}">
                      <a16:creationId xmlns:a16="http://schemas.microsoft.com/office/drawing/2014/main" id="{4E621388-FEE6-8E80-FBC9-A1212484F704}"/>
                    </a:ext>
                  </a:extLst>
                </p:cNvPr>
                <p:cNvSpPr txBox="1"/>
                <p:nvPr/>
              </p:nvSpPr>
              <p:spPr>
                <a:xfrm>
                  <a:off x="1291982" y="3992593"/>
                  <a:ext cx="2223984" cy="23704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zh-CN" altLang="en-US" sz="1400" dirty="0">
                      <a:solidFill>
                        <a:schemeClr val="tx1"/>
                      </a:solidFill>
                      <a:effectLst/>
                    </a:rPr>
                    <a:t>有什么用</a:t>
                  </a:r>
                  <a:endParaRPr lang="en-US" altLang="zh-CN" sz="1400" dirty="0">
                    <a:solidFill>
                      <a:schemeClr val="tx1"/>
                    </a:solidFill>
                    <a:effectLst/>
                  </a:endParaRPr>
                </a:p>
              </p:txBody>
            </p:sp>
            <p:sp>
              <p:nvSpPr>
                <p:cNvPr id="29" name="íṧlidê">
                  <a:extLst>
                    <a:ext uri="{FF2B5EF4-FFF2-40B4-BE49-F238E27FC236}">
                      <a16:creationId xmlns:a16="http://schemas.microsoft.com/office/drawing/2014/main" id="{CB1F2C48-E4AB-F880-A41C-3159B00BCCDE}"/>
                    </a:ext>
                  </a:extLst>
                </p:cNvPr>
                <p:cNvSpPr/>
                <p:nvPr/>
              </p:nvSpPr>
              <p:spPr>
                <a:xfrm>
                  <a:off x="1391824" y="4464050"/>
                  <a:ext cx="222152" cy="222152"/>
                </a:xfrm>
                <a:prstGeom prst="roundRect">
                  <a:avLst>
                    <a:gd name="adj" fmla="val 6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zh-CN" altLang="en-US" b="1" dirty="0">
                    <a:solidFill>
                      <a:srgbClr val="FFFFFF"/>
                    </a:solidFill>
                  </a:endParaRPr>
                </a:p>
              </p:txBody>
            </p:sp>
          </p:grpSp>
          <p:grpSp>
            <p:nvGrpSpPr>
              <p:cNvPr id="16" name="ïšlïdè">
                <a:extLst>
                  <a:ext uri="{FF2B5EF4-FFF2-40B4-BE49-F238E27FC236}">
                    <a16:creationId xmlns:a16="http://schemas.microsoft.com/office/drawing/2014/main" id="{608595AC-B56A-7253-88CC-BF0FE6BE032D}"/>
                  </a:ext>
                </a:extLst>
              </p:cNvPr>
              <p:cNvGrpSpPr/>
              <p:nvPr/>
            </p:nvGrpSpPr>
            <p:grpSpPr>
              <a:xfrm>
                <a:off x="6083975" y="3293258"/>
                <a:ext cx="2434758" cy="2477601"/>
                <a:chOff x="1081208" y="3293258"/>
                <a:chExt cx="2434758" cy="2477601"/>
              </a:xfrm>
            </p:grpSpPr>
            <p:sp>
              <p:nvSpPr>
                <p:cNvPr id="22" name="îšlîḋê">
                  <a:extLst>
                    <a:ext uri="{FF2B5EF4-FFF2-40B4-BE49-F238E27FC236}">
                      <a16:creationId xmlns:a16="http://schemas.microsoft.com/office/drawing/2014/main" id="{F701598C-98A8-8904-7CE2-CAA47BBC44BB}"/>
                    </a:ext>
                  </a:extLst>
                </p:cNvPr>
                <p:cNvSpPr txBox="1"/>
                <p:nvPr/>
              </p:nvSpPr>
              <p:spPr>
                <a:xfrm>
                  <a:off x="1081208" y="3293258"/>
                  <a:ext cx="2396810" cy="2477601"/>
                </a:xfrm>
                <a:prstGeom prst="rect">
                  <a:avLst/>
                </a:prstGeom>
                <a:noFill/>
              </p:spPr>
              <p:txBody>
                <a:bodyPr wrap="none">
                  <a:spAutoFit/>
                </a:bodyPr>
                <a:lstStyle>
                  <a:defPPr>
                    <a:defRPr lang="zh-CN"/>
                  </a:defPPr>
                  <a:lvl1pPr marR="0" lvl="0" indent="0" defTabSz="913765" fontAlgn="auto">
                    <a:lnSpc>
                      <a:spcPct val="100000"/>
                    </a:lnSpc>
                    <a:spcBef>
                      <a:spcPts val="0"/>
                    </a:spcBef>
                    <a:spcAft>
                      <a:spcPts val="0"/>
                    </a:spcAft>
                    <a:buClrTx/>
                    <a:buSzPct val="25000"/>
                    <a:buFontTx/>
                    <a:buNone/>
                    <a:defRPr kumimoji="0" sz="15500" b="1" i="0" u="none" strike="noStrike" cap="none" spc="0" normalizeH="0" baseline="0">
                      <a:ln>
                        <a:noFill/>
                      </a:ln>
                      <a:solidFill>
                        <a:schemeClr val="tx1">
                          <a:lumMod val="95000"/>
                          <a:lumOff val="5000"/>
                          <a:alpha val="4000"/>
                        </a:schemeClr>
                      </a:solidFill>
                      <a:effectLst/>
                      <a:uLnTx/>
                      <a:uFillTx/>
                    </a:defRPr>
                  </a:lvl1pPr>
                </a:lstStyle>
                <a:p>
                  <a:r>
                    <a:rPr lang="en-US" altLang="zh-CN" dirty="0"/>
                    <a:t>03</a:t>
                  </a:r>
                  <a:endParaRPr lang="zh-CN" altLang="en-US" dirty="0"/>
                </a:p>
              </p:txBody>
            </p:sp>
            <p:sp>
              <p:nvSpPr>
                <p:cNvPr id="24" name="islïde">
                  <a:extLst>
                    <a:ext uri="{FF2B5EF4-FFF2-40B4-BE49-F238E27FC236}">
                      <a16:creationId xmlns:a16="http://schemas.microsoft.com/office/drawing/2014/main" id="{0EF1C6FC-7F30-AA95-876D-E08764B991F0}"/>
                    </a:ext>
                  </a:extLst>
                </p:cNvPr>
                <p:cNvSpPr txBox="1"/>
                <p:nvPr/>
              </p:nvSpPr>
              <p:spPr>
                <a:xfrm>
                  <a:off x="1291982" y="3992593"/>
                  <a:ext cx="2223984" cy="23704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zh-CN" altLang="en-US" sz="1400" dirty="0">
                      <a:solidFill>
                        <a:schemeClr val="tx1"/>
                      </a:solidFill>
                      <a:effectLst/>
                    </a:rPr>
                    <a:t>应用</a:t>
                  </a:r>
                  <a:endParaRPr lang="en-US" altLang="zh-CN" sz="1400" dirty="0">
                    <a:solidFill>
                      <a:schemeClr val="tx1"/>
                    </a:solidFill>
                    <a:effectLst/>
                  </a:endParaRPr>
                </a:p>
              </p:txBody>
            </p:sp>
            <p:sp>
              <p:nvSpPr>
                <p:cNvPr id="25" name="iśḷíḍè">
                  <a:extLst>
                    <a:ext uri="{FF2B5EF4-FFF2-40B4-BE49-F238E27FC236}">
                      <a16:creationId xmlns:a16="http://schemas.microsoft.com/office/drawing/2014/main" id="{42F045B4-C707-711F-E78E-8D7033E7D5B2}"/>
                    </a:ext>
                  </a:extLst>
                </p:cNvPr>
                <p:cNvSpPr/>
                <p:nvPr/>
              </p:nvSpPr>
              <p:spPr>
                <a:xfrm>
                  <a:off x="1391824" y="4464050"/>
                  <a:ext cx="222152" cy="222152"/>
                </a:xfrm>
                <a:prstGeom prst="roundRect">
                  <a:avLst>
                    <a:gd name="adj" fmla="val 65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zh-CN" altLang="en-US" b="1" dirty="0">
                    <a:solidFill>
                      <a:srgbClr val="FFFFFF"/>
                    </a:solidFill>
                  </a:endParaRPr>
                </a:p>
              </p:txBody>
            </p:sp>
          </p:grpSp>
          <p:grpSp>
            <p:nvGrpSpPr>
              <p:cNvPr id="17" name="iśľíďê">
                <a:extLst>
                  <a:ext uri="{FF2B5EF4-FFF2-40B4-BE49-F238E27FC236}">
                    <a16:creationId xmlns:a16="http://schemas.microsoft.com/office/drawing/2014/main" id="{B4B33909-3F47-DDEC-8B9F-D78C5EB65772}"/>
                  </a:ext>
                </a:extLst>
              </p:cNvPr>
              <p:cNvGrpSpPr/>
              <p:nvPr/>
            </p:nvGrpSpPr>
            <p:grpSpPr>
              <a:xfrm>
                <a:off x="8494685" y="3293258"/>
                <a:ext cx="2434758" cy="2477601"/>
                <a:chOff x="1081208" y="3293258"/>
                <a:chExt cx="2434758" cy="2477601"/>
              </a:xfrm>
            </p:grpSpPr>
            <p:sp>
              <p:nvSpPr>
                <p:cNvPr id="18" name="í$ļïḋé">
                  <a:extLst>
                    <a:ext uri="{FF2B5EF4-FFF2-40B4-BE49-F238E27FC236}">
                      <a16:creationId xmlns:a16="http://schemas.microsoft.com/office/drawing/2014/main" id="{5F58F2ED-8D19-2E1E-1134-765779125A99}"/>
                    </a:ext>
                  </a:extLst>
                </p:cNvPr>
                <p:cNvSpPr txBox="1"/>
                <p:nvPr/>
              </p:nvSpPr>
              <p:spPr>
                <a:xfrm>
                  <a:off x="1081208" y="3293258"/>
                  <a:ext cx="2396810" cy="2477601"/>
                </a:xfrm>
                <a:prstGeom prst="rect">
                  <a:avLst/>
                </a:prstGeom>
                <a:noFill/>
              </p:spPr>
              <p:txBody>
                <a:bodyPr wrap="none">
                  <a:spAutoFit/>
                </a:bodyPr>
                <a:lstStyle>
                  <a:defPPr>
                    <a:defRPr lang="zh-CN"/>
                  </a:defPPr>
                  <a:lvl1pPr marR="0" lvl="0" indent="0" defTabSz="913765" fontAlgn="auto">
                    <a:lnSpc>
                      <a:spcPct val="100000"/>
                    </a:lnSpc>
                    <a:spcBef>
                      <a:spcPts val="0"/>
                    </a:spcBef>
                    <a:spcAft>
                      <a:spcPts val="0"/>
                    </a:spcAft>
                    <a:buClrTx/>
                    <a:buSzPct val="25000"/>
                    <a:buFontTx/>
                    <a:buNone/>
                    <a:defRPr kumimoji="0" sz="15500" b="1" i="0" u="none" strike="noStrike" cap="none" spc="0" normalizeH="0" baseline="0">
                      <a:ln>
                        <a:noFill/>
                      </a:ln>
                      <a:solidFill>
                        <a:schemeClr val="tx1">
                          <a:lumMod val="95000"/>
                          <a:lumOff val="5000"/>
                          <a:alpha val="4000"/>
                        </a:schemeClr>
                      </a:solidFill>
                      <a:effectLst/>
                      <a:uLnTx/>
                      <a:uFillTx/>
                    </a:defRPr>
                  </a:lvl1pPr>
                </a:lstStyle>
                <a:p>
                  <a:r>
                    <a:rPr lang="en-US" altLang="zh-CN" dirty="0"/>
                    <a:t>04</a:t>
                  </a:r>
                  <a:endParaRPr lang="zh-CN" altLang="en-US" dirty="0"/>
                </a:p>
              </p:txBody>
            </p:sp>
            <p:sp>
              <p:nvSpPr>
                <p:cNvPr id="20" name="íṥḷîďe">
                  <a:extLst>
                    <a:ext uri="{FF2B5EF4-FFF2-40B4-BE49-F238E27FC236}">
                      <a16:creationId xmlns:a16="http://schemas.microsoft.com/office/drawing/2014/main" id="{2CECC35F-3E91-2692-B51C-1A2FB4E6EEE4}"/>
                    </a:ext>
                  </a:extLst>
                </p:cNvPr>
                <p:cNvSpPr txBox="1"/>
                <p:nvPr/>
              </p:nvSpPr>
              <p:spPr>
                <a:xfrm>
                  <a:off x="1291982" y="3992593"/>
                  <a:ext cx="2223984" cy="237041"/>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pPr>
                    <a:buSzPct val="25000"/>
                  </a:pPr>
                  <a:r>
                    <a:rPr lang="zh-CN" altLang="en-US" sz="1400" dirty="0">
                      <a:solidFill>
                        <a:schemeClr val="tx1"/>
                      </a:solidFill>
                      <a:effectLst/>
                    </a:rPr>
                    <a:t>思考</a:t>
                  </a:r>
                  <a:endParaRPr lang="en-US" altLang="zh-CN" sz="1400" dirty="0">
                    <a:solidFill>
                      <a:schemeClr val="tx1"/>
                    </a:solidFill>
                    <a:effectLst/>
                  </a:endParaRPr>
                </a:p>
              </p:txBody>
            </p:sp>
            <p:sp>
              <p:nvSpPr>
                <p:cNvPr id="21" name="îşḻiḓê">
                  <a:extLst>
                    <a:ext uri="{FF2B5EF4-FFF2-40B4-BE49-F238E27FC236}">
                      <a16:creationId xmlns:a16="http://schemas.microsoft.com/office/drawing/2014/main" id="{410E661C-A2E1-8376-9C7F-59B0DBE806E4}"/>
                    </a:ext>
                  </a:extLst>
                </p:cNvPr>
                <p:cNvSpPr/>
                <p:nvPr/>
              </p:nvSpPr>
              <p:spPr>
                <a:xfrm>
                  <a:off x="1391824" y="4464050"/>
                  <a:ext cx="222152" cy="222152"/>
                </a:xfrm>
                <a:prstGeom prst="roundRect">
                  <a:avLst>
                    <a:gd name="adj" fmla="val 6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zh-CN" altLang="en-US" b="1" dirty="0">
                    <a:solidFill>
                      <a:srgbClr val="FFFFFF"/>
                    </a:solidFill>
                  </a:endParaRPr>
                </a:p>
              </p:txBody>
            </p:sp>
          </p:grpSp>
        </p:grpSp>
        <p:sp>
          <p:nvSpPr>
            <p:cNvPr id="11" name="î$ľïḋê">
              <a:extLst>
                <a:ext uri="{FF2B5EF4-FFF2-40B4-BE49-F238E27FC236}">
                  <a16:creationId xmlns:a16="http://schemas.microsoft.com/office/drawing/2014/main" id="{572EC458-0C9E-5767-F6BC-E0DD41E5662C}"/>
                </a:ext>
              </a:extLst>
            </p:cNvPr>
            <p:cNvSpPr/>
            <p:nvPr/>
          </p:nvSpPr>
          <p:spPr>
            <a:xfrm>
              <a:off x="1321084" y="1347594"/>
              <a:ext cx="4748989" cy="926139"/>
            </a:xfrm>
            <a:prstGeom prst="rect">
              <a:avLst/>
            </a:prstGeom>
          </p:spPr>
          <p:txBody>
            <a:bodyPr wrap="square" lIns="90000" tIns="46800" rIns="90000" bIns="46800" anchor="b" anchorCtr="0">
              <a:spAutoFit/>
            </a:bodyPr>
            <a:lstStyle/>
            <a:p>
              <a:pPr>
                <a:buSzPct val="25000"/>
              </a:pPr>
              <a:r>
                <a:rPr lang="en-US" altLang="zh-CN" sz="7200" b="1" dirty="0">
                  <a:solidFill>
                    <a:schemeClr val="bg1"/>
                  </a:solidFill>
                </a:rPr>
                <a:t>CONTENTS</a:t>
              </a:r>
            </a:p>
          </p:txBody>
        </p:sp>
      </p:grpSp>
    </p:spTree>
    <p:custDataLst>
      <p:tags r:id="rId2"/>
    </p:custDataLst>
    <p:extLst>
      <p:ext uri="{BB962C8B-B14F-4D97-AF65-F5344CB8AC3E}">
        <p14:creationId xmlns:p14="http://schemas.microsoft.com/office/powerpoint/2010/main" val="64008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šľîḑé"/>
        <p:cNvGrpSpPr/>
        <p:nvPr/>
      </p:nvGrpSpPr>
      <p:grpSpPr>
        <a:xfrm>
          <a:off x="0" y="0"/>
          <a:ext cx="0" cy="0"/>
          <a:chOff x="0" y="0"/>
          <a:chExt cx="0" cy="0"/>
        </a:xfrm>
      </p:grpSpPr>
      <p:sp>
        <p:nvSpPr>
          <p:cNvPr id="4" name="išlîḋê">
            <a:extLst>
              <a:ext uri="{FF2B5EF4-FFF2-40B4-BE49-F238E27FC236}">
                <a16:creationId xmlns:a16="http://schemas.microsoft.com/office/drawing/2014/main" id="{3E7816B9-4368-481C-AF7D-011CB1B5D3BB}"/>
              </a:ext>
            </a:extLst>
          </p:cNvPr>
          <p:cNvSpPr>
            <a:spLocks noGrp="1"/>
          </p:cNvSpPr>
          <p:nvPr>
            <p:ph type="title"/>
          </p:nvPr>
        </p:nvSpPr>
        <p:spPr>
          <a:xfrm>
            <a:off x="2683756" y="3429000"/>
            <a:ext cx="5731164" cy="646331"/>
          </a:xfrm>
        </p:spPr>
        <p:txBody>
          <a:bodyPr/>
          <a:lstStyle/>
          <a:p>
            <a:r>
              <a:rPr lang="zh-CN" altLang="en-US" dirty="0"/>
              <a:t>什么是插件</a:t>
            </a:r>
          </a:p>
        </p:txBody>
      </p:sp>
      <p:sp>
        <p:nvSpPr>
          <p:cNvPr id="2" name="îṣ1iď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3</a:t>
            </a:fld>
            <a:endParaRPr lang="zh-CN" altLang="en-US"/>
          </a:p>
        </p:txBody>
      </p:sp>
      <p:sp>
        <p:nvSpPr>
          <p:cNvPr id="6" name="íṣľïďé">
            <a:extLst>
              <a:ext uri="{FF2B5EF4-FFF2-40B4-BE49-F238E27FC236}">
                <a16:creationId xmlns:a16="http://schemas.microsoft.com/office/drawing/2014/main" id="{FC0D907E-3184-DB4D-6F6E-ABF0664CB18E}"/>
              </a:ext>
            </a:extLst>
          </p:cNvPr>
          <p:cNvSpPr txBox="1"/>
          <p:nvPr/>
        </p:nvSpPr>
        <p:spPr>
          <a:xfrm>
            <a:off x="1399206" y="3163713"/>
            <a:ext cx="1127233" cy="1107996"/>
          </a:xfrm>
          <a:prstGeom prst="rect">
            <a:avLst/>
          </a:prstGeom>
          <a:noFill/>
        </p:spPr>
        <p:txBody>
          <a:bodyPr wrap="none" rtlCol="0">
            <a:spAutoFit/>
          </a:bodyPr>
          <a:lstStyle/>
          <a:p>
            <a:pPr algn="r"/>
            <a:r>
              <a:rPr lang="en-US" altLang="zh-CN" sz="6600" b="1" dirty="0"/>
              <a:t>01</a:t>
            </a:r>
            <a:endParaRPr lang="zh-CN" altLang="en-US" sz="6600" b="1" dirty="0"/>
          </a:p>
        </p:txBody>
      </p:sp>
    </p:spTree>
    <p:custDataLst>
      <p:tags r:id="rId2"/>
    </p:custDataLst>
    <p:extLst>
      <p:ext uri="{BB962C8B-B14F-4D97-AF65-F5344CB8AC3E}">
        <p14:creationId xmlns:p14="http://schemas.microsoft.com/office/powerpoint/2010/main" val="44584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2A25523-20C4-0130-A08B-547DB6613F25}"/>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sp>
        <p:nvSpPr>
          <p:cNvPr id="6" name="文本框 5">
            <a:extLst>
              <a:ext uri="{FF2B5EF4-FFF2-40B4-BE49-F238E27FC236}">
                <a16:creationId xmlns:a16="http://schemas.microsoft.com/office/drawing/2014/main" id="{5E9C1CBB-19CD-8EA8-8D35-B6CBFC031629}"/>
              </a:ext>
            </a:extLst>
          </p:cNvPr>
          <p:cNvSpPr txBox="1"/>
          <p:nvPr/>
        </p:nvSpPr>
        <p:spPr>
          <a:xfrm>
            <a:off x="1656738" y="1978720"/>
            <a:ext cx="2925094" cy="2701509"/>
          </a:xfrm>
          <a:prstGeom prst="rect">
            <a:avLst/>
          </a:prstGeom>
          <a:noFill/>
        </p:spPr>
        <p:txBody>
          <a:bodyPr wrap="square">
            <a:spAutoFit/>
          </a:bodyPr>
          <a:lstStyle/>
          <a:p>
            <a:pPr marL="285750" indent="-285750">
              <a:lnSpc>
                <a:spcPct val="250000"/>
              </a:lnSpc>
              <a:buFont typeface="Arial" panose="020B0604020202020204" pitchFamily="34" charset="0"/>
              <a:buChar char="•"/>
            </a:pPr>
            <a:r>
              <a:rPr lang="en-US" altLang="zh-CN" sz="2400" b="1" dirty="0">
                <a:solidFill>
                  <a:srgbClr val="5339EA"/>
                </a:solidFill>
              </a:rPr>
              <a:t>Plugin</a:t>
            </a:r>
          </a:p>
          <a:p>
            <a:pPr marL="285750" indent="-285750">
              <a:lnSpc>
                <a:spcPct val="250000"/>
              </a:lnSpc>
              <a:buFont typeface="Arial" panose="020B0604020202020204" pitchFamily="34" charset="0"/>
              <a:buChar char="•"/>
            </a:pPr>
            <a:r>
              <a:rPr lang="en-US" altLang="zh-CN" sz="2400" b="1" dirty="0">
                <a:solidFill>
                  <a:srgbClr val="5339EA"/>
                </a:solidFill>
              </a:rPr>
              <a:t>Extension</a:t>
            </a:r>
          </a:p>
          <a:p>
            <a:pPr marL="285750" indent="-285750">
              <a:lnSpc>
                <a:spcPct val="250000"/>
              </a:lnSpc>
              <a:buFont typeface="Arial" panose="020B0604020202020204" pitchFamily="34" charset="0"/>
              <a:buChar char="•"/>
            </a:pPr>
            <a:r>
              <a:rPr lang="en-US" altLang="zh-CN" sz="2400" b="1" dirty="0">
                <a:solidFill>
                  <a:srgbClr val="5339EA"/>
                </a:solidFill>
              </a:rPr>
              <a:t>Add-on</a:t>
            </a:r>
            <a:endParaRPr lang="zh-CN" altLang="en-US" sz="2400" b="1" dirty="0">
              <a:solidFill>
                <a:srgbClr val="5339EA"/>
              </a:solidFill>
            </a:endParaRPr>
          </a:p>
        </p:txBody>
      </p:sp>
      <p:sp>
        <p:nvSpPr>
          <p:cNvPr id="7" name="文本框 6">
            <a:extLst>
              <a:ext uri="{FF2B5EF4-FFF2-40B4-BE49-F238E27FC236}">
                <a16:creationId xmlns:a16="http://schemas.microsoft.com/office/drawing/2014/main" id="{FE6ED2E3-1CB1-F752-23A4-15039107BD4D}"/>
              </a:ext>
            </a:extLst>
          </p:cNvPr>
          <p:cNvSpPr txBox="1"/>
          <p:nvPr/>
        </p:nvSpPr>
        <p:spPr>
          <a:xfrm>
            <a:off x="1656737" y="729733"/>
            <a:ext cx="2128682" cy="993349"/>
          </a:xfrm>
          <a:prstGeom prst="rect">
            <a:avLst/>
          </a:prstGeom>
          <a:noFill/>
        </p:spPr>
        <p:txBody>
          <a:bodyPr wrap="square">
            <a:spAutoFit/>
          </a:bodyPr>
          <a:lstStyle/>
          <a:p>
            <a:pPr>
              <a:lnSpc>
                <a:spcPct val="300000"/>
              </a:lnSpc>
            </a:pPr>
            <a:r>
              <a:rPr lang="zh-CN" altLang="en-US" sz="2400" b="1" dirty="0">
                <a:solidFill>
                  <a:srgbClr val="5339EA"/>
                </a:solidFill>
              </a:rPr>
              <a:t>不纠结</a:t>
            </a:r>
          </a:p>
        </p:txBody>
      </p:sp>
      <p:sp>
        <p:nvSpPr>
          <p:cNvPr id="8" name="AutoShape 2">
            <a:extLst>
              <a:ext uri="{FF2B5EF4-FFF2-40B4-BE49-F238E27FC236}">
                <a16:creationId xmlns:a16="http://schemas.microsoft.com/office/drawing/2014/main" id="{C7B882AD-334A-66DE-56C4-1BC27C68F0EF}"/>
              </a:ext>
            </a:extLst>
          </p:cNvPr>
          <p:cNvSpPr>
            <a:spLocks noChangeAspect="1" noChangeArrowheads="1"/>
          </p:cNvSpPr>
          <p:nvPr/>
        </p:nvSpPr>
        <p:spPr bwMode="auto">
          <a:xfrm>
            <a:off x="5943600" y="3276600"/>
            <a:ext cx="1224116" cy="12241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2BA9F941-5172-3600-3F07-7F4F3D4A31C8}"/>
              </a:ext>
            </a:extLst>
          </p:cNvPr>
          <p:cNvPicPr>
            <a:picLocks noChangeAspect="1"/>
          </p:cNvPicPr>
          <p:nvPr/>
        </p:nvPicPr>
        <p:blipFill>
          <a:blip r:embed="rId2"/>
          <a:stretch>
            <a:fillRect/>
          </a:stretch>
        </p:blipFill>
        <p:spPr>
          <a:xfrm>
            <a:off x="4886632" y="1194587"/>
            <a:ext cx="1219200" cy="1219200"/>
          </a:xfrm>
          <a:prstGeom prst="rect">
            <a:avLst/>
          </a:prstGeom>
        </p:spPr>
      </p:pic>
      <p:pic>
        <p:nvPicPr>
          <p:cNvPr id="1028" name="Picture 4">
            <a:extLst>
              <a:ext uri="{FF2B5EF4-FFF2-40B4-BE49-F238E27FC236}">
                <a16:creationId xmlns:a16="http://schemas.microsoft.com/office/drawing/2014/main" id="{AE7BC63C-8779-4307-B816-7D528A6AF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045" y="1156412"/>
            <a:ext cx="993349" cy="993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28B8B6-2525-C9C9-09CE-1D6ED522DF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31220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F119880-C4C3-8E63-0A66-A849D4225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4429" y="169588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D8E4A24-7616-64AB-46A4-45CCEB02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4429" y="386349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5207A15-B7A4-589E-C6CC-AD5D3FFE4C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1873" y="489960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9024168-23E1-65A6-C935-971B5736FB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9408" y="2915083"/>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61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ŝliďê"/>
        <p:cNvGrpSpPr/>
        <p:nvPr/>
      </p:nvGrpSpPr>
      <p:grpSpPr>
        <a:xfrm>
          <a:off x="0" y="0"/>
          <a:ext cx="0" cy="0"/>
          <a:chOff x="0" y="0"/>
          <a:chExt cx="0" cy="0"/>
        </a:xfrm>
      </p:grpSpPr>
      <p:sp>
        <p:nvSpPr>
          <p:cNvPr id="2" name="íṣ1ide">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5</a:t>
            </a:fld>
            <a:endParaRPr lang="zh-CN" altLang="en-US"/>
          </a:p>
        </p:txBody>
      </p:sp>
    </p:spTree>
    <p:custDataLst>
      <p:tags r:id="rId1"/>
    </p:custDataLst>
    <p:extLst>
      <p:ext uri="{BB962C8B-B14F-4D97-AF65-F5344CB8AC3E}">
        <p14:creationId xmlns:p14="http://schemas.microsoft.com/office/powerpoint/2010/main" val="17233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ïŝliďê"/>
        <p:cNvGrpSpPr/>
        <p:nvPr/>
      </p:nvGrpSpPr>
      <p:grpSpPr>
        <a:xfrm>
          <a:off x="0" y="0"/>
          <a:ext cx="0" cy="0"/>
          <a:chOff x="0" y="0"/>
          <a:chExt cx="0" cy="0"/>
        </a:xfrm>
      </p:grpSpPr>
      <p:sp>
        <p:nvSpPr>
          <p:cNvPr id="2" name="íṣ1ide">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6</a:t>
            </a:fld>
            <a:endParaRPr lang="zh-CN" altLang="en-US"/>
          </a:p>
        </p:txBody>
      </p:sp>
      <p:pic>
        <p:nvPicPr>
          <p:cNvPr id="7" name="图片 6">
            <a:extLst>
              <a:ext uri="{FF2B5EF4-FFF2-40B4-BE49-F238E27FC236}">
                <a16:creationId xmlns:a16="http://schemas.microsoft.com/office/drawing/2014/main" id="{AA8E6EFB-C96F-5DC7-96E8-6A46B37EA515}"/>
              </a:ext>
            </a:extLst>
          </p:cNvPr>
          <p:cNvPicPr>
            <a:picLocks noChangeAspect="1"/>
          </p:cNvPicPr>
          <p:nvPr/>
        </p:nvPicPr>
        <p:blipFill>
          <a:blip r:embed="rId4"/>
          <a:stretch>
            <a:fillRect/>
          </a:stretch>
        </p:blipFill>
        <p:spPr>
          <a:xfrm>
            <a:off x="3322227" y="1742112"/>
            <a:ext cx="5547546" cy="3373775"/>
          </a:xfrm>
          <a:prstGeom prst="rect">
            <a:avLst/>
          </a:prstGeom>
        </p:spPr>
      </p:pic>
    </p:spTree>
    <p:custDataLst>
      <p:tags r:id="rId2"/>
    </p:custDataLst>
    <p:extLst>
      <p:ext uri="{BB962C8B-B14F-4D97-AF65-F5344CB8AC3E}">
        <p14:creationId xmlns:p14="http://schemas.microsoft.com/office/powerpoint/2010/main" val="32593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işľíḋe"/>
        <p:cNvGrpSpPr/>
        <p:nvPr/>
      </p:nvGrpSpPr>
      <p:grpSpPr>
        <a:xfrm>
          <a:off x="0" y="0"/>
          <a:ext cx="0" cy="0"/>
          <a:chOff x="0" y="0"/>
          <a:chExt cx="0" cy="0"/>
        </a:xfrm>
      </p:grpSpPr>
      <p:grpSp>
        <p:nvGrpSpPr>
          <p:cNvPr id="3" name="îṣlíḋê"/>
          <p:cNvGrpSpPr/>
          <p:nvPr/>
        </p:nvGrpSpPr>
        <p:grpSpPr>
          <a:xfrm>
            <a:off x="530072" y="1156585"/>
            <a:ext cx="10988828" cy="4977515"/>
            <a:chOff x="530072" y="1156585"/>
            <a:chExt cx="10988828" cy="4977515"/>
          </a:xfrm>
        </p:grpSpPr>
        <p:sp>
          <p:nvSpPr>
            <p:cNvPr id="8" name="îşlïḍè">
              <a:extLst>
                <a:ext uri="{FF2B5EF4-FFF2-40B4-BE49-F238E27FC236}">
                  <a16:creationId xmlns:a16="http://schemas.microsoft.com/office/drawing/2014/main" id="{6FFEF7EF-CE7E-79F9-3FE2-9A6C60E01E4F}"/>
                </a:ext>
              </a:extLst>
            </p:cNvPr>
            <p:cNvSpPr/>
            <p:nvPr/>
          </p:nvSpPr>
          <p:spPr>
            <a:xfrm>
              <a:off x="530072" y="1955817"/>
              <a:ext cx="5394425" cy="264687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en-US" altLang="zh-CN" sz="16600" b="1" dirty="0">
                  <a:solidFill>
                    <a:schemeClr val="tx2">
                      <a:alpha val="10000"/>
                    </a:schemeClr>
                  </a:solidFill>
                </a:rPr>
                <a:t>20XX</a:t>
              </a:r>
            </a:p>
          </p:txBody>
        </p:sp>
        <p:sp>
          <p:nvSpPr>
            <p:cNvPr id="2" name="iṡlîḋê">
              <a:extLst>
                <a:ext uri="{FF2B5EF4-FFF2-40B4-BE49-F238E27FC236}">
                  <a16:creationId xmlns:a16="http://schemas.microsoft.com/office/drawing/2014/main" id="{CD37114E-0D99-959C-E9A8-A06D543B75DC}"/>
                </a:ext>
              </a:extLst>
            </p:cNvPr>
            <p:cNvSpPr/>
            <p:nvPr/>
          </p:nvSpPr>
          <p:spPr>
            <a:xfrm>
              <a:off x="613042" y="3004458"/>
              <a:ext cx="5859297" cy="1136836"/>
            </a:xfrm>
            <a:prstGeom prst="rect">
              <a:avLst/>
            </a:prstGeom>
          </p:spPr>
          <p:txBody>
            <a:bodyPr anchor="b" anchorCtr="0">
              <a:noAutofit/>
            </a:bodyPr>
            <a:lstStyle/>
            <a:p>
              <a:pPr>
                <a:buSzPct val="25000"/>
              </a:pPr>
              <a:r>
                <a:rPr lang="en-US" altLang="zh-CN" sz="3200" b="1" dirty="0"/>
                <a:t>Unified fon</a:t>
              </a:r>
              <a:r>
                <a:rPr lang="en-US" altLang="zh-CN" sz="200" b="1" dirty="0"/>
                <a:t> </a:t>
              </a:r>
              <a:r>
                <a:rPr lang="en-US" altLang="zh-CN" sz="3200" b="1" dirty="0"/>
                <a:t>ts make Reading </a:t>
              </a:r>
              <a:r>
                <a:rPr lang="en-US" altLang="zh-CN" sz="3200" b="1" dirty="0">
                  <a:solidFill>
                    <a:schemeClr val="accent1"/>
                  </a:solidFill>
                </a:rPr>
                <a:t>more fluent.</a:t>
              </a:r>
            </a:p>
          </p:txBody>
        </p:sp>
        <p:sp>
          <p:nvSpPr>
            <p:cNvPr id="11" name="íṧļidé">
              <a:extLst>
                <a:ext uri="{FF2B5EF4-FFF2-40B4-BE49-F238E27FC236}">
                  <a16:creationId xmlns:a16="http://schemas.microsoft.com/office/drawing/2014/main" id="{C3281EFE-549D-46A0-986D-68730EB10659}"/>
                </a:ext>
              </a:extLst>
            </p:cNvPr>
            <p:cNvSpPr/>
            <p:nvPr/>
          </p:nvSpPr>
          <p:spPr>
            <a:xfrm>
              <a:off x="6400942" y="3790973"/>
              <a:ext cx="5117957" cy="1015767"/>
            </a:xfrm>
            <a:prstGeom prst="roundRect">
              <a:avLst>
                <a:gd name="adj" fmla="val 16000"/>
              </a:avLst>
            </a:prstGeom>
            <a:solidFill>
              <a:schemeClr val="accent1"/>
            </a:solidFill>
            <a:ln>
              <a:noFill/>
            </a:ln>
            <a:effectLst>
              <a:outerShdw blurRad="254000" dist="1270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Theme color makes PPT more convenient to change. </a:t>
              </a:r>
            </a:p>
          </p:txBody>
        </p:sp>
        <p:sp>
          <p:nvSpPr>
            <p:cNvPr id="20" name="ïṥḻïḋê">
              <a:extLst>
                <a:ext uri="{FF2B5EF4-FFF2-40B4-BE49-F238E27FC236}">
                  <a16:creationId xmlns:a16="http://schemas.microsoft.com/office/drawing/2014/main" id="{EC9C50AD-C4D3-5B39-8796-A385FE5EE12D}"/>
                </a:ext>
              </a:extLst>
            </p:cNvPr>
            <p:cNvSpPr/>
            <p:nvPr/>
          </p:nvSpPr>
          <p:spPr>
            <a:xfrm>
              <a:off x="6400943" y="1156585"/>
              <a:ext cx="5117957" cy="1015767"/>
            </a:xfrm>
            <a:prstGeom prst="roundRect">
              <a:avLst>
                <a:gd name="adj" fmla="val 16000"/>
              </a:avLst>
            </a:prstGeom>
            <a:solidFill>
              <a:schemeClr val="tx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Theme color makes PPT more convenient to change. </a:t>
              </a:r>
            </a:p>
          </p:txBody>
        </p:sp>
        <p:sp>
          <p:nvSpPr>
            <p:cNvPr id="21" name="îṣḻîdé">
              <a:extLst>
                <a:ext uri="{FF2B5EF4-FFF2-40B4-BE49-F238E27FC236}">
                  <a16:creationId xmlns:a16="http://schemas.microsoft.com/office/drawing/2014/main" id="{05BA7E33-3226-C477-0309-99C65DCD5954}"/>
                </a:ext>
              </a:extLst>
            </p:cNvPr>
            <p:cNvSpPr/>
            <p:nvPr/>
          </p:nvSpPr>
          <p:spPr>
            <a:xfrm>
              <a:off x="6400943" y="2473779"/>
              <a:ext cx="5117957" cy="1015767"/>
            </a:xfrm>
            <a:prstGeom prst="roundRect">
              <a:avLst>
                <a:gd name="adj" fmla="val 16000"/>
              </a:avLst>
            </a:prstGeom>
            <a:solidFill>
              <a:schemeClr val="tx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Theme color makes PPT more convenient to change. </a:t>
              </a:r>
            </a:p>
          </p:txBody>
        </p:sp>
        <p:sp>
          <p:nvSpPr>
            <p:cNvPr id="22" name="ïṧlíḑe">
              <a:extLst>
                <a:ext uri="{FF2B5EF4-FFF2-40B4-BE49-F238E27FC236}">
                  <a16:creationId xmlns:a16="http://schemas.microsoft.com/office/drawing/2014/main" id="{57D88E4F-0EBB-DBE3-4D61-E30F7407F5ED}"/>
                </a:ext>
              </a:extLst>
            </p:cNvPr>
            <p:cNvSpPr/>
            <p:nvPr/>
          </p:nvSpPr>
          <p:spPr>
            <a:xfrm>
              <a:off x="6400943" y="5118333"/>
              <a:ext cx="5117957" cy="1015767"/>
            </a:xfrm>
            <a:prstGeom prst="roundRect">
              <a:avLst>
                <a:gd name="adj" fmla="val 16000"/>
              </a:avLst>
            </a:prstGeom>
            <a:solidFill>
              <a:schemeClr val="tx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Theme color makes PPT more convenient to change. </a:t>
              </a:r>
            </a:p>
          </p:txBody>
        </p:sp>
      </p:grpSp>
      <p:sp>
        <p:nvSpPr>
          <p:cNvPr id="9" name="ïšḷîḓè">
            <a:extLst>
              <a:ext uri="{FF2B5EF4-FFF2-40B4-BE49-F238E27FC236}">
                <a16:creationId xmlns:a16="http://schemas.microsoft.com/office/drawing/2014/main" id="{AA26178B-5A01-4667-761A-2369A54DA7EC}"/>
              </a:ext>
            </a:extLst>
          </p:cNvPr>
          <p:cNvSpPr>
            <a:spLocks noGrp="1"/>
          </p:cNvSpPr>
          <p:nvPr>
            <p:ph type="title"/>
          </p:nvPr>
        </p:nvSpPr>
        <p:spPr>
          <a:xfrm>
            <a:off x="660400" y="0"/>
            <a:ext cx="10858500" cy="1028700"/>
          </a:xfrm>
        </p:spPr>
        <p:txBody>
          <a:bodyPr/>
          <a:lstStyle/>
          <a:p>
            <a:r>
              <a:rPr lang="en-GB" altLang="zh-CN" dirty="0">
                <a:solidFill>
                  <a:schemeClr val="accent2"/>
                </a:solidFill>
              </a:rPr>
              <a:t>Use "Title Only" Layout</a:t>
            </a:r>
            <a:endParaRPr lang="zh-CN" altLang="en-US" dirty="0">
              <a:solidFill>
                <a:schemeClr val="accent2"/>
              </a:solidFill>
            </a:endParaRPr>
          </a:p>
        </p:txBody>
      </p:sp>
    </p:spTree>
    <p:custDataLst>
      <p:tags r:id="rId2"/>
    </p:custDataLst>
    <p:extLst>
      <p:ext uri="{BB962C8B-B14F-4D97-AF65-F5344CB8AC3E}">
        <p14:creationId xmlns:p14="http://schemas.microsoft.com/office/powerpoint/2010/main" val="362483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íṥḷíďè"/>
        <p:cNvGrpSpPr/>
        <p:nvPr/>
      </p:nvGrpSpPr>
      <p:grpSpPr>
        <a:xfrm>
          <a:off x="0" y="0"/>
          <a:ext cx="0" cy="0"/>
          <a:chOff x="0" y="0"/>
          <a:chExt cx="0" cy="0"/>
        </a:xfrm>
      </p:grpSpPr>
      <p:grpSp>
        <p:nvGrpSpPr>
          <p:cNvPr id="3" name="íṡľîḑê"/>
          <p:cNvGrpSpPr/>
          <p:nvPr/>
        </p:nvGrpSpPr>
        <p:grpSpPr>
          <a:xfrm>
            <a:off x="660400" y="1484630"/>
            <a:ext cx="10800355" cy="4309028"/>
            <a:chOff x="590191" y="1130300"/>
            <a:chExt cx="10800355" cy="4309028"/>
          </a:xfrm>
        </p:grpSpPr>
        <p:grpSp>
          <p:nvGrpSpPr>
            <p:cNvPr id="2" name="ïŝḷíḍé">
              <a:extLst>
                <a:ext uri="{FF2B5EF4-FFF2-40B4-BE49-F238E27FC236}">
                  <a16:creationId xmlns:a16="http://schemas.microsoft.com/office/drawing/2014/main" id="{B99BB2EA-9D62-3A59-E89E-F45E8C056478}"/>
                </a:ext>
              </a:extLst>
            </p:cNvPr>
            <p:cNvGrpSpPr/>
            <p:nvPr/>
          </p:nvGrpSpPr>
          <p:grpSpPr>
            <a:xfrm>
              <a:off x="801454" y="4028853"/>
              <a:ext cx="2523816" cy="1410475"/>
              <a:chOff x="6788996" y="2593949"/>
              <a:chExt cx="2523816" cy="1410475"/>
            </a:xfrm>
          </p:grpSpPr>
          <p:sp>
            <p:nvSpPr>
              <p:cNvPr id="19" name="îŝlîďè">
                <a:extLst>
                  <a:ext uri="{FF2B5EF4-FFF2-40B4-BE49-F238E27FC236}">
                    <a16:creationId xmlns:a16="http://schemas.microsoft.com/office/drawing/2014/main" id="{96EFDEC0-5F4D-E4B0-57F5-6419D3EC7C40}"/>
                  </a:ext>
                </a:extLst>
              </p:cNvPr>
              <p:cNvSpPr/>
              <p:nvPr/>
            </p:nvSpPr>
            <p:spPr>
              <a:xfrm>
                <a:off x="6788997" y="2593949"/>
                <a:ext cx="1159250" cy="369332"/>
              </a:xfrm>
              <a:prstGeom prst="roundRect">
                <a:avLst>
                  <a:gd name="adj" fmla="val 16000"/>
                </a:avLst>
              </a:prstGeom>
              <a:solidFill>
                <a:schemeClr val="accent1"/>
              </a:solidFill>
              <a:ln w="6055" cap="flat">
                <a:noFill/>
                <a:prstDash val="solid"/>
                <a:miter/>
              </a:ln>
              <a:effectLst>
                <a:outerShdw blurRad="254000" dist="127000" dir="2700000" algn="tl" rotWithShape="0">
                  <a:schemeClr val="accent1">
                    <a:alpha val="40000"/>
                  </a:schemeClr>
                </a:outerShdw>
              </a:effectLst>
            </p:spPr>
            <p:txBody>
              <a:bodyPr rtlCol="0" anchor="ctr" anchorCtr="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sz="1400"/>
                  <a:t>Text</a:t>
                </a:r>
                <a:r>
                  <a:rPr lang="zh-CN" altLang="en-US" sz="1400"/>
                  <a:t> </a:t>
                </a:r>
                <a:r>
                  <a:rPr lang="en-US" altLang="zh-CN" sz="1400" dirty="0"/>
                  <a:t>here</a:t>
                </a:r>
              </a:p>
            </p:txBody>
          </p:sp>
          <p:sp>
            <p:nvSpPr>
              <p:cNvPr id="20" name="îşlíḍè">
                <a:extLst>
                  <a:ext uri="{FF2B5EF4-FFF2-40B4-BE49-F238E27FC236}">
                    <a16:creationId xmlns:a16="http://schemas.microsoft.com/office/drawing/2014/main" id="{D3BB014B-B640-00DD-962D-7F4DD9D709D9}"/>
                  </a:ext>
                </a:extLst>
              </p:cNvPr>
              <p:cNvSpPr/>
              <p:nvPr/>
            </p:nvSpPr>
            <p:spPr>
              <a:xfrm>
                <a:off x="6788996" y="3132711"/>
                <a:ext cx="2523816" cy="87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2"/>
                    </a:solidFill>
                  </a:rPr>
                  <a:t>Maecenas porttitor congue massa. Fusce posuere, magna sed pulvinar ultricies, purus lectus malesuada libero, sit amet commodo magna eros quis urna.</a:t>
                </a:r>
              </a:p>
            </p:txBody>
          </p:sp>
        </p:grpSp>
        <p:grpSp>
          <p:nvGrpSpPr>
            <p:cNvPr id="10" name="ïṡḷîḍê">
              <a:extLst>
                <a:ext uri="{FF2B5EF4-FFF2-40B4-BE49-F238E27FC236}">
                  <a16:creationId xmlns:a16="http://schemas.microsoft.com/office/drawing/2014/main" id="{57FC5002-ECDC-5349-AAF7-5CB77FE19B54}"/>
                </a:ext>
              </a:extLst>
            </p:cNvPr>
            <p:cNvGrpSpPr/>
            <p:nvPr/>
          </p:nvGrpSpPr>
          <p:grpSpPr>
            <a:xfrm>
              <a:off x="4834092" y="4028853"/>
              <a:ext cx="2523816" cy="1410475"/>
              <a:chOff x="6788996" y="2593949"/>
              <a:chExt cx="2523816" cy="1410475"/>
            </a:xfrm>
          </p:grpSpPr>
          <p:sp>
            <p:nvSpPr>
              <p:cNvPr id="11" name="iSḷídê">
                <a:extLst>
                  <a:ext uri="{FF2B5EF4-FFF2-40B4-BE49-F238E27FC236}">
                    <a16:creationId xmlns:a16="http://schemas.microsoft.com/office/drawing/2014/main" id="{91337A9D-AEE5-5561-041D-CF4D094037D3}"/>
                  </a:ext>
                </a:extLst>
              </p:cNvPr>
              <p:cNvSpPr/>
              <p:nvPr/>
            </p:nvSpPr>
            <p:spPr>
              <a:xfrm>
                <a:off x="6788997" y="2593949"/>
                <a:ext cx="1159250" cy="369332"/>
              </a:xfrm>
              <a:prstGeom prst="roundRect">
                <a:avLst>
                  <a:gd name="adj" fmla="val 16000"/>
                </a:avLst>
              </a:prstGeom>
              <a:solidFill>
                <a:schemeClr val="accent2"/>
              </a:solidFill>
              <a:ln w="6055" cap="flat">
                <a:noFill/>
                <a:prstDash val="solid"/>
                <a:miter/>
              </a:ln>
              <a:effectLst>
                <a:outerShdw blurRad="254000" dist="127000" dir="2700000" algn="tl" rotWithShape="0">
                  <a:schemeClr val="accent2">
                    <a:alpha val="40000"/>
                  </a:schemeClr>
                </a:outerShdw>
              </a:effectLst>
            </p:spPr>
            <p:txBody>
              <a:bodyPr rtlCol="0" anchor="ctr" anchorCtr="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sz="1400"/>
                  <a:t>Text</a:t>
                </a:r>
                <a:r>
                  <a:rPr lang="zh-CN" altLang="en-US" sz="1400"/>
                  <a:t> </a:t>
                </a:r>
                <a:r>
                  <a:rPr lang="en-US" altLang="zh-CN" sz="1400" dirty="0"/>
                  <a:t>here</a:t>
                </a:r>
              </a:p>
            </p:txBody>
          </p:sp>
          <p:sp>
            <p:nvSpPr>
              <p:cNvPr id="12" name="i$lîḑê">
                <a:extLst>
                  <a:ext uri="{FF2B5EF4-FFF2-40B4-BE49-F238E27FC236}">
                    <a16:creationId xmlns:a16="http://schemas.microsoft.com/office/drawing/2014/main" id="{D0A535BE-D707-712F-BC94-2B0F33611EEC}"/>
                  </a:ext>
                </a:extLst>
              </p:cNvPr>
              <p:cNvSpPr/>
              <p:nvPr/>
            </p:nvSpPr>
            <p:spPr>
              <a:xfrm>
                <a:off x="6788996" y="3132711"/>
                <a:ext cx="2523816" cy="87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2"/>
                    </a:solidFill>
                  </a:rPr>
                  <a:t>Maecenas porttitor congue massa. Fusce posuere, magna sed pulvinar ultricies, purus lectus malesuada libero, sit amet commodo magna eros quis urna.</a:t>
                </a:r>
              </a:p>
            </p:txBody>
          </p:sp>
        </p:grpSp>
        <p:grpSp>
          <p:nvGrpSpPr>
            <p:cNvPr id="13" name="îṩľide">
              <a:extLst>
                <a:ext uri="{FF2B5EF4-FFF2-40B4-BE49-F238E27FC236}">
                  <a16:creationId xmlns:a16="http://schemas.microsoft.com/office/drawing/2014/main" id="{4AB6D740-2352-49A3-10BC-91C6F7ED9E54}"/>
                </a:ext>
              </a:extLst>
            </p:cNvPr>
            <p:cNvGrpSpPr/>
            <p:nvPr/>
          </p:nvGrpSpPr>
          <p:grpSpPr>
            <a:xfrm>
              <a:off x="8866730" y="4028853"/>
              <a:ext cx="2523816" cy="1410475"/>
              <a:chOff x="6788996" y="2593949"/>
              <a:chExt cx="2523816" cy="1410475"/>
            </a:xfrm>
          </p:grpSpPr>
          <p:sp>
            <p:nvSpPr>
              <p:cNvPr id="14" name="iṧļiḓê">
                <a:extLst>
                  <a:ext uri="{FF2B5EF4-FFF2-40B4-BE49-F238E27FC236}">
                    <a16:creationId xmlns:a16="http://schemas.microsoft.com/office/drawing/2014/main" id="{B5486695-BF25-72F0-748B-9A620FCF1143}"/>
                  </a:ext>
                </a:extLst>
              </p:cNvPr>
              <p:cNvSpPr/>
              <p:nvPr/>
            </p:nvSpPr>
            <p:spPr>
              <a:xfrm>
                <a:off x="6788997" y="2593949"/>
                <a:ext cx="1159250" cy="369332"/>
              </a:xfrm>
              <a:prstGeom prst="roundRect">
                <a:avLst>
                  <a:gd name="adj" fmla="val 16000"/>
                </a:avLst>
              </a:prstGeom>
              <a:solidFill>
                <a:schemeClr val="accent2"/>
              </a:solidFill>
              <a:ln w="6055" cap="flat">
                <a:noFill/>
                <a:prstDash val="solid"/>
                <a:miter/>
              </a:ln>
              <a:effectLst>
                <a:outerShdw blurRad="254000" dist="127000" dir="2700000" algn="tl" rotWithShape="0">
                  <a:schemeClr val="accent2">
                    <a:alpha val="40000"/>
                  </a:schemeClr>
                </a:outerShdw>
              </a:effectLst>
            </p:spPr>
            <p:txBody>
              <a:bodyPr rtlCol="0" anchor="ctr" anchorCtr="1"/>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sz="1400"/>
                  <a:t>Text</a:t>
                </a:r>
                <a:r>
                  <a:rPr lang="zh-CN" altLang="en-US" sz="1400"/>
                  <a:t> </a:t>
                </a:r>
                <a:r>
                  <a:rPr lang="en-US" altLang="zh-CN" sz="1400" dirty="0"/>
                  <a:t>here</a:t>
                </a:r>
              </a:p>
            </p:txBody>
          </p:sp>
          <p:sp>
            <p:nvSpPr>
              <p:cNvPr id="15" name="isḻiḑe">
                <a:extLst>
                  <a:ext uri="{FF2B5EF4-FFF2-40B4-BE49-F238E27FC236}">
                    <a16:creationId xmlns:a16="http://schemas.microsoft.com/office/drawing/2014/main" id="{60E391F3-0158-19AA-E83E-ACEFBD41B4BE}"/>
                  </a:ext>
                </a:extLst>
              </p:cNvPr>
              <p:cNvSpPr/>
              <p:nvPr/>
            </p:nvSpPr>
            <p:spPr>
              <a:xfrm>
                <a:off x="6788996" y="3132711"/>
                <a:ext cx="2523816" cy="871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2"/>
                    </a:solidFill>
                  </a:rPr>
                  <a:t>Maecenas porttitor congue massa. Fusce posuere, magna sed pulvinar ultricies, purus lectus malesuada libero, sit amet commodo magna eros quis urna.</a:t>
                </a:r>
              </a:p>
            </p:txBody>
          </p:sp>
        </p:grpSp>
        <p:sp>
          <p:nvSpPr>
            <p:cNvPr id="16" name="i$lïḍè">
              <a:extLst>
                <a:ext uri="{FF2B5EF4-FFF2-40B4-BE49-F238E27FC236}">
                  <a16:creationId xmlns:a16="http://schemas.microsoft.com/office/drawing/2014/main" id="{2E7BE427-1092-AB3F-6AAB-75BB2D33C589}"/>
                </a:ext>
              </a:extLst>
            </p:cNvPr>
            <p:cNvSpPr/>
            <p:nvPr/>
          </p:nvSpPr>
          <p:spPr>
            <a:xfrm>
              <a:off x="590191" y="1130300"/>
              <a:ext cx="8397734" cy="1519310"/>
            </a:xfrm>
            <a:prstGeom prst="rect">
              <a:avLst/>
            </a:prstGeom>
          </p:spPr>
          <p:txBody>
            <a:bodyPr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en-US" altLang="zh-CN" sz="4800" b="1" dirty="0">
                  <a:solidFill>
                    <a:schemeClr val="accent1"/>
                  </a:solidFill>
                </a:rPr>
                <a:t>Unified fon</a:t>
              </a:r>
              <a:r>
                <a:rPr lang="en-US" altLang="zh-CN" sz="600" b="1" dirty="0">
                  <a:solidFill>
                    <a:schemeClr val="accent1"/>
                  </a:solidFill>
                </a:rPr>
                <a:t> </a:t>
              </a:r>
              <a:r>
                <a:rPr lang="en-US" altLang="zh-CN" sz="4800" b="1" dirty="0">
                  <a:solidFill>
                    <a:schemeClr val="accent1"/>
                  </a:solidFill>
                </a:rPr>
                <a:t>ts </a:t>
              </a:r>
              <a:r>
                <a:rPr lang="en-US" altLang="zh-CN" sz="4800" b="1" dirty="0">
                  <a:solidFill>
                    <a:schemeClr val="tx2"/>
                  </a:solidFill>
                </a:rPr>
                <a:t>make Reading more fluent.</a:t>
              </a:r>
            </a:p>
          </p:txBody>
        </p:sp>
        <p:sp>
          <p:nvSpPr>
            <p:cNvPr id="17" name="iSḷíḍé">
              <a:extLst>
                <a:ext uri="{FF2B5EF4-FFF2-40B4-BE49-F238E27FC236}">
                  <a16:creationId xmlns:a16="http://schemas.microsoft.com/office/drawing/2014/main" id="{9F169412-9E78-626E-6C7A-AA7B4C22EE2F}"/>
                </a:ext>
              </a:extLst>
            </p:cNvPr>
            <p:cNvSpPr/>
            <p:nvPr/>
          </p:nvSpPr>
          <p:spPr>
            <a:xfrm>
              <a:off x="660400" y="2840973"/>
              <a:ext cx="5008880" cy="710633"/>
            </a:xfrm>
            <a:prstGeom prst="roundRect">
              <a:avLst>
                <a:gd name="adj" fmla="val 105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2"/>
                  </a:solidFill>
                </a:rPr>
                <a:t>Lorem ipsum dolor sit amet, consectetuer adipiscing elit. Maecenas porttitor congue massa. Fusce posuere, magna sed pulvinar ultricies, purus lectus malesuada libero, sit amet commodo magna eros quis urna.</a:t>
              </a:r>
            </a:p>
          </p:txBody>
        </p:sp>
      </p:grpSp>
      <p:sp>
        <p:nvSpPr>
          <p:cNvPr id="18" name="isľíḓê">
            <a:extLst>
              <a:ext uri="{FF2B5EF4-FFF2-40B4-BE49-F238E27FC236}">
                <a16:creationId xmlns:a16="http://schemas.microsoft.com/office/drawing/2014/main" id="{CF1681B3-03A6-A21F-081C-1332FE4E9902}"/>
              </a:ext>
            </a:extLst>
          </p:cNvPr>
          <p:cNvSpPr>
            <a:spLocks noGrp="1"/>
          </p:cNvSpPr>
          <p:nvPr>
            <p:ph type="title"/>
          </p:nvPr>
        </p:nvSpPr>
        <p:spPr>
          <a:xfrm>
            <a:off x="660400" y="0"/>
            <a:ext cx="10858500" cy="1028700"/>
          </a:xfrm>
        </p:spPr>
        <p:txBody>
          <a:bodyPr/>
          <a:lstStyle/>
          <a:p>
            <a:r>
              <a:rPr lang="en-GB" altLang="zh-CN" dirty="0">
                <a:solidFill>
                  <a:schemeClr val="accent2"/>
                </a:solidFill>
              </a:rPr>
              <a:t>Use "Title Only" Layout</a:t>
            </a:r>
            <a:endParaRPr lang="zh-CN" altLang="en-US" dirty="0">
              <a:solidFill>
                <a:schemeClr val="accent2"/>
              </a:solidFill>
            </a:endParaRPr>
          </a:p>
        </p:txBody>
      </p:sp>
    </p:spTree>
    <p:custDataLst>
      <p:tags r:id="rId2"/>
    </p:custDataLst>
    <p:extLst>
      <p:ext uri="{BB962C8B-B14F-4D97-AF65-F5344CB8AC3E}">
        <p14:creationId xmlns:p14="http://schemas.microsoft.com/office/powerpoint/2010/main" val="20594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ṧliḍé"/>
        <p:cNvGrpSpPr/>
        <p:nvPr/>
      </p:nvGrpSpPr>
      <p:grpSpPr>
        <a:xfrm>
          <a:off x="0" y="0"/>
          <a:ext cx="0" cy="0"/>
          <a:chOff x="0" y="0"/>
          <a:chExt cx="0" cy="0"/>
        </a:xfrm>
      </p:grpSpPr>
      <p:grpSp>
        <p:nvGrpSpPr>
          <p:cNvPr id="6" name="ïṡļîḓè"/>
          <p:cNvGrpSpPr/>
          <p:nvPr/>
        </p:nvGrpSpPr>
        <p:grpSpPr>
          <a:xfrm>
            <a:off x="0" y="0"/>
            <a:ext cx="12192000" cy="6110362"/>
            <a:chOff x="0" y="0"/>
            <a:chExt cx="12192000" cy="6110362"/>
          </a:xfrm>
        </p:grpSpPr>
        <p:sp>
          <p:nvSpPr>
            <p:cNvPr id="2" name="iṡḷîḑé">
              <a:extLst>
                <a:ext uri="{FF2B5EF4-FFF2-40B4-BE49-F238E27FC236}">
                  <a16:creationId xmlns:a16="http://schemas.microsoft.com/office/drawing/2014/main" id="{0E4C37B0-003D-538C-70E1-B7B709C8C1EE}"/>
                </a:ext>
              </a:extLst>
            </p:cNvPr>
            <p:cNvSpPr/>
            <p:nvPr/>
          </p:nvSpPr>
          <p:spPr>
            <a:xfrm>
              <a:off x="0" y="0"/>
              <a:ext cx="12192000" cy="4089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i$ļiḓe">
              <a:extLst>
                <a:ext uri="{FF2B5EF4-FFF2-40B4-BE49-F238E27FC236}">
                  <a16:creationId xmlns:a16="http://schemas.microsoft.com/office/drawing/2014/main" id="{37F889DB-1C23-4434-534A-FC4BCF1E081C}"/>
                </a:ext>
              </a:extLst>
            </p:cNvPr>
            <p:cNvGrpSpPr/>
            <p:nvPr/>
          </p:nvGrpSpPr>
          <p:grpSpPr>
            <a:xfrm>
              <a:off x="677492" y="2093977"/>
              <a:ext cx="2401193" cy="2761358"/>
              <a:chOff x="7446763" y="3346772"/>
              <a:chExt cx="2401193" cy="2761358"/>
            </a:xfrm>
          </p:grpSpPr>
          <p:sp>
            <p:nvSpPr>
              <p:cNvPr id="97" name="ïŝḻíḋê">
                <a:extLst>
                  <a:ext uri="{FF2B5EF4-FFF2-40B4-BE49-F238E27FC236}">
                    <a16:creationId xmlns:a16="http://schemas.microsoft.com/office/drawing/2014/main" id="{DB4109D4-6EB1-E4ED-FA96-E07EC31C7916}"/>
                  </a:ext>
                </a:extLst>
              </p:cNvPr>
              <p:cNvSpPr/>
              <p:nvPr/>
            </p:nvSpPr>
            <p:spPr>
              <a:xfrm>
                <a:off x="7446763" y="3346772"/>
                <a:ext cx="2401193" cy="2761358"/>
              </a:xfrm>
              <a:prstGeom prst="roundRect">
                <a:avLst>
                  <a:gd name="adj" fmla="val 8000"/>
                </a:avLst>
              </a:prstGeom>
              <a:solidFill>
                <a:schemeClr val="bg1"/>
              </a:solidFill>
              <a:ln>
                <a:noFill/>
              </a:ln>
              <a:effectLst>
                <a:outerShdw blurRad="254000" dist="127000" dir="2700000" algn="tl" rotWithShape="0">
                  <a:schemeClr val="tx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kumimoji="1" lang="zh-CN" altLang="en-US" sz="1400" b="1" dirty="0">
                  <a:solidFill>
                    <a:schemeClr val="accent1"/>
                  </a:solidFill>
                </a:endParaRPr>
              </a:p>
            </p:txBody>
          </p:sp>
          <p:grpSp>
            <p:nvGrpSpPr>
              <p:cNvPr id="98" name="í$ḻîdè">
                <a:extLst>
                  <a:ext uri="{FF2B5EF4-FFF2-40B4-BE49-F238E27FC236}">
                    <a16:creationId xmlns:a16="http://schemas.microsoft.com/office/drawing/2014/main" id="{F3F03706-1EC0-1900-0B52-0D63F5BC0C00}"/>
                  </a:ext>
                </a:extLst>
              </p:cNvPr>
              <p:cNvGrpSpPr/>
              <p:nvPr/>
            </p:nvGrpSpPr>
            <p:grpSpPr>
              <a:xfrm>
                <a:off x="7662763" y="3562772"/>
                <a:ext cx="1969192" cy="2341821"/>
                <a:chOff x="7770763" y="3430874"/>
                <a:chExt cx="1969192" cy="2341821"/>
              </a:xfrm>
            </p:grpSpPr>
            <p:sp>
              <p:nvSpPr>
                <p:cNvPr id="99" name="îṧļïḋe">
                  <a:extLst>
                    <a:ext uri="{FF2B5EF4-FFF2-40B4-BE49-F238E27FC236}">
                      <a16:creationId xmlns:a16="http://schemas.microsoft.com/office/drawing/2014/main" id="{CD5E2A21-1882-E96A-201A-494DFF8235CD}"/>
                    </a:ext>
                  </a:extLst>
                </p:cNvPr>
                <p:cNvSpPr/>
                <p:nvPr/>
              </p:nvSpPr>
              <p:spPr>
                <a:xfrm>
                  <a:off x="7770763" y="4111866"/>
                  <a:ext cx="1969192" cy="11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 Adjust the spacing to adapt to Chinese typesetting, use the reference line in PPT……</a:t>
                  </a:r>
                </a:p>
              </p:txBody>
            </p:sp>
            <p:sp>
              <p:nvSpPr>
                <p:cNvPr id="100" name="îsḻîdé">
                  <a:extLst>
                    <a:ext uri="{FF2B5EF4-FFF2-40B4-BE49-F238E27FC236}">
                      <a16:creationId xmlns:a16="http://schemas.microsoft.com/office/drawing/2014/main" id="{88E783E7-5596-09C4-179F-723BE4C8AFF3}"/>
                    </a:ext>
                  </a:extLst>
                </p:cNvPr>
                <p:cNvSpPr/>
                <p:nvPr/>
              </p:nvSpPr>
              <p:spPr>
                <a:xfrm>
                  <a:off x="8270754" y="5451749"/>
                  <a:ext cx="969211" cy="320946"/>
                </a:xfrm>
                <a:prstGeom prst="roundRect">
                  <a:avLst>
                    <a:gd name="adj" fmla="val 16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040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200" b="1" dirty="0">
                      <a:solidFill>
                        <a:schemeClr val="bg1"/>
                      </a:solidFill>
                    </a:rPr>
                    <a:t>Text</a:t>
                  </a:r>
                  <a:r>
                    <a:rPr kumimoji="1" lang="zh-CN" altLang="en-US" sz="1200" b="1" dirty="0">
                      <a:solidFill>
                        <a:schemeClr val="bg1"/>
                      </a:solidFill>
                    </a:rPr>
                    <a:t> </a:t>
                  </a:r>
                  <a:r>
                    <a:rPr kumimoji="1" lang="en-US" altLang="zh-CN" sz="1200" b="1" dirty="0">
                      <a:solidFill>
                        <a:schemeClr val="bg1"/>
                      </a:solidFill>
                    </a:rPr>
                    <a:t>here</a:t>
                  </a:r>
                </a:p>
              </p:txBody>
            </p:sp>
            <p:grpSp>
              <p:nvGrpSpPr>
                <p:cNvPr id="101" name="iṣ1ïďê">
                  <a:extLst>
                    <a:ext uri="{FF2B5EF4-FFF2-40B4-BE49-F238E27FC236}">
                      <a16:creationId xmlns:a16="http://schemas.microsoft.com/office/drawing/2014/main" id="{C0F2F7E3-4F50-5AC8-D4E8-1BB2342EC9B1}"/>
                    </a:ext>
                  </a:extLst>
                </p:cNvPr>
                <p:cNvGrpSpPr/>
                <p:nvPr/>
              </p:nvGrpSpPr>
              <p:grpSpPr>
                <a:xfrm>
                  <a:off x="8485359" y="3430874"/>
                  <a:ext cx="540000" cy="540000"/>
                  <a:chOff x="10337139" y="480758"/>
                  <a:chExt cx="540000" cy="540000"/>
                </a:xfrm>
              </p:grpSpPr>
              <p:sp>
                <p:nvSpPr>
                  <p:cNvPr id="102" name="iṩ1iḋé">
                    <a:extLst>
                      <a:ext uri="{FF2B5EF4-FFF2-40B4-BE49-F238E27FC236}">
                        <a16:creationId xmlns:a16="http://schemas.microsoft.com/office/drawing/2014/main" id="{D39895FF-7B25-F551-2FED-DEC694F5562E}"/>
                      </a:ext>
                    </a:extLst>
                  </p:cNvPr>
                  <p:cNvSpPr txBox="1"/>
                  <p:nvPr/>
                </p:nvSpPr>
                <p:spPr>
                  <a:xfrm>
                    <a:off x="10337139" y="480758"/>
                    <a:ext cx="540000" cy="540000"/>
                  </a:xfrm>
                  <a:prstGeom prst="roundRect">
                    <a:avLst>
                      <a:gd name="adj" fmla="val 50000"/>
                    </a:avLst>
                  </a:prstGeom>
                  <a:solidFill>
                    <a:schemeClr val="accent2"/>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kumimoji="1" lang="zh-CN" altLang="en-US" sz="2000" b="1" dirty="0">
                      <a:noFill/>
                    </a:endParaRPr>
                  </a:p>
                </p:txBody>
              </p:sp>
              <p:sp>
                <p:nvSpPr>
                  <p:cNvPr id="103" name="ïṡ1îdé">
                    <a:extLst>
                      <a:ext uri="{FF2B5EF4-FFF2-40B4-BE49-F238E27FC236}">
                        <a16:creationId xmlns:a16="http://schemas.microsoft.com/office/drawing/2014/main" id="{0A961264-0BD8-0519-DA25-438959C489AB}"/>
                      </a:ext>
                    </a:extLst>
                  </p:cNvPr>
                  <p:cNvSpPr/>
                  <p:nvPr/>
                </p:nvSpPr>
                <p:spPr>
                  <a:xfrm>
                    <a:off x="10494025" y="613055"/>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sp>
          <p:nvSpPr>
            <p:cNvPr id="104" name="îṡlídê">
              <a:extLst>
                <a:ext uri="{FF2B5EF4-FFF2-40B4-BE49-F238E27FC236}">
                  <a16:creationId xmlns:a16="http://schemas.microsoft.com/office/drawing/2014/main" id="{6D874588-C0CC-DF31-A3C4-119B221A4AD9}"/>
                </a:ext>
              </a:extLst>
            </p:cNvPr>
            <p:cNvSpPr/>
            <p:nvPr/>
          </p:nvSpPr>
          <p:spPr>
            <a:xfrm>
              <a:off x="3550777" y="5399729"/>
              <a:ext cx="5090446" cy="710633"/>
            </a:xfrm>
            <a:prstGeom prst="roundRect">
              <a:avLst>
                <a:gd name="adj" fmla="val 105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000" dirty="0">
                  <a:solidFill>
                    <a:schemeClr val="tx2"/>
                  </a:solidFill>
                </a:rPr>
                <a:t>Lorem ipsum dolor sit amet, consectetuer adipiscing elit. Maecenas porttitor congue massa. Fusce posuere, magna sed pulvinar ultricies, purus lectus malesuada libero, sit amet commodo magna eros quis urna.</a:t>
              </a:r>
            </a:p>
          </p:txBody>
        </p:sp>
        <p:grpSp>
          <p:nvGrpSpPr>
            <p:cNvPr id="3" name="ïsḻíḍé">
              <a:extLst>
                <a:ext uri="{FF2B5EF4-FFF2-40B4-BE49-F238E27FC236}">
                  <a16:creationId xmlns:a16="http://schemas.microsoft.com/office/drawing/2014/main" id="{EF358DBB-DB94-F4F7-B93A-8E5B3F8BAFAB}"/>
                </a:ext>
              </a:extLst>
            </p:cNvPr>
            <p:cNvGrpSpPr/>
            <p:nvPr/>
          </p:nvGrpSpPr>
          <p:grpSpPr>
            <a:xfrm>
              <a:off x="3490897" y="2093977"/>
              <a:ext cx="2401193" cy="2761358"/>
              <a:chOff x="3490897" y="2093977"/>
              <a:chExt cx="2401193" cy="2761358"/>
            </a:xfrm>
          </p:grpSpPr>
          <p:grpSp>
            <p:nvGrpSpPr>
              <p:cNvPr id="88" name="íśļíḋé">
                <a:extLst>
                  <a:ext uri="{FF2B5EF4-FFF2-40B4-BE49-F238E27FC236}">
                    <a16:creationId xmlns:a16="http://schemas.microsoft.com/office/drawing/2014/main" id="{1EB9A311-7F5B-7C5D-0B14-21C5B8B6E5FF}"/>
                  </a:ext>
                </a:extLst>
              </p:cNvPr>
              <p:cNvGrpSpPr/>
              <p:nvPr/>
            </p:nvGrpSpPr>
            <p:grpSpPr>
              <a:xfrm>
                <a:off x="3490897" y="2093977"/>
                <a:ext cx="2401193" cy="2761358"/>
                <a:chOff x="7446763" y="3346772"/>
                <a:chExt cx="2401193" cy="2761358"/>
              </a:xfrm>
            </p:grpSpPr>
            <p:sp>
              <p:nvSpPr>
                <p:cNvPr id="89" name="ïṥliḑé">
                  <a:extLst>
                    <a:ext uri="{FF2B5EF4-FFF2-40B4-BE49-F238E27FC236}">
                      <a16:creationId xmlns:a16="http://schemas.microsoft.com/office/drawing/2014/main" id="{2795F233-D6DE-218F-BA55-AA7DEDD180A6}"/>
                    </a:ext>
                  </a:extLst>
                </p:cNvPr>
                <p:cNvSpPr/>
                <p:nvPr/>
              </p:nvSpPr>
              <p:spPr>
                <a:xfrm>
                  <a:off x="7446763" y="3346772"/>
                  <a:ext cx="2401193" cy="2761358"/>
                </a:xfrm>
                <a:prstGeom prst="roundRect">
                  <a:avLst>
                    <a:gd name="adj" fmla="val 8000"/>
                  </a:avLst>
                </a:prstGeom>
                <a:solidFill>
                  <a:schemeClr val="bg1"/>
                </a:solidFill>
                <a:ln>
                  <a:noFill/>
                </a:ln>
                <a:effectLst>
                  <a:outerShdw blurRad="254000" dist="127000" dir="2700000" algn="tl" rotWithShape="0">
                    <a:schemeClr val="tx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kumimoji="1" lang="zh-CN" altLang="en-US" sz="1400" b="1" dirty="0">
                    <a:solidFill>
                      <a:schemeClr val="accent1"/>
                    </a:solidFill>
                  </a:endParaRPr>
                </a:p>
              </p:txBody>
            </p:sp>
            <p:grpSp>
              <p:nvGrpSpPr>
                <p:cNvPr id="90" name="íṥļïdê">
                  <a:extLst>
                    <a:ext uri="{FF2B5EF4-FFF2-40B4-BE49-F238E27FC236}">
                      <a16:creationId xmlns:a16="http://schemas.microsoft.com/office/drawing/2014/main" id="{F72DCAEA-2637-3FB6-A3B7-D079085A491B}"/>
                    </a:ext>
                  </a:extLst>
                </p:cNvPr>
                <p:cNvGrpSpPr/>
                <p:nvPr/>
              </p:nvGrpSpPr>
              <p:grpSpPr>
                <a:xfrm>
                  <a:off x="7662763" y="3695069"/>
                  <a:ext cx="1969192" cy="2209524"/>
                  <a:chOff x="7770763" y="3563171"/>
                  <a:chExt cx="1969192" cy="2209524"/>
                </a:xfrm>
              </p:grpSpPr>
              <p:sp>
                <p:nvSpPr>
                  <p:cNvPr id="91" name="iSḻídé">
                    <a:extLst>
                      <a:ext uri="{FF2B5EF4-FFF2-40B4-BE49-F238E27FC236}">
                        <a16:creationId xmlns:a16="http://schemas.microsoft.com/office/drawing/2014/main" id="{0D049DA3-D45B-2446-1F3B-3ED96D09E56D}"/>
                      </a:ext>
                    </a:extLst>
                  </p:cNvPr>
                  <p:cNvSpPr/>
                  <p:nvPr/>
                </p:nvSpPr>
                <p:spPr>
                  <a:xfrm>
                    <a:off x="7770763" y="4111866"/>
                    <a:ext cx="1969192" cy="11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 Adjust the spacing to adapt to Chinese typesetting, use the reference line in PPT……</a:t>
                    </a:r>
                  </a:p>
                </p:txBody>
              </p:sp>
              <p:sp>
                <p:nvSpPr>
                  <p:cNvPr id="92" name="íŝļiďê">
                    <a:extLst>
                      <a:ext uri="{FF2B5EF4-FFF2-40B4-BE49-F238E27FC236}">
                        <a16:creationId xmlns:a16="http://schemas.microsoft.com/office/drawing/2014/main" id="{5D0ABF05-11AD-70D2-CD88-CCC651C668F6}"/>
                      </a:ext>
                    </a:extLst>
                  </p:cNvPr>
                  <p:cNvSpPr/>
                  <p:nvPr/>
                </p:nvSpPr>
                <p:spPr>
                  <a:xfrm>
                    <a:off x="8270754" y="5451749"/>
                    <a:ext cx="969211" cy="320946"/>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040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200" b="1" dirty="0">
                        <a:solidFill>
                          <a:schemeClr val="bg1"/>
                        </a:solidFill>
                      </a:rPr>
                      <a:t>Text</a:t>
                    </a:r>
                    <a:r>
                      <a:rPr kumimoji="1" lang="zh-CN" altLang="en-US" sz="1200" b="1" dirty="0">
                        <a:solidFill>
                          <a:schemeClr val="bg1"/>
                        </a:solidFill>
                      </a:rPr>
                      <a:t> </a:t>
                    </a:r>
                    <a:r>
                      <a:rPr kumimoji="1" lang="en-US" altLang="zh-CN" sz="1200" b="1" dirty="0">
                        <a:solidFill>
                          <a:schemeClr val="bg1"/>
                        </a:solidFill>
                      </a:rPr>
                      <a:t>here</a:t>
                    </a:r>
                  </a:p>
                </p:txBody>
              </p:sp>
              <p:sp>
                <p:nvSpPr>
                  <p:cNvPr id="95" name="ïṣ1íḓê">
                    <a:extLst>
                      <a:ext uri="{FF2B5EF4-FFF2-40B4-BE49-F238E27FC236}">
                        <a16:creationId xmlns:a16="http://schemas.microsoft.com/office/drawing/2014/main" id="{66E5D09C-F6F5-E296-F81A-09B187A6DAEC}"/>
                      </a:ext>
                    </a:extLst>
                  </p:cNvPr>
                  <p:cNvSpPr/>
                  <p:nvPr/>
                </p:nvSpPr>
                <p:spPr>
                  <a:xfrm>
                    <a:off x="8642245" y="3563171"/>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105" name="iṩ1íḓé">
                <a:extLst>
                  <a:ext uri="{FF2B5EF4-FFF2-40B4-BE49-F238E27FC236}">
                    <a16:creationId xmlns:a16="http://schemas.microsoft.com/office/drawing/2014/main" id="{F034FF9D-1B67-4EFD-8FFB-4005CF9261C3}"/>
                  </a:ext>
                </a:extLst>
              </p:cNvPr>
              <p:cNvGrpSpPr/>
              <p:nvPr/>
            </p:nvGrpSpPr>
            <p:grpSpPr>
              <a:xfrm>
                <a:off x="4421493" y="2308631"/>
                <a:ext cx="540000" cy="540000"/>
                <a:chOff x="3708127" y="5599496"/>
                <a:chExt cx="540000" cy="540000"/>
              </a:xfrm>
            </p:grpSpPr>
            <p:sp>
              <p:nvSpPr>
                <p:cNvPr id="106" name="iṩḷîdé">
                  <a:extLst>
                    <a:ext uri="{FF2B5EF4-FFF2-40B4-BE49-F238E27FC236}">
                      <a16:creationId xmlns:a16="http://schemas.microsoft.com/office/drawing/2014/main" id="{A4196CA5-E85C-474E-90B2-EEC199F46201}"/>
                    </a:ext>
                  </a:extLst>
                </p:cNvPr>
                <p:cNvSpPr txBox="1"/>
                <p:nvPr/>
              </p:nvSpPr>
              <p:spPr>
                <a:xfrm>
                  <a:off x="3708127" y="5599496"/>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kumimoji="1" lang="zh-CN" altLang="en-US" sz="2000" b="1" dirty="0">
                    <a:noFill/>
                  </a:endParaRPr>
                </a:p>
              </p:txBody>
            </p:sp>
            <p:sp>
              <p:nvSpPr>
                <p:cNvPr id="107" name="í$ḻiḋè">
                  <a:extLst>
                    <a:ext uri="{FF2B5EF4-FFF2-40B4-BE49-F238E27FC236}">
                      <a16:creationId xmlns:a16="http://schemas.microsoft.com/office/drawing/2014/main" id="{CEC3CDA0-FFA7-4699-A638-2473DD6FD5A8}"/>
                    </a:ext>
                  </a:extLst>
                </p:cNvPr>
                <p:cNvSpPr/>
                <p:nvPr/>
              </p:nvSpPr>
              <p:spPr>
                <a:xfrm>
                  <a:off x="3850260" y="5734252"/>
                  <a:ext cx="255734" cy="270488"/>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4" name="îSlïďé">
              <a:extLst>
                <a:ext uri="{FF2B5EF4-FFF2-40B4-BE49-F238E27FC236}">
                  <a16:creationId xmlns:a16="http://schemas.microsoft.com/office/drawing/2014/main" id="{54CCBCF9-F386-7C0D-FEFB-D179BBEC5772}"/>
                </a:ext>
              </a:extLst>
            </p:cNvPr>
            <p:cNvGrpSpPr/>
            <p:nvPr/>
          </p:nvGrpSpPr>
          <p:grpSpPr>
            <a:xfrm>
              <a:off x="6304302" y="2093976"/>
              <a:ext cx="2401193" cy="2761357"/>
              <a:chOff x="6304302" y="2093976"/>
              <a:chExt cx="2401193" cy="2761357"/>
            </a:xfrm>
          </p:grpSpPr>
          <p:grpSp>
            <p:nvGrpSpPr>
              <p:cNvPr id="80" name="iṧļíḋê">
                <a:extLst>
                  <a:ext uri="{FF2B5EF4-FFF2-40B4-BE49-F238E27FC236}">
                    <a16:creationId xmlns:a16="http://schemas.microsoft.com/office/drawing/2014/main" id="{9A0E6008-DD18-0D26-62A4-99AB90C6E121}"/>
                  </a:ext>
                </a:extLst>
              </p:cNvPr>
              <p:cNvGrpSpPr/>
              <p:nvPr/>
            </p:nvGrpSpPr>
            <p:grpSpPr>
              <a:xfrm>
                <a:off x="6304302" y="2093976"/>
                <a:ext cx="2401193" cy="2761357"/>
                <a:chOff x="7446763" y="3346771"/>
                <a:chExt cx="2401193" cy="2761357"/>
              </a:xfrm>
            </p:grpSpPr>
            <p:sp>
              <p:nvSpPr>
                <p:cNvPr id="81" name="îSḻîḓé">
                  <a:extLst>
                    <a:ext uri="{FF2B5EF4-FFF2-40B4-BE49-F238E27FC236}">
                      <a16:creationId xmlns:a16="http://schemas.microsoft.com/office/drawing/2014/main" id="{E51006DB-F8B6-47B5-115F-5D42D5CC751C}"/>
                    </a:ext>
                  </a:extLst>
                </p:cNvPr>
                <p:cNvSpPr/>
                <p:nvPr/>
              </p:nvSpPr>
              <p:spPr>
                <a:xfrm>
                  <a:off x="7446763" y="3346771"/>
                  <a:ext cx="2401193" cy="2761357"/>
                </a:xfrm>
                <a:prstGeom prst="roundRect">
                  <a:avLst>
                    <a:gd name="adj" fmla="val 8000"/>
                  </a:avLst>
                </a:prstGeom>
                <a:solidFill>
                  <a:schemeClr val="bg1"/>
                </a:solidFill>
                <a:ln>
                  <a:noFill/>
                </a:ln>
                <a:effectLst>
                  <a:outerShdw blurRad="254000" dist="127000" dir="2700000" algn="tl" rotWithShape="0">
                    <a:schemeClr val="tx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kumimoji="1" lang="zh-CN" altLang="en-US" sz="1400" b="1" dirty="0">
                    <a:solidFill>
                      <a:schemeClr val="accent1"/>
                    </a:solidFill>
                  </a:endParaRPr>
                </a:p>
              </p:txBody>
            </p:sp>
            <p:grpSp>
              <p:nvGrpSpPr>
                <p:cNvPr id="82" name="ïṧlídé">
                  <a:extLst>
                    <a:ext uri="{FF2B5EF4-FFF2-40B4-BE49-F238E27FC236}">
                      <a16:creationId xmlns:a16="http://schemas.microsoft.com/office/drawing/2014/main" id="{F6AA49E0-5ADB-CE18-3450-041AF72FCE4E}"/>
                    </a:ext>
                  </a:extLst>
                </p:cNvPr>
                <p:cNvGrpSpPr/>
                <p:nvPr/>
              </p:nvGrpSpPr>
              <p:grpSpPr>
                <a:xfrm>
                  <a:off x="7662763" y="3695069"/>
                  <a:ext cx="1969192" cy="2209524"/>
                  <a:chOff x="7770763" y="3563171"/>
                  <a:chExt cx="1969192" cy="2209524"/>
                </a:xfrm>
              </p:grpSpPr>
              <p:sp>
                <p:nvSpPr>
                  <p:cNvPr id="83" name="ïšḷiďé">
                    <a:extLst>
                      <a:ext uri="{FF2B5EF4-FFF2-40B4-BE49-F238E27FC236}">
                        <a16:creationId xmlns:a16="http://schemas.microsoft.com/office/drawing/2014/main" id="{76ED9D98-BA17-7B0A-FA7B-D3AE959DA62D}"/>
                      </a:ext>
                    </a:extLst>
                  </p:cNvPr>
                  <p:cNvSpPr/>
                  <p:nvPr/>
                </p:nvSpPr>
                <p:spPr>
                  <a:xfrm>
                    <a:off x="7770763" y="4111866"/>
                    <a:ext cx="1969192" cy="11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 Adjust the spacing to adapt to Chinese typesetting, use the reference line in PPT……</a:t>
                    </a:r>
                  </a:p>
                </p:txBody>
              </p:sp>
              <p:sp>
                <p:nvSpPr>
                  <p:cNvPr id="84" name="ïṧlîḑé">
                    <a:extLst>
                      <a:ext uri="{FF2B5EF4-FFF2-40B4-BE49-F238E27FC236}">
                        <a16:creationId xmlns:a16="http://schemas.microsoft.com/office/drawing/2014/main" id="{126A0D28-0E88-D91C-065E-3B8E1CFC30E1}"/>
                      </a:ext>
                    </a:extLst>
                  </p:cNvPr>
                  <p:cNvSpPr/>
                  <p:nvPr/>
                </p:nvSpPr>
                <p:spPr>
                  <a:xfrm>
                    <a:off x="8270754" y="5451749"/>
                    <a:ext cx="969211" cy="320946"/>
                  </a:xfrm>
                  <a:prstGeom prst="roundRect">
                    <a:avLst>
                      <a:gd name="adj" fmla="val 16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040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200" b="1" dirty="0">
                        <a:solidFill>
                          <a:schemeClr val="bg1"/>
                        </a:solidFill>
                      </a:rPr>
                      <a:t>Text</a:t>
                    </a:r>
                    <a:r>
                      <a:rPr kumimoji="1" lang="zh-CN" altLang="en-US" sz="1200" b="1" dirty="0">
                        <a:solidFill>
                          <a:schemeClr val="bg1"/>
                        </a:solidFill>
                      </a:rPr>
                      <a:t> </a:t>
                    </a:r>
                    <a:r>
                      <a:rPr kumimoji="1" lang="en-US" altLang="zh-CN" sz="1200" b="1" dirty="0">
                        <a:solidFill>
                          <a:schemeClr val="bg1"/>
                        </a:solidFill>
                      </a:rPr>
                      <a:t>here</a:t>
                    </a:r>
                  </a:p>
                </p:txBody>
              </p:sp>
              <p:sp>
                <p:nvSpPr>
                  <p:cNvPr id="87" name="îsľîdê">
                    <a:extLst>
                      <a:ext uri="{FF2B5EF4-FFF2-40B4-BE49-F238E27FC236}">
                        <a16:creationId xmlns:a16="http://schemas.microsoft.com/office/drawing/2014/main" id="{E5CC8FD7-5444-C776-0E4C-C8874F70E539}"/>
                      </a:ext>
                    </a:extLst>
                  </p:cNvPr>
                  <p:cNvSpPr/>
                  <p:nvPr/>
                </p:nvSpPr>
                <p:spPr>
                  <a:xfrm>
                    <a:off x="8642245" y="3563171"/>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108" name="iŝ1ïďê">
                <a:extLst>
                  <a:ext uri="{FF2B5EF4-FFF2-40B4-BE49-F238E27FC236}">
                    <a16:creationId xmlns:a16="http://schemas.microsoft.com/office/drawing/2014/main" id="{ACCBC846-8C68-4A58-97EB-BD7EEFB0314F}"/>
                  </a:ext>
                </a:extLst>
              </p:cNvPr>
              <p:cNvGrpSpPr/>
              <p:nvPr/>
            </p:nvGrpSpPr>
            <p:grpSpPr>
              <a:xfrm>
                <a:off x="7234898" y="2308631"/>
                <a:ext cx="540000" cy="540000"/>
                <a:chOff x="4584079" y="5599496"/>
                <a:chExt cx="540000" cy="540000"/>
              </a:xfrm>
            </p:grpSpPr>
            <p:sp>
              <p:nvSpPr>
                <p:cNvPr id="109" name="îṣļíḋè">
                  <a:extLst>
                    <a:ext uri="{FF2B5EF4-FFF2-40B4-BE49-F238E27FC236}">
                      <a16:creationId xmlns:a16="http://schemas.microsoft.com/office/drawing/2014/main" id="{C79E4B1C-68CE-450D-BF19-5181126A282D}"/>
                    </a:ext>
                  </a:extLst>
                </p:cNvPr>
                <p:cNvSpPr txBox="1"/>
                <p:nvPr/>
              </p:nvSpPr>
              <p:spPr>
                <a:xfrm>
                  <a:off x="4584079" y="5599496"/>
                  <a:ext cx="540000" cy="540000"/>
                </a:xfrm>
                <a:prstGeom prst="roundRect">
                  <a:avLst>
                    <a:gd name="adj" fmla="val 50000"/>
                  </a:avLst>
                </a:prstGeom>
                <a:solidFill>
                  <a:schemeClr val="accent2"/>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kumimoji="1" lang="zh-CN" altLang="en-US" sz="2000" b="1" dirty="0">
                    <a:noFill/>
                  </a:endParaRPr>
                </a:p>
              </p:txBody>
            </p:sp>
            <p:sp>
              <p:nvSpPr>
                <p:cNvPr id="110" name="iṩḻîde">
                  <a:extLst>
                    <a:ext uri="{FF2B5EF4-FFF2-40B4-BE49-F238E27FC236}">
                      <a16:creationId xmlns:a16="http://schemas.microsoft.com/office/drawing/2014/main" id="{46937142-27AB-4846-B9E9-9B4C81A82BDF}"/>
                    </a:ext>
                  </a:extLst>
                </p:cNvPr>
                <p:cNvSpPr/>
                <p:nvPr/>
              </p:nvSpPr>
              <p:spPr>
                <a:xfrm>
                  <a:off x="4716376" y="5766219"/>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5" name="ï$ḻïḑè">
              <a:extLst>
                <a:ext uri="{FF2B5EF4-FFF2-40B4-BE49-F238E27FC236}">
                  <a16:creationId xmlns:a16="http://schemas.microsoft.com/office/drawing/2014/main" id="{DD9B2791-7B6B-EE2B-5642-5F820AC84D64}"/>
                </a:ext>
              </a:extLst>
            </p:cNvPr>
            <p:cNvGrpSpPr/>
            <p:nvPr/>
          </p:nvGrpSpPr>
          <p:grpSpPr>
            <a:xfrm>
              <a:off x="9117707" y="2093976"/>
              <a:ext cx="2401193" cy="2761357"/>
              <a:chOff x="9117707" y="2093976"/>
              <a:chExt cx="2401193" cy="2761357"/>
            </a:xfrm>
          </p:grpSpPr>
          <p:grpSp>
            <p:nvGrpSpPr>
              <p:cNvPr id="63" name="îşľidé">
                <a:extLst>
                  <a:ext uri="{FF2B5EF4-FFF2-40B4-BE49-F238E27FC236}">
                    <a16:creationId xmlns:a16="http://schemas.microsoft.com/office/drawing/2014/main" id="{D6CD0A88-9C69-874A-BDD0-E58CA158AF42}"/>
                  </a:ext>
                </a:extLst>
              </p:cNvPr>
              <p:cNvGrpSpPr/>
              <p:nvPr/>
            </p:nvGrpSpPr>
            <p:grpSpPr>
              <a:xfrm>
                <a:off x="9117707" y="2093976"/>
                <a:ext cx="2401193" cy="2761357"/>
                <a:chOff x="7446763" y="3346771"/>
                <a:chExt cx="2401193" cy="2761357"/>
              </a:xfrm>
            </p:grpSpPr>
            <p:sp>
              <p:nvSpPr>
                <p:cNvPr id="64" name="iśḷíḋè">
                  <a:extLst>
                    <a:ext uri="{FF2B5EF4-FFF2-40B4-BE49-F238E27FC236}">
                      <a16:creationId xmlns:a16="http://schemas.microsoft.com/office/drawing/2014/main" id="{EAEC578C-F7CE-6449-9FD7-D1766DD5C9EC}"/>
                    </a:ext>
                  </a:extLst>
                </p:cNvPr>
                <p:cNvSpPr/>
                <p:nvPr/>
              </p:nvSpPr>
              <p:spPr>
                <a:xfrm>
                  <a:off x="7446763" y="3346771"/>
                  <a:ext cx="2401193" cy="2761357"/>
                </a:xfrm>
                <a:prstGeom prst="roundRect">
                  <a:avLst>
                    <a:gd name="adj" fmla="val 8000"/>
                  </a:avLst>
                </a:prstGeom>
                <a:solidFill>
                  <a:schemeClr val="bg1"/>
                </a:solidFill>
                <a:ln>
                  <a:noFill/>
                </a:ln>
                <a:effectLst>
                  <a:outerShdw blurRad="254000" dist="127000" dir="2700000" algn="tl" rotWithShape="0">
                    <a:schemeClr val="tx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kumimoji="1" lang="zh-CN" altLang="en-US" sz="1400" b="1" dirty="0">
                    <a:solidFill>
                      <a:schemeClr val="accent1"/>
                    </a:solidFill>
                  </a:endParaRPr>
                </a:p>
              </p:txBody>
            </p:sp>
            <p:grpSp>
              <p:nvGrpSpPr>
                <p:cNvPr id="65" name="íSḻîḋe">
                  <a:extLst>
                    <a:ext uri="{FF2B5EF4-FFF2-40B4-BE49-F238E27FC236}">
                      <a16:creationId xmlns:a16="http://schemas.microsoft.com/office/drawing/2014/main" id="{1E837ED8-65C0-734C-BEA3-F993FCC79462}"/>
                    </a:ext>
                  </a:extLst>
                </p:cNvPr>
                <p:cNvGrpSpPr/>
                <p:nvPr/>
              </p:nvGrpSpPr>
              <p:grpSpPr>
                <a:xfrm>
                  <a:off x="7662763" y="3695069"/>
                  <a:ext cx="1969192" cy="2209524"/>
                  <a:chOff x="7770763" y="3563171"/>
                  <a:chExt cx="1969192" cy="2209524"/>
                </a:xfrm>
              </p:grpSpPr>
              <p:sp>
                <p:nvSpPr>
                  <p:cNvPr id="66" name="iṣļïḑe">
                    <a:extLst>
                      <a:ext uri="{FF2B5EF4-FFF2-40B4-BE49-F238E27FC236}">
                        <a16:creationId xmlns:a16="http://schemas.microsoft.com/office/drawing/2014/main" id="{56D734F7-50B1-E14C-8685-7838F8B6A348}"/>
                      </a:ext>
                    </a:extLst>
                  </p:cNvPr>
                  <p:cNvSpPr/>
                  <p:nvPr/>
                </p:nvSpPr>
                <p:spPr>
                  <a:xfrm>
                    <a:off x="7770763" y="4111866"/>
                    <a:ext cx="1969192" cy="119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 Adjust the spacing to adapt to Chinese typesetting, use the reference line in PPT……</a:t>
                    </a:r>
                  </a:p>
                </p:txBody>
              </p:sp>
              <p:sp>
                <p:nvSpPr>
                  <p:cNvPr id="67" name="îşḻíḑê">
                    <a:extLst>
                      <a:ext uri="{FF2B5EF4-FFF2-40B4-BE49-F238E27FC236}">
                        <a16:creationId xmlns:a16="http://schemas.microsoft.com/office/drawing/2014/main" id="{943E7E63-F6CB-7F42-84E0-994E62935709}"/>
                      </a:ext>
                    </a:extLst>
                  </p:cNvPr>
                  <p:cNvSpPr/>
                  <p:nvPr/>
                </p:nvSpPr>
                <p:spPr>
                  <a:xfrm>
                    <a:off x="8270754" y="5451749"/>
                    <a:ext cx="969211" cy="320946"/>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54000" rIns="108000" bIns="50400" rtlCol="0" anchor="ctr" anchorCtr="1">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200" b="1" dirty="0">
                        <a:solidFill>
                          <a:schemeClr val="bg1"/>
                        </a:solidFill>
                      </a:rPr>
                      <a:t>Text</a:t>
                    </a:r>
                    <a:r>
                      <a:rPr kumimoji="1" lang="zh-CN" altLang="en-US" sz="1200" b="1" dirty="0">
                        <a:solidFill>
                          <a:schemeClr val="bg1"/>
                        </a:solidFill>
                      </a:rPr>
                      <a:t> </a:t>
                    </a:r>
                    <a:r>
                      <a:rPr kumimoji="1" lang="en-US" altLang="zh-CN" sz="1200" b="1" dirty="0">
                        <a:solidFill>
                          <a:schemeClr val="bg1"/>
                        </a:solidFill>
                      </a:rPr>
                      <a:t>here</a:t>
                    </a:r>
                  </a:p>
                </p:txBody>
              </p:sp>
              <p:sp>
                <p:nvSpPr>
                  <p:cNvPr id="70" name="iS1îdê">
                    <a:extLst>
                      <a:ext uri="{FF2B5EF4-FFF2-40B4-BE49-F238E27FC236}">
                        <a16:creationId xmlns:a16="http://schemas.microsoft.com/office/drawing/2014/main" id="{19239916-7001-F24E-8039-B836AAEFCB7E}"/>
                      </a:ext>
                    </a:extLst>
                  </p:cNvPr>
                  <p:cNvSpPr/>
                  <p:nvPr/>
                </p:nvSpPr>
                <p:spPr>
                  <a:xfrm>
                    <a:off x="8642245" y="3563171"/>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nvGrpSpPr>
              <p:cNvPr id="111" name="îṥļïdê">
                <a:extLst>
                  <a:ext uri="{FF2B5EF4-FFF2-40B4-BE49-F238E27FC236}">
                    <a16:creationId xmlns:a16="http://schemas.microsoft.com/office/drawing/2014/main" id="{03B33C94-D3EA-4043-8DAC-B121A821FB87}"/>
                  </a:ext>
                </a:extLst>
              </p:cNvPr>
              <p:cNvGrpSpPr/>
              <p:nvPr/>
            </p:nvGrpSpPr>
            <p:grpSpPr>
              <a:xfrm>
                <a:off x="10048303" y="2308631"/>
                <a:ext cx="540000" cy="540000"/>
                <a:chOff x="5460031" y="5599496"/>
                <a:chExt cx="540000" cy="540000"/>
              </a:xfrm>
            </p:grpSpPr>
            <p:sp>
              <p:nvSpPr>
                <p:cNvPr id="112" name="ïš1îḋe">
                  <a:extLst>
                    <a:ext uri="{FF2B5EF4-FFF2-40B4-BE49-F238E27FC236}">
                      <a16:creationId xmlns:a16="http://schemas.microsoft.com/office/drawing/2014/main" id="{7FADD31F-1346-4B5A-BAE5-67D7D64484CF}"/>
                    </a:ext>
                  </a:extLst>
                </p:cNvPr>
                <p:cNvSpPr txBox="1"/>
                <p:nvPr/>
              </p:nvSpPr>
              <p:spPr>
                <a:xfrm>
                  <a:off x="5460031" y="5599496"/>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kumimoji="1" lang="zh-CN" altLang="en-US" sz="2000" b="1" dirty="0">
                    <a:noFill/>
                  </a:endParaRPr>
                </a:p>
              </p:txBody>
            </p:sp>
            <p:sp>
              <p:nvSpPr>
                <p:cNvPr id="113" name="isḻîďê">
                  <a:extLst>
                    <a:ext uri="{FF2B5EF4-FFF2-40B4-BE49-F238E27FC236}">
                      <a16:creationId xmlns:a16="http://schemas.microsoft.com/office/drawing/2014/main" id="{6D0DF92D-3668-4533-B86E-538A1E8E8953}"/>
                    </a:ext>
                  </a:extLst>
                </p:cNvPr>
                <p:cNvSpPr/>
                <p:nvPr/>
              </p:nvSpPr>
              <p:spPr>
                <a:xfrm>
                  <a:off x="5604182" y="5734497"/>
                  <a:ext cx="251698" cy="269998"/>
                </a:xfrm>
                <a:custGeom>
                  <a:avLst/>
                  <a:gdLst>
                    <a:gd name="connsiteX0" fmla="*/ 8356 w 487477"/>
                    <a:gd name="connsiteY0" fmla="*/ 512114 h 522922"/>
                    <a:gd name="connsiteX1" fmla="*/ 8356 w 487477"/>
                    <a:gd name="connsiteY1" fmla="*/ 512114 h 522922"/>
                    <a:gd name="connsiteX2" fmla="*/ 8356 w 487477"/>
                    <a:gd name="connsiteY2" fmla="*/ 512114 h 522922"/>
                    <a:gd name="connsiteX3" fmla="*/ 7404 w 487477"/>
                    <a:gd name="connsiteY3" fmla="*/ 511161 h 522922"/>
                    <a:gd name="connsiteX4" fmla="*/ 5499 w 487477"/>
                    <a:gd name="connsiteY4" fmla="*/ 508303 h 522922"/>
                    <a:gd name="connsiteX5" fmla="*/ 5499 w 487477"/>
                    <a:gd name="connsiteY5" fmla="*/ 508303 h 522922"/>
                    <a:gd name="connsiteX6" fmla="*/ 5499 w 487477"/>
                    <a:gd name="connsiteY6" fmla="*/ 507351 h 522922"/>
                    <a:gd name="connsiteX7" fmla="*/ 4546 w 487477"/>
                    <a:gd name="connsiteY7" fmla="*/ 505446 h 522922"/>
                    <a:gd name="connsiteX8" fmla="*/ 3593 w 487477"/>
                    <a:gd name="connsiteY8" fmla="*/ 503541 h 522922"/>
                    <a:gd name="connsiteX9" fmla="*/ 3593 w 487477"/>
                    <a:gd name="connsiteY9" fmla="*/ 503541 h 522922"/>
                    <a:gd name="connsiteX10" fmla="*/ 3593 w 487477"/>
                    <a:gd name="connsiteY10" fmla="*/ 503541 h 522922"/>
                    <a:gd name="connsiteX11" fmla="*/ 3593 w 487477"/>
                    <a:gd name="connsiteY11" fmla="*/ 503541 h 522922"/>
                    <a:gd name="connsiteX12" fmla="*/ 2641 w 487477"/>
                    <a:gd name="connsiteY12" fmla="*/ 501636 h 522922"/>
                    <a:gd name="connsiteX13" fmla="*/ 2641 w 487477"/>
                    <a:gd name="connsiteY13" fmla="*/ 500684 h 522922"/>
                    <a:gd name="connsiteX14" fmla="*/ 1689 w 487477"/>
                    <a:gd name="connsiteY14" fmla="*/ 498778 h 522922"/>
                    <a:gd name="connsiteX15" fmla="*/ 736 w 487477"/>
                    <a:gd name="connsiteY15" fmla="*/ 494968 h 522922"/>
                    <a:gd name="connsiteX16" fmla="*/ 736 w 487477"/>
                    <a:gd name="connsiteY16" fmla="*/ 492111 h 522922"/>
                    <a:gd name="connsiteX17" fmla="*/ 736 w 487477"/>
                    <a:gd name="connsiteY17" fmla="*/ 485443 h 522922"/>
                    <a:gd name="connsiteX18" fmla="*/ 5499 w 487477"/>
                    <a:gd name="connsiteY18" fmla="*/ 467346 h 522922"/>
                    <a:gd name="connsiteX19" fmla="*/ 155041 w 487477"/>
                    <a:gd name="connsiteY19" fmla="*/ 151116 h 522922"/>
                    <a:gd name="connsiteX20" fmla="*/ 158851 w 487477"/>
                    <a:gd name="connsiteY20" fmla="*/ 134924 h 522922"/>
                    <a:gd name="connsiteX21" fmla="*/ 158851 w 487477"/>
                    <a:gd name="connsiteY21" fmla="*/ 19671 h 522922"/>
                    <a:gd name="connsiteX22" fmla="*/ 120751 w 487477"/>
                    <a:gd name="connsiteY22" fmla="*/ 19671 h 522922"/>
                    <a:gd name="connsiteX23" fmla="*/ 120751 w 487477"/>
                    <a:gd name="connsiteY23" fmla="*/ 621 h 522922"/>
                    <a:gd name="connsiteX24" fmla="*/ 368401 w 487477"/>
                    <a:gd name="connsiteY24" fmla="*/ 621 h 522922"/>
                    <a:gd name="connsiteX25" fmla="*/ 368401 w 487477"/>
                    <a:gd name="connsiteY25" fmla="*/ 19671 h 522922"/>
                    <a:gd name="connsiteX26" fmla="*/ 330301 w 487477"/>
                    <a:gd name="connsiteY26" fmla="*/ 19671 h 522922"/>
                    <a:gd name="connsiteX27" fmla="*/ 330301 w 487477"/>
                    <a:gd name="connsiteY27" fmla="*/ 134924 h 522922"/>
                    <a:gd name="connsiteX28" fmla="*/ 334111 w 487477"/>
                    <a:gd name="connsiteY28" fmla="*/ 151116 h 522922"/>
                    <a:gd name="connsiteX29" fmla="*/ 483654 w 487477"/>
                    <a:gd name="connsiteY29" fmla="*/ 467346 h 522922"/>
                    <a:gd name="connsiteX30" fmla="*/ 485558 w 487477"/>
                    <a:gd name="connsiteY30" fmla="*/ 504493 h 522922"/>
                    <a:gd name="connsiteX31" fmla="*/ 485558 w 487477"/>
                    <a:gd name="connsiteY31" fmla="*/ 504493 h 522922"/>
                    <a:gd name="connsiteX32" fmla="*/ 484606 w 487477"/>
                    <a:gd name="connsiteY32" fmla="*/ 506399 h 522922"/>
                    <a:gd name="connsiteX33" fmla="*/ 459841 w 487477"/>
                    <a:gd name="connsiteY33" fmla="*/ 523543 h 522922"/>
                    <a:gd name="connsiteX34" fmla="*/ 457936 w 487477"/>
                    <a:gd name="connsiteY34" fmla="*/ 523543 h 522922"/>
                    <a:gd name="connsiteX35" fmla="*/ 32168 w 487477"/>
                    <a:gd name="connsiteY35" fmla="*/ 523543 h 522922"/>
                    <a:gd name="connsiteX36" fmla="*/ 30264 w 487477"/>
                    <a:gd name="connsiteY36" fmla="*/ 523543 h 522922"/>
                    <a:gd name="connsiteX37" fmla="*/ 27406 w 487477"/>
                    <a:gd name="connsiteY37" fmla="*/ 523543 h 522922"/>
                    <a:gd name="connsiteX38" fmla="*/ 23596 w 487477"/>
                    <a:gd name="connsiteY38" fmla="*/ 522591 h 522922"/>
                    <a:gd name="connsiteX39" fmla="*/ 23596 w 487477"/>
                    <a:gd name="connsiteY39" fmla="*/ 522591 h 522922"/>
                    <a:gd name="connsiteX40" fmla="*/ 17881 w 487477"/>
                    <a:gd name="connsiteY40" fmla="*/ 520686 h 522922"/>
                    <a:gd name="connsiteX41" fmla="*/ 15976 w 487477"/>
                    <a:gd name="connsiteY41" fmla="*/ 519734 h 522922"/>
                    <a:gd name="connsiteX42" fmla="*/ 15024 w 487477"/>
                    <a:gd name="connsiteY42" fmla="*/ 518781 h 522922"/>
                    <a:gd name="connsiteX43" fmla="*/ 10261 w 487477"/>
                    <a:gd name="connsiteY43" fmla="*/ 514971 h 522922"/>
                    <a:gd name="connsiteX44" fmla="*/ 8356 w 487477"/>
                    <a:gd name="connsiteY44" fmla="*/ 512114 h 522922"/>
                    <a:gd name="connsiteX45" fmla="*/ 8356 w 487477"/>
                    <a:gd name="connsiteY45" fmla="*/ 512114 h 522922"/>
                    <a:gd name="connsiteX46" fmla="*/ 255054 w 487477"/>
                    <a:gd name="connsiteY46" fmla="*/ 402576 h 522922"/>
                    <a:gd name="connsiteX47" fmla="*/ 252196 w 487477"/>
                    <a:gd name="connsiteY47" fmla="*/ 404481 h 522922"/>
                    <a:gd name="connsiteX48" fmla="*/ 246481 w 487477"/>
                    <a:gd name="connsiteY48" fmla="*/ 408291 h 522922"/>
                    <a:gd name="connsiteX49" fmla="*/ 55029 w 487477"/>
                    <a:gd name="connsiteY49" fmla="*/ 414959 h 522922"/>
                    <a:gd name="connsiteX50" fmla="*/ 51218 w 487477"/>
                    <a:gd name="connsiteY50" fmla="*/ 413053 h 522922"/>
                    <a:gd name="connsiteX51" fmla="*/ 22643 w 487477"/>
                    <a:gd name="connsiteY51" fmla="*/ 474014 h 522922"/>
                    <a:gd name="connsiteX52" fmla="*/ 21691 w 487477"/>
                    <a:gd name="connsiteY52" fmla="*/ 475918 h 522922"/>
                    <a:gd name="connsiteX53" fmla="*/ 21691 w 487477"/>
                    <a:gd name="connsiteY53" fmla="*/ 495921 h 522922"/>
                    <a:gd name="connsiteX54" fmla="*/ 29311 w 487477"/>
                    <a:gd name="connsiteY54" fmla="*/ 502589 h 522922"/>
                    <a:gd name="connsiteX55" fmla="*/ 30264 w 487477"/>
                    <a:gd name="connsiteY55" fmla="*/ 502589 h 522922"/>
                    <a:gd name="connsiteX56" fmla="*/ 31216 w 487477"/>
                    <a:gd name="connsiteY56" fmla="*/ 502589 h 522922"/>
                    <a:gd name="connsiteX57" fmla="*/ 456983 w 487477"/>
                    <a:gd name="connsiteY57" fmla="*/ 502589 h 522922"/>
                    <a:gd name="connsiteX58" fmla="*/ 457936 w 487477"/>
                    <a:gd name="connsiteY58" fmla="*/ 502589 h 522922"/>
                    <a:gd name="connsiteX59" fmla="*/ 466508 w 487477"/>
                    <a:gd name="connsiteY59" fmla="*/ 495921 h 522922"/>
                    <a:gd name="connsiteX60" fmla="*/ 467461 w 487477"/>
                    <a:gd name="connsiteY60" fmla="*/ 477824 h 522922"/>
                    <a:gd name="connsiteX61" fmla="*/ 466508 w 487477"/>
                    <a:gd name="connsiteY61" fmla="*/ 475918 h 522922"/>
                    <a:gd name="connsiteX62" fmla="*/ 465556 w 487477"/>
                    <a:gd name="connsiteY62" fmla="*/ 474014 h 522922"/>
                    <a:gd name="connsiteX63" fmla="*/ 423646 w 487477"/>
                    <a:gd name="connsiteY63" fmla="*/ 385431 h 522922"/>
                    <a:gd name="connsiteX64" fmla="*/ 255054 w 487477"/>
                    <a:gd name="connsiteY64" fmla="*/ 402576 h 522922"/>
                    <a:gd name="connsiteX65" fmla="*/ 305536 w 487477"/>
                    <a:gd name="connsiteY65" fmla="*/ 255891 h 522922"/>
                    <a:gd name="connsiteX66" fmla="*/ 272199 w 487477"/>
                    <a:gd name="connsiteY66" fmla="*/ 289228 h 522922"/>
                    <a:gd name="connsiteX67" fmla="*/ 305536 w 487477"/>
                    <a:gd name="connsiteY67" fmla="*/ 322566 h 522922"/>
                    <a:gd name="connsiteX68" fmla="*/ 338874 w 487477"/>
                    <a:gd name="connsiteY68" fmla="*/ 289228 h 522922"/>
                    <a:gd name="connsiteX69" fmla="*/ 305536 w 487477"/>
                    <a:gd name="connsiteY69" fmla="*/ 255891 h 52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grpSp>
      <p:sp>
        <p:nvSpPr>
          <p:cNvPr id="43" name="ïšliḍe">
            <a:extLst>
              <a:ext uri="{FF2B5EF4-FFF2-40B4-BE49-F238E27FC236}">
                <a16:creationId xmlns:a16="http://schemas.microsoft.com/office/drawing/2014/main" id="{A9F76592-77A6-AD65-4D3C-AAF62080D424}"/>
              </a:ext>
            </a:extLst>
          </p:cNvPr>
          <p:cNvSpPr>
            <a:spLocks noGrp="1"/>
          </p:cNvSpPr>
          <p:nvPr>
            <p:ph type="title"/>
          </p:nvPr>
        </p:nvSpPr>
        <p:spPr>
          <a:xfrm>
            <a:off x="660400" y="0"/>
            <a:ext cx="10858500" cy="1028700"/>
          </a:xfrm>
        </p:spPr>
        <p:txBody>
          <a:bodyPr/>
          <a:lstStyle/>
          <a:p>
            <a:r>
              <a:rPr lang="en-GB" altLang="zh-CN" dirty="0">
                <a:solidFill>
                  <a:schemeClr val="bg1"/>
                </a:solidFill>
              </a:rPr>
              <a:t>Use "Title Only" Layout</a:t>
            </a:r>
            <a:endParaRPr lang="zh-CN" altLang="en-US" dirty="0">
              <a:solidFill>
                <a:schemeClr val="bg1"/>
              </a:solidFill>
            </a:endParaRPr>
          </a:p>
        </p:txBody>
      </p:sp>
    </p:spTree>
    <p:custDataLst>
      <p:tags r:id="rId2"/>
    </p:custDataLst>
    <p:extLst>
      <p:ext uri="{BB962C8B-B14F-4D97-AF65-F5344CB8AC3E}">
        <p14:creationId xmlns:p14="http://schemas.microsoft.com/office/powerpoint/2010/main" val="2887827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ISLIDE.TEMPLATE" val="#947399"/>
</p:tagLst>
</file>

<file path=ppt/tags/tag10.xml><?xml version="1.0" encoding="utf-8"?>
<p:tagLst xmlns:a="http://schemas.openxmlformats.org/drawingml/2006/main" xmlns:r="http://schemas.openxmlformats.org/officeDocument/2006/relationships" xmlns:p="http://schemas.openxmlformats.org/presentationml/2006/main">
  <p:tag name="ISLIDE.SMARTDIAGRAM" val="#856090;"/>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VECTOR" val="#813216;"/>
  <p:tag name="ISLIDE.DIAGRAM" val="#861565;"/>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DIAGRAM" val="#839827;"/>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DIAGRAM" val="#839826;"/>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VECTOR" val="#813216;"/>
  <p:tag name="ISLIDE.DIAGRAM" val="#861579;"/>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VECTOR" val="#813216;"/>
  <p:tag name="ISLIDE.DIAGRAM" val="#856597;"/>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VECTOR" val="#813216;"/>
  <p:tag name="ISLIDE.DIAGRAM" val="#856595;"/>
  <p:tag name="ISLIDE.TEMPLATE" val="https://www.islide.cc;"/>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10.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11.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12.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13.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14.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15.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4.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5.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6.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7.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8.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ppt/theme/themeOverride9.xml><?xml version="1.0" encoding="utf-8"?>
<a:themeOverride xmlns:a="http://schemas.openxmlformats.org/drawingml/2006/main">
  <a:clrScheme name="iSlide VI标准">
    <a:dk1>
      <a:srgbClr val="2F2F2F"/>
    </a:dk1>
    <a:lt1>
      <a:srgbClr val="FFFFFF"/>
    </a:lt1>
    <a:dk2>
      <a:srgbClr val="778495"/>
    </a:dk2>
    <a:lt2>
      <a:srgbClr val="F0F0F0"/>
    </a:lt2>
    <a:accent1>
      <a:srgbClr val="5339EA"/>
    </a:accent1>
    <a:accent2>
      <a:srgbClr val="9578F5"/>
    </a:accent2>
    <a:accent3>
      <a:srgbClr val="E4B01B"/>
    </a:accent3>
    <a:accent4>
      <a:srgbClr val="9BC82E"/>
    </a:accent4>
    <a:accent5>
      <a:srgbClr val="7D94BB"/>
    </a:accent5>
    <a:accent6>
      <a:srgbClr val="A2AEC3"/>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iSlide</Template>
  <TotalTime>1268</TotalTime>
  <Words>1177</Words>
  <Application>Microsoft Office PowerPoint</Application>
  <PresentationFormat>宽屏</PresentationFormat>
  <Paragraphs>175</Paragraphs>
  <Slides>18</Slides>
  <Notes>5</Notes>
  <HiddenSlides>1</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等线</vt:lpstr>
      <vt:lpstr>Arial</vt:lpstr>
      <vt:lpstr>Designed by iSlide</vt:lpstr>
      <vt:lpstr>Browser Extension 浏览器插件 探索与应用</vt:lpstr>
      <vt:lpstr>PowerPoint 演示文稿</vt:lpstr>
      <vt:lpstr>什么是插件</vt:lpstr>
      <vt:lpstr>PowerPoint 演示文稿</vt:lpstr>
      <vt:lpstr>PowerPoint 演示文稿</vt:lpstr>
      <vt:lpstr>PowerPoint 演示文稿</vt:lpstr>
      <vt:lpstr>Use "Title Only" Layout</vt:lpstr>
      <vt:lpstr>Use "Title Only" Layout</vt:lpstr>
      <vt:lpstr>Use "Title Only" Layout</vt:lpstr>
      <vt:lpstr>PowerPoint 演示文稿</vt:lpstr>
      <vt:lpstr>项目主要内容</vt:lpstr>
      <vt:lpstr>Use "Title Only" Layout</vt:lpstr>
      <vt:lpstr>Use "Title Only" Layout</vt:lpstr>
      <vt:lpstr>项目研究结果</vt:lpstr>
      <vt:lpstr>Use "Title Only" Layout</vt:lpstr>
      <vt:lpstr>Use "Title Only" Layout</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iSlide</dc:creator>
  <cp:lastModifiedBy>G- Gomi</cp:lastModifiedBy>
  <cp:revision>2</cp:revision>
  <cp:lastPrinted>2022-12-11T16:00:00Z</cp:lastPrinted>
  <dcterms:created xsi:type="dcterms:W3CDTF">2022-12-11T16:00:00Z</dcterms:created>
  <dcterms:modified xsi:type="dcterms:W3CDTF">2023-05-08T14:46:58Z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41af64af-bfa9-4af6-aa7e-02cafa9d1513</vt:lpwstr>
  </property>
</Properties>
</file>