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2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A828FB-ED89-4F7B-A8DC-CA7C6FF36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317"/>
            <a:ext cx="12191999" cy="68723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2002971"/>
            <a:ext cx="10858500" cy="150699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3600" b="1" dirty="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3509962"/>
            <a:ext cx="10858500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800">
                <a:solidFill>
                  <a:schemeClr val="bg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4260" y="5837829"/>
            <a:ext cx="410464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410464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2023/5/7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ïṣļîḑê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452322-20DB-40E4-81DD-306CB9544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723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426647"/>
            <a:ext cx="5731164" cy="200235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zh-CN" altLang="en-US" sz="48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0400" y="5594041"/>
            <a:ext cx="5731164" cy="540059"/>
          </a:xfrm>
        </p:spPr>
        <p:txBody>
          <a:bodyPr anchor="b" anchorCtr="0"/>
          <a:lstStyle>
            <a:lvl1pPr marL="0" indent="0" algn="l">
              <a:buNone/>
              <a:def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6B70E54-0165-43F3-A3D1-8DC3F094B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1999" cy="6872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800" y="2617438"/>
            <a:ext cx="6642100" cy="164306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r">
              <a:buNone/>
              <a:defRPr lang="en-US" altLang="zh-CN" sz="6000" b="1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31300" y="5837829"/>
            <a:ext cx="23876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37829"/>
            <a:ext cx="23876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2023/5/7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ḷ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îŝļiḋê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04" y="1516661"/>
            <a:ext cx="7998408" cy="16811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altLang="zh-CN" sz="5400" dirty="0">
                <a:solidFill>
                  <a:srgbClr val="FFFFFF"/>
                </a:solidFill>
              </a:rPr>
              <a:t>B</a:t>
            </a:r>
            <a:r>
              <a:rPr lang="en-US" altLang="zh-CN" sz="5400" dirty="0" err="1">
                <a:solidFill>
                  <a:srgbClr val="FFFFFF"/>
                </a:solidFill>
              </a:rPr>
              <a:t>rowser</a:t>
            </a:r>
            <a:r>
              <a:rPr lang="en-US" altLang="zh-CN" sz="5400" dirty="0">
                <a:solidFill>
                  <a:srgbClr val="FFFFFF"/>
                </a:solidFill>
              </a:rPr>
              <a:t> Extension</a:t>
            </a:r>
            <a:r>
              <a:rPr lang="en-GB" altLang="zh-CN" sz="6000" dirty="0">
                <a:solidFill>
                  <a:srgbClr val="FFFFFF"/>
                </a:solidFill>
              </a:rPr>
              <a:t> </a:t>
            </a:r>
            <a:br>
              <a:rPr lang="en-GB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accent4"/>
                </a:solidFill>
              </a:rPr>
              <a:t>浏览器插件</a:t>
            </a:r>
            <a:r>
              <a:rPr lang="en-GB" altLang="zh-CN" sz="3600" dirty="0">
                <a:solidFill>
                  <a:srgbClr val="FFFFFF"/>
                </a:solidFill>
              </a:rPr>
              <a:t> </a:t>
            </a:r>
            <a:r>
              <a:rPr lang="zh-CN" altLang="en-US" sz="3600" dirty="0">
                <a:solidFill>
                  <a:srgbClr val="FFFFFF"/>
                </a:solidFill>
              </a:rPr>
              <a:t>探索与应用</a:t>
            </a:r>
          </a:p>
        </p:txBody>
      </p:sp>
      <p:sp>
        <p:nvSpPr>
          <p:cNvPr id="14" name="îṥḷiḓé">
            <a:extLst>
              <a:ext uri="{FF2B5EF4-FFF2-40B4-BE49-F238E27FC236}">
                <a16:creationId xmlns:a16="http://schemas.microsoft.com/office/drawing/2014/main" id="{721B2600-F75F-43FB-A698-EDA94C41B80D}"/>
              </a:ext>
            </a:extLst>
          </p:cNvPr>
          <p:cNvSpPr txBox="1">
            <a:spLocks/>
          </p:cNvSpPr>
          <p:nvPr/>
        </p:nvSpPr>
        <p:spPr>
          <a:xfrm>
            <a:off x="660400" y="4045815"/>
            <a:ext cx="3679372" cy="1367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5400" dirty="0">
              <a:solidFill>
                <a:srgbClr val="FFFFFF"/>
              </a:solidFill>
            </a:endParaRPr>
          </a:p>
        </p:txBody>
      </p:sp>
      <p:cxnSp>
        <p:nvCxnSpPr>
          <p:cNvPr id="17" name="íṡļïḓê">
            <a:extLst>
              <a:ext uri="{FF2B5EF4-FFF2-40B4-BE49-F238E27FC236}">
                <a16:creationId xmlns:a16="http://schemas.microsoft.com/office/drawing/2014/main" id="{5D1150AC-24C7-476F-91C7-C8C4E6ABC620}"/>
              </a:ext>
            </a:extLst>
          </p:cNvPr>
          <p:cNvCxnSpPr>
            <a:cxnSpLocks/>
          </p:cNvCxnSpPr>
          <p:nvPr/>
        </p:nvCxnSpPr>
        <p:spPr>
          <a:xfrm>
            <a:off x="768004" y="5034447"/>
            <a:ext cx="11811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íṡlíḓé">
            <a:extLst>
              <a:ext uri="{FF2B5EF4-FFF2-40B4-BE49-F238E27FC236}">
                <a16:creationId xmlns:a16="http://schemas.microsoft.com/office/drawing/2014/main" id="{11E2AF99-4019-4B6E-9A16-89FC80E9B18B}"/>
              </a:ext>
            </a:extLst>
          </p:cNvPr>
          <p:cNvGrpSpPr/>
          <p:nvPr/>
        </p:nvGrpSpPr>
        <p:grpSpPr>
          <a:xfrm>
            <a:off x="2900523" y="4717255"/>
            <a:ext cx="528481" cy="528481"/>
            <a:chOff x="2950857" y="4717255"/>
            <a:chExt cx="528481" cy="528481"/>
          </a:xfrm>
        </p:grpSpPr>
        <p:sp>
          <p:nvSpPr>
            <p:cNvPr id="15" name="ïṣlíďé">
              <a:extLst>
                <a:ext uri="{FF2B5EF4-FFF2-40B4-BE49-F238E27FC236}">
                  <a16:creationId xmlns:a16="http://schemas.microsoft.com/office/drawing/2014/main" id="{A9DB8495-FE79-4685-983C-FCD11A39EB45}"/>
                </a:ext>
              </a:extLst>
            </p:cNvPr>
            <p:cNvSpPr/>
            <p:nvPr/>
          </p:nvSpPr>
          <p:spPr>
            <a:xfrm rot="16200000">
              <a:off x="2950857" y="4717255"/>
              <a:ext cx="528481" cy="5284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íṡļîḑè">
              <a:extLst>
                <a:ext uri="{FF2B5EF4-FFF2-40B4-BE49-F238E27FC236}">
                  <a16:creationId xmlns:a16="http://schemas.microsoft.com/office/drawing/2014/main" id="{384046E4-A26F-4E66-8A23-289C538B4223}"/>
                </a:ext>
              </a:extLst>
            </p:cNvPr>
            <p:cNvCxnSpPr>
              <a:cxnSpLocks/>
            </p:cNvCxnSpPr>
            <p:nvPr/>
          </p:nvCxnSpPr>
          <p:spPr>
            <a:xfrm>
              <a:off x="3101155" y="4981495"/>
              <a:ext cx="227884" cy="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75B5F-83A7-9777-2CBD-60A76F10F277}"/>
              </a:ext>
            </a:extLst>
          </p:cNvPr>
          <p:cNvSpPr txBox="1"/>
          <p:nvPr/>
        </p:nvSpPr>
        <p:spPr>
          <a:xfrm>
            <a:off x="1949104" y="4859872"/>
            <a:ext cx="9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勾鑫宇</a:t>
            </a:r>
            <a:endParaRPr lang="en-GB" altLang="zh-CN" dirty="0">
              <a:solidFill>
                <a:srgbClr val="FFFF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ľ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íŝḷïḍé">
            <a:extLst>
              <a:ext uri="{FF2B5EF4-FFF2-40B4-BE49-F238E27FC236}">
                <a16:creationId xmlns:a16="http://schemas.microsoft.com/office/drawing/2014/main" id="{587E58AB-5189-4E43-9860-F866A00E78F6}"/>
              </a:ext>
            </a:extLst>
          </p:cNvPr>
          <p:cNvGrpSpPr/>
          <p:nvPr/>
        </p:nvGrpSpPr>
        <p:grpSpPr>
          <a:xfrm>
            <a:off x="660399" y="1686141"/>
            <a:ext cx="790227" cy="627124"/>
            <a:chOff x="660400" y="2150374"/>
            <a:chExt cx="602784" cy="478369"/>
          </a:xfrm>
          <a:solidFill>
            <a:srgbClr val="FFFFFF">
              <a:alpha val="20000"/>
            </a:srgbClr>
          </a:solidFill>
        </p:grpSpPr>
        <p:sp>
          <p:nvSpPr>
            <p:cNvPr id="13" name="îSľíḑê">
              <a:extLst>
                <a:ext uri="{FF2B5EF4-FFF2-40B4-BE49-F238E27FC236}">
                  <a16:creationId xmlns:a16="http://schemas.microsoft.com/office/drawing/2014/main" id="{AFBE476B-28D8-4E3C-97D9-7214B7DF5A28}"/>
                </a:ext>
              </a:extLst>
            </p:cNvPr>
            <p:cNvSpPr/>
            <p:nvPr/>
          </p:nvSpPr>
          <p:spPr>
            <a:xfrm>
              <a:off x="1022070" y="2150374"/>
              <a:ext cx="241114" cy="478369"/>
            </a:xfrm>
            <a:custGeom>
              <a:avLst/>
              <a:gdLst>
                <a:gd name="connsiteX0" fmla="*/ 190500 w 190500"/>
                <a:gd name="connsiteY0" fmla="*/ 377952 h 377952"/>
                <a:gd name="connsiteX1" fmla="*/ 190500 w 190500"/>
                <a:gd name="connsiteY1" fmla="*/ 187452 h 377952"/>
                <a:gd name="connsiteX2" fmla="*/ 81820 w 190500"/>
                <a:gd name="connsiteY2" fmla="*/ 187452 h 377952"/>
                <a:gd name="connsiteX3" fmla="*/ 190500 w 190500"/>
                <a:gd name="connsiteY3" fmla="*/ 81725 h 377952"/>
                <a:gd name="connsiteX4" fmla="*/ 190500 w 190500"/>
                <a:gd name="connsiteY4" fmla="*/ 0 h 377952"/>
                <a:gd name="connsiteX5" fmla="*/ 0 w 190500"/>
                <a:gd name="connsiteY5" fmla="*/ 187452 h 377952"/>
                <a:gd name="connsiteX6" fmla="*/ 0 w 190500"/>
                <a:gd name="connsiteY6" fmla="*/ 187452 h 377952"/>
                <a:gd name="connsiteX7" fmla="*/ 0 w 190500"/>
                <a:gd name="connsiteY7" fmla="*/ 377952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7952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grpFill/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îṣḻiḋê">
              <a:extLst>
                <a:ext uri="{FF2B5EF4-FFF2-40B4-BE49-F238E27FC236}">
                  <a16:creationId xmlns:a16="http://schemas.microsoft.com/office/drawing/2014/main" id="{329602C3-34B9-42EB-AE03-0073834C5ADF}"/>
                </a:ext>
              </a:extLst>
            </p:cNvPr>
            <p:cNvSpPr/>
            <p:nvPr/>
          </p:nvSpPr>
          <p:spPr>
            <a:xfrm>
              <a:off x="660400" y="2150374"/>
              <a:ext cx="241114" cy="478369"/>
            </a:xfrm>
            <a:custGeom>
              <a:avLst/>
              <a:gdLst>
                <a:gd name="connsiteX0" fmla="*/ 190500 w 190500"/>
                <a:gd name="connsiteY0" fmla="*/ 377952 h 377952"/>
                <a:gd name="connsiteX1" fmla="*/ 190500 w 190500"/>
                <a:gd name="connsiteY1" fmla="*/ 187452 h 377952"/>
                <a:gd name="connsiteX2" fmla="*/ 81820 w 190500"/>
                <a:gd name="connsiteY2" fmla="*/ 187452 h 377952"/>
                <a:gd name="connsiteX3" fmla="*/ 190500 w 190500"/>
                <a:gd name="connsiteY3" fmla="*/ 81725 h 377952"/>
                <a:gd name="connsiteX4" fmla="*/ 190500 w 190500"/>
                <a:gd name="connsiteY4" fmla="*/ 0 h 377952"/>
                <a:gd name="connsiteX5" fmla="*/ 0 w 190500"/>
                <a:gd name="connsiteY5" fmla="*/ 187452 h 377952"/>
                <a:gd name="connsiteX6" fmla="*/ 0 w 190500"/>
                <a:gd name="connsiteY6" fmla="*/ 187452 h 377952"/>
                <a:gd name="connsiteX7" fmla="*/ 0 w 190500"/>
                <a:gd name="connsiteY7" fmla="*/ 377952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7952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grpFill/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îslïḍ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Section </a:t>
            </a:r>
            <a:br>
              <a:rPr lang="en-GB" altLang="zh-CN" dirty="0">
                <a:solidFill>
                  <a:srgbClr val="FFFFFF"/>
                </a:solidFill>
              </a:rPr>
            </a:br>
            <a:r>
              <a:rPr lang="en-GB" altLang="zh-CN" sz="100" dirty="0">
                <a:solidFill>
                  <a:srgbClr val="FFFFFF"/>
                </a:solidFill>
              </a:rPr>
              <a:t> </a:t>
            </a:r>
            <a:r>
              <a:rPr lang="en-GB" altLang="zh-CN" dirty="0"/>
              <a:t>B</a:t>
            </a:r>
            <a:r>
              <a:rPr lang="en-US" altLang="zh-CN" dirty="0" err="1"/>
              <a:t>rowser</a:t>
            </a:r>
            <a:r>
              <a:rPr lang="en-US" altLang="zh-CN" dirty="0"/>
              <a:t> Extension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îŝļíď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When you copy &amp; paste</a:t>
            </a:r>
            <a:r>
              <a:rPr lang="en-GB" altLang="zh-CN">
                <a:solidFill>
                  <a:srgbClr val="FFFFFF"/>
                </a:solidFill>
              </a:rPr>
              <a:t>, c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>
                <a:solidFill>
                  <a:srgbClr val="FFFFFF"/>
                </a:solidFill>
              </a:rPr>
              <a:t>hoose </a:t>
            </a:r>
            <a:r>
              <a:rPr lang="en-GB" altLang="zh-CN" dirty="0">
                <a:solidFill>
                  <a:srgbClr val="FFFFFF"/>
                </a:solidFill>
              </a:rPr>
              <a:t>"keep text only" option.</a:t>
            </a:r>
          </a:p>
        </p:txBody>
      </p:sp>
      <p:sp>
        <p:nvSpPr>
          <p:cNvPr id="2" name="íṧľîď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íśļíḑe">
            <a:extLst>
              <a:ext uri="{FF2B5EF4-FFF2-40B4-BE49-F238E27FC236}">
                <a16:creationId xmlns:a16="http://schemas.microsoft.com/office/drawing/2014/main" id="{62B13A80-7EA3-4D2D-B62B-C73F39265E9E}"/>
              </a:ext>
            </a:extLst>
          </p:cNvPr>
          <p:cNvSpPr txBox="1">
            <a:spLocks/>
          </p:cNvSpPr>
          <p:nvPr/>
        </p:nvSpPr>
        <p:spPr>
          <a:xfrm>
            <a:off x="2994659" y="2110881"/>
            <a:ext cx="1036321" cy="6271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5400">
                <a:ln w="22225">
                  <a:solidFill>
                    <a:schemeClr val="accent4"/>
                  </a:solidFill>
                </a:ln>
                <a:noFill/>
              </a:rPr>
              <a:t>0</a:t>
            </a:r>
            <a:r>
              <a:rPr lang="en-GB" altLang="zh-CN" sz="100">
                <a:ln w="22225">
                  <a:solidFill>
                    <a:schemeClr val="accent4"/>
                  </a:solidFill>
                </a:ln>
                <a:noFill/>
              </a:rPr>
              <a:t> </a:t>
            </a:r>
            <a:r>
              <a:rPr lang="en-GB" altLang="zh-CN" sz="5400">
                <a:ln w="22225">
                  <a:solidFill>
                    <a:schemeClr val="accent4"/>
                  </a:solidFill>
                </a:ln>
                <a:noFill/>
              </a:rPr>
              <a:t>1</a:t>
            </a:r>
            <a:endParaRPr lang="en-GB" sz="5400" dirty="0">
              <a:ln w="22225">
                <a:solidFill>
                  <a:schemeClr val="accent4"/>
                </a:solidFill>
              </a:ln>
              <a:noFill/>
            </a:endParaRPr>
          </a:p>
        </p:txBody>
      </p:sp>
      <p:cxnSp>
        <p:nvCxnSpPr>
          <p:cNvPr id="8" name="iṧļïḍé">
            <a:extLst>
              <a:ext uri="{FF2B5EF4-FFF2-40B4-BE49-F238E27FC236}">
                <a16:creationId xmlns:a16="http://schemas.microsoft.com/office/drawing/2014/main" id="{60183688-43F0-4E36-A16F-C0310B2855E9}"/>
              </a:ext>
            </a:extLst>
          </p:cNvPr>
          <p:cNvCxnSpPr>
            <a:cxnSpLocks/>
          </p:cNvCxnSpPr>
          <p:nvPr/>
        </p:nvCxnSpPr>
        <p:spPr>
          <a:xfrm>
            <a:off x="836386" y="3429000"/>
            <a:ext cx="0" cy="2159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$ľíḓé">
            <a:extLst>
              <a:ext uri="{FF2B5EF4-FFF2-40B4-BE49-F238E27FC236}">
                <a16:creationId xmlns:a16="http://schemas.microsoft.com/office/drawing/2014/main" id="{0980420B-0176-480B-A7D5-A3BF717876DE}"/>
              </a:ext>
            </a:extLst>
          </p:cNvPr>
          <p:cNvSpPr/>
          <p:nvPr/>
        </p:nvSpPr>
        <p:spPr>
          <a:xfrm>
            <a:off x="7561943" y="3331559"/>
            <a:ext cx="3956957" cy="119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ïṣľïḋé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130300"/>
            <a:ext cx="10858500" cy="3130200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altLang="zh-CN" sz="6000" dirty="0">
                <a:solidFill>
                  <a:srgbClr val="FFFFFF"/>
                </a:solidFill>
              </a:rPr>
              <a:t>Thank you for </a:t>
            </a:r>
          </a:p>
          <a:p>
            <a:pPr algn="r">
              <a:lnSpc>
                <a:spcPct val="100000"/>
              </a:lnSpc>
            </a:pPr>
            <a:r>
              <a:rPr lang="en-GB" altLang="zh-CN" sz="6600">
                <a:solidFill>
                  <a:srgbClr val="FFFFFF"/>
                </a:solidFill>
              </a:rPr>
              <a:t>Watc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 sz="6600">
                <a:solidFill>
                  <a:srgbClr val="FFFFFF"/>
                </a:solidFill>
              </a:rPr>
              <a:t>hing</a:t>
            </a:r>
            <a:endParaRPr lang="en-GB" altLang="zh-CN" sz="6600" dirty="0">
              <a:solidFill>
                <a:srgbClr val="FFFFFF"/>
              </a:solidFill>
            </a:endParaRPr>
          </a:p>
          <a:p>
            <a:pPr algn="r">
              <a:lnSpc>
                <a:spcPct val="50000"/>
              </a:lnSpc>
            </a:pPr>
            <a:r>
              <a:rPr lang="en-GB" altLang="zh-CN" sz="60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ïṧļiḍé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Speaker name </a:t>
            </a:r>
            <a:r>
              <a:rPr lang="en-GB" altLang="zh-CN">
                <a:solidFill>
                  <a:srgbClr val="FFFFFF"/>
                </a:solidFill>
              </a:rPr>
              <a:t>and 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>
                <a:solidFill>
                  <a:srgbClr val="FFFFFF"/>
                </a:solidFill>
              </a:rPr>
              <a:t>title</a:t>
            </a:r>
            <a:endParaRPr lang="en-GB" altLang="zh-CN" dirty="0">
              <a:solidFill>
                <a:srgbClr val="FFFFFF"/>
              </a:solidFill>
            </a:endParaRPr>
          </a:p>
        </p:txBody>
      </p:sp>
      <p:sp>
        <p:nvSpPr>
          <p:cNvPr id="5" name="î$1ïḍè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www</a:t>
            </a:r>
            <a:r>
              <a:rPr lang="en-GB" altLang="zh-CN">
                <a:solidFill>
                  <a:srgbClr val="FFFFFF"/>
                </a:solidFill>
              </a:rPr>
              <a:t>.islid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>
                <a:solidFill>
                  <a:srgbClr val="FFFFFF"/>
                </a:solidFill>
              </a:rPr>
              <a:t>e</a:t>
            </a:r>
            <a:r>
              <a:rPr lang="en-GB" altLang="zh-CN" dirty="0">
                <a:solidFill>
                  <a:srgbClr val="FFFFFF"/>
                </a:solidFill>
              </a:rPr>
              <a:t>.cc</a:t>
            </a:r>
          </a:p>
        </p:txBody>
      </p:sp>
      <p:sp>
        <p:nvSpPr>
          <p:cNvPr id="11" name="ïŝḷïḍe">
            <a:extLst>
              <a:ext uri="{FF2B5EF4-FFF2-40B4-BE49-F238E27FC236}">
                <a16:creationId xmlns:a16="http://schemas.microsoft.com/office/drawing/2014/main" id="{603453A5-A86E-4377-9B19-1539B3AC660F}"/>
              </a:ext>
            </a:extLst>
          </p:cNvPr>
          <p:cNvSpPr>
            <a:spLocks/>
          </p:cNvSpPr>
          <p:nvPr/>
        </p:nvSpPr>
        <p:spPr>
          <a:xfrm>
            <a:off x="8363527" y="4260500"/>
            <a:ext cx="3155373" cy="671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Theme color makes PPT more convenient to change. Adjust the spacing to adapt to Chinese typesetting, </a:t>
            </a:r>
            <a:r>
              <a:rPr kumimoji="1" lang="en-US" altLang="zh-CN" sz="100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t</a:t>
            </a:r>
            <a:r>
              <a:rPr kumimoji="1" lang="en-US" altLang="zh-CN" sz="10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1" lang="en-US" altLang="zh-CN" sz="100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 </a:t>
            </a:r>
            <a:r>
              <a:rPr kumimoji="1" lang="en-US" altLang="zh-CN" sz="1000" dirty="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reference line in PPT……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8441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98E57"/>
      </a:accent1>
      <a:accent2>
        <a:srgbClr val="FAB1A0"/>
      </a:accent2>
      <a:accent3>
        <a:srgbClr val="FF7675"/>
      </a:accent3>
      <a:accent4>
        <a:srgbClr val="FD79A8"/>
      </a:accent4>
      <a:accent5>
        <a:srgbClr val="636E72"/>
      </a:accent5>
      <a:accent6>
        <a:srgbClr val="C9C9C9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B98E57"/>
    </a:accent1>
    <a:accent2>
      <a:srgbClr val="FAB1A0"/>
    </a:accent2>
    <a:accent3>
      <a:srgbClr val="FF7675"/>
    </a:accent3>
    <a:accent4>
      <a:srgbClr val="FD79A8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B98E57"/>
    </a:accent1>
    <a:accent2>
      <a:srgbClr val="FAB1A0"/>
    </a:accent2>
    <a:accent3>
      <a:srgbClr val="FF7675"/>
    </a:accent3>
    <a:accent4>
      <a:srgbClr val="FD79A8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B98E57"/>
    </a:accent1>
    <a:accent2>
      <a:srgbClr val="FAB1A0"/>
    </a:accent2>
    <a:accent3>
      <a:srgbClr val="FF7675"/>
    </a:accent3>
    <a:accent4>
      <a:srgbClr val="FD79A8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Nicky</Template>
  <TotalTime>454</TotalTime>
  <Words>76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等线</vt:lpstr>
      <vt:lpstr>Arial</vt:lpstr>
      <vt:lpstr>Designed by iSlide</vt:lpstr>
      <vt:lpstr>Browser Extension  浏览器插件 探索与应用</vt:lpstr>
      <vt:lpstr>Section   Browser Extension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</dc:creator>
  <cp:lastModifiedBy>G- Gomi</cp:lastModifiedBy>
  <cp:revision>7</cp:revision>
  <cp:lastPrinted>2022-04-05T16:00:00Z</cp:lastPrinted>
  <dcterms:created xsi:type="dcterms:W3CDTF">2022-04-05T16:00:00Z</dcterms:created>
  <dcterms:modified xsi:type="dcterms:W3CDTF">2023-05-07T15:59:53Z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9192dec3-d3b0-4c2f-abf4-38c62b991469</vt:lpwstr>
  </property>
</Properties>
</file>