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heme/themeOverride4.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58" r:id="rId4"/>
    <p:sldId id="263" r:id="rId5"/>
    <p:sldId id="262" r:id="rId6"/>
    <p:sldId id="264" r:id="rId7"/>
    <p:sldId id="265" r:id="rId8"/>
    <p:sldId id="266" r:id="rId9"/>
    <p:sldId id="267" r:id="rId10"/>
    <p:sldId id="268" r:id="rId11"/>
    <p:sldId id="269" r:id="rId12"/>
    <p:sldId id="270"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4" d="100"/>
          <a:sy n="74" d="100"/>
        </p:scale>
        <p:origin x="485" y="7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A3D24-6083-4546-8C6D-DEE86BAAAE49}" type="datetimeFigureOut">
              <a:rPr lang="zh-CN" altLang="en-US" smtClean="0"/>
              <a:t>2022/5/25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8765-8EF3-408C-9341-152904E414ED}" type="slidenum">
              <a:rPr lang="zh-CN" altLang="en-US" smtClean="0"/>
              <a:t>‹#›</a:t>
            </a:fld>
            <a:endParaRPr lang="zh-CN" altLang="en-US"/>
          </a:p>
        </p:txBody>
      </p:sp>
    </p:spTree>
    <p:extLst>
      <p:ext uri="{BB962C8B-B14F-4D97-AF65-F5344CB8AC3E}">
        <p14:creationId xmlns:p14="http://schemas.microsoft.com/office/powerpoint/2010/main" val="189854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CB3EF182-2FCB-4867-99A2-224514D135E8}" type="slidenum">
              <a:rPr lang="zh-CN" altLang="en-US" smtClean="0"/>
              <a:t>6</a:t>
            </a:fld>
            <a:endParaRPr lang="zh-CN" altLang="en-US"/>
          </a:p>
        </p:txBody>
      </p:sp>
    </p:spTree>
    <p:extLst>
      <p:ext uri="{BB962C8B-B14F-4D97-AF65-F5344CB8AC3E}">
        <p14:creationId xmlns:p14="http://schemas.microsoft.com/office/powerpoint/2010/main" val="2614698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8150" y="1252538"/>
            <a:ext cx="6010275" cy="3381375"/>
          </a:xfrm>
        </p:spPr>
      </p:sp>
      <p:sp>
        <p:nvSpPr>
          <p:cNvPr id="3" name="备注占位符 2"/>
          <p:cNvSpPr>
            <a:spLocks noGrp="1"/>
          </p:cNvSpPr>
          <p:nvPr>
            <p:ph type="body" idx="1"/>
          </p:nvPr>
        </p:nvSpPr>
        <p:spPr/>
        <p:txBody>
          <a:bodyPr/>
          <a:lstStyle/>
          <a:p>
            <a:endParaRPr lang="en-US" altLang="zh-CN" sz="1400" dirty="0"/>
          </a:p>
        </p:txBody>
      </p:sp>
      <p:sp>
        <p:nvSpPr>
          <p:cNvPr id="4" name="灯片编号占位符 3"/>
          <p:cNvSpPr>
            <a:spLocks noGrp="1"/>
          </p:cNvSpPr>
          <p:nvPr>
            <p:ph type="sldNum" sz="quarter" idx="10"/>
          </p:nvPr>
        </p:nvSpPr>
        <p:spPr/>
        <p:txBody>
          <a:bodyPr/>
          <a:lstStyle/>
          <a:p>
            <a:fld id="{4428CBA8-7810-4766-B530-356872D47133}" type="slidenum">
              <a:rPr lang="zh-CN" altLang="en-US" smtClean="0"/>
              <a:t>7</a:t>
            </a:fld>
            <a:endParaRPr lang="zh-CN" altLang="en-US"/>
          </a:p>
        </p:txBody>
      </p:sp>
    </p:spTree>
    <p:extLst>
      <p:ext uri="{BB962C8B-B14F-4D97-AF65-F5344CB8AC3E}">
        <p14:creationId xmlns:p14="http://schemas.microsoft.com/office/powerpoint/2010/main" val="1381630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sz="1400"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8</a:t>
            </a:fld>
            <a:endParaRPr lang="zh-CN" altLang="en-US"/>
          </a:p>
        </p:txBody>
      </p:sp>
    </p:spTree>
    <p:extLst>
      <p:ext uri="{BB962C8B-B14F-4D97-AF65-F5344CB8AC3E}">
        <p14:creationId xmlns:p14="http://schemas.microsoft.com/office/powerpoint/2010/main" val="3218683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sz="1400"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9</a:t>
            </a:fld>
            <a:endParaRPr lang="zh-CN" altLang="en-US"/>
          </a:p>
        </p:txBody>
      </p:sp>
    </p:spTree>
    <p:extLst>
      <p:ext uri="{BB962C8B-B14F-4D97-AF65-F5344CB8AC3E}">
        <p14:creationId xmlns:p14="http://schemas.microsoft.com/office/powerpoint/2010/main" val="3031988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sz="1400"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10</a:t>
            </a:fld>
            <a:endParaRPr lang="zh-CN" altLang="en-US"/>
          </a:p>
        </p:txBody>
      </p:sp>
    </p:spTree>
    <p:extLst>
      <p:ext uri="{BB962C8B-B14F-4D97-AF65-F5344CB8AC3E}">
        <p14:creationId xmlns:p14="http://schemas.microsoft.com/office/powerpoint/2010/main" val="1863085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sz="1400"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11</a:t>
            </a:fld>
            <a:endParaRPr lang="zh-CN" altLang="en-US"/>
          </a:p>
        </p:txBody>
      </p:sp>
    </p:spTree>
    <p:extLst>
      <p:ext uri="{BB962C8B-B14F-4D97-AF65-F5344CB8AC3E}">
        <p14:creationId xmlns:p14="http://schemas.microsoft.com/office/powerpoint/2010/main" val="4262329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4428CBA8-7810-4766-B530-356872D47133}" type="slidenum">
              <a:rPr lang="zh-CN" altLang="en-US" smtClean="0"/>
              <a:t>12</a:t>
            </a:fld>
            <a:endParaRPr lang="zh-CN" altLang="en-US"/>
          </a:p>
        </p:txBody>
      </p:sp>
    </p:spTree>
    <p:extLst>
      <p:ext uri="{BB962C8B-B14F-4D97-AF65-F5344CB8AC3E}">
        <p14:creationId xmlns:p14="http://schemas.microsoft.com/office/powerpoint/2010/main" val="2049154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5A828FB-ED89-4F7B-A8DC-CA7C6FF36F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317"/>
            <a:ext cx="12191999" cy="6872317"/>
          </a:xfrm>
          <a:prstGeom prst="rect">
            <a:avLst/>
          </a:prstGeom>
        </p:spPr>
      </p:pic>
      <p:sp>
        <p:nvSpPr>
          <p:cNvPr id="2" name="标题 1">
            <a:extLst>
              <a:ext uri="{FF2B5EF4-FFF2-40B4-BE49-F238E27FC236}">
                <a16:creationId xmlns:a16="http://schemas.microsoft.com/office/drawing/2014/main" id="{E545B57F-7D9D-4AD8-9FE4-E5267D65BB87}"/>
              </a:ext>
            </a:extLst>
          </p:cNvPr>
          <p:cNvSpPr>
            <a:spLocks noGrp="1"/>
          </p:cNvSpPr>
          <p:nvPr>
            <p:ph type="ctrTitle" hasCustomPrompt="1"/>
          </p:nvPr>
        </p:nvSpPr>
        <p:spPr>
          <a:xfrm>
            <a:off x="660400" y="2002971"/>
            <a:ext cx="10858500" cy="1506991"/>
          </a:xfrm>
        </p:spPr>
        <p:txBody>
          <a:bodyPr vert="horz" lIns="91440" tIns="45720" rIns="91440" bIns="45720" rtlCol="0" anchor="b">
            <a:normAutofit/>
          </a:bodyPr>
          <a:lstStyle>
            <a:lvl1pPr>
              <a:defRPr lang="zh-CN" altLang="en-US" sz="3600" b="1" dirty="0">
                <a:solidFill>
                  <a:schemeClr val="bg1"/>
                </a:solidFill>
              </a:defRPr>
            </a:lvl1pPr>
          </a:lstStyle>
          <a:p>
            <a:pPr lvl="0" defTabSz="914354"/>
            <a:r>
              <a:rPr lang="en-US" altLang="zh-CN" dirty="0"/>
              <a:t>Click to edit </a:t>
            </a:r>
            <a:br>
              <a:rPr lang="en-US" altLang="zh-CN" dirty="0"/>
            </a:br>
            <a:r>
              <a:rPr lang="en-US" altLang="zh-CN" dirty="0"/>
              <a:t>Master title style</a:t>
            </a:r>
            <a:endParaRPr lang="zh-CN" altLang="en-US" dirty="0"/>
          </a:p>
        </p:txBody>
      </p:sp>
      <p:sp>
        <p:nvSpPr>
          <p:cNvPr id="3" name="副标题 2">
            <a:extLst>
              <a:ext uri="{FF2B5EF4-FFF2-40B4-BE49-F238E27FC236}">
                <a16:creationId xmlns:a16="http://schemas.microsoft.com/office/drawing/2014/main" id="{42DDB65F-C302-4F35-9CCB-12FB82E2590D}"/>
              </a:ext>
            </a:extLst>
          </p:cNvPr>
          <p:cNvSpPr>
            <a:spLocks noGrp="1"/>
          </p:cNvSpPr>
          <p:nvPr>
            <p:ph type="subTitle" idx="1"/>
          </p:nvPr>
        </p:nvSpPr>
        <p:spPr>
          <a:xfrm>
            <a:off x="660400" y="3509962"/>
            <a:ext cx="10858500" cy="535853"/>
          </a:xfrm>
        </p:spPr>
        <p:txBody>
          <a:bodyPr vert="horz" lIns="91440" tIns="45720" rIns="91440" bIns="45720" rtlCol="0" anchor="t">
            <a:normAutofit/>
          </a:bodyPr>
          <a:lstStyle>
            <a:lvl1pPr marL="0" indent="0">
              <a:spcBef>
                <a:spcPts val="0"/>
              </a:spcBef>
              <a:buNone/>
              <a:defRPr lang="zh-CN" altLang="en-US" sz="1800">
                <a:solidFill>
                  <a:schemeClr val="bg1"/>
                </a:solidFill>
              </a:defRPr>
            </a:lvl1pPr>
          </a:lstStyle>
          <a:p>
            <a:pPr marL="228600" lvl="0" indent="-228600" defTabSz="914354"/>
            <a:r>
              <a:rPr lang="en-US" altLang="zh-CN" dirty="0"/>
              <a:t>Click to edit Master subtitle style</a:t>
            </a:r>
            <a:endParaRPr lang="zh-CN" altLang="en-US" dirty="0"/>
          </a:p>
        </p:txBody>
      </p:sp>
      <p:sp>
        <p:nvSpPr>
          <p:cNvPr id="8" name="文本占位符 7">
            <a:extLst>
              <a:ext uri="{FF2B5EF4-FFF2-40B4-BE49-F238E27FC236}">
                <a16:creationId xmlns:a16="http://schemas.microsoft.com/office/drawing/2014/main" id="{44C4A721-803B-47CB-B99E-1D01E8E0169F}"/>
              </a:ext>
            </a:extLst>
          </p:cNvPr>
          <p:cNvSpPr>
            <a:spLocks noGrp="1"/>
          </p:cNvSpPr>
          <p:nvPr>
            <p:ph type="body" sz="quarter" idx="13" hasCustomPrompt="1"/>
          </p:nvPr>
        </p:nvSpPr>
        <p:spPr>
          <a:xfrm>
            <a:off x="7414260" y="5837829"/>
            <a:ext cx="4104640" cy="296271"/>
          </a:xfrm>
        </p:spPr>
        <p:txBody>
          <a:bodyPr vert="horz" lIns="91440" tIns="45720" rIns="91440" bIns="45720" rtlCol="0" anchor="ctr">
            <a:normAutofit/>
          </a:bodyPr>
          <a:lstStyle>
            <a:lvl1pPr marL="0" indent="0" algn="r">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CA939A61-406D-45DC-B757-059EFAA05866}"/>
              </a:ext>
            </a:extLst>
          </p:cNvPr>
          <p:cNvSpPr>
            <a:spLocks noGrp="1"/>
          </p:cNvSpPr>
          <p:nvPr>
            <p:ph type="body" sz="quarter" idx="14" hasCustomPrompt="1"/>
          </p:nvPr>
        </p:nvSpPr>
        <p:spPr>
          <a:xfrm>
            <a:off x="660400" y="5837829"/>
            <a:ext cx="4104640" cy="296271"/>
          </a:xfrm>
        </p:spPr>
        <p:txBody>
          <a:bodyPr vert="horz" lIns="91440" tIns="45720" rIns="91440" bIns="45720" rtlCol="0" anchor="ctr">
            <a:normAutofit/>
          </a:bodyPr>
          <a:lstStyle>
            <a:lvl1pPr marL="0" indent="0">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
        <p:nvSpPr>
          <p:cNvPr id="12" name="文本占位符 11">
            <a:extLst>
              <a:ext uri="{FF2B5EF4-FFF2-40B4-BE49-F238E27FC236}">
                <a16:creationId xmlns:a16="http://schemas.microsoft.com/office/drawing/2014/main" id="{4EF3F9F2-2DBE-4016-9D2B-F5CF4BE8EBCE}"/>
              </a:ext>
            </a:extLst>
          </p:cNvPr>
          <p:cNvSpPr>
            <a:spLocks noGrp="1"/>
          </p:cNvSpPr>
          <p:nvPr>
            <p:ph type="body" sz="quarter" idx="15" hasCustomPrompt="1"/>
          </p:nvPr>
        </p:nvSpPr>
        <p:spPr>
          <a:xfrm>
            <a:off x="660400" y="723900"/>
            <a:ext cx="1039091" cy="296271"/>
          </a:xfrm>
        </p:spPr>
        <p:txBody>
          <a:bodyPr vert="horz" wrap="none" lIns="91440" tIns="45720" rIns="91440" bIns="45720" rtlCol="0" anchor="ctr">
            <a:normAutofit/>
          </a:bodyPr>
          <a:lstStyle>
            <a:lvl1pPr marL="0" indent="0">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Tree>
    <p:extLst>
      <p:ext uri="{BB962C8B-B14F-4D97-AF65-F5344CB8AC3E}">
        <p14:creationId xmlns:p14="http://schemas.microsoft.com/office/powerpoint/2010/main" val="321854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C6DA8-D137-41D2-A934-63CB8FFB8B8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a:extLst>
              <a:ext uri="{FF2B5EF4-FFF2-40B4-BE49-F238E27FC236}">
                <a16:creationId xmlns:a16="http://schemas.microsoft.com/office/drawing/2014/main" id="{0CED916A-3E34-4B9E-8F9F-7A8921A30F9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日期占位符 3">
            <a:extLst>
              <a:ext uri="{FF2B5EF4-FFF2-40B4-BE49-F238E27FC236}">
                <a16:creationId xmlns:a16="http://schemas.microsoft.com/office/drawing/2014/main" id="{57FE6FF3-E480-4C96-9DE0-054940E7CBC6}"/>
              </a:ext>
            </a:extLst>
          </p:cNvPr>
          <p:cNvSpPr>
            <a:spLocks noGrp="1"/>
          </p:cNvSpPr>
          <p:nvPr>
            <p:ph type="dt" sz="half" idx="10"/>
          </p:nvPr>
        </p:nvSpPr>
        <p:spPr/>
        <p:txBody>
          <a:bodyPr/>
          <a:lstStyle/>
          <a:p>
            <a:fld id="{3BC5AEBE-086C-4980-A4E1-E89EE17EFFB9}" type="datetime1">
              <a:rPr lang="zh-CN" altLang="en-US" smtClean="0"/>
              <a:t>2022/5/25</a:t>
            </a:fld>
            <a:endParaRPr lang="zh-CN" altLang="en-US"/>
          </a:p>
        </p:txBody>
      </p:sp>
      <p:sp>
        <p:nvSpPr>
          <p:cNvPr id="5" name="页脚占位符 4">
            <a:extLst>
              <a:ext uri="{FF2B5EF4-FFF2-40B4-BE49-F238E27FC236}">
                <a16:creationId xmlns:a16="http://schemas.microsoft.com/office/drawing/2014/main" id="{055DFAA1-D4C3-4306-A3AE-0641E35819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3E0EBE-EC20-4150-A2C6-9837F344958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8237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Layout">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DF03A82-401C-4A0E-BE21-BE588E874141}"/>
              </a:ext>
            </a:extLst>
          </p:cNvPr>
          <p:cNvSpPr>
            <a:spLocks noGrp="1"/>
          </p:cNvSpPr>
          <p:nvPr>
            <p:ph type="body" sz="quarter" idx="14" hasCustomPrompt="1"/>
          </p:nvPr>
        </p:nvSpPr>
        <p:spPr>
          <a:xfrm>
            <a:off x="660400" y="1500188"/>
            <a:ext cx="2836562" cy="594626"/>
          </a:xfrm>
        </p:spPr>
        <p:txBody>
          <a:bodyPr>
            <a:normAutofit/>
          </a:bodyPr>
          <a:lstStyle>
            <a:lvl1pPr marL="0" indent="0" algn="r">
              <a:buFont typeface="+mj-lt"/>
              <a:buNone/>
              <a:defRPr sz="2400" b="1"/>
            </a:lvl1pPr>
            <a:lvl2pPr marL="457200" indent="0">
              <a:buFont typeface="+mj-ea"/>
              <a:buNone/>
              <a:defRPr/>
            </a:lvl2pPr>
            <a:lvl3pPr marL="1257300" indent="-342900">
              <a:buFont typeface="+mj-lt"/>
              <a:buAutoNum type="alphaLcParenR"/>
              <a:defRPr/>
            </a:lvl3pPr>
          </a:lstStyle>
          <a:p>
            <a:pPr lvl="0"/>
            <a:r>
              <a:rPr lang="en-US" altLang="zh-CN" dirty="0"/>
              <a:t>CONTENTS</a:t>
            </a:r>
            <a:endParaRPr lang="zh-CN" altLang="en-US" dirty="0"/>
          </a:p>
        </p:txBody>
      </p:sp>
      <p:sp>
        <p:nvSpPr>
          <p:cNvPr id="7" name="文本占位符 6">
            <a:extLst>
              <a:ext uri="{FF2B5EF4-FFF2-40B4-BE49-F238E27FC236}">
                <a16:creationId xmlns:a16="http://schemas.microsoft.com/office/drawing/2014/main" id="{0BEF0FD1-3ACE-43A8-AF57-CC0D436DC7D0}"/>
              </a:ext>
            </a:extLst>
          </p:cNvPr>
          <p:cNvSpPr>
            <a:spLocks noGrp="1"/>
          </p:cNvSpPr>
          <p:nvPr>
            <p:ph type="body" sz="quarter" idx="13"/>
          </p:nvPr>
        </p:nvSpPr>
        <p:spPr>
          <a:xfrm>
            <a:off x="3647836" y="1500187"/>
            <a:ext cx="7871045" cy="4633913"/>
          </a:xfrm>
        </p:spPr>
        <p:txBody>
          <a:bodyPr/>
          <a:lstStyle>
            <a:lvl1pPr marL="342900" indent="-342900">
              <a:buFont typeface="+mj-lt"/>
              <a:buAutoNum type="arabicPeriod"/>
              <a:defRPr/>
            </a:lvl1pPr>
            <a:lvl2pPr marL="800100" indent="-342900">
              <a:buFont typeface="+mj-ea"/>
              <a:buAutoNum type="circleNumDbPlain"/>
              <a:defRPr/>
            </a:lvl2pPr>
            <a:lvl3pPr marL="1257300" indent="-342900">
              <a:buFont typeface="+mj-lt"/>
              <a:buAutoNum type="alphaLcParenR"/>
              <a:defRPr/>
            </a:lvl3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3" name="页脚占位符 2">
            <a:extLst>
              <a:ext uri="{FF2B5EF4-FFF2-40B4-BE49-F238E27FC236}">
                <a16:creationId xmlns:a16="http://schemas.microsoft.com/office/drawing/2014/main" id="{CAEA95BB-0FD6-4D94-81DB-8D38069818E5}"/>
              </a:ext>
            </a:extLst>
          </p:cNvPr>
          <p:cNvSpPr>
            <a:spLocks noGrp="1"/>
          </p:cNvSpPr>
          <p:nvPr>
            <p:ph type="ftr" sz="quarter" idx="10"/>
          </p:nvPr>
        </p:nvSpPr>
        <p:spPr/>
        <p:txBody>
          <a:bodyPr/>
          <a:lstStyle/>
          <a:p>
            <a:endParaRPr lang="zh-CN" altLang="en-US" dirty="0"/>
          </a:p>
        </p:txBody>
      </p:sp>
      <p:sp>
        <p:nvSpPr>
          <p:cNvPr id="4" name="日期占位符 3">
            <a:extLst>
              <a:ext uri="{FF2B5EF4-FFF2-40B4-BE49-F238E27FC236}">
                <a16:creationId xmlns:a16="http://schemas.microsoft.com/office/drawing/2014/main" id="{16C2568E-3CA5-4FDE-A375-CB503A7EDE34}"/>
              </a:ext>
            </a:extLst>
          </p:cNvPr>
          <p:cNvSpPr>
            <a:spLocks noGrp="1"/>
          </p:cNvSpPr>
          <p:nvPr>
            <p:ph type="dt" sz="half" idx="11"/>
          </p:nvPr>
        </p:nvSpPr>
        <p:spPr/>
        <p:txBody>
          <a:bodyPr/>
          <a:lstStyle/>
          <a:p>
            <a:fld id="{AC4CC43B-9EB6-4465-8B1A-3F7180DAD0DF}" type="datetime1">
              <a:rPr lang="zh-CN" altLang="en-US" smtClean="0"/>
              <a:t>2022/5/25</a:t>
            </a:fld>
            <a:endParaRPr lang="en-US" altLang="zh-CN"/>
          </a:p>
        </p:txBody>
      </p:sp>
      <p:sp>
        <p:nvSpPr>
          <p:cNvPr id="5" name="灯片编号占位符 4">
            <a:extLst>
              <a:ext uri="{FF2B5EF4-FFF2-40B4-BE49-F238E27FC236}">
                <a16:creationId xmlns:a16="http://schemas.microsoft.com/office/drawing/2014/main" id="{E3EAC383-637D-4997-B597-28ADC11AAC10}"/>
              </a:ext>
            </a:extLst>
          </p:cNvPr>
          <p:cNvSpPr>
            <a:spLocks noGrp="1"/>
          </p:cNvSpPr>
          <p:nvPr>
            <p:ph type="sldNum" sz="quarter" idx="12"/>
          </p:nvPr>
        </p:nvSpPr>
        <p:spPr/>
        <p:txBody>
          <a:bodyPr/>
          <a:lstStyle/>
          <a:p>
            <a:fld id="{7F65B630-C7FF-41C0-9923-C5E5E29EED81}" type="slidenum">
              <a:rPr lang="en-US" altLang="zh-CN" smtClean="0"/>
              <a:pPr/>
              <a:t>‹#›</a:t>
            </a:fld>
            <a:endParaRPr lang="en-US" altLang="zh-CN"/>
          </a:p>
        </p:txBody>
      </p:sp>
      <p:cxnSp>
        <p:nvCxnSpPr>
          <p:cNvPr id="10" name="î$ļíďé">
            <a:extLst>
              <a:ext uri="{FF2B5EF4-FFF2-40B4-BE49-F238E27FC236}">
                <a16:creationId xmlns:a16="http://schemas.microsoft.com/office/drawing/2014/main" id="{5866F782-5852-4C4E-B3FE-2AD687E8AC1B}"/>
              </a:ext>
            </a:extLst>
          </p:cNvPr>
          <p:cNvCxnSpPr>
            <a:cxnSpLocks/>
          </p:cNvCxnSpPr>
          <p:nvPr userDrawn="1"/>
        </p:nvCxnSpPr>
        <p:spPr>
          <a:xfrm>
            <a:off x="3621019" y="1500188"/>
            <a:ext cx="0" cy="4633913"/>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11" name="ïṣļîḑê">
            <a:extLst>
              <a:ext uri="{FF2B5EF4-FFF2-40B4-BE49-F238E27FC236}">
                <a16:creationId xmlns:a16="http://schemas.microsoft.com/office/drawing/2014/main" id="{3CCCD118-A808-47B5-869B-310AF975DC9C}"/>
              </a:ext>
            </a:extLst>
          </p:cNvPr>
          <p:cNvSpPr>
            <a:spLocks noChangeAspect="1"/>
          </p:cNvSpPr>
          <p:nvPr userDrawn="1"/>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92977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0452322-20DB-40E4-81DD-306CB95447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72317"/>
          </a:xfrm>
          <a:prstGeom prst="rect">
            <a:avLst/>
          </a:prstGeom>
        </p:spPr>
      </p:pic>
      <p:sp>
        <p:nvSpPr>
          <p:cNvPr id="2" name="标题 1">
            <a:extLst>
              <a:ext uri="{FF2B5EF4-FFF2-40B4-BE49-F238E27FC236}">
                <a16:creationId xmlns:a16="http://schemas.microsoft.com/office/drawing/2014/main" id="{000C7662-4F6D-4B06-BB36-235FC06BF816}"/>
              </a:ext>
            </a:extLst>
          </p:cNvPr>
          <p:cNvSpPr>
            <a:spLocks noGrp="1"/>
          </p:cNvSpPr>
          <p:nvPr>
            <p:ph type="title"/>
          </p:nvPr>
        </p:nvSpPr>
        <p:spPr>
          <a:xfrm>
            <a:off x="660400" y="1426647"/>
            <a:ext cx="5731164" cy="2002353"/>
          </a:xfrm>
        </p:spPr>
        <p:txBody>
          <a:bodyPr vert="horz" lIns="91440" tIns="45720" rIns="91440" bIns="45720" rtlCol="0" anchor="b">
            <a:noAutofit/>
          </a:bodyPr>
          <a:lstStyle>
            <a:lvl1pPr>
              <a:defRPr lang="zh-CN" altLang="en-US" sz="4800">
                <a:solidFill>
                  <a:schemeClr val="bg1"/>
                </a:solidFill>
              </a:defRPr>
            </a:lvl1p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9FF9930E-40DF-417D-8161-BD38EB172DC1}"/>
              </a:ext>
            </a:extLst>
          </p:cNvPr>
          <p:cNvSpPr>
            <a:spLocks noGrp="1"/>
          </p:cNvSpPr>
          <p:nvPr>
            <p:ph type="body" idx="1" hasCustomPrompt="1"/>
          </p:nvPr>
        </p:nvSpPr>
        <p:spPr>
          <a:xfrm>
            <a:off x="660400" y="5594041"/>
            <a:ext cx="5731164" cy="540059"/>
          </a:xfrm>
        </p:spPr>
        <p:txBody>
          <a:bodyPr anchor="b" anchorCtr="0"/>
          <a:lstStyle>
            <a:lvl1pPr marL="0" indent="0" algn="l">
              <a:buNone/>
              <a:defRPr lang="en-US" altLang="zh-CN" sz="1200" kern="120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4" name="日期占位符 3">
            <a:extLst>
              <a:ext uri="{FF2B5EF4-FFF2-40B4-BE49-F238E27FC236}">
                <a16:creationId xmlns:a16="http://schemas.microsoft.com/office/drawing/2014/main" id="{E5279D9A-DC49-4C12-80D3-3D89C2783F3A}"/>
              </a:ext>
            </a:extLst>
          </p:cNvPr>
          <p:cNvSpPr>
            <a:spLocks noGrp="1"/>
          </p:cNvSpPr>
          <p:nvPr>
            <p:ph type="dt" sz="half" idx="10"/>
          </p:nvPr>
        </p:nvSpPr>
        <p:spPr/>
        <p:txBody>
          <a:bodyPr/>
          <a:lstStyle/>
          <a:p>
            <a:fld id="{6834F10D-3A58-4285-A9DB-D9098A7BEDDD}" type="datetime1">
              <a:rPr lang="zh-CN" altLang="en-US" smtClean="0"/>
              <a:t>2022/5/25</a:t>
            </a:fld>
            <a:endParaRPr lang="zh-CN" altLang="en-US"/>
          </a:p>
        </p:txBody>
      </p:sp>
      <p:sp>
        <p:nvSpPr>
          <p:cNvPr id="5" name="页脚占位符 4">
            <a:extLst>
              <a:ext uri="{FF2B5EF4-FFF2-40B4-BE49-F238E27FC236}">
                <a16:creationId xmlns:a16="http://schemas.microsoft.com/office/drawing/2014/main" id="{51EF8C95-8814-4768-850F-851B6434A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94C1D7-7C5A-49B3-9D05-119C615E16B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64122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p:nvPr>
        </p:nvSpPr>
        <p:spPr/>
        <p:txBody>
          <a:bodyPr/>
          <a:lstStyle/>
          <a:p>
            <a:r>
              <a:rPr lang="en-US" altLang="zh-CN"/>
              <a:t>Click to edit Master title style</a:t>
            </a:r>
            <a:endParaRPr lang="zh-CN" altLang="en-US"/>
          </a:p>
        </p:txBody>
      </p:sp>
      <p:sp>
        <p:nvSpPr>
          <p:cNvPr id="3" name="日期占位符 2">
            <a:extLst>
              <a:ext uri="{FF2B5EF4-FFF2-40B4-BE49-F238E27FC236}">
                <a16:creationId xmlns:a16="http://schemas.microsoft.com/office/drawing/2014/main" id="{1514619F-25D0-4307-81CD-C24C74EF140E}"/>
              </a:ext>
            </a:extLst>
          </p:cNvPr>
          <p:cNvSpPr>
            <a:spLocks noGrp="1"/>
          </p:cNvSpPr>
          <p:nvPr>
            <p:ph type="dt" sz="half" idx="10"/>
          </p:nvPr>
        </p:nvSpPr>
        <p:spPr/>
        <p:txBody>
          <a:bodyPr/>
          <a:lstStyle/>
          <a:p>
            <a:fld id="{748B5987-9647-4253-899C-3B9819D6D8A0}" type="datetime1">
              <a:rPr lang="zh-CN" altLang="en-US" smtClean="0"/>
              <a:t>2022/5/25</a:t>
            </a:fld>
            <a:endParaRPr lang="zh-CN" altLang="en-US"/>
          </a:p>
        </p:txBody>
      </p:sp>
      <p:sp>
        <p:nvSpPr>
          <p:cNvPr id="4" name="页脚占位符 3">
            <a:extLst>
              <a:ext uri="{FF2B5EF4-FFF2-40B4-BE49-F238E27FC236}">
                <a16:creationId xmlns:a16="http://schemas.microsoft.com/office/drawing/2014/main" id="{C802B25F-898B-4C1A-94A9-699B8B55DF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842F0A-76EB-4E77-8AF6-5F91F22881F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325764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9D6027-F7C7-4EF3-85DD-09E27ACEEACA}"/>
              </a:ext>
            </a:extLst>
          </p:cNvPr>
          <p:cNvSpPr>
            <a:spLocks noGrp="1"/>
          </p:cNvSpPr>
          <p:nvPr>
            <p:ph type="dt" sz="half" idx="10"/>
          </p:nvPr>
        </p:nvSpPr>
        <p:spPr/>
        <p:txBody>
          <a:bodyPr/>
          <a:lstStyle/>
          <a:p>
            <a:fld id="{A50ECBEB-8597-4EA4-9D29-E1D7025CFAA0}" type="datetime1">
              <a:rPr lang="zh-CN" altLang="en-US" smtClean="0"/>
              <a:t>2022/5/25</a:t>
            </a:fld>
            <a:endParaRPr lang="zh-CN" altLang="en-US"/>
          </a:p>
        </p:txBody>
      </p:sp>
      <p:sp>
        <p:nvSpPr>
          <p:cNvPr id="3" name="页脚占位符 2">
            <a:extLst>
              <a:ext uri="{FF2B5EF4-FFF2-40B4-BE49-F238E27FC236}">
                <a16:creationId xmlns:a16="http://schemas.microsoft.com/office/drawing/2014/main" id="{66262BA1-A5A7-45F4-B365-E880E1C324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80CF1E8-0939-4B4D-A4D3-E47E208FC47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177162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46B70E54-0165-43F3-A3D1-8DC3F094B6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1999" cy="6872317"/>
          </a:xfrm>
          <a:prstGeom prst="rect">
            <a:avLst/>
          </a:prstGeom>
          <a:solidFill>
            <a:schemeClr val="accent4"/>
          </a:solidFill>
          <a:ln>
            <a:noFill/>
          </a:ln>
        </p:spPr>
      </p:pic>
      <p:sp>
        <p:nvSpPr>
          <p:cNvPr id="7" name="文本占位符 6">
            <a:extLst>
              <a:ext uri="{FF2B5EF4-FFF2-40B4-BE49-F238E27FC236}">
                <a16:creationId xmlns:a16="http://schemas.microsoft.com/office/drawing/2014/main" id="{C2320649-ACD7-42E9-A261-E6ED46ACB452}"/>
              </a:ext>
            </a:extLst>
          </p:cNvPr>
          <p:cNvSpPr>
            <a:spLocks noGrp="1"/>
          </p:cNvSpPr>
          <p:nvPr>
            <p:ph type="body" sz="quarter" idx="13"/>
          </p:nvPr>
        </p:nvSpPr>
        <p:spPr>
          <a:xfrm>
            <a:off x="4876800" y="2617438"/>
            <a:ext cx="6642100" cy="1643062"/>
          </a:xfrm>
        </p:spPr>
        <p:txBody>
          <a:bodyPr vert="horz" lIns="91440" tIns="45720" rIns="91440" bIns="45720" rtlCol="0" anchor="b">
            <a:noAutofit/>
          </a:bodyPr>
          <a:lstStyle>
            <a:lvl1pPr marL="0" indent="0" algn="r">
              <a:buNone/>
              <a:defRPr lang="en-US" altLang="zh-CN" sz="6000" b="1" smtClean="0">
                <a:solidFill>
                  <a:schemeClr val="bg1"/>
                </a:solidFill>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dirty="0"/>
              <a:t>Click to edit Master text styles</a:t>
            </a:r>
          </a:p>
        </p:txBody>
      </p:sp>
      <p:sp>
        <p:nvSpPr>
          <p:cNvPr id="8" name="文本占位符 7">
            <a:extLst>
              <a:ext uri="{FF2B5EF4-FFF2-40B4-BE49-F238E27FC236}">
                <a16:creationId xmlns:a16="http://schemas.microsoft.com/office/drawing/2014/main" id="{DC428848-58C6-4501-8214-B803889F273E}"/>
              </a:ext>
            </a:extLst>
          </p:cNvPr>
          <p:cNvSpPr>
            <a:spLocks noGrp="1"/>
          </p:cNvSpPr>
          <p:nvPr>
            <p:ph type="body" sz="quarter" idx="14" hasCustomPrompt="1"/>
          </p:nvPr>
        </p:nvSpPr>
        <p:spPr>
          <a:xfrm>
            <a:off x="9131300" y="5837829"/>
            <a:ext cx="2387600" cy="296271"/>
          </a:xfrm>
        </p:spPr>
        <p:txBody>
          <a:bodyPr vert="horz" lIns="91440" tIns="45720" rIns="91440" bIns="45720" rtlCol="0" anchor="ctr">
            <a:normAutofit/>
          </a:bodyPr>
          <a:lstStyle>
            <a:lvl1pPr marL="0" indent="0" algn="r">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A01EED25-4D2A-435D-A5F9-01DCC2F07486}"/>
              </a:ext>
            </a:extLst>
          </p:cNvPr>
          <p:cNvSpPr>
            <a:spLocks noGrp="1"/>
          </p:cNvSpPr>
          <p:nvPr>
            <p:ph type="body" sz="quarter" idx="15" hasCustomPrompt="1"/>
          </p:nvPr>
        </p:nvSpPr>
        <p:spPr>
          <a:xfrm>
            <a:off x="660400" y="5837829"/>
            <a:ext cx="2387600" cy="296271"/>
          </a:xfrm>
        </p:spPr>
        <p:txBody>
          <a:bodyPr vert="horz" lIns="91440" tIns="45720" rIns="91440" bIns="45720" rtlCol="0" anchor="ctr">
            <a:normAutofit/>
          </a:bodyPr>
          <a:lstStyle>
            <a:lvl1pPr marL="0" indent="0">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Tree>
    <p:extLst>
      <p:ext uri="{BB962C8B-B14F-4D97-AF65-F5344CB8AC3E}">
        <p14:creationId xmlns:p14="http://schemas.microsoft.com/office/powerpoint/2010/main" val="344480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307103-D92B-4D3C-B386-9FD58793CACA}"/>
              </a:ext>
            </a:extLst>
          </p:cNvPr>
          <p:cNvSpPr>
            <a:spLocks noGrp="1"/>
          </p:cNvSpPr>
          <p:nvPr>
            <p:ph type="title"/>
          </p:nvPr>
        </p:nvSpPr>
        <p:spPr>
          <a:xfrm>
            <a:off x="660400" y="0"/>
            <a:ext cx="10858500" cy="1028700"/>
          </a:xfrm>
          <a:prstGeom prst="rect">
            <a:avLst/>
          </a:prstGeom>
        </p:spPr>
        <p:txBody>
          <a:bodyPr vert="horz" lIns="91440" tIns="45720" rIns="91440" bIns="45720" rtlCol="0" anchor="b">
            <a:normAutofit/>
          </a:bodyPr>
          <a:lstStyle/>
          <a:p>
            <a:pPr lvl="0" defTabSz="914354"/>
            <a:r>
              <a:rPr lang="en-US" altLang="zh-CN"/>
              <a:t>Click to edit Master title style</a:t>
            </a:r>
            <a:endParaRPr lang="zh-CN" altLang="en-US" dirty="0"/>
          </a:p>
        </p:txBody>
      </p:sp>
      <p:sp>
        <p:nvSpPr>
          <p:cNvPr id="3" name="文本占位符 2">
            <a:extLst>
              <a:ext uri="{FF2B5EF4-FFF2-40B4-BE49-F238E27FC236}">
                <a16:creationId xmlns:a16="http://schemas.microsoft.com/office/drawing/2014/main" id="{0F8920D0-E0E5-40BB-AEDA-3D7A0909240E}"/>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5" name="页脚占位符 4">
            <a:extLst>
              <a:ext uri="{FF2B5EF4-FFF2-40B4-BE49-F238E27FC236}">
                <a16:creationId xmlns:a16="http://schemas.microsoft.com/office/drawing/2014/main" id="{10B16C00-AE39-4635-9F10-B7233D2AC2F8}"/>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a16="http://schemas.microsoft.com/office/drawing/2014/main" id="{0C12D871-753D-4991-B44B-EFAE9F8682B5}"/>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3EBAC152-C384-4126-A41C-02F34DED3069}" type="datetime1">
              <a:rPr lang="zh-CN" altLang="en-US" smtClean="0"/>
              <a:t>2022/5/25</a:t>
            </a:fld>
            <a:endParaRPr lang="en-US" altLang="zh-CN"/>
          </a:p>
        </p:txBody>
      </p:sp>
      <p:sp>
        <p:nvSpPr>
          <p:cNvPr id="6" name="灯片编号占位符 5">
            <a:extLst>
              <a:ext uri="{FF2B5EF4-FFF2-40B4-BE49-F238E27FC236}">
                <a16:creationId xmlns:a16="http://schemas.microsoft.com/office/drawing/2014/main" id="{6D23E9ED-4E00-42D1-BFBF-5EBD27D29806}"/>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467915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1" r:id="rId4"/>
    <p:sldLayoutId id="2147483654" r:id="rId5"/>
    <p:sldLayoutId id="2147483655" r:id="rId6"/>
    <p:sldLayoutId id="2147483656" r:id="rId7"/>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3.xml"/><Relationship Id="rId5" Type="http://schemas.openxmlformats.org/officeDocument/2006/relationships/image" Target="../media/image4.png"/><Relationship Id="rId4" Type="http://schemas.openxmlformats.org/officeDocument/2006/relationships/hyperlink" Target="http://www.islide.cc/"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hyperlink" Target="http://www.islide.cc/"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ïṡḷíḍe"/>
        <p:cNvGrpSpPr/>
        <p:nvPr/>
      </p:nvGrpSpPr>
      <p:grpSpPr>
        <a:xfrm>
          <a:off x="0" y="0"/>
          <a:ext cx="0" cy="0"/>
          <a:chOff x="0" y="0"/>
          <a:chExt cx="0" cy="0"/>
        </a:xfrm>
      </p:grpSpPr>
      <p:sp>
        <p:nvSpPr>
          <p:cNvPr id="9" name="îŝļiḋê">
            <a:extLst>
              <a:ext uri="{FF2B5EF4-FFF2-40B4-BE49-F238E27FC236}">
                <a16:creationId xmlns:a16="http://schemas.microsoft.com/office/drawing/2014/main" id="{6C2532AA-A647-48FF-8A25-36777AF5B18D}"/>
              </a:ext>
            </a:extLst>
          </p:cNvPr>
          <p:cNvSpPr>
            <a:spLocks noGrp="1"/>
          </p:cNvSpPr>
          <p:nvPr>
            <p:ph type="ctrTitle"/>
          </p:nvPr>
        </p:nvSpPr>
        <p:spPr>
          <a:xfrm>
            <a:off x="660400" y="1828800"/>
            <a:ext cx="10858500" cy="1681162"/>
          </a:xfrm>
        </p:spPr>
        <p:txBody>
          <a:bodyPr>
            <a:normAutofit/>
          </a:bodyPr>
          <a:lstStyle/>
          <a:p>
            <a:r>
              <a:rPr lang="en-GB" altLang="zh-CN" sz="5400" dirty="0">
                <a:solidFill>
                  <a:srgbClr val="FFFFFF"/>
                </a:solidFill>
              </a:rPr>
              <a:t>B</a:t>
            </a:r>
            <a:r>
              <a:rPr lang="en-US" altLang="zh-CN" sz="5400" dirty="0" err="1">
                <a:solidFill>
                  <a:srgbClr val="FFFFFF"/>
                </a:solidFill>
              </a:rPr>
              <a:t>rowser</a:t>
            </a:r>
            <a:r>
              <a:rPr lang="en-US" altLang="zh-CN" sz="5400" dirty="0">
                <a:solidFill>
                  <a:srgbClr val="FFFFFF"/>
                </a:solidFill>
              </a:rPr>
              <a:t> Extension</a:t>
            </a:r>
            <a:r>
              <a:rPr lang="en-GB" altLang="zh-CN" sz="6000" dirty="0">
                <a:solidFill>
                  <a:srgbClr val="FFFFFF"/>
                </a:solidFill>
              </a:rPr>
              <a:t> </a:t>
            </a:r>
            <a:br>
              <a:rPr lang="en-GB" altLang="zh-CN" sz="3600" dirty="0">
                <a:solidFill>
                  <a:schemeClr val="bg1"/>
                </a:solidFill>
              </a:rPr>
            </a:br>
            <a:r>
              <a:rPr lang="en-GB" altLang="zh-CN" sz="3600" dirty="0">
                <a:solidFill>
                  <a:schemeClr val="accent4"/>
                </a:solidFill>
              </a:rPr>
              <a:t>Chrome</a:t>
            </a:r>
            <a:r>
              <a:rPr lang="en-GB" altLang="zh-CN" sz="3600" dirty="0">
                <a:solidFill>
                  <a:srgbClr val="FFFFFF"/>
                </a:solidFill>
              </a:rPr>
              <a:t> Example</a:t>
            </a:r>
            <a:endParaRPr lang="zh-CN" altLang="en-US" sz="3600" dirty="0">
              <a:solidFill>
                <a:srgbClr val="FFFFFF"/>
              </a:solidFill>
            </a:endParaRPr>
          </a:p>
        </p:txBody>
      </p:sp>
      <p:sp>
        <p:nvSpPr>
          <p:cNvPr id="14" name="îṥḷiḓé">
            <a:extLst>
              <a:ext uri="{FF2B5EF4-FFF2-40B4-BE49-F238E27FC236}">
                <a16:creationId xmlns:a16="http://schemas.microsoft.com/office/drawing/2014/main" id="{721B2600-F75F-43FB-A698-EDA94C41B80D}"/>
              </a:ext>
            </a:extLst>
          </p:cNvPr>
          <p:cNvSpPr txBox="1">
            <a:spLocks/>
          </p:cNvSpPr>
          <p:nvPr/>
        </p:nvSpPr>
        <p:spPr>
          <a:xfrm>
            <a:off x="660400" y="4045815"/>
            <a:ext cx="3679372" cy="136735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zh-CN" altLang="en-US" sz="4000" b="1" kern="1200" dirty="0">
                <a:solidFill>
                  <a:schemeClr val="tx1"/>
                </a:solidFill>
                <a:latin typeface="+mj-lt"/>
                <a:ea typeface="+mj-ea"/>
                <a:cs typeface="+mj-cs"/>
              </a:defRPr>
            </a:lvl1pPr>
          </a:lstStyle>
          <a:p>
            <a:endParaRPr lang="en-GB" sz="5400" dirty="0">
              <a:solidFill>
                <a:srgbClr val="FFFFFF"/>
              </a:solidFill>
            </a:endParaRPr>
          </a:p>
        </p:txBody>
      </p:sp>
      <p:cxnSp>
        <p:nvCxnSpPr>
          <p:cNvPr id="17" name="íṡļïḓê">
            <a:extLst>
              <a:ext uri="{FF2B5EF4-FFF2-40B4-BE49-F238E27FC236}">
                <a16:creationId xmlns:a16="http://schemas.microsoft.com/office/drawing/2014/main" id="{5D1150AC-24C7-476F-91C7-C8C4E6ABC620}"/>
              </a:ext>
            </a:extLst>
          </p:cNvPr>
          <p:cNvCxnSpPr>
            <a:cxnSpLocks/>
          </p:cNvCxnSpPr>
          <p:nvPr/>
        </p:nvCxnSpPr>
        <p:spPr>
          <a:xfrm>
            <a:off x="768004" y="5034447"/>
            <a:ext cx="11811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 name="íṡlíḓé">
            <a:extLst>
              <a:ext uri="{FF2B5EF4-FFF2-40B4-BE49-F238E27FC236}">
                <a16:creationId xmlns:a16="http://schemas.microsoft.com/office/drawing/2014/main" id="{11E2AF99-4019-4B6E-9A16-89FC80E9B18B}"/>
              </a:ext>
            </a:extLst>
          </p:cNvPr>
          <p:cNvGrpSpPr/>
          <p:nvPr/>
        </p:nvGrpSpPr>
        <p:grpSpPr>
          <a:xfrm>
            <a:off x="2900523" y="4717255"/>
            <a:ext cx="528481" cy="528481"/>
            <a:chOff x="2950857" y="4717255"/>
            <a:chExt cx="528481" cy="528481"/>
          </a:xfrm>
        </p:grpSpPr>
        <p:sp>
          <p:nvSpPr>
            <p:cNvPr id="15" name="ïṣlíďé">
              <a:extLst>
                <a:ext uri="{FF2B5EF4-FFF2-40B4-BE49-F238E27FC236}">
                  <a16:creationId xmlns:a16="http://schemas.microsoft.com/office/drawing/2014/main" id="{A9DB8495-FE79-4685-983C-FCD11A39EB45}"/>
                </a:ext>
              </a:extLst>
            </p:cNvPr>
            <p:cNvSpPr/>
            <p:nvPr/>
          </p:nvSpPr>
          <p:spPr>
            <a:xfrm rot="16200000">
              <a:off x="2950857" y="4717255"/>
              <a:ext cx="528481" cy="5284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íṡļîḑè">
              <a:extLst>
                <a:ext uri="{FF2B5EF4-FFF2-40B4-BE49-F238E27FC236}">
                  <a16:creationId xmlns:a16="http://schemas.microsoft.com/office/drawing/2014/main" id="{384046E4-A26F-4E66-8A23-289C538B4223}"/>
                </a:ext>
              </a:extLst>
            </p:cNvPr>
            <p:cNvCxnSpPr>
              <a:cxnSpLocks/>
            </p:cNvCxnSpPr>
            <p:nvPr/>
          </p:nvCxnSpPr>
          <p:spPr>
            <a:xfrm>
              <a:off x="3101155" y="4981495"/>
              <a:ext cx="227884" cy="0"/>
            </a:xfrm>
            <a:prstGeom prst="straightConnector1">
              <a:avLst/>
            </a:prstGeom>
            <a:ln w="28575" cap="rnd">
              <a:solidFill>
                <a:srgbClr val="FFFFFF"/>
              </a:solidFill>
              <a:tailEnd type="arrow"/>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45E75B5F-83A7-9777-2CBD-60A76F10F277}"/>
              </a:ext>
            </a:extLst>
          </p:cNvPr>
          <p:cNvSpPr txBox="1"/>
          <p:nvPr/>
        </p:nvSpPr>
        <p:spPr>
          <a:xfrm>
            <a:off x="1949104" y="4859872"/>
            <a:ext cx="951418" cy="369332"/>
          </a:xfrm>
          <a:prstGeom prst="rect">
            <a:avLst/>
          </a:prstGeom>
          <a:noFill/>
        </p:spPr>
        <p:txBody>
          <a:bodyPr wrap="square">
            <a:spAutoFit/>
          </a:bodyPr>
          <a:lstStyle/>
          <a:p>
            <a:r>
              <a:rPr lang="zh-CN" altLang="en-US" dirty="0">
                <a:solidFill>
                  <a:srgbClr val="FFFFFF"/>
                </a:solidFill>
              </a:rPr>
              <a:t>勾鑫宇</a:t>
            </a:r>
            <a:endParaRPr lang="en-GB" altLang="zh-CN" dirty="0">
              <a:solidFill>
                <a:srgbClr val="FFFFFF"/>
              </a:solidFill>
            </a:endParaRPr>
          </a:p>
        </p:txBody>
      </p:sp>
    </p:spTree>
    <p:custDataLst>
      <p:tags r:id="rId2"/>
    </p:custDataLst>
    <p:extLst>
      <p:ext uri="{BB962C8B-B14F-4D97-AF65-F5344CB8AC3E}">
        <p14:creationId xmlns:p14="http://schemas.microsoft.com/office/powerpoint/2010/main" val="1421421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ïṥlidê"/>
        <p:cNvGrpSpPr/>
        <p:nvPr/>
      </p:nvGrpSpPr>
      <p:grpSpPr>
        <a:xfrm>
          <a:off x="0" y="0"/>
          <a:ext cx="0" cy="0"/>
          <a:chOff x="0" y="0"/>
          <a:chExt cx="0" cy="0"/>
        </a:xfrm>
      </p:grpSpPr>
      <p:grpSp>
        <p:nvGrpSpPr>
          <p:cNvPr id="3" name="íşḻîḑé">
            <a:extLst>
              <a:ext uri="{FF2B5EF4-FFF2-40B4-BE49-F238E27FC236}">
                <a16:creationId xmlns:a16="http://schemas.microsoft.com/office/drawing/2014/main" id="{06500485-734D-463E-B159-B8861C906AAC}"/>
              </a:ext>
            </a:extLst>
          </p:cNvPr>
          <p:cNvGrpSpPr/>
          <p:nvPr/>
        </p:nvGrpSpPr>
        <p:grpSpPr>
          <a:xfrm>
            <a:off x="660400" y="5464436"/>
            <a:ext cx="3493913" cy="400110"/>
            <a:chOff x="673100" y="5464436"/>
            <a:chExt cx="3493913" cy="400110"/>
          </a:xfrm>
        </p:grpSpPr>
        <p:sp>
          <p:nvSpPr>
            <p:cNvPr id="351" name="îśḷídé"/>
            <p:cNvSpPr txBox="1"/>
            <p:nvPr/>
          </p:nvSpPr>
          <p:spPr>
            <a:xfrm>
              <a:off x="994562" y="5464436"/>
              <a:ext cx="3172451" cy="400110"/>
            </a:xfrm>
            <a:prstGeom prst="rect">
              <a:avLst/>
            </a:prstGeom>
            <a:noFill/>
          </p:spPr>
          <p:txBody>
            <a:bodyPr wrap="square" rtlCol="0" anchor="ctr">
              <a:spAutoFit/>
            </a:bodyPr>
            <a:lstStyle/>
            <a:p>
              <a:r>
                <a:rPr lang="zh-CN" altLang="en-US" sz="1000" dirty="0">
                  <a:solidFill>
                    <a:srgbClr val="2F2F2F"/>
                  </a:solidFill>
                </a:rPr>
                <a:t>选中图示中的占位形状</a:t>
              </a:r>
              <a:endParaRPr lang="en-US" altLang="zh-CN" sz="1000" dirty="0">
                <a:solidFill>
                  <a:srgbClr val="2F2F2F"/>
                </a:solidFill>
              </a:endParaRPr>
            </a:p>
            <a:p>
              <a:r>
                <a:rPr lang="en-US" altLang="zh-CN" sz="1000" dirty="0">
                  <a:solidFill>
                    <a:srgbClr val="2F2F2F"/>
                  </a:solidFill>
                </a:rPr>
                <a:t>Select the shape that</a:t>
              </a:r>
              <a:r>
                <a:rPr lang="zh-CN" altLang="en-US" sz="1000" dirty="0">
                  <a:solidFill>
                    <a:srgbClr val="2F2F2F"/>
                  </a:solidFill>
                </a:rPr>
                <a:t> </a:t>
              </a:r>
              <a:r>
                <a:rPr lang="en-US" altLang="zh-CN" sz="1000" dirty="0">
                  <a:solidFill>
                    <a:srgbClr val="2F2F2F"/>
                  </a:solidFill>
                </a:rPr>
                <a:t>needs</a:t>
              </a:r>
              <a:r>
                <a:rPr lang="zh-CN" altLang="en-US" sz="1000" dirty="0">
                  <a:solidFill>
                    <a:srgbClr val="2F2F2F"/>
                  </a:solidFill>
                </a:rPr>
                <a:t> </a:t>
              </a:r>
              <a:r>
                <a:rPr lang="en-US" altLang="zh-CN" sz="1000" dirty="0">
                  <a:solidFill>
                    <a:srgbClr val="2F2F2F"/>
                  </a:solidFill>
                </a:rPr>
                <a:t>to</a:t>
              </a:r>
              <a:r>
                <a:rPr lang="zh-CN" altLang="en-US" sz="1000" dirty="0">
                  <a:solidFill>
                    <a:srgbClr val="2F2F2F"/>
                  </a:solidFill>
                </a:rPr>
                <a:t> </a:t>
              </a:r>
              <a:r>
                <a:rPr lang="en-US" altLang="zh-CN" sz="1000" dirty="0">
                  <a:solidFill>
                    <a:srgbClr val="2F2F2F"/>
                  </a:solidFill>
                </a:rPr>
                <a:t>be</a:t>
              </a:r>
              <a:r>
                <a:rPr lang="zh-CN" altLang="en-US" sz="1000" dirty="0">
                  <a:solidFill>
                    <a:srgbClr val="2F2F2F"/>
                  </a:solidFill>
                </a:rPr>
                <a:t> </a:t>
              </a:r>
              <a:r>
                <a:rPr lang="en-US" altLang="zh-CN" sz="1000" dirty="0">
                  <a:solidFill>
                    <a:srgbClr val="2F2F2F"/>
                  </a:solidFill>
                </a:rPr>
                <a:t>filled</a:t>
              </a:r>
              <a:r>
                <a:rPr lang="zh-CN" altLang="en-US" sz="1000" dirty="0">
                  <a:solidFill>
                    <a:srgbClr val="2F2F2F"/>
                  </a:solidFill>
                </a:rPr>
                <a:t> </a:t>
              </a:r>
              <a:r>
                <a:rPr lang="en-US" altLang="zh-CN" sz="1000">
                  <a:solidFill>
                    <a:srgbClr val="2F2F2F"/>
                  </a:solidFill>
                </a:rPr>
                <a:t>with</a:t>
              </a:r>
              <a:r>
                <a:rPr lang="zh-CN" altLang="en-US" sz="1000">
                  <a:solidFill>
                    <a:srgbClr val="2F2F2F"/>
                  </a:solidFill>
                </a:rPr>
                <a:t> </a:t>
              </a:r>
              <a:r>
                <a:rPr lang="en-US" altLang="zh-CN" sz="1000">
                  <a:solidFill>
                    <a:srgbClr val="2F2F2F"/>
                  </a:solidFill>
                </a:rPr>
                <a:t>pict</a:t>
              </a:r>
              <a:r>
                <a:rPr lang="en-US" altLang="zh-CN" sz="100">
                  <a:solidFill>
                    <a:srgbClr val="2F2F2F"/>
                  </a:solidFill>
                </a:rPr>
                <a:t> </a:t>
              </a:r>
              <a:r>
                <a:rPr lang="en-US" altLang="zh-CN" sz="1000">
                  <a:solidFill>
                    <a:srgbClr val="2F2F2F"/>
                  </a:solidFill>
                </a:rPr>
                <a:t>ure</a:t>
              </a:r>
              <a:endParaRPr lang="zh-CN" altLang="en-US" sz="1000" dirty="0">
                <a:solidFill>
                  <a:srgbClr val="2F2F2F"/>
                </a:solidFill>
              </a:endParaRPr>
            </a:p>
          </p:txBody>
        </p:sp>
        <p:sp>
          <p:nvSpPr>
            <p:cNvPr id="350" name="ïs1iḋé"/>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íš1iďè">
            <a:extLst>
              <a:ext uri="{FF2B5EF4-FFF2-40B4-BE49-F238E27FC236}">
                <a16:creationId xmlns:a16="http://schemas.microsoft.com/office/drawing/2014/main" id="{C18997BC-8A46-4480-BDE2-8A42CE9D6E96}"/>
              </a:ext>
            </a:extLst>
          </p:cNvPr>
          <p:cNvSpPr/>
          <p:nvPr/>
        </p:nvSpPr>
        <p:spPr>
          <a:xfrm>
            <a:off x="428430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9" name="îsľíḓé">
            <a:extLst>
              <a:ext uri="{FF2B5EF4-FFF2-40B4-BE49-F238E27FC236}">
                <a16:creationId xmlns:a16="http://schemas.microsoft.com/office/drawing/2014/main" id="{3DADE2E2-462A-4DAB-9FCF-67CBE7BC402C}"/>
              </a:ext>
            </a:extLst>
          </p:cNvPr>
          <p:cNvGrpSpPr/>
          <p:nvPr/>
        </p:nvGrpSpPr>
        <p:grpSpPr>
          <a:xfrm>
            <a:off x="4588450" y="1963867"/>
            <a:ext cx="3002400" cy="3200416"/>
            <a:chOff x="4595239" y="1963866"/>
            <a:chExt cx="3002400" cy="3200416"/>
          </a:xfrm>
        </p:grpSpPr>
        <p:sp>
          <p:nvSpPr>
            <p:cNvPr id="302" name="îşḻiḓê">
              <a:extLst>
                <a:ext uri="{FF2B5EF4-FFF2-40B4-BE49-F238E27FC236}">
                  <a16:creationId xmlns:a16="http://schemas.microsoft.com/office/drawing/2014/main"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3" name="iśḻíde">
              <a:extLst>
                <a:ext uri="{FF2B5EF4-FFF2-40B4-BE49-F238E27FC236}">
                  <a16:creationId xmlns:a16="http://schemas.microsoft.com/office/drawing/2014/main" id="{A63C04F4-C358-4500-9952-9EF5BBBE121E}"/>
                </a:ext>
              </a:extLst>
            </p:cNvPr>
            <p:cNvGrpSpPr/>
            <p:nvPr/>
          </p:nvGrpSpPr>
          <p:grpSpPr>
            <a:xfrm>
              <a:off x="4706067" y="2686508"/>
              <a:ext cx="2780745" cy="2477774"/>
              <a:chOff x="5543523" y="3950927"/>
              <a:chExt cx="2485245" cy="2214470"/>
            </a:xfrm>
            <a:solidFill>
              <a:srgbClr val="E7E5EA"/>
            </a:solidFill>
          </p:grpSpPr>
          <p:sp>
            <p:nvSpPr>
              <p:cNvPr id="154" name="ï$lïḋê">
                <a:extLst>
                  <a:ext uri="{FF2B5EF4-FFF2-40B4-BE49-F238E27FC236}">
                    <a16:creationId xmlns:a16="http://schemas.microsoft.com/office/drawing/2014/main" id="{F6ABABC0-F43F-4F7C-A81E-B32B79EAE147}"/>
                  </a:ext>
                </a:extLst>
              </p:cNvPr>
              <p:cNvSpPr>
                <a:spLocks noChangeAspect="1"/>
              </p:cNvSpPr>
              <p:nvPr/>
            </p:nvSpPr>
            <p:spPr>
              <a:xfrm>
                <a:off x="5543523" y="3950927"/>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5" name="íṣlîḑe">
                <a:extLst>
                  <a:ext uri="{FF2B5EF4-FFF2-40B4-BE49-F238E27FC236}">
                    <a16:creationId xmlns:a16="http://schemas.microsoft.com/office/drawing/2014/main" id="{EF1FB13C-2546-480B-A3F8-637DD57A2E9A}"/>
                  </a:ext>
                </a:extLst>
              </p:cNvPr>
              <p:cNvSpPr>
                <a:spLocks noChangeAspect="1"/>
              </p:cNvSpPr>
              <p:nvPr/>
            </p:nvSpPr>
            <p:spPr>
              <a:xfrm>
                <a:off x="5543523" y="4723706"/>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6" name="ïṡḻídé">
                <a:extLst>
                  <a:ext uri="{FF2B5EF4-FFF2-40B4-BE49-F238E27FC236}">
                    <a16:creationId xmlns:a16="http://schemas.microsoft.com/office/drawing/2014/main" id="{BC5AD51A-7A84-49B0-B8D0-BFC3CEC38872}"/>
                  </a:ext>
                </a:extLst>
              </p:cNvPr>
              <p:cNvSpPr>
                <a:spLocks noChangeAspect="1"/>
              </p:cNvSpPr>
              <p:nvPr/>
            </p:nvSpPr>
            <p:spPr>
              <a:xfrm>
                <a:off x="5543523"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7" name="iśļiḓe">
                <a:extLst>
                  <a:ext uri="{FF2B5EF4-FFF2-40B4-BE49-F238E27FC236}">
                    <a16:creationId xmlns:a16="http://schemas.microsoft.com/office/drawing/2014/main" id="{20717845-5E08-43BB-B73D-0D6866386EE2}"/>
                  </a:ext>
                </a:extLst>
              </p:cNvPr>
              <p:cNvSpPr>
                <a:spLocks noChangeAspect="1"/>
              </p:cNvSpPr>
              <p:nvPr/>
            </p:nvSpPr>
            <p:spPr>
              <a:xfrm>
                <a:off x="6839591"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8" name="îṧľidê">
                <a:extLst>
                  <a:ext uri="{FF2B5EF4-FFF2-40B4-BE49-F238E27FC236}">
                    <a16:creationId xmlns:a16="http://schemas.microsoft.com/office/drawing/2014/main" id="{04273410-3874-4C71-9C4E-4D25FA658C6F}"/>
                  </a:ext>
                </a:extLst>
              </p:cNvPr>
              <p:cNvSpPr>
                <a:spLocks noChangeAspect="1"/>
              </p:cNvSpPr>
              <p:nvPr/>
            </p:nvSpPr>
            <p:spPr>
              <a:xfrm>
                <a:off x="6839591" y="4723706"/>
                <a:ext cx="1189177" cy="668912"/>
              </a:xfrm>
              <a:prstGeom prst="roundRect">
                <a:avLst>
                  <a:gd name="adj" fmla="val 4418"/>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9" name="îşḻïḋê">
                <a:extLst>
                  <a:ext uri="{FF2B5EF4-FFF2-40B4-BE49-F238E27FC236}">
                    <a16:creationId xmlns:a16="http://schemas.microsoft.com/office/drawing/2014/main" id="{30E424DF-74BE-442A-AAB5-9F114C1494C8}"/>
                  </a:ext>
                </a:extLst>
              </p:cNvPr>
              <p:cNvSpPr>
                <a:spLocks noChangeAspect="1"/>
              </p:cNvSpPr>
              <p:nvPr/>
            </p:nvSpPr>
            <p:spPr>
              <a:xfrm>
                <a:off x="6839591" y="3950927"/>
                <a:ext cx="1189177" cy="668912"/>
              </a:xfrm>
              <a:prstGeom prst="roundRect">
                <a:avLst>
                  <a:gd name="adj" fmla="val 4418"/>
                </a:avLst>
              </a:prstGeom>
              <a:blipFill>
                <a:blip r:embed="rId4"/>
                <a:srcRect/>
                <a:stretch>
                  <a:fillRect t="-153" b="-153"/>
                </a:stretch>
              </a:blipFill>
              <a:ln w="3175">
                <a:noFill/>
                <a:prstDash val="solid"/>
                <a:miter lim="800000"/>
                <a:headEnd/>
                <a:tailEn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endParaRPr>
              </a:p>
            </p:txBody>
          </p:sp>
          <p:sp>
            <p:nvSpPr>
              <p:cNvPr id="160" name="iṧḻîďe">
                <a:extLst>
                  <a:ext uri="{FF2B5EF4-FFF2-40B4-BE49-F238E27FC236}">
                    <a16:creationId xmlns:a16="http://schemas.microsoft.com/office/drawing/2014/main" id="{4491213B-312B-4965-A8AF-91558B9C4872}"/>
                  </a:ext>
                </a:extLst>
              </p:cNvPr>
              <p:cNvSpPr>
                <a:spLocks noChangeAspect="1"/>
              </p:cNvSpPr>
              <p:nvPr/>
            </p:nvSpPr>
            <p:spPr>
              <a:xfrm>
                <a:off x="6839591" y="3950927"/>
                <a:ext cx="1189177" cy="668912"/>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6" name="íşľïdè">
              <a:extLst>
                <a:ext uri="{FF2B5EF4-FFF2-40B4-BE49-F238E27FC236}">
                  <a16:creationId xmlns:a16="http://schemas.microsoft.com/office/drawing/2014/main" id="{33AD0B02-1124-4118-881C-CF0D5138955B}"/>
                </a:ext>
              </a:extLst>
            </p:cNvPr>
            <p:cNvGrpSpPr/>
            <p:nvPr/>
          </p:nvGrpSpPr>
          <p:grpSpPr>
            <a:xfrm>
              <a:off x="4595239" y="1963866"/>
              <a:ext cx="3002400" cy="320240"/>
              <a:chOff x="4595239" y="1963866"/>
              <a:chExt cx="3002400" cy="320240"/>
            </a:xfrm>
          </p:grpSpPr>
          <p:grpSp>
            <p:nvGrpSpPr>
              <p:cNvPr id="5" name="ïṣlíḋê">
                <a:extLst>
                  <a:ext uri="{FF2B5EF4-FFF2-40B4-BE49-F238E27FC236}">
                    <a16:creationId xmlns:a16="http://schemas.microsoft.com/office/drawing/2014/main" id="{6771DD05-1958-4BBA-A29F-081CA2709801}"/>
                  </a:ext>
                </a:extLst>
              </p:cNvPr>
              <p:cNvGrpSpPr/>
              <p:nvPr/>
            </p:nvGrpSpPr>
            <p:grpSpPr>
              <a:xfrm>
                <a:off x="4595239" y="1963866"/>
                <a:ext cx="3002400" cy="320240"/>
                <a:chOff x="8616223" y="1963866"/>
                <a:chExt cx="3002400" cy="320240"/>
              </a:xfrm>
            </p:grpSpPr>
            <p:sp>
              <p:nvSpPr>
                <p:cNvPr id="304" name="îŝľiḋè">
                  <a:extLst>
                    <a:ext uri="{FF2B5EF4-FFF2-40B4-BE49-F238E27FC236}">
                      <a16:creationId xmlns:a16="http://schemas.microsoft.com/office/drawing/2014/main" id="{7398D68E-9E0E-4C67-8760-46BFB1A0317C}"/>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06" name="îsľíďé">
                  <a:extLst>
                    <a:ext uri="{FF2B5EF4-FFF2-40B4-BE49-F238E27FC236}">
                      <a16:creationId xmlns:a16="http://schemas.microsoft.com/office/drawing/2014/main" id="{43E705A9-8DE1-4719-A1A7-37B0C64B2F5A}"/>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332" name="íS1iḋe">
                <a:extLst>
                  <a:ext uri="{FF2B5EF4-FFF2-40B4-BE49-F238E27FC236}">
                    <a16:creationId xmlns:a16="http://schemas.microsoft.com/office/drawing/2014/main" id="{45B452B5-600E-402C-A6E0-97D72A78CA3F}"/>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dirty="0">
                    <a:solidFill>
                      <a:srgbClr val="FFFFFF"/>
                    </a:solidFill>
                  </a:rPr>
                  <a:t>图片库 </a:t>
                </a:r>
                <a:r>
                  <a:rPr lang="en-US" altLang="zh-CN" sz="1000" kern="0" dirty="0">
                    <a:solidFill>
                      <a:srgbClr val="FFFFFF"/>
                    </a:solidFill>
                  </a:rPr>
                  <a:t>/ </a:t>
                </a:r>
                <a:r>
                  <a:rPr lang="en-US" altLang="zh-CN" sz="1000" kern="0">
                    <a:solidFill>
                      <a:srgbClr val="FFFFFF"/>
                    </a:solidFill>
                  </a:rPr>
                  <a:t>Picture Libra</a:t>
                </a:r>
                <a:r>
                  <a:rPr lang="en-US" altLang="zh-CN" sz="100" kern="0">
                    <a:solidFill>
                      <a:srgbClr val="FFFFFF"/>
                    </a:solidFill>
                  </a:rPr>
                  <a:t> </a:t>
                </a:r>
                <a:r>
                  <a:rPr lang="en-US" altLang="zh-CN" sz="1000" kern="0">
                    <a:solidFill>
                      <a:srgbClr val="FFFFFF"/>
                    </a:solidFill>
                  </a:rPr>
                  <a:t>ry</a:t>
                </a:r>
                <a:endParaRPr lang="zh-CN" altLang="en-US" sz="1000" kern="0" dirty="0">
                  <a:solidFill>
                    <a:srgbClr val="FFFFFF"/>
                  </a:solidFill>
                </a:endParaRPr>
              </a:p>
            </p:txBody>
          </p:sp>
        </p:grpSp>
        <p:grpSp>
          <p:nvGrpSpPr>
            <p:cNvPr id="335" name="îṣľîḑê">
              <a:extLst>
                <a:ext uri="{FF2B5EF4-FFF2-40B4-BE49-F238E27FC236}">
                  <a16:creationId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ïṧḷïḋè">
                <a:extLst>
                  <a:ext uri="{FF2B5EF4-FFF2-40B4-BE49-F238E27FC236}">
                    <a16:creationId xmlns:a16="http://schemas.microsoft.com/office/drawing/2014/main"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îśḷiḋé">
                <a:extLst>
                  <a:ext uri="{FF2B5EF4-FFF2-40B4-BE49-F238E27FC236}">
                    <a16:creationId xmlns:a16="http://schemas.microsoft.com/office/drawing/2014/main"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íSļídê">
                <a:extLst>
                  <a:ext uri="{FF2B5EF4-FFF2-40B4-BE49-F238E27FC236}">
                    <a16:creationId xmlns:a16="http://schemas.microsoft.com/office/drawing/2014/main"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îsḻïḑe">
                <a:extLst>
                  <a:ext uri="{FF2B5EF4-FFF2-40B4-BE49-F238E27FC236}">
                    <a16:creationId xmlns:a16="http://schemas.microsoft.com/office/drawing/2014/main"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iṧliḓé">
              <a:extLst>
                <a:ext uri="{FF2B5EF4-FFF2-40B4-BE49-F238E27FC236}">
                  <a16:creationId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ís1îḋè">
                <a:extLst>
                  <a:ext uri="{FF2B5EF4-FFF2-40B4-BE49-F238E27FC236}">
                    <a16:creationId xmlns:a16="http://schemas.microsoft.com/office/drawing/2014/main"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ïṣḻïḑé">
                <a:extLst>
                  <a:ext uri="{FF2B5EF4-FFF2-40B4-BE49-F238E27FC236}">
                    <a16:creationId xmlns:a16="http://schemas.microsoft.com/office/drawing/2014/main"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
        <p:nvSpPr>
          <p:cNvPr id="613" name="ï$ḷîḓè">
            <a:extLst>
              <a:ext uri="{FF2B5EF4-FFF2-40B4-BE49-F238E27FC236}">
                <a16:creationId xmlns:a16="http://schemas.microsoft.com/office/drawing/2014/main" id="{8AD2200D-CA44-4767-84EF-C1856654B4FA}"/>
              </a:ext>
            </a:extLst>
          </p:cNvPr>
          <p:cNvSpPr txBox="1"/>
          <p:nvPr/>
        </p:nvSpPr>
        <p:spPr>
          <a:xfrm>
            <a:off x="4916703" y="5387482"/>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图片库</a:t>
            </a:r>
            <a:r>
              <a:rPr lang="en-US" altLang="zh-CN" sz="1000" dirty="0">
                <a:solidFill>
                  <a:srgbClr val="2F2F2F"/>
                </a:solidFill>
              </a:rPr>
              <a:t>】</a:t>
            </a:r>
            <a:r>
              <a:rPr lang="zh-CN" altLang="en-US" sz="1000" dirty="0">
                <a:solidFill>
                  <a:srgbClr val="2F2F2F"/>
                </a:solidFill>
              </a:rPr>
              <a:t>中的图片替换</a:t>
            </a:r>
            <a:endParaRPr lang="en-US" altLang="zh-CN" sz="1000" dirty="0">
              <a:solidFill>
                <a:srgbClr val="2F2F2F"/>
              </a:solidFill>
            </a:endParaRPr>
          </a:p>
          <a:p>
            <a:r>
              <a:rPr lang="en-US" altLang="zh-CN" sz="1000" dirty="0">
                <a:solidFill>
                  <a:srgbClr val="2F2F2F"/>
                </a:solidFill>
              </a:rPr>
              <a:t>Click the target picture in iSlide “Picture Library” to insert it into </a:t>
            </a:r>
            <a:r>
              <a:rPr lang="en-US" altLang="zh-CN" sz="1000">
                <a:solidFill>
                  <a:srgbClr val="2F2F2F"/>
                </a:solidFill>
              </a:rPr>
              <a:t>the s</a:t>
            </a:r>
            <a:r>
              <a:rPr lang="en-US" altLang="zh-CN" sz="100">
                <a:solidFill>
                  <a:srgbClr val="2F2F2F"/>
                </a:solidFill>
              </a:rPr>
              <a:t> </a:t>
            </a:r>
            <a:r>
              <a:rPr lang="en-US" altLang="zh-CN" sz="1000">
                <a:solidFill>
                  <a:srgbClr val="2F2F2F"/>
                </a:solidFill>
              </a:rPr>
              <a:t>hape</a:t>
            </a:r>
            <a:endParaRPr lang="zh-CN" altLang="en-US" sz="1000" dirty="0">
              <a:solidFill>
                <a:srgbClr val="2F2F2F"/>
              </a:solidFill>
            </a:endParaRPr>
          </a:p>
        </p:txBody>
      </p:sp>
      <p:sp>
        <p:nvSpPr>
          <p:cNvPr id="614" name="îśļîďè">
            <a:extLst>
              <a:ext uri="{FF2B5EF4-FFF2-40B4-BE49-F238E27FC236}">
                <a16:creationId xmlns:a16="http://schemas.microsoft.com/office/drawing/2014/main"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ïSlîḓè">
            <a:extLst>
              <a:ext uri="{FF2B5EF4-FFF2-40B4-BE49-F238E27FC236}">
                <a16:creationId xmlns:a16="http://schemas.microsoft.com/office/drawing/2014/main" id="{262E38B2-0226-44BA-9105-CB532FA15FCA}"/>
              </a:ext>
            </a:extLst>
          </p:cNvPr>
          <p:cNvSpPr/>
          <p:nvPr/>
        </p:nvSpPr>
        <p:spPr>
          <a:xfrm>
            <a:off x="7720845"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53" name="iŝļiḓe">
            <a:extLst>
              <a:ext uri="{FF2B5EF4-FFF2-40B4-BE49-F238E27FC236}">
                <a16:creationId xmlns:a16="http://schemas.microsoft.com/office/drawing/2014/main" id="{64E2827D-DD54-493E-8009-F97E8BD7C996}"/>
              </a:ext>
            </a:extLst>
          </p:cNvPr>
          <p:cNvSpPr txBox="1"/>
          <p:nvPr/>
        </p:nvSpPr>
        <p:spPr>
          <a:xfrm>
            <a:off x="8346455" y="5387493"/>
            <a:ext cx="3174039" cy="553998"/>
          </a:xfrm>
          <a:prstGeom prst="rect">
            <a:avLst/>
          </a:prstGeom>
          <a:noFill/>
        </p:spPr>
        <p:txBody>
          <a:bodyPr wrap="square" rtlCol="0" anchor="ctr">
            <a:spAutoFit/>
          </a:bodyPr>
          <a:lstStyle/>
          <a:p>
            <a:r>
              <a:rPr lang="zh-CN" altLang="en-US" sz="1000" dirty="0">
                <a:solidFill>
                  <a:srgbClr val="2F2F2F"/>
                </a:solidFill>
              </a:rPr>
              <a:t>自动填充，图片保持比例不变</a:t>
            </a:r>
            <a:endParaRPr lang="en-US" altLang="zh-CN" sz="1000" dirty="0">
              <a:solidFill>
                <a:srgbClr val="2F2F2F"/>
              </a:solidFill>
            </a:endParaRPr>
          </a:p>
          <a:p>
            <a:r>
              <a:rPr lang="en-US" altLang="zh-CN" sz="1000" dirty="0">
                <a:solidFill>
                  <a:srgbClr val="2F2F2F"/>
                </a:solidFill>
              </a:rPr>
              <a:t>The picture will be filled in the shape automatically while maintaining the original </a:t>
            </a:r>
            <a:r>
              <a:rPr lang="en-US" altLang="zh-CN" sz="1000">
                <a:solidFill>
                  <a:srgbClr val="2F2F2F"/>
                </a:solidFill>
              </a:rPr>
              <a:t>aspect </a:t>
            </a:r>
            <a:r>
              <a:rPr lang="en-US" altLang="zh-CN" sz="100">
                <a:solidFill>
                  <a:srgbClr val="2F2F2F"/>
                </a:solidFill>
              </a:rPr>
              <a:t> </a:t>
            </a:r>
            <a:r>
              <a:rPr lang="en-US" altLang="zh-CN" sz="1000">
                <a:solidFill>
                  <a:srgbClr val="2F2F2F"/>
                </a:solidFill>
              </a:rPr>
              <a:t>ratio</a:t>
            </a:r>
            <a:endParaRPr lang="zh-CN" altLang="en-US" sz="1000" dirty="0">
              <a:solidFill>
                <a:srgbClr val="2F2F2F"/>
              </a:solidFill>
            </a:endParaRPr>
          </a:p>
        </p:txBody>
      </p:sp>
      <p:sp>
        <p:nvSpPr>
          <p:cNvPr id="754" name="íṧḷiḑè">
            <a:extLst>
              <a:ext uri="{FF2B5EF4-FFF2-40B4-BE49-F238E27FC236}">
                <a16:creationId xmlns:a16="http://schemas.microsoft.com/office/drawing/2014/main" id="{2CAE1083-0567-4F35-9DA3-912D7BA86E08}"/>
              </a:ext>
            </a:extLst>
          </p:cNvPr>
          <p:cNvSpPr/>
          <p:nvPr/>
        </p:nvSpPr>
        <p:spPr>
          <a:xfrm>
            <a:off x="8024992" y="5526324"/>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nvGrpSpPr>
          <p:cNvPr id="6" name="ïṣļíďè">
            <a:extLst>
              <a:ext uri="{FF2B5EF4-FFF2-40B4-BE49-F238E27FC236}">
                <a16:creationId xmlns:a16="http://schemas.microsoft.com/office/drawing/2014/main" id="{05CB054B-5632-4BEE-B55C-057A66B51EA7}"/>
              </a:ext>
            </a:extLst>
          </p:cNvPr>
          <p:cNvGrpSpPr/>
          <p:nvPr/>
        </p:nvGrpSpPr>
        <p:grpSpPr>
          <a:xfrm>
            <a:off x="660400" y="1959178"/>
            <a:ext cx="3493913" cy="2403813"/>
            <a:chOff x="660400" y="1959178"/>
            <a:chExt cx="3493913" cy="2403813"/>
          </a:xfrm>
        </p:grpSpPr>
        <p:sp>
          <p:nvSpPr>
            <p:cNvPr id="795" name="iṣḻiḍè">
              <a:extLst>
                <a:ext uri="{FF2B5EF4-FFF2-40B4-BE49-F238E27FC236}">
                  <a16:creationId xmlns:a16="http://schemas.microsoft.com/office/drawing/2014/main" id="{EB08811A-69A0-4B03-AD69-4D4093A4A1A1}"/>
                </a:ext>
              </a:extLst>
            </p:cNvPr>
            <p:cNvSpPr>
              <a:spLocks noChangeArrowheads="1"/>
            </p:cNvSpPr>
            <p:nvPr/>
          </p:nvSpPr>
          <p:spPr bwMode="auto">
            <a:xfrm>
              <a:off x="809622" y="2219171"/>
              <a:ext cx="3240163"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 name="išlîḑe">
              <a:extLst>
                <a:ext uri="{FF2B5EF4-FFF2-40B4-BE49-F238E27FC236}">
                  <a16:creationId xmlns:a16="http://schemas.microsoft.com/office/drawing/2014/main" id="{5B9E7E2D-AC2C-49EF-846B-D2112A03771B}"/>
                </a:ext>
              </a:extLst>
            </p:cNvPr>
            <p:cNvGrpSpPr/>
            <p:nvPr/>
          </p:nvGrpSpPr>
          <p:grpSpPr>
            <a:xfrm>
              <a:off x="660400" y="1959178"/>
              <a:ext cx="3493913" cy="2403813"/>
              <a:chOff x="673100" y="1959176"/>
              <a:chExt cx="3493913" cy="2403813"/>
            </a:xfrm>
          </p:grpSpPr>
          <p:grpSp>
            <p:nvGrpSpPr>
              <p:cNvPr id="630" name="ísḻíḓê">
                <a:extLst>
                  <a:ext uri="{FF2B5EF4-FFF2-40B4-BE49-F238E27FC236}">
                    <a16:creationId xmlns:a16="http://schemas.microsoft.com/office/drawing/2014/main" id="{510829D3-93DD-45B8-B4CA-857E2EF8EBCC}"/>
                  </a:ext>
                </a:extLst>
              </p:cNvPr>
              <p:cNvGrpSpPr/>
              <p:nvPr/>
            </p:nvGrpSpPr>
            <p:grpSpPr>
              <a:xfrm>
                <a:off x="673100" y="1959176"/>
                <a:ext cx="3493913" cy="2403813"/>
                <a:chOff x="673100" y="1959176"/>
                <a:chExt cx="3493913" cy="2403813"/>
              </a:xfrm>
            </p:grpSpPr>
            <p:sp>
              <p:nvSpPr>
                <p:cNvPr id="631" name="iŝľîḋe">
                  <a:extLst>
                    <a:ext uri="{FF2B5EF4-FFF2-40B4-BE49-F238E27FC236}">
                      <a16:creationId xmlns:a16="http://schemas.microsoft.com/office/drawing/2014/main" id="{72294BB5-13DA-4B6E-865D-2BD4E411B558}"/>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dirty="0"/>
                </a:p>
              </p:txBody>
            </p:sp>
            <p:sp>
              <p:nvSpPr>
                <p:cNvPr id="632" name="íṣļiḓe">
                  <a:extLst>
                    <a:ext uri="{FF2B5EF4-FFF2-40B4-BE49-F238E27FC236}">
                      <a16:creationId xmlns:a16="http://schemas.microsoft.com/office/drawing/2014/main" id="{B0A9673E-E45E-40E8-8394-D4D234EB83B1}"/>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3" name="ïṥ1ïḍe">
                  <a:extLst>
                    <a:ext uri="{FF2B5EF4-FFF2-40B4-BE49-F238E27FC236}">
                      <a16:creationId xmlns:a16="http://schemas.microsoft.com/office/drawing/2014/main" id="{2DF9B9B3-2C87-4FB7-B3F8-0991D49AA9E1}"/>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îsľidê">
                  <a:extLst>
                    <a:ext uri="{FF2B5EF4-FFF2-40B4-BE49-F238E27FC236}">
                      <a16:creationId xmlns:a16="http://schemas.microsoft.com/office/drawing/2014/main" id="{F1ABC1A6-AE5D-408B-A4FD-9442DE6B2C82}"/>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ïŝ1îḓé">
                  <a:extLst>
                    <a:ext uri="{FF2B5EF4-FFF2-40B4-BE49-F238E27FC236}">
                      <a16:creationId xmlns:a16="http://schemas.microsoft.com/office/drawing/2014/main" id="{596E97CB-AB40-4317-A22D-F6D78AB0F39B}"/>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îṩḻîḍè">
                  <a:extLst>
                    <a:ext uri="{FF2B5EF4-FFF2-40B4-BE49-F238E27FC236}">
                      <a16:creationId xmlns:a16="http://schemas.microsoft.com/office/drawing/2014/main" id="{D75A818A-89BB-43FB-8B83-1FD85B898D84}"/>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ïṩľïḑé">
                  <a:extLst>
                    <a:ext uri="{FF2B5EF4-FFF2-40B4-BE49-F238E27FC236}">
                      <a16:creationId xmlns:a16="http://schemas.microsoft.com/office/drawing/2014/main" id="{7DD10C7C-7BA7-4453-B2C4-FD8894F5B431}"/>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ïşlïḓe">
                  <a:extLst>
                    <a:ext uri="{FF2B5EF4-FFF2-40B4-BE49-F238E27FC236}">
                      <a16:creationId xmlns:a16="http://schemas.microsoft.com/office/drawing/2014/main" id="{67CF1F31-08E2-4A01-993C-B31C6A9CB311}"/>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iṩļïďé">
                  <a:extLst>
                    <a:ext uri="{FF2B5EF4-FFF2-40B4-BE49-F238E27FC236}">
                      <a16:creationId xmlns:a16="http://schemas.microsoft.com/office/drawing/2014/main" id="{841C6BD3-6051-4CC5-8012-F63265A7490C}"/>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îšļîḓé">
                  <a:extLst>
                    <a:ext uri="{FF2B5EF4-FFF2-40B4-BE49-F238E27FC236}">
                      <a16:creationId xmlns:a16="http://schemas.microsoft.com/office/drawing/2014/main" id="{D0B48CBB-7BBA-4DC2-92BE-77F3A8AE7CC7}"/>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ïşḷiḑe">
                  <a:extLst>
                    <a:ext uri="{FF2B5EF4-FFF2-40B4-BE49-F238E27FC236}">
                      <a16:creationId xmlns:a16="http://schemas.microsoft.com/office/drawing/2014/main" id="{D77522F3-359C-4A76-8CFB-E98210318674}"/>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íślïďê">
                  <a:extLst>
                    <a:ext uri="{FF2B5EF4-FFF2-40B4-BE49-F238E27FC236}">
                      <a16:creationId xmlns:a16="http://schemas.microsoft.com/office/drawing/2014/main" id="{D29031B0-D856-4AC0-A389-2000EA566C1B}"/>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îṣļîḍe">
                  <a:extLst>
                    <a:ext uri="{FF2B5EF4-FFF2-40B4-BE49-F238E27FC236}">
                      <a16:creationId xmlns:a16="http://schemas.microsoft.com/office/drawing/2014/main" id="{FE055015-7E94-4650-A93E-2EB94EA8FCFE}"/>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îš1ïḍè">
                  <a:extLst>
                    <a:ext uri="{FF2B5EF4-FFF2-40B4-BE49-F238E27FC236}">
                      <a16:creationId xmlns:a16="http://schemas.microsoft.com/office/drawing/2014/main" id="{A7E978AF-0551-4504-BBDB-E5F72BFA97CA}"/>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5" name="ïṧļidè">
                  <a:extLst>
                    <a:ext uri="{FF2B5EF4-FFF2-40B4-BE49-F238E27FC236}">
                      <a16:creationId xmlns:a16="http://schemas.microsoft.com/office/drawing/2014/main" id="{1D92DB09-1A26-43BD-AC9B-598C9F3BAB5C}"/>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6" name="î$ļïdé">
                  <a:extLst>
                    <a:ext uri="{FF2B5EF4-FFF2-40B4-BE49-F238E27FC236}">
                      <a16:creationId xmlns:a16="http://schemas.microsoft.com/office/drawing/2014/main" id="{B292DAEA-71EC-4C54-BF5B-3F603C828145}"/>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7" name="ïŝľïḑè">
                  <a:extLst>
                    <a:ext uri="{FF2B5EF4-FFF2-40B4-BE49-F238E27FC236}">
                      <a16:creationId xmlns:a16="http://schemas.microsoft.com/office/drawing/2014/main" id="{FC5AB78D-1183-44FB-B882-A5C05D3FAEE8}"/>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8" name="ïśļîdè">
                  <a:extLst>
                    <a:ext uri="{FF2B5EF4-FFF2-40B4-BE49-F238E27FC236}">
                      <a16:creationId xmlns:a16="http://schemas.microsoft.com/office/drawing/2014/main" id="{E7793187-92B2-493B-8B2F-C1D87DCE8C84}"/>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išļídê">
                <a:extLst>
                  <a:ext uri="{FF2B5EF4-FFF2-40B4-BE49-F238E27FC236}">
                    <a16:creationId xmlns:a16="http://schemas.microsoft.com/office/drawing/2014/main" id="{276AC502-71BC-4226-8EC2-9CE0C1B80C6A}"/>
                  </a:ext>
                </a:extLst>
              </p:cNvPr>
              <p:cNvGrpSpPr/>
              <p:nvPr/>
            </p:nvGrpSpPr>
            <p:grpSpPr>
              <a:xfrm>
                <a:off x="1642158" y="3169834"/>
                <a:ext cx="2158596" cy="669284"/>
                <a:chOff x="1642158" y="3169834"/>
                <a:chExt cx="2158596" cy="669284"/>
              </a:xfrm>
            </p:grpSpPr>
            <p:sp>
              <p:nvSpPr>
                <p:cNvPr id="420" name="îšļídê">
                  <a:extLst>
                    <a:ext uri="{FF2B5EF4-FFF2-40B4-BE49-F238E27FC236}">
                      <a16:creationId xmlns:a16="http://schemas.microsoft.com/office/drawing/2014/main" id="{B63E4F93-58FC-4CD9-A34C-1104C0B05951}"/>
                    </a:ext>
                  </a:extLst>
                </p:cNvPr>
                <p:cNvSpPr/>
                <p:nvPr/>
              </p:nvSpPr>
              <p:spPr>
                <a:xfrm>
                  <a:off x="1658305"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îs1îḋé">
                  <a:extLst>
                    <a:ext uri="{FF2B5EF4-FFF2-40B4-BE49-F238E27FC236}">
                      <a16:creationId xmlns:a16="http://schemas.microsoft.com/office/drawing/2014/main" id="{2745541B-888E-4007-BA79-52D8C8B54A33}"/>
                    </a:ext>
                  </a:extLst>
                </p:cNvPr>
                <p:cNvGrpSpPr/>
                <p:nvPr/>
              </p:nvGrpSpPr>
              <p:grpSpPr>
                <a:xfrm>
                  <a:off x="1687146" y="3211004"/>
                  <a:ext cx="2101734" cy="587141"/>
                  <a:chOff x="1633218" y="3294045"/>
                  <a:chExt cx="2101734" cy="587141"/>
                </a:xfrm>
              </p:grpSpPr>
              <p:sp>
                <p:nvSpPr>
                  <p:cNvPr id="125" name="íšļïḓé">
                    <a:extLst>
                      <a:ext uri="{FF2B5EF4-FFF2-40B4-BE49-F238E27FC236}">
                        <a16:creationId xmlns:a16="http://schemas.microsoft.com/office/drawing/2014/main" id="{488858F3-69A3-4E36-933E-A60BB21CB6F5}"/>
                      </a:ext>
                    </a:extLst>
                  </p:cNvPr>
                  <p:cNvSpPr/>
                  <p:nvPr/>
                </p:nvSpPr>
                <p:spPr>
                  <a:xfrm>
                    <a:off x="1633218" y="3294045"/>
                    <a:ext cx="875309" cy="587141"/>
                  </a:xfrm>
                  <a:prstGeom prst="roundRect">
                    <a:avLst>
                      <a:gd name="adj" fmla="val 8038"/>
                    </a:avLst>
                  </a:prstGeom>
                  <a:pattFill prst="pct5">
                    <a:fgClr>
                      <a:srgbClr val="867D98">
                        <a:lumMod val="20000"/>
                        <a:lumOff val="80000"/>
                      </a:srgbClr>
                    </a:fgClr>
                    <a:bgClr>
                      <a:srgbClr val="ADB5BF"/>
                    </a:bgClr>
                  </a:patt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nvGrpSpPr>
                  <p:cNvPr id="144" name="ïṣlîde">
                    <a:extLst>
                      <a:ext uri="{FF2B5EF4-FFF2-40B4-BE49-F238E27FC236}">
                        <a16:creationId xmlns:a16="http://schemas.microsoft.com/office/drawing/2014/main" id="{428E477C-F4CA-49FF-BCAA-14A401D6124F}"/>
                      </a:ext>
                    </a:extLst>
                  </p:cNvPr>
                  <p:cNvGrpSpPr/>
                  <p:nvPr/>
                </p:nvGrpSpPr>
                <p:grpSpPr>
                  <a:xfrm>
                    <a:off x="2634832" y="3294045"/>
                    <a:ext cx="1100120" cy="587141"/>
                    <a:chOff x="1703214" y="3185928"/>
                    <a:chExt cx="582258" cy="521425"/>
                  </a:xfrm>
                </p:grpSpPr>
                <p:sp>
                  <p:nvSpPr>
                    <p:cNvPr id="145" name="ïśļíḋè">
                      <a:extLst>
                        <a:ext uri="{FF2B5EF4-FFF2-40B4-BE49-F238E27FC236}">
                          <a16:creationId xmlns:a16="http://schemas.microsoft.com/office/drawing/2014/main" id="{249614F1-31F8-42D0-BCAF-3758E46C4D47}"/>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ï$1îḍe">
                      <a:extLst>
                        <a:ext uri="{FF2B5EF4-FFF2-40B4-BE49-F238E27FC236}">
                          <a16:creationId xmlns:a16="http://schemas.microsoft.com/office/drawing/2014/main" id="{184CA460-5482-4CA9-949D-41F2E9F5C978}"/>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iṡļîḍè">
                      <a:extLst>
                        <a:ext uri="{FF2B5EF4-FFF2-40B4-BE49-F238E27FC236}">
                          <a16:creationId xmlns:a16="http://schemas.microsoft.com/office/drawing/2014/main" id="{8F9D1724-52B7-4FFD-845E-8DBA04B24E52}"/>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69" name="íś1ïḋè">
                  <a:extLst>
                    <a:ext uri="{FF2B5EF4-FFF2-40B4-BE49-F238E27FC236}">
                      <a16:creationId xmlns:a16="http://schemas.microsoft.com/office/drawing/2014/main" id="{EC3F73D4-F515-4140-8158-87AE57BCA18E}"/>
                    </a:ext>
                  </a:extLst>
                </p:cNvPr>
                <p:cNvGrpSpPr/>
                <p:nvPr/>
              </p:nvGrpSpPr>
              <p:grpSpPr>
                <a:xfrm>
                  <a:off x="1642158" y="3169834"/>
                  <a:ext cx="956891" cy="669284"/>
                  <a:chOff x="4979129" y="5045363"/>
                  <a:chExt cx="526932" cy="368557"/>
                </a:xfrm>
              </p:grpSpPr>
              <p:sp>
                <p:nvSpPr>
                  <p:cNvPr id="170" name="îs1ïḓè">
                    <a:extLst>
                      <a:ext uri="{FF2B5EF4-FFF2-40B4-BE49-F238E27FC236}">
                        <a16:creationId xmlns:a16="http://schemas.microsoft.com/office/drawing/2014/main" id="{E1A6343C-E9AF-4F6B-8807-64C6D3898212}"/>
                      </a:ext>
                    </a:extLst>
                  </p:cNvPr>
                  <p:cNvSpPr/>
                  <p:nvPr/>
                </p:nvSpPr>
                <p:spPr>
                  <a:xfrm>
                    <a:off x="5001992" y="5068224"/>
                    <a:ext cx="481727" cy="323135"/>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1" name="îşḻíḓê">
                    <a:extLst>
                      <a:ext uri="{FF2B5EF4-FFF2-40B4-BE49-F238E27FC236}">
                        <a16:creationId xmlns:a16="http://schemas.microsoft.com/office/drawing/2014/main" id="{369817C5-79D9-4864-8C51-E8A19B7DA008}"/>
                      </a:ext>
                    </a:extLst>
                  </p:cNvPr>
                  <p:cNvSpPr/>
                  <p:nvPr/>
                </p:nvSpPr>
                <p:spPr>
                  <a:xfrm flipH="1">
                    <a:off x="4979129"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i$ḻïḓê">
                    <a:extLst>
                      <a:ext uri="{FF2B5EF4-FFF2-40B4-BE49-F238E27FC236}">
                        <a16:creationId xmlns:a16="http://schemas.microsoft.com/office/drawing/2014/main" id="{0264495B-17CB-4E7B-BFE8-5DF7A0249796}"/>
                      </a:ext>
                    </a:extLst>
                  </p:cNvPr>
                  <p:cNvSpPr/>
                  <p:nvPr/>
                </p:nvSpPr>
                <p:spPr>
                  <a:xfrm flipH="1">
                    <a:off x="5219995"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îṣļíḓè">
                    <a:extLst>
                      <a:ext uri="{FF2B5EF4-FFF2-40B4-BE49-F238E27FC236}">
                        <a16:creationId xmlns:a16="http://schemas.microsoft.com/office/drawing/2014/main" id="{07318BFA-8529-4CB7-A1DF-AE3F0CAF4B3B}"/>
                      </a:ext>
                    </a:extLst>
                  </p:cNvPr>
                  <p:cNvSpPr/>
                  <p:nvPr/>
                </p:nvSpPr>
                <p:spPr>
                  <a:xfrm flipH="1">
                    <a:off x="5460337"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islïḋé">
                    <a:extLst>
                      <a:ext uri="{FF2B5EF4-FFF2-40B4-BE49-F238E27FC236}">
                        <a16:creationId xmlns:a16="http://schemas.microsoft.com/office/drawing/2014/main" id="{01C057E9-76C3-4DCD-B579-9BB383218B7D}"/>
                      </a:ext>
                    </a:extLst>
                  </p:cNvPr>
                  <p:cNvSpPr/>
                  <p:nvPr/>
                </p:nvSpPr>
                <p:spPr>
                  <a:xfrm flipH="1">
                    <a:off x="4979129" y="5206931"/>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ïş1íḑe">
                    <a:extLst>
                      <a:ext uri="{FF2B5EF4-FFF2-40B4-BE49-F238E27FC236}">
                        <a16:creationId xmlns:a16="http://schemas.microsoft.com/office/drawing/2014/main" id="{4D360A41-2751-4012-85FB-FB320C5FDC4E}"/>
                      </a:ext>
                    </a:extLst>
                  </p:cNvPr>
                  <p:cNvSpPr/>
                  <p:nvPr/>
                </p:nvSpPr>
                <p:spPr>
                  <a:xfrm flipH="1">
                    <a:off x="5460341" y="5206931"/>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işľîdè">
                    <a:extLst>
                      <a:ext uri="{FF2B5EF4-FFF2-40B4-BE49-F238E27FC236}">
                        <a16:creationId xmlns:a16="http://schemas.microsoft.com/office/drawing/2014/main" id="{98AAFF81-4D05-4193-AD73-8D53438272E5}"/>
                      </a:ext>
                    </a:extLst>
                  </p:cNvPr>
                  <p:cNvSpPr/>
                  <p:nvPr/>
                </p:nvSpPr>
                <p:spPr>
                  <a:xfrm flipH="1">
                    <a:off x="4979129" y="5368200"/>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íŝḷîḑe">
                    <a:extLst>
                      <a:ext uri="{FF2B5EF4-FFF2-40B4-BE49-F238E27FC236}">
                        <a16:creationId xmlns:a16="http://schemas.microsoft.com/office/drawing/2014/main" id="{51B80C2F-8B0A-4B59-A45E-11544A481C29}"/>
                      </a:ext>
                    </a:extLst>
                  </p:cNvPr>
                  <p:cNvSpPr/>
                  <p:nvPr/>
                </p:nvSpPr>
                <p:spPr>
                  <a:xfrm flipH="1">
                    <a:off x="5219995" y="5368198"/>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íṥľiḋé">
                    <a:extLst>
                      <a:ext uri="{FF2B5EF4-FFF2-40B4-BE49-F238E27FC236}">
                        <a16:creationId xmlns:a16="http://schemas.microsoft.com/office/drawing/2014/main" id="{2D68CCDA-A842-4953-913F-5D57DD0DA445}"/>
                      </a:ext>
                    </a:extLst>
                  </p:cNvPr>
                  <p:cNvSpPr/>
                  <p:nvPr/>
                </p:nvSpPr>
                <p:spPr>
                  <a:xfrm flipH="1">
                    <a:off x="5460337" y="5368198"/>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211" name="ïṩlîďé">
            <a:extLst>
              <a:ext uri="{FF2B5EF4-FFF2-40B4-BE49-F238E27FC236}">
                <a16:creationId xmlns:a16="http://schemas.microsoft.com/office/drawing/2014/main" id="{0510714D-1063-4116-9681-56D6C11586DB}"/>
              </a:ext>
            </a:extLst>
          </p:cNvPr>
          <p:cNvSpPr/>
          <p:nvPr/>
        </p:nvSpPr>
        <p:spPr>
          <a:xfrm>
            <a:off x="9010199" y="3180644"/>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iṧḷiḍé">
            <a:extLst>
              <a:ext uri="{FF2B5EF4-FFF2-40B4-BE49-F238E27FC236}">
                <a16:creationId xmlns:a16="http://schemas.microsoft.com/office/drawing/2014/main" id="{956C0B5D-F5F6-4391-BA8D-37F22BE68FDA}"/>
              </a:ext>
            </a:extLst>
          </p:cNvPr>
          <p:cNvGrpSpPr/>
          <p:nvPr/>
        </p:nvGrpSpPr>
        <p:grpSpPr>
          <a:xfrm>
            <a:off x="8024987" y="1959178"/>
            <a:ext cx="3493913" cy="2403813"/>
            <a:chOff x="8024986" y="1959176"/>
            <a:chExt cx="3493913" cy="2403813"/>
          </a:xfrm>
        </p:grpSpPr>
        <p:grpSp>
          <p:nvGrpSpPr>
            <p:cNvPr id="608" name="ïŝļïḑê">
              <a:extLst>
                <a:ext uri="{FF2B5EF4-FFF2-40B4-BE49-F238E27FC236}">
                  <a16:creationId xmlns:a16="http://schemas.microsoft.com/office/drawing/2014/main" id="{DCCD8EAC-8413-4950-94D6-6E1EB4F34DD5}"/>
                </a:ext>
              </a:extLst>
            </p:cNvPr>
            <p:cNvGrpSpPr/>
            <p:nvPr/>
          </p:nvGrpSpPr>
          <p:grpSpPr>
            <a:xfrm>
              <a:off x="8024986" y="1959176"/>
              <a:ext cx="3493913" cy="2403813"/>
              <a:chOff x="8024986" y="1959176"/>
              <a:chExt cx="3493913" cy="2403813"/>
            </a:xfrm>
          </p:grpSpPr>
          <p:sp>
            <p:nvSpPr>
              <p:cNvPr id="609" name="îṧļiďe">
                <a:extLst>
                  <a:ext uri="{FF2B5EF4-FFF2-40B4-BE49-F238E27FC236}">
                    <a16:creationId xmlns:a16="http://schemas.microsoft.com/office/drawing/2014/main" id="{FF69F6C2-47FC-4959-84F0-F8BCB61C572F}"/>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0" name="îṡļiḍé">
                <a:extLst>
                  <a:ext uri="{FF2B5EF4-FFF2-40B4-BE49-F238E27FC236}">
                    <a16:creationId xmlns:a16="http://schemas.microsoft.com/office/drawing/2014/main" id="{6C5B2963-ECA9-4700-AEF1-D4F9D0446EAE}"/>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1" name="íṧḷíḑe">
                <a:extLst>
                  <a:ext uri="{FF2B5EF4-FFF2-40B4-BE49-F238E27FC236}">
                    <a16:creationId xmlns:a16="http://schemas.microsoft.com/office/drawing/2014/main" id="{FC9BDBEC-A273-4FEB-892A-E0B9D85FAD0F}"/>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2" name="îṩ1ïḑè">
                <a:extLst>
                  <a:ext uri="{FF2B5EF4-FFF2-40B4-BE49-F238E27FC236}">
                    <a16:creationId xmlns:a16="http://schemas.microsoft.com/office/drawing/2014/main" id="{9A98051B-AB98-43BD-8039-1C62FB08D8B8}"/>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îśliďê">
                <a:extLst>
                  <a:ext uri="{FF2B5EF4-FFF2-40B4-BE49-F238E27FC236}">
                    <a16:creationId xmlns:a16="http://schemas.microsoft.com/office/drawing/2014/main" id="{471121A1-F8F1-44CB-8F2F-C0D1C37860A8}"/>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6" name="îṥḻîḑè">
                <a:extLst>
                  <a:ext uri="{FF2B5EF4-FFF2-40B4-BE49-F238E27FC236}">
                    <a16:creationId xmlns:a16="http://schemas.microsoft.com/office/drawing/2014/main" id="{A40A8446-7E8E-4B21-9495-3CF22B7C42C3}"/>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7" name="iṣļidè">
                <a:extLst>
                  <a:ext uri="{FF2B5EF4-FFF2-40B4-BE49-F238E27FC236}">
                    <a16:creationId xmlns:a16="http://schemas.microsoft.com/office/drawing/2014/main" id="{BE987962-30BE-4B9B-9CA4-6D7883091721}"/>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9" name="ïsľiďé">
                <a:extLst>
                  <a:ext uri="{FF2B5EF4-FFF2-40B4-BE49-F238E27FC236}">
                    <a16:creationId xmlns:a16="http://schemas.microsoft.com/office/drawing/2014/main" id="{30E2C5FC-33B1-47E5-AD36-4E6B4FAEBBCC}"/>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0" name="iṩ1íḋe">
                <a:extLst>
                  <a:ext uri="{FF2B5EF4-FFF2-40B4-BE49-F238E27FC236}">
                    <a16:creationId xmlns:a16="http://schemas.microsoft.com/office/drawing/2014/main" id="{28F7A2CC-66F3-42CD-9732-C1AA1859EC83}"/>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1" name="îṥlíḑé">
                <a:extLst>
                  <a:ext uri="{FF2B5EF4-FFF2-40B4-BE49-F238E27FC236}">
                    <a16:creationId xmlns:a16="http://schemas.microsoft.com/office/drawing/2014/main" id="{4DD48F52-1F9A-476B-8A9A-20C8F508B49F}"/>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ïṣļîḑê">
                <a:extLst>
                  <a:ext uri="{FF2B5EF4-FFF2-40B4-BE49-F238E27FC236}">
                    <a16:creationId xmlns:a16="http://schemas.microsoft.com/office/drawing/2014/main" id="{472B9D02-8F50-440D-9F55-2E34EDD06C26}"/>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ïṣ1iḋe">
                <a:extLst>
                  <a:ext uri="{FF2B5EF4-FFF2-40B4-BE49-F238E27FC236}">
                    <a16:creationId xmlns:a16="http://schemas.microsoft.com/office/drawing/2014/main" id="{A5F8C765-92B7-41C1-87CB-C17E9F46333C}"/>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îṥľîďè">
                <a:extLst>
                  <a:ext uri="{FF2B5EF4-FFF2-40B4-BE49-F238E27FC236}">
                    <a16:creationId xmlns:a16="http://schemas.microsoft.com/office/drawing/2014/main" id="{0BA9A71E-D138-4574-8EE0-19A441C6AF2A}"/>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ïṥľîďè">
                <a:extLst>
                  <a:ext uri="{FF2B5EF4-FFF2-40B4-BE49-F238E27FC236}">
                    <a16:creationId xmlns:a16="http://schemas.microsoft.com/office/drawing/2014/main" id="{92E768DA-EF1D-42C2-9B38-20445A9E3BC3}"/>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6" name="ïsľîďe">
                <a:extLst>
                  <a:ext uri="{FF2B5EF4-FFF2-40B4-BE49-F238E27FC236}">
                    <a16:creationId xmlns:a16="http://schemas.microsoft.com/office/drawing/2014/main" id="{7AFD250F-B882-418A-B79A-AE329F8692B0}"/>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7" name="iṧ1ïḍè">
                <a:extLst>
                  <a:ext uri="{FF2B5EF4-FFF2-40B4-BE49-F238E27FC236}">
                    <a16:creationId xmlns:a16="http://schemas.microsoft.com/office/drawing/2014/main" id="{3CA75934-C292-46AD-9325-128D972B839C}"/>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8" name="ï$ļîḋe">
                <a:extLst>
                  <a:ext uri="{FF2B5EF4-FFF2-40B4-BE49-F238E27FC236}">
                    <a16:creationId xmlns:a16="http://schemas.microsoft.com/office/drawing/2014/main" id="{5E37EE48-49D9-4743-98F1-815E336336AA}"/>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9" name="îṧ1iḓé">
                <a:extLst>
                  <a:ext uri="{FF2B5EF4-FFF2-40B4-BE49-F238E27FC236}">
                    <a16:creationId xmlns:a16="http://schemas.microsoft.com/office/drawing/2014/main" id="{7396136D-056B-45EB-853B-366205E7375D}"/>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14" name="ïSļïḍê">
              <a:extLst>
                <a:ext uri="{FF2B5EF4-FFF2-40B4-BE49-F238E27FC236}">
                  <a16:creationId xmlns:a16="http://schemas.microsoft.com/office/drawing/2014/main" id="{7FEAF294-79A2-4F9A-89C4-B17D5389BFEF}"/>
                </a:ext>
              </a:extLst>
            </p:cNvPr>
            <p:cNvGrpSpPr/>
            <p:nvPr/>
          </p:nvGrpSpPr>
          <p:grpSpPr>
            <a:xfrm>
              <a:off x="9039034" y="3211004"/>
              <a:ext cx="2101734" cy="587141"/>
              <a:chOff x="1633218" y="3294045"/>
              <a:chExt cx="2101734" cy="587141"/>
            </a:xfrm>
          </p:grpSpPr>
          <p:sp>
            <p:nvSpPr>
              <p:cNvPr id="231" name="iṡļiďè">
                <a:extLst>
                  <a:ext uri="{FF2B5EF4-FFF2-40B4-BE49-F238E27FC236}">
                    <a16:creationId xmlns:a16="http://schemas.microsoft.com/office/drawing/2014/main" id="{9491DAE1-4CEA-4AFC-A030-4E6E6F3F2EDA}"/>
                  </a:ext>
                </a:extLst>
              </p:cNvPr>
              <p:cNvSpPr/>
              <p:nvPr/>
            </p:nvSpPr>
            <p:spPr>
              <a:xfrm>
                <a:off x="1633218" y="3294045"/>
                <a:ext cx="875309" cy="587141"/>
              </a:xfrm>
              <a:prstGeom prst="roundRect">
                <a:avLst>
                  <a:gd name="adj" fmla="val 8038"/>
                </a:avLst>
              </a:prstGeom>
              <a:blipFill>
                <a:blip r:embed="rId4"/>
                <a:srcRect/>
                <a:stretch>
                  <a:fillRect l="-9443" r="-9443"/>
                </a:stretch>
              </a:blipFill>
              <a:ln w="3175">
                <a:noFill/>
                <a:prstDash val="solid"/>
                <a:miter lim="800000"/>
                <a:headEnd/>
                <a:tailEn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endParaRPr lang="zh-CN" altLang="en-US" kern="0" dirty="0">
                  <a:solidFill>
                    <a:srgbClr val="44546A">
                      <a:lumMod val="60000"/>
                      <a:lumOff val="40000"/>
                    </a:srgbClr>
                  </a:solidFill>
                </a:endParaRPr>
              </a:p>
            </p:txBody>
          </p:sp>
          <p:grpSp>
            <p:nvGrpSpPr>
              <p:cNvPr id="232" name="í$ḷidé">
                <a:extLst>
                  <a:ext uri="{FF2B5EF4-FFF2-40B4-BE49-F238E27FC236}">
                    <a16:creationId xmlns:a16="http://schemas.microsoft.com/office/drawing/2014/main" id="{E2391124-F265-4DB1-8229-74D602D19143}"/>
                  </a:ext>
                </a:extLst>
              </p:cNvPr>
              <p:cNvGrpSpPr/>
              <p:nvPr/>
            </p:nvGrpSpPr>
            <p:grpSpPr>
              <a:xfrm>
                <a:off x="2634832" y="3294045"/>
                <a:ext cx="1100120" cy="587141"/>
                <a:chOff x="1703214" y="3185928"/>
                <a:chExt cx="582258" cy="521425"/>
              </a:xfrm>
            </p:grpSpPr>
            <p:sp>
              <p:nvSpPr>
                <p:cNvPr id="233" name="ïṧ1ïḓê">
                  <a:extLst>
                    <a:ext uri="{FF2B5EF4-FFF2-40B4-BE49-F238E27FC236}">
                      <a16:creationId xmlns:a16="http://schemas.microsoft.com/office/drawing/2014/main" id="{C24C1FF5-F911-419A-917D-EE3BC6FF1575}"/>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ï$liďe">
                  <a:extLst>
                    <a:ext uri="{FF2B5EF4-FFF2-40B4-BE49-F238E27FC236}">
                      <a16:creationId xmlns:a16="http://schemas.microsoft.com/office/drawing/2014/main" id="{B1784DD8-9CF9-4CAD-AAE1-28E2859DB9ED}"/>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iṧlîḓê">
                  <a:extLst>
                    <a:ext uri="{FF2B5EF4-FFF2-40B4-BE49-F238E27FC236}">
                      <a16:creationId xmlns:a16="http://schemas.microsoft.com/office/drawing/2014/main" id="{FFF26157-FF7D-42F5-8741-B0B5675BACE1}"/>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2" name="îśliḑe">
            <a:extLst>
              <a:ext uri="{FF2B5EF4-FFF2-40B4-BE49-F238E27FC236}">
                <a16:creationId xmlns:a16="http://schemas.microsoft.com/office/drawing/2014/main" id="{02F5592C-255D-433F-8125-698E99B5A828}"/>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填充图示中的图片  </a:t>
            </a:r>
            <a:r>
              <a:rPr lang="en-US" altLang="zh-CN" sz="2800" b="1" dirty="0"/>
              <a:t>Fill </a:t>
            </a:r>
            <a:r>
              <a:rPr lang="en-US" altLang="zh-CN" sz="2800" b="1"/>
              <a:t>Pictures in</a:t>
            </a:r>
            <a:r>
              <a:rPr lang="en-US" altLang="zh-CN" sz="100" b="1"/>
              <a:t> </a:t>
            </a:r>
            <a:r>
              <a:rPr lang="en-US" altLang="zh-CN" sz="2800" b="1"/>
              <a:t> </a:t>
            </a:r>
            <a:r>
              <a:rPr lang="en-US" altLang="zh-CN" sz="2800" b="1" dirty="0"/>
              <a:t>Diagram</a:t>
            </a:r>
            <a:endParaRPr lang="zh-CN" altLang="en-US" sz="2800" b="1" dirty="0"/>
          </a:p>
        </p:txBody>
      </p:sp>
      <p:sp>
        <p:nvSpPr>
          <p:cNvPr id="4" name="ïṧliḋe">
            <a:extLst>
              <a:ext uri="{FF2B5EF4-FFF2-40B4-BE49-F238E27FC236}">
                <a16:creationId xmlns:a16="http://schemas.microsoft.com/office/drawing/2014/main" id="{E43AC282-26A4-4B89-9254-20067634254A}"/>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a:t>
            </a:r>
            <a:r>
              <a:rPr lang="zh-CN" altLang="en-US" sz="800">
                <a:solidFill>
                  <a:schemeClr val="bg1"/>
                </a:solidFill>
              </a:rPr>
              <a:t>请删除</a:t>
            </a:r>
            <a:r>
              <a:rPr lang="zh-CN" altLang="en-US" sz="100">
                <a:solidFill>
                  <a:schemeClr val="bg1"/>
                </a:solidFill>
              </a:rPr>
              <a:t> </a:t>
            </a:r>
            <a:r>
              <a:rPr lang="zh-CN" altLang="en-US" sz="800">
                <a:solidFill>
                  <a:schemeClr val="bg1"/>
                </a:solidFill>
              </a:rPr>
              <a:t>本</a:t>
            </a:r>
            <a:r>
              <a:rPr lang="zh-CN" altLang="en-US" sz="800" dirty="0">
                <a:solidFill>
                  <a:schemeClr val="bg1"/>
                </a:solidFill>
              </a:rPr>
              <a:t>页内容。</a:t>
            </a:r>
          </a:p>
          <a:p>
            <a:pPr>
              <a:lnSpc>
                <a:spcPct val="120000"/>
              </a:lnSpc>
            </a:pPr>
            <a:r>
              <a:rPr lang="en-US" altLang="zh-CN" sz="800" dirty="0">
                <a:solidFill>
                  <a:schemeClr val="bg1"/>
                </a:solidFill>
              </a:rPr>
              <a:t>This slide is an instruction. Please delete this slide before using it for presentation.</a:t>
            </a:r>
          </a:p>
        </p:txBody>
      </p:sp>
    </p:spTree>
    <p:custDataLst>
      <p:tags r:id="rId1"/>
    </p:custDataLst>
    <p:extLst>
      <p:ext uri="{BB962C8B-B14F-4D97-AF65-F5344CB8AC3E}">
        <p14:creationId xmlns:p14="http://schemas.microsoft.com/office/powerpoint/2010/main" val="329989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íṥḷîde"/>
        <p:cNvGrpSpPr/>
        <p:nvPr/>
      </p:nvGrpSpPr>
      <p:grpSpPr>
        <a:xfrm>
          <a:off x="0" y="0"/>
          <a:ext cx="0" cy="0"/>
          <a:chOff x="0" y="0"/>
          <a:chExt cx="0" cy="0"/>
        </a:xfrm>
      </p:grpSpPr>
      <p:grpSp>
        <p:nvGrpSpPr>
          <p:cNvPr id="12" name="îşľïdè">
            <a:extLst>
              <a:ext uri="{FF2B5EF4-FFF2-40B4-BE49-F238E27FC236}">
                <a16:creationId xmlns:a16="http://schemas.microsoft.com/office/drawing/2014/main" id="{5F6B81AB-CE69-4C9D-8320-3B89A6421073}"/>
              </a:ext>
            </a:extLst>
          </p:cNvPr>
          <p:cNvGrpSpPr/>
          <p:nvPr/>
        </p:nvGrpSpPr>
        <p:grpSpPr>
          <a:xfrm>
            <a:off x="660400" y="5387492"/>
            <a:ext cx="3493913" cy="553998"/>
            <a:chOff x="673100" y="5387492"/>
            <a:chExt cx="3493913" cy="553998"/>
          </a:xfrm>
        </p:grpSpPr>
        <p:sp>
          <p:nvSpPr>
            <p:cNvPr id="351" name="îSľíďe"/>
            <p:cNvSpPr txBox="1"/>
            <p:nvPr/>
          </p:nvSpPr>
          <p:spPr>
            <a:xfrm>
              <a:off x="994562" y="5387492"/>
              <a:ext cx="3172451" cy="553998"/>
            </a:xfrm>
            <a:prstGeom prst="rect">
              <a:avLst/>
            </a:prstGeom>
            <a:noFill/>
          </p:spPr>
          <p:txBody>
            <a:bodyPr wrap="square" rtlCol="0" anchor="ctr">
              <a:spAutoFit/>
            </a:bodyPr>
            <a:lstStyle/>
            <a:p>
              <a:r>
                <a:rPr lang="zh-CN" altLang="en-US" sz="1000" dirty="0">
                  <a:solidFill>
                    <a:srgbClr val="2F2F2F"/>
                  </a:solidFill>
                </a:rPr>
                <a:t>解除组合，选中图示中</a:t>
              </a:r>
              <a:r>
                <a:rPr lang="zh-CN" altLang="en-US" sz="1000">
                  <a:solidFill>
                    <a:srgbClr val="2F2F2F"/>
                  </a:solidFill>
                </a:rPr>
                <a:t>的插图</a:t>
              </a:r>
              <a:r>
                <a:rPr lang="zh-CN" altLang="en-US" sz="100">
                  <a:solidFill>
                    <a:srgbClr val="2F2F2F"/>
                  </a:solidFill>
                </a:rPr>
                <a:t> </a:t>
              </a:r>
              <a:endParaRPr lang="en-US" altLang="zh-CN" sz="100" dirty="0">
                <a:solidFill>
                  <a:srgbClr val="2F2F2F"/>
                </a:solidFill>
              </a:endParaRPr>
            </a:p>
            <a:p>
              <a:r>
                <a:rPr lang="en-US" altLang="zh-CN" sz="1000" dirty="0">
                  <a:solidFill>
                    <a:srgbClr val="2F2F2F"/>
                  </a:solidFill>
                </a:rPr>
                <a:t>Ungroup the diagram and select the shape that needs to be replaced</a:t>
              </a:r>
              <a:endParaRPr lang="zh-CN" altLang="en-US" sz="1000" dirty="0">
                <a:solidFill>
                  <a:srgbClr val="2F2F2F"/>
                </a:solidFill>
              </a:endParaRPr>
            </a:p>
          </p:txBody>
        </p:sp>
        <p:sp>
          <p:nvSpPr>
            <p:cNvPr id="350" name="iŝľïḑé"/>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íŝ1idê">
            <a:extLst>
              <a:ext uri="{FF2B5EF4-FFF2-40B4-BE49-F238E27FC236}">
                <a16:creationId xmlns:a16="http://schemas.microsoft.com/office/drawing/2014/main" id="{C18997BC-8A46-4480-BDE2-8A42CE9D6E96}"/>
              </a:ext>
            </a:extLst>
          </p:cNvPr>
          <p:cNvSpPr/>
          <p:nvPr/>
        </p:nvSpPr>
        <p:spPr>
          <a:xfrm>
            <a:off x="428430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3" name="îṣ1íḓè">
            <a:extLst>
              <a:ext uri="{FF2B5EF4-FFF2-40B4-BE49-F238E27FC236}">
                <a16:creationId xmlns:a16="http://schemas.microsoft.com/office/drawing/2014/main" id="{8AD2200D-CA44-4767-84EF-C1856654B4FA}"/>
              </a:ext>
            </a:extLst>
          </p:cNvPr>
          <p:cNvSpPr txBox="1"/>
          <p:nvPr/>
        </p:nvSpPr>
        <p:spPr>
          <a:xfrm>
            <a:off x="4916703" y="5387482"/>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a:solidFill>
                  <a:srgbClr val="2F2F2F"/>
                </a:solidFill>
              </a:rPr>
              <a:t>iSlide【</a:t>
            </a:r>
            <a:r>
              <a:rPr lang="zh-CN" altLang="en-US" sz="1000" dirty="0">
                <a:solidFill>
                  <a:srgbClr val="2F2F2F"/>
                </a:solidFill>
              </a:rPr>
              <a:t>插图库</a:t>
            </a:r>
            <a:r>
              <a:rPr lang="en-US" altLang="zh-CN" sz="1000" dirty="0">
                <a:solidFill>
                  <a:srgbClr val="2F2F2F"/>
                </a:solidFill>
              </a:rPr>
              <a:t>】</a:t>
            </a:r>
            <a:r>
              <a:rPr lang="zh-CN" altLang="en-US" sz="1000" dirty="0">
                <a:solidFill>
                  <a:srgbClr val="2F2F2F"/>
                </a:solidFill>
              </a:rPr>
              <a:t>中</a:t>
            </a:r>
            <a:r>
              <a:rPr lang="zh-CN" altLang="en-US" sz="1000">
                <a:solidFill>
                  <a:srgbClr val="2F2F2F"/>
                </a:solidFill>
              </a:rPr>
              <a:t>的插</a:t>
            </a:r>
            <a:r>
              <a:rPr lang="zh-CN" altLang="en-US" sz="100">
                <a:solidFill>
                  <a:srgbClr val="2F2F2F"/>
                </a:solidFill>
              </a:rPr>
              <a:t> </a:t>
            </a:r>
            <a:r>
              <a:rPr lang="zh-CN" altLang="en-US" sz="1000">
                <a:solidFill>
                  <a:srgbClr val="2F2F2F"/>
                </a:solidFill>
              </a:rPr>
              <a:t>图</a:t>
            </a:r>
            <a:r>
              <a:rPr lang="zh-CN" altLang="en-US" sz="1000" dirty="0">
                <a:solidFill>
                  <a:srgbClr val="2F2F2F"/>
                </a:solidFill>
              </a:rPr>
              <a:t>替换</a:t>
            </a:r>
            <a:endParaRPr lang="en-US" altLang="zh-CN" sz="1000" dirty="0">
              <a:solidFill>
                <a:srgbClr val="2F2F2F"/>
              </a:solidFill>
            </a:endParaRPr>
          </a:p>
          <a:p>
            <a:r>
              <a:rPr lang="en-US" altLang="zh-CN" sz="1000" dirty="0">
                <a:solidFill>
                  <a:srgbClr val="2F2F2F"/>
                </a:solidFill>
              </a:rPr>
              <a:t>Click the target vector in iSlide “Vector Library” to insert it into the diagram</a:t>
            </a:r>
            <a:endParaRPr lang="zh-CN" altLang="en-US" sz="1000" dirty="0">
              <a:solidFill>
                <a:srgbClr val="2F2F2F"/>
              </a:solidFill>
            </a:endParaRPr>
          </a:p>
        </p:txBody>
      </p:sp>
      <p:sp>
        <p:nvSpPr>
          <p:cNvPr id="614" name="íṣļiḋê">
            <a:extLst>
              <a:ext uri="{FF2B5EF4-FFF2-40B4-BE49-F238E27FC236}">
                <a16:creationId xmlns:a16="http://schemas.microsoft.com/office/drawing/2014/main"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íŝliḑé">
            <a:extLst>
              <a:ext uri="{FF2B5EF4-FFF2-40B4-BE49-F238E27FC236}">
                <a16:creationId xmlns:a16="http://schemas.microsoft.com/office/drawing/2014/main" id="{262E38B2-0226-44BA-9105-CB532FA15FCA}"/>
              </a:ext>
            </a:extLst>
          </p:cNvPr>
          <p:cNvSpPr/>
          <p:nvPr/>
        </p:nvSpPr>
        <p:spPr>
          <a:xfrm>
            <a:off x="7720845"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53" name="îṡḷidè">
            <a:extLst>
              <a:ext uri="{FF2B5EF4-FFF2-40B4-BE49-F238E27FC236}">
                <a16:creationId xmlns:a16="http://schemas.microsoft.com/office/drawing/2014/main" id="{64E2827D-DD54-493E-8009-F97E8BD7C996}"/>
              </a:ext>
            </a:extLst>
          </p:cNvPr>
          <p:cNvSpPr txBox="1"/>
          <p:nvPr/>
        </p:nvSpPr>
        <p:spPr>
          <a:xfrm>
            <a:off x="8346455" y="5464436"/>
            <a:ext cx="3174039" cy="400110"/>
          </a:xfrm>
          <a:prstGeom prst="rect">
            <a:avLst/>
          </a:prstGeom>
          <a:noFill/>
        </p:spPr>
        <p:txBody>
          <a:bodyPr wrap="square" rtlCol="0" anchor="ctr">
            <a:spAutoFit/>
          </a:bodyPr>
          <a:lstStyle/>
          <a:p>
            <a:r>
              <a:rPr lang="zh-CN" altLang="en-US" sz="1000">
                <a:solidFill>
                  <a:srgbClr val="2F2F2F"/>
                </a:solidFill>
              </a:rPr>
              <a:t>替换</a:t>
            </a:r>
            <a:r>
              <a:rPr lang="zh-CN" altLang="en-US" sz="100">
                <a:solidFill>
                  <a:srgbClr val="2F2F2F"/>
                </a:solidFill>
              </a:rPr>
              <a:t> </a:t>
            </a:r>
            <a:r>
              <a:rPr lang="zh-CN" altLang="en-US" sz="1000">
                <a:solidFill>
                  <a:srgbClr val="2F2F2F"/>
                </a:solidFill>
              </a:rPr>
              <a:t>成功</a:t>
            </a:r>
            <a:endParaRPr lang="en-US" altLang="zh-CN" sz="1000" dirty="0">
              <a:solidFill>
                <a:srgbClr val="2F2F2F"/>
              </a:solidFill>
            </a:endParaRPr>
          </a:p>
          <a:p>
            <a:r>
              <a:rPr lang="en-US" altLang="zh-CN" sz="1000" dirty="0">
                <a:solidFill>
                  <a:srgbClr val="2F2F2F"/>
                </a:solidFill>
              </a:rPr>
              <a:t>Done</a:t>
            </a:r>
            <a:endParaRPr lang="zh-CN" altLang="en-US" sz="1000" dirty="0">
              <a:solidFill>
                <a:srgbClr val="2F2F2F"/>
              </a:solidFill>
            </a:endParaRPr>
          </a:p>
        </p:txBody>
      </p:sp>
      <p:sp>
        <p:nvSpPr>
          <p:cNvPr id="754" name="îṣḻiḋè">
            <a:extLst>
              <a:ext uri="{FF2B5EF4-FFF2-40B4-BE49-F238E27FC236}">
                <a16:creationId xmlns:a16="http://schemas.microsoft.com/office/drawing/2014/main" id="{2CAE1083-0567-4F35-9DA3-912D7BA86E08}"/>
              </a:ext>
            </a:extLst>
          </p:cNvPr>
          <p:cNvSpPr/>
          <p:nvPr/>
        </p:nvSpPr>
        <p:spPr>
          <a:xfrm>
            <a:off x="8024992" y="5526321"/>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nvGrpSpPr>
          <p:cNvPr id="13" name="ïṡḻíḋè">
            <a:extLst>
              <a:ext uri="{FF2B5EF4-FFF2-40B4-BE49-F238E27FC236}">
                <a16:creationId xmlns:a16="http://schemas.microsoft.com/office/drawing/2014/main" id="{D81B7CF2-C7AA-46F9-ACA8-EBB3BF1C5334}"/>
              </a:ext>
            </a:extLst>
          </p:cNvPr>
          <p:cNvGrpSpPr/>
          <p:nvPr/>
        </p:nvGrpSpPr>
        <p:grpSpPr>
          <a:xfrm>
            <a:off x="4588450" y="1963867"/>
            <a:ext cx="3002400" cy="3200416"/>
            <a:chOff x="4595239" y="1963866"/>
            <a:chExt cx="3002400" cy="3200416"/>
          </a:xfrm>
        </p:grpSpPr>
        <p:sp>
          <p:nvSpPr>
            <p:cNvPr id="302" name="iṡlïdè">
              <a:extLst>
                <a:ext uri="{FF2B5EF4-FFF2-40B4-BE49-F238E27FC236}">
                  <a16:creationId xmlns:a16="http://schemas.microsoft.com/office/drawing/2014/main"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3" name="îšľîḍê">
              <a:extLst>
                <a:ext uri="{FF2B5EF4-FFF2-40B4-BE49-F238E27FC236}">
                  <a16:creationId xmlns:a16="http://schemas.microsoft.com/office/drawing/2014/main" id="{A63C04F4-C358-4500-9952-9EF5BBBE121E}"/>
                </a:ext>
              </a:extLst>
            </p:cNvPr>
            <p:cNvGrpSpPr/>
            <p:nvPr/>
          </p:nvGrpSpPr>
          <p:grpSpPr>
            <a:xfrm>
              <a:off x="4706067" y="2686508"/>
              <a:ext cx="2780745" cy="2477774"/>
              <a:chOff x="5543523" y="3950927"/>
              <a:chExt cx="2485245" cy="2214470"/>
            </a:xfrm>
            <a:solidFill>
              <a:srgbClr val="E7E5EA"/>
            </a:solidFill>
          </p:grpSpPr>
          <p:sp>
            <p:nvSpPr>
              <p:cNvPr id="154" name="îślíḑé">
                <a:extLst>
                  <a:ext uri="{FF2B5EF4-FFF2-40B4-BE49-F238E27FC236}">
                    <a16:creationId xmlns:a16="http://schemas.microsoft.com/office/drawing/2014/main" id="{F6ABABC0-F43F-4F7C-A81E-B32B79EAE147}"/>
                  </a:ext>
                </a:extLst>
              </p:cNvPr>
              <p:cNvSpPr>
                <a:spLocks noChangeAspect="1"/>
              </p:cNvSpPr>
              <p:nvPr/>
            </p:nvSpPr>
            <p:spPr>
              <a:xfrm>
                <a:off x="5543523" y="3950927"/>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5" name="iṡľîḑe">
                <a:extLst>
                  <a:ext uri="{FF2B5EF4-FFF2-40B4-BE49-F238E27FC236}">
                    <a16:creationId xmlns:a16="http://schemas.microsoft.com/office/drawing/2014/main" id="{EF1FB13C-2546-480B-A3F8-637DD57A2E9A}"/>
                  </a:ext>
                </a:extLst>
              </p:cNvPr>
              <p:cNvSpPr>
                <a:spLocks noChangeAspect="1"/>
              </p:cNvSpPr>
              <p:nvPr/>
            </p:nvSpPr>
            <p:spPr>
              <a:xfrm>
                <a:off x="5543523" y="4723706"/>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6" name="íṡliḋê">
                <a:extLst>
                  <a:ext uri="{FF2B5EF4-FFF2-40B4-BE49-F238E27FC236}">
                    <a16:creationId xmlns:a16="http://schemas.microsoft.com/office/drawing/2014/main" id="{BC5AD51A-7A84-49B0-B8D0-BFC3CEC38872}"/>
                  </a:ext>
                </a:extLst>
              </p:cNvPr>
              <p:cNvSpPr>
                <a:spLocks noChangeAspect="1"/>
              </p:cNvSpPr>
              <p:nvPr/>
            </p:nvSpPr>
            <p:spPr>
              <a:xfrm>
                <a:off x="5543523"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7" name="ïSľîḓe">
                <a:extLst>
                  <a:ext uri="{FF2B5EF4-FFF2-40B4-BE49-F238E27FC236}">
                    <a16:creationId xmlns:a16="http://schemas.microsoft.com/office/drawing/2014/main" id="{20717845-5E08-43BB-B73D-0D6866386EE2}"/>
                  </a:ext>
                </a:extLst>
              </p:cNvPr>
              <p:cNvSpPr>
                <a:spLocks noChangeAspect="1"/>
              </p:cNvSpPr>
              <p:nvPr/>
            </p:nvSpPr>
            <p:spPr>
              <a:xfrm>
                <a:off x="6839591"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8" name="íṣľíḑe">
                <a:extLst>
                  <a:ext uri="{FF2B5EF4-FFF2-40B4-BE49-F238E27FC236}">
                    <a16:creationId xmlns:a16="http://schemas.microsoft.com/office/drawing/2014/main" id="{04273410-3874-4C71-9C4E-4D25FA658C6F}"/>
                  </a:ext>
                </a:extLst>
              </p:cNvPr>
              <p:cNvSpPr>
                <a:spLocks noChangeAspect="1"/>
              </p:cNvSpPr>
              <p:nvPr/>
            </p:nvSpPr>
            <p:spPr>
              <a:xfrm>
                <a:off x="6839591" y="4723706"/>
                <a:ext cx="1189177" cy="668912"/>
              </a:xfrm>
              <a:prstGeom prst="roundRect">
                <a:avLst>
                  <a:gd name="adj" fmla="val 4418"/>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0" name="isliḍe">
                <a:extLst>
                  <a:ext uri="{FF2B5EF4-FFF2-40B4-BE49-F238E27FC236}">
                    <a16:creationId xmlns:a16="http://schemas.microsoft.com/office/drawing/2014/main" id="{4491213B-312B-4965-A8AF-91558B9C4872}"/>
                  </a:ext>
                </a:extLst>
              </p:cNvPr>
              <p:cNvSpPr>
                <a:spLocks noChangeAspect="1"/>
              </p:cNvSpPr>
              <p:nvPr/>
            </p:nvSpPr>
            <p:spPr>
              <a:xfrm>
                <a:off x="6839591" y="3950927"/>
                <a:ext cx="1189177" cy="668912"/>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 name="iṥḻiḍê">
              <a:extLst>
                <a:ext uri="{FF2B5EF4-FFF2-40B4-BE49-F238E27FC236}">
                  <a16:creationId xmlns:a16="http://schemas.microsoft.com/office/drawing/2014/main" id="{6771DD05-1958-4BBA-A29F-081CA2709801}"/>
                </a:ext>
              </a:extLst>
            </p:cNvPr>
            <p:cNvGrpSpPr/>
            <p:nvPr/>
          </p:nvGrpSpPr>
          <p:grpSpPr>
            <a:xfrm>
              <a:off x="4595239" y="1963866"/>
              <a:ext cx="3002400" cy="320240"/>
              <a:chOff x="8616223" y="1963866"/>
              <a:chExt cx="3002400" cy="320240"/>
            </a:xfrm>
          </p:grpSpPr>
          <p:sp>
            <p:nvSpPr>
              <p:cNvPr id="304" name="ïŝḷiḍé">
                <a:extLst>
                  <a:ext uri="{FF2B5EF4-FFF2-40B4-BE49-F238E27FC236}">
                    <a16:creationId xmlns:a16="http://schemas.microsoft.com/office/drawing/2014/main" id="{7398D68E-9E0E-4C67-8760-46BFB1A0317C}"/>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06" name="iśļîḑè">
                <a:extLst>
                  <a:ext uri="{FF2B5EF4-FFF2-40B4-BE49-F238E27FC236}">
                    <a16:creationId xmlns:a16="http://schemas.microsoft.com/office/drawing/2014/main" id="{43E705A9-8DE1-4719-A1A7-37B0C64B2F5A}"/>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332" name="íšļidê">
              <a:extLst>
                <a:ext uri="{FF2B5EF4-FFF2-40B4-BE49-F238E27FC236}">
                  <a16:creationId xmlns:a16="http://schemas.microsoft.com/office/drawing/2014/main" id="{45B452B5-600E-402C-A6E0-97D72A78CA3F}"/>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a:solidFill>
                    <a:srgbClr val="FFFFFF"/>
                  </a:solidFill>
                </a:rPr>
                <a:t>插</a:t>
              </a:r>
              <a:r>
                <a:rPr lang="zh-CN" altLang="en-US" sz="100" kern="0">
                  <a:solidFill>
                    <a:srgbClr val="FFFFFF"/>
                  </a:solidFill>
                </a:rPr>
                <a:t> </a:t>
              </a:r>
              <a:r>
                <a:rPr lang="zh-CN" altLang="en-US" sz="1000" kern="0">
                  <a:solidFill>
                    <a:srgbClr val="FFFFFF"/>
                  </a:solidFill>
                </a:rPr>
                <a:t>图</a:t>
              </a:r>
              <a:r>
                <a:rPr lang="zh-CN" altLang="en-US" sz="1000" kern="0" dirty="0">
                  <a:solidFill>
                    <a:srgbClr val="FFFFFF"/>
                  </a:solidFill>
                </a:rPr>
                <a:t>库 </a:t>
              </a:r>
              <a:r>
                <a:rPr lang="en-US" altLang="zh-CN" sz="1000" kern="0" dirty="0">
                  <a:solidFill>
                    <a:srgbClr val="FFFFFF"/>
                  </a:solidFill>
                </a:rPr>
                <a:t>/ Vector Library</a:t>
              </a:r>
              <a:endParaRPr lang="zh-CN" altLang="en-US" sz="1000" kern="0" dirty="0">
                <a:solidFill>
                  <a:srgbClr val="FFFFFF"/>
                </a:solidFill>
              </a:endParaRPr>
            </a:p>
          </p:txBody>
        </p:sp>
        <p:grpSp>
          <p:nvGrpSpPr>
            <p:cNvPr id="335" name="íṣḷíḑé">
              <a:extLst>
                <a:ext uri="{FF2B5EF4-FFF2-40B4-BE49-F238E27FC236}">
                  <a16:creationId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ïśḻiďê">
                <a:extLst>
                  <a:ext uri="{FF2B5EF4-FFF2-40B4-BE49-F238E27FC236}">
                    <a16:creationId xmlns:a16="http://schemas.microsoft.com/office/drawing/2014/main"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ïṧḷîḓe">
                <a:extLst>
                  <a:ext uri="{FF2B5EF4-FFF2-40B4-BE49-F238E27FC236}">
                    <a16:creationId xmlns:a16="http://schemas.microsoft.com/office/drawing/2014/main"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íślîḍè">
                <a:extLst>
                  <a:ext uri="{FF2B5EF4-FFF2-40B4-BE49-F238E27FC236}">
                    <a16:creationId xmlns:a16="http://schemas.microsoft.com/office/drawing/2014/main"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îṡļïďé">
                <a:extLst>
                  <a:ext uri="{FF2B5EF4-FFF2-40B4-BE49-F238E27FC236}">
                    <a16:creationId xmlns:a16="http://schemas.microsoft.com/office/drawing/2014/main"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î$ľiďé">
              <a:extLst>
                <a:ext uri="{FF2B5EF4-FFF2-40B4-BE49-F238E27FC236}">
                  <a16:creationId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iŝlide">
                <a:extLst>
                  <a:ext uri="{FF2B5EF4-FFF2-40B4-BE49-F238E27FC236}">
                    <a16:creationId xmlns:a16="http://schemas.microsoft.com/office/drawing/2014/main"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ïṧlïḓê">
                <a:extLst>
                  <a:ext uri="{FF2B5EF4-FFF2-40B4-BE49-F238E27FC236}">
                    <a16:creationId xmlns:a16="http://schemas.microsoft.com/office/drawing/2014/main"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3" name="îŝ1íḑê">
              <a:extLst>
                <a:ext uri="{FF2B5EF4-FFF2-40B4-BE49-F238E27FC236}">
                  <a16:creationId xmlns:a16="http://schemas.microsoft.com/office/drawing/2014/main" id="{FB29E73C-E73F-4438-A526-FE94FF16031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354959" y="2791001"/>
              <a:ext cx="921528" cy="557932"/>
            </a:xfrm>
            <a:prstGeom prst="rect">
              <a:avLst/>
            </a:prstGeom>
          </p:spPr>
        </p:pic>
      </p:grpSp>
      <p:grpSp>
        <p:nvGrpSpPr>
          <p:cNvPr id="7" name="îŝlíḓe">
            <a:extLst>
              <a:ext uri="{FF2B5EF4-FFF2-40B4-BE49-F238E27FC236}">
                <a16:creationId xmlns:a16="http://schemas.microsoft.com/office/drawing/2014/main" id="{09D0D9AA-EB60-4923-BEF0-22333512DE9F}"/>
              </a:ext>
            </a:extLst>
          </p:cNvPr>
          <p:cNvGrpSpPr/>
          <p:nvPr/>
        </p:nvGrpSpPr>
        <p:grpSpPr>
          <a:xfrm>
            <a:off x="8024987" y="1959178"/>
            <a:ext cx="3493913" cy="2403813"/>
            <a:chOff x="8024986" y="1959176"/>
            <a:chExt cx="3493913" cy="2403813"/>
          </a:xfrm>
        </p:grpSpPr>
        <p:grpSp>
          <p:nvGrpSpPr>
            <p:cNvPr id="228" name="ïsľiḓê">
              <a:extLst>
                <a:ext uri="{FF2B5EF4-FFF2-40B4-BE49-F238E27FC236}">
                  <a16:creationId xmlns:a16="http://schemas.microsoft.com/office/drawing/2014/main" id="{F07805C6-3B6B-4AF9-9448-282317B3FEB6}"/>
                </a:ext>
              </a:extLst>
            </p:cNvPr>
            <p:cNvGrpSpPr/>
            <p:nvPr/>
          </p:nvGrpSpPr>
          <p:grpSpPr>
            <a:xfrm>
              <a:off x="8024986" y="1959176"/>
              <a:ext cx="3493913" cy="2403813"/>
              <a:chOff x="8024986" y="1959176"/>
              <a:chExt cx="3493913" cy="2403813"/>
            </a:xfrm>
          </p:grpSpPr>
          <p:sp>
            <p:nvSpPr>
              <p:cNvPr id="229" name="íšḻiḍe">
                <a:extLst>
                  <a:ext uri="{FF2B5EF4-FFF2-40B4-BE49-F238E27FC236}">
                    <a16:creationId xmlns:a16="http://schemas.microsoft.com/office/drawing/2014/main" id="{79502B8B-CFDB-43D8-A905-DFE5C5BD4280}"/>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0" name="ï$lïḓé">
                <a:extLst>
                  <a:ext uri="{FF2B5EF4-FFF2-40B4-BE49-F238E27FC236}">
                    <a16:creationId xmlns:a16="http://schemas.microsoft.com/office/drawing/2014/main" id="{752F09D3-948F-4292-8DE2-B8068FAE905E}"/>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1" name="iŝļïḋe">
                <a:extLst>
                  <a:ext uri="{FF2B5EF4-FFF2-40B4-BE49-F238E27FC236}">
                    <a16:creationId xmlns:a16="http://schemas.microsoft.com/office/drawing/2014/main" id="{9E424521-AF73-4143-B27F-AB4CA52F8AC5}"/>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2" name="îSļîḍe">
                <a:extLst>
                  <a:ext uri="{FF2B5EF4-FFF2-40B4-BE49-F238E27FC236}">
                    <a16:creationId xmlns:a16="http://schemas.microsoft.com/office/drawing/2014/main" id="{0A670824-3D53-4F25-9305-B5E61610ACEF}"/>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33" name="íṣḻiḋê">
                <a:extLst>
                  <a:ext uri="{FF2B5EF4-FFF2-40B4-BE49-F238E27FC236}">
                    <a16:creationId xmlns:a16="http://schemas.microsoft.com/office/drawing/2014/main" id="{3000338F-035C-4A39-8F0D-0B0F4BF1FBC6}"/>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4" name="ïṣ1îḑê">
                <a:extLst>
                  <a:ext uri="{FF2B5EF4-FFF2-40B4-BE49-F238E27FC236}">
                    <a16:creationId xmlns:a16="http://schemas.microsoft.com/office/drawing/2014/main" id="{C35FFD29-58F4-44EE-BF85-050C901FFFC2}"/>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5" name="ïṣliḑè">
                <a:extLst>
                  <a:ext uri="{FF2B5EF4-FFF2-40B4-BE49-F238E27FC236}">
                    <a16:creationId xmlns:a16="http://schemas.microsoft.com/office/drawing/2014/main" id="{97F69D09-85DB-44A5-A24E-80C55BD5603A}"/>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7" name="îṣḻîḍe">
                <a:extLst>
                  <a:ext uri="{FF2B5EF4-FFF2-40B4-BE49-F238E27FC236}">
                    <a16:creationId xmlns:a16="http://schemas.microsoft.com/office/drawing/2014/main" id="{90231FE4-5E4A-45A4-90B3-6CE270211D8F}"/>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8" name="îsḻiḑé">
                <a:extLst>
                  <a:ext uri="{FF2B5EF4-FFF2-40B4-BE49-F238E27FC236}">
                    <a16:creationId xmlns:a16="http://schemas.microsoft.com/office/drawing/2014/main" id="{F5CB09CD-EA7B-4323-98CD-E0818B8A5E5C}"/>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9" name="iṣļîḑê">
                <a:extLst>
                  <a:ext uri="{FF2B5EF4-FFF2-40B4-BE49-F238E27FC236}">
                    <a16:creationId xmlns:a16="http://schemas.microsoft.com/office/drawing/2014/main" id="{9E308F54-DF39-45B6-81B7-DB95BBBDC8EB}"/>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išḻiḋe">
                <a:extLst>
                  <a:ext uri="{FF2B5EF4-FFF2-40B4-BE49-F238E27FC236}">
                    <a16:creationId xmlns:a16="http://schemas.microsoft.com/office/drawing/2014/main" id="{AACED065-E1E1-4CB9-A30A-E07933F7ACB6}"/>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íṩ1ïďé">
                <a:extLst>
                  <a:ext uri="{FF2B5EF4-FFF2-40B4-BE49-F238E27FC236}">
                    <a16:creationId xmlns:a16="http://schemas.microsoft.com/office/drawing/2014/main" id="{2152015E-3C4D-4CA0-90C5-4D1D7DF55BCD}"/>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ïṩľidé">
                <a:extLst>
                  <a:ext uri="{FF2B5EF4-FFF2-40B4-BE49-F238E27FC236}">
                    <a16:creationId xmlns:a16="http://schemas.microsoft.com/office/drawing/2014/main" id="{222B65CD-2DCC-4C25-B9F3-88E22F8EFCBF}"/>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íṧlïḍe">
                <a:extLst>
                  <a:ext uri="{FF2B5EF4-FFF2-40B4-BE49-F238E27FC236}">
                    <a16:creationId xmlns:a16="http://schemas.microsoft.com/office/drawing/2014/main" id="{143380E5-1914-4C09-9478-A3B7CC7F2082}"/>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4" name="iṥḻíḍê">
                <a:extLst>
                  <a:ext uri="{FF2B5EF4-FFF2-40B4-BE49-F238E27FC236}">
                    <a16:creationId xmlns:a16="http://schemas.microsoft.com/office/drawing/2014/main" id="{7D41D53B-93CF-4F50-95E0-532B3A0F489E}"/>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5" name="ís1ídê">
                <a:extLst>
                  <a:ext uri="{FF2B5EF4-FFF2-40B4-BE49-F238E27FC236}">
                    <a16:creationId xmlns:a16="http://schemas.microsoft.com/office/drawing/2014/main" id="{729EE4D2-12C4-47C9-8526-205B5F461C5E}"/>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6" name="îṡľîḋê">
                <a:extLst>
                  <a:ext uri="{FF2B5EF4-FFF2-40B4-BE49-F238E27FC236}">
                    <a16:creationId xmlns:a16="http://schemas.microsoft.com/office/drawing/2014/main" id="{624B437F-52C2-4B5A-A7F7-AB3734317FD7}"/>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7" name="ïṧ1íḍe">
                <a:extLst>
                  <a:ext uri="{FF2B5EF4-FFF2-40B4-BE49-F238E27FC236}">
                    <a16:creationId xmlns:a16="http://schemas.microsoft.com/office/drawing/2014/main" id="{DBE45890-BEE4-4CC2-954A-359AEB3349DF}"/>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 name="işļïḍê">
              <a:extLst>
                <a:ext uri="{FF2B5EF4-FFF2-40B4-BE49-F238E27FC236}">
                  <a16:creationId xmlns:a16="http://schemas.microsoft.com/office/drawing/2014/main" id="{CFA48FDE-21A2-4B5B-A060-950102760C79}"/>
                </a:ext>
              </a:extLst>
            </p:cNvPr>
            <p:cNvGrpSpPr/>
            <p:nvPr/>
          </p:nvGrpSpPr>
          <p:grpSpPr>
            <a:xfrm>
              <a:off x="9010193" y="3211004"/>
              <a:ext cx="2127585" cy="587141"/>
              <a:chOff x="9010193" y="3211004"/>
              <a:chExt cx="2127585" cy="587141"/>
            </a:xfrm>
          </p:grpSpPr>
          <p:grpSp>
            <p:nvGrpSpPr>
              <p:cNvPr id="143" name="îSľïdé">
                <a:extLst>
                  <a:ext uri="{FF2B5EF4-FFF2-40B4-BE49-F238E27FC236}">
                    <a16:creationId xmlns:a16="http://schemas.microsoft.com/office/drawing/2014/main" id="{009585A0-D562-4C9F-B5A6-071E8AA3C2BA}"/>
                  </a:ext>
                </a:extLst>
              </p:cNvPr>
              <p:cNvGrpSpPr/>
              <p:nvPr/>
            </p:nvGrpSpPr>
            <p:grpSpPr>
              <a:xfrm>
                <a:off x="10629190" y="3211004"/>
                <a:ext cx="508588" cy="587141"/>
                <a:chOff x="1703214" y="3185928"/>
                <a:chExt cx="582258" cy="521425"/>
              </a:xfrm>
            </p:grpSpPr>
            <p:sp>
              <p:nvSpPr>
                <p:cNvPr id="167" name="iş1iḑê">
                  <a:extLst>
                    <a:ext uri="{FF2B5EF4-FFF2-40B4-BE49-F238E27FC236}">
                      <a16:creationId xmlns:a16="http://schemas.microsoft.com/office/drawing/2014/main" id="{309EB08F-A938-40D0-9A34-596ABEC4C1DD}"/>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îṥlîḑé">
                  <a:extLst>
                    <a:ext uri="{FF2B5EF4-FFF2-40B4-BE49-F238E27FC236}">
                      <a16:creationId xmlns:a16="http://schemas.microsoft.com/office/drawing/2014/main" id="{EA556D63-A4AF-466F-9BA4-4A76DE8E7A63}"/>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iṥļidé">
                  <a:extLst>
                    <a:ext uri="{FF2B5EF4-FFF2-40B4-BE49-F238E27FC236}">
                      <a16:creationId xmlns:a16="http://schemas.microsoft.com/office/drawing/2014/main" id="{702E4932-2853-468B-8CEE-8E8DEB08335C}"/>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7" name="iṧlîḋè">
                <a:extLst>
                  <a:ext uri="{FF2B5EF4-FFF2-40B4-BE49-F238E27FC236}">
                    <a16:creationId xmlns:a16="http://schemas.microsoft.com/office/drawing/2014/main" id="{5864092F-3936-4E3B-AC38-C65A1D396CA8}"/>
                  </a:ext>
                </a:extLst>
              </p:cNvPr>
              <p:cNvGrpSpPr/>
              <p:nvPr/>
            </p:nvGrpSpPr>
            <p:grpSpPr>
              <a:xfrm>
                <a:off x="9010193" y="3211004"/>
                <a:ext cx="508588" cy="587141"/>
                <a:chOff x="1703214" y="3185928"/>
                <a:chExt cx="582258" cy="521425"/>
              </a:xfrm>
            </p:grpSpPr>
            <p:sp>
              <p:nvSpPr>
                <p:cNvPr id="149" name="íṩḷiḓe">
                  <a:extLst>
                    <a:ext uri="{FF2B5EF4-FFF2-40B4-BE49-F238E27FC236}">
                      <a16:creationId xmlns:a16="http://schemas.microsoft.com/office/drawing/2014/main" id="{F5CE67A9-7F46-47EE-A182-EEDC7671BE84}"/>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íŝlïḑe">
                  <a:extLst>
                    <a:ext uri="{FF2B5EF4-FFF2-40B4-BE49-F238E27FC236}">
                      <a16:creationId xmlns:a16="http://schemas.microsoft.com/office/drawing/2014/main" id="{B2641C79-6356-47FF-A04C-975EFC5BC261}"/>
                    </a:ext>
                  </a:extLst>
                </p:cNvPr>
                <p:cNvSpPr/>
                <p:nvPr/>
              </p:nvSpPr>
              <p:spPr>
                <a:xfrm>
                  <a:off x="1755000"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ïṣlíḓê">
                  <a:extLst>
                    <a:ext uri="{FF2B5EF4-FFF2-40B4-BE49-F238E27FC236}">
                      <a16:creationId xmlns:a16="http://schemas.microsoft.com/office/drawing/2014/main" id="{C55A7A23-0C58-4770-A615-E9A2CEB20583}"/>
                    </a:ext>
                  </a:extLst>
                </p:cNvPr>
                <p:cNvSpPr/>
                <p:nvPr/>
              </p:nvSpPr>
              <p:spPr>
                <a:xfrm>
                  <a:off x="1755000"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6" name="ïṩlïḑê">
                <a:extLst>
                  <a:ext uri="{FF2B5EF4-FFF2-40B4-BE49-F238E27FC236}">
                    <a16:creationId xmlns:a16="http://schemas.microsoft.com/office/drawing/2014/main" id="{3BCA95A1-5BA3-4682-BB46-744197EA8B3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610087" y="3216083"/>
                <a:ext cx="921528" cy="557932"/>
              </a:xfrm>
              <a:prstGeom prst="rect">
                <a:avLst/>
              </a:prstGeom>
            </p:spPr>
          </p:pic>
        </p:grpSp>
      </p:grpSp>
      <p:sp>
        <p:nvSpPr>
          <p:cNvPr id="4" name="íṥ1îḓè">
            <a:extLst>
              <a:ext uri="{FF2B5EF4-FFF2-40B4-BE49-F238E27FC236}">
                <a16:creationId xmlns:a16="http://schemas.microsoft.com/office/drawing/2014/main" id="{EB39E194-01C4-46CF-B8A6-9AD2197F24D4}"/>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a:t>更</a:t>
            </a:r>
            <a:r>
              <a:rPr lang="zh-CN" altLang="en-US" sz="100" b="1"/>
              <a:t> </a:t>
            </a:r>
            <a:r>
              <a:rPr lang="zh-CN" altLang="en-US" sz="2800" b="1"/>
              <a:t>改</a:t>
            </a:r>
            <a:r>
              <a:rPr lang="zh-CN" altLang="en-US" sz="2800" b="1" dirty="0"/>
              <a:t>图示中的插图  </a:t>
            </a:r>
            <a:r>
              <a:rPr lang="en-US" altLang="zh-CN" sz="2800" b="1" dirty="0"/>
              <a:t>Replace Vectors in Diagram</a:t>
            </a:r>
            <a:endParaRPr lang="zh-CN" altLang="en-US" sz="2800" b="1" dirty="0"/>
          </a:p>
        </p:txBody>
      </p:sp>
      <p:grpSp>
        <p:nvGrpSpPr>
          <p:cNvPr id="11" name="íṩḷîďe">
            <a:extLst>
              <a:ext uri="{FF2B5EF4-FFF2-40B4-BE49-F238E27FC236}">
                <a16:creationId xmlns:a16="http://schemas.microsoft.com/office/drawing/2014/main" id="{41340CDE-3267-4179-B203-21C1D373AC7C}"/>
              </a:ext>
            </a:extLst>
          </p:cNvPr>
          <p:cNvGrpSpPr/>
          <p:nvPr/>
        </p:nvGrpSpPr>
        <p:grpSpPr>
          <a:xfrm>
            <a:off x="660400" y="1959178"/>
            <a:ext cx="3493913" cy="2403813"/>
            <a:chOff x="660400" y="1959178"/>
            <a:chExt cx="3493913" cy="2403813"/>
          </a:xfrm>
        </p:grpSpPr>
        <p:sp>
          <p:nvSpPr>
            <p:cNvPr id="795" name="iśḷíḋê">
              <a:extLst>
                <a:ext uri="{FF2B5EF4-FFF2-40B4-BE49-F238E27FC236}">
                  <a16:creationId xmlns:a16="http://schemas.microsoft.com/office/drawing/2014/main" id="{EB08811A-69A0-4B03-AD69-4D4093A4A1A1}"/>
                </a:ext>
              </a:extLst>
            </p:cNvPr>
            <p:cNvSpPr>
              <a:spLocks noChangeArrowheads="1"/>
            </p:cNvSpPr>
            <p:nvPr/>
          </p:nvSpPr>
          <p:spPr bwMode="auto">
            <a:xfrm>
              <a:off x="809622" y="2219171"/>
              <a:ext cx="3240163"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íṡ1íḋè">
              <a:extLst>
                <a:ext uri="{FF2B5EF4-FFF2-40B4-BE49-F238E27FC236}">
                  <a16:creationId xmlns:a16="http://schemas.microsoft.com/office/drawing/2014/main" id="{57827EC8-4212-4214-BEC6-635EE8E79011}"/>
                </a:ext>
              </a:extLst>
            </p:cNvPr>
            <p:cNvGrpSpPr/>
            <p:nvPr/>
          </p:nvGrpSpPr>
          <p:grpSpPr>
            <a:xfrm>
              <a:off x="660400" y="1959178"/>
              <a:ext cx="3493913" cy="2403813"/>
              <a:chOff x="673100" y="1959176"/>
              <a:chExt cx="3493913" cy="2403813"/>
            </a:xfrm>
          </p:grpSpPr>
          <p:grpSp>
            <p:nvGrpSpPr>
              <p:cNvPr id="248" name="íŝ1íḓê">
                <a:extLst>
                  <a:ext uri="{FF2B5EF4-FFF2-40B4-BE49-F238E27FC236}">
                    <a16:creationId xmlns:a16="http://schemas.microsoft.com/office/drawing/2014/main" id="{7740B1D8-836E-4790-9DD0-E1EA943A1D9C}"/>
                  </a:ext>
                </a:extLst>
              </p:cNvPr>
              <p:cNvGrpSpPr/>
              <p:nvPr/>
            </p:nvGrpSpPr>
            <p:grpSpPr>
              <a:xfrm>
                <a:off x="673100" y="1959176"/>
                <a:ext cx="3493913" cy="2403813"/>
                <a:chOff x="673100" y="1959176"/>
                <a:chExt cx="3493913" cy="2403813"/>
              </a:xfrm>
            </p:grpSpPr>
            <p:sp>
              <p:nvSpPr>
                <p:cNvPr id="249" name="iṥḷïďe">
                  <a:extLst>
                    <a:ext uri="{FF2B5EF4-FFF2-40B4-BE49-F238E27FC236}">
                      <a16:creationId xmlns:a16="http://schemas.microsoft.com/office/drawing/2014/main" id="{EF67C987-3113-4318-8AC6-E739BB42568A}"/>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50" name="iŝḻïḍe">
                  <a:extLst>
                    <a:ext uri="{FF2B5EF4-FFF2-40B4-BE49-F238E27FC236}">
                      <a16:creationId xmlns:a16="http://schemas.microsoft.com/office/drawing/2014/main" id="{A0006912-9DA4-43EF-8BD5-EF546FCE3339}"/>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1" name="îśḷidè">
                  <a:extLst>
                    <a:ext uri="{FF2B5EF4-FFF2-40B4-BE49-F238E27FC236}">
                      <a16:creationId xmlns:a16="http://schemas.microsoft.com/office/drawing/2014/main" id="{556C6F3A-7655-4359-A6CC-0479F824F891}"/>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iŝlíḍe">
                  <a:extLst>
                    <a:ext uri="{FF2B5EF4-FFF2-40B4-BE49-F238E27FC236}">
                      <a16:creationId xmlns:a16="http://schemas.microsoft.com/office/drawing/2014/main" id="{C6106673-43BC-4DD8-A493-EDA9B6B2D456}"/>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ïSlîḋe">
                  <a:extLst>
                    <a:ext uri="{FF2B5EF4-FFF2-40B4-BE49-F238E27FC236}">
                      <a16:creationId xmlns:a16="http://schemas.microsoft.com/office/drawing/2014/main" id="{1B8CD3B4-C3D2-4456-B988-B5F3C2205217}"/>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íSļïḑè">
                  <a:extLst>
                    <a:ext uri="{FF2B5EF4-FFF2-40B4-BE49-F238E27FC236}">
                      <a16:creationId xmlns:a16="http://schemas.microsoft.com/office/drawing/2014/main" id="{3D1BADA4-D749-46AD-8E50-EEA49550C016}"/>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í$ľîḋé">
                  <a:extLst>
                    <a:ext uri="{FF2B5EF4-FFF2-40B4-BE49-F238E27FC236}">
                      <a16:creationId xmlns:a16="http://schemas.microsoft.com/office/drawing/2014/main" id="{C93A76CA-F9DB-4B79-A4FE-0C3902E5B9CF}"/>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ïṥḻïḓê">
                  <a:extLst>
                    <a:ext uri="{FF2B5EF4-FFF2-40B4-BE49-F238E27FC236}">
                      <a16:creationId xmlns:a16="http://schemas.microsoft.com/office/drawing/2014/main" id="{5F916865-589E-4D0F-BACC-2570FF5D044A}"/>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îśļîḋe">
                  <a:extLst>
                    <a:ext uri="{FF2B5EF4-FFF2-40B4-BE49-F238E27FC236}">
                      <a16:creationId xmlns:a16="http://schemas.microsoft.com/office/drawing/2014/main" id="{65AB37D2-4B39-47BE-A62E-7B7BF58E328E}"/>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îŝ1îdê">
                  <a:extLst>
                    <a:ext uri="{FF2B5EF4-FFF2-40B4-BE49-F238E27FC236}">
                      <a16:creationId xmlns:a16="http://schemas.microsoft.com/office/drawing/2014/main" id="{BB9DC8A1-3C26-407A-A297-CFB927165CC7}"/>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ïṩľïḓè">
                  <a:extLst>
                    <a:ext uri="{FF2B5EF4-FFF2-40B4-BE49-F238E27FC236}">
                      <a16:creationId xmlns:a16="http://schemas.microsoft.com/office/drawing/2014/main" id="{CBCB1766-A52D-4E2C-9918-788DA4E64C75}"/>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íŝḷíďê">
                  <a:extLst>
                    <a:ext uri="{FF2B5EF4-FFF2-40B4-BE49-F238E27FC236}">
                      <a16:creationId xmlns:a16="http://schemas.microsoft.com/office/drawing/2014/main" id="{5DD5BED3-191E-4BD6-9FE9-141C415A5202}"/>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iṩľîḍê">
                  <a:extLst>
                    <a:ext uri="{FF2B5EF4-FFF2-40B4-BE49-F238E27FC236}">
                      <a16:creationId xmlns:a16="http://schemas.microsoft.com/office/drawing/2014/main" id="{61B3D93D-CA1C-4835-8048-01774ABDA816}"/>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íšlíďê">
                  <a:extLst>
                    <a:ext uri="{FF2B5EF4-FFF2-40B4-BE49-F238E27FC236}">
                      <a16:creationId xmlns:a16="http://schemas.microsoft.com/office/drawing/2014/main" id="{41055386-139A-442D-91A8-1B5CD97B491E}"/>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3" name="íṣḷîḋê">
                  <a:extLst>
                    <a:ext uri="{FF2B5EF4-FFF2-40B4-BE49-F238E27FC236}">
                      <a16:creationId xmlns:a16="http://schemas.microsoft.com/office/drawing/2014/main" id="{F5DC8E02-0625-4CA9-A210-3FA760F32058}"/>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4" name="iŝ1íḑê">
                  <a:extLst>
                    <a:ext uri="{FF2B5EF4-FFF2-40B4-BE49-F238E27FC236}">
                      <a16:creationId xmlns:a16="http://schemas.microsoft.com/office/drawing/2014/main" id="{174F4A25-7A8F-4CA3-A664-254C0F10638E}"/>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5" name="işḷîḑe">
                  <a:extLst>
                    <a:ext uri="{FF2B5EF4-FFF2-40B4-BE49-F238E27FC236}">
                      <a16:creationId xmlns:a16="http://schemas.microsoft.com/office/drawing/2014/main" id="{41F79B51-FB01-48E2-B2CF-C41B66B2F234}"/>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6" name="íśľîḑê">
                  <a:extLst>
                    <a:ext uri="{FF2B5EF4-FFF2-40B4-BE49-F238E27FC236}">
                      <a16:creationId xmlns:a16="http://schemas.microsoft.com/office/drawing/2014/main" id="{E3E0C10E-F4B3-4762-8F9D-7B6A06EDF4DF}"/>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8" name="îşlíḍe">
                <a:extLst>
                  <a:ext uri="{FF2B5EF4-FFF2-40B4-BE49-F238E27FC236}">
                    <a16:creationId xmlns:a16="http://schemas.microsoft.com/office/drawing/2014/main" id="{ABD70613-6096-41EC-8B8D-800DD72A4ADC}"/>
                  </a:ext>
                </a:extLst>
              </p:cNvPr>
              <p:cNvGrpSpPr/>
              <p:nvPr/>
            </p:nvGrpSpPr>
            <p:grpSpPr>
              <a:xfrm>
                <a:off x="1658305" y="3112822"/>
                <a:ext cx="2142449" cy="735267"/>
                <a:chOff x="1658305" y="3112822"/>
                <a:chExt cx="2142449" cy="735267"/>
              </a:xfrm>
            </p:grpSpPr>
            <p:grpSp>
              <p:nvGrpSpPr>
                <p:cNvPr id="6" name="îŝľíḍe">
                  <a:extLst>
                    <a:ext uri="{FF2B5EF4-FFF2-40B4-BE49-F238E27FC236}">
                      <a16:creationId xmlns:a16="http://schemas.microsoft.com/office/drawing/2014/main" id="{8930CAB5-8483-4337-9A7A-AF126B78CB83}"/>
                    </a:ext>
                  </a:extLst>
                </p:cNvPr>
                <p:cNvGrpSpPr/>
                <p:nvPr/>
              </p:nvGrpSpPr>
              <p:grpSpPr>
                <a:xfrm>
                  <a:off x="1658305" y="3180638"/>
                  <a:ext cx="2142449" cy="617507"/>
                  <a:chOff x="1658305" y="3180638"/>
                  <a:chExt cx="2142449" cy="617507"/>
                </a:xfrm>
              </p:grpSpPr>
              <p:sp>
                <p:nvSpPr>
                  <p:cNvPr id="420" name="îšľïde">
                    <a:extLst>
                      <a:ext uri="{FF2B5EF4-FFF2-40B4-BE49-F238E27FC236}">
                        <a16:creationId xmlns:a16="http://schemas.microsoft.com/office/drawing/2014/main" id="{B63E4F93-58FC-4CD9-A34C-1104C0B05951}"/>
                      </a:ext>
                    </a:extLst>
                  </p:cNvPr>
                  <p:cNvSpPr/>
                  <p:nvPr/>
                </p:nvSpPr>
                <p:spPr>
                  <a:xfrm>
                    <a:off x="1658305"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ïṣḻîḍè">
                    <a:extLst>
                      <a:ext uri="{FF2B5EF4-FFF2-40B4-BE49-F238E27FC236}">
                        <a16:creationId xmlns:a16="http://schemas.microsoft.com/office/drawing/2014/main" id="{428E477C-F4CA-49FF-BCAA-14A401D6124F}"/>
                      </a:ext>
                    </a:extLst>
                  </p:cNvPr>
                  <p:cNvGrpSpPr/>
                  <p:nvPr/>
                </p:nvGrpSpPr>
                <p:grpSpPr>
                  <a:xfrm>
                    <a:off x="3277302" y="3211004"/>
                    <a:ext cx="508588" cy="587141"/>
                    <a:chOff x="1703214" y="3185928"/>
                    <a:chExt cx="582258" cy="521425"/>
                  </a:xfrm>
                </p:grpSpPr>
                <p:sp>
                  <p:nvSpPr>
                    <p:cNvPr id="145" name="iŝľiďé">
                      <a:extLst>
                        <a:ext uri="{FF2B5EF4-FFF2-40B4-BE49-F238E27FC236}">
                          <a16:creationId xmlns:a16="http://schemas.microsoft.com/office/drawing/2014/main" id="{249614F1-31F8-42D0-BCAF-3758E46C4D47}"/>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íš1ïďè">
                      <a:extLst>
                        <a:ext uri="{FF2B5EF4-FFF2-40B4-BE49-F238E27FC236}">
                          <a16:creationId xmlns:a16="http://schemas.microsoft.com/office/drawing/2014/main" id="{184CA460-5482-4CA9-949D-41F2E9F5C978}"/>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îşľïḓê">
                      <a:extLst>
                        <a:ext uri="{FF2B5EF4-FFF2-40B4-BE49-F238E27FC236}">
                          <a16:creationId xmlns:a16="http://schemas.microsoft.com/office/drawing/2014/main" id="{8F9D1724-52B7-4FFD-845E-8DBA04B24E52}"/>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5" name="íŝļïďé">
                    <a:extLst>
                      <a:ext uri="{FF2B5EF4-FFF2-40B4-BE49-F238E27FC236}">
                        <a16:creationId xmlns:a16="http://schemas.microsoft.com/office/drawing/2014/main" id="{6FCD523C-D437-4D55-B9CC-5D9A81B8C342}"/>
                      </a:ext>
                    </a:extLst>
                  </p:cNvPr>
                  <p:cNvGrpSpPr/>
                  <p:nvPr/>
                </p:nvGrpSpPr>
                <p:grpSpPr>
                  <a:xfrm>
                    <a:off x="1658305" y="3211004"/>
                    <a:ext cx="508588" cy="587141"/>
                    <a:chOff x="1703214" y="3185928"/>
                    <a:chExt cx="582258" cy="521425"/>
                  </a:xfrm>
                </p:grpSpPr>
                <p:sp>
                  <p:nvSpPr>
                    <p:cNvPr id="116" name="îṥ1íďê">
                      <a:extLst>
                        <a:ext uri="{FF2B5EF4-FFF2-40B4-BE49-F238E27FC236}">
                          <a16:creationId xmlns:a16="http://schemas.microsoft.com/office/drawing/2014/main" id="{B5D3C64A-AEE1-4FD6-9C15-31AA498B0F1B}"/>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işļîḋé">
                      <a:extLst>
                        <a:ext uri="{FF2B5EF4-FFF2-40B4-BE49-F238E27FC236}">
                          <a16:creationId xmlns:a16="http://schemas.microsoft.com/office/drawing/2014/main" id="{B2E1FCBE-42A4-437B-8553-EAB3B53856F9}"/>
                        </a:ext>
                      </a:extLst>
                    </p:cNvPr>
                    <p:cNvSpPr/>
                    <p:nvPr/>
                  </p:nvSpPr>
                  <p:spPr>
                    <a:xfrm>
                      <a:off x="1755000"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ïṡḷîdé">
                      <a:extLst>
                        <a:ext uri="{FF2B5EF4-FFF2-40B4-BE49-F238E27FC236}">
                          <a16:creationId xmlns:a16="http://schemas.microsoft.com/office/drawing/2014/main" id="{7474610A-07F9-4CF1-BC40-89C9BB9BB0CD}"/>
                        </a:ext>
                      </a:extLst>
                    </p:cNvPr>
                    <p:cNvSpPr/>
                    <p:nvPr/>
                  </p:nvSpPr>
                  <p:spPr>
                    <a:xfrm>
                      <a:off x="1755000"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5" name="ïšḻide">
                  <a:extLst>
                    <a:ext uri="{FF2B5EF4-FFF2-40B4-BE49-F238E27FC236}">
                      <a16:creationId xmlns:a16="http://schemas.microsoft.com/office/drawing/2014/main" id="{D547E991-E245-4756-ABC3-162D239AE546}"/>
                    </a:ext>
                  </a:extLst>
                </p:cNvPr>
                <p:cNvGrpSpPr/>
                <p:nvPr/>
              </p:nvGrpSpPr>
              <p:grpSpPr>
                <a:xfrm>
                  <a:off x="2346134" y="3112822"/>
                  <a:ext cx="735363" cy="735267"/>
                  <a:chOff x="2347940" y="3126117"/>
                  <a:chExt cx="483318" cy="483256"/>
                </a:xfrm>
              </p:grpSpPr>
              <p:grpSp>
                <p:nvGrpSpPr>
                  <p:cNvPr id="148" name="ïšḷïḍé"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792ECA9-35B8-4DAA-8E32-FF776BEFAA8C}"/>
                      </a:ext>
                    </a:extLst>
                  </p:cNvPr>
                  <p:cNvGrpSpPr/>
                  <p:nvPr/>
                </p:nvGrpSpPr>
                <p:grpSpPr>
                  <a:xfrm>
                    <a:off x="2390718" y="3167761"/>
                    <a:ext cx="439014" cy="405868"/>
                    <a:chOff x="3614738" y="1136650"/>
                    <a:chExt cx="4983163" cy="4606926"/>
                  </a:xfrm>
                </p:grpSpPr>
                <p:sp>
                  <p:nvSpPr>
                    <p:cNvPr id="172" name="ï$ḷîḑè">
                      <a:extLst>
                        <a:ext uri="{FF2B5EF4-FFF2-40B4-BE49-F238E27FC236}">
                          <a16:creationId xmlns:a16="http://schemas.microsoft.com/office/drawing/2014/main" id="{7300A892-52D6-4FC8-97C8-F014231C6371}"/>
                        </a:ext>
                      </a:extLst>
                    </p:cNvPr>
                    <p:cNvSpPr/>
                    <p:nvPr/>
                  </p:nvSpPr>
                  <p:spPr bwMode="auto">
                    <a:xfrm>
                      <a:off x="3614738" y="2106613"/>
                      <a:ext cx="749300" cy="3636963"/>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3" name="î$1iďê">
                      <a:extLst>
                        <a:ext uri="{FF2B5EF4-FFF2-40B4-BE49-F238E27FC236}">
                          <a16:creationId xmlns:a16="http://schemas.microsoft.com/office/drawing/2014/main" id="{E651A605-77AA-4A19-882D-2205DD97AE5C}"/>
                        </a:ext>
                      </a:extLst>
                    </p:cNvPr>
                    <p:cNvSpPr/>
                    <p:nvPr/>
                  </p:nvSpPr>
                  <p:spPr bwMode="auto">
                    <a:xfrm>
                      <a:off x="3614738" y="2106613"/>
                      <a:ext cx="749300" cy="1123950"/>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5" name="ïşļîdè">
                      <a:extLst>
                        <a:ext uri="{FF2B5EF4-FFF2-40B4-BE49-F238E27FC236}">
                          <a16:creationId xmlns:a16="http://schemas.microsoft.com/office/drawing/2014/main" id="{93BCA23C-0BFA-4276-A259-9BC068380DFF}"/>
                        </a:ext>
                      </a:extLst>
                    </p:cNvPr>
                    <p:cNvSpPr/>
                    <p:nvPr/>
                  </p:nvSpPr>
                  <p:spPr bwMode="auto">
                    <a:xfrm>
                      <a:off x="4651376" y="2459038"/>
                      <a:ext cx="771525" cy="3284538"/>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7" name="iṣḷïďe">
                      <a:extLst>
                        <a:ext uri="{FF2B5EF4-FFF2-40B4-BE49-F238E27FC236}">
                          <a16:creationId xmlns:a16="http://schemas.microsoft.com/office/drawing/2014/main" id="{10B7CF8B-66AA-467E-8697-5CD2EDB1B7A3}"/>
                        </a:ext>
                      </a:extLst>
                    </p:cNvPr>
                    <p:cNvSpPr/>
                    <p:nvPr/>
                  </p:nvSpPr>
                  <p:spPr bwMode="auto">
                    <a:xfrm>
                      <a:off x="4651376" y="2459038"/>
                      <a:ext cx="771525" cy="5730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8" name="îṣľïḍê">
                      <a:extLst>
                        <a:ext uri="{FF2B5EF4-FFF2-40B4-BE49-F238E27FC236}">
                          <a16:creationId xmlns:a16="http://schemas.microsoft.com/office/drawing/2014/main" id="{FE9EF3D1-92DD-492C-98B9-A091F0878257}"/>
                        </a:ext>
                      </a:extLst>
                    </p:cNvPr>
                    <p:cNvSpPr/>
                    <p:nvPr/>
                  </p:nvSpPr>
                  <p:spPr bwMode="auto">
                    <a:xfrm>
                      <a:off x="5708651" y="2833688"/>
                      <a:ext cx="750888" cy="2909888"/>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9" name="isļïḓe">
                      <a:extLst>
                        <a:ext uri="{FF2B5EF4-FFF2-40B4-BE49-F238E27FC236}">
                          <a16:creationId xmlns:a16="http://schemas.microsoft.com/office/drawing/2014/main" id="{A9986595-E9BD-4DFA-8305-0106C2BBC0C4}"/>
                        </a:ext>
                      </a:extLst>
                    </p:cNvPr>
                    <p:cNvSpPr/>
                    <p:nvPr/>
                  </p:nvSpPr>
                  <p:spPr bwMode="auto">
                    <a:xfrm>
                      <a:off x="5708651" y="2833688"/>
                      <a:ext cx="750888" cy="6619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0" name="ïsḻidê">
                      <a:extLst>
                        <a:ext uri="{FF2B5EF4-FFF2-40B4-BE49-F238E27FC236}">
                          <a16:creationId xmlns:a16="http://schemas.microsoft.com/office/drawing/2014/main" id="{FDBF8C09-95F1-4988-94D3-41A044816D66}"/>
                        </a:ext>
                      </a:extLst>
                    </p:cNvPr>
                    <p:cNvSpPr/>
                    <p:nvPr/>
                  </p:nvSpPr>
                  <p:spPr bwMode="auto">
                    <a:xfrm>
                      <a:off x="6745288" y="3605213"/>
                      <a:ext cx="750888" cy="2138363"/>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1" name="îŝ1ïḋe">
                      <a:extLst>
                        <a:ext uri="{FF2B5EF4-FFF2-40B4-BE49-F238E27FC236}">
                          <a16:creationId xmlns:a16="http://schemas.microsoft.com/office/drawing/2014/main" id="{583D8013-84F0-4EA1-A878-6EB6329FEE7B}"/>
                        </a:ext>
                      </a:extLst>
                    </p:cNvPr>
                    <p:cNvSpPr/>
                    <p:nvPr/>
                  </p:nvSpPr>
                  <p:spPr bwMode="auto">
                    <a:xfrm>
                      <a:off x="6745288" y="3605213"/>
                      <a:ext cx="750888" cy="396875"/>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0" name="îsḷíḓê">
                      <a:extLst>
                        <a:ext uri="{FF2B5EF4-FFF2-40B4-BE49-F238E27FC236}">
                          <a16:creationId xmlns:a16="http://schemas.microsoft.com/office/drawing/2014/main" id="{C2A01DFE-AD94-4D0E-B924-F5607FAAB597}"/>
                        </a:ext>
                      </a:extLst>
                    </p:cNvPr>
                    <p:cNvSpPr/>
                    <p:nvPr/>
                  </p:nvSpPr>
                  <p:spPr bwMode="auto">
                    <a:xfrm>
                      <a:off x="7781926" y="4464050"/>
                      <a:ext cx="771525" cy="1279525"/>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1" name="işlîdê">
                      <a:extLst>
                        <a:ext uri="{FF2B5EF4-FFF2-40B4-BE49-F238E27FC236}">
                          <a16:creationId xmlns:a16="http://schemas.microsoft.com/office/drawing/2014/main" id="{95266D5E-A9C5-4F7B-837F-B42E08BB70DE}"/>
                        </a:ext>
                      </a:extLst>
                    </p:cNvPr>
                    <p:cNvSpPr/>
                    <p:nvPr/>
                  </p:nvSpPr>
                  <p:spPr bwMode="auto">
                    <a:xfrm>
                      <a:off x="7781926" y="4464050"/>
                      <a:ext cx="771525" cy="3317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2" name="iŝḷidé">
                      <a:extLst>
                        <a:ext uri="{FF2B5EF4-FFF2-40B4-BE49-F238E27FC236}">
                          <a16:creationId xmlns:a16="http://schemas.microsoft.com/office/drawing/2014/main" id="{67766430-F557-47F5-892F-15130FBD695A}"/>
                        </a:ext>
                      </a:extLst>
                    </p:cNvPr>
                    <p:cNvSpPr/>
                    <p:nvPr/>
                  </p:nvSpPr>
                  <p:spPr bwMode="auto">
                    <a:xfrm>
                      <a:off x="3657601" y="1136650"/>
                      <a:ext cx="4940300" cy="2865438"/>
                    </a:xfrm>
                    <a:custGeom>
                      <a:avLst/>
                      <a:gdLst>
                        <a:gd name="T0" fmla="*/ 3112 w 3112"/>
                        <a:gd name="T1" fmla="*/ 1305 h 1805"/>
                        <a:gd name="T2" fmla="*/ 3112 w 3112"/>
                        <a:gd name="T3" fmla="*/ 1805 h 1805"/>
                        <a:gd name="T4" fmla="*/ 2612 w 3112"/>
                        <a:gd name="T5" fmla="*/ 1624 h 1805"/>
                        <a:gd name="T6" fmla="*/ 2765 w 3112"/>
                        <a:gd name="T7" fmla="*/ 1527 h 1805"/>
                        <a:gd name="T8" fmla="*/ 2515 w 3112"/>
                        <a:gd name="T9" fmla="*/ 1166 h 1805"/>
                        <a:gd name="T10" fmla="*/ 2195 w 3112"/>
                        <a:gd name="T11" fmla="*/ 1222 h 1805"/>
                        <a:gd name="T12" fmla="*/ 1890 w 3112"/>
                        <a:gd name="T13" fmla="*/ 764 h 1805"/>
                        <a:gd name="T14" fmla="*/ 1570 w 3112"/>
                        <a:gd name="T15" fmla="*/ 875 h 1805"/>
                        <a:gd name="T16" fmla="*/ 1084 w 3112"/>
                        <a:gd name="T17" fmla="*/ 417 h 1805"/>
                        <a:gd name="T18" fmla="*/ 848 w 3112"/>
                        <a:gd name="T19" fmla="*/ 556 h 1805"/>
                        <a:gd name="T20" fmla="*/ 0 w 3112"/>
                        <a:gd name="T21" fmla="*/ 236 h 1805"/>
                        <a:gd name="T22" fmla="*/ 84 w 3112"/>
                        <a:gd name="T23" fmla="*/ 0 h 1805"/>
                        <a:gd name="T24" fmla="*/ 820 w 3112"/>
                        <a:gd name="T25" fmla="*/ 278 h 1805"/>
                        <a:gd name="T26" fmla="*/ 1112 w 3112"/>
                        <a:gd name="T27" fmla="*/ 111 h 1805"/>
                        <a:gd name="T28" fmla="*/ 1626 w 3112"/>
                        <a:gd name="T29" fmla="*/ 583 h 1805"/>
                        <a:gd name="T30" fmla="*/ 1987 w 3112"/>
                        <a:gd name="T31" fmla="*/ 458 h 1805"/>
                        <a:gd name="T32" fmla="*/ 2320 w 3112"/>
                        <a:gd name="T33" fmla="*/ 944 h 1805"/>
                        <a:gd name="T34" fmla="*/ 2626 w 3112"/>
                        <a:gd name="T35" fmla="*/ 875 h 1805"/>
                        <a:gd name="T36" fmla="*/ 2973 w 3112"/>
                        <a:gd name="T37" fmla="*/ 1388 h 1805"/>
                        <a:gd name="T38" fmla="*/ 3112 w 3112"/>
                        <a:gd name="T39" fmla="*/ 1305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2" h="1805">
                          <a:moveTo>
                            <a:pt x="3112" y="1305"/>
                          </a:moveTo>
                          <a:lnTo>
                            <a:pt x="3112" y="1805"/>
                          </a:lnTo>
                          <a:lnTo>
                            <a:pt x="2612" y="1624"/>
                          </a:lnTo>
                          <a:lnTo>
                            <a:pt x="2765" y="1527"/>
                          </a:lnTo>
                          <a:lnTo>
                            <a:pt x="2515" y="1166"/>
                          </a:lnTo>
                          <a:lnTo>
                            <a:pt x="2195" y="1222"/>
                          </a:lnTo>
                          <a:lnTo>
                            <a:pt x="1890" y="764"/>
                          </a:lnTo>
                          <a:lnTo>
                            <a:pt x="1570" y="875"/>
                          </a:lnTo>
                          <a:lnTo>
                            <a:pt x="1084" y="417"/>
                          </a:lnTo>
                          <a:lnTo>
                            <a:pt x="848" y="556"/>
                          </a:lnTo>
                          <a:lnTo>
                            <a:pt x="0" y="236"/>
                          </a:lnTo>
                          <a:lnTo>
                            <a:pt x="84" y="0"/>
                          </a:lnTo>
                          <a:lnTo>
                            <a:pt x="820" y="278"/>
                          </a:lnTo>
                          <a:lnTo>
                            <a:pt x="1112" y="111"/>
                          </a:lnTo>
                          <a:lnTo>
                            <a:pt x="1626" y="583"/>
                          </a:lnTo>
                          <a:lnTo>
                            <a:pt x="1987" y="458"/>
                          </a:lnTo>
                          <a:lnTo>
                            <a:pt x="2320" y="944"/>
                          </a:lnTo>
                          <a:lnTo>
                            <a:pt x="2626" y="875"/>
                          </a:lnTo>
                          <a:lnTo>
                            <a:pt x="2973" y="1388"/>
                          </a:lnTo>
                          <a:lnTo>
                            <a:pt x="3112" y="1305"/>
                          </a:lnTo>
                          <a:close/>
                        </a:path>
                      </a:pathLst>
                    </a:custGeom>
                    <a:solidFill>
                      <a:srgbClr val="FD5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59" name="íş1îḓê">
                    <a:extLst>
                      <a:ext uri="{FF2B5EF4-FFF2-40B4-BE49-F238E27FC236}">
                        <a16:creationId xmlns:a16="http://schemas.microsoft.com/office/drawing/2014/main" id="{6DC6394F-8C5C-496E-9A89-D0217FF2C63E}"/>
                      </a:ext>
                    </a:extLst>
                  </p:cNvPr>
                  <p:cNvGrpSpPr/>
                  <p:nvPr/>
                </p:nvGrpSpPr>
                <p:grpSpPr>
                  <a:xfrm>
                    <a:off x="2347940" y="3126117"/>
                    <a:ext cx="483318" cy="483256"/>
                    <a:chOff x="4992153" y="5058387"/>
                    <a:chExt cx="183315" cy="183292"/>
                  </a:xfrm>
                </p:grpSpPr>
                <p:sp>
                  <p:nvSpPr>
                    <p:cNvPr id="161" name="îşľïḍe">
                      <a:extLst>
                        <a:ext uri="{FF2B5EF4-FFF2-40B4-BE49-F238E27FC236}">
                          <a16:creationId xmlns:a16="http://schemas.microsoft.com/office/drawing/2014/main" id="{399AFA40-3447-4964-9CEE-0EC831C34235}"/>
                        </a:ext>
                      </a:extLst>
                    </p:cNvPr>
                    <p:cNvSpPr/>
                    <p:nvPr/>
                  </p:nvSpPr>
                  <p:spPr>
                    <a:xfrm>
                      <a:off x="5001989" y="5068223"/>
                      <a:ext cx="164175" cy="1641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2" name="iŝliḍè">
                      <a:extLst>
                        <a:ext uri="{FF2B5EF4-FFF2-40B4-BE49-F238E27FC236}">
                          <a16:creationId xmlns:a16="http://schemas.microsoft.com/office/drawing/2014/main" id="{90FDF72F-9763-42E5-A6EE-AB9C8BCED68D}"/>
                        </a:ext>
                      </a:extLst>
                    </p:cNvPr>
                    <p:cNvSpPr/>
                    <p:nvPr/>
                  </p:nvSpPr>
                  <p:spPr>
                    <a:xfrm flipH="1">
                      <a:off x="4992153"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iŝľïḓê">
                      <a:extLst>
                        <a:ext uri="{FF2B5EF4-FFF2-40B4-BE49-F238E27FC236}">
                          <a16:creationId xmlns:a16="http://schemas.microsoft.com/office/drawing/2014/main" id="{AD2C9A9D-37D3-408E-B9CD-1BB04F798DF5}"/>
                        </a:ext>
                      </a:extLst>
                    </p:cNvPr>
                    <p:cNvSpPr/>
                    <p:nvPr/>
                  </p:nvSpPr>
                  <p:spPr>
                    <a:xfrm flipH="1">
                      <a:off x="5073974"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ïs1ïḋè">
                      <a:extLst>
                        <a:ext uri="{FF2B5EF4-FFF2-40B4-BE49-F238E27FC236}">
                          <a16:creationId xmlns:a16="http://schemas.microsoft.com/office/drawing/2014/main" id="{1D0EE2BC-DF49-481F-929D-8C9BA398BBA2}"/>
                        </a:ext>
                      </a:extLst>
                    </p:cNvPr>
                    <p:cNvSpPr/>
                    <p:nvPr/>
                  </p:nvSpPr>
                  <p:spPr>
                    <a:xfrm flipH="1">
                      <a:off x="5155795"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iṩḷíḑè">
                      <a:extLst>
                        <a:ext uri="{FF2B5EF4-FFF2-40B4-BE49-F238E27FC236}">
                          <a16:creationId xmlns:a16="http://schemas.microsoft.com/office/drawing/2014/main" id="{58EC95FA-8C88-47BC-BD51-4CC7EB60C8BC}"/>
                        </a:ext>
                      </a:extLst>
                    </p:cNvPr>
                    <p:cNvSpPr/>
                    <p:nvPr/>
                  </p:nvSpPr>
                  <p:spPr>
                    <a:xfrm flipH="1">
                      <a:off x="4992153"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isľïďé">
                      <a:extLst>
                        <a:ext uri="{FF2B5EF4-FFF2-40B4-BE49-F238E27FC236}">
                          <a16:creationId xmlns:a16="http://schemas.microsoft.com/office/drawing/2014/main" id="{10C3AA87-0B53-4E76-AA2E-5646E50538E7}"/>
                        </a:ext>
                      </a:extLst>
                    </p:cNvPr>
                    <p:cNvSpPr/>
                    <p:nvPr/>
                  </p:nvSpPr>
                  <p:spPr>
                    <a:xfrm flipH="1">
                      <a:off x="5073974"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í$ľiḓè">
                      <a:extLst>
                        <a:ext uri="{FF2B5EF4-FFF2-40B4-BE49-F238E27FC236}">
                          <a16:creationId xmlns:a16="http://schemas.microsoft.com/office/drawing/2014/main" id="{67A30F83-F3C9-43E9-B4A9-E6072FAA88B4}"/>
                        </a:ext>
                      </a:extLst>
                    </p:cNvPr>
                    <p:cNvSpPr/>
                    <p:nvPr/>
                  </p:nvSpPr>
                  <p:spPr>
                    <a:xfrm flipH="1">
                      <a:off x="5155795"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îṧľíďè">
                      <a:extLst>
                        <a:ext uri="{FF2B5EF4-FFF2-40B4-BE49-F238E27FC236}">
                          <a16:creationId xmlns:a16="http://schemas.microsoft.com/office/drawing/2014/main" id="{6458C571-B498-46DB-894D-6847927717A2}"/>
                        </a:ext>
                      </a:extLst>
                    </p:cNvPr>
                    <p:cNvSpPr/>
                    <p:nvPr/>
                  </p:nvSpPr>
                  <p:spPr>
                    <a:xfrm flipH="1">
                      <a:off x="4992153" y="5136664"/>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íṣliḓé">
                      <a:extLst>
                        <a:ext uri="{FF2B5EF4-FFF2-40B4-BE49-F238E27FC236}">
                          <a16:creationId xmlns:a16="http://schemas.microsoft.com/office/drawing/2014/main" id="{6E4B5F08-2340-4ECD-8339-403C4F7CEE43}"/>
                        </a:ext>
                      </a:extLst>
                    </p:cNvPr>
                    <p:cNvSpPr/>
                    <p:nvPr/>
                  </p:nvSpPr>
                  <p:spPr>
                    <a:xfrm flipH="1">
                      <a:off x="5155790" y="5136664"/>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sp>
        <p:nvSpPr>
          <p:cNvPr id="2" name="ïṣḷiḓê">
            <a:extLst>
              <a:ext uri="{FF2B5EF4-FFF2-40B4-BE49-F238E27FC236}">
                <a16:creationId xmlns:a16="http://schemas.microsoft.com/office/drawing/2014/main" id="{4B1FB9A7-85C6-45C8-A73A-210A68B9C2B7}"/>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a:t>
            </a:r>
            <a:r>
              <a:rPr lang="en-US" altLang="zh-CN" sz="800">
                <a:solidFill>
                  <a:schemeClr val="bg1"/>
                </a:solidFill>
              </a:rPr>
              <a:t>is an</a:t>
            </a:r>
            <a:r>
              <a:rPr lang="en-US" altLang="zh-CN" sz="100">
                <a:solidFill>
                  <a:schemeClr val="bg1"/>
                </a:solidFill>
              </a:rPr>
              <a:t> </a:t>
            </a:r>
            <a:r>
              <a:rPr lang="en-US" altLang="zh-CN" sz="800">
                <a:solidFill>
                  <a:schemeClr val="bg1"/>
                </a:solidFill>
              </a:rPr>
              <a:t> </a:t>
            </a:r>
            <a:r>
              <a:rPr lang="en-US" altLang="zh-CN" sz="800" dirty="0">
                <a:solidFill>
                  <a:schemeClr val="bg1"/>
                </a:solidFill>
              </a:rPr>
              <a:t>instruction. Please delete this slide before using it for presentation.</a:t>
            </a:r>
          </a:p>
        </p:txBody>
      </p:sp>
    </p:spTree>
    <p:custDataLst>
      <p:tags r:id="rId1"/>
    </p:custDataLst>
    <p:extLst>
      <p:ext uri="{BB962C8B-B14F-4D97-AF65-F5344CB8AC3E}">
        <p14:creationId xmlns:p14="http://schemas.microsoft.com/office/powerpoint/2010/main" val="396285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íṧliḋe"/>
        <p:cNvGrpSpPr/>
        <p:nvPr/>
      </p:nvGrpSpPr>
      <p:grpSpPr>
        <a:xfrm>
          <a:off x="0" y="0"/>
          <a:ext cx="0" cy="0"/>
          <a:chOff x="0" y="0"/>
          <a:chExt cx="0" cy="0"/>
        </a:xfrm>
      </p:grpSpPr>
      <p:grpSp>
        <p:nvGrpSpPr>
          <p:cNvPr id="47" name="ïśḻîḍé">
            <a:extLst>
              <a:ext uri="{FF2B5EF4-FFF2-40B4-BE49-F238E27FC236}">
                <a16:creationId xmlns:a16="http://schemas.microsoft.com/office/drawing/2014/main" id="{C3B8E65B-8D23-4A0C-BA0F-4099D6663359}"/>
              </a:ext>
            </a:extLst>
          </p:cNvPr>
          <p:cNvGrpSpPr/>
          <p:nvPr/>
        </p:nvGrpSpPr>
        <p:grpSpPr>
          <a:xfrm>
            <a:off x="5252647" y="0"/>
            <a:ext cx="6939359" cy="6858000"/>
            <a:chOff x="5252643" y="0"/>
            <a:chExt cx="6939358" cy="6858000"/>
          </a:xfrm>
          <a:solidFill>
            <a:srgbClr val="F7F7F7"/>
          </a:solidFill>
        </p:grpSpPr>
        <p:sp>
          <p:nvSpPr>
            <p:cNvPr id="48" name="íŝľîḋè">
              <a:extLst>
                <a:ext uri="{FF2B5EF4-FFF2-40B4-BE49-F238E27FC236}">
                  <a16:creationId xmlns:a16="http://schemas.microsoft.com/office/drawing/2014/main" id="{318E7F1B-E2A0-4D9A-826C-3801FAA34DB1}"/>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grpFill/>
            <a:ln w="14015" cap="flat">
              <a:noFill/>
              <a:prstDash val="solid"/>
              <a:miter/>
            </a:ln>
          </p:spPr>
          <p:txBody>
            <a:bodyPr rtlCol="0" anchor="ctr"/>
            <a:lstStyle/>
            <a:p>
              <a:pPr lvl="0"/>
              <a:endParaRPr lang="zh-CN" altLang="en-US"/>
            </a:p>
          </p:txBody>
        </p:sp>
        <p:sp>
          <p:nvSpPr>
            <p:cNvPr id="49" name="iṧļíďê">
              <a:extLst>
                <a:ext uri="{FF2B5EF4-FFF2-40B4-BE49-F238E27FC236}">
                  <a16:creationId xmlns:a16="http://schemas.microsoft.com/office/drawing/2014/main" id="{5BB64C10-DD97-4DF8-B000-003D623AC820}"/>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grpFill/>
            <a:ln w="11088" cap="flat">
              <a:noFill/>
              <a:prstDash val="solid"/>
              <a:miter/>
            </a:ln>
          </p:spPr>
          <p:txBody>
            <a:bodyPr rtlCol="0" anchor="ctr"/>
            <a:lstStyle/>
            <a:p>
              <a:pPr lvl="0"/>
              <a:endParaRPr lang="zh-CN" altLang="en-US"/>
            </a:p>
          </p:txBody>
        </p:sp>
        <p:sp>
          <p:nvSpPr>
            <p:cNvPr id="50" name="iṧľïďe">
              <a:extLst>
                <a:ext uri="{FF2B5EF4-FFF2-40B4-BE49-F238E27FC236}">
                  <a16:creationId xmlns:a16="http://schemas.microsoft.com/office/drawing/2014/main" id="{9968D30F-EFE9-42F5-898F-60E1C5FABD5E}"/>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grpFill/>
            <a:ln w="14015" cap="flat">
              <a:noFill/>
              <a:prstDash val="solid"/>
              <a:miter/>
            </a:ln>
          </p:spPr>
          <p:txBody>
            <a:bodyPr rtlCol="0" anchor="ctr"/>
            <a:lstStyle/>
            <a:p>
              <a:pPr lvl="0"/>
              <a:endParaRPr lang="zh-CN" altLang="en-US"/>
            </a:p>
          </p:txBody>
        </p:sp>
      </p:grpSp>
      <p:grpSp>
        <p:nvGrpSpPr>
          <p:cNvPr id="6" name="ïśļíḑê">
            <a:extLst>
              <a:ext uri="{FF2B5EF4-FFF2-40B4-BE49-F238E27FC236}">
                <a16:creationId xmlns:a16="http://schemas.microsoft.com/office/drawing/2014/main" id="{FCBBF52A-9743-4508-AB77-11B57E837547}"/>
              </a:ext>
            </a:extLst>
          </p:cNvPr>
          <p:cNvGrpSpPr/>
          <p:nvPr/>
        </p:nvGrpSpPr>
        <p:grpSpPr>
          <a:xfrm>
            <a:off x="660400" y="2340017"/>
            <a:ext cx="2890521" cy="1850256"/>
            <a:chOff x="3422179" y="1150240"/>
            <a:chExt cx="2890521" cy="1850257"/>
          </a:xfrm>
        </p:grpSpPr>
        <p:sp>
          <p:nvSpPr>
            <p:cNvPr id="7" name="iṣļiḍé">
              <a:extLst>
                <a:ext uri="{FF2B5EF4-FFF2-40B4-BE49-F238E27FC236}">
                  <a16:creationId xmlns:a16="http://schemas.microsoft.com/office/drawing/2014/main" id="{63B72852-A360-4EF8-A2F9-3A064EA5CCA7}"/>
                </a:ext>
              </a:extLst>
            </p:cNvPr>
            <p:cNvSpPr/>
            <p:nvPr/>
          </p:nvSpPr>
          <p:spPr>
            <a:xfrm>
              <a:off x="3422179" y="2665341"/>
              <a:ext cx="2890520" cy="335156"/>
            </a:xfrm>
            <a:prstGeom prst="rect">
              <a:avLst/>
            </a:prstGeom>
            <a:noFill/>
            <a:ln>
              <a:noFill/>
            </a:ln>
          </p:spPr>
          <p:txBody>
            <a:bodyPr wrap="square" anchor="ctr">
              <a:spAutoFit/>
            </a:bodyPr>
            <a:lstStyle/>
            <a:p>
              <a:pPr defTabSz="914332">
                <a:lnSpc>
                  <a:spcPct val="150000"/>
                </a:lnSpc>
                <a:defRPr/>
              </a:pPr>
              <a:r>
                <a:rPr lang="en-US" altLang="zh-CN" sz="1200">
                  <a:solidFill>
                    <a:srgbClr val="F73434"/>
                  </a:solidFill>
                  <a:latin typeface="Arial" panose="020B0604020202020204" pitchFamily="34" charset="0"/>
                  <a:ea typeface="微软雅黑" panose="020B0503020204020204" pitchFamily="34" charset="-122"/>
                  <a:sym typeface="Arial" panose="020B0604020202020204" pitchFamily="34" charset="0"/>
                  <a:hlinkClick r:id="rId4">
                    <a:extLst>
                      <a:ext uri="{A12FA001-AC4F-418D-AE19-62706E023703}">
                        <ahyp:hlinkClr xmlns:ahyp="http://schemas.microsoft.com/office/drawing/2018/hyperlinkcolor" val="tx"/>
                      </a:ext>
                    </a:extLst>
                  </a:hlinkClick>
                </a:rPr>
                <a:t>www.</a:t>
              </a:r>
              <a:r>
                <a:rPr lang="en-US" altLang="zh-CN" sz="100">
                  <a:solidFill>
                    <a:srgbClr val="F73434"/>
                  </a:solidFill>
                  <a:latin typeface="Arial" panose="020B0604020202020204" pitchFamily="34" charset="0"/>
                  <a:ea typeface="微软雅黑" panose="020B0503020204020204" pitchFamily="34" charset="-122"/>
                  <a:sym typeface="Arial" panose="020B0604020202020204" pitchFamily="34" charset="0"/>
                  <a:hlinkClick r:id="rId4">
                    <a:extLst>
                      <a:ext uri="{A12FA001-AC4F-418D-AE19-62706E023703}">
                        <ahyp:hlinkClr xmlns:ahyp="http://schemas.microsoft.com/office/drawing/2018/hyperlinkcolor" val="tx"/>
                      </a:ext>
                    </a:extLst>
                  </a:hlinkClick>
                </a:rPr>
                <a:t> </a:t>
              </a:r>
              <a:r>
                <a:rPr lang="en-US" altLang="zh-CN" sz="1200">
                  <a:solidFill>
                    <a:srgbClr val="F73434"/>
                  </a:solidFill>
                  <a:latin typeface="Arial" panose="020B0604020202020204" pitchFamily="34" charset="0"/>
                  <a:ea typeface="微软雅黑" panose="020B0503020204020204" pitchFamily="34" charset="-122"/>
                  <a:sym typeface="Arial" panose="020B0604020202020204" pitchFamily="34" charset="0"/>
                  <a:hlinkClick r:id="rId4">
                    <a:extLst>
                      <a:ext uri="{A12FA001-AC4F-418D-AE19-62706E023703}">
                        <ahyp:hlinkClr xmlns:ahyp="http://schemas.microsoft.com/office/drawing/2018/hyperlinkcolor" val="tx"/>
                      </a:ext>
                    </a:extLst>
                  </a:hlinkClick>
                </a:rPr>
                <a:t>islide</a:t>
              </a:r>
              <a:r>
                <a:rPr lang="en-US" altLang="zh-CN" sz="1200" dirty="0">
                  <a:solidFill>
                    <a:srgbClr val="F73434"/>
                  </a:solidFill>
                  <a:latin typeface="Arial" panose="020B0604020202020204" pitchFamily="34" charset="0"/>
                  <a:ea typeface="微软雅黑" panose="020B0503020204020204" pitchFamily="34" charset="-122"/>
                  <a:sym typeface="Arial" panose="020B0604020202020204" pitchFamily="34" charset="0"/>
                  <a:hlinkClick r:id="rId4">
                    <a:extLst>
                      <a:ext uri="{A12FA001-AC4F-418D-AE19-62706E023703}">
                        <ahyp:hlinkClr xmlns:ahyp="http://schemas.microsoft.com/office/drawing/2018/hyperlinkcolor" val="tx"/>
                      </a:ext>
                    </a:extLst>
                  </a:hlinkClick>
                </a:rPr>
                <a:t>.cc</a:t>
              </a:r>
              <a:endParaRPr lang="zh-CN" altLang="en-US" sz="1200"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íṥ1îḓe">
              <a:extLst>
                <a:ext uri="{FF2B5EF4-FFF2-40B4-BE49-F238E27FC236}">
                  <a16:creationId xmlns:a16="http://schemas.microsoft.com/office/drawing/2014/main" id="{F754BA71-8184-4828-95E4-4301AEC6A769}"/>
                </a:ext>
              </a:extLst>
            </p:cNvPr>
            <p:cNvSpPr/>
            <p:nvPr/>
          </p:nvSpPr>
          <p:spPr>
            <a:xfrm>
              <a:off x="3422180" y="1150240"/>
              <a:ext cx="2890520" cy="1224952"/>
            </a:xfrm>
            <a:prstGeom prst="rect">
              <a:avLst/>
            </a:prstGeom>
            <a:noFill/>
            <a:ln>
              <a:noFill/>
            </a:ln>
          </p:spPr>
          <p:txBody>
            <a:bodyPr wrap="square" anchor="t">
              <a:spAutoFit/>
            </a:bodyPr>
            <a:lstStyle/>
            <a:p>
              <a:pPr defTabSz="914332">
                <a:lnSpc>
                  <a:spcPct val="120000"/>
                </a:lnSpc>
                <a:defRPr/>
              </a:pP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海量原创模版 </a:t>
              </a: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一键优化功能</a:t>
              </a:r>
              <a:endPar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defTabSz="914332">
                <a:lnSpc>
                  <a:spcPct val="120000"/>
                </a:lnSpc>
                <a:defRPr/>
              </a:pP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，让 </a:t>
              </a: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设计简单起来！</a:t>
              </a:r>
              <a:endPar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endParaRPr lang="en-US" altLang="zh-CN" sz="1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One-click Optimization Features &amp; </a:t>
              </a: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Massive </a:t>
              </a:r>
              <a:r>
                <a:rPr lang="en-US" altLang="zh-CN" sz="10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Presentation Resources</a:t>
              </a:r>
              <a:r>
                <a:rPr lang="en-US" altLang="zh-CN" sz="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endParaRPr lang="en-US" altLang="zh-CN" sz="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Great Presentation Made Easy with iSlide</a:t>
              </a: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islíďê">
            <a:extLst>
              <a:ext uri="{FF2B5EF4-FFF2-40B4-BE49-F238E27FC236}">
                <a16:creationId xmlns:a16="http://schemas.microsoft.com/office/drawing/2014/main" id="{40A731D2-FA13-40C5-BFF0-59E41A667BE9}"/>
              </a:ext>
            </a:extLst>
          </p:cNvPr>
          <p:cNvGrpSpPr/>
          <p:nvPr/>
        </p:nvGrpSpPr>
        <p:grpSpPr>
          <a:xfrm>
            <a:off x="3937427" y="2352595"/>
            <a:ext cx="7581473" cy="3646763"/>
            <a:chOff x="3898800" y="2179738"/>
            <a:chExt cx="7619676" cy="3466182"/>
          </a:xfrm>
        </p:grpSpPr>
        <p:sp>
          <p:nvSpPr>
            <p:cNvPr id="20" name="ísḻíďè">
              <a:extLst>
                <a:ext uri="{FF2B5EF4-FFF2-40B4-BE49-F238E27FC236}">
                  <a16:creationId xmlns:a16="http://schemas.microsoft.com/office/drawing/2014/main" id="{5647BAD5-E81A-4998-ACB8-5A097424CA8E}"/>
                </a:ext>
              </a:extLst>
            </p:cNvPr>
            <p:cNvSpPr/>
            <p:nvPr/>
          </p:nvSpPr>
          <p:spPr>
            <a:xfrm>
              <a:off x="3898800" y="2495332"/>
              <a:ext cx="7619676" cy="3150588"/>
            </a:xfrm>
            <a:prstGeom prst="rect">
              <a:avLst/>
            </a:prstGeom>
            <a:ln w="3175">
              <a:noFill/>
            </a:ln>
          </p:spPr>
          <p:txBody>
            <a:bodyPr wrap="square">
              <a:noAutofit/>
            </a:bodyPr>
            <a:lstStyle/>
            <a:p>
              <a:pPr>
                <a:lnSpc>
                  <a:spcPct val="150000"/>
                </a:lnSpc>
              </a:pP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本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文件由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提供</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尊重知识产权并注重保护用户享有的各项权利。</a:t>
              </a:r>
              <a:endPar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郑重提醒您：</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本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文件中提供的任何信息内容的所有权、知识产权归其原始权利人或权利受让人所有，您免费</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付费获得的是信息内容的使用权，您的使用行为应当遵循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官方网站（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https://www.islide.cc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）的“版权声明”、“用户协议”、“会员协议”等条款的约束。</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1</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、您不可将信息内容的全部或部分用于出售，或以出租、出借、发布等其他任何直接获利方式供他人使用；</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2</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、您不可在接入互联网或移动互联网的任何网站、平台、应用或程序上以任何方式为他人提供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工具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平台中的资源内容下载。</a:t>
              </a:r>
              <a:endPar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sz="900"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This presentation file is supplied by iSlide.</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iSlide respects all intellectual property rights and protects all the rights its users acquired. Here iSlide solemnly reminds you:</a:t>
              </a:r>
            </a:p>
            <a:p>
              <a:pPr>
                <a:lnSpc>
                  <a:spcPct val="150000"/>
                </a:lnSpc>
              </a:pPr>
              <a:endPar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The ownership and intellectual property of any content in this PowerPoint presentation belongs to its owner or the assignee of this ownership. What you purchased or got for free is the right to use the content. The usage should be subject to the terms of “Copyright Notice”, “User License Agreement”, “Premium Agreement” and </a:t>
              </a:r>
              <a:r>
                <a:rPr lang="en-US" altLang="zh-CN" sz="900">
                  <a:solidFill>
                    <a:srgbClr val="A6A6A6"/>
                  </a:solidFill>
                  <a:latin typeface="Arial" panose="020B0604020202020204" pitchFamily="34" charset="0"/>
                  <a:ea typeface="微软雅黑" panose="020B0503020204020204" pitchFamily="34" charset="-122"/>
                  <a:sym typeface="Arial" panose="020B0604020202020204" pitchFamily="34" charset="0"/>
                </a:rPr>
                <a:t>more Agreeme</a:t>
              </a:r>
              <a:r>
                <a:rPr lang="en-US" altLang="zh-CN" sz="100">
                  <a:solidFill>
                    <a:srgbClr val="A6A6A6"/>
                  </a:solidFill>
                  <a:latin typeface="Arial" panose="020B0604020202020204" pitchFamily="34" charset="0"/>
                  <a:ea typeface="微软雅黑" panose="020B0503020204020204" pitchFamily="34" charset="-122"/>
                  <a:sym typeface="Arial" panose="020B0604020202020204" pitchFamily="34" charset="0"/>
                </a:rPr>
                <a:t> </a:t>
              </a:r>
              <a:r>
                <a:rPr lang="en-US" altLang="zh-CN" sz="900">
                  <a:solidFill>
                    <a:srgbClr val="A6A6A6"/>
                  </a:solidFill>
                  <a:latin typeface="Arial" panose="020B0604020202020204" pitchFamily="34" charset="0"/>
                  <a:ea typeface="微软雅黑" panose="020B0503020204020204" pitchFamily="34" charset="-122"/>
                  <a:sym typeface="Arial" panose="020B0604020202020204" pitchFamily="34" charset="0"/>
                </a:rPr>
                <a:t>nts </a:t>
              </a: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of iSlide official website (https://www.islide.cc ) :</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1.You may not use all or part of the content for sale; or rent, lend; or distribute it in any directly profitable way.</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2.You may not provide the resource of iSlide add-in/platform to any website, platform, application in the Internet or mobile Internet in any way.</a:t>
              </a:r>
            </a:p>
          </p:txBody>
        </p:sp>
        <p:sp>
          <p:nvSpPr>
            <p:cNvPr id="34" name="ï$lîďe">
              <a:extLst>
                <a:ext uri="{FF2B5EF4-FFF2-40B4-BE49-F238E27FC236}">
                  <a16:creationId xmlns:a16="http://schemas.microsoft.com/office/drawing/2014/main" id="{AE7ED207-8B71-4A21-A9A5-7C044C1FB5F6}"/>
                </a:ext>
              </a:extLst>
            </p:cNvPr>
            <p:cNvSpPr/>
            <p:nvPr/>
          </p:nvSpPr>
          <p:spPr>
            <a:xfrm>
              <a:off x="3898800" y="2179738"/>
              <a:ext cx="2675812" cy="292536"/>
            </a:xfrm>
            <a:prstGeom prst="rect">
              <a:avLst/>
            </a:prstGeom>
          </p:spPr>
          <p:txBody>
            <a:bodyPr wrap="none">
              <a:spAutoFit/>
            </a:bodyPr>
            <a:lstStyle/>
            <a:p>
              <a:r>
                <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重要</a:t>
              </a:r>
              <a:r>
                <a:rPr lang="zh-CN" altLang="en-US" sz="1400" b="1">
                  <a:solidFill>
                    <a:srgbClr val="F73434"/>
                  </a:solidFill>
                  <a:latin typeface="Arial" panose="020B0604020202020204" pitchFamily="34" charset="0"/>
                  <a:ea typeface="微软雅黑" panose="020B0503020204020204" pitchFamily="34" charset="-122"/>
                  <a:sym typeface="Arial" panose="020B0604020202020204" pitchFamily="34" charset="0"/>
                </a:rPr>
                <a:t>提示 </a:t>
              </a:r>
              <a:r>
                <a:rPr lang="en-US" altLang="zh-CN" sz="1400" b="1">
                  <a:solidFill>
                    <a:srgbClr val="F73434"/>
                  </a:solidFill>
                  <a:latin typeface="Arial" panose="020B0604020202020204" pitchFamily="34" charset="0"/>
                  <a:ea typeface="微软雅黑" panose="020B0503020204020204" pitchFamily="34" charset="-122"/>
                  <a:sym typeface="Arial" panose="020B0604020202020204" pitchFamily="34" charset="0"/>
                </a:rPr>
                <a:t>IMPORTAN</a:t>
              </a:r>
              <a:r>
                <a:rPr lang="en-US" altLang="zh-CN" sz="100" b="1">
                  <a:solidFill>
                    <a:srgbClr val="F73434"/>
                  </a:solidFill>
                  <a:latin typeface="Arial" panose="020B0604020202020204" pitchFamily="34" charset="0"/>
                  <a:ea typeface="微软雅黑" panose="020B0503020204020204" pitchFamily="34" charset="-122"/>
                  <a:sym typeface="Arial" panose="020B0604020202020204" pitchFamily="34" charset="0"/>
                </a:rPr>
                <a:t> </a:t>
              </a:r>
              <a:r>
                <a:rPr lang="en-US" altLang="zh-CN" sz="1400" b="1">
                  <a:solidFill>
                    <a:srgbClr val="F73434"/>
                  </a:solidFill>
                  <a:latin typeface="Arial" panose="020B0604020202020204" pitchFamily="34" charset="0"/>
                  <a:ea typeface="微软雅黑" panose="020B0503020204020204" pitchFamily="34" charset="-122"/>
                  <a:sym typeface="Arial" panose="020B0604020202020204" pitchFamily="34" charset="0"/>
                </a:rPr>
                <a:t>T </a:t>
              </a:r>
              <a:r>
                <a:rPr lang="en-US" altLang="zh-CN"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NOTE:</a:t>
              </a:r>
              <a:endPar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130" name="ïš1îḑé">
            <a:extLst>
              <a:ext uri="{FF2B5EF4-FFF2-40B4-BE49-F238E27FC236}">
                <a16:creationId xmlns:a16="http://schemas.microsoft.com/office/drawing/2014/main" id="{2AA564AF-9FC3-4787-B325-F00530C1658C}"/>
              </a:ext>
            </a:extLst>
          </p:cNvPr>
          <p:cNvPicPr>
            <a:picLocks/>
          </p:cNvPicPr>
          <p:nvPr/>
        </p:nvPicPr>
        <p:blipFill>
          <a:blip r:embed="rId5">
            <a:extLst>
              <a:ext uri="{28A0092B-C50C-407E-A947-70E740481C1C}">
                <a14:useLocalDpi xmlns:a14="http://schemas.microsoft.com/office/drawing/2010/main" val="0"/>
              </a:ext>
            </a:extLst>
          </a:blip>
          <a:srcRect/>
          <a:stretch/>
        </p:blipFill>
        <p:spPr>
          <a:xfrm>
            <a:off x="660400" y="5031395"/>
            <a:ext cx="1048192" cy="1048192"/>
          </a:xfrm>
          <a:prstGeom prst="rect">
            <a:avLst/>
          </a:prstGeom>
        </p:spPr>
      </p:pic>
      <p:grpSp>
        <p:nvGrpSpPr>
          <p:cNvPr id="14" name="ïSlidè">
            <a:extLst>
              <a:ext uri="{FF2B5EF4-FFF2-40B4-BE49-F238E27FC236}">
                <a16:creationId xmlns:a16="http://schemas.microsoft.com/office/drawing/2014/main" id="{D6757B43-6712-4BAE-8670-B715B10BFA4C}"/>
              </a:ext>
            </a:extLst>
          </p:cNvPr>
          <p:cNvGrpSpPr/>
          <p:nvPr/>
        </p:nvGrpSpPr>
        <p:grpSpPr>
          <a:xfrm>
            <a:off x="660400" y="1193800"/>
            <a:ext cx="1595567" cy="451484"/>
            <a:chOff x="683269" y="1142808"/>
            <a:chExt cx="1595567" cy="451484"/>
          </a:xfrm>
        </p:grpSpPr>
        <p:grpSp>
          <p:nvGrpSpPr>
            <p:cNvPr id="15" name="îṡḻíḑê">
              <a:extLst>
                <a:ext uri="{FF2B5EF4-FFF2-40B4-BE49-F238E27FC236}">
                  <a16:creationId xmlns:a16="http://schemas.microsoft.com/office/drawing/2014/main" id="{A540713F-FC29-4BB1-A3F5-C1360CCAFA2B}"/>
                </a:ext>
              </a:extLst>
            </p:cNvPr>
            <p:cNvGrpSpPr/>
            <p:nvPr/>
          </p:nvGrpSpPr>
          <p:grpSpPr>
            <a:xfrm>
              <a:off x="683269" y="1142808"/>
              <a:ext cx="450234" cy="451484"/>
              <a:chOff x="683269" y="1142808"/>
              <a:chExt cx="450234" cy="451484"/>
            </a:xfrm>
          </p:grpSpPr>
          <p:sp>
            <p:nvSpPr>
              <p:cNvPr id="17" name="ïṩľîdé">
                <a:extLst>
                  <a:ext uri="{FF2B5EF4-FFF2-40B4-BE49-F238E27FC236}">
                    <a16:creationId xmlns:a16="http://schemas.microsoft.com/office/drawing/2014/main" id="{B52E13E3-2F81-47A6-9CF9-D29EFF6EC715}"/>
                  </a:ext>
                </a:extLst>
              </p:cNvPr>
              <p:cNvSpPr/>
              <p:nvPr/>
            </p:nvSpPr>
            <p:spPr>
              <a:xfrm>
                <a:off x="683269" y="1142808"/>
                <a:ext cx="450234" cy="451484"/>
              </a:xfrm>
              <a:custGeom>
                <a:avLst/>
                <a:gdLst>
                  <a:gd name="connsiteX0" fmla="*/ 450234 w 450234"/>
                  <a:gd name="connsiteY0" fmla="*/ 225742 h 451484"/>
                  <a:gd name="connsiteX1" fmla="*/ 225117 w 450234"/>
                  <a:gd name="connsiteY1" fmla="*/ 451484 h 451484"/>
                  <a:gd name="connsiteX2" fmla="*/ 0 w 450234"/>
                  <a:gd name="connsiteY2" fmla="*/ 225742 h 451484"/>
                  <a:gd name="connsiteX3" fmla="*/ 225117 w 450234"/>
                  <a:gd name="connsiteY3" fmla="*/ 0 h 451484"/>
                  <a:gd name="connsiteX4" fmla="*/ 450234 w 450234"/>
                  <a:gd name="connsiteY4" fmla="*/ 225742 h 451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34" h="451484">
                    <a:moveTo>
                      <a:pt x="450234" y="225742"/>
                    </a:moveTo>
                    <a:cubicBezTo>
                      <a:pt x="450234" y="350416"/>
                      <a:pt x="349446" y="451484"/>
                      <a:pt x="225117" y="451484"/>
                    </a:cubicBezTo>
                    <a:cubicBezTo>
                      <a:pt x="100788" y="451484"/>
                      <a:pt x="0" y="350416"/>
                      <a:pt x="0" y="225742"/>
                    </a:cubicBezTo>
                    <a:cubicBezTo>
                      <a:pt x="0" y="101068"/>
                      <a:pt x="100788" y="0"/>
                      <a:pt x="225117" y="0"/>
                    </a:cubicBezTo>
                    <a:cubicBezTo>
                      <a:pt x="349446" y="0"/>
                      <a:pt x="450234" y="101068"/>
                      <a:pt x="450234" y="225742"/>
                    </a:cubicBezTo>
                    <a:close/>
                  </a:path>
                </a:pathLst>
              </a:custGeom>
              <a:solidFill>
                <a:srgbClr val="FFFFFF"/>
              </a:solidFill>
              <a:ln w="2462" cap="flat">
                <a:noFill/>
                <a:prstDash val="solid"/>
                <a:miter/>
              </a:ln>
            </p:spPr>
            <p:txBody>
              <a:bodyPr rtlCol="0" anchor="ctr"/>
              <a:lstStyle/>
              <a:p>
                <a:endParaRPr lang="zh-CN" altLang="en-US"/>
              </a:p>
            </p:txBody>
          </p:sp>
          <p:sp>
            <p:nvSpPr>
              <p:cNvPr id="18" name="išḷiḋè">
                <a:extLst>
                  <a:ext uri="{FF2B5EF4-FFF2-40B4-BE49-F238E27FC236}">
                    <a16:creationId xmlns:a16="http://schemas.microsoft.com/office/drawing/2014/main" id="{2802B983-0393-404D-8EF6-C2BC0F6D1A21}"/>
                  </a:ext>
                </a:extLst>
              </p:cNvPr>
              <p:cNvSpPr/>
              <p:nvPr/>
            </p:nvSpPr>
            <p:spPr>
              <a:xfrm>
                <a:off x="683269" y="1142808"/>
                <a:ext cx="450234" cy="450003"/>
              </a:xfrm>
              <a:custGeom>
                <a:avLst/>
                <a:gdLst>
                  <a:gd name="connsiteX0" fmla="*/ 132059 w 450234"/>
                  <a:gd name="connsiteY0" fmla="*/ 431254 h 450003"/>
                  <a:gd name="connsiteX1" fmla="*/ 0 w 450234"/>
                  <a:gd name="connsiteY1" fmla="*/ 225495 h 450003"/>
                  <a:gd name="connsiteX2" fmla="*/ 225117 w 450234"/>
                  <a:gd name="connsiteY2" fmla="*/ 0 h 450003"/>
                  <a:gd name="connsiteX3" fmla="*/ 450234 w 450234"/>
                  <a:gd name="connsiteY3" fmla="*/ 225495 h 450003"/>
                  <a:gd name="connsiteX4" fmla="*/ 248320 w 450234"/>
                  <a:gd name="connsiteY4" fmla="*/ 450004 h 450003"/>
                  <a:gd name="connsiteX5" fmla="*/ 282384 w 450234"/>
                  <a:gd name="connsiteY5" fmla="*/ 289394 h 450003"/>
                  <a:gd name="connsiteX6" fmla="*/ 274238 w 450234"/>
                  <a:gd name="connsiteY6" fmla="*/ 244986 h 450003"/>
                  <a:gd name="connsiteX7" fmla="*/ 236965 w 450234"/>
                  <a:gd name="connsiteY7" fmla="*/ 219327 h 450003"/>
                  <a:gd name="connsiteX8" fmla="*/ 236719 w 450234"/>
                  <a:gd name="connsiteY8" fmla="*/ 219327 h 450003"/>
                  <a:gd name="connsiteX9" fmla="*/ 192534 w 450234"/>
                  <a:gd name="connsiteY9" fmla="*/ 227469 h 450003"/>
                  <a:gd name="connsiteX10" fmla="*/ 166863 w 450234"/>
                  <a:gd name="connsiteY10" fmla="*/ 264723 h 450003"/>
                  <a:gd name="connsiteX11" fmla="*/ 132059 w 450234"/>
                  <a:gd name="connsiteY11" fmla="*/ 431254 h 450003"/>
                  <a:gd name="connsiteX12" fmla="*/ 255478 w 450234"/>
                  <a:gd name="connsiteY12" fmla="*/ 75741 h 450003"/>
                  <a:gd name="connsiteX13" fmla="*/ 314473 w 450234"/>
                  <a:gd name="connsiteY13" fmla="*/ 134705 h 450003"/>
                  <a:gd name="connsiteX14" fmla="*/ 255478 w 450234"/>
                  <a:gd name="connsiteY14" fmla="*/ 193669 h 450003"/>
                  <a:gd name="connsiteX15" fmla="*/ 196484 w 450234"/>
                  <a:gd name="connsiteY15" fmla="*/ 134705 h 450003"/>
                  <a:gd name="connsiteX16" fmla="*/ 255478 w 450234"/>
                  <a:gd name="connsiteY16" fmla="*/ 75741 h 45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234" h="450003">
                    <a:moveTo>
                      <a:pt x="132059" y="431254"/>
                    </a:moveTo>
                    <a:cubicBezTo>
                      <a:pt x="54058" y="395727"/>
                      <a:pt x="0" y="317026"/>
                      <a:pt x="0" y="225495"/>
                    </a:cubicBezTo>
                    <a:cubicBezTo>
                      <a:pt x="0" y="101152"/>
                      <a:pt x="100957" y="0"/>
                      <a:pt x="225117" y="0"/>
                    </a:cubicBezTo>
                    <a:cubicBezTo>
                      <a:pt x="349277" y="0"/>
                      <a:pt x="450234" y="101152"/>
                      <a:pt x="450234" y="225495"/>
                    </a:cubicBezTo>
                    <a:cubicBezTo>
                      <a:pt x="450234" y="342190"/>
                      <a:pt x="361866" y="438162"/>
                      <a:pt x="248320" y="450004"/>
                    </a:cubicBezTo>
                    <a:lnTo>
                      <a:pt x="282384" y="289394"/>
                    </a:lnTo>
                    <a:cubicBezTo>
                      <a:pt x="285593" y="274098"/>
                      <a:pt x="282631" y="258061"/>
                      <a:pt x="274238" y="244986"/>
                    </a:cubicBezTo>
                    <a:cubicBezTo>
                      <a:pt x="265599" y="231910"/>
                      <a:pt x="252269" y="222535"/>
                      <a:pt x="236965" y="219327"/>
                    </a:cubicBezTo>
                    <a:cubicBezTo>
                      <a:pt x="236965" y="219327"/>
                      <a:pt x="236965" y="219327"/>
                      <a:pt x="236719" y="219327"/>
                    </a:cubicBezTo>
                    <a:cubicBezTo>
                      <a:pt x="221415" y="216120"/>
                      <a:pt x="205370" y="219081"/>
                      <a:pt x="192534" y="227469"/>
                    </a:cubicBezTo>
                    <a:cubicBezTo>
                      <a:pt x="179452" y="236104"/>
                      <a:pt x="170072" y="249426"/>
                      <a:pt x="166863" y="264723"/>
                    </a:cubicBezTo>
                    <a:lnTo>
                      <a:pt x="132059" y="431254"/>
                    </a:lnTo>
                    <a:close/>
                    <a:moveTo>
                      <a:pt x="255478" y="75741"/>
                    </a:moveTo>
                    <a:cubicBezTo>
                      <a:pt x="288061" y="75741"/>
                      <a:pt x="314473" y="102386"/>
                      <a:pt x="314473" y="134705"/>
                    </a:cubicBezTo>
                    <a:cubicBezTo>
                      <a:pt x="314473" y="167024"/>
                      <a:pt x="288061" y="193669"/>
                      <a:pt x="255478" y="193669"/>
                    </a:cubicBezTo>
                    <a:cubicBezTo>
                      <a:pt x="222896" y="193669"/>
                      <a:pt x="196484" y="167024"/>
                      <a:pt x="196484" y="134705"/>
                    </a:cubicBezTo>
                    <a:cubicBezTo>
                      <a:pt x="196484" y="102386"/>
                      <a:pt x="222896" y="75741"/>
                      <a:pt x="255478" y="75741"/>
                    </a:cubicBezTo>
                    <a:close/>
                  </a:path>
                </a:pathLst>
              </a:custGeom>
              <a:gradFill flip="none" rotWithShape="1">
                <a:gsLst>
                  <a:gs pos="0">
                    <a:srgbClr val="F93E36"/>
                  </a:gs>
                  <a:gs pos="100000">
                    <a:srgbClr val="FE6440"/>
                  </a:gs>
                </a:gsLst>
                <a:lin ang="18900000" scaled="1"/>
                <a:tileRect/>
              </a:gradFill>
              <a:ln w="2462" cap="flat">
                <a:noFill/>
                <a:prstDash val="solid"/>
                <a:miter/>
              </a:ln>
            </p:spPr>
            <p:txBody>
              <a:bodyPr rtlCol="0" anchor="ctr"/>
              <a:lstStyle/>
              <a:p>
                <a:endParaRPr lang="zh-CN" altLang="en-US" dirty="0"/>
              </a:p>
            </p:txBody>
          </p:sp>
        </p:grpSp>
        <p:sp>
          <p:nvSpPr>
            <p:cNvPr id="16" name="iŝḷïḓê">
              <a:extLst>
                <a:ext uri="{FF2B5EF4-FFF2-40B4-BE49-F238E27FC236}">
                  <a16:creationId xmlns:a16="http://schemas.microsoft.com/office/drawing/2014/main" id="{2C1218BD-82A2-4F82-84D5-EBFDB414ABDB}"/>
                </a:ext>
              </a:extLst>
            </p:cNvPr>
            <p:cNvSpPr/>
            <p:nvPr/>
          </p:nvSpPr>
          <p:spPr>
            <a:xfrm>
              <a:off x="1223599" y="1212380"/>
              <a:ext cx="1055237" cy="315374"/>
            </a:xfrm>
            <a:custGeom>
              <a:avLst/>
              <a:gdLst>
                <a:gd name="connsiteX0" fmla="*/ 952120 w 1055237"/>
                <a:gd name="connsiteY0" fmla="*/ 133688 h 315374"/>
                <a:gd name="connsiteX1" fmla="*/ 916514 w 1055237"/>
                <a:gd name="connsiteY1" fmla="*/ 136186 h 315374"/>
                <a:gd name="connsiteX2" fmla="*/ 874304 w 1055237"/>
                <a:gd name="connsiteY2" fmla="*/ 188982 h 315374"/>
                <a:gd name="connsiteX3" fmla="*/ 982913 w 1055237"/>
                <a:gd name="connsiteY3" fmla="*/ 149508 h 315374"/>
                <a:gd name="connsiteX4" fmla="*/ 952120 w 1055237"/>
                <a:gd name="connsiteY4" fmla="*/ 133688 h 315374"/>
                <a:gd name="connsiteX5" fmla="*/ 657333 w 1055237"/>
                <a:gd name="connsiteY5" fmla="*/ 128044 h 315374"/>
                <a:gd name="connsiteX6" fmla="*/ 588218 w 1055237"/>
                <a:gd name="connsiteY6" fmla="*/ 197123 h 315374"/>
                <a:gd name="connsiteX7" fmla="*/ 657333 w 1055237"/>
                <a:gd name="connsiteY7" fmla="*/ 266203 h 315374"/>
                <a:gd name="connsiteX8" fmla="*/ 726448 w 1055237"/>
                <a:gd name="connsiteY8" fmla="*/ 201071 h 315374"/>
                <a:gd name="connsiteX9" fmla="*/ 726448 w 1055237"/>
                <a:gd name="connsiteY9" fmla="*/ 193423 h 315374"/>
                <a:gd name="connsiteX10" fmla="*/ 657333 w 1055237"/>
                <a:gd name="connsiteY10" fmla="*/ 128044 h 315374"/>
                <a:gd name="connsiteX11" fmla="*/ 944739 w 1055237"/>
                <a:gd name="connsiteY11" fmla="*/ 79018 h 315374"/>
                <a:gd name="connsiteX12" fmla="*/ 1050054 w 1055237"/>
                <a:gd name="connsiteY12" fmla="*/ 156663 h 315374"/>
                <a:gd name="connsiteX13" fmla="*/ 1055237 w 1055237"/>
                <a:gd name="connsiteY13" fmla="*/ 175660 h 315374"/>
                <a:gd name="connsiteX14" fmla="*/ 1004142 w 1055237"/>
                <a:gd name="connsiteY14" fmla="*/ 194163 h 315374"/>
                <a:gd name="connsiteX15" fmla="*/ 887387 w 1055237"/>
                <a:gd name="connsiteY15" fmla="*/ 236598 h 315374"/>
                <a:gd name="connsiteX16" fmla="*/ 960945 w 1055237"/>
                <a:gd name="connsiteY16" fmla="*/ 257815 h 315374"/>
                <a:gd name="connsiteX17" fmla="*/ 1000933 w 1055237"/>
                <a:gd name="connsiteY17" fmla="*/ 215381 h 315374"/>
                <a:gd name="connsiteX18" fmla="*/ 1052275 w 1055237"/>
                <a:gd name="connsiteY18" fmla="*/ 230677 h 315374"/>
                <a:gd name="connsiteX19" fmla="*/ 979211 w 1055237"/>
                <a:gd name="connsiteY19" fmla="*/ 308145 h 315374"/>
                <a:gd name="connsiteX20" fmla="*/ 827405 w 1055237"/>
                <a:gd name="connsiteY20" fmla="*/ 237585 h 315374"/>
                <a:gd name="connsiteX21" fmla="*/ 898248 w 1055237"/>
                <a:gd name="connsiteY21" fmla="*/ 86103 h 315374"/>
                <a:gd name="connsiteX22" fmla="*/ 944739 w 1055237"/>
                <a:gd name="connsiteY22" fmla="*/ 79018 h 315374"/>
                <a:gd name="connsiteX23" fmla="*/ 451469 w 1055237"/>
                <a:gd name="connsiteY23" fmla="*/ 78948 h 315374"/>
                <a:gd name="connsiteX24" fmla="*/ 500837 w 1055237"/>
                <a:gd name="connsiteY24" fmla="*/ 78948 h 315374"/>
                <a:gd name="connsiteX25" fmla="*/ 500837 w 1055237"/>
                <a:gd name="connsiteY25" fmla="*/ 315299 h 315374"/>
                <a:gd name="connsiteX26" fmla="*/ 451469 w 1055237"/>
                <a:gd name="connsiteY26" fmla="*/ 315299 h 315374"/>
                <a:gd name="connsiteX27" fmla="*/ 4937 w 1055237"/>
                <a:gd name="connsiteY27" fmla="*/ 78948 h 315374"/>
                <a:gd name="connsiteX28" fmla="*/ 54305 w 1055237"/>
                <a:gd name="connsiteY28" fmla="*/ 78948 h 315374"/>
                <a:gd name="connsiteX29" fmla="*/ 54305 w 1055237"/>
                <a:gd name="connsiteY29" fmla="*/ 315299 h 315374"/>
                <a:gd name="connsiteX30" fmla="*/ 4937 w 1055237"/>
                <a:gd name="connsiteY30" fmla="*/ 315299 h 315374"/>
                <a:gd name="connsiteX31" fmla="*/ 775815 w 1055237"/>
                <a:gd name="connsiteY31" fmla="*/ 0 h 315374"/>
                <a:gd name="connsiteX32" fmla="*/ 775815 w 1055237"/>
                <a:gd name="connsiteY32" fmla="*/ 315299 h 315374"/>
                <a:gd name="connsiteX33" fmla="*/ 726448 w 1055237"/>
                <a:gd name="connsiteY33" fmla="*/ 315299 h 315374"/>
                <a:gd name="connsiteX34" fmla="*/ 726448 w 1055237"/>
                <a:gd name="connsiteY34" fmla="*/ 293095 h 315374"/>
                <a:gd name="connsiteX35" fmla="*/ 657333 w 1055237"/>
                <a:gd name="connsiteY35" fmla="*/ 315299 h 315374"/>
                <a:gd name="connsiteX36" fmla="*/ 538850 w 1055237"/>
                <a:gd name="connsiteY36" fmla="*/ 197123 h 315374"/>
                <a:gd name="connsiteX37" fmla="*/ 657333 w 1055237"/>
                <a:gd name="connsiteY37" fmla="*/ 78948 h 315374"/>
                <a:gd name="connsiteX38" fmla="*/ 726448 w 1055237"/>
                <a:gd name="connsiteY38" fmla="*/ 101152 h 315374"/>
                <a:gd name="connsiteX39" fmla="*/ 726448 w 1055237"/>
                <a:gd name="connsiteY39" fmla="*/ 247 h 315374"/>
                <a:gd name="connsiteX40" fmla="*/ 476153 w 1055237"/>
                <a:gd name="connsiteY40" fmla="*/ 0 h 315374"/>
                <a:gd name="connsiteX41" fmla="*/ 505773 w 1055237"/>
                <a:gd name="connsiteY41" fmla="*/ 29606 h 315374"/>
                <a:gd name="connsiteX42" fmla="*/ 476153 w 1055237"/>
                <a:gd name="connsiteY42" fmla="*/ 59211 h 315374"/>
                <a:gd name="connsiteX43" fmla="*/ 446532 w 1055237"/>
                <a:gd name="connsiteY43" fmla="*/ 29606 h 315374"/>
                <a:gd name="connsiteX44" fmla="*/ 476153 w 1055237"/>
                <a:gd name="connsiteY44" fmla="*/ 0 h 315374"/>
                <a:gd name="connsiteX45" fmla="*/ 352733 w 1055237"/>
                <a:gd name="connsiteY45" fmla="*/ 0 h 315374"/>
                <a:gd name="connsiteX46" fmla="*/ 402101 w 1055237"/>
                <a:gd name="connsiteY46" fmla="*/ 0 h 315374"/>
                <a:gd name="connsiteX47" fmla="*/ 402101 w 1055237"/>
                <a:gd name="connsiteY47" fmla="*/ 315299 h 315374"/>
                <a:gd name="connsiteX48" fmla="*/ 352733 w 1055237"/>
                <a:gd name="connsiteY48" fmla="*/ 315299 h 315374"/>
                <a:gd name="connsiteX49" fmla="*/ 205370 w 1055237"/>
                <a:gd name="connsiteY49" fmla="*/ 0 h 315374"/>
                <a:gd name="connsiteX50" fmla="*/ 297194 w 1055237"/>
                <a:gd name="connsiteY50" fmla="*/ 29112 h 315374"/>
                <a:gd name="connsiteX51" fmla="*/ 300897 w 1055237"/>
                <a:gd name="connsiteY51" fmla="*/ 32319 h 315374"/>
                <a:gd name="connsiteX52" fmla="*/ 271523 w 1055237"/>
                <a:gd name="connsiteY52" fmla="*/ 67599 h 315374"/>
                <a:gd name="connsiteX53" fmla="*/ 268808 w 1055237"/>
                <a:gd name="connsiteY53" fmla="*/ 65132 h 315374"/>
                <a:gd name="connsiteX54" fmla="*/ 267573 w 1055237"/>
                <a:gd name="connsiteY54" fmla="*/ 63899 h 315374"/>
                <a:gd name="connsiteX55" fmla="*/ 203149 w 1055237"/>
                <a:gd name="connsiteY55" fmla="*/ 44408 h 315374"/>
                <a:gd name="connsiteX56" fmla="*/ 148844 w 1055237"/>
                <a:gd name="connsiteY56" fmla="*/ 90050 h 315374"/>
                <a:gd name="connsiteX57" fmla="*/ 159952 w 1055237"/>
                <a:gd name="connsiteY57" fmla="*/ 116942 h 315374"/>
                <a:gd name="connsiteX58" fmla="*/ 192288 w 1055237"/>
                <a:gd name="connsiteY58" fmla="*/ 130758 h 315374"/>
                <a:gd name="connsiteX59" fmla="*/ 230054 w 1055237"/>
                <a:gd name="connsiteY59" fmla="*/ 136185 h 315374"/>
                <a:gd name="connsiteX60" fmla="*/ 288308 w 1055237"/>
                <a:gd name="connsiteY60" fmla="*/ 159376 h 315374"/>
                <a:gd name="connsiteX61" fmla="*/ 311511 w 1055237"/>
                <a:gd name="connsiteY61" fmla="*/ 223275 h 315374"/>
                <a:gd name="connsiteX62" fmla="*/ 279422 w 1055237"/>
                <a:gd name="connsiteY62" fmla="*/ 291121 h 315374"/>
                <a:gd name="connsiteX63" fmla="*/ 198459 w 1055237"/>
                <a:gd name="connsiteY63" fmla="*/ 315299 h 315374"/>
                <a:gd name="connsiteX64" fmla="*/ 92071 w 1055237"/>
                <a:gd name="connsiteY64" fmla="*/ 280512 h 315374"/>
                <a:gd name="connsiteX65" fmla="*/ 122432 w 1055237"/>
                <a:gd name="connsiteY65" fmla="*/ 244739 h 315374"/>
                <a:gd name="connsiteX66" fmla="*/ 199199 w 1055237"/>
                <a:gd name="connsiteY66" fmla="*/ 269657 h 315374"/>
                <a:gd name="connsiteX67" fmla="*/ 260909 w 1055237"/>
                <a:gd name="connsiteY67" fmla="*/ 225002 h 315374"/>
                <a:gd name="connsiteX68" fmla="*/ 249307 w 1055237"/>
                <a:gd name="connsiteY68" fmla="*/ 194410 h 315374"/>
                <a:gd name="connsiteX69" fmla="*/ 218206 w 1055237"/>
                <a:gd name="connsiteY69" fmla="*/ 181827 h 315374"/>
                <a:gd name="connsiteX70" fmla="*/ 179699 w 1055237"/>
                <a:gd name="connsiteY70" fmla="*/ 176399 h 315374"/>
                <a:gd name="connsiteX71" fmla="*/ 120704 w 1055237"/>
                <a:gd name="connsiteY71" fmla="*/ 151235 h 315374"/>
                <a:gd name="connsiteX72" fmla="*/ 99229 w 1055237"/>
                <a:gd name="connsiteY72" fmla="*/ 91777 h 315374"/>
                <a:gd name="connsiteX73" fmla="*/ 205370 w 1055237"/>
                <a:gd name="connsiteY73" fmla="*/ 0 h 315374"/>
                <a:gd name="connsiteX74" fmla="*/ 29621 w 1055237"/>
                <a:gd name="connsiteY74" fmla="*/ 0 h 315374"/>
                <a:gd name="connsiteX75" fmla="*/ 59241 w 1055237"/>
                <a:gd name="connsiteY75" fmla="*/ 29606 h 315374"/>
                <a:gd name="connsiteX76" fmla="*/ 29621 w 1055237"/>
                <a:gd name="connsiteY76" fmla="*/ 59211 h 315374"/>
                <a:gd name="connsiteX77" fmla="*/ 0 w 1055237"/>
                <a:gd name="connsiteY77" fmla="*/ 29606 h 315374"/>
                <a:gd name="connsiteX78" fmla="*/ 29621 w 1055237"/>
                <a:gd name="connsiteY78" fmla="*/ 0 h 31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055237" h="315374">
                  <a:moveTo>
                    <a:pt x="952120" y="133688"/>
                  </a:moveTo>
                  <a:cubicBezTo>
                    <a:pt x="940642" y="131252"/>
                    <a:pt x="928362" y="131869"/>
                    <a:pt x="916514" y="136186"/>
                  </a:cubicBezTo>
                  <a:cubicBezTo>
                    <a:pt x="892817" y="144821"/>
                    <a:pt x="877266" y="165791"/>
                    <a:pt x="874304" y="188982"/>
                  </a:cubicBezTo>
                  <a:lnTo>
                    <a:pt x="982913" y="149508"/>
                  </a:lnTo>
                  <a:cubicBezTo>
                    <a:pt x="974274" y="141614"/>
                    <a:pt x="963598" y="136124"/>
                    <a:pt x="952120" y="133688"/>
                  </a:cubicBezTo>
                  <a:close/>
                  <a:moveTo>
                    <a:pt x="657333" y="128044"/>
                  </a:moveTo>
                  <a:cubicBezTo>
                    <a:pt x="619073" y="128044"/>
                    <a:pt x="588218" y="158883"/>
                    <a:pt x="588218" y="197123"/>
                  </a:cubicBezTo>
                  <a:cubicBezTo>
                    <a:pt x="588218" y="235364"/>
                    <a:pt x="619319" y="266203"/>
                    <a:pt x="657333" y="266203"/>
                  </a:cubicBezTo>
                  <a:cubicBezTo>
                    <a:pt x="694359" y="266203"/>
                    <a:pt x="724473" y="237338"/>
                    <a:pt x="726448" y="201071"/>
                  </a:cubicBezTo>
                  <a:lnTo>
                    <a:pt x="726448" y="193423"/>
                  </a:lnTo>
                  <a:cubicBezTo>
                    <a:pt x="724473" y="156909"/>
                    <a:pt x="694359" y="128044"/>
                    <a:pt x="657333" y="128044"/>
                  </a:cubicBezTo>
                  <a:close/>
                  <a:moveTo>
                    <a:pt x="944739" y="79018"/>
                  </a:moveTo>
                  <a:cubicBezTo>
                    <a:pt x="990813" y="81308"/>
                    <a:pt x="1033207" y="110590"/>
                    <a:pt x="1050054" y="156663"/>
                  </a:cubicBezTo>
                  <a:cubicBezTo>
                    <a:pt x="1052275" y="162831"/>
                    <a:pt x="1054003" y="169245"/>
                    <a:pt x="1055237" y="175660"/>
                  </a:cubicBezTo>
                  <a:lnTo>
                    <a:pt x="1004142" y="194163"/>
                  </a:lnTo>
                  <a:lnTo>
                    <a:pt x="887387" y="236598"/>
                  </a:lnTo>
                  <a:cubicBezTo>
                    <a:pt x="904172" y="258309"/>
                    <a:pt x="933792" y="267684"/>
                    <a:pt x="960945" y="257815"/>
                  </a:cubicBezTo>
                  <a:cubicBezTo>
                    <a:pt x="980198" y="250907"/>
                    <a:pt x="995009" y="235118"/>
                    <a:pt x="1000933" y="215381"/>
                  </a:cubicBezTo>
                  <a:lnTo>
                    <a:pt x="1052275" y="230677"/>
                  </a:lnTo>
                  <a:cubicBezTo>
                    <a:pt x="1041661" y="266697"/>
                    <a:pt x="1014509" y="295315"/>
                    <a:pt x="979211" y="308145"/>
                  </a:cubicBezTo>
                  <a:cubicBezTo>
                    <a:pt x="917748" y="330595"/>
                    <a:pt x="849867" y="299016"/>
                    <a:pt x="827405" y="237585"/>
                  </a:cubicBezTo>
                  <a:cubicBezTo>
                    <a:pt x="804942" y="176400"/>
                    <a:pt x="836785" y="108307"/>
                    <a:pt x="898248" y="86103"/>
                  </a:cubicBezTo>
                  <a:cubicBezTo>
                    <a:pt x="913614" y="80490"/>
                    <a:pt x="929381" y="78255"/>
                    <a:pt x="944739" y="79018"/>
                  </a:cubicBezTo>
                  <a:close/>
                  <a:moveTo>
                    <a:pt x="451469" y="78948"/>
                  </a:moveTo>
                  <a:lnTo>
                    <a:pt x="500837" y="78948"/>
                  </a:lnTo>
                  <a:lnTo>
                    <a:pt x="500837" y="315299"/>
                  </a:lnTo>
                  <a:lnTo>
                    <a:pt x="451469" y="315299"/>
                  </a:lnTo>
                  <a:close/>
                  <a:moveTo>
                    <a:pt x="4937" y="78948"/>
                  </a:moveTo>
                  <a:lnTo>
                    <a:pt x="54305" y="78948"/>
                  </a:lnTo>
                  <a:lnTo>
                    <a:pt x="54305" y="315299"/>
                  </a:lnTo>
                  <a:lnTo>
                    <a:pt x="4937" y="315299"/>
                  </a:lnTo>
                  <a:close/>
                  <a:moveTo>
                    <a:pt x="775815" y="0"/>
                  </a:moveTo>
                  <a:lnTo>
                    <a:pt x="775815" y="315299"/>
                  </a:lnTo>
                  <a:lnTo>
                    <a:pt x="726448" y="315299"/>
                  </a:lnTo>
                  <a:lnTo>
                    <a:pt x="726448" y="293095"/>
                  </a:lnTo>
                  <a:cubicBezTo>
                    <a:pt x="706947" y="307157"/>
                    <a:pt x="683004" y="315299"/>
                    <a:pt x="657333" y="315299"/>
                  </a:cubicBezTo>
                  <a:cubicBezTo>
                    <a:pt x="591920" y="315299"/>
                    <a:pt x="538850" y="262255"/>
                    <a:pt x="538850" y="197123"/>
                  </a:cubicBezTo>
                  <a:cubicBezTo>
                    <a:pt x="538850" y="131991"/>
                    <a:pt x="591920" y="78948"/>
                    <a:pt x="657333" y="78948"/>
                  </a:cubicBezTo>
                  <a:cubicBezTo>
                    <a:pt x="683004" y="78948"/>
                    <a:pt x="706947" y="87090"/>
                    <a:pt x="726448" y="101152"/>
                  </a:cubicBezTo>
                  <a:lnTo>
                    <a:pt x="726448" y="247"/>
                  </a:lnTo>
                  <a:close/>
                  <a:moveTo>
                    <a:pt x="476153" y="0"/>
                  </a:moveTo>
                  <a:cubicBezTo>
                    <a:pt x="492444" y="0"/>
                    <a:pt x="505773" y="13322"/>
                    <a:pt x="505773" y="29606"/>
                  </a:cubicBezTo>
                  <a:cubicBezTo>
                    <a:pt x="505773" y="45889"/>
                    <a:pt x="492444" y="59211"/>
                    <a:pt x="476153" y="59211"/>
                  </a:cubicBezTo>
                  <a:cubicBezTo>
                    <a:pt x="459861" y="59211"/>
                    <a:pt x="446532" y="45889"/>
                    <a:pt x="446532" y="29606"/>
                  </a:cubicBezTo>
                  <a:cubicBezTo>
                    <a:pt x="446532" y="13322"/>
                    <a:pt x="459861" y="0"/>
                    <a:pt x="476153" y="0"/>
                  </a:cubicBezTo>
                  <a:close/>
                  <a:moveTo>
                    <a:pt x="352733" y="0"/>
                  </a:moveTo>
                  <a:lnTo>
                    <a:pt x="402101" y="0"/>
                  </a:lnTo>
                  <a:lnTo>
                    <a:pt x="402101" y="315299"/>
                  </a:lnTo>
                  <a:lnTo>
                    <a:pt x="352733" y="315299"/>
                  </a:lnTo>
                  <a:close/>
                  <a:moveTo>
                    <a:pt x="205370" y="0"/>
                  </a:moveTo>
                  <a:cubicBezTo>
                    <a:pt x="245111" y="0"/>
                    <a:pt x="273004" y="8882"/>
                    <a:pt x="297194" y="29112"/>
                  </a:cubicBezTo>
                  <a:lnTo>
                    <a:pt x="300897" y="32319"/>
                  </a:lnTo>
                  <a:lnTo>
                    <a:pt x="271523" y="67599"/>
                  </a:lnTo>
                  <a:cubicBezTo>
                    <a:pt x="271523" y="67599"/>
                    <a:pt x="269795" y="66119"/>
                    <a:pt x="268808" y="65132"/>
                  </a:cubicBezTo>
                  <a:cubicBezTo>
                    <a:pt x="268314" y="64639"/>
                    <a:pt x="267820" y="63899"/>
                    <a:pt x="267573" y="63899"/>
                  </a:cubicBezTo>
                  <a:cubicBezTo>
                    <a:pt x="246839" y="46875"/>
                    <a:pt x="222402" y="44408"/>
                    <a:pt x="203149" y="44408"/>
                  </a:cubicBezTo>
                  <a:cubicBezTo>
                    <a:pt x="163161" y="44408"/>
                    <a:pt x="148844" y="69080"/>
                    <a:pt x="148844" y="90050"/>
                  </a:cubicBezTo>
                  <a:cubicBezTo>
                    <a:pt x="148844" y="100412"/>
                    <a:pt x="152793" y="110034"/>
                    <a:pt x="159952" y="116942"/>
                  </a:cubicBezTo>
                  <a:cubicBezTo>
                    <a:pt x="167604" y="124096"/>
                    <a:pt x="179205" y="129031"/>
                    <a:pt x="192288" y="130758"/>
                  </a:cubicBezTo>
                  <a:lnTo>
                    <a:pt x="230054" y="136185"/>
                  </a:lnTo>
                  <a:cubicBezTo>
                    <a:pt x="256466" y="139886"/>
                    <a:pt x="274485" y="147041"/>
                    <a:pt x="288308" y="159376"/>
                  </a:cubicBezTo>
                  <a:cubicBezTo>
                    <a:pt x="303612" y="173932"/>
                    <a:pt x="311264" y="195396"/>
                    <a:pt x="311511" y="223275"/>
                  </a:cubicBezTo>
                  <a:cubicBezTo>
                    <a:pt x="311511" y="251153"/>
                    <a:pt x="300403" y="274591"/>
                    <a:pt x="279422" y="291121"/>
                  </a:cubicBezTo>
                  <a:cubicBezTo>
                    <a:pt x="259428" y="306664"/>
                    <a:pt x="230548" y="315299"/>
                    <a:pt x="198459" y="315299"/>
                  </a:cubicBezTo>
                  <a:cubicBezTo>
                    <a:pt x="151066" y="315299"/>
                    <a:pt x="118730" y="304690"/>
                    <a:pt x="92071" y="280512"/>
                  </a:cubicBezTo>
                  <a:lnTo>
                    <a:pt x="122432" y="244739"/>
                  </a:lnTo>
                  <a:cubicBezTo>
                    <a:pt x="141192" y="261515"/>
                    <a:pt x="166369" y="269657"/>
                    <a:pt x="199199" y="269657"/>
                  </a:cubicBezTo>
                  <a:cubicBezTo>
                    <a:pt x="252763" y="269657"/>
                    <a:pt x="260909" y="241778"/>
                    <a:pt x="260909" y="225002"/>
                  </a:cubicBezTo>
                  <a:cubicBezTo>
                    <a:pt x="260909" y="212173"/>
                    <a:pt x="256959" y="201811"/>
                    <a:pt x="249307" y="194410"/>
                  </a:cubicBezTo>
                  <a:cubicBezTo>
                    <a:pt x="241902" y="187502"/>
                    <a:pt x="233757" y="184294"/>
                    <a:pt x="218206" y="181827"/>
                  </a:cubicBezTo>
                  <a:lnTo>
                    <a:pt x="179699" y="176399"/>
                  </a:lnTo>
                  <a:cubicBezTo>
                    <a:pt x="153534" y="172452"/>
                    <a:pt x="134034" y="164311"/>
                    <a:pt x="120704" y="151235"/>
                  </a:cubicBezTo>
                  <a:cubicBezTo>
                    <a:pt x="106388" y="136679"/>
                    <a:pt x="99229" y="117188"/>
                    <a:pt x="99229" y="91777"/>
                  </a:cubicBezTo>
                  <a:cubicBezTo>
                    <a:pt x="99476" y="36020"/>
                    <a:pt x="140945" y="0"/>
                    <a:pt x="205370" y="0"/>
                  </a:cubicBezTo>
                  <a:close/>
                  <a:moveTo>
                    <a:pt x="29621" y="0"/>
                  </a:moveTo>
                  <a:cubicBezTo>
                    <a:pt x="45980" y="0"/>
                    <a:pt x="59241" y="13255"/>
                    <a:pt x="59241" y="29606"/>
                  </a:cubicBezTo>
                  <a:cubicBezTo>
                    <a:pt x="59241" y="45956"/>
                    <a:pt x="45980" y="59211"/>
                    <a:pt x="29621" y="59211"/>
                  </a:cubicBezTo>
                  <a:cubicBezTo>
                    <a:pt x="13262" y="59211"/>
                    <a:pt x="0" y="45956"/>
                    <a:pt x="0" y="29606"/>
                  </a:cubicBezTo>
                  <a:cubicBezTo>
                    <a:pt x="0" y="13255"/>
                    <a:pt x="13262" y="0"/>
                    <a:pt x="29621" y="0"/>
                  </a:cubicBezTo>
                  <a:close/>
                </a:path>
              </a:pathLst>
            </a:custGeom>
            <a:solidFill>
              <a:srgbClr val="2F2F2F"/>
            </a:solidFill>
            <a:ln w="2462" cap="flat">
              <a:noFill/>
              <a:prstDash val="solid"/>
              <a:miter/>
            </a:ln>
          </p:spPr>
          <p:txBody>
            <a:bodyPr rtlCol="0" anchor="ctr"/>
            <a:lstStyle/>
            <a:p>
              <a:endParaRPr lang="zh-CN" altLang="en-US"/>
            </a:p>
          </p:txBody>
        </p:sp>
      </p:grpSp>
    </p:spTree>
    <p:custDataLst>
      <p:tags r:id="rId1"/>
    </p:custDataLst>
    <p:extLst>
      <p:ext uri="{BB962C8B-B14F-4D97-AF65-F5344CB8AC3E}">
        <p14:creationId xmlns:p14="http://schemas.microsoft.com/office/powerpoint/2010/main" val="123719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îšļiďê"/>
        <p:cNvGrpSpPr/>
        <p:nvPr/>
      </p:nvGrpSpPr>
      <p:grpSpPr>
        <a:xfrm>
          <a:off x="0" y="0"/>
          <a:ext cx="0" cy="0"/>
          <a:chOff x="0" y="0"/>
          <a:chExt cx="0" cy="0"/>
        </a:xfrm>
      </p:grpSpPr>
      <p:sp>
        <p:nvSpPr>
          <p:cNvPr id="4" name="îšḻíḑe">
            <a:extLst>
              <a:ext uri="{FF2B5EF4-FFF2-40B4-BE49-F238E27FC236}">
                <a16:creationId xmlns:a16="http://schemas.microsoft.com/office/drawing/2014/main" id="{7E146E7C-0D83-410E-B360-7847E2675D8E}"/>
              </a:ext>
            </a:extLst>
          </p:cNvPr>
          <p:cNvSpPr>
            <a:spLocks noGrp="1"/>
          </p:cNvSpPr>
          <p:nvPr>
            <p:ph type="body" sz="quarter" idx="13"/>
          </p:nvPr>
        </p:nvSpPr>
        <p:spPr/>
        <p:txBody>
          <a:bodyPr/>
          <a:lstStyle/>
          <a:p>
            <a:r>
              <a:rPr lang="en-GB" altLang="zh-CN" dirty="0"/>
              <a:t>B</a:t>
            </a:r>
            <a:r>
              <a:rPr lang="en-US" altLang="zh-CN" dirty="0" err="1"/>
              <a:t>rowser</a:t>
            </a:r>
            <a:r>
              <a:rPr lang="en-US" altLang="zh-CN" dirty="0"/>
              <a:t> Extension</a:t>
            </a:r>
            <a:r>
              <a:rPr lang="zh-CN" altLang="en-US" dirty="0"/>
              <a:t>标准</a:t>
            </a:r>
            <a:endParaRPr lang="en-GB" altLang="zh-CN" dirty="0"/>
          </a:p>
          <a:p>
            <a:r>
              <a:rPr lang="en-GB" altLang="zh-CN" dirty="0" err="1"/>
              <a:t>Chrominum</a:t>
            </a:r>
            <a:r>
              <a:rPr lang="zh-CN" altLang="en-US" dirty="0"/>
              <a:t>插件系统架构</a:t>
            </a:r>
            <a:endParaRPr lang="en-GB" altLang="zh-CN" dirty="0"/>
          </a:p>
          <a:p>
            <a:r>
              <a:rPr lang="en-GB" altLang="zh-CN" dirty="0"/>
              <a:t>C</a:t>
            </a:r>
            <a:r>
              <a:rPr lang="en-US" altLang="zh-CN" dirty="0" err="1"/>
              <a:t>hrome</a:t>
            </a:r>
            <a:r>
              <a:rPr lang="en-US" altLang="zh-CN" dirty="0"/>
              <a:t> Extension</a:t>
            </a:r>
            <a:r>
              <a:rPr lang="zh-CN" altLang="en-US" dirty="0"/>
              <a:t>工作原理</a:t>
            </a:r>
            <a:endParaRPr lang="en-GB" altLang="zh-CN" dirty="0"/>
          </a:p>
          <a:p>
            <a:r>
              <a:rPr lang="zh-CN" altLang="en-US" dirty="0"/>
              <a:t>内置</a:t>
            </a:r>
            <a:r>
              <a:rPr lang="en-GB" altLang="zh-CN" dirty="0"/>
              <a:t>E</a:t>
            </a:r>
            <a:r>
              <a:rPr lang="en-US" altLang="zh-CN" dirty="0" err="1"/>
              <a:t>xtension</a:t>
            </a:r>
            <a:endParaRPr lang="en-GB" altLang="zh-CN" dirty="0"/>
          </a:p>
          <a:p>
            <a:endParaRPr lang="zh-CN" altLang="en-US" dirty="0"/>
          </a:p>
        </p:txBody>
      </p:sp>
      <p:sp>
        <p:nvSpPr>
          <p:cNvPr id="5" name="iş1ídé">
            <a:extLst>
              <a:ext uri="{FF2B5EF4-FFF2-40B4-BE49-F238E27FC236}">
                <a16:creationId xmlns:a16="http://schemas.microsoft.com/office/drawing/2014/main" id="{7BBC5F1D-2F12-47ED-BD76-3F60ED1D9999}"/>
              </a:ext>
            </a:extLst>
          </p:cNvPr>
          <p:cNvSpPr>
            <a:spLocks noGrp="1"/>
          </p:cNvSpPr>
          <p:nvPr>
            <p:ph type="body" sz="quarter" idx="14"/>
          </p:nvPr>
        </p:nvSpPr>
        <p:spPr/>
        <p:txBody>
          <a:bodyPr/>
          <a:lstStyle/>
          <a:p>
            <a:r>
              <a:rPr lang="en-GB" altLang="zh-CN"/>
              <a:t>CON</a:t>
            </a:r>
            <a:r>
              <a:rPr lang="en-GB" altLang="zh-CN" sz="100"/>
              <a:t> </a:t>
            </a:r>
            <a:r>
              <a:rPr lang="en-GB" altLang="zh-CN"/>
              <a:t>TENTS</a:t>
            </a:r>
            <a:endParaRPr lang="en-GB" altLang="zh-CN" dirty="0"/>
          </a:p>
        </p:txBody>
      </p:sp>
      <p:sp>
        <p:nvSpPr>
          <p:cNvPr id="2" name="i$ḷiḍe">
            <a:extLst>
              <a:ext uri="{FF2B5EF4-FFF2-40B4-BE49-F238E27FC236}">
                <a16:creationId xmlns:a16="http://schemas.microsoft.com/office/drawing/2014/main" id="{0B40080D-F44F-4286-BA93-F1AF2537C377}"/>
              </a:ext>
            </a:extLst>
          </p:cNvPr>
          <p:cNvSpPr>
            <a:spLocks noGrp="1"/>
          </p:cNvSpPr>
          <p:nvPr>
            <p:ph type="sldNum" sz="quarter" idx="12"/>
          </p:nvPr>
        </p:nvSpPr>
        <p:spPr/>
        <p:txBody>
          <a:bodyPr/>
          <a:lstStyle/>
          <a:p>
            <a:fld id="{7F65B630-C7FF-41C0-9923-C5E5E29EED81}" type="slidenum">
              <a:rPr lang="en-US" altLang="zh-CN" smtClean="0"/>
              <a:pPr/>
              <a:t>2</a:t>
            </a:fld>
            <a:endParaRPr lang="en-US" altLang="zh-CN"/>
          </a:p>
        </p:txBody>
      </p:sp>
    </p:spTree>
    <p:custDataLst>
      <p:tags r:id="rId2"/>
    </p:custDataLst>
    <p:extLst>
      <p:ext uri="{BB962C8B-B14F-4D97-AF65-F5344CB8AC3E}">
        <p14:creationId xmlns:p14="http://schemas.microsoft.com/office/powerpoint/2010/main" val="129099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ísľïḍè"/>
        <p:cNvGrpSpPr/>
        <p:nvPr/>
      </p:nvGrpSpPr>
      <p:grpSpPr>
        <a:xfrm>
          <a:off x="0" y="0"/>
          <a:ext cx="0" cy="0"/>
          <a:chOff x="0" y="0"/>
          <a:chExt cx="0" cy="0"/>
        </a:xfrm>
      </p:grpSpPr>
      <p:grpSp>
        <p:nvGrpSpPr>
          <p:cNvPr id="15" name="íŝḷïḍé">
            <a:extLst>
              <a:ext uri="{FF2B5EF4-FFF2-40B4-BE49-F238E27FC236}">
                <a16:creationId xmlns:a16="http://schemas.microsoft.com/office/drawing/2014/main" id="{587E58AB-5189-4E43-9860-F866A00E78F6}"/>
              </a:ext>
            </a:extLst>
          </p:cNvPr>
          <p:cNvGrpSpPr/>
          <p:nvPr/>
        </p:nvGrpSpPr>
        <p:grpSpPr>
          <a:xfrm>
            <a:off x="660399" y="1686141"/>
            <a:ext cx="790227" cy="627124"/>
            <a:chOff x="660400" y="2150374"/>
            <a:chExt cx="602784" cy="478369"/>
          </a:xfrm>
          <a:solidFill>
            <a:srgbClr val="FFFFFF">
              <a:alpha val="20000"/>
            </a:srgbClr>
          </a:solidFill>
        </p:grpSpPr>
        <p:sp>
          <p:nvSpPr>
            <p:cNvPr id="13" name="îSľíḑê">
              <a:extLst>
                <a:ext uri="{FF2B5EF4-FFF2-40B4-BE49-F238E27FC236}">
                  <a16:creationId xmlns:a16="http://schemas.microsoft.com/office/drawing/2014/main" id="{AFBE476B-28D8-4E3C-97D9-7214B7DF5A28}"/>
                </a:ext>
              </a:extLst>
            </p:cNvPr>
            <p:cNvSpPr/>
            <p:nvPr/>
          </p:nvSpPr>
          <p:spPr>
            <a:xfrm>
              <a:off x="1022070" y="2150374"/>
              <a:ext cx="241114" cy="478369"/>
            </a:xfrm>
            <a:custGeom>
              <a:avLst/>
              <a:gdLst>
                <a:gd name="connsiteX0" fmla="*/ 190500 w 190500"/>
                <a:gd name="connsiteY0" fmla="*/ 377952 h 377952"/>
                <a:gd name="connsiteX1" fmla="*/ 190500 w 190500"/>
                <a:gd name="connsiteY1" fmla="*/ 187452 h 377952"/>
                <a:gd name="connsiteX2" fmla="*/ 81820 w 190500"/>
                <a:gd name="connsiteY2" fmla="*/ 187452 h 377952"/>
                <a:gd name="connsiteX3" fmla="*/ 190500 w 190500"/>
                <a:gd name="connsiteY3" fmla="*/ 81725 h 377952"/>
                <a:gd name="connsiteX4" fmla="*/ 190500 w 190500"/>
                <a:gd name="connsiteY4" fmla="*/ 0 h 377952"/>
                <a:gd name="connsiteX5" fmla="*/ 0 w 190500"/>
                <a:gd name="connsiteY5" fmla="*/ 187452 h 377952"/>
                <a:gd name="connsiteX6" fmla="*/ 0 w 190500"/>
                <a:gd name="connsiteY6" fmla="*/ 187452 h 377952"/>
                <a:gd name="connsiteX7" fmla="*/ 0 w 190500"/>
                <a:gd name="connsiteY7" fmla="*/ 377952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7952">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grp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îṣḻiḋê">
              <a:extLst>
                <a:ext uri="{FF2B5EF4-FFF2-40B4-BE49-F238E27FC236}">
                  <a16:creationId xmlns:a16="http://schemas.microsoft.com/office/drawing/2014/main" id="{329602C3-34B9-42EB-AE03-0073834C5ADF}"/>
                </a:ext>
              </a:extLst>
            </p:cNvPr>
            <p:cNvSpPr/>
            <p:nvPr/>
          </p:nvSpPr>
          <p:spPr>
            <a:xfrm>
              <a:off x="660400" y="2150374"/>
              <a:ext cx="241114" cy="478369"/>
            </a:xfrm>
            <a:custGeom>
              <a:avLst/>
              <a:gdLst>
                <a:gd name="connsiteX0" fmla="*/ 190500 w 190500"/>
                <a:gd name="connsiteY0" fmla="*/ 377952 h 377952"/>
                <a:gd name="connsiteX1" fmla="*/ 190500 w 190500"/>
                <a:gd name="connsiteY1" fmla="*/ 187452 h 377952"/>
                <a:gd name="connsiteX2" fmla="*/ 81820 w 190500"/>
                <a:gd name="connsiteY2" fmla="*/ 187452 h 377952"/>
                <a:gd name="connsiteX3" fmla="*/ 190500 w 190500"/>
                <a:gd name="connsiteY3" fmla="*/ 81725 h 377952"/>
                <a:gd name="connsiteX4" fmla="*/ 190500 w 190500"/>
                <a:gd name="connsiteY4" fmla="*/ 0 h 377952"/>
                <a:gd name="connsiteX5" fmla="*/ 0 w 190500"/>
                <a:gd name="connsiteY5" fmla="*/ 187452 h 377952"/>
                <a:gd name="connsiteX6" fmla="*/ 0 w 190500"/>
                <a:gd name="connsiteY6" fmla="*/ 187452 h 377952"/>
                <a:gd name="connsiteX7" fmla="*/ 0 w 190500"/>
                <a:gd name="connsiteY7" fmla="*/ 377952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7952">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grp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 name="îslïḍè">
            <a:extLst>
              <a:ext uri="{FF2B5EF4-FFF2-40B4-BE49-F238E27FC236}">
                <a16:creationId xmlns:a16="http://schemas.microsoft.com/office/drawing/2014/main" id="{3E7816B9-4368-481C-AF7D-011CB1B5D3BB}"/>
              </a:ext>
            </a:extLst>
          </p:cNvPr>
          <p:cNvSpPr>
            <a:spLocks noGrp="1"/>
          </p:cNvSpPr>
          <p:nvPr>
            <p:ph type="title"/>
          </p:nvPr>
        </p:nvSpPr>
        <p:spPr/>
        <p:txBody>
          <a:bodyPr/>
          <a:lstStyle/>
          <a:p>
            <a:r>
              <a:rPr lang="en-GB" altLang="zh-CN" dirty="0">
                <a:solidFill>
                  <a:srgbClr val="FFFFFF"/>
                </a:solidFill>
              </a:rPr>
              <a:t>Section </a:t>
            </a:r>
            <a:br>
              <a:rPr lang="en-GB" altLang="zh-CN">
                <a:solidFill>
                  <a:srgbClr val="FFFFFF"/>
                </a:solidFill>
              </a:rPr>
            </a:br>
            <a:r>
              <a:rPr lang="en-GB" altLang="zh-CN" sz="100">
                <a:solidFill>
                  <a:srgbClr val="FFFFFF"/>
                </a:solidFill>
              </a:rPr>
              <a:t> </a:t>
            </a:r>
            <a:r>
              <a:rPr lang="en-GB" altLang="zh-CN">
                <a:solidFill>
                  <a:srgbClr val="FFFFFF"/>
                </a:solidFill>
              </a:rPr>
              <a:t>Header </a:t>
            </a:r>
            <a:r>
              <a:rPr lang="en-GB" altLang="zh-CN" dirty="0">
                <a:solidFill>
                  <a:srgbClr val="FFFFFF"/>
                </a:solidFill>
              </a:rPr>
              <a:t>Here</a:t>
            </a:r>
            <a:endParaRPr lang="zh-CN" altLang="en-US" dirty="0">
              <a:solidFill>
                <a:srgbClr val="FFFFFF"/>
              </a:solidFill>
            </a:endParaRPr>
          </a:p>
        </p:txBody>
      </p:sp>
      <p:sp>
        <p:nvSpPr>
          <p:cNvPr id="5" name="îŝļíďê">
            <a:extLst>
              <a:ext uri="{FF2B5EF4-FFF2-40B4-BE49-F238E27FC236}">
                <a16:creationId xmlns:a16="http://schemas.microsoft.com/office/drawing/2014/main" id="{7239E965-33B6-4BC1-B1B3-CD2DC6B7EA81}"/>
              </a:ext>
            </a:extLst>
          </p:cNvPr>
          <p:cNvSpPr>
            <a:spLocks noGrp="1"/>
          </p:cNvSpPr>
          <p:nvPr>
            <p:ph type="body" idx="1"/>
          </p:nvPr>
        </p:nvSpPr>
        <p:spPr/>
        <p:txBody>
          <a:bodyPr/>
          <a:lstStyle/>
          <a:p>
            <a:r>
              <a:rPr lang="en-GB" altLang="zh-CN" dirty="0">
                <a:solidFill>
                  <a:srgbClr val="FFFFFF"/>
                </a:solidFill>
              </a:rPr>
              <a:t>When you copy &amp; paste</a:t>
            </a:r>
            <a:r>
              <a:rPr lang="en-GB" altLang="zh-CN">
                <a:solidFill>
                  <a:srgbClr val="FFFFFF"/>
                </a:solidFill>
              </a:rPr>
              <a:t>, c</a:t>
            </a:r>
            <a:r>
              <a:rPr lang="en-GB" altLang="zh-CN" sz="100">
                <a:solidFill>
                  <a:srgbClr val="FFFFFF"/>
                </a:solidFill>
              </a:rPr>
              <a:t> </a:t>
            </a:r>
            <a:r>
              <a:rPr lang="en-GB" altLang="zh-CN">
                <a:solidFill>
                  <a:srgbClr val="FFFFFF"/>
                </a:solidFill>
              </a:rPr>
              <a:t>hoose </a:t>
            </a:r>
            <a:r>
              <a:rPr lang="en-GB" altLang="zh-CN" dirty="0">
                <a:solidFill>
                  <a:srgbClr val="FFFFFF"/>
                </a:solidFill>
              </a:rPr>
              <a:t>"keep text only" option.</a:t>
            </a:r>
          </a:p>
        </p:txBody>
      </p:sp>
      <p:sp>
        <p:nvSpPr>
          <p:cNvPr id="2" name="íṧľîďê">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pPr/>
              <a:t>3</a:t>
            </a:fld>
            <a:endParaRPr lang="zh-CN" altLang="en-US"/>
          </a:p>
        </p:txBody>
      </p:sp>
      <p:sp>
        <p:nvSpPr>
          <p:cNvPr id="7" name="íśļíḑe">
            <a:extLst>
              <a:ext uri="{FF2B5EF4-FFF2-40B4-BE49-F238E27FC236}">
                <a16:creationId xmlns:a16="http://schemas.microsoft.com/office/drawing/2014/main" id="{62B13A80-7EA3-4D2D-B62B-C73F39265E9E}"/>
              </a:ext>
            </a:extLst>
          </p:cNvPr>
          <p:cNvSpPr txBox="1">
            <a:spLocks/>
          </p:cNvSpPr>
          <p:nvPr/>
        </p:nvSpPr>
        <p:spPr>
          <a:xfrm>
            <a:off x="2994659" y="2110881"/>
            <a:ext cx="1036321" cy="627124"/>
          </a:xfrm>
          <a:prstGeom prst="rect">
            <a:avLst/>
          </a:prstGeom>
          <a:ln>
            <a:no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GB" altLang="zh-CN" sz="5400">
                <a:ln w="22225">
                  <a:solidFill>
                    <a:schemeClr val="accent4"/>
                  </a:solidFill>
                </a:ln>
                <a:noFill/>
              </a:rPr>
              <a:t>0</a:t>
            </a:r>
            <a:r>
              <a:rPr lang="en-GB" altLang="zh-CN" sz="100">
                <a:ln w="22225">
                  <a:solidFill>
                    <a:schemeClr val="accent4"/>
                  </a:solidFill>
                </a:ln>
                <a:noFill/>
              </a:rPr>
              <a:t> </a:t>
            </a:r>
            <a:r>
              <a:rPr lang="en-GB" altLang="zh-CN" sz="5400">
                <a:ln w="22225">
                  <a:solidFill>
                    <a:schemeClr val="accent4"/>
                  </a:solidFill>
                </a:ln>
                <a:noFill/>
              </a:rPr>
              <a:t>1</a:t>
            </a:r>
            <a:endParaRPr lang="en-GB" sz="5400" dirty="0">
              <a:ln w="22225">
                <a:solidFill>
                  <a:schemeClr val="accent4"/>
                </a:solidFill>
              </a:ln>
              <a:noFill/>
            </a:endParaRPr>
          </a:p>
        </p:txBody>
      </p:sp>
      <p:cxnSp>
        <p:nvCxnSpPr>
          <p:cNvPr id="8" name="iṧļïḍé">
            <a:extLst>
              <a:ext uri="{FF2B5EF4-FFF2-40B4-BE49-F238E27FC236}">
                <a16:creationId xmlns:a16="http://schemas.microsoft.com/office/drawing/2014/main" id="{60183688-43F0-4E36-A16F-C0310B2855E9}"/>
              </a:ext>
            </a:extLst>
          </p:cNvPr>
          <p:cNvCxnSpPr>
            <a:cxnSpLocks/>
          </p:cNvCxnSpPr>
          <p:nvPr/>
        </p:nvCxnSpPr>
        <p:spPr>
          <a:xfrm>
            <a:off x="836386" y="3429000"/>
            <a:ext cx="0" cy="2159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342089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iśḻîḋè"/>
        <p:cNvGrpSpPr/>
        <p:nvPr/>
      </p:nvGrpSpPr>
      <p:grpSpPr>
        <a:xfrm>
          <a:off x="0" y="0"/>
          <a:ext cx="0" cy="0"/>
          <a:chOff x="0" y="0"/>
          <a:chExt cx="0" cy="0"/>
        </a:xfrm>
      </p:grpSpPr>
      <p:sp>
        <p:nvSpPr>
          <p:cNvPr id="2" name="iṡliḋé"/>
          <p:cNvSpPr>
            <a:spLocks noGrp="1"/>
          </p:cNvSpPr>
          <p:nvPr>
            <p:ph type="title"/>
          </p:nvPr>
        </p:nvSpPr>
        <p:spPr/>
        <p:txBody>
          <a:bodyPr/>
          <a:lstStyle/>
          <a:p>
            <a:r>
              <a:rPr lang="en-US" altLang="zh-CN"/>
              <a:t>Use "Title Only" L</a:t>
            </a:r>
            <a:r>
              <a:rPr lang="en-US" altLang="zh-CN" sz="100"/>
              <a:t> </a:t>
            </a:r>
            <a:r>
              <a:rPr lang="en-US" altLang="zh-CN"/>
              <a:t>ayout</a:t>
            </a:r>
            <a:endParaRPr lang="zh-CN" altLang="en-US"/>
          </a:p>
        </p:txBody>
      </p:sp>
      <p:sp>
        <p:nvSpPr>
          <p:cNvPr id="3" name="i$lîdê"/>
          <p:cNvSpPr>
            <a:spLocks noGrp="1"/>
          </p:cNvSpPr>
          <p:nvPr>
            <p:ph type="sldNum" sz="quarter" idx="12"/>
          </p:nvPr>
        </p:nvSpPr>
        <p:spPr/>
        <p:txBody>
          <a:bodyPr/>
          <a:lstStyle/>
          <a:p>
            <a:fld id="{7F65B630-C7FF-41C0-9923-C5E5E29EED81}" type="slidenum">
              <a:rPr lang="zh-CN" altLang="en-US" smtClean="0"/>
              <a:t>4</a:t>
            </a:fld>
            <a:endParaRPr lang="zh-CN" altLang="en-US"/>
          </a:p>
        </p:txBody>
      </p:sp>
    </p:spTree>
    <p:custDataLst>
      <p:tags r:id="rId1"/>
    </p:custDataLst>
    <p:extLst>
      <p:ext uri="{BB962C8B-B14F-4D97-AF65-F5344CB8AC3E}">
        <p14:creationId xmlns:p14="http://schemas.microsoft.com/office/powerpoint/2010/main" val="42719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ísḷiḑê"/>
        <p:cNvGrpSpPr/>
        <p:nvPr/>
      </p:nvGrpSpPr>
      <p:grpSpPr>
        <a:xfrm>
          <a:off x="0" y="0"/>
          <a:ext cx="0" cy="0"/>
          <a:chOff x="0" y="0"/>
          <a:chExt cx="0" cy="0"/>
        </a:xfrm>
      </p:grpSpPr>
      <p:sp>
        <p:nvSpPr>
          <p:cNvPr id="12" name="í$ľíḓé">
            <a:extLst>
              <a:ext uri="{FF2B5EF4-FFF2-40B4-BE49-F238E27FC236}">
                <a16:creationId xmlns:a16="http://schemas.microsoft.com/office/drawing/2014/main" id="{0980420B-0176-480B-A7D5-A3BF717876DE}"/>
              </a:ext>
            </a:extLst>
          </p:cNvPr>
          <p:cNvSpPr/>
          <p:nvPr/>
        </p:nvSpPr>
        <p:spPr>
          <a:xfrm>
            <a:off x="7561943" y="3331559"/>
            <a:ext cx="3956957" cy="1197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ïṣľïḋé">
            <a:extLst>
              <a:ext uri="{FF2B5EF4-FFF2-40B4-BE49-F238E27FC236}">
                <a16:creationId xmlns:a16="http://schemas.microsoft.com/office/drawing/2014/main" id="{DFD52094-98C0-4141-A04B-98B9DF4DFA73}"/>
              </a:ext>
            </a:extLst>
          </p:cNvPr>
          <p:cNvSpPr>
            <a:spLocks noGrp="1"/>
          </p:cNvSpPr>
          <p:nvPr>
            <p:ph type="body" sz="quarter" idx="13"/>
          </p:nvPr>
        </p:nvSpPr>
        <p:spPr>
          <a:xfrm>
            <a:off x="660400" y="1130300"/>
            <a:ext cx="10858500" cy="3130200"/>
          </a:xfrm>
        </p:spPr>
        <p:txBody>
          <a:bodyPr>
            <a:noAutofit/>
          </a:bodyPr>
          <a:lstStyle/>
          <a:p>
            <a:pPr algn="r">
              <a:lnSpc>
                <a:spcPct val="100000"/>
              </a:lnSpc>
            </a:pPr>
            <a:r>
              <a:rPr lang="en-GB" altLang="zh-CN" sz="6000" dirty="0">
                <a:solidFill>
                  <a:srgbClr val="FFFFFF"/>
                </a:solidFill>
              </a:rPr>
              <a:t>Thank you for </a:t>
            </a:r>
          </a:p>
          <a:p>
            <a:pPr algn="r">
              <a:lnSpc>
                <a:spcPct val="100000"/>
              </a:lnSpc>
            </a:pPr>
            <a:r>
              <a:rPr lang="en-GB" altLang="zh-CN" sz="6600">
                <a:solidFill>
                  <a:srgbClr val="FFFFFF"/>
                </a:solidFill>
              </a:rPr>
              <a:t>Watc</a:t>
            </a:r>
            <a:r>
              <a:rPr lang="en-GB" altLang="zh-CN" sz="100">
                <a:solidFill>
                  <a:srgbClr val="FFFFFF"/>
                </a:solidFill>
              </a:rPr>
              <a:t> </a:t>
            </a:r>
            <a:r>
              <a:rPr lang="en-GB" altLang="zh-CN" sz="6600">
                <a:solidFill>
                  <a:srgbClr val="FFFFFF"/>
                </a:solidFill>
              </a:rPr>
              <a:t>hing</a:t>
            </a:r>
            <a:endParaRPr lang="en-GB" altLang="zh-CN" sz="6600" dirty="0">
              <a:solidFill>
                <a:srgbClr val="FFFFFF"/>
              </a:solidFill>
            </a:endParaRPr>
          </a:p>
          <a:p>
            <a:pPr algn="r">
              <a:lnSpc>
                <a:spcPct val="50000"/>
              </a:lnSpc>
            </a:pPr>
            <a:r>
              <a:rPr lang="en-GB" altLang="zh-CN" sz="6000" dirty="0">
                <a:solidFill>
                  <a:srgbClr val="FFFFFF"/>
                </a:solidFill>
              </a:rPr>
              <a:t>.</a:t>
            </a:r>
          </a:p>
        </p:txBody>
      </p:sp>
      <p:sp>
        <p:nvSpPr>
          <p:cNvPr id="4" name="ïṧļiḍé">
            <a:extLst>
              <a:ext uri="{FF2B5EF4-FFF2-40B4-BE49-F238E27FC236}">
                <a16:creationId xmlns:a16="http://schemas.microsoft.com/office/drawing/2014/main" id="{0280FE23-3FD0-4989-BBD8-F98469242DB8}"/>
              </a:ext>
            </a:extLst>
          </p:cNvPr>
          <p:cNvSpPr>
            <a:spLocks noGrp="1"/>
          </p:cNvSpPr>
          <p:nvPr>
            <p:ph type="body" sz="quarter" idx="14"/>
          </p:nvPr>
        </p:nvSpPr>
        <p:spPr/>
        <p:txBody>
          <a:bodyPr/>
          <a:lstStyle/>
          <a:p>
            <a:r>
              <a:rPr lang="en-GB" altLang="zh-CN" dirty="0">
                <a:solidFill>
                  <a:srgbClr val="FFFFFF"/>
                </a:solidFill>
              </a:rPr>
              <a:t>Speaker name </a:t>
            </a:r>
            <a:r>
              <a:rPr lang="en-GB" altLang="zh-CN">
                <a:solidFill>
                  <a:srgbClr val="FFFFFF"/>
                </a:solidFill>
              </a:rPr>
              <a:t>and </a:t>
            </a:r>
            <a:r>
              <a:rPr lang="en-GB" altLang="zh-CN" sz="100">
                <a:solidFill>
                  <a:srgbClr val="FFFFFF"/>
                </a:solidFill>
              </a:rPr>
              <a:t> </a:t>
            </a:r>
            <a:r>
              <a:rPr lang="en-GB" altLang="zh-CN">
                <a:solidFill>
                  <a:srgbClr val="FFFFFF"/>
                </a:solidFill>
              </a:rPr>
              <a:t>title</a:t>
            </a:r>
            <a:endParaRPr lang="en-GB" altLang="zh-CN" dirty="0">
              <a:solidFill>
                <a:srgbClr val="FFFFFF"/>
              </a:solidFill>
            </a:endParaRPr>
          </a:p>
        </p:txBody>
      </p:sp>
      <p:sp>
        <p:nvSpPr>
          <p:cNvPr id="5" name="î$1ïḍè">
            <a:extLst>
              <a:ext uri="{FF2B5EF4-FFF2-40B4-BE49-F238E27FC236}">
                <a16:creationId xmlns:a16="http://schemas.microsoft.com/office/drawing/2014/main" id="{929167BD-7790-467B-980C-709781C5646C}"/>
              </a:ext>
            </a:extLst>
          </p:cNvPr>
          <p:cNvSpPr>
            <a:spLocks noGrp="1"/>
          </p:cNvSpPr>
          <p:nvPr>
            <p:ph type="body" sz="quarter" idx="15"/>
          </p:nvPr>
        </p:nvSpPr>
        <p:spPr/>
        <p:txBody>
          <a:bodyPr/>
          <a:lstStyle/>
          <a:p>
            <a:r>
              <a:rPr lang="en-GB" altLang="zh-CN" dirty="0">
                <a:solidFill>
                  <a:srgbClr val="FFFFFF"/>
                </a:solidFill>
              </a:rPr>
              <a:t>www</a:t>
            </a:r>
            <a:r>
              <a:rPr lang="en-GB" altLang="zh-CN">
                <a:solidFill>
                  <a:srgbClr val="FFFFFF"/>
                </a:solidFill>
              </a:rPr>
              <a:t>.islid</a:t>
            </a:r>
            <a:r>
              <a:rPr lang="en-GB" altLang="zh-CN" sz="100">
                <a:solidFill>
                  <a:srgbClr val="FFFFFF"/>
                </a:solidFill>
              </a:rPr>
              <a:t> </a:t>
            </a:r>
            <a:r>
              <a:rPr lang="en-GB" altLang="zh-CN">
                <a:solidFill>
                  <a:srgbClr val="FFFFFF"/>
                </a:solidFill>
              </a:rPr>
              <a:t>e</a:t>
            </a:r>
            <a:r>
              <a:rPr lang="en-GB" altLang="zh-CN" dirty="0">
                <a:solidFill>
                  <a:srgbClr val="FFFFFF"/>
                </a:solidFill>
              </a:rPr>
              <a:t>.cc</a:t>
            </a:r>
          </a:p>
        </p:txBody>
      </p:sp>
      <p:sp>
        <p:nvSpPr>
          <p:cNvPr id="11" name="ïŝḷïḍe">
            <a:extLst>
              <a:ext uri="{FF2B5EF4-FFF2-40B4-BE49-F238E27FC236}">
                <a16:creationId xmlns:a16="http://schemas.microsoft.com/office/drawing/2014/main" id="{603453A5-A86E-4377-9B19-1539B3AC660F}"/>
              </a:ext>
            </a:extLst>
          </p:cNvPr>
          <p:cNvSpPr>
            <a:spLocks/>
          </p:cNvSpPr>
          <p:nvPr/>
        </p:nvSpPr>
        <p:spPr>
          <a:xfrm>
            <a:off x="8363527" y="4260500"/>
            <a:ext cx="3155373" cy="671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r">
              <a:lnSpc>
                <a:spcPct val="130000"/>
              </a:lnSpc>
            </a:pPr>
            <a:r>
              <a:rPr kumimoji="1" lang="en-US" altLang="zh-CN" sz="1000" dirty="0">
                <a:solidFill>
                  <a:srgbClr val="FFFFFF">
                    <a:alpha val="60000"/>
                  </a:srgbClr>
                </a:solidFill>
                <a:latin typeface="Arial" panose="020B0604020202020204" pitchFamily="34" charset="0"/>
                <a:ea typeface="微软雅黑" panose="020B0503020204020204" pitchFamily="34" charset="-122"/>
                <a:sym typeface="Arial" panose="020B0604020202020204" pitchFamily="34" charset="0"/>
              </a:rPr>
              <a:t>Theme color makes PPT more convenient to change. Adjust the spacing to adapt to Chinese typesetting, </a:t>
            </a:r>
            <a:r>
              <a:rPr kumimoji="1" lang="en-US" altLang="zh-CN" sz="1000">
                <a:solidFill>
                  <a:srgbClr val="FFFFFF">
                    <a:alpha val="60000"/>
                  </a:srgbClr>
                </a:solidFill>
                <a:latin typeface="Arial" panose="020B0604020202020204" pitchFamily="34" charset="0"/>
                <a:ea typeface="微软雅黑" panose="020B0503020204020204" pitchFamily="34" charset="-122"/>
                <a:sym typeface="Arial" panose="020B0604020202020204" pitchFamily="34" charset="0"/>
              </a:rPr>
              <a:t>use t</a:t>
            </a:r>
            <a:r>
              <a:rPr kumimoji="1" lang="en-US" altLang="zh-CN" sz="100">
                <a:solidFill>
                  <a:srgbClr val="FFFFFF">
                    <a:alpha val="60000"/>
                  </a:srgbClr>
                </a:solidFill>
                <a:latin typeface="Arial" panose="020B0604020202020204" pitchFamily="34" charset="0"/>
                <a:ea typeface="微软雅黑" panose="020B0503020204020204" pitchFamily="34" charset="-122"/>
                <a:sym typeface="Arial" panose="020B0604020202020204" pitchFamily="34" charset="0"/>
              </a:rPr>
              <a:t> </a:t>
            </a:r>
            <a:r>
              <a:rPr kumimoji="1" lang="en-US" altLang="zh-CN" sz="1000">
                <a:solidFill>
                  <a:srgbClr val="FFFFFF">
                    <a:alpha val="60000"/>
                  </a:srgbClr>
                </a:solidFill>
                <a:latin typeface="Arial" panose="020B0604020202020204" pitchFamily="34" charset="0"/>
                <a:ea typeface="微软雅黑" panose="020B0503020204020204" pitchFamily="34" charset="-122"/>
                <a:sym typeface="Arial" panose="020B0604020202020204" pitchFamily="34" charset="0"/>
              </a:rPr>
              <a:t>he </a:t>
            </a:r>
            <a:r>
              <a:rPr kumimoji="1" lang="en-US" altLang="zh-CN" sz="1000" dirty="0">
                <a:solidFill>
                  <a:srgbClr val="FFFFFF">
                    <a:alpha val="60000"/>
                  </a:srgbClr>
                </a:solidFill>
                <a:latin typeface="Arial" panose="020B0604020202020204" pitchFamily="34" charset="0"/>
                <a:ea typeface="微软雅黑" panose="020B0503020204020204" pitchFamily="34" charset="-122"/>
                <a:sym typeface="Arial" panose="020B0604020202020204" pitchFamily="34" charset="0"/>
              </a:rPr>
              <a:t>reference line in PPT……</a:t>
            </a:r>
          </a:p>
        </p:txBody>
      </p:sp>
    </p:spTree>
    <p:custDataLst>
      <p:tags r:id="rId2"/>
    </p:custDataLst>
    <p:extLst>
      <p:ext uri="{BB962C8B-B14F-4D97-AF65-F5344CB8AC3E}">
        <p14:creationId xmlns:p14="http://schemas.microsoft.com/office/powerpoint/2010/main" val="244654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ïsļïdê"/>
        <p:cNvGrpSpPr/>
        <p:nvPr/>
      </p:nvGrpSpPr>
      <p:grpSpPr>
        <a:xfrm>
          <a:off x="0" y="0"/>
          <a:ext cx="0" cy="0"/>
          <a:chOff x="0" y="0"/>
          <a:chExt cx="0" cy="0"/>
        </a:xfrm>
      </p:grpSpPr>
      <p:grpSp>
        <p:nvGrpSpPr>
          <p:cNvPr id="16" name="ïšḷîḋé"/>
          <p:cNvGrpSpPr/>
          <p:nvPr/>
        </p:nvGrpSpPr>
        <p:grpSpPr>
          <a:xfrm>
            <a:off x="1022814" y="2128462"/>
            <a:ext cx="4460537" cy="691252"/>
            <a:chOff x="1101012" y="2911151"/>
            <a:chExt cx="9573211" cy="1483567"/>
          </a:xfrm>
        </p:grpSpPr>
        <p:sp>
          <p:nvSpPr>
            <p:cNvPr id="2" name="í$ḻîḑè"/>
            <p:cNvSpPr/>
            <p:nvPr/>
          </p:nvSpPr>
          <p:spPr>
            <a:xfrm>
              <a:off x="5551715" y="3069771"/>
              <a:ext cx="643813" cy="6438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iṡḷiḍè"/>
            <p:cNvSpPr/>
            <p:nvPr/>
          </p:nvSpPr>
          <p:spPr>
            <a:xfrm>
              <a:off x="6447454" y="3069771"/>
              <a:ext cx="643813" cy="643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ïṥḷiḍê"/>
            <p:cNvSpPr/>
            <p:nvPr/>
          </p:nvSpPr>
          <p:spPr>
            <a:xfrm>
              <a:off x="7343193" y="3069771"/>
              <a:ext cx="643813" cy="6438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ïsliḓe"/>
            <p:cNvSpPr/>
            <p:nvPr/>
          </p:nvSpPr>
          <p:spPr>
            <a:xfrm>
              <a:off x="8238932" y="3069771"/>
              <a:ext cx="643813" cy="6438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ïSļîḋé"/>
            <p:cNvSpPr/>
            <p:nvPr/>
          </p:nvSpPr>
          <p:spPr>
            <a:xfrm>
              <a:off x="9134671" y="3069771"/>
              <a:ext cx="643813" cy="6438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ïşḻíḍe"/>
            <p:cNvSpPr/>
            <p:nvPr/>
          </p:nvSpPr>
          <p:spPr>
            <a:xfrm>
              <a:off x="10030410" y="3069771"/>
              <a:ext cx="643813" cy="6438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î$líḑe"/>
            <p:cNvSpPr/>
            <p:nvPr/>
          </p:nvSpPr>
          <p:spPr>
            <a:xfrm>
              <a:off x="1101012" y="3069771"/>
              <a:ext cx="643813" cy="64381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îṧḷídé"/>
            <p:cNvSpPr/>
            <p:nvPr/>
          </p:nvSpPr>
          <p:spPr>
            <a:xfrm>
              <a:off x="1996751" y="3069771"/>
              <a:ext cx="643813" cy="6438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iṧľîḓe"/>
            <p:cNvSpPr/>
            <p:nvPr/>
          </p:nvSpPr>
          <p:spPr>
            <a:xfrm>
              <a:off x="2892490" y="3069771"/>
              <a:ext cx="643813" cy="64381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í$ľîḓè"/>
            <p:cNvSpPr/>
            <p:nvPr/>
          </p:nvSpPr>
          <p:spPr>
            <a:xfrm>
              <a:off x="3788229" y="3069771"/>
              <a:ext cx="643813" cy="64381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4" name="îṥ1iḍè"/>
            <p:cNvCxnSpPr/>
            <p:nvPr/>
          </p:nvCxnSpPr>
          <p:spPr>
            <a:xfrm>
              <a:off x="4982546" y="2911151"/>
              <a:ext cx="0" cy="14835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íṡ1îḑè"/>
          <p:cNvSpPr txBox="1"/>
          <p:nvPr/>
        </p:nvSpPr>
        <p:spPr>
          <a:xfrm>
            <a:off x="660400" y="1512849"/>
            <a:ext cx="5852173" cy="276999"/>
          </a:xfrm>
          <a:prstGeom prst="rect">
            <a:avLst/>
          </a:prstGeom>
          <a:noFill/>
        </p:spPr>
        <p:txBody>
          <a:bodyPr wrap="square" rtlCol="0">
            <a:spAutoFit/>
          </a:bodyPr>
          <a:lstStyle/>
          <a:p>
            <a:r>
              <a:rPr lang="zh-CN" altLang="en-US" sz="1200" dirty="0"/>
              <a:t>主题色彩 </a:t>
            </a:r>
            <a:r>
              <a:rPr lang="en-US" altLang="zh-CN" sz="1200"/>
              <a:t>THEME CO</a:t>
            </a:r>
            <a:r>
              <a:rPr lang="en-US" altLang="zh-CN" sz="100"/>
              <a:t> </a:t>
            </a:r>
            <a:r>
              <a:rPr lang="en-US" altLang="zh-CN" sz="1200"/>
              <a:t>LORS</a:t>
            </a:r>
            <a:endParaRPr lang="zh-CN" altLang="en-US" sz="1200" dirty="0"/>
          </a:p>
        </p:txBody>
      </p:sp>
      <p:cxnSp>
        <p:nvCxnSpPr>
          <p:cNvPr id="20" name="ïṥľiḑe"/>
          <p:cNvCxnSpPr/>
          <p:nvPr/>
        </p:nvCxnSpPr>
        <p:spPr>
          <a:xfrm>
            <a:off x="669931" y="1843079"/>
            <a:ext cx="5852175"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21" name="íŝḻiḍé"/>
          <p:cNvSpPr txBox="1"/>
          <p:nvPr/>
        </p:nvSpPr>
        <p:spPr>
          <a:xfrm>
            <a:off x="669929" y="2689501"/>
            <a:ext cx="2161443" cy="215444"/>
          </a:xfrm>
          <a:prstGeom prst="rect">
            <a:avLst/>
          </a:prstGeom>
          <a:noFill/>
        </p:spPr>
        <p:txBody>
          <a:bodyPr wrap="square" rtlCol="0">
            <a:spAutoFit/>
          </a:bodyPr>
          <a:lstStyle>
            <a:defPPr>
              <a:defRPr lang="zh-CN"/>
            </a:defPPr>
            <a:lvl1pPr algn="ctr">
              <a:defRPr sz="800"/>
            </a:lvl1pPr>
          </a:lstStyle>
          <a:p>
            <a:r>
              <a:rPr lang="zh-CN" altLang="en-US" dirty="0"/>
              <a:t>文字</a:t>
            </a:r>
            <a:r>
              <a:rPr lang="en-US" altLang="zh-CN" dirty="0"/>
              <a:t>/</a:t>
            </a:r>
            <a:r>
              <a:rPr lang="zh-CN" altLang="en-US" dirty="0"/>
              <a:t>背景 </a:t>
            </a:r>
            <a:r>
              <a:rPr lang="en-US" altLang="zh-CN" dirty="0"/>
              <a:t>Text</a:t>
            </a:r>
            <a:r>
              <a:rPr lang="en-US" altLang="zh-CN"/>
              <a:t>/Ba</a:t>
            </a:r>
            <a:r>
              <a:rPr lang="en-US" altLang="zh-CN" sz="100"/>
              <a:t> </a:t>
            </a:r>
            <a:r>
              <a:rPr lang="en-US" altLang="zh-CN"/>
              <a:t>ckground</a:t>
            </a:r>
            <a:endParaRPr lang="zh-CN" altLang="en-US" dirty="0"/>
          </a:p>
        </p:txBody>
      </p:sp>
      <p:sp>
        <p:nvSpPr>
          <p:cNvPr id="22" name="iS1îde"/>
          <p:cNvSpPr txBox="1"/>
          <p:nvPr/>
        </p:nvSpPr>
        <p:spPr>
          <a:xfrm>
            <a:off x="2841871" y="2689501"/>
            <a:ext cx="2876627" cy="215444"/>
          </a:xfrm>
          <a:prstGeom prst="rect">
            <a:avLst/>
          </a:prstGeom>
          <a:noFill/>
        </p:spPr>
        <p:txBody>
          <a:bodyPr wrap="square" rtlCol="0">
            <a:spAutoFit/>
          </a:bodyPr>
          <a:lstStyle/>
          <a:p>
            <a:pPr algn="ctr"/>
            <a:r>
              <a:rPr lang="zh-CN" altLang="en-US" sz="800" dirty="0"/>
              <a:t>填充色 </a:t>
            </a:r>
            <a:r>
              <a:rPr lang="en-US" altLang="zh-CN" sz="800"/>
              <a:t>Fill </a:t>
            </a:r>
            <a:r>
              <a:rPr lang="en-US" altLang="zh-CN" sz="100"/>
              <a:t> </a:t>
            </a:r>
            <a:r>
              <a:rPr lang="en-US" altLang="zh-CN" sz="800"/>
              <a:t>Colors</a:t>
            </a:r>
            <a:endParaRPr lang="zh-CN" altLang="en-US" sz="800" dirty="0"/>
          </a:p>
        </p:txBody>
      </p:sp>
      <p:sp>
        <p:nvSpPr>
          <p:cNvPr id="25" name="îṧľîḑe"/>
          <p:cNvSpPr txBox="1"/>
          <p:nvPr/>
        </p:nvSpPr>
        <p:spPr>
          <a:xfrm>
            <a:off x="660400" y="3943133"/>
            <a:ext cx="5852173" cy="276999"/>
          </a:xfrm>
          <a:prstGeom prst="rect">
            <a:avLst/>
          </a:prstGeom>
          <a:noFill/>
        </p:spPr>
        <p:txBody>
          <a:bodyPr wrap="square" rtlCol="0">
            <a:spAutoFit/>
          </a:bodyPr>
          <a:lstStyle/>
          <a:p>
            <a:r>
              <a:rPr lang="zh-CN" altLang="en-US" sz="1200"/>
              <a:t>主</a:t>
            </a:r>
            <a:r>
              <a:rPr lang="zh-CN" altLang="en-US" sz="100"/>
              <a:t> </a:t>
            </a:r>
            <a:r>
              <a:rPr lang="zh-CN" altLang="en-US" sz="1200"/>
              <a:t>题字</a:t>
            </a:r>
            <a:r>
              <a:rPr lang="zh-CN" altLang="en-US" sz="1200" dirty="0"/>
              <a:t>体 </a:t>
            </a:r>
            <a:r>
              <a:rPr lang="en-US" altLang="zh-CN" sz="1200" dirty="0"/>
              <a:t>THEME FONTS</a:t>
            </a:r>
            <a:endParaRPr lang="zh-CN" altLang="en-US" sz="1200" dirty="0"/>
          </a:p>
        </p:txBody>
      </p:sp>
      <p:cxnSp>
        <p:nvCxnSpPr>
          <p:cNvPr id="26" name="ïṩľíḓé"/>
          <p:cNvCxnSpPr/>
          <p:nvPr/>
        </p:nvCxnSpPr>
        <p:spPr>
          <a:xfrm>
            <a:off x="669931" y="4273363"/>
            <a:ext cx="5852175"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27" name="íṩliďe"/>
          <p:cNvSpPr/>
          <p:nvPr/>
        </p:nvSpPr>
        <p:spPr>
          <a:xfrm>
            <a:off x="660400" y="4407104"/>
            <a:ext cx="5048569" cy="461665"/>
          </a:xfrm>
          <a:prstGeom prst="rect">
            <a:avLst/>
          </a:prstGeom>
          <a:noFill/>
        </p:spPr>
        <p:txBody>
          <a:bodyPr wrap="square" rtlCol="0">
            <a:spAutoFit/>
          </a:bodyPr>
          <a:lstStyle/>
          <a:p>
            <a:r>
              <a:rPr lang="zh-CN" altLang="en-US" sz="800"/>
              <a:t>中</a:t>
            </a:r>
            <a:r>
              <a:rPr lang="zh-CN" altLang="en-US" sz="100"/>
              <a:t> </a:t>
            </a:r>
            <a:r>
              <a:rPr lang="zh-CN" altLang="en-US" sz="800"/>
              <a:t>文字</a:t>
            </a:r>
            <a:r>
              <a:rPr lang="zh-CN" altLang="en-US" sz="800" dirty="0"/>
              <a:t>体：微软雅黑  </a:t>
            </a:r>
            <a:r>
              <a:rPr lang="en-US" altLang="zh-CN" sz="800" dirty="0"/>
              <a:t>East Asian Font: Microsoft </a:t>
            </a:r>
            <a:r>
              <a:rPr lang="en-US" altLang="zh-CN" sz="800" dirty="0" err="1"/>
              <a:t>YaHei</a:t>
            </a:r>
            <a:endParaRPr lang="en-US" altLang="zh-CN" sz="800" dirty="0"/>
          </a:p>
          <a:p>
            <a:endParaRPr lang="en-US" altLang="zh-CN" sz="800" dirty="0"/>
          </a:p>
          <a:p>
            <a:r>
              <a:rPr lang="zh-CN" altLang="en-US" sz="800" dirty="0"/>
              <a:t>英文字体：</a:t>
            </a:r>
            <a:r>
              <a:rPr lang="en-US" altLang="zh-CN" sz="800" dirty="0"/>
              <a:t>Arial  Latin Font: Arial</a:t>
            </a:r>
            <a:endParaRPr lang="zh-CN" altLang="en-US" sz="800" dirty="0"/>
          </a:p>
        </p:txBody>
      </p:sp>
      <p:sp>
        <p:nvSpPr>
          <p:cNvPr id="32" name="ï$ļíḋe"/>
          <p:cNvSpPr txBox="1"/>
          <p:nvPr/>
        </p:nvSpPr>
        <p:spPr>
          <a:xfrm>
            <a:off x="6959600" y="1512850"/>
            <a:ext cx="4559300" cy="276999"/>
          </a:xfrm>
          <a:prstGeom prst="rect">
            <a:avLst/>
          </a:prstGeom>
          <a:noFill/>
        </p:spPr>
        <p:txBody>
          <a:bodyPr wrap="square" rtlCol="0">
            <a:spAutoFit/>
          </a:bodyPr>
          <a:lstStyle/>
          <a:p>
            <a:r>
              <a:rPr lang="zh-CN" altLang="en-US" sz="1200" dirty="0"/>
              <a:t>预设参考线（</a:t>
            </a:r>
            <a:r>
              <a:rPr lang="en-US" altLang="zh-CN" sz="1200" dirty="0"/>
              <a:t>2016</a:t>
            </a:r>
            <a:r>
              <a:rPr lang="zh-CN" altLang="en-US" sz="1200" dirty="0"/>
              <a:t>版本及以上</a:t>
            </a:r>
            <a:r>
              <a:rPr lang="zh-CN" altLang="en-US" sz="1200"/>
              <a:t>）</a:t>
            </a:r>
            <a:r>
              <a:rPr lang="en-US" altLang="zh-CN" sz="1200"/>
              <a:t> </a:t>
            </a:r>
            <a:r>
              <a:rPr lang="en-US" altLang="zh-CN" sz="100"/>
              <a:t> </a:t>
            </a:r>
            <a:r>
              <a:rPr lang="en-US" altLang="zh-CN" sz="1200"/>
              <a:t>GUIDES </a:t>
            </a:r>
            <a:r>
              <a:rPr lang="en-US" altLang="zh-CN" sz="1200" dirty="0"/>
              <a:t>(Office 2016 and later)</a:t>
            </a:r>
            <a:endParaRPr lang="zh-CN" altLang="en-US" sz="1200" dirty="0"/>
          </a:p>
        </p:txBody>
      </p:sp>
      <p:cxnSp>
        <p:nvCxnSpPr>
          <p:cNvPr id="33" name="îṣ1îďè"/>
          <p:cNvCxnSpPr/>
          <p:nvPr/>
        </p:nvCxnSpPr>
        <p:spPr>
          <a:xfrm>
            <a:off x="6959600" y="1843079"/>
            <a:ext cx="4559300"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grpSp>
        <p:nvGrpSpPr>
          <p:cNvPr id="17" name="íṧlïďé">
            <a:extLst>
              <a:ext uri="{FF2B5EF4-FFF2-40B4-BE49-F238E27FC236}">
                <a16:creationId xmlns:a16="http://schemas.microsoft.com/office/drawing/2014/main" id="{28681F2F-E8A9-44CF-AC1F-76EC4E7757F0}"/>
              </a:ext>
            </a:extLst>
          </p:cNvPr>
          <p:cNvGrpSpPr/>
          <p:nvPr/>
        </p:nvGrpSpPr>
        <p:grpSpPr>
          <a:xfrm>
            <a:off x="6959600" y="2103062"/>
            <a:ext cx="4559300" cy="2807437"/>
            <a:chOff x="7069136" y="2204131"/>
            <a:chExt cx="4449763" cy="2731768"/>
          </a:xfrm>
        </p:grpSpPr>
        <p:sp>
          <p:nvSpPr>
            <p:cNvPr id="35" name="ïSḻíḋe"/>
            <p:cNvSpPr/>
            <p:nvPr/>
          </p:nvSpPr>
          <p:spPr>
            <a:xfrm>
              <a:off x="7069136" y="2240063"/>
              <a:ext cx="4449763" cy="2502992"/>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37" name="îsḻiḑe"/>
            <p:cNvCxnSpPr/>
            <p:nvPr/>
          </p:nvCxnSpPr>
          <p:spPr>
            <a:xfrm>
              <a:off x="7332272" y="2204131"/>
              <a:ext cx="0" cy="273176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íş1ïďê"/>
            <p:cNvCxnSpPr/>
            <p:nvPr/>
          </p:nvCxnSpPr>
          <p:spPr>
            <a:xfrm>
              <a:off x="11279121" y="2204131"/>
              <a:ext cx="0" cy="273176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îṡļíḋe"/>
            <p:cNvCxnSpPr/>
            <p:nvPr/>
          </p:nvCxnSpPr>
          <p:spPr>
            <a:xfrm>
              <a:off x="7069136" y="2667250"/>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iṡľide"/>
            <p:cNvCxnSpPr/>
            <p:nvPr/>
          </p:nvCxnSpPr>
          <p:spPr>
            <a:xfrm>
              <a:off x="7069136" y="2746566"/>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íṩļîḍê"/>
            <p:cNvCxnSpPr/>
            <p:nvPr/>
          </p:nvCxnSpPr>
          <p:spPr>
            <a:xfrm>
              <a:off x="7069136" y="4443013"/>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íṩḻíḓe"/>
            <p:cNvCxnSpPr/>
            <p:nvPr/>
          </p:nvCxnSpPr>
          <p:spPr>
            <a:xfrm>
              <a:off x="7069136" y="4517658"/>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iṡ1ïḋe"/>
            <p:cNvCxnSpPr/>
            <p:nvPr/>
          </p:nvCxnSpPr>
          <p:spPr>
            <a:xfrm>
              <a:off x="7332271" y="2741895"/>
              <a:ext cx="3946849" cy="170111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47" name="íṡḻíḍé"/>
          <p:cNvSpPr/>
          <p:nvPr/>
        </p:nvSpPr>
        <p:spPr>
          <a:xfrm>
            <a:off x="6959600" y="4822368"/>
            <a:ext cx="4559300" cy="461665"/>
          </a:xfrm>
          <a:prstGeom prst="rect">
            <a:avLst/>
          </a:prstGeom>
          <a:noFill/>
        </p:spPr>
        <p:txBody>
          <a:bodyPr wrap="square" rtlCol="0">
            <a:spAutoFit/>
          </a:bodyPr>
          <a:lstStyle/>
          <a:p>
            <a:r>
              <a:rPr lang="en-US" altLang="zh-CN" sz="800" dirty="0"/>
              <a:t>ALT+F9 </a:t>
            </a:r>
            <a:r>
              <a:rPr lang="zh-CN" altLang="en-US" sz="800" dirty="0"/>
              <a:t>开启</a:t>
            </a:r>
            <a:r>
              <a:rPr lang="zh-CN" altLang="en-US" sz="800"/>
              <a:t>和查看</a:t>
            </a:r>
            <a:r>
              <a:rPr lang="zh-CN" altLang="en-US" sz="100"/>
              <a:t> </a:t>
            </a:r>
            <a:r>
              <a:rPr lang="zh-CN" altLang="en-US" sz="800"/>
              <a:t>本</a:t>
            </a:r>
            <a:r>
              <a:rPr lang="zh-CN" altLang="en-US" sz="800" dirty="0"/>
              <a:t>主题预设的参考线</a:t>
            </a:r>
            <a:endParaRPr lang="en-US" altLang="zh-CN" sz="800" dirty="0"/>
          </a:p>
          <a:p>
            <a:r>
              <a:rPr lang="en-US" altLang="zh-CN" sz="800" dirty="0"/>
              <a:t>Press Alt + F9 to</a:t>
            </a:r>
            <a:r>
              <a:rPr lang="zh-CN" altLang="en-US" sz="800" dirty="0"/>
              <a:t> </a:t>
            </a:r>
            <a:r>
              <a:rPr lang="en-US" altLang="zh-CN" sz="800" dirty="0"/>
              <a:t>show/hide guides</a:t>
            </a:r>
          </a:p>
          <a:p>
            <a:endParaRPr lang="zh-CN" altLang="en-US" sz="800" dirty="0"/>
          </a:p>
        </p:txBody>
      </p:sp>
      <p:sp>
        <p:nvSpPr>
          <p:cNvPr id="39" name="iśḻïḋê"/>
          <p:cNvSpPr txBox="1"/>
          <p:nvPr/>
        </p:nvSpPr>
        <p:spPr>
          <a:xfrm>
            <a:off x="660400" y="3104927"/>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800" dirty="0">
                <a:solidFill>
                  <a:srgbClr val="2F2F2F"/>
                </a:solidFill>
              </a:rPr>
              <a:t>可以通过</a:t>
            </a:r>
            <a:r>
              <a:rPr lang="en-US" altLang="zh-CN" sz="800" dirty="0">
                <a:solidFill>
                  <a:srgbClr val="2F2F2F"/>
                </a:solidFill>
              </a:rPr>
              <a:t>iSlide 【</a:t>
            </a:r>
            <a:r>
              <a:rPr lang="zh-CN" altLang="en-US" sz="800" dirty="0">
                <a:solidFill>
                  <a:srgbClr val="2F2F2F"/>
                </a:solidFill>
              </a:rPr>
              <a:t>色彩库</a:t>
            </a:r>
            <a:r>
              <a:rPr lang="en-US" altLang="zh-CN" sz="800" dirty="0">
                <a:solidFill>
                  <a:srgbClr val="2F2F2F"/>
                </a:solidFill>
              </a:rPr>
              <a:t>】</a:t>
            </a:r>
            <a:r>
              <a:rPr lang="zh-CN" altLang="en-US" sz="800" dirty="0">
                <a:solidFill>
                  <a:srgbClr val="2F2F2F"/>
                </a:solidFill>
              </a:rPr>
              <a:t>功能，快速应用更多色彩</a:t>
            </a:r>
            <a:endParaRPr lang="en-US" altLang="zh-CN" sz="800" dirty="0">
              <a:solidFill>
                <a:srgbClr val="2F2F2F"/>
              </a:solidFill>
            </a:endParaRPr>
          </a:p>
          <a:p>
            <a:r>
              <a:rPr lang="en-US" altLang="zh-CN" sz="800" dirty="0">
                <a:solidFill>
                  <a:srgbClr val="2F2F2F"/>
                </a:solidFill>
              </a:rPr>
              <a:t>More color schemes </a:t>
            </a:r>
            <a:r>
              <a:rPr lang="en-US" altLang="zh-CN" sz="800">
                <a:solidFill>
                  <a:srgbClr val="2F2F2F"/>
                </a:solidFill>
              </a:rPr>
              <a:t>are optiona</a:t>
            </a:r>
            <a:r>
              <a:rPr lang="en-US" altLang="zh-CN" sz="100">
                <a:solidFill>
                  <a:srgbClr val="2F2F2F"/>
                </a:solidFill>
              </a:rPr>
              <a:t> </a:t>
            </a:r>
            <a:r>
              <a:rPr lang="en-US" altLang="zh-CN" sz="800">
                <a:solidFill>
                  <a:srgbClr val="2F2F2F"/>
                </a:solidFill>
              </a:rPr>
              <a:t>l </a:t>
            </a:r>
            <a:r>
              <a:rPr lang="en-US" altLang="zh-CN" sz="800" dirty="0">
                <a:solidFill>
                  <a:srgbClr val="2F2F2F"/>
                </a:solidFill>
              </a:rPr>
              <a:t>in iSlide Color Library. Just click to apply</a:t>
            </a:r>
            <a:endParaRPr lang="zh-CN" altLang="en-US" sz="800" dirty="0">
              <a:solidFill>
                <a:srgbClr val="2F2F2F"/>
              </a:solidFill>
            </a:endParaRPr>
          </a:p>
        </p:txBody>
      </p:sp>
      <p:sp>
        <p:nvSpPr>
          <p:cNvPr id="44" name="îṣ1ïḓe"/>
          <p:cNvSpPr txBox="1"/>
          <p:nvPr/>
        </p:nvSpPr>
        <p:spPr>
          <a:xfrm>
            <a:off x="660400" y="5304245"/>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800" dirty="0">
                <a:solidFill>
                  <a:srgbClr val="2F2F2F"/>
                </a:solidFill>
              </a:rPr>
              <a:t>可以在</a:t>
            </a:r>
            <a:r>
              <a:rPr lang="en-US" altLang="zh-CN" sz="800" dirty="0">
                <a:solidFill>
                  <a:srgbClr val="2F2F2F"/>
                </a:solidFill>
              </a:rPr>
              <a:t>【</a:t>
            </a:r>
            <a:r>
              <a:rPr lang="zh-CN" altLang="en-US" sz="800" dirty="0">
                <a:solidFill>
                  <a:srgbClr val="2F2F2F"/>
                </a:solidFill>
              </a:rPr>
              <a:t>设计</a:t>
            </a:r>
            <a:r>
              <a:rPr lang="en-US" altLang="zh-CN" sz="800" dirty="0">
                <a:solidFill>
                  <a:srgbClr val="2F2F2F"/>
                </a:solidFill>
              </a:rPr>
              <a:t>】</a:t>
            </a:r>
            <a:r>
              <a:rPr lang="zh-CN" altLang="en-US" sz="800" dirty="0">
                <a:solidFill>
                  <a:srgbClr val="2F2F2F"/>
                </a:solidFill>
              </a:rPr>
              <a:t>菜单</a:t>
            </a:r>
            <a:r>
              <a:rPr lang="en-US" altLang="zh-CN" sz="800" dirty="0">
                <a:solidFill>
                  <a:srgbClr val="2F2F2F"/>
                </a:solidFill>
              </a:rPr>
              <a:t>【</a:t>
            </a:r>
            <a:r>
              <a:rPr lang="zh-CN" altLang="en-US" sz="800" dirty="0">
                <a:solidFill>
                  <a:srgbClr val="2F2F2F"/>
                </a:solidFill>
              </a:rPr>
              <a:t>字体</a:t>
            </a:r>
            <a:r>
              <a:rPr lang="en-US" altLang="zh-CN" sz="800" dirty="0">
                <a:solidFill>
                  <a:srgbClr val="2F2F2F"/>
                </a:solidFill>
              </a:rPr>
              <a:t>】</a:t>
            </a:r>
            <a:r>
              <a:rPr lang="zh-CN" altLang="en-US" sz="800" dirty="0">
                <a:solidFill>
                  <a:srgbClr val="2F2F2F"/>
                </a:solidFill>
              </a:rPr>
              <a:t>中改变，或应用</a:t>
            </a:r>
            <a:r>
              <a:rPr lang="en-US" altLang="zh-CN" sz="800" dirty="0">
                <a:solidFill>
                  <a:srgbClr val="2F2F2F"/>
                </a:solidFill>
              </a:rPr>
              <a:t>iSlide【</a:t>
            </a:r>
            <a:r>
              <a:rPr lang="zh-CN" altLang="en-US" sz="800" dirty="0">
                <a:solidFill>
                  <a:srgbClr val="2F2F2F"/>
                </a:solidFill>
              </a:rPr>
              <a:t>统一字体</a:t>
            </a:r>
            <a:r>
              <a:rPr lang="en-US" altLang="zh-CN" sz="800" dirty="0">
                <a:solidFill>
                  <a:srgbClr val="2F2F2F"/>
                </a:solidFill>
              </a:rPr>
              <a:t>】</a:t>
            </a:r>
            <a:r>
              <a:rPr lang="zh-CN" altLang="en-US" sz="800" dirty="0">
                <a:solidFill>
                  <a:srgbClr val="2F2F2F"/>
                </a:solidFill>
              </a:rPr>
              <a:t>功能改变设置</a:t>
            </a:r>
            <a:endParaRPr lang="en-US" altLang="zh-CN" sz="800" dirty="0">
              <a:solidFill>
                <a:srgbClr val="2F2F2F"/>
              </a:solidFill>
            </a:endParaRPr>
          </a:p>
          <a:p>
            <a:r>
              <a:rPr lang="en-US" altLang="zh-CN" sz="800" dirty="0">
                <a:solidFill>
                  <a:srgbClr val="2F2F2F"/>
                </a:solidFill>
              </a:rPr>
              <a:t>To change theme fonts, you can </a:t>
            </a:r>
            <a:r>
              <a:rPr lang="en-US" altLang="zh-CN" sz="800">
                <a:solidFill>
                  <a:srgbClr val="2F2F2F"/>
                </a:solidFill>
              </a:rPr>
              <a:t>click Des</a:t>
            </a:r>
            <a:r>
              <a:rPr lang="en-US" altLang="zh-CN" sz="100">
                <a:solidFill>
                  <a:srgbClr val="2F2F2F"/>
                </a:solidFill>
              </a:rPr>
              <a:t> </a:t>
            </a:r>
            <a:r>
              <a:rPr lang="en-US" altLang="zh-CN" sz="800">
                <a:solidFill>
                  <a:srgbClr val="2F2F2F"/>
                </a:solidFill>
              </a:rPr>
              <a:t>ign </a:t>
            </a:r>
            <a:r>
              <a:rPr lang="en-US" altLang="zh-CN" sz="800" dirty="0">
                <a:solidFill>
                  <a:srgbClr val="2F2F2F"/>
                </a:solidFill>
              </a:rPr>
              <a:t>&gt; Variants &gt; Fonts, or use “Uniform Fonts” feature of </a:t>
            </a:r>
            <a:r>
              <a:rPr lang="en-US" altLang="zh-CN" sz="800" dirty="0" err="1">
                <a:solidFill>
                  <a:srgbClr val="2F2F2F"/>
                </a:solidFill>
              </a:rPr>
              <a:t>iSlide</a:t>
            </a:r>
            <a:endParaRPr lang="zh-CN" altLang="en-US" sz="800" dirty="0">
              <a:solidFill>
                <a:srgbClr val="2F2F2F"/>
              </a:solidFill>
            </a:endParaRPr>
          </a:p>
        </p:txBody>
      </p:sp>
      <p:sp>
        <p:nvSpPr>
          <p:cNvPr id="6" name="îṧļiḑè">
            <a:extLst>
              <a:ext uri="{FF2B5EF4-FFF2-40B4-BE49-F238E27FC236}">
                <a16:creationId xmlns:a16="http://schemas.microsoft.com/office/drawing/2014/main" id="{821214C4-3D8B-473D-9D9C-F2F23FBFB600}"/>
              </a:ext>
            </a:extLst>
          </p:cNvPr>
          <p:cNvSpPr/>
          <p:nvPr/>
        </p:nvSpPr>
        <p:spPr>
          <a:xfrm>
            <a:off x="6959599" y="5304244"/>
            <a:ext cx="4559300" cy="400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800" dirty="0">
                <a:solidFill>
                  <a:srgbClr val="2F2F2F"/>
                </a:solidFill>
              </a:rPr>
              <a:t>可以通过</a:t>
            </a:r>
            <a:r>
              <a:rPr lang="en-US" altLang="zh-CN" sz="800" dirty="0">
                <a:solidFill>
                  <a:srgbClr val="2F2F2F"/>
                </a:solidFill>
              </a:rPr>
              <a:t>iSlide 【</a:t>
            </a:r>
            <a:r>
              <a:rPr lang="zh-CN" altLang="en-US" sz="800" dirty="0">
                <a:solidFill>
                  <a:srgbClr val="2F2F2F"/>
                </a:solidFill>
              </a:rPr>
              <a:t>一键优化</a:t>
            </a:r>
            <a:r>
              <a:rPr lang="en-US" altLang="zh-CN" sz="800" dirty="0">
                <a:solidFill>
                  <a:srgbClr val="2F2F2F"/>
                </a:solidFill>
              </a:rPr>
              <a:t>】</a:t>
            </a:r>
            <a:r>
              <a:rPr lang="zh-CN" altLang="en-US" sz="800" dirty="0">
                <a:solidFill>
                  <a:srgbClr val="2F2F2F"/>
                </a:solidFill>
              </a:rPr>
              <a:t>（智能参考线）功能，应用更多预设参考线</a:t>
            </a:r>
            <a:endParaRPr lang="en-US" altLang="zh-CN" sz="800" dirty="0">
              <a:solidFill>
                <a:srgbClr val="2F2F2F"/>
              </a:solidFill>
            </a:endParaRPr>
          </a:p>
          <a:p>
            <a:r>
              <a:rPr lang="en-US" altLang="zh-CN" sz="800">
                <a:solidFill>
                  <a:srgbClr val="2F2F2F"/>
                </a:solidFill>
              </a:rPr>
              <a:t>Use iS</a:t>
            </a:r>
            <a:r>
              <a:rPr lang="en-US" altLang="zh-CN" sz="100">
                <a:solidFill>
                  <a:srgbClr val="2F2F2F"/>
                </a:solidFill>
              </a:rPr>
              <a:t> </a:t>
            </a:r>
            <a:r>
              <a:rPr lang="en-US" altLang="zh-CN" sz="800">
                <a:solidFill>
                  <a:srgbClr val="2F2F2F"/>
                </a:solidFill>
              </a:rPr>
              <a:t>lide </a:t>
            </a:r>
            <a:r>
              <a:rPr lang="en-US" altLang="zh-CN" sz="800" dirty="0">
                <a:solidFill>
                  <a:srgbClr val="2F2F2F"/>
                </a:solidFill>
              </a:rPr>
              <a:t>“Uniform Guides” feature to edit and apply more preset guides</a:t>
            </a:r>
          </a:p>
        </p:txBody>
      </p:sp>
      <p:sp>
        <p:nvSpPr>
          <p:cNvPr id="48" name="ïsļíḋê">
            <a:extLst>
              <a:ext uri="{FF2B5EF4-FFF2-40B4-BE49-F238E27FC236}">
                <a16:creationId xmlns:a16="http://schemas.microsoft.com/office/drawing/2014/main" id="{A063C456-63D9-49D6-A680-AB5AA5CB4C15}"/>
              </a:ext>
            </a:extLst>
          </p:cNvPr>
          <p:cNvSpPr txBox="1">
            <a:spLocks/>
          </p:cNvSpPr>
          <p:nvPr/>
        </p:nvSpPr>
        <p:spPr>
          <a:xfrm>
            <a:off x="660400" y="-1"/>
            <a:ext cx="10858500" cy="1028700"/>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a:t>设计标准 </a:t>
            </a:r>
            <a:r>
              <a:rPr lang="en-US" altLang="zh-CN" sz="2800" b="1"/>
              <a:t>Des</a:t>
            </a:r>
            <a:r>
              <a:rPr lang="en-US" altLang="zh-CN" sz="100" b="1"/>
              <a:t> </a:t>
            </a:r>
            <a:r>
              <a:rPr lang="en-US" altLang="zh-CN" sz="2800" b="1"/>
              <a:t>ign </a:t>
            </a:r>
            <a:r>
              <a:rPr lang="en-US" altLang="zh-CN" sz="2800" b="1" dirty="0"/>
              <a:t>Criteria</a:t>
            </a:r>
            <a:endParaRPr lang="zh-CN" altLang="en-US" sz="2800" b="1" dirty="0"/>
          </a:p>
        </p:txBody>
      </p:sp>
      <p:sp>
        <p:nvSpPr>
          <p:cNvPr id="51" name="is1íḓé">
            <a:extLst>
              <a:ext uri="{FF2B5EF4-FFF2-40B4-BE49-F238E27FC236}">
                <a16:creationId xmlns:a16="http://schemas.microsoft.com/office/drawing/2014/main" id="{DB6B50C1-7119-4649-A59E-12A0D311364C}"/>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an instruction. Please delete this </a:t>
            </a:r>
            <a:r>
              <a:rPr lang="en-US" altLang="zh-CN" sz="800">
                <a:solidFill>
                  <a:schemeClr val="bg1"/>
                </a:solidFill>
              </a:rPr>
              <a:t>slide befo</a:t>
            </a:r>
            <a:r>
              <a:rPr lang="en-US" altLang="zh-CN" sz="100">
                <a:solidFill>
                  <a:schemeClr val="bg1"/>
                </a:solidFill>
              </a:rPr>
              <a:t> </a:t>
            </a:r>
            <a:r>
              <a:rPr lang="en-US" altLang="zh-CN" sz="800">
                <a:solidFill>
                  <a:schemeClr val="bg1"/>
                </a:solidFill>
              </a:rPr>
              <a:t>re </a:t>
            </a:r>
            <a:r>
              <a:rPr lang="en-US" altLang="zh-CN" sz="800" dirty="0">
                <a:solidFill>
                  <a:schemeClr val="bg1"/>
                </a:solidFill>
              </a:rPr>
              <a:t>using it for presentation.</a:t>
            </a:r>
          </a:p>
        </p:txBody>
      </p:sp>
    </p:spTree>
    <p:custDataLst>
      <p:tags r:id="rId1"/>
    </p:custDataLst>
    <p:extLst>
      <p:ext uri="{BB962C8B-B14F-4D97-AF65-F5344CB8AC3E}">
        <p14:creationId xmlns:p14="http://schemas.microsoft.com/office/powerpoint/2010/main" val="54577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iş1ïḋe"/>
        <p:cNvGrpSpPr/>
        <p:nvPr/>
      </p:nvGrpSpPr>
      <p:grpSpPr>
        <a:xfrm>
          <a:off x="0" y="0"/>
          <a:ext cx="0" cy="0"/>
          <a:chOff x="0" y="0"/>
          <a:chExt cx="0" cy="0"/>
        </a:xfrm>
      </p:grpSpPr>
      <p:sp>
        <p:nvSpPr>
          <p:cNvPr id="22" name="iṩliḓe">
            <a:extLst>
              <a:ext uri="{FF2B5EF4-FFF2-40B4-BE49-F238E27FC236}">
                <a16:creationId xmlns:a16="http://schemas.microsoft.com/office/drawing/2014/main" id="{3B488FCE-2B18-46FF-9521-112BCCFC4FDA}"/>
              </a:ext>
            </a:extLst>
          </p:cNvPr>
          <p:cNvSpPr txBox="1">
            <a:spLocks/>
          </p:cNvSpPr>
          <p:nvPr/>
        </p:nvSpPr>
        <p:spPr>
          <a:xfrm>
            <a:off x="660400" y="5074963"/>
            <a:ext cx="10858500" cy="706715"/>
          </a:xfrm>
          <a:prstGeom prst="rect">
            <a:avLst/>
          </a:prstGeom>
        </p:spPr>
        <p:txBody>
          <a:bodyPr vert="horz" lIns="91440" tIns="45720" rIns="91440" bIns="45720" rtlCol="0" anchor="t">
            <a:noAutofit/>
          </a:bodyPr>
          <a:lstStyle>
            <a:lvl1pPr marL="0" indent="0" algn="ctr" defTabSz="914354" rtl="0" eaLnBrk="1" latinLnBrk="0" hangingPunct="1">
              <a:lnSpc>
                <a:spcPct val="100000"/>
              </a:lnSpc>
              <a:spcBef>
                <a:spcPts val="0"/>
              </a:spcBef>
              <a:buFont typeface="Arial" panose="020B0604020202020204" pitchFamily="34" charset="0"/>
              <a:buNone/>
              <a:defRPr sz="800" kern="1200">
                <a:solidFill>
                  <a:schemeClr val="bg1"/>
                </a:solidFill>
                <a:latin typeface="+mn-lt"/>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914332">
              <a:defRPr/>
            </a:pPr>
            <a:r>
              <a:rPr lang="zh-CN" altLang="en-US" sz="1200" dirty="0">
                <a:solidFill>
                  <a:srgbClr val="2F2F2F"/>
                </a:solidFill>
                <a:latin typeface="Arial"/>
                <a:ea typeface="微软雅黑"/>
              </a:rPr>
              <a:t>免费下载 </a:t>
            </a:r>
            <a:r>
              <a:rPr lang="en-US" altLang="zh-CN" sz="1200" dirty="0">
                <a:solidFill>
                  <a:srgbClr val="2F2F2F"/>
                </a:solidFill>
                <a:latin typeface="Arial"/>
                <a:ea typeface="微软雅黑"/>
              </a:rPr>
              <a:t>/ Download for FREE</a:t>
            </a:r>
          </a:p>
          <a:p>
            <a:pPr algn="l" defTabSz="914332">
              <a:defRPr/>
            </a:pPr>
            <a:r>
              <a:rPr lang="en-US" altLang="zh-CN" sz="1200">
                <a:solidFill>
                  <a:srgbClr val="FF4715"/>
                </a:solidFill>
                <a:latin typeface="Arial"/>
                <a:ea typeface="微软雅黑"/>
                <a:hlinkClick r:id="rId4">
                  <a:extLst>
                    <a:ext uri="{A12FA001-AC4F-418D-AE19-62706E023703}">
                      <ahyp:hlinkClr xmlns:ahyp="http://schemas.microsoft.com/office/drawing/2018/hyperlinkcolor" val="tx"/>
                    </a:ext>
                  </a:extLst>
                </a:hlinkClick>
              </a:rPr>
              <a:t>www</a:t>
            </a:r>
            <a:r>
              <a:rPr lang="en-US" altLang="zh-CN" sz="100">
                <a:solidFill>
                  <a:srgbClr val="FF4715"/>
                </a:solidFill>
                <a:latin typeface="Arial"/>
                <a:ea typeface="微软雅黑"/>
                <a:hlinkClick r:id="rId4">
                  <a:extLst>
                    <a:ext uri="{A12FA001-AC4F-418D-AE19-62706E023703}">
                      <ahyp:hlinkClr xmlns:ahyp="http://schemas.microsoft.com/office/drawing/2018/hyperlinkcolor" val="tx"/>
                    </a:ext>
                  </a:extLst>
                </a:hlinkClick>
              </a:rPr>
              <a:t> </a:t>
            </a:r>
            <a:r>
              <a:rPr lang="en-US" altLang="zh-CN" sz="1200">
                <a:solidFill>
                  <a:srgbClr val="FF4715"/>
                </a:solidFill>
                <a:latin typeface="Arial"/>
                <a:ea typeface="微软雅黑"/>
                <a:hlinkClick r:id="rId4">
                  <a:extLst>
                    <a:ext uri="{A12FA001-AC4F-418D-AE19-62706E023703}">
                      <ahyp:hlinkClr xmlns:ahyp="http://schemas.microsoft.com/office/drawing/2018/hyperlinkcolor" val="tx"/>
                    </a:ext>
                  </a:extLst>
                </a:hlinkClick>
              </a:rPr>
              <a:t>.</a:t>
            </a:r>
            <a:r>
              <a:rPr lang="en-US" altLang="zh-CN" sz="1200" dirty="0">
                <a:solidFill>
                  <a:srgbClr val="FF4715"/>
                </a:solidFill>
                <a:latin typeface="Arial"/>
                <a:ea typeface="微软雅黑"/>
                <a:hlinkClick r:id="rId4">
                  <a:extLst>
                    <a:ext uri="{A12FA001-AC4F-418D-AE19-62706E023703}">
                      <ahyp:hlinkClr xmlns:ahyp="http://schemas.microsoft.com/office/drawing/2018/hyperlinkcolor" val="tx"/>
                    </a:ext>
                  </a:extLst>
                </a:hlinkClick>
              </a:rPr>
              <a:t>islide.cc</a:t>
            </a:r>
            <a:endParaRPr lang="en-US" altLang="zh-CN" sz="1200" dirty="0">
              <a:solidFill>
                <a:srgbClr val="FF4715"/>
              </a:solidFill>
              <a:latin typeface="Arial"/>
              <a:ea typeface="微软雅黑"/>
            </a:endParaRPr>
          </a:p>
        </p:txBody>
      </p:sp>
      <p:grpSp>
        <p:nvGrpSpPr>
          <p:cNvPr id="4" name="ïśļïḍè">
            <a:extLst>
              <a:ext uri="{FF2B5EF4-FFF2-40B4-BE49-F238E27FC236}">
                <a16:creationId xmlns:a16="http://schemas.microsoft.com/office/drawing/2014/main" id="{B41C6D5D-76C7-4DE2-BC28-E41485001361}"/>
              </a:ext>
            </a:extLst>
          </p:cNvPr>
          <p:cNvGrpSpPr/>
          <p:nvPr/>
        </p:nvGrpSpPr>
        <p:grpSpPr>
          <a:xfrm>
            <a:off x="660400" y="2553342"/>
            <a:ext cx="10858500" cy="1751324"/>
            <a:chOff x="1853236" y="2525799"/>
            <a:chExt cx="10858500" cy="1751323"/>
          </a:xfrm>
        </p:grpSpPr>
        <p:sp>
          <p:nvSpPr>
            <p:cNvPr id="11" name="í$ḷîḑè">
              <a:extLst>
                <a:ext uri="{FF2B5EF4-FFF2-40B4-BE49-F238E27FC236}">
                  <a16:creationId xmlns:a16="http://schemas.microsoft.com/office/drawing/2014/main" id="{5D51D968-E05A-4D3F-ABFA-D4B82B79FDF3}"/>
                </a:ext>
              </a:extLst>
            </p:cNvPr>
            <p:cNvSpPr txBox="1"/>
            <p:nvPr/>
          </p:nvSpPr>
          <p:spPr>
            <a:xfrm>
              <a:off x="1853236" y="3760699"/>
              <a:ext cx="10858500" cy="516423"/>
            </a:xfrm>
            <a:prstGeom prst="rect">
              <a:avLst/>
            </a:prstGeom>
            <a:noFill/>
          </p:spPr>
          <p:txBody>
            <a:bodyPr wrap="square">
              <a:spAutoFit/>
            </a:bodyPr>
            <a:lstStyle/>
            <a:p>
              <a:pPr defTabSz="914332">
                <a:lnSpc>
                  <a:spcPct val="120000"/>
                </a:lnSpc>
                <a:spcBef>
                  <a:spcPct val="0"/>
                </a:spcBef>
                <a:defRPr/>
              </a:pPr>
              <a:r>
                <a:rPr lang="en-US" altLang="zh-CN" sz="1200">
                  <a:solidFill>
                    <a:srgbClr val="2F2F2F"/>
                  </a:solidFill>
                  <a:latin typeface="微软雅黑" panose="020B0503020204020204" pitchFamily="34" charset="-122"/>
                  <a:ea typeface="微软雅黑" panose="020B0503020204020204" pitchFamily="34" charset="-122"/>
                  <a:cs typeface="Arial" panose="020B0604020202020204" pitchFamily="34" charset="0"/>
                </a:rPr>
                <a:t>iSlide </a:t>
              </a:r>
              <a:r>
                <a:rPr lang="en-US" altLang="zh-CN" sz="100">
                  <a:solidFill>
                    <a:srgbClr val="2F2F2F"/>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200">
                  <a:solidFill>
                    <a:srgbClr val="2F2F2F"/>
                  </a:solidFill>
                  <a:latin typeface="微软雅黑" panose="020B0503020204020204" pitchFamily="34" charset="-122"/>
                  <a:ea typeface="微软雅黑" panose="020B0503020204020204" pitchFamily="34" charset="-122"/>
                  <a:cs typeface="Arial" panose="020B0604020202020204" pitchFamily="34" charset="0"/>
                </a:rPr>
                <a:t>add-in </a:t>
              </a:r>
              <a:r>
                <a:rPr lang="en-US" altLang="zh-CN" sz="1200"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saves you 90% of the time </a:t>
              </a:r>
            </a:p>
            <a:p>
              <a:pPr defTabSz="914332">
                <a:lnSpc>
                  <a:spcPct val="120000"/>
                </a:lnSpc>
                <a:spcBef>
                  <a:spcPct val="0"/>
                </a:spcBef>
                <a:defRPr/>
              </a:pPr>
              <a:r>
                <a:rPr lang="en-US" altLang="zh-CN" sz="1200"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in making presentation</a:t>
              </a:r>
              <a:endParaRPr lang="en-US" altLang="en-US" dirty="0">
                <a:solidFill>
                  <a:srgbClr val="2F2F2F"/>
                </a:solidFill>
                <a:ea typeface="微软雅黑" panose="020B0503020204020204" pitchFamily="34" charset="-122"/>
                <a:cs typeface="Arial" panose="020B0604020202020204" pitchFamily="34" charset="0"/>
              </a:endParaRPr>
            </a:p>
          </p:txBody>
        </p:sp>
        <p:sp>
          <p:nvSpPr>
            <p:cNvPr id="2" name="iṧḻiďe">
              <a:extLst>
                <a:ext uri="{FF2B5EF4-FFF2-40B4-BE49-F238E27FC236}">
                  <a16:creationId xmlns:a16="http://schemas.microsoft.com/office/drawing/2014/main" id="{0F09207A-DED4-4EE0-BCCC-3275073B5540}"/>
                </a:ext>
              </a:extLst>
            </p:cNvPr>
            <p:cNvSpPr/>
            <p:nvPr/>
          </p:nvSpPr>
          <p:spPr>
            <a:xfrm>
              <a:off x="1853236" y="2525799"/>
              <a:ext cx="10858500" cy="1001683"/>
            </a:xfrm>
            <a:prstGeom prst="rect">
              <a:avLst/>
            </a:prstGeom>
          </p:spPr>
          <p:txBody>
            <a:bodyPr wrap="square">
              <a:spAutoFit/>
            </a:bodyPr>
            <a:lstStyle/>
            <a:p>
              <a:pPr defTabSz="914332">
                <a:lnSpc>
                  <a:spcPct val="120000"/>
                </a:lnSpc>
                <a:spcBef>
                  <a:spcPct val="0"/>
                </a:spcBef>
                <a:defRPr/>
              </a:pPr>
              <a:r>
                <a:rPr lang="zh-CN" altLang="en-US" sz="2000">
                  <a:solidFill>
                    <a:srgbClr val="2F2F2F"/>
                  </a:solidFill>
                  <a:latin typeface="Arial" panose="020B0604020202020204" pitchFamily="34" charset="0"/>
                  <a:ea typeface="微软雅黑" panose="020B0503020204020204" pitchFamily="34" charset="-122"/>
                  <a:cs typeface="Arial" panose="020B0604020202020204" pitchFamily="34" charset="0"/>
                </a:rPr>
                <a:t>使用 </a:t>
              </a:r>
              <a:r>
                <a:rPr lang="en-US" altLang="zh-CN" sz="2000">
                  <a:solidFill>
                    <a:srgbClr val="2F2F2F"/>
                  </a:solidFill>
                  <a:latin typeface="Arial" panose="020B0604020202020204" pitchFamily="34" charset="0"/>
                  <a:ea typeface="微软雅黑" panose="020B0503020204020204" pitchFamily="34" charset="-122"/>
                  <a:cs typeface="Arial" panose="020B0604020202020204" pitchFamily="34" charset="0"/>
                </a:rPr>
                <a:t>i</a:t>
              </a:r>
              <a:r>
                <a:rPr lang="en-US" altLang="zh-CN" sz="100">
                  <a:solidFill>
                    <a:srgbClr val="2F2F2F"/>
                  </a:solidFill>
                  <a:latin typeface="Arial" panose="020B0604020202020204" pitchFamily="34" charset="0"/>
                  <a:ea typeface="微软雅黑" panose="020B0503020204020204" pitchFamily="34" charset="-122"/>
                  <a:cs typeface="Arial" panose="020B0604020202020204" pitchFamily="34" charset="0"/>
                </a:rPr>
                <a:t> </a:t>
              </a:r>
              <a:r>
                <a:rPr lang="en-US" altLang="zh-CN" sz="2000">
                  <a:solidFill>
                    <a:srgbClr val="2F2F2F"/>
                  </a:solidFill>
                  <a:latin typeface="Arial" panose="020B0604020202020204" pitchFamily="34" charset="0"/>
                  <a:ea typeface="微软雅黑" panose="020B0503020204020204" pitchFamily="34" charset="-122"/>
                  <a:cs typeface="Arial" panose="020B0604020202020204" pitchFamily="34" charset="0"/>
                </a:rPr>
                <a:t>Slide </a:t>
              </a:r>
              <a:r>
                <a:rPr lang="en-US" altLang="zh-CN" sz="2000" dirty="0">
                  <a:solidFill>
                    <a:srgbClr val="2F2F2F"/>
                  </a:solidFill>
                  <a:latin typeface="Arial" panose="020B0604020202020204" pitchFamily="34" charset="0"/>
                  <a:ea typeface="微软雅黑" panose="020B0503020204020204" pitchFamily="34" charset="-122"/>
                  <a:cs typeface="Arial" panose="020B0604020202020204" pitchFamily="34" charset="0"/>
                </a:rPr>
                <a:t>PPT </a:t>
              </a:r>
              <a:r>
                <a:rPr lang="zh-CN" altLang="en-US" sz="2000" dirty="0">
                  <a:solidFill>
                    <a:srgbClr val="2F2F2F"/>
                  </a:solidFill>
                  <a:latin typeface="Arial" panose="020B0604020202020204" pitchFamily="34" charset="0"/>
                  <a:ea typeface="微软雅黑" panose="020B0503020204020204" pitchFamily="34" charset="-122"/>
                  <a:cs typeface="Arial" panose="020B0604020202020204" pitchFamily="34" charset="0"/>
                </a:rPr>
                <a:t>插件</a:t>
              </a:r>
              <a:br>
                <a:rPr lang="zh-CN" altLang="en-US" sz="2000" dirty="0">
                  <a:solidFill>
                    <a:srgbClr val="2F2F2F"/>
                  </a:solidFill>
                  <a:latin typeface="Arial" panose="020B0604020202020204" pitchFamily="34" charset="0"/>
                  <a:ea typeface="微软雅黑" panose="020B0503020204020204" pitchFamily="34" charset="-122"/>
                  <a:cs typeface="Arial" panose="020B0604020202020204" pitchFamily="34" charset="0"/>
                </a:rPr>
              </a:b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为您节省 </a:t>
              </a:r>
              <a:r>
                <a:rPr lang="en-US" altLang="zh-CN"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90% </a:t>
              </a: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的 </a:t>
              </a:r>
              <a:r>
                <a:rPr lang="en-US" altLang="zh-CN"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PPT </a:t>
              </a: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设计时间</a:t>
              </a:r>
              <a:endParaRPr lang="en-US" altLang="en-US" sz="2800" dirty="0">
                <a:solidFill>
                  <a:srgbClr val="2F2F2F"/>
                </a:solidFill>
                <a:ea typeface="微软雅黑" panose="020B0503020204020204" pitchFamily="34" charset="-122"/>
                <a:cs typeface="Arial" panose="020B0604020202020204" pitchFamily="34" charset="0"/>
              </a:endParaRPr>
            </a:p>
          </p:txBody>
        </p:sp>
      </p:grpSp>
      <p:grpSp>
        <p:nvGrpSpPr>
          <p:cNvPr id="6" name="î$ḻíḓê">
            <a:extLst>
              <a:ext uri="{FF2B5EF4-FFF2-40B4-BE49-F238E27FC236}">
                <a16:creationId xmlns:a16="http://schemas.microsoft.com/office/drawing/2014/main" id="{B20079A2-31CE-44D6-B924-1FF5F075B638}"/>
              </a:ext>
            </a:extLst>
          </p:cNvPr>
          <p:cNvGrpSpPr/>
          <p:nvPr/>
        </p:nvGrpSpPr>
        <p:grpSpPr>
          <a:xfrm>
            <a:off x="5252647" y="0"/>
            <a:ext cx="6939359" cy="6858000"/>
            <a:chOff x="5252643" y="0"/>
            <a:chExt cx="6939358" cy="6858000"/>
          </a:xfrm>
          <a:solidFill>
            <a:srgbClr val="F7F7F7"/>
          </a:solidFill>
        </p:grpSpPr>
        <p:sp>
          <p:nvSpPr>
            <p:cNvPr id="7" name="iṣļíďe">
              <a:extLst>
                <a:ext uri="{FF2B5EF4-FFF2-40B4-BE49-F238E27FC236}">
                  <a16:creationId xmlns:a16="http://schemas.microsoft.com/office/drawing/2014/main" id="{87027812-39ED-48F2-B846-15AF98F3E812}"/>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grpFill/>
            <a:ln w="14015" cap="flat">
              <a:noFill/>
              <a:prstDash val="solid"/>
              <a:miter/>
            </a:ln>
          </p:spPr>
          <p:txBody>
            <a:bodyPr rtlCol="0" anchor="ctr"/>
            <a:lstStyle/>
            <a:p>
              <a:pPr lvl="0"/>
              <a:endParaRPr lang="zh-CN" altLang="en-US"/>
            </a:p>
          </p:txBody>
        </p:sp>
        <p:sp>
          <p:nvSpPr>
            <p:cNvPr id="8" name="iṧlíḍe">
              <a:extLst>
                <a:ext uri="{FF2B5EF4-FFF2-40B4-BE49-F238E27FC236}">
                  <a16:creationId xmlns:a16="http://schemas.microsoft.com/office/drawing/2014/main" id="{B12EC4E2-8D6F-42F4-9502-A731433702A2}"/>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grpFill/>
            <a:ln w="11088" cap="flat">
              <a:noFill/>
              <a:prstDash val="solid"/>
              <a:miter/>
            </a:ln>
          </p:spPr>
          <p:txBody>
            <a:bodyPr rtlCol="0" anchor="ctr"/>
            <a:lstStyle/>
            <a:p>
              <a:pPr lvl="0"/>
              <a:endParaRPr lang="zh-CN" altLang="en-US"/>
            </a:p>
          </p:txBody>
        </p:sp>
        <p:sp>
          <p:nvSpPr>
            <p:cNvPr id="9" name="ísļîdé">
              <a:extLst>
                <a:ext uri="{FF2B5EF4-FFF2-40B4-BE49-F238E27FC236}">
                  <a16:creationId xmlns:a16="http://schemas.microsoft.com/office/drawing/2014/main" id="{2D272403-40BD-427A-A3AF-22CDE281BD98}"/>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grpFill/>
            <a:ln w="14015" cap="flat">
              <a:noFill/>
              <a:prstDash val="solid"/>
              <a:miter/>
            </a:ln>
          </p:spPr>
          <p:txBody>
            <a:bodyPr rtlCol="0" anchor="ctr"/>
            <a:lstStyle/>
            <a:p>
              <a:pPr lvl="0"/>
              <a:endParaRPr lang="zh-CN" altLang="en-US"/>
            </a:p>
          </p:txBody>
        </p:sp>
      </p:grpSp>
    </p:spTree>
    <p:custDataLst>
      <p:tags r:id="rId1"/>
    </p:custDataLst>
    <p:extLst>
      <p:ext uri="{BB962C8B-B14F-4D97-AF65-F5344CB8AC3E}">
        <p14:creationId xmlns:p14="http://schemas.microsoft.com/office/powerpoint/2010/main" val="32975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ïṣlïďè"/>
        <p:cNvGrpSpPr/>
        <p:nvPr/>
      </p:nvGrpSpPr>
      <p:grpSpPr>
        <a:xfrm>
          <a:off x="0" y="0"/>
          <a:ext cx="0" cy="0"/>
          <a:chOff x="0" y="0"/>
          <a:chExt cx="0" cy="0"/>
        </a:xfrm>
      </p:grpSpPr>
      <p:sp>
        <p:nvSpPr>
          <p:cNvPr id="605" name="isļiḍé">
            <a:extLst>
              <a:ext uri="{FF2B5EF4-FFF2-40B4-BE49-F238E27FC236}">
                <a16:creationId xmlns:a16="http://schemas.microsoft.com/office/drawing/2014/main" id="{5CCDB481-C962-47F4-881B-6DD1C2002730}"/>
              </a:ext>
            </a:extLst>
          </p:cNvPr>
          <p:cNvSpPr txBox="1"/>
          <p:nvPr/>
        </p:nvSpPr>
        <p:spPr>
          <a:xfrm>
            <a:off x="985798" y="5464421"/>
            <a:ext cx="2558947" cy="400110"/>
          </a:xfrm>
          <a:prstGeom prst="rect">
            <a:avLst/>
          </a:prstGeom>
          <a:noFill/>
        </p:spPr>
        <p:txBody>
          <a:bodyPr wrap="square" rtlCol="0" anchor="ctr">
            <a:spAutoFit/>
          </a:bodyPr>
          <a:lstStyle/>
          <a:p>
            <a:r>
              <a:rPr lang="zh-CN" altLang="en-US" sz="1000" dirty="0">
                <a:solidFill>
                  <a:srgbClr val="2F2F2F"/>
                </a:solidFill>
              </a:rPr>
              <a:t>使用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图示库</a:t>
            </a:r>
            <a:r>
              <a:rPr lang="en-US" altLang="zh-CN" sz="1000" dirty="0">
                <a:solidFill>
                  <a:srgbClr val="2F2F2F"/>
                </a:solidFill>
              </a:rPr>
              <a:t>】</a:t>
            </a:r>
            <a:r>
              <a:rPr lang="zh-CN" altLang="en-US" sz="1000" dirty="0">
                <a:solidFill>
                  <a:srgbClr val="2F2F2F"/>
                </a:solidFill>
              </a:rPr>
              <a:t>筛选图示</a:t>
            </a:r>
            <a:endParaRPr lang="en-US" altLang="zh-CN" sz="1000" dirty="0">
              <a:solidFill>
                <a:srgbClr val="2F2F2F"/>
              </a:solidFill>
            </a:endParaRPr>
          </a:p>
          <a:p>
            <a:r>
              <a:rPr lang="en-US" altLang="zh-CN" sz="1000" dirty="0">
                <a:solidFill>
                  <a:srgbClr val="2F2F2F"/>
                </a:solidFill>
              </a:rPr>
              <a:t>Search diagrams in </a:t>
            </a:r>
            <a:r>
              <a:rPr lang="en-US" altLang="zh-CN" sz="1000">
                <a:solidFill>
                  <a:srgbClr val="2F2F2F"/>
                </a:solidFill>
              </a:rPr>
              <a:t>iSlide Diagra</a:t>
            </a:r>
            <a:r>
              <a:rPr lang="en-US" altLang="zh-CN" sz="100">
                <a:solidFill>
                  <a:srgbClr val="2F2F2F"/>
                </a:solidFill>
              </a:rPr>
              <a:t> </a:t>
            </a:r>
            <a:r>
              <a:rPr lang="en-US" altLang="zh-CN" sz="1000">
                <a:solidFill>
                  <a:srgbClr val="2F2F2F"/>
                </a:solidFill>
              </a:rPr>
              <a:t>m </a:t>
            </a:r>
            <a:r>
              <a:rPr lang="en-US" altLang="zh-CN" sz="1000" dirty="0">
                <a:solidFill>
                  <a:srgbClr val="2F2F2F"/>
                </a:solidFill>
              </a:rPr>
              <a:t>Library</a:t>
            </a:r>
            <a:endParaRPr lang="zh-CN" altLang="en-US" sz="1000" dirty="0">
              <a:solidFill>
                <a:srgbClr val="2F2F2F"/>
              </a:solidFill>
            </a:endParaRPr>
          </a:p>
        </p:txBody>
      </p:sp>
      <p:sp>
        <p:nvSpPr>
          <p:cNvPr id="606" name="íṩļîďê">
            <a:extLst>
              <a:ext uri="{FF2B5EF4-FFF2-40B4-BE49-F238E27FC236}">
                <a16:creationId xmlns:a16="http://schemas.microsoft.com/office/drawing/2014/main" id="{BBAFAFCE-AD85-4ED5-894D-028379A54ED7}"/>
              </a:ext>
            </a:extLst>
          </p:cNvPr>
          <p:cNvSpPr/>
          <p:nvPr/>
        </p:nvSpPr>
        <p:spPr>
          <a:xfrm>
            <a:off x="660400" y="5526305"/>
            <a:ext cx="276343" cy="276341"/>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sp>
        <p:nvSpPr>
          <p:cNvPr id="608" name="ïşlîḋê">
            <a:extLst>
              <a:ext uri="{FF2B5EF4-FFF2-40B4-BE49-F238E27FC236}">
                <a16:creationId xmlns:a16="http://schemas.microsoft.com/office/drawing/2014/main" id="{E808DBD7-0F1A-4037-9699-410F7A953BB4}"/>
              </a:ext>
            </a:extLst>
          </p:cNvPr>
          <p:cNvSpPr txBox="1"/>
          <p:nvPr/>
        </p:nvSpPr>
        <p:spPr>
          <a:xfrm>
            <a:off x="4677199" y="5464437"/>
            <a:ext cx="5284056" cy="400110"/>
          </a:xfrm>
          <a:prstGeom prst="rect">
            <a:avLst/>
          </a:prstGeom>
          <a:noFill/>
        </p:spPr>
        <p:txBody>
          <a:bodyPr wrap="square" rtlCol="0" anchor="ctr">
            <a:spAutoFit/>
          </a:bodyPr>
          <a:lstStyle/>
          <a:p>
            <a:r>
              <a:rPr lang="zh-CN" altLang="en-US" sz="1000" dirty="0">
                <a:solidFill>
                  <a:srgbClr val="2F2F2F"/>
                </a:solidFill>
              </a:rPr>
              <a:t>选择图示插入当前 </a:t>
            </a:r>
            <a:r>
              <a:rPr lang="en-US" altLang="zh-CN" sz="1000" dirty="0">
                <a:solidFill>
                  <a:srgbClr val="2F2F2F"/>
                </a:solidFill>
              </a:rPr>
              <a:t>PPT </a:t>
            </a:r>
            <a:r>
              <a:rPr lang="zh-CN" altLang="en-US" sz="1000" dirty="0">
                <a:solidFill>
                  <a:srgbClr val="2F2F2F"/>
                </a:solidFill>
              </a:rPr>
              <a:t>主题，编辑修改文字，替换图标或填充图片</a:t>
            </a:r>
            <a:endParaRPr lang="en-US" altLang="zh-CN" sz="1000" dirty="0">
              <a:solidFill>
                <a:srgbClr val="2F2F2F"/>
              </a:solidFill>
            </a:endParaRPr>
          </a:p>
          <a:p>
            <a:r>
              <a:rPr lang="en-US" altLang="zh-CN" sz="1000" dirty="0">
                <a:solidFill>
                  <a:srgbClr val="2F2F2F"/>
                </a:solidFill>
              </a:rPr>
              <a:t>Click to insert diagram into current slide, </a:t>
            </a:r>
            <a:r>
              <a:rPr lang="en-US" altLang="zh-CN" sz="1000">
                <a:solidFill>
                  <a:srgbClr val="2F2F2F"/>
                </a:solidFill>
              </a:rPr>
              <a:t>then edi</a:t>
            </a:r>
            <a:r>
              <a:rPr lang="en-US" altLang="zh-CN" sz="100">
                <a:solidFill>
                  <a:srgbClr val="2F2F2F"/>
                </a:solidFill>
              </a:rPr>
              <a:t> </a:t>
            </a:r>
            <a:r>
              <a:rPr lang="en-US" altLang="zh-CN" sz="1000">
                <a:solidFill>
                  <a:srgbClr val="2F2F2F"/>
                </a:solidFill>
              </a:rPr>
              <a:t>t </a:t>
            </a:r>
            <a:r>
              <a:rPr lang="en-US" altLang="zh-CN" sz="1000" dirty="0">
                <a:solidFill>
                  <a:srgbClr val="2F2F2F"/>
                </a:solidFill>
              </a:rPr>
              <a:t>text, replace icons or fill pictures</a:t>
            </a:r>
            <a:endParaRPr lang="zh-CN" altLang="en-US" sz="1000" dirty="0">
              <a:solidFill>
                <a:srgbClr val="2F2F2F"/>
              </a:solidFill>
            </a:endParaRPr>
          </a:p>
        </p:txBody>
      </p:sp>
      <p:sp>
        <p:nvSpPr>
          <p:cNvPr id="609" name="ïṣľïḓé">
            <a:extLst>
              <a:ext uri="{FF2B5EF4-FFF2-40B4-BE49-F238E27FC236}">
                <a16:creationId xmlns:a16="http://schemas.microsoft.com/office/drawing/2014/main" id="{42B1532E-6800-4DB7-A456-55C6D9651A6A}"/>
              </a:ext>
            </a:extLst>
          </p:cNvPr>
          <p:cNvSpPr/>
          <p:nvPr/>
        </p:nvSpPr>
        <p:spPr>
          <a:xfrm>
            <a:off x="4355743" y="5526320"/>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grpSp>
        <p:nvGrpSpPr>
          <p:cNvPr id="199" name="îSlíḑe">
            <a:extLst>
              <a:ext uri="{FF2B5EF4-FFF2-40B4-BE49-F238E27FC236}">
                <a16:creationId xmlns:a16="http://schemas.microsoft.com/office/drawing/2014/main" id="{20144B8B-CD16-47CC-9F33-4C1C08CF978C}"/>
              </a:ext>
            </a:extLst>
          </p:cNvPr>
          <p:cNvGrpSpPr/>
          <p:nvPr/>
        </p:nvGrpSpPr>
        <p:grpSpPr>
          <a:xfrm>
            <a:off x="660400" y="1959182"/>
            <a:ext cx="3002400" cy="3002401"/>
            <a:chOff x="677034" y="1959176"/>
            <a:chExt cx="3002400" cy="3002401"/>
          </a:xfrm>
        </p:grpSpPr>
        <p:sp>
          <p:nvSpPr>
            <p:cNvPr id="854" name="î$ḷiḍê">
              <a:extLst>
                <a:ext uri="{FF2B5EF4-FFF2-40B4-BE49-F238E27FC236}">
                  <a16:creationId xmlns:a16="http://schemas.microsoft.com/office/drawing/2014/main" id="{BA8BA330-F6C5-428A-8FB0-D295E5F08876}"/>
                </a:ext>
              </a:extLst>
            </p:cNvPr>
            <p:cNvSpPr/>
            <p:nvPr/>
          </p:nvSpPr>
          <p:spPr>
            <a:xfrm>
              <a:off x="677034" y="195917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75" name="îsľïdê">
              <a:extLst>
                <a:ext uri="{FF2B5EF4-FFF2-40B4-BE49-F238E27FC236}">
                  <a16:creationId xmlns:a16="http://schemas.microsoft.com/office/drawing/2014/main" id="{AE850707-79EE-4926-8282-2DF39231E88A}"/>
                </a:ext>
              </a:extLst>
            </p:cNvPr>
            <p:cNvGrpSpPr/>
            <p:nvPr/>
          </p:nvGrpSpPr>
          <p:grpSpPr>
            <a:xfrm>
              <a:off x="2237046" y="3541481"/>
              <a:ext cx="1322298" cy="743793"/>
              <a:chOff x="795891" y="2682194"/>
              <a:chExt cx="1322298" cy="743793"/>
            </a:xfrm>
          </p:grpSpPr>
          <p:sp>
            <p:nvSpPr>
              <p:cNvPr id="1176" name="îṣlîḓe">
                <a:extLst>
                  <a:ext uri="{FF2B5EF4-FFF2-40B4-BE49-F238E27FC236}">
                    <a16:creationId xmlns:a16="http://schemas.microsoft.com/office/drawing/2014/main" id="{C77ECE32-79B9-4A12-A540-656E059A5138}"/>
                  </a:ext>
                </a:extLst>
              </p:cNvPr>
              <p:cNvSpPr>
                <a:spLocks noChangeAspect="1"/>
              </p:cNvSpPr>
              <p:nvPr/>
            </p:nvSpPr>
            <p:spPr>
              <a:xfrm>
                <a:off x="795891"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77" name="íṡlîďè">
                <a:extLst>
                  <a:ext uri="{FF2B5EF4-FFF2-40B4-BE49-F238E27FC236}">
                    <a16:creationId xmlns:a16="http://schemas.microsoft.com/office/drawing/2014/main" id="{D8D8F1ED-AD80-40D6-BECB-C842BA1E550A}"/>
                  </a:ext>
                </a:extLst>
              </p:cNvPr>
              <p:cNvSpPr/>
              <p:nvPr/>
            </p:nvSpPr>
            <p:spPr>
              <a:xfrm>
                <a:off x="795891" y="2682194"/>
                <a:ext cx="1322298" cy="382553"/>
              </a:xfrm>
              <a:custGeom>
                <a:avLst/>
                <a:gdLst>
                  <a:gd name="connsiteX0" fmla="*/ 29553 w 1189177"/>
                  <a:gd name="connsiteY0" fmla="*/ 0 h 385548"/>
                  <a:gd name="connsiteX1" fmla="*/ 1159624 w 1189177"/>
                  <a:gd name="connsiteY1" fmla="*/ 0 h 385548"/>
                  <a:gd name="connsiteX2" fmla="*/ 1189177 w 1189177"/>
                  <a:gd name="connsiteY2" fmla="*/ 29553 h 385548"/>
                  <a:gd name="connsiteX3" fmla="*/ 1189177 w 1189177"/>
                  <a:gd name="connsiteY3" fmla="*/ 385548 h 385548"/>
                  <a:gd name="connsiteX4" fmla="*/ 0 w 1189177"/>
                  <a:gd name="connsiteY4" fmla="*/ 385548 h 385548"/>
                  <a:gd name="connsiteX5" fmla="*/ 0 w 1189177"/>
                  <a:gd name="connsiteY5" fmla="*/ 29553 h 385548"/>
                  <a:gd name="connsiteX6" fmla="*/ 29553 w 1189177"/>
                  <a:gd name="connsiteY6" fmla="*/ 0 h 38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177" h="385548">
                    <a:moveTo>
                      <a:pt x="29553" y="0"/>
                    </a:moveTo>
                    <a:lnTo>
                      <a:pt x="1159624" y="0"/>
                    </a:lnTo>
                    <a:cubicBezTo>
                      <a:pt x="1175946" y="0"/>
                      <a:pt x="1189177" y="13231"/>
                      <a:pt x="1189177" y="29553"/>
                    </a:cubicBezTo>
                    <a:lnTo>
                      <a:pt x="1189177" y="385548"/>
                    </a:lnTo>
                    <a:lnTo>
                      <a:pt x="0" y="385548"/>
                    </a:lnTo>
                    <a:lnTo>
                      <a:pt x="0" y="29553"/>
                    </a:lnTo>
                    <a:cubicBezTo>
                      <a:pt x="0" y="13231"/>
                      <a:pt x="13231" y="0"/>
                      <a:pt x="29553" y="0"/>
                    </a:cubicBezTo>
                    <a:close/>
                  </a:path>
                </a:pathLst>
              </a:custGeom>
              <a:solidFill>
                <a:srgbClr val="867D98">
                  <a:lumMod val="20000"/>
                  <a:lumOff val="80000"/>
                </a:srgbClr>
              </a:solidFill>
              <a:ln w="381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nvGrpSpPr>
              <p:cNvPr id="1178" name="isľïḑè">
                <a:extLst>
                  <a:ext uri="{FF2B5EF4-FFF2-40B4-BE49-F238E27FC236}">
                    <a16:creationId xmlns:a16="http://schemas.microsoft.com/office/drawing/2014/main" id="{28511EBC-9EF7-4DD2-9C71-440E2C7E88B2}"/>
                  </a:ext>
                </a:extLst>
              </p:cNvPr>
              <p:cNvGrpSpPr/>
              <p:nvPr/>
            </p:nvGrpSpPr>
            <p:grpSpPr>
              <a:xfrm>
                <a:off x="903307" y="3161290"/>
                <a:ext cx="1107466" cy="151273"/>
                <a:chOff x="890763" y="3168433"/>
                <a:chExt cx="1107466" cy="151273"/>
              </a:xfrm>
            </p:grpSpPr>
            <p:grpSp>
              <p:nvGrpSpPr>
                <p:cNvPr id="1179" name="íSḻídé">
                  <a:extLst>
                    <a:ext uri="{FF2B5EF4-FFF2-40B4-BE49-F238E27FC236}">
                      <a16:creationId xmlns:a16="http://schemas.microsoft.com/office/drawing/2014/main" id="{C7245D6A-88C2-4564-A776-93D4903660CA}"/>
                    </a:ext>
                  </a:extLst>
                </p:cNvPr>
                <p:cNvGrpSpPr/>
                <p:nvPr/>
              </p:nvGrpSpPr>
              <p:grpSpPr>
                <a:xfrm>
                  <a:off x="890763" y="3168433"/>
                  <a:ext cx="288000" cy="151273"/>
                  <a:chOff x="890763" y="3187237"/>
                  <a:chExt cx="288000" cy="151273"/>
                </a:xfrm>
              </p:grpSpPr>
              <p:sp>
                <p:nvSpPr>
                  <p:cNvPr id="1186" name="išļíďe">
                    <a:extLst>
                      <a:ext uri="{FF2B5EF4-FFF2-40B4-BE49-F238E27FC236}">
                        <a16:creationId xmlns:a16="http://schemas.microsoft.com/office/drawing/2014/main" id="{3558600A-838B-4B82-A710-8E22238BEB82}"/>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7" name="ísľíḍe">
                    <a:extLst>
                      <a:ext uri="{FF2B5EF4-FFF2-40B4-BE49-F238E27FC236}">
                        <a16:creationId xmlns:a16="http://schemas.microsoft.com/office/drawing/2014/main" id="{CCA9112F-73C5-4C39-BE10-3AA73133E594}"/>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0" name="íṧliďe">
                  <a:extLst>
                    <a:ext uri="{FF2B5EF4-FFF2-40B4-BE49-F238E27FC236}">
                      <a16:creationId xmlns:a16="http://schemas.microsoft.com/office/drawing/2014/main" id="{EBEFA3BC-34D0-4B85-A593-58A86E525EE0}"/>
                    </a:ext>
                  </a:extLst>
                </p:cNvPr>
                <p:cNvGrpSpPr/>
                <p:nvPr/>
              </p:nvGrpSpPr>
              <p:grpSpPr>
                <a:xfrm>
                  <a:off x="1300496" y="3168433"/>
                  <a:ext cx="288000" cy="151273"/>
                  <a:chOff x="890763" y="3187237"/>
                  <a:chExt cx="288000" cy="151273"/>
                </a:xfrm>
              </p:grpSpPr>
              <p:sp>
                <p:nvSpPr>
                  <p:cNvPr id="1184" name="ïSľíde">
                    <a:extLst>
                      <a:ext uri="{FF2B5EF4-FFF2-40B4-BE49-F238E27FC236}">
                        <a16:creationId xmlns:a16="http://schemas.microsoft.com/office/drawing/2014/main" id="{9861A848-16B8-4211-9FC9-45D02AACFAF8}"/>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5" name="îṧļiḑe">
                    <a:extLst>
                      <a:ext uri="{FF2B5EF4-FFF2-40B4-BE49-F238E27FC236}">
                        <a16:creationId xmlns:a16="http://schemas.microsoft.com/office/drawing/2014/main" id="{41EAD282-F1B9-47C8-8237-1593EFAA3566}"/>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1" name="i$ľîḑê">
                  <a:extLst>
                    <a:ext uri="{FF2B5EF4-FFF2-40B4-BE49-F238E27FC236}">
                      <a16:creationId xmlns:a16="http://schemas.microsoft.com/office/drawing/2014/main" id="{C4ECBB84-A9C1-43CF-992F-B7D2A9AEFF9D}"/>
                    </a:ext>
                  </a:extLst>
                </p:cNvPr>
                <p:cNvGrpSpPr/>
                <p:nvPr/>
              </p:nvGrpSpPr>
              <p:grpSpPr>
                <a:xfrm>
                  <a:off x="1710229" y="3168433"/>
                  <a:ext cx="288000" cy="151273"/>
                  <a:chOff x="890763" y="3187237"/>
                  <a:chExt cx="288000" cy="151273"/>
                </a:xfrm>
              </p:grpSpPr>
              <p:sp>
                <p:nvSpPr>
                  <p:cNvPr id="1182" name="íşľiḋé">
                    <a:extLst>
                      <a:ext uri="{FF2B5EF4-FFF2-40B4-BE49-F238E27FC236}">
                        <a16:creationId xmlns:a16="http://schemas.microsoft.com/office/drawing/2014/main" id="{210D9AC1-FCD2-4D8D-B173-7E1E87899759}"/>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3" name="ïṣḷiḍê">
                    <a:extLst>
                      <a:ext uri="{FF2B5EF4-FFF2-40B4-BE49-F238E27FC236}">
                        <a16:creationId xmlns:a16="http://schemas.microsoft.com/office/drawing/2014/main" id="{27D00380-E26D-4D19-8C1E-0D0FC2518CEB}"/>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846" name="ïs1ïḍe">
              <a:extLst>
                <a:ext uri="{FF2B5EF4-FFF2-40B4-BE49-F238E27FC236}">
                  <a16:creationId xmlns:a16="http://schemas.microsoft.com/office/drawing/2014/main" id="{8843ECBA-98A8-425F-B9CE-8DF5FACEEB4E}"/>
                </a:ext>
              </a:extLst>
            </p:cNvPr>
            <p:cNvSpPr/>
            <p:nvPr/>
          </p:nvSpPr>
          <p:spPr>
            <a:xfrm>
              <a:off x="677034" y="1964334"/>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847" name="íṣḻíďe">
              <a:extLst>
                <a:ext uri="{FF2B5EF4-FFF2-40B4-BE49-F238E27FC236}">
                  <a16:creationId xmlns:a16="http://schemas.microsoft.com/office/drawing/2014/main" id="{C5551026-40D8-4A72-9A74-3E935305E165}"/>
                </a:ext>
              </a:extLst>
            </p:cNvPr>
            <p:cNvSpPr/>
            <p:nvPr/>
          </p:nvSpPr>
          <p:spPr>
            <a:xfrm>
              <a:off x="797125" y="2038897"/>
              <a:ext cx="1436291" cy="153888"/>
            </a:xfrm>
            <a:prstGeom prst="rect">
              <a:avLst/>
            </a:prstGeom>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kern="0" dirty="0">
                  <a:solidFill>
                    <a:srgbClr val="FFFFFF"/>
                  </a:solidFill>
                </a:rPr>
                <a:t>图示库 </a:t>
              </a:r>
              <a:r>
                <a:rPr lang="en-US" altLang="zh-CN" sz="1000" kern="0" dirty="0">
                  <a:solidFill>
                    <a:srgbClr val="FFFFFF"/>
                  </a:solidFill>
                </a:rPr>
                <a:t>/ </a:t>
              </a:r>
              <a:r>
                <a:rPr lang="en-US" altLang="zh-CN" sz="1000" kern="0">
                  <a:solidFill>
                    <a:srgbClr val="FFFFFF"/>
                  </a:solidFill>
                </a:rPr>
                <a:t>Diagram </a:t>
              </a:r>
              <a:r>
                <a:rPr lang="en-US" altLang="zh-CN" sz="100" kern="0">
                  <a:solidFill>
                    <a:srgbClr val="FFFFFF"/>
                  </a:solidFill>
                </a:rPr>
                <a:t> </a:t>
              </a:r>
              <a:r>
                <a:rPr lang="en-US" altLang="zh-CN" sz="1000" kern="0">
                  <a:solidFill>
                    <a:srgbClr val="FFFFFF"/>
                  </a:solidFill>
                </a:rPr>
                <a:t>Library</a:t>
              </a:r>
              <a:endParaRPr lang="zh-CN" altLang="en-US" sz="1000" dirty="0"/>
            </a:p>
          </p:txBody>
        </p:sp>
        <p:sp>
          <p:nvSpPr>
            <p:cNvPr id="848" name="îsļíḍe">
              <a:extLst>
                <a:ext uri="{FF2B5EF4-FFF2-40B4-BE49-F238E27FC236}">
                  <a16:creationId xmlns:a16="http://schemas.microsoft.com/office/drawing/2014/main" id="{3838A130-2F03-4DA6-9A10-BF5D0AD4D3F2}"/>
                </a:ext>
              </a:extLst>
            </p:cNvPr>
            <p:cNvSpPr>
              <a:spLocks noChangeAspect="1"/>
            </p:cNvSpPr>
            <p:nvPr/>
          </p:nvSpPr>
          <p:spPr>
            <a:xfrm>
              <a:off x="3465543" y="2068412"/>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nvGrpSpPr>
            <p:cNvPr id="850" name="îŝlíďê">
              <a:extLst>
                <a:ext uri="{FF2B5EF4-FFF2-40B4-BE49-F238E27FC236}">
                  <a16:creationId xmlns:a16="http://schemas.microsoft.com/office/drawing/2014/main" id="{C2AC0C8A-FD06-42B3-84FE-67EBE61ABAE7}"/>
                </a:ext>
              </a:extLst>
            </p:cNvPr>
            <p:cNvGrpSpPr/>
            <p:nvPr/>
          </p:nvGrpSpPr>
          <p:grpSpPr>
            <a:xfrm>
              <a:off x="797124" y="2404170"/>
              <a:ext cx="1205447" cy="160120"/>
              <a:chOff x="4248155" y="2141651"/>
              <a:chExt cx="1084090" cy="144000"/>
            </a:xfrm>
            <a:solidFill>
              <a:srgbClr val="E7E5EA"/>
            </a:solidFill>
          </p:grpSpPr>
          <p:sp>
            <p:nvSpPr>
              <p:cNvPr id="996" name="îṧḷîḑè">
                <a:extLst>
                  <a:ext uri="{FF2B5EF4-FFF2-40B4-BE49-F238E27FC236}">
                    <a16:creationId xmlns:a16="http://schemas.microsoft.com/office/drawing/2014/main" id="{4A648450-3619-4DB2-9D93-E285BE610748}"/>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7" name="íślïḋè">
                <a:extLst>
                  <a:ext uri="{FF2B5EF4-FFF2-40B4-BE49-F238E27FC236}">
                    <a16:creationId xmlns:a16="http://schemas.microsoft.com/office/drawing/2014/main" id="{D10C8A5E-0A32-4118-B936-C290F38145EE}"/>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8" name="i$ḷíḍê">
                <a:extLst>
                  <a:ext uri="{FF2B5EF4-FFF2-40B4-BE49-F238E27FC236}">
                    <a16:creationId xmlns:a16="http://schemas.microsoft.com/office/drawing/2014/main" id="{5E25D274-21E4-49C1-92A6-F6DF95B8D01E}"/>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851" name="iš1íḑe">
              <a:extLst>
                <a:ext uri="{FF2B5EF4-FFF2-40B4-BE49-F238E27FC236}">
                  <a16:creationId xmlns:a16="http://schemas.microsoft.com/office/drawing/2014/main" id="{37DB5920-5464-4F00-BC8E-356D4A25963E}"/>
                </a:ext>
              </a:extLst>
            </p:cNvPr>
            <p:cNvGrpSpPr/>
            <p:nvPr/>
          </p:nvGrpSpPr>
          <p:grpSpPr>
            <a:xfrm>
              <a:off x="2797927" y="2404170"/>
              <a:ext cx="761417" cy="160120"/>
              <a:chOff x="6047529" y="2141651"/>
              <a:chExt cx="684762" cy="144000"/>
            </a:xfrm>
            <a:solidFill>
              <a:srgbClr val="E7E5EA"/>
            </a:solidFill>
          </p:grpSpPr>
          <p:sp>
            <p:nvSpPr>
              <p:cNvPr id="994" name="iṩ1îḑê">
                <a:extLst>
                  <a:ext uri="{FF2B5EF4-FFF2-40B4-BE49-F238E27FC236}">
                    <a16:creationId xmlns:a16="http://schemas.microsoft.com/office/drawing/2014/main" id="{61D9A505-57F8-4F3D-8542-8071ED53962C}"/>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5" name="îṣlidé">
                <a:extLst>
                  <a:ext uri="{FF2B5EF4-FFF2-40B4-BE49-F238E27FC236}">
                    <a16:creationId xmlns:a16="http://schemas.microsoft.com/office/drawing/2014/main" id="{49FE1BBF-2FDB-48E7-8FDC-88654D1F74AD}"/>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65" name="íṣ1ídé">
              <a:extLst>
                <a:ext uri="{FF2B5EF4-FFF2-40B4-BE49-F238E27FC236}">
                  <a16:creationId xmlns:a16="http://schemas.microsoft.com/office/drawing/2014/main" id="{DD2E63D6-6AE5-47B3-9136-DD9595C59592}"/>
                </a:ext>
              </a:extLst>
            </p:cNvPr>
            <p:cNvSpPr>
              <a:spLocks noChangeAspect="1"/>
            </p:cNvSpPr>
            <p:nvPr/>
          </p:nvSpPr>
          <p:spPr>
            <a:xfrm>
              <a:off x="2237046"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66" name="ïŝḻiḋe">
              <a:extLst>
                <a:ext uri="{FF2B5EF4-FFF2-40B4-BE49-F238E27FC236}">
                  <a16:creationId xmlns:a16="http://schemas.microsoft.com/office/drawing/2014/main" id="{7150F21C-954F-4DB0-821B-E1B6C03B7E19}"/>
                </a:ext>
              </a:extLst>
            </p:cNvPr>
            <p:cNvSpPr>
              <a:spLocks noChangeAspect="1"/>
            </p:cNvSpPr>
            <p:nvPr/>
          </p:nvSpPr>
          <p:spPr>
            <a:xfrm>
              <a:off x="795891" y="3541481"/>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68" name="íśliḋê">
              <a:extLst>
                <a:ext uri="{FF2B5EF4-FFF2-40B4-BE49-F238E27FC236}">
                  <a16:creationId xmlns:a16="http://schemas.microsoft.com/office/drawing/2014/main" id="{BED8AC01-2DFD-4915-8568-787BE6DA01CB}"/>
                </a:ext>
              </a:extLst>
            </p:cNvPr>
            <p:cNvSpPr>
              <a:spLocks noChangeAspect="1"/>
            </p:cNvSpPr>
            <p:nvPr/>
          </p:nvSpPr>
          <p:spPr>
            <a:xfrm>
              <a:off x="795891" y="4400769"/>
              <a:ext cx="1322298" cy="560808"/>
            </a:xfrm>
            <a:prstGeom prst="roundRect">
              <a:avLst>
                <a:gd name="adj" fmla="val 4418"/>
              </a:avLst>
            </a:prstGeom>
            <a:gradFill>
              <a:gsLst>
                <a:gs pos="50000">
                  <a:schemeClr val="bg1"/>
                </a:gs>
                <a:gs pos="100000">
                  <a:schemeClr val="bg1">
                    <a:alpha val="0"/>
                  </a:schemeClr>
                </a:gs>
              </a:gsLst>
              <a:lin ang="5400000" scaled="1"/>
            </a:gradFill>
            <a:ln w="12700">
              <a:gradFill>
                <a:gsLst>
                  <a:gs pos="0">
                    <a:srgbClr val="E7E5EA"/>
                  </a:gs>
                  <a:gs pos="100000">
                    <a:srgbClr val="E7E5EA">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69" name="ïṡlïḑe">
              <a:extLst>
                <a:ext uri="{FF2B5EF4-FFF2-40B4-BE49-F238E27FC236}">
                  <a16:creationId xmlns:a16="http://schemas.microsoft.com/office/drawing/2014/main" id="{1783222E-7BB4-47D3-9EB9-C37001E8BCE1}"/>
                </a:ext>
              </a:extLst>
            </p:cNvPr>
            <p:cNvSpPr>
              <a:spLocks noChangeAspect="1"/>
            </p:cNvSpPr>
            <p:nvPr/>
          </p:nvSpPr>
          <p:spPr>
            <a:xfrm>
              <a:off x="2237046" y="4400769"/>
              <a:ext cx="1322298" cy="560808"/>
            </a:xfrm>
            <a:prstGeom prst="roundRect">
              <a:avLst>
                <a:gd name="adj" fmla="val 4418"/>
              </a:avLst>
            </a:prstGeom>
            <a:gradFill>
              <a:gsLst>
                <a:gs pos="50000">
                  <a:schemeClr val="bg1"/>
                </a:gs>
                <a:gs pos="100000">
                  <a:schemeClr val="bg1">
                    <a:alpha val="0"/>
                  </a:schemeClr>
                </a:gs>
              </a:gsLst>
              <a:lin ang="5400000" scaled="1"/>
            </a:gradFill>
            <a:ln w="12700">
              <a:gradFill>
                <a:gsLst>
                  <a:gs pos="0">
                    <a:srgbClr val="E7E5EA"/>
                  </a:gs>
                  <a:gs pos="100000">
                    <a:srgbClr val="E7E5EA">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874" name="íşḷíḋé">
              <a:extLst>
                <a:ext uri="{FF2B5EF4-FFF2-40B4-BE49-F238E27FC236}">
                  <a16:creationId xmlns:a16="http://schemas.microsoft.com/office/drawing/2014/main" id="{A45346F3-945E-42EA-99F7-BF1CA0EBCF23}"/>
                </a:ext>
              </a:extLst>
            </p:cNvPr>
            <p:cNvGrpSpPr/>
            <p:nvPr/>
          </p:nvGrpSpPr>
          <p:grpSpPr>
            <a:xfrm>
              <a:off x="957184" y="3664359"/>
              <a:ext cx="999712" cy="498037"/>
              <a:chOff x="7744090" y="1288932"/>
              <a:chExt cx="1833124" cy="913228"/>
            </a:xfrm>
          </p:grpSpPr>
          <p:cxnSp>
            <p:nvCxnSpPr>
              <p:cNvPr id="950" name="iş1idê">
                <a:extLst>
                  <a:ext uri="{FF2B5EF4-FFF2-40B4-BE49-F238E27FC236}">
                    <a16:creationId xmlns:a16="http://schemas.microsoft.com/office/drawing/2014/main" id="{2DC0960E-DCC8-4213-89A3-9C8E6917B555}"/>
                  </a:ext>
                </a:extLst>
              </p:cNvPr>
              <p:cNvCxnSpPr>
                <a:cxnSpLocks/>
                <a:stCxn id="955" idx="1"/>
                <a:endCxn id="956" idx="0"/>
              </p:cNvCxnSpPr>
              <p:nvPr/>
            </p:nvCxnSpPr>
            <p:spPr>
              <a:xfrm rot="10800000" flipV="1">
                <a:off x="7949112" y="1465564"/>
                <a:ext cx="285973" cy="326552"/>
              </a:xfrm>
              <a:prstGeom prst="bentConnector2">
                <a:avLst/>
              </a:prstGeom>
              <a:solidFill>
                <a:srgbClr val="867D98">
                  <a:lumMod val="20000"/>
                  <a:lumOff val="80000"/>
                </a:srgbClr>
              </a:solidFill>
              <a:ln w="12700" cap="flat" cmpd="sng" algn="ctr">
                <a:solidFill>
                  <a:srgbClr val="E7E5EA"/>
                </a:solidFill>
                <a:prstDash val="solid"/>
                <a:miter lim="800000"/>
              </a:ln>
              <a:effectLst/>
            </p:spPr>
          </p:cxnSp>
          <p:cxnSp>
            <p:nvCxnSpPr>
              <p:cNvPr id="951" name="ïŝḻîḍê">
                <a:extLst>
                  <a:ext uri="{FF2B5EF4-FFF2-40B4-BE49-F238E27FC236}">
                    <a16:creationId xmlns:a16="http://schemas.microsoft.com/office/drawing/2014/main" id="{03CD0D39-088F-448F-8C3C-4FF43F92033E}"/>
                  </a:ext>
                </a:extLst>
              </p:cNvPr>
              <p:cNvCxnSpPr>
                <a:cxnSpLocks/>
                <a:stCxn id="955" idx="3"/>
              </p:cNvCxnSpPr>
              <p:nvPr/>
            </p:nvCxnSpPr>
            <p:spPr>
              <a:xfrm>
                <a:off x="9135072" y="1465564"/>
                <a:ext cx="225522" cy="326552"/>
              </a:xfrm>
              <a:prstGeom prst="bentConnector2">
                <a:avLst/>
              </a:prstGeom>
              <a:solidFill>
                <a:srgbClr val="867D98">
                  <a:lumMod val="20000"/>
                  <a:lumOff val="80000"/>
                </a:srgbClr>
              </a:solidFill>
              <a:ln w="12700" cap="flat" cmpd="sng" algn="ctr">
                <a:solidFill>
                  <a:srgbClr val="E7E5EA"/>
                </a:solidFill>
                <a:prstDash val="solid"/>
                <a:miter lim="800000"/>
              </a:ln>
              <a:effectLst/>
            </p:spPr>
          </p:cxnSp>
          <p:grpSp>
            <p:nvGrpSpPr>
              <p:cNvPr id="952" name="iṧ1ïdè">
                <a:extLst>
                  <a:ext uri="{FF2B5EF4-FFF2-40B4-BE49-F238E27FC236}">
                    <a16:creationId xmlns:a16="http://schemas.microsoft.com/office/drawing/2014/main" id="{758E4CA3-A24B-4E35-8D8A-86224D79D0F3}"/>
                  </a:ext>
                </a:extLst>
              </p:cNvPr>
              <p:cNvGrpSpPr/>
              <p:nvPr/>
            </p:nvGrpSpPr>
            <p:grpSpPr>
              <a:xfrm>
                <a:off x="7744090" y="1288932"/>
                <a:ext cx="1833124" cy="913228"/>
                <a:chOff x="7824356" y="1531238"/>
                <a:chExt cx="1725410" cy="859568"/>
              </a:xfrm>
            </p:grpSpPr>
            <p:sp>
              <p:nvSpPr>
                <p:cNvPr id="956" name="îṡľíḋé">
                  <a:extLst>
                    <a:ext uri="{FF2B5EF4-FFF2-40B4-BE49-F238E27FC236}">
                      <a16:creationId xmlns:a16="http://schemas.microsoft.com/office/drawing/2014/main" id="{6FED75BF-8F8A-417D-86F1-CCF2CCA854C3}"/>
                    </a:ext>
                  </a:extLst>
                </p:cNvPr>
                <p:cNvSpPr/>
                <p:nvPr/>
              </p:nvSpPr>
              <p:spPr>
                <a:xfrm>
                  <a:off x="7824356" y="2004856"/>
                  <a:ext cx="385951"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cxnSp>
              <p:nvCxnSpPr>
                <p:cNvPr id="954" name="íṩḻïde">
                  <a:extLst>
                    <a:ext uri="{FF2B5EF4-FFF2-40B4-BE49-F238E27FC236}">
                      <a16:creationId xmlns:a16="http://schemas.microsoft.com/office/drawing/2014/main" id="{C0DCE433-FEB9-4256-AD52-55CF06BA8EB0}"/>
                    </a:ext>
                  </a:extLst>
                </p:cNvPr>
                <p:cNvCxnSpPr>
                  <a:cxnSpLocks/>
                </p:cNvCxnSpPr>
                <p:nvPr/>
              </p:nvCxnSpPr>
              <p:spPr>
                <a:xfrm rot="16200000" flipV="1">
                  <a:off x="8681605" y="1783431"/>
                  <a:ext cx="12700" cy="442850"/>
                </a:xfrm>
                <a:prstGeom prst="bentConnector3">
                  <a:avLst>
                    <a:gd name="adj1" fmla="val 1554551"/>
                  </a:avLst>
                </a:prstGeom>
                <a:solidFill>
                  <a:srgbClr val="867D98">
                    <a:lumMod val="20000"/>
                    <a:lumOff val="80000"/>
                  </a:srgbClr>
                </a:solidFill>
                <a:ln w="12700" cap="flat" cmpd="sng" algn="ctr">
                  <a:solidFill>
                    <a:srgbClr val="E7E5EA"/>
                  </a:solidFill>
                  <a:prstDash val="solid"/>
                  <a:miter lim="800000"/>
                </a:ln>
                <a:effectLst/>
              </p:spPr>
            </p:cxnSp>
            <p:sp>
              <p:nvSpPr>
                <p:cNvPr id="955" name="ïṡľídè">
                  <a:extLst>
                    <a:ext uri="{FF2B5EF4-FFF2-40B4-BE49-F238E27FC236}">
                      <a16:creationId xmlns:a16="http://schemas.microsoft.com/office/drawing/2014/main" id="{425684A3-885C-4A76-A115-DF158F3814AA}"/>
                    </a:ext>
                  </a:extLst>
                </p:cNvPr>
                <p:cNvSpPr/>
                <p:nvPr/>
              </p:nvSpPr>
              <p:spPr>
                <a:xfrm flipV="1">
                  <a:off x="8286501" y="1531238"/>
                  <a:ext cx="847108" cy="33250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1054" name="iślíḋé">
                  <a:extLst>
                    <a:ext uri="{FF2B5EF4-FFF2-40B4-BE49-F238E27FC236}">
                      <a16:creationId xmlns:a16="http://schemas.microsoft.com/office/drawing/2014/main" id="{9035EC9B-2C33-4F7F-9809-0CDD148A767C}"/>
                    </a:ext>
                  </a:extLst>
                </p:cNvPr>
                <p:cNvSpPr/>
                <p:nvPr/>
              </p:nvSpPr>
              <p:spPr>
                <a:xfrm>
                  <a:off x="8270843"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1055" name="i$1íḓê">
                  <a:extLst>
                    <a:ext uri="{FF2B5EF4-FFF2-40B4-BE49-F238E27FC236}">
                      <a16:creationId xmlns:a16="http://schemas.microsoft.com/office/drawing/2014/main" id="{ADF15E24-6782-4AFE-9825-CF52713FCFF3}"/>
                    </a:ext>
                  </a:extLst>
                </p:cNvPr>
                <p:cNvSpPr/>
                <p:nvPr/>
              </p:nvSpPr>
              <p:spPr>
                <a:xfrm>
                  <a:off x="8717329"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1056" name="iśḻíďê">
                  <a:extLst>
                    <a:ext uri="{FF2B5EF4-FFF2-40B4-BE49-F238E27FC236}">
                      <a16:creationId xmlns:a16="http://schemas.microsoft.com/office/drawing/2014/main" id="{F8288D8E-E3DC-4D46-9429-06EEF8F0B14C}"/>
                    </a:ext>
                  </a:extLst>
                </p:cNvPr>
                <p:cNvSpPr/>
                <p:nvPr/>
              </p:nvSpPr>
              <p:spPr>
                <a:xfrm>
                  <a:off x="9163816"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grpSp>
        </p:grpSp>
        <p:sp>
          <p:nvSpPr>
            <p:cNvPr id="876" name="išḷíḓé">
              <a:extLst>
                <a:ext uri="{FF2B5EF4-FFF2-40B4-BE49-F238E27FC236}">
                  <a16:creationId xmlns:a16="http://schemas.microsoft.com/office/drawing/2014/main" id="{717959DC-79F8-484F-955A-560CC57C056E}"/>
                </a:ext>
              </a:extLst>
            </p:cNvPr>
            <p:cNvSpPr>
              <a:spLocks noChangeAspect="1"/>
            </p:cNvSpPr>
            <p:nvPr/>
          </p:nvSpPr>
          <p:spPr>
            <a:xfrm>
              <a:off x="2237046" y="3541481"/>
              <a:ext cx="1322298" cy="743793"/>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877" name="ïsļïḓê">
              <a:extLst>
                <a:ext uri="{FF2B5EF4-FFF2-40B4-BE49-F238E27FC236}">
                  <a16:creationId xmlns:a16="http://schemas.microsoft.com/office/drawing/2014/main" id="{A47B174F-DED1-4EE4-98E9-9689C17871B3}"/>
                </a:ext>
              </a:extLst>
            </p:cNvPr>
            <p:cNvGrpSpPr/>
            <p:nvPr/>
          </p:nvGrpSpPr>
          <p:grpSpPr>
            <a:xfrm>
              <a:off x="932879" y="4540141"/>
              <a:ext cx="1048323" cy="258613"/>
              <a:chOff x="5400091" y="4685784"/>
              <a:chExt cx="1747512" cy="431123"/>
            </a:xfrm>
          </p:grpSpPr>
          <p:sp>
            <p:nvSpPr>
              <p:cNvPr id="933" name="íṣḷïďê">
                <a:extLst>
                  <a:ext uri="{FF2B5EF4-FFF2-40B4-BE49-F238E27FC236}">
                    <a16:creationId xmlns:a16="http://schemas.microsoft.com/office/drawing/2014/main" id="{E984AE22-DDC3-4306-93CF-33DF1411F324}"/>
                  </a:ext>
                </a:extLst>
              </p:cNvPr>
              <p:cNvSpPr/>
              <p:nvPr/>
            </p:nvSpPr>
            <p:spPr>
              <a:xfrm>
                <a:off x="5400093"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936" name="i$1ïḋe">
                <a:extLst>
                  <a:ext uri="{FF2B5EF4-FFF2-40B4-BE49-F238E27FC236}">
                    <a16:creationId xmlns:a16="http://schemas.microsoft.com/office/drawing/2014/main" id="{849C80C1-BE01-465E-B9B6-4452729B5A75}"/>
                  </a:ext>
                </a:extLst>
              </p:cNvPr>
              <p:cNvSpPr/>
              <p:nvPr/>
            </p:nvSpPr>
            <p:spPr>
              <a:xfrm>
                <a:off x="5400091" y="4685784"/>
                <a:ext cx="1747511" cy="15208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1078" name="îsḷiḓê">
                <a:extLst>
                  <a:ext uri="{FF2B5EF4-FFF2-40B4-BE49-F238E27FC236}">
                    <a16:creationId xmlns:a16="http://schemas.microsoft.com/office/drawing/2014/main" id="{CBEF49A2-DE81-4E3A-9FC4-3EF2DA37CCB9}"/>
                  </a:ext>
                </a:extLst>
              </p:cNvPr>
              <p:cNvSpPr/>
              <p:nvPr/>
            </p:nvSpPr>
            <p:spPr>
              <a:xfrm>
                <a:off x="6024976"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1079" name="iṡľîḋe">
                <a:extLst>
                  <a:ext uri="{FF2B5EF4-FFF2-40B4-BE49-F238E27FC236}">
                    <a16:creationId xmlns:a16="http://schemas.microsoft.com/office/drawing/2014/main" id="{F1443997-023C-4899-949D-EFB18DCA2EFB}"/>
                  </a:ext>
                </a:extLst>
              </p:cNvPr>
              <p:cNvSpPr/>
              <p:nvPr/>
            </p:nvSpPr>
            <p:spPr>
              <a:xfrm>
                <a:off x="6649859"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grpSp>
          <p:nvGrpSpPr>
            <p:cNvPr id="16" name="îṣļîḍe">
              <a:extLst>
                <a:ext uri="{FF2B5EF4-FFF2-40B4-BE49-F238E27FC236}">
                  <a16:creationId xmlns:a16="http://schemas.microsoft.com/office/drawing/2014/main" id="{2DAF75D4-D96A-4B48-B019-A6009ADFD41C}"/>
                </a:ext>
              </a:extLst>
            </p:cNvPr>
            <p:cNvGrpSpPr/>
            <p:nvPr/>
          </p:nvGrpSpPr>
          <p:grpSpPr>
            <a:xfrm>
              <a:off x="2432734" y="2810541"/>
              <a:ext cx="930922" cy="487099"/>
              <a:chOff x="2346558" y="2871788"/>
              <a:chExt cx="856042" cy="447918"/>
            </a:xfrm>
          </p:grpSpPr>
          <p:sp>
            <p:nvSpPr>
              <p:cNvPr id="15" name="iṡľide">
                <a:extLst>
                  <a:ext uri="{FF2B5EF4-FFF2-40B4-BE49-F238E27FC236}">
                    <a16:creationId xmlns:a16="http://schemas.microsoft.com/office/drawing/2014/main" id="{30EB6250-9E39-4126-8AA4-AB3EDCED7EB6}"/>
                  </a:ext>
                </a:extLst>
              </p:cNvPr>
              <p:cNvSpPr>
                <a:spLocks noChangeAspect="1"/>
              </p:cNvSpPr>
              <p:nvPr/>
            </p:nvSpPr>
            <p:spPr>
              <a:xfrm>
                <a:off x="2346558"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6" name="iśľiḍê">
                <a:extLst>
                  <a:ext uri="{FF2B5EF4-FFF2-40B4-BE49-F238E27FC236}">
                    <a16:creationId xmlns:a16="http://schemas.microsoft.com/office/drawing/2014/main" id="{00B46A84-E3D2-42EF-999A-0E0C42EBBC2D}"/>
                  </a:ext>
                </a:extLst>
              </p:cNvPr>
              <p:cNvGrpSpPr/>
              <p:nvPr/>
            </p:nvGrpSpPr>
            <p:grpSpPr>
              <a:xfrm>
                <a:off x="2364558" y="3168433"/>
                <a:ext cx="180000" cy="151273"/>
                <a:chOff x="926763" y="3187237"/>
                <a:chExt cx="144000" cy="151273"/>
              </a:xfrm>
            </p:grpSpPr>
            <p:sp>
              <p:nvSpPr>
                <p:cNvPr id="1023" name="ïṩḷîḓé">
                  <a:extLst>
                    <a:ext uri="{FF2B5EF4-FFF2-40B4-BE49-F238E27FC236}">
                      <a16:creationId xmlns:a16="http://schemas.microsoft.com/office/drawing/2014/main" id="{0939C5B3-D0BE-4CBE-9F01-15D03E9B4905}"/>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 name="ïŝľîḑè">
                  <a:extLst>
                    <a:ext uri="{FF2B5EF4-FFF2-40B4-BE49-F238E27FC236}">
                      <a16:creationId xmlns:a16="http://schemas.microsoft.com/office/drawing/2014/main" id="{2BFB96C1-8536-43E9-8B4B-83BEEEDD63EE}"/>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1" name="íṧľîdè">
                <a:extLst>
                  <a:ext uri="{FF2B5EF4-FFF2-40B4-BE49-F238E27FC236}">
                    <a16:creationId xmlns:a16="http://schemas.microsoft.com/office/drawing/2014/main" id="{6CEF65A3-982C-4BEA-865C-CB1C6FB3B03C}"/>
                  </a:ext>
                </a:extLst>
              </p:cNvPr>
              <p:cNvSpPr>
                <a:spLocks noChangeAspect="1"/>
              </p:cNvSpPr>
              <p:nvPr/>
            </p:nvSpPr>
            <p:spPr>
              <a:xfrm>
                <a:off x="2666579"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2" name="iṩḷïḓê">
                <a:extLst>
                  <a:ext uri="{FF2B5EF4-FFF2-40B4-BE49-F238E27FC236}">
                    <a16:creationId xmlns:a16="http://schemas.microsoft.com/office/drawing/2014/main" id="{3E064D18-B094-48FE-8986-E1850BC4D92C}"/>
                  </a:ext>
                </a:extLst>
              </p:cNvPr>
              <p:cNvGrpSpPr/>
              <p:nvPr/>
            </p:nvGrpSpPr>
            <p:grpSpPr>
              <a:xfrm>
                <a:off x="2684579" y="3168433"/>
                <a:ext cx="180000" cy="151273"/>
                <a:chOff x="926763" y="3187237"/>
                <a:chExt cx="144000" cy="151273"/>
              </a:xfrm>
            </p:grpSpPr>
            <p:sp>
              <p:nvSpPr>
                <p:cNvPr id="1043" name="îŝ1îdè">
                  <a:extLst>
                    <a:ext uri="{FF2B5EF4-FFF2-40B4-BE49-F238E27FC236}">
                      <a16:creationId xmlns:a16="http://schemas.microsoft.com/office/drawing/2014/main" id="{E3ECD842-62EE-4219-B56E-B39E7EA7768B}"/>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4" name="í$ḻîḓê">
                  <a:extLst>
                    <a:ext uri="{FF2B5EF4-FFF2-40B4-BE49-F238E27FC236}">
                      <a16:creationId xmlns:a16="http://schemas.microsoft.com/office/drawing/2014/main" id="{1B95D614-39A0-4244-80D1-C3EEBD4BD33A}"/>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5" name="íSḻiḓé">
                <a:extLst>
                  <a:ext uri="{FF2B5EF4-FFF2-40B4-BE49-F238E27FC236}">
                    <a16:creationId xmlns:a16="http://schemas.microsoft.com/office/drawing/2014/main" id="{190098A9-E668-4E89-A186-0A482EAD4129}"/>
                  </a:ext>
                </a:extLst>
              </p:cNvPr>
              <p:cNvSpPr>
                <a:spLocks noChangeAspect="1"/>
              </p:cNvSpPr>
              <p:nvPr/>
            </p:nvSpPr>
            <p:spPr>
              <a:xfrm>
                <a:off x="2986600"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6" name="ïṡḷiḑè">
                <a:extLst>
                  <a:ext uri="{FF2B5EF4-FFF2-40B4-BE49-F238E27FC236}">
                    <a16:creationId xmlns:a16="http://schemas.microsoft.com/office/drawing/2014/main" id="{432BC3E3-C33F-45DB-9C12-80DBA9576112}"/>
                  </a:ext>
                </a:extLst>
              </p:cNvPr>
              <p:cNvGrpSpPr/>
              <p:nvPr/>
            </p:nvGrpSpPr>
            <p:grpSpPr>
              <a:xfrm>
                <a:off x="3004600" y="3168433"/>
                <a:ext cx="180000" cy="151273"/>
                <a:chOff x="926763" y="3187237"/>
                <a:chExt cx="144000" cy="151273"/>
              </a:xfrm>
            </p:grpSpPr>
            <p:sp>
              <p:nvSpPr>
                <p:cNvPr id="1047" name="îṡ1iďê">
                  <a:extLst>
                    <a:ext uri="{FF2B5EF4-FFF2-40B4-BE49-F238E27FC236}">
                      <a16:creationId xmlns:a16="http://schemas.microsoft.com/office/drawing/2014/main" id="{AFBE4C15-7AB1-49CF-B975-F6CA747FBD07}"/>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 name="işḷïde">
                  <a:extLst>
                    <a:ext uri="{FF2B5EF4-FFF2-40B4-BE49-F238E27FC236}">
                      <a16:creationId xmlns:a16="http://schemas.microsoft.com/office/drawing/2014/main" id="{7970FEF5-16DF-4A00-989C-7C6C60A9B9EE}"/>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63" name="îsļïḋè">
              <a:extLst>
                <a:ext uri="{FF2B5EF4-FFF2-40B4-BE49-F238E27FC236}">
                  <a16:creationId xmlns:a16="http://schemas.microsoft.com/office/drawing/2014/main" id="{B64809AD-D167-45C7-A4EC-8560EE574446}"/>
                </a:ext>
              </a:extLst>
            </p:cNvPr>
            <p:cNvSpPr>
              <a:spLocks noChangeAspect="1"/>
            </p:cNvSpPr>
            <p:nvPr/>
          </p:nvSpPr>
          <p:spPr>
            <a:xfrm>
              <a:off x="795891"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5" name="íṧḻîḋe">
              <a:extLst>
                <a:ext uri="{FF2B5EF4-FFF2-40B4-BE49-F238E27FC236}">
                  <a16:creationId xmlns:a16="http://schemas.microsoft.com/office/drawing/2014/main" id="{4194A22F-CDBB-4156-87AB-7F39A731E5B3}"/>
                </a:ext>
              </a:extLst>
            </p:cNvPr>
            <p:cNvGrpSpPr/>
            <p:nvPr/>
          </p:nvGrpSpPr>
          <p:grpSpPr>
            <a:xfrm>
              <a:off x="958894" y="2827593"/>
              <a:ext cx="996293" cy="452994"/>
              <a:chOff x="2397064" y="3686880"/>
              <a:chExt cx="996293" cy="452994"/>
            </a:xfrm>
          </p:grpSpPr>
          <p:grpSp>
            <p:nvGrpSpPr>
              <p:cNvPr id="938" name="í$ļïdè">
                <a:extLst>
                  <a:ext uri="{FF2B5EF4-FFF2-40B4-BE49-F238E27FC236}">
                    <a16:creationId xmlns:a16="http://schemas.microsoft.com/office/drawing/2014/main" id="{17F70482-DADB-43DB-A367-52DA6ED9235A}"/>
                  </a:ext>
                </a:extLst>
              </p:cNvPr>
              <p:cNvGrpSpPr/>
              <p:nvPr/>
            </p:nvGrpSpPr>
            <p:grpSpPr>
              <a:xfrm>
                <a:off x="2397064" y="3686880"/>
                <a:ext cx="466228" cy="452994"/>
                <a:chOff x="7824355" y="3116332"/>
                <a:chExt cx="916957" cy="890931"/>
              </a:xfrm>
            </p:grpSpPr>
            <p:sp>
              <p:nvSpPr>
                <p:cNvPr id="944" name="iṣ1ïdé">
                  <a:extLst>
                    <a:ext uri="{FF2B5EF4-FFF2-40B4-BE49-F238E27FC236}">
                      <a16:creationId xmlns:a16="http://schemas.microsoft.com/office/drawing/2014/main" id="{594B32B4-0694-4481-BEDC-09F0B29FD15B}"/>
                    </a:ext>
                  </a:extLst>
                </p:cNvPr>
                <p:cNvSpPr/>
                <p:nvPr/>
              </p:nvSpPr>
              <p:spPr>
                <a:xfrm>
                  <a:off x="7824355" y="3116332"/>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945" name="íśľiḓê">
                  <a:extLst>
                    <a:ext uri="{FF2B5EF4-FFF2-40B4-BE49-F238E27FC236}">
                      <a16:creationId xmlns:a16="http://schemas.microsoft.com/office/drawing/2014/main" id="{3295658D-3A76-4A00-8F34-A27D1CBEC15C}"/>
                    </a:ext>
                  </a:extLst>
                </p:cNvPr>
                <p:cNvSpPr/>
                <p:nvPr/>
              </p:nvSpPr>
              <p:spPr>
                <a:xfrm>
                  <a:off x="8261335" y="3350709"/>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947" name="iṥ1ïḍé">
                  <a:extLst>
                    <a:ext uri="{FF2B5EF4-FFF2-40B4-BE49-F238E27FC236}">
                      <a16:creationId xmlns:a16="http://schemas.microsoft.com/office/drawing/2014/main" id="{B7C876CD-DA17-4FBD-81B9-C9478A41935C}"/>
                    </a:ext>
                  </a:extLst>
                </p:cNvPr>
                <p:cNvSpPr/>
                <p:nvPr/>
              </p:nvSpPr>
              <p:spPr>
                <a:xfrm>
                  <a:off x="7833058" y="3593491"/>
                  <a:ext cx="479976" cy="413772"/>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grpSp>
            <p:nvGrpSpPr>
              <p:cNvPr id="24" name="išlîḑê">
                <a:extLst>
                  <a:ext uri="{FF2B5EF4-FFF2-40B4-BE49-F238E27FC236}">
                    <a16:creationId xmlns:a16="http://schemas.microsoft.com/office/drawing/2014/main" id="{8FE53A35-7B1D-4667-B649-AA89BB44D808}"/>
                  </a:ext>
                </a:extLst>
              </p:cNvPr>
              <p:cNvGrpSpPr/>
              <p:nvPr/>
            </p:nvGrpSpPr>
            <p:grpSpPr>
              <a:xfrm>
                <a:off x="2941293" y="3788716"/>
                <a:ext cx="452064" cy="249322"/>
                <a:chOff x="2985439" y="3716434"/>
                <a:chExt cx="452064" cy="249322"/>
              </a:xfrm>
            </p:grpSpPr>
            <p:sp>
              <p:nvSpPr>
                <p:cNvPr id="1065" name="ísliḓé">
                  <a:extLst>
                    <a:ext uri="{FF2B5EF4-FFF2-40B4-BE49-F238E27FC236}">
                      <a16:creationId xmlns:a16="http://schemas.microsoft.com/office/drawing/2014/main" id="{EC4235DF-6AC4-4F0F-94CE-C13DD6DB3628}"/>
                    </a:ext>
                  </a:extLst>
                </p:cNvPr>
                <p:cNvSpPr/>
                <p:nvPr/>
              </p:nvSpPr>
              <p:spPr>
                <a:xfrm>
                  <a:off x="2985441" y="3716434"/>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6" name="ísḷîďè">
                  <a:extLst>
                    <a:ext uri="{FF2B5EF4-FFF2-40B4-BE49-F238E27FC236}">
                      <a16:creationId xmlns:a16="http://schemas.microsoft.com/office/drawing/2014/main" id="{45E34FC1-122D-40D6-BEA9-226EA2BDCBCE}"/>
                    </a:ext>
                  </a:extLst>
                </p:cNvPr>
                <p:cNvSpPr/>
                <p:nvPr/>
              </p:nvSpPr>
              <p:spPr>
                <a:xfrm>
                  <a:off x="2985439" y="3813707"/>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69" name="ïŝ1ïḑê">
                  <a:extLst>
                    <a:ext uri="{FF2B5EF4-FFF2-40B4-BE49-F238E27FC236}">
                      <a16:creationId xmlns:a16="http://schemas.microsoft.com/office/drawing/2014/main" id="{DA16AA45-D176-4D08-BD59-281FF7895BC2}"/>
                    </a:ext>
                  </a:extLst>
                </p:cNvPr>
                <p:cNvSpPr/>
                <p:nvPr/>
              </p:nvSpPr>
              <p:spPr>
                <a:xfrm>
                  <a:off x="2985439" y="3911756"/>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9" name="ïṡ1iḑé">
              <a:extLst>
                <a:ext uri="{FF2B5EF4-FFF2-40B4-BE49-F238E27FC236}">
                  <a16:creationId xmlns:a16="http://schemas.microsoft.com/office/drawing/2014/main" id="{98748623-E96F-40FF-A776-467E82C6C4A8}"/>
                </a:ext>
              </a:extLst>
            </p:cNvPr>
            <p:cNvGrpSpPr/>
            <p:nvPr/>
          </p:nvGrpSpPr>
          <p:grpSpPr>
            <a:xfrm>
              <a:off x="2390618" y="4549429"/>
              <a:ext cx="1015154" cy="263489"/>
              <a:chOff x="2306270" y="4491548"/>
              <a:chExt cx="1015154" cy="263489"/>
            </a:xfrm>
          </p:grpSpPr>
          <p:sp>
            <p:nvSpPr>
              <p:cNvPr id="930" name="iṥḷïďè">
                <a:extLst>
                  <a:ext uri="{FF2B5EF4-FFF2-40B4-BE49-F238E27FC236}">
                    <a16:creationId xmlns:a16="http://schemas.microsoft.com/office/drawing/2014/main" id="{201B923C-EDD6-428E-B992-557CEF434B8B}"/>
                  </a:ext>
                </a:extLst>
              </p:cNvPr>
              <p:cNvSpPr/>
              <p:nvPr/>
            </p:nvSpPr>
            <p:spPr>
              <a:xfrm>
                <a:off x="2626870" y="4491548"/>
                <a:ext cx="357831" cy="263489"/>
              </a:xfrm>
              <a:prstGeom prst="roundRect">
                <a:avLst>
                  <a:gd name="adj" fmla="val 8038"/>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nvGrpSpPr>
              <p:cNvPr id="26" name="iṩḻíḑê">
                <a:extLst>
                  <a:ext uri="{FF2B5EF4-FFF2-40B4-BE49-F238E27FC236}">
                    <a16:creationId xmlns:a16="http://schemas.microsoft.com/office/drawing/2014/main" id="{45C074C8-B745-491A-9083-938E1FFF3520}"/>
                  </a:ext>
                </a:extLst>
              </p:cNvPr>
              <p:cNvGrpSpPr/>
              <p:nvPr/>
            </p:nvGrpSpPr>
            <p:grpSpPr>
              <a:xfrm>
                <a:off x="3069273" y="4491548"/>
                <a:ext cx="252151" cy="249322"/>
                <a:chOff x="3167324" y="4573427"/>
                <a:chExt cx="452064" cy="249322"/>
              </a:xfrm>
            </p:grpSpPr>
            <p:sp>
              <p:nvSpPr>
                <p:cNvPr id="1071" name="îṡļîḓé">
                  <a:extLst>
                    <a:ext uri="{FF2B5EF4-FFF2-40B4-BE49-F238E27FC236}">
                      <a16:creationId xmlns:a16="http://schemas.microsoft.com/office/drawing/2014/main" id="{0CBAB299-BCC4-4DB1-B0B1-81F3C2F3B2C8}"/>
                    </a:ext>
                  </a:extLst>
                </p:cNvPr>
                <p:cNvSpPr/>
                <p:nvPr/>
              </p:nvSpPr>
              <p:spPr>
                <a:xfrm>
                  <a:off x="3167326" y="4573427"/>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2" name="iṥḷîďê">
                  <a:extLst>
                    <a:ext uri="{FF2B5EF4-FFF2-40B4-BE49-F238E27FC236}">
                      <a16:creationId xmlns:a16="http://schemas.microsoft.com/office/drawing/2014/main" id="{97B82DC9-2FF1-498F-A360-B7CB02AFA5BD}"/>
                    </a:ext>
                  </a:extLst>
                </p:cNvPr>
                <p:cNvSpPr/>
                <p:nvPr/>
              </p:nvSpPr>
              <p:spPr>
                <a:xfrm>
                  <a:off x="3167324" y="4670700"/>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3" name="î$liḑè">
                  <a:extLst>
                    <a:ext uri="{FF2B5EF4-FFF2-40B4-BE49-F238E27FC236}">
                      <a16:creationId xmlns:a16="http://schemas.microsoft.com/office/drawing/2014/main" id="{0A3E8C70-F56A-4348-A5A3-965280C2638D}"/>
                    </a:ext>
                  </a:extLst>
                </p:cNvPr>
                <p:cNvSpPr/>
                <p:nvPr/>
              </p:nvSpPr>
              <p:spPr>
                <a:xfrm>
                  <a:off x="3167324" y="4768749"/>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4" name="îsļîďe">
                <a:extLst>
                  <a:ext uri="{FF2B5EF4-FFF2-40B4-BE49-F238E27FC236}">
                    <a16:creationId xmlns:a16="http://schemas.microsoft.com/office/drawing/2014/main" id="{ED8E2C3F-E938-4D95-883D-D29C518F3E79}"/>
                  </a:ext>
                </a:extLst>
              </p:cNvPr>
              <p:cNvGrpSpPr/>
              <p:nvPr/>
            </p:nvGrpSpPr>
            <p:grpSpPr>
              <a:xfrm>
                <a:off x="2306270" y="4491548"/>
                <a:ext cx="252152" cy="249322"/>
                <a:chOff x="3167322" y="4573427"/>
                <a:chExt cx="452066" cy="249322"/>
              </a:xfrm>
            </p:grpSpPr>
            <p:sp>
              <p:nvSpPr>
                <p:cNvPr id="1075" name="ïṩlíḍè">
                  <a:extLst>
                    <a:ext uri="{FF2B5EF4-FFF2-40B4-BE49-F238E27FC236}">
                      <a16:creationId xmlns:a16="http://schemas.microsoft.com/office/drawing/2014/main" id="{2248F49E-F982-40F3-89EF-ECD9EF3F1A0C}"/>
                    </a:ext>
                  </a:extLst>
                </p:cNvPr>
                <p:cNvSpPr/>
                <p:nvPr/>
              </p:nvSpPr>
              <p:spPr>
                <a:xfrm>
                  <a:off x="3167326" y="4573427"/>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6" name="íṥliḍe">
                  <a:extLst>
                    <a:ext uri="{FF2B5EF4-FFF2-40B4-BE49-F238E27FC236}">
                      <a16:creationId xmlns:a16="http://schemas.microsoft.com/office/drawing/2014/main" id="{C6A487A8-755C-4D28-B0AA-507A3359D845}"/>
                    </a:ext>
                  </a:extLst>
                </p:cNvPr>
                <p:cNvSpPr/>
                <p:nvPr/>
              </p:nvSpPr>
              <p:spPr>
                <a:xfrm>
                  <a:off x="3167326" y="4670700"/>
                  <a:ext cx="396001"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7" name="íśḷîdê">
                  <a:extLst>
                    <a:ext uri="{FF2B5EF4-FFF2-40B4-BE49-F238E27FC236}">
                      <a16:creationId xmlns:a16="http://schemas.microsoft.com/office/drawing/2014/main" id="{F08D21E7-7021-4181-8C31-97F5FB37D7BA}"/>
                    </a:ext>
                  </a:extLst>
                </p:cNvPr>
                <p:cNvSpPr/>
                <p:nvPr/>
              </p:nvSpPr>
              <p:spPr>
                <a:xfrm>
                  <a:off x="3167322" y="4768749"/>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198" name="ïṩḷïḍé">
            <a:extLst>
              <a:ext uri="{FF2B5EF4-FFF2-40B4-BE49-F238E27FC236}">
                <a16:creationId xmlns:a16="http://schemas.microsoft.com/office/drawing/2014/main" id="{FC522BDD-3447-423F-96CD-D460760F796C}"/>
              </a:ext>
            </a:extLst>
          </p:cNvPr>
          <p:cNvGrpSpPr/>
          <p:nvPr/>
        </p:nvGrpSpPr>
        <p:grpSpPr>
          <a:xfrm>
            <a:off x="4355744" y="1959177"/>
            <a:ext cx="4630137" cy="3093736"/>
            <a:chOff x="4355738" y="1959177"/>
            <a:chExt cx="4630137" cy="3093736"/>
          </a:xfrm>
        </p:grpSpPr>
        <p:sp>
          <p:nvSpPr>
            <p:cNvPr id="611" name="ïšḻîḓè">
              <a:extLst>
                <a:ext uri="{FF2B5EF4-FFF2-40B4-BE49-F238E27FC236}">
                  <a16:creationId xmlns:a16="http://schemas.microsoft.com/office/drawing/2014/main" id="{61153CE2-AE0B-441F-B0A1-0FBBB2760D07}"/>
                </a:ext>
              </a:extLst>
            </p:cNvPr>
            <p:cNvSpPr>
              <a:spLocks/>
            </p:cNvSpPr>
            <p:nvPr/>
          </p:nvSpPr>
          <p:spPr bwMode="auto">
            <a:xfrm>
              <a:off x="4355738" y="1959177"/>
              <a:ext cx="4630137" cy="3093736"/>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092" name="íşľíḓè">
              <a:extLst>
                <a:ext uri="{FF2B5EF4-FFF2-40B4-BE49-F238E27FC236}">
                  <a16:creationId xmlns:a16="http://schemas.microsoft.com/office/drawing/2014/main" id="{3A2A346D-64A0-4D7C-9357-189428DEBCC6}"/>
                </a:ext>
              </a:extLst>
            </p:cNvPr>
            <p:cNvSpPr>
              <a:spLocks noChangeAspect="1"/>
            </p:cNvSpPr>
            <p:nvPr/>
          </p:nvSpPr>
          <p:spPr>
            <a:xfrm>
              <a:off x="4537757" y="2967959"/>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2" name="íṥ1ídè">
              <a:extLst>
                <a:ext uri="{FF2B5EF4-FFF2-40B4-BE49-F238E27FC236}">
                  <a16:creationId xmlns:a16="http://schemas.microsoft.com/office/drawing/2014/main" id="{795F2FB1-4108-407F-B036-2EAEC202A805}"/>
                </a:ext>
              </a:extLst>
            </p:cNvPr>
            <p:cNvSpPr>
              <a:spLocks noChangeArrowheads="1"/>
            </p:cNvSpPr>
            <p:nvPr/>
          </p:nvSpPr>
          <p:spPr bwMode="auto">
            <a:xfrm>
              <a:off x="4537760" y="2305823"/>
              <a:ext cx="4293867" cy="401176"/>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îṡḻiḓe">
              <a:extLst>
                <a:ext uri="{FF2B5EF4-FFF2-40B4-BE49-F238E27FC236}">
                  <a16:creationId xmlns:a16="http://schemas.microsoft.com/office/drawing/2014/main" id="{FAC73EC9-CB85-4FC7-82FF-A7427177F2F8}"/>
                </a:ext>
              </a:extLst>
            </p:cNvPr>
            <p:cNvSpPr>
              <a:spLocks noChangeArrowheads="1"/>
            </p:cNvSpPr>
            <p:nvPr/>
          </p:nvSpPr>
          <p:spPr bwMode="auto">
            <a:xfrm>
              <a:off x="4537760" y="2305823"/>
              <a:ext cx="4293867" cy="233694"/>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îs1îḑè">
              <a:extLst>
                <a:ext uri="{FF2B5EF4-FFF2-40B4-BE49-F238E27FC236}">
                  <a16:creationId xmlns:a16="http://schemas.microsoft.com/office/drawing/2014/main" id="{F65FB675-16E4-453F-84A9-3127E2E0653E}"/>
                </a:ext>
              </a:extLst>
            </p:cNvPr>
            <p:cNvSpPr>
              <a:spLocks noChangeArrowheads="1"/>
            </p:cNvSpPr>
            <p:nvPr/>
          </p:nvSpPr>
          <p:spPr bwMode="auto">
            <a:xfrm>
              <a:off x="5016364" y="2138342"/>
              <a:ext cx="78918"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íS1îḑé">
              <a:extLst>
                <a:ext uri="{FF2B5EF4-FFF2-40B4-BE49-F238E27FC236}">
                  <a16:creationId xmlns:a16="http://schemas.microsoft.com/office/drawing/2014/main" id="{DD3E21B5-B971-448C-989F-4965A0978D04}"/>
                </a:ext>
              </a:extLst>
            </p:cNvPr>
            <p:cNvSpPr>
              <a:spLocks noChangeArrowheads="1"/>
            </p:cNvSpPr>
            <p:nvPr/>
          </p:nvSpPr>
          <p:spPr bwMode="auto">
            <a:xfrm>
              <a:off x="5155108" y="2138342"/>
              <a:ext cx="80193"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íṧḻïďè">
              <a:extLst>
                <a:ext uri="{FF2B5EF4-FFF2-40B4-BE49-F238E27FC236}">
                  <a16:creationId xmlns:a16="http://schemas.microsoft.com/office/drawing/2014/main" id="{7F70320F-CFB0-46CE-B0CB-765F25CC79E1}"/>
                </a:ext>
              </a:extLst>
            </p:cNvPr>
            <p:cNvSpPr>
              <a:spLocks noChangeArrowheads="1"/>
            </p:cNvSpPr>
            <p:nvPr/>
          </p:nvSpPr>
          <p:spPr bwMode="auto">
            <a:xfrm>
              <a:off x="5293852" y="2138342"/>
              <a:ext cx="80193"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îsļíḋé">
              <a:extLst>
                <a:ext uri="{FF2B5EF4-FFF2-40B4-BE49-F238E27FC236}">
                  <a16:creationId xmlns:a16="http://schemas.microsoft.com/office/drawing/2014/main" id="{06C97715-B4C3-41BA-BCBA-D4F078BE20EB}"/>
                </a:ext>
              </a:extLst>
            </p:cNvPr>
            <p:cNvSpPr>
              <a:spLocks/>
            </p:cNvSpPr>
            <p:nvPr/>
          </p:nvSpPr>
          <p:spPr bwMode="auto">
            <a:xfrm>
              <a:off x="5604436" y="2349966"/>
              <a:ext cx="669536" cy="211624"/>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ïṣľíḋê">
              <a:extLst>
                <a:ext uri="{FF2B5EF4-FFF2-40B4-BE49-F238E27FC236}">
                  <a16:creationId xmlns:a16="http://schemas.microsoft.com/office/drawing/2014/main" id="{3FE38F1D-2F74-447A-9229-7248475B55ED}"/>
                </a:ext>
              </a:extLst>
            </p:cNvPr>
            <p:cNvSpPr>
              <a:spLocks noChangeArrowheads="1"/>
            </p:cNvSpPr>
            <p:nvPr/>
          </p:nvSpPr>
          <p:spPr bwMode="auto">
            <a:xfrm>
              <a:off x="5766092" y="2423969"/>
              <a:ext cx="323313" cy="63617"/>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ïṧ1ïdé">
              <a:extLst>
                <a:ext uri="{FF2B5EF4-FFF2-40B4-BE49-F238E27FC236}">
                  <a16:creationId xmlns:a16="http://schemas.microsoft.com/office/drawing/2014/main" id="{59FB75A4-6A40-4880-A7F8-5852FF741217}"/>
                </a:ext>
              </a:extLst>
            </p:cNvPr>
            <p:cNvSpPr>
              <a:spLocks/>
            </p:cNvSpPr>
            <p:nvPr/>
          </p:nvSpPr>
          <p:spPr bwMode="auto">
            <a:xfrm>
              <a:off x="4974358" y="2405792"/>
              <a:ext cx="308037" cy="63617"/>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íŝlïďé">
              <a:extLst>
                <a:ext uri="{FF2B5EF4-FFF2-40B4-BE49-F238E27FC236}">
                  <a16:creationId xmlns:a16="http://schemas.microsoft.com/office/drawing/2014/main" id="{E139472C-0020-4EA9-82FF-4CE53DFDB91B}"/>
                </a:ext>
              </a:extLst>
            </p:cNvPr>
            <p:cNvSpPr>
              <a:spLocks/>
            </p:cNvSpPr>
            <p:nvPr/>
          </p:nvSpPr>
          <p:spPr bwMode="auto">
            <a:xfrm>
              <a:off x="6534914" y="2405792"/>
              <a:ext cx="306765" cy="63617"/>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iŝ1îďè">
              <a:extLst>
                <a:ext uri="{FF2B5EF4-FFF2-40B4-BE49-F238E27FC236}">
                  <a16:creationId xmlns:a16="http://schemas.microsoft.com/office/drawing/2014/main" id="{27617993-F16B-4E93-95CA-E1BE3120C21F}"/>
                </a:ext>
              </a:extLst>
            </p:cNvPr>
            <p:cNvSpPr>
              <a:spLocks/>
            </p:cNvSpPr>
            <p:nvPr/>
          </p:nvSpPr>
          <p:spPr bwMode="auto">
            <a:xfrm>
              <a:off x="7117894" y="2405792"/>
              <a:ext cx="306765" cy="63617"/>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íṧļíḍé">
              <a:extLst>
                <a:ext uri="{FF2B5EF4-FFF2-40B4-BE49-F238E27FC236}">
                  <a16:creationId xmlns:a16="http://schemas.microsoft.com/office/drawing/2014/main" id="{69FD1E44-430C-4F82-BCBB-E6FB7DC74782}"/>
                </a:ext>
              </a:extLst>
            </p:cNvPr>
            <p:cNvSpPr>
              <a:spLocks/>
            </p:cNvSpPr>
            <p:nvPr/>
          </p:nvSpPr>
          <p:spPr bwMode="auto">
            <a:xfrm>
              <a:off x="7700875" y="2405792"/>
              <a:ext cx="306765" cy="63617"/>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 name="î$ḻíḓe">
              <a:extLst>
                <a:ext uri="{FF2B5EF4-FFF2-40B4-BE49-F238E27FC236}">
                  <a16:creationId xmlns:a16="http://schemas.microsoft.com/office/drawing/2014/main" id="{A138CBCE-9F42-49A3-BE88-2D66367E5DD9}"/>
                </a:ext>
              </a:extLst>
            </p:cNvPr>
            <p:cNvSpPr>
              <a:spLocks/>
            </p:cNvSpPr>
            <p:nvPr/>
          </p:nvSpPr>
          <p:spPr>
            <a:xfrm>
              <a:off x="4537757" y="3442511"/>
              <a:ext cx="697541" cy="205836"/>
            </a:xfrm>
            <a:custGeom>
              <a:avLst/>
              <a:gdLst>
                <a:gd name="connsiteX0" fmla="*/ 29553 w 1189177"/>
                <a:gd name="connsiteY0" fmla="*/ 0 h 385548"/>
                <a:gd name="connsiteX1" fmla="*/ 1159624 w 1189177"/>
                <a:gd name="connsiteY1" fmla="*/ 0 h 385548"/>
                <a:gd name="connsiteX2" fmla="*/ 1189177 w 1189177"/>
                <a:gd name="connsiteY2" fmla="*/ 29553 h 385548"/>
                <a:gd name="connsiteX3" fmla="*/ 1189177 w 1189177"/>
                <a:gd name="connsiteY3" fmla="*/ 385548 h 385548"/>
                <a:gd name="connsiteX4" fmla="*/ 0 w 1189177"/>
                <a:gd name="connsiteY4" fmla="*/ 385548 h 385548"/>
                <a:gd name="connsiteX5" fmla="*/ 0 w 1189177"/>
                <a:gd name="connsiteY5" fmla="*/ 29553 h 385548"/>
                <a:gd name="connsiteX6" fmla="*/ 29553 w 1189177"/>
                <a:gd name="connsiteY6" fmla="*/ 0 h 38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177" h="385548">
                  <a:moveTo>
                    <a:pt x="29553" y="0"/>
                  </a:moveTo>
                  <a:lnTo>
                    <a:pt x="1159624" y="0"/>
                  </a:lnTo>
                  <a:cubicBezTo>
                    <a:pt x="1175946" y="0"/>
                    <a:pt x="1189177" y="13231"/>
                    <a:pt x="1189177" y="29553"/>
                  </a:cubicBezTo>
                  <a:lnTo>
                    <a:pt x="1189177" y="385548"/>
                  </a:lnTo>
                  <a:lnTo>
                    <a:pt x="0" y="385548"/>
                  </a:lnTo>
                  <a:lnTo>
                    <a:pt x="0" y="29553"/>
                  </a:lnTo>
                  <a:cubicBezTo>
                    <a:pt x="0" y="13231"/>
                    <a:pt x="13231" y="0"/>
                    <a:pt x="29553" y="0"/>
                  </a:cubicBezTo>
                  <a:close/>
                </a:path>
              </a:pathLst>
            </a:custGeom>
            <a:solidFill>
              <a:srgbClr val="867D98">
                <a:lumMod val="20000"/>
                <a:lumOff val="80000"/>
              </a:srgbClr>
            </a:solidFill>
            <a:ln w="381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nvGrpSpPr>
            <p:cNvPr id="1107" name="iSḷiďé">
              <a:extLst>
                <a:ext uri="{FF2B5EF4-FFF2-40B4-BE49-F238E27FC236}">
                  <a16:creationId xmlns:a16="http://schemas.microsoft.com/office/drawing/2014/main" id="{D0A53F62-7EC8-4EC8-95AD-0768F498C341}"/>
                </a:ext>
              </a:extLst>
            </p:cNvPr>
            <p:cNvGrpSpPr/>
            <p:nvPr/>
          </p:nvGrpSpPr>
          <p:grpSpPr>
            <a:xfrm>
              <a:off x="4594421" y="3700293"/>
              <a:ext cx="584212" cy="81394"/>
              <a:chOff x="890763" y="3168433"/>
              <a:chExt cx="1107466" cy="151273"/>
            </a:xfrm>
          </p:grpSpPr>
          <p:grpSp>
            <p:nvGrpSpPr>
              <p:cNvPr id="1108" name="îṣḷíḍe">
                <a:extLst>
                  <a:ext uri="{FF2B5EF4-FFF2-40B4-BE49-F238E27FC236}">
                    <a16:creationId xmlns:a16="http://schemas.microsoft.com/office/drawing/2014/main" id="{A5A0F9C8-0652-41EF-B223-D59CB4B5304E}"/>
                  </a:ext>
                </a:extLst>
              </p:cNvPr>
              <p:cNvGrpSpPr/>
              <p:nvPr/>
            </p:nvGrpSpPr>
            <p:grpSpPr>
              <a:xfrm>
                <a:off x="890763" y="3168433"/>
                <a:ext cx="288000" cy="151273"/>
                <a:chOff x="890763" y="3187237"/>
                <a:chExt cx="288000" cy="151273"/>
              </a:xfrm>
            </p:grpSpPr>
            <p:sp>
              <p:nvSpPr>
                <p:cNvPr id="1115" name="iŝliḋè">
                  <a:extLst>
                    <a:ext uri="{FF2B5EF4-FFF2-40B4-BE49-F238E27FC236}">
                      <a16:creationId xmlns:a16="http://schemas.microsoft.com/office/drawing/2014/main" id="{602858E2-E07B-4103-91F1-8339BB8CB407}"/>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6" name="îśḷïďé">
                  <a:extLst>
                    <a:ext uri="{FF2B5EF4-FFF2-40B4-BE49-F238E27FC236}">
                      <a16:creationId xmlns:a16="http://schemas.microsoft.com/office/drawing/2014/main" id="{2BE97B6F-56B1-4F66-8A28-DB0ACCE1F238}"/>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09" name="íśľíḋê">
                <a:extLst>
                  <a:ext uri="{FF2B5EF4-FFF2-40B4-BE49-F238E27FC236}">
                    <a16:creationId xmlns:a16="http://schemas.microsoft.com/office/drawing/2014/main" id="{6FBB44BF-2DC9-4274-B3BE-14F8D101FF12}"/>
                  </a:ext>
                </a:extLst>
              </p:cNvPr>
              <p:cNvGrpSpPr/>
              <p:nvPr/>
            </p:nvGrpSpPr>
            <p:grpSpPr>
              <a:xfrm>
                <a:off x="1300496" y="3168433"/>
                <a:ext cx="288000" cy="151273"/>
                <a:chOff x="890763" y="3187237"/>
                <a:chExt cx="288000" cy="151273"/>
              </a:xfrm>
            </p:grpSpPr>
            <p:sp>
              <p:nvSpPr>
                <p:cNvPr id="1113" name="îšḻiďê">
                  <a:extLst>
                    <a:ext uri="{FF2B5EF4-FFF2-40B4-BE49-F238E27FC236}">
                      <a16:creationId xmlns:a16="http://schemas.microsoft.com/office/drawing/2014/main" id="{D0A543CC-1E59-4E7A-9FD4-ED7F51364542}"/>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4" name="ïsḷíde">
                  <a:extLst>
                    <a:ext uri="{FF2B5EF4-FFF2-40B4-BE49-F238E27FC236}">
                      <a16:creationId xmlns:a16="http://schemas.microsoft.com/office/drawing/2014/main" id="{53ECCFBC-67A4-438C-A658-28933614D5BE}"/>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10" name="îSľíḋé">
                <a:extLst>
                  <a:ext uri="{FF2B5EF4-FFF2-40B4-BE49-F238E27FC236}">
                    <a16:creationId xmlns:a16="http://schemas.microsoft.com/office/drawing/2014/main" id="{1950F0DF-636E-4C20-8A39-A590932B09C9}"/>
                  </a:ext>
                </a:extLst>
              </p:cNvPr>
              <p:cNvGrpSpPr/>
              <p:nvPr/>
            </p:nvGrpSpPr>
            <p:grpSpPr>
              <a:xfrm>
                <a:off x="1710229" y="3168433"/>
                <a:ext cx="288000" cy="151273"/>
                <a:chOff x="890763" y="3187237"/>
                <a:chExt cx="288000" cy="151273"/>
              </a:xfrm>
            </p:grpSpPr>
            <p:sp>
              <p:nvSpPr>
                <p:cNvPr id="1111" name="íṥḻíďè">
                  <a:extLst>
                    <a:ext uri="{FF2B5EF4-FFF2-40B4-BE49-F238E27FC236}">
                      <a16:creationId xmlns:a16="http://schemas.microsoft.com/office/drawing/2014/main" id="{A155807A-CF95-403F-ACF9-0CB0E279FCC3}"/>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2" name="ís1iḑé">
                  <a:extLst>
                    <a:ext uri="{FF2B5EF4-FFF2-40B4-BE49-F238E27FC236}">
                      <a16:creationId xmlns:a16="http://schemas.microsoft.com/office/drawing/2014/main" id="{375E0330-DAA0-480C-BA10-A421C0F2D7CC}"/>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105" name="ísľîḓé">
              <a:extLst>
                <a:ext uri="{FF2B5EF4-FFF2-40B4-BE49-F238E27FC236}">
                  <a16:creationId xmlns:a16="http://schemas.microsoft.com/office/drawing/2014/main" id="{5ADAA714-B77B-4CA9-BA00-89F03E8DDAE8}"/>
                </a:ext>
              </a:extLst>
            </p:cNvPr>
            <p:cNvSpPr>
              <a:spLocks noChangeAspect="1"/>
            </p:cNvSpPr>
            <p:nvPr/>
          </p:nvSpPr>
          <p:spPr>
            <a:xfrm>
              <a:off x="4537757" y="3442511"/>
              <a:ext cx="697541" cy="400205"/>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22" name="işḻíde">
              <a:extLst>
                <a:ext uri="{FF2B5EF4-FFF2-40B4-BE49-F238E27FC236}">
                  <a16:creationId xmlns:a16="http://schemas.microsoft.com/office/drawing/2014/main" id="{9E6E783D-953A-4023-996B-329ABEE00C08}"/>
                </a:ext>
              </a:extLst>
            </p:cNvPr>
            <p:cNvGrpSpPr/>
            <p:nvPr/>
          </p:nvGrpSpPr>
          <p:grpSpPr>
            <a:xfrm>
              <a:off x="5661334" y="3313021"/>
              <a:ext cx="2861662" cy="1318925"/>
              <a:chOff x="890763" y="2819277"/>
              <a:chExt cx="1107467" cy="500429"/>
            </a:xfrm>
          </p:grpSpPr>
          <p:grpSp>
            <p:nvGrpSpPr>
              <p:cNvPr id="1123" name="î$líḋê">
                <a:extLst>
                  <a:ext uri="{FF2B5EF4-FFF2-40B4-BE49-F238E27FC236}">
                    <a16:creationId xmlns:a16="http://schemas.microsoft.com/office/drawing/2014/main" id="{7A654AB9-A15A-45E1-B556-4C0C59300B7D}"/>
                  </a:ext>
                </a:extLst>
              </p:cNvPr>
              <p:cNvGrpSpPr/>
              <p:nvPr/>
            </p:nvGrpSpPr>
            <p:grpSpPr>
              <a:xfrm>
                <a:off x="890763" y="2819277"/>
                <a:ext cx="1107467" cy="500429"/>
                <a:chOff x="890763" y="2838081"/>
                <a:chExt cx="1107467" cy="500429"/>
              </a:xfrm>
            </p:grpSpPr>
            <p:sp>
              <p:nvSpPr>
                <p:cNvPr id="1130" name="iS1îďé">
                  <a:extLst>
                    <a:ext uri="{FF2B5EF4-FFF2-40B4-BE49-F238E27FC236}">
                      <a16:creationId xmlns:a16="http://schemas.microsoft.com/office/drawing/2014/main" id="{4331E087-73F3-40AD-B97E-31C8A67EF143}"/>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1" name="ïSḻíďê">
                  <a:extLst>
                    <a:ext uri="{FF2B5EF4-FFF2-40B4-BE49-F238E27FC236}">
                      <a16:creationId xmlns:a16="http://schemas.microsoft.com/office/drawing/2014/main" id="{1ED8F3BF-52DC-4B14-A264-67C3CD84F2A8}"/>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2" name="îṣľídê">
                  <a:extLst>
                    <a:ext uri="{FF2B5EF4-FFF2-40B4-BE49-F238E27FC236}">
                      <a16:creationId xmlns:a16="http://schemas.microsoft.com/office/drawing/2014/main" id="{2D9A077E-09F8-4C75-82D1-571C10ED9061}"/>
                    </a:ext>
                  </a:extLst>
                </p:cNvPr>
                <p:cNvSpPr/>
                <p:nvPr/>
              </p:nvSpPr>
              <p:spPr>
                <a:xfrm>
                  <a:off x="1134834" y="2838081"/>
                  <a:ext cx="619325" cy="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3" name="ïşlïḋè">
                  <a:extLst>
                    <a:ext uri="{FF2B5EF4-FFF2-40B4-BE49-F238E27FC236}">
                      <a16:creationId xmlns:a16="http://schemas.microsoft.com/office/drawing/2014/main" id="{6F6F8248-8A85-4F12-B208-2FC76B2A096C}"/>
                    </a:ext>
                  </a:extLst>
                </p:cNvPr>
                <p:cNvSpPr/>
                <p:nvPr/>
              </p:nvSpPr>
              <p:spPr>
                <a:xfrm>
                  <a:off x="890763" y="2935354"/>
                  <a:ext cx="1107467" cy="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4" name="ïşľïḓê">
                <a:extLst>
                  <a:ext uri="{FF2B5EF4-FFF2-40B4-BE49-F238E27FC236}">
                    <a16:creationId xmlns:a16="http://schemas.microsoft.com/office/drawing/2014/main" id="{E1EE6C0C-7722-4415-9A98-42B7AC8ADB91}"/>
                  </a:ext>
                </a:extLst>
              </p:cNvPr>
              <p:cNvGrpSpPr/>
              <p:nvPr/>
            </p:nvGrpSpPr>
            <p:grpSpPr>
              <a:xfrm>
                <a:off x="1300496" y="3168433"/>
                <a:ext cx="288000" cy="151273"/>
                <a:chOff x="890763" y="3187237"/>
                <a:chExt cx="288000" cy="151273"/>
              </a:xfrm>
            </p:grpSpPr>
            <p:sp>
              <p:nvSpPr>
                <p:cNvPr id="1128" name="íšḷidé">
                  <a:extLst>
                    <a:ext uri="{FF2B5EF4-FFF2-40B4-BE49-F238E27FC236}">
                      <a16:creationId xmlns:a16="http://schemas.microsoft.com/office/drawing/2014/main" id="{EE85E310-6383-4A33-9839-1080AB048D39}"/>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9" name="íṣlïḓé">
                  <a:extLst>
                    <a:ext uri="{FF2B5EF4-FFF2-40B4-BE49-F238E27FC236}">
                      <a16:creationId xmlns:a16="http://schemas.microsoft.com/office/drawing/2014/main" id="{92A8C4BC-E581-4771-8564-C41486B27EDC}"/>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5" name="îṣ1iḓè">
                <a:extLst>
                  <a:ext uri="{FF2B5EF4-FFF2-40B4-BE49-F238E27FC236}">
                    <a16:creationId xmlns:a16="http://schemas.microsoft.com/office/drawing/2014/main" id="{1E09A5A0-1198-49B9-91F7-683A4D269955}"/>
                  </a:ext>
                </a:extLst>
              </p:cNvPr>
              <p:cNvGrpSpPr/>
              <p:nvPr/>
            </p:nvGrpSpPr>
            <p:grpSpPr>
              <a:xfrm>
                <a:off x="1710229" y="3168433"/>
                <a:ext cx="288000" cy="151273"/>
                <a:chOff x="890763" y="3187237"/>
                <a:chExt cx="288000" cy="151273"/>
              </a:xfrm>
            </p:grpSpPr>
            <p:sp>
              <p:nvSpPr>
                <p:cNvPr id="1126" name="îṡ1íḓè">
                  <a:extLst>
                    <a:ext uri="{FF2B5EF4-FFF2-40B4-BE49-F238E27FC236}">
                      <a16:creationId xmlns:a16="http://schemas.microsoft.com/office/drawing/2014/main" id="{EB6719D3-6DDD-45CA-9401-20D42A145160}"/>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7" name="î$ḷîďê">
                  <a:extLst>
                    <a:ext uri="{FF2B5EF4-FFF2-40B4-BE49-F238E27FC236}">
                      <a16:creationId xmlns:a16="http://schemas.microsoft.com/office/drawing/2014/main" id="{3346F224-F564-4731-8D85-DE34A7D4D1B8}"/>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1" name="iSliḋe">
              <a:extLst>
                <a:ext uri="{FF2B5EF4-FFF2-40B4-BE49-F238E27FC236}">
                  <a16:creationId xmlns:a16="http://schemas.microsoft.com/office/drawing/2014/main" id="{170293B6-FA82-4064-B08C-0806B8D56359}"/>
                </a:ext>
              </a:extLst>
            </p:cNvPr>
            <p:cNvGrpSpPr>
              <a:grpSpLocks/>
            </p:cNvGrpSpPr>
            <p:nvPr/>
          </p:nvGrpSpPr>
          <p:grpSpPr>
            <a:xfrm>
              <a:off x="4594421" y="3512445"/>
              <a:ext cx="584213" cy="81394"/>
              <a:chOff x="4267627" y="3525007"/>
              <a:chExt cx="584213" cy="96039"/>
            </a:xfrm>
          </p:grpSpPr>
          <p:sp>
            <p:nvSpPr>
              <p:cNvPr id="1160" name="ïṥļïḓè">
                <a:extLst>
                  <a:ext uri="{FF2B5EF4-FFF2-40B4-BE49-F238E27FC236}">
                    <a16:creationId xmlns:a16="http://schemas.microsoft.com/office/drawing/2014/main" id="{72B68B0F-9CBE-473C-B0F3-F80233567427}"/>
                  </a:ext>
                </a:extLst>
              </p:cNvPr>
              <p:cNvSpPr/>
              <p:nvPr/>
            </p:nvSpPr>
            <p:spPr>
              <a:xfrm>
                <a:off x="4396380" y="3525007"/>
                <a:ext cx="326707" cy="34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1" name="ïş1îḋé">
                <a:extLst>
                  <a:ext uri="{FF2B5EF4-FFF2-40B4-BE49-F238E27FC236}">
                    <a16:creationId xmlns:a16="http://schemas.microsoft.com/office/drawing/2014/main" id="{EA664DAD-6074-4BDF-950A-DC4E838A18A5}"/>
                  </a:ext>
                </a:extLst>
              </p:cNvPr>
              <p:cNvSpPr/>
              <p:nvPr/>
            </p:nvSpPr>
            <p:spPr>
              <a:xfrm>
                <a:off x="4267627" y="3586763"/>
                <a:ext cx="584213" cy="34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92" name="íṧlïḋè">
              <a:extLst>
                <a:ext uri="{FF2B5EF4-FFF2-40B4-BE49-F238E27FC236}">
                  <a16:creationId xmlns:a16="http://schemas.microsoft.com/office/drawing/2014/main" id="{BA981F9A-9DAF-4D3F-98EF-64790A2A9ACE}"/>
                </a:ext>
              </a:extLst>
            </p:cNvPr>
            <p:cNvSpPr>
              <a:spLocks noChangeAspect="1"/>
            </p:cNvSpPr>
            <p:nvPr/>
          </p:nvSpPr>
          <p:spPr>
            <a:xfrm>
              <a:off x="4537757" y="3917063"/>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3" name="îşlíḑê">
              <a:extLst>
                <a:ext uri="{FF2B5EF4-FFF2-40B4-BE49-F238E27FC236}">
                  <a16:creationId xmlns:a16="http://schemas.microsoft.com/office/drawing/2014/main" id="{45DBE396-CD6F-4032-A8DF-9AD6392A9FD3}"/>
                </a:ext>
              </a:extLst>
            </p:cNvPr>
            <p:cNvSpPr>
              <a:spLocks noChangeAspect="1"/>
            </p:cNvSpPr>
            <p:nvPr/>
          </p:nvSpPr>
          <p:spPr>
            <a:xfrm>
              <a:off x="4537757" y="4391615"/>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8" name="ïṧḷiḑé">
              <a:extLst>
                <a:ext uri="{FF2B5EF4-FFF2-40B4-BE49-F238E27FC236}">
                  <a16:creationId xmlns:a16="http://schemas.microsoft.com/office/drawing/2014/main" id="{84DDD30D-950B-4F9A-8A49-735AE8AC0AFD}"/>
                </a:ext>
              </a:extLst>
            </p:cNvPr>
            <p:cNvSpPr>
              <a:spLocks noChangeAspect="1"/>
            </p:cNvSpPr>
            <p:nvPr/>
          </p:nvSpPr>
          <p:spPr>
            <a:xfrm>
              <a:off x="5383774" y="2967959"/>
              <a:ext cx="3416779" cy="1013353"/>
            </a:xfrm>
            <a:custGeom>
              <a:avLst/>
              <a:gdLst>
                <a:gd name="connsiteX0" fmla="*/ 55458 w 3416779"/>
                <a:gd name="connsiteY0" fmla="*/ 0 h 1013353"/>
                <a:gd name="connsiteX1" fmla="*/ 3361321 w 3416779"/>
                <a:gd name="connsiteY1" fmla="*/ 0 h 1013353"/>
                <a:gd name="connsiteX2" fmla="*/ 3416779 w 3416779"/>
                <a:gd name="connsiteY2" fmla="*/ 55458 h 1013353"/>
                <a:gd name="connsiteX3" fmla="*/ 3416779 w 3416779"/>
                <a:gd name="connsiteY3" fmla="*/ 1013353 h 1013353"/>
                <a:gd name="connsiteX4" fmla="*/ 0 w 3416779"/>
                <a:gd name="connsiteY4" fmla="*/ 1013353 h 1013353"/>
                <a:gd name="connsiteX5" fmla="*/ 0 w 3416779"/>
                <a:gd name="connsiteY5" fmla="*/ 55458 h 1013353"/>
                <a:gd name="connsiteX6" fmla="*/ 55458 w 3416779"/>
                <a:gd name="connsiteY6" fmla="*/ 0 h 101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6779" h="1013353">
                  <a:moveTo>
                    <a:pt x="55458" y="0"/>
                  </a:moveTo>
                  <a:lnTo>
                    <a:pt x="3361321" y="0"/>
                  </a:lnTo>
                  <a:cubicBezTo>
                    <a:pt x="3391950" y="0"/>
                    <a:pt x="3416779" y="24829"/>
                    <a:pt x="3416779" y="55458"/>
                  </a:cubicBezTo>
                  <a:lnTo>
                    <a:pt x="3416779" y="1013353"/>
                  </a:lnTo>
                  <a:lnTo>
                    <a:pt x="0" y="1013353"/>
                  </a:lnTo>
                  <a:lnTo>
                    <a:pt x="0" y="55458"/>
                  </a:lnTo>
                  <a:cubicBezTo>
                    <a:pt x="0" y="24829"/>
                    <a:pt x="24829" y="0"/>
                    <a:pt x="55458" y="0"/>
                  </a:cubicBezTo>
                  <a:close/>
                </a:path>
              </a:pathLst>
            </a:custGeom>
            <a:solidFill>
              <a:srgbClr val="F0EEF2"/>
            </a:solidFill>
            <a:ln w="25400">
              <a:gradFill>
                <a:gsLst>
                  <a:gs pos="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96" name="íṩľidè">
              <a:extLst>
                <a:ext uri="{FF2B5EF4-FFF2-40B4-BE49-F238E27FC236}">
                  <a16:creationId xmlns:a16="http://schemas.microsoft.com/office/drawing/2014/main" id="{AC643BCA-3BB0-4B9D-81A0-6C5B84A1F99C}"/>
                </a:ext>
              </a:extLst>
            </p:cNvPr>
            <p:cNvGrpSpPr/>
            <p:nvPr/>
          </p:nvGrpSpPr>
          <p:grpSpPr>
            <a:xfrm>
              <a:off x="5661334" y="3276855"/>
              <a:ext cx="2839176" cy="395561"/>
              <a:chOff x="6607371" y="3447302"/>
              <a:chExt cx="584213" cy="81394"/>
            </a:xfrm>
          </p:grpSpPr>
          <p:sp>
            <p:nvSpPr>
              <p:cNvPr id="1201" name="ïŝļîḑé">
                <a:extLst>
                  <a:ext uri="{FF2B5EF4-FFF2-40B4-BE49-F238E27FC236}">
                    <a16:creationId xmlns:a16="http://schemas.microsoft.com/office/drawing/2014/main" id="{D91D9877-7543-4F08-B43F-0DFFE662E9E6}"/>
                  </a:ext>
                </a:extLst>
              </p:cNvPr>
              <p:cNvSpPr/>
              <p:nvPr/>
            </p:nvSpPr>
            <p:spPr>
              <a:xfrm>
                <a:off x="6736124" y="3447302"/>
                <a:ext cx="326707"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2" name="isḻiḍe">
                <a:extLst>
                  <a:ext uri="{FF2B5EF4-FFF2-40B4-BE49-F238E27FC236}">
                    <a16:creationId xmlns:a16="http://schemas.microsoft.com/office/drawing/2014/main" id="{32B0D4B6-D829-4A3C-8060-DAAC08AA4483}"/>
                  </a:ext>
                </a:extLst>
              </p:cNvPr>
              <p:cNvSpPr/>
              <p:nvPr/>
            </p:nvSpPr>
            <p:spPr>
              <a:xfrm>
                <a:off x="6607371" y="3499641"/>
                <a:ext cx="584213"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08" name="ï$ḷïḍe">
              <a:extLst>
                <a:ext uri="{FF2B5EF4-FFF2-40B4-BE49-F238E27FC236}">
                  <a16:creationId xmlns:a16="http://schemas.microsoft.com/office/drawing/2014/main" id="{9C7A5DC9-080D-48A1-9895-7D9FDBEF81A3}"/>
                </a:ext>
              </a:extLst>
            </p:cNvPr>
            <p:cNvSpPr>
              <a:spLocks noChangeAspect="1"/>
            </p:cNvSpPr>
            <p:nvPr/>
          </p:nvSpPr>
          <p:spPr>
            <a:xfrm>
              <a:off x="4537757" y="4864702"/>
              <a:ext cx="697541" cy="164498"/>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5" name="ïṥḻîdê">
              <a:extLst>
                <a:ext uri="{FF2B5EF4-FFF2-40B4-BE49-F238E27FC236}">
                  <a16:creationId xmlns:a16="http://schemas.microsoft.com/office/drawing/2014/main" id="{58D625B9-C935-4337-BA60-59145751AA0F}"/>
                </a:ext>
              </a:extLst>
            </p:cNvPr>
            <p:cNvSpPr>
              <a:spLocks noChangeAspect="1"/>
            </p:cNvSpPr>
            <p:nvPr/>
          </p:nvSpPr>
          <p:spPr>
            <a:xfrm>
              <a:off x="5383774" y="2967958"/>
              <a:ext cx="3416779" cy="1960332"/>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42" name="îṥľídê">
            <a:extLst>
              <a:ext uri="{FF2B5EF4-FFF2-40B4-BE49-F238E27FC236}">
                <a16:creationId xmlns:a16="http://schemas.microsoft.com/office/drawing/2014/main" id="{B167232B-C94B-4B55-9BB9-3932D3048E90}"/>
              </a:ext>
            </a:extLst>
          </p:cNvPr>
          <p:cNvSpPr txBox="1">
            <a:spLocks/>
          </p:cNvSpPr>
          <p:nvPr/>
        </p:nvSpPr>
        <p:spPr>
          <a:xfrm>
            <a:off x="660400" y="-1"/>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快速设计</a:t>
            </a:r>
            <a:r>
              <a:rPr lang="zh-CN" altLang="en-US" sz="2800" b="1"/>
              <a:t>页面  </a:t>
            </a:r>
            <a:r>
              <a:rPr lang="en-US" altLang="zh-CN" sz="2800" b="1"/>
              <a:t>Qui</a:t>
            </a:r>
            <a:r>
              <a:rPr lang="en-US" altLang="zh-CN" sz="100" b="1"/>
              <a:t> </a:t>
            </a:r>
            <a:r>
              <a:rPr lang="en-US" altLang="zh-CN" sz="2800" b="1"/>
              <a:t>ck </a:t>
            </a:r>
            <a:r>
              <a:rPr lang="en-US" altLang="zh-CN" sz="2800" b="1" dirty="0"/>
              <a:t>Slides Design</a:t>
            </a:r>
            <a:endParaRPr lang="zh-CN" altLang="en-US" sz="2800" b="1" dirty="0"/>
          </a:p>
        </p:txBody>
      </p:sp>
      <p:grpSp>
        <p:nvGrpSpPr>
          <p:cNvPr id="7" name="iśḷïdé">
            <a:extLst>
              <a:ext uri="{FF2B5EF4-FFF2-40B4-BE49-F238E27FC236}">
                <a16:creationId xmlns:a16="http://schemas.microsoft.com/office/drawing/2014/main" id="{1F9F365A-2C24-41FD-B002-CB59D5D24B1C}"/>
              </a:ext>
            </a:extLst>
          </p:cNvPr>
          <p:cNvGrpSpPr/>
          <p:nvPr/>
        </p:nvGrpSpPr>
        <p:grpSpPr>
          <a:xfrm>
            <a:off x="2402783" y="3675081"/>
            <a:ext cx="990824" cy="138044"/>
            <a:chOff x="4746821" y="3664845"/>
            <a:chExt cx="584213" cy="81394"/>
          </a:xfrm>
        </p:grpSpPr>
        <p:sp>
          <p:nvSpPr>
            <p:cNvPr id="4" name="ïşľîḋè">
              <a:extLst>
                <a:ext uri="{FF2B5EF4-FFF2-40B4-BE49-F238E27FC236}">
                  <a16:creationId xmlns:a16="http://schemas.microsoft.com/office/drawing/2014/main" id="{AB1FAD69-4D08-4E64-9C63-16E13C313BBE}"/>
                </a:ext>
              </a:extLst>
            </p:cNvPr>
            <p:cNvSpPr/>
            <p:nvPr/>
          </p:nvSpPr>
          <p:spPr>
            <a:xfrm>
              <a:off x="4875574" y="3664845"/>
              <a:ext cx="326707"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iṣľîḍè">
              <a:extLst>
                <a:ext uri="{FF2B5EF4-FFF2-40B4-BE49-F238E27FC236}">
                  <a16:creationId xmlns:a16="http://schemas.microsoft.com/office/drawing/2014/main" id="{AF65DC8F-823A-46D5-9360-28BA88F6A828}"/>
                </a:ext>
              </a:extLst>
            </p:cNvPr>
            <p:cNvSpPr/>
            <p:nvPr/>
          </p:nvSpPr>
          <p:spPr>
            <a:xfrm>
              <a:off x="4746821" y="3717184"/>
              <a:ext cx="584213"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ïŝ1iḋé">
            <a:extLst>
              <a:ext uri="{FF2B5EF4-FFF2-40B4-BE49-F238E27FC236}">
                <a16:creationId xmlns:a16="http://schemas.microsoft.com/office/drawing/2014/main" id="{6D4473A2-7E5A-494A-B9DD-696441DA144B}"/>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t>
            </a:r>
            <a:r>
              <a:rPr lang="en-US" altLang="zh-CN" sz="800">
                <a:solidFill>
                  <a:schemeClr val="bg1"/>
                </a:solidFill>
              </a:rPr>
              <a:t>an instr</a:t>
            </a:r>
            <a:r>
              <a:rPr lang="en-US" altLang="zh-CN" sz="100">
                <a:solidFill>
                  <a:schemeClr val="bg1"/>
                </a:solidFill>
              </a:rPr>
              <a:t> </a:t>
            </a:r>
            <a:r>
              <a:rPr lang="en-US" altLang="zh-CN" sz="800">
                <a:solidFill>
                  <a:schemeClr val="bg1"/>
                </a:solidFill>
              </a:rPr>
              <a:t>uction</a:t>
            </a:r>
            <a:r>
              <a:rPr lang="en-US" altLang="zh-CN" sz="800" dirty="0">
                <a:solidFill>
                  <a:schemeClr val="bg1"/>
                </a:solidFill>
              </a:rPr>
              <a:t>. Please delete this slide before using it for presentation.</a:t>
            </a:r>
          </a:p>
        </p:txBody>
      </p:sp>
    </p:spTree>
    <p:custDataLst>
      <p:tags r:id="rId1"/>
    </p:custDataLst>
    <p:extLst>
      <p:ext uri="{BB962C8B-B14F-4D97-AF65-F5344CB8AC3E}">
        <p14:creationId xmlns:p14="http://schemas.microsoft.com/office/powerpoint/2010/main" val="3915218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íṡļîďê"/>
        <p:cNvGrpSpPr/>
        <p:nvPr/>
      </p:nvGrpSpPr>
      <p:grpSpPr>
        <a:xfrm>
          <a:off x="0" y="0"/>
          <a:ext cx="0" cy="0"/>
          <a:chOff x="0" y="0"/>
          <a:chExt cx="0" cy="0"/>
        </a:xfrm>
      </p:grpSpPr>
      <p:sp>
        <p:nvSpPr>
          <p:cNvPr id="795" name="íṧ1iďe">
            <a:extLst>
              <a:ext uri="{FF2B5EF4-FFF2-40B4-BE49-F238E27FC236}">
                <a16:creationId xmlns:a16="http://schemas.microsoft.com/office/drawing/2014/main" id="{EB08811A-69A0-4B03-AD69-4D4093A4A1A1}"/>
              </a:ext>
            </a:extLst>
          </p:cNvPr>
          <p:cNvSpPr>
            <a:spLocks noChangeArrowheads="1"/>
          </p:cNvSpPr>
          <p:nvPr/>
        </p:nvSpPr>
        <p:spPr bwMode="auto">
          <a:xfrm>
            <a:off x="809622" y="2219171"/>
            <a:ext cx="3659316"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 name="íšliďè">
            <a:extLst>
              <a:ext uri="{FF2B5EF4-FFF2-40B4-BE49-F238E27FC236}">
                <a16:creationId xmlns:a16="http://schemas.microsoft.com/office/drawing/2014/main" id="{48A2BA8E-E72F-4AD7-AC03-A69B802AD243}"/>
              </a:ext>
            </a:extLst>
          </p:cNvPr>
          <p:cNvGrpSpPr/>
          <p:nvPr/>
        </p:nvGrpSpPr>
        <p:grpSpPr>
          <a:xfrm>
            <a:off x="660400" y="5387494"/>
            <a:ext cx="3493913" cy="553998"/>
            <a:chOff x="673100" y="5387494"/>
            <a:chExt cx="3493913" cy="553998"/>
          </a:xfrm>
        </p:grpSpPr>
        <p:sp>
          <p:nvSpPr>
            <p:cNvPr id="351" name="ïślîḍè"/>
            <p:cNvSpPr txBox="1"/>
            <p:nvPr/>
          </p:nvSpPr>
          <p:spPr>
            <a:xfrm>
              <a:off x="994562" y="5387494"/>
              <a:ext cx="3172451" cy="553998"/>
            </a:xfrm>
            <a:prstGeom prst="rect">
              <a:avLst/>
            </a:prstGeom>
            <a:noFill/>
          </p:spPr>
          <p:txBody>
            <a:bodyPr wrap="square" rtlCol="0" anchor="ctr">
              <a:spAutoFit/>
            </a:bodyPr>
            <a:lstStyle/>
            <a:p>
              <a:r>
                <a:rPr lang="zh-CN" altLang="en-US" sz="1000" dirty="0">
                  <a:solidFill>
                    <a:srgbClr val="2F2F2F"/>
                  </a:solidFill>
                </a:rPr>
                <a:t>选中图示中的图标</a:t>
              </a:r>
              <a:endParaRPr lang="en-US" altLang="zh-CN" sz="1000" dirty="0">
                <a:solidFill>
                  <a:srgbClr val="2F2F2F"/>
                </a:solidFill>
              </a:endParaRPr>
            </a:p>
            <a:p>
              <a:r>
                <a:rPr lang="en-US" altLang="zh-CN" sz="1000" dirty="0">
                  <a:solidFill>
                    <a:srgbClr val="2F2F2F"/>
                  </a:solidFill>
                </a:rPr>
                <a:t>Select the </a:t>
              </a:r>
              <a:r>
                <a:rPr lang="en-US" altLang="zh-CN" sz="1000">
                  <a:solidFill>
                    <a:srgbClr val="2F2F2F"/>
                  </a:solidFill>
                </a:rPr>
                <a:t>icon t</a:t>
              </a:r>
              <a:r>
                <a:rPr lang="en-US" altLang="zh-CN" sz="100">
                  <a:solidFill>
                    <a:srgbClr val="2F2F2F"/>
                  </a:solidFill>
                </a:rPr>
                <a:t> </a:t>
              </a:r>
              <a:r>
                <a:rPr lang="en-US" altLang="zh-CN" sz="1000">
                  <a:solidFill>
                    <a:srgbClr val="2F2F2F"/>
                  </a:solidFill>
                </a:rPr>
                <a:t>hat </a:t>
              </a:r>
              <a:r>
                <a:rPr lang="en-US" altLang="zh-CN" sz="1000" dirty="0">
                  <a:solidFill>
                    <a:srgbClr val="2F2F2F"/>
                  </a:solidFill>
                </a:rPr>
                <a:t>needs to be changed in the diagram</a:t>
              </a:r>
              <a:endParaRPr lang="zh-CN" altLang="en-US" sz="1000" dirty="0">
                <a:solidFill>
                  <a:srgbClr val="2F2F2F"/>
                </a:solidFill>
              </a:endParaRPr>
            </a:p>
          </p:txBody>
        </p:sp>
        <p:sp>
          <p:nvSpPr>
            <p:cNvPr id="350" name="î$lïḍè"/>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îS1iḑé">
            <a:extLst>
              <a:ext uri="{FF2B5EF4-FFF2-40B4-BE49-F238E27FC236}">
                <a16:creationId xmlns:a16="http://schemas.microsoft.com/office/drawing/2014/main" id="{C18997BC-8A46-4480-BDE2-8A42CE9D6E96}"/>
              </a:ext>
            </a:extLst>
          </p:cNvPr>
          <p:cNvSpPr/>
          <p:nvPr/>
        </p:nvSpPr>
        <p:spPr>
          <a:xfrm>
            <a:off x="4284309"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3" name="ï$ḻîḋè">
            <a:extLst>
              <a:ext uri="{FF2B5EF4-FFF2-40B4-BE49-F238E27FC236}">
                <a16:creationId xmlns:a16="http://schemas.microsoft.com/office/drawing/2014/main" id="{8AD2200D-CA44-4767-84EF-C1856654B4FA}"/>
              </a:ext>
            </a:extLst>
          </p:cNvPr>
          <p:cNvSpPr txBox="1"/>
          <p:nvPr/>
        </p:nvSpPr>
        <p:spPr>
          <a:xfrm>
            <a:off x="4916703" y="5387481"/>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图标库</a:t>
            </a:r>
            <a:r>
              <a:rPr lang="en-US" altLang="zh-CN" sz="1000" dirty="0">
                <a:solidFill>
                  <a:srgbClr val="2F2F2F"/>
                </a:solidFill>
              </a:rPr>
              <a:t>】</a:t>
            </a:r>
            <a:r>
              <a:rPr lang="zh-CN" altLang="en-US" sz="1000" dirty="0">
                <a:solidFill>
                  <a:srgbClr val="2F2F2F"/>
                </a:solidFill>
              </a:rPr>
              <a:t>中的图标替换</a:t>
            </a:r>
            <a:endParaRPr lang="en-US" altLang="zh-CN" sz="1000" dirty="0">
              <a:solidFill>
                <a:srgbClr val="2F2F2F"/>
              </a:solidFill>
            </a:endParaRPr>
          </a:p>
          <a:p>
            <a:r>
              <a:rPr lang="en-US" altLang="zh-CN" sz="100">
                <a:solidFill>
                  <a:srgbClr val="2F2F2F"/>
                </a:solidFill>
              </a:rPr>
              <a:t> </a:t>
            </a:r>
            <a:r>
              <a:rPr lang="en-US" altLang="zh-CN" sz="1000">
                <a:solidFill>
                  <a:srgbClr val="2F2F2F"/>
                </a:solidFill>
              </a:rPr>
              <a:t>Click </a:t>
            </a:r>
            <a:r>
              <a:rPr lang="en-US" altLang="zh-CN" sz="1000" dirty="0">
                <a:solidFill>
                  <a:srgbClr val="2F2F2F"/>
                </a:solidFill>
              </a:rPr>
              <a:t>the target icon in iSlide “Icon Library” to replace it</a:t>
            </a:r>
            <a:endParaRPr lang="zh-CN" altLang="en-US" sz="1000" dirty="0">
              <a:solidFill>
                <a:srgbClr val="2F2F2F"/>
              </a:solidFill>
            </a:endParaRPr>
          </a:p>
        </p:txBody>
      </p:sp>
      <p:sp>
        <p:nvSpPr>
          <p:cNvPr id="614" name="íSḷídè">
            <a:extLst>
              <a:ext uri="{FF2B5EF4-FFF2-40B4-BE49-F238E27FC236}">
                <a16:creationId xmlns:a16="http://schemas.microsoft.com/office/drawing/2014/main"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iŝḷîḍê">
            <a:extLst>
              <a:ext uri="{FF2B5EF4-FFF2-40B4-BE49-F238E27FC236}">
                <a16:creationId xmlns:a16="http://schemas.microsoft.com/office/drawing/2014/main" id="{262E38B2-0226-44BA-9105-CB532FA15FCA}"/>
              </a:ext>
            </a:extLst>
          </p:cNvPr>
          <p:cNvSpPr/>
          <p:nvPr/>
        </p:nvSpPr>
        <p:spPr>
          <a:xfrm>
            <a:off x="772084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 name="iṧḻidê">
            <a:extLst>
              <a:ext uri="{FF2B5EF4-FFF2-40B4-BE49-F238E27FC236}">
                <a16:creationId xmlns:a16="http://schemas.microsoft.com/office/drawing/2014/main" id="{A28377A9-9395-4FE8-A752-D85653CA6493}"/>
              </a:ext>
            </a:extLst>
          </p:cNvPr>
          <p:cNvGrpSpPr/>
          <p:nvPr/>
        </p:nvGrpSpPr>
        <p:grpSpPr>
          <a:xfrm>
            <a:off x="8024992" y="5464436"/>
            <a:ext cx="3493908" cy="400110"/>
            <a:chOff x="8024992" y="5464436"/>
            <a:chExt cx="3493908" cy="400110"/>
          </a:xfrm>
        </p:grpSpPr>
        <p:sp>
          <p:nvSpPr>
            <p:cNvPr id="753" name="îṡľîḋê">
              <a:extLst>
                <a:ext uri="{FF2B5EF4-FFF2-40B4-BE49-F238E27FC236}">
                  <a16:creationId xmlns:a16="http://schemas.microsoft.com/office/drawing/2014/main" id="{64E2827D-DD54-493E-8009-F97E8BD7C996}"/>
                </a:ext>
              </a:extLst>
            </p:cNvPr>
            <p:cNvSpPr txBox="1"/>
            <p:nvPr/>
          </p:nvSpPr>
          <p:spPr>
            <a:xfrm>
              <a:off x="8344861" y="5464436"/>
              <a:ext cx="3174039" cy="400110"/>
            </a:xfrm>
            <a:prstGeom prst="rect">
              <a:avLst/>
            </a:prstGeom>
            <a:noFill/>
          </p:spPr>
          <p:txBody>
            <a:bodyPr wrap="square" rtlCol="0" anchor="ctr">
              <a:spAutoFit/>
            </a:bodyPr>
            <a:lstStyle/>
            <a:p>
              <a:r>
                <a:rPr lang="zh-CN" altLang="en-US" sz="1000">
                  <a:solidFill>
                    <a:srgbClr val="2F2F2F"/>
                  </a:solidFill>
                </a:rPr>
                <a:t>替换</a:t>
              </a:r>
              <a:r>
                <a:rPr lang="zh-CN" altLang="en-US" sz="100">
                  <a:solidFill>
                    <a:srgbClr val="2F2F2F"/>
                  </a:solidFill>
                </a:rPr>
                <a:t> </a:t>
              </a:r>
              <a:r>
                <a:rPr lang="zh-CN" altLang="en-US" sz="1000">
                  <a:solidFill>
                    <a:srgbClr val="2F2F2F"/>
                  </a:solidFill>
                </a:rPr>
                <a:t>成功</a:t>
              </a:r>
              <a:endParaRPr lang="en-US" altLang="zh-CN" sz="1000" dirty="0">
                <a:solidFill>
                  <a:srgbClr val="2F2F2F"/>
                </a:solidFill>
              </a:endParaRPr>
            </a:p>
            <a:p>
              <a:r>
                <a:rPr lang="en-US" altLang="zh-CN" sz="1000" dirty="0">
                  <a:solidFill>
                    <a:srgbClr val="2F2F2F"/>
                  </a:solidFill>
                </a:rPr>
                <a:t>Done</a:t>
              </a:r>
            </a:p>
          </p:txBody>
        </p:sp>
        <p:sp>
          <p:nvSpPr>
            <p:cNvPr id="754" name="iṡlîḋé">
              <a:extLst>
                <a:ext uri="{FF2B5EF4-FFF2-40B4-BE49-F238E27FC236}">
                  <a16:creationId xmlns:a16="http://schemas.microsoft.com/office/drawing/2014/main" id="{2CAE1083-0567-4F35-9DA3-912D7BA86E08}"/>
                </a:ext>
              </a:extLst>
            </p:cNvPr>
            <p:cNvSpPr/>
            <p:nvPr/>
          </p:nvSpPr>
          <p:spPr>
            <a:xfrm>
              <a:off x="8024992"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sp>
        <p:nvSpPr>
          <p:cNvPr id="3" name="î$1ïdè">
            <a:extLst>
              <a:ext uri="{FF2B5EF4-FFF2-40B4-BE49-F238E27FC236}">
                <a16:creationId xmlns:a16="http://schemas.microsoft.com/office/drawing/2014/main" id="{4F84E74D-AA01-4BAE-92D2-C59945F97B6D}"/>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更改页面</a:t>
            </a:r>
            <a:r>
              <a:rPr lang="zh-CN" altLang="en-US" sz="2800" b="1"/>
              <a:t>中的</a:t>
            </a:r>
            <a:r>
              <a:rPr lang="zh-CN" altLang="en-US" sz="100" b="1"/>
              <a:t> </a:t>
            </a:r>
            <a:r>
              <a:rPr lang="zh-CN" altLang="en-US" sz="2800" b="1"/>
              <a:t>图标  </a:t>
            </a:r>
            <a:r>
              <a:rPr lang="en-US" altLang="zh-CN" sz="2800" b="1" dirty="0"/>
              <a:t>Replace Icons</a:t>
            </a:r>
            <a:endParaRPr lang="zh-CN" altLang="en-US" sz="2800" b="1" dirty="0"/>
          </a:p>
        </p:txBody>
      </p:sp>
      <p:grpSp>
        <p:nvGrpSpPr>
          <p:cNvPr id="22" name="îṡ1îḓé">
            <a:extLst>
              <a:ext uri="{FF2B5EF4-FFF2-40B4-BE49-F238E27FC236}">
                <a16:creationId xmlns:a16="http://schemas.microsoft.com/office/drawing/2014/main" id="{3A3BC1D5-EA0F-41BB-8F53-59743BD1B38C}"/>
              </a:ext>
            </a:extLst>
          </p:cNvPr>
          <p:cNvGrpSpPr/>
          <p:nvPr/>
        </p:nvGrpSpPr>
        <p:grpSpPr>
          <a:xfrm>
            <a:off x="660400" y="1959178"/>
            <a:ext cx="3493913" cy="2403813"/>
            <a:chOff x="673100" y="1959176"/>
            <a:chExt cx="3493913" cy="2403813"/>
          </a:xfrm>
        </p:grpSpPr>
        <p:grpSp>
          <p:nvGrpSpPr>
            <p:cNvPr id="12" name="î$ļiďê">
              <a:extLst>
                <a:ext uri="{FF2B5EF4-FFF2-40B4-BE49-F238E27FC236}">
                  <a16:creationId xmlns:a16="http://schemas.microsoft.com/office/drawing/2014/main" id="{3D97207B-26E6-494B-A2BE-1E1B9E3E4E18}"/>
                </a:ext>
              </a:extLst>
            </p:cNvPr>
            <p:cNvGrpSpPr/>
            <p:nvPr/>
          </p:nvGrpSpPr>
          <p:grpSpPr>
            <a:xfrm>
              <a:off x="673100" y="1959176"/>
              <a:ext cx="3493913" cy="2403813"/>
              <a:chOff x="673100" y="1959176"/>
              <a:chExt cx="3493913" cy="2403813"/>
            </a:xfrm>
          </p:grpSpPr>
          <p:sp>
            <p:nvSpPr>
              <p:cNvPr id="395" name="ïṧliḓê">
                <a:extLst>
                  <a:ext uri="{FF2B5EF4-FFF2-40B4-BE49-F238E27FC236}">
                    <a16:creationId xmlns:a16="http://schemas.microsoft.com/office/drawing/2014/main" id="{531F3E12-E1A1-4FB6-BE6F-619A1EB56468}"/>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396" name="iṧḷïḋé">
                <a:extLst>
                  <a:ext uri="{FF2B5EF4-FFF2-40B4-BE49-F238E27FC236}">
                    <a16:creationId xmlns:a16="http://schemas.microsoft.com/office/drawing/2014/main" id="{41C62B95-EC03-4F9F-8BDA-29725A649F10}"/>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7" name="iŝľïde">
                <a:extLst>
                  <a:ext uri="{FF2B5EF4-FFF2-40B4-BE49-F238E27FC236}">
                    <a16:creationId xmlns:a16="http://schemas.microsoft.com/office/drawing/2014/main" id="{6BC6B2AE-F334-45A7-8DC1-83E254A97646}"/>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ïśḷíḍé">
                <a:extLst>
                  <a:ext uri="{FF2B5EF4-FFF2-40B4-BE49-F238E27FC236}">
                    <a16:creationId xmlns:a16="http://schemas.microsoft.com/office/drawing/2014/main" id="{68127BC8-69DB-42D5-933C-6C3BB8817842}"/>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îşļîďe">
                <a:extLst>
                  <a:ext uri="{FF2B5EF4-FFF2-40B4-BE49-F238E27FC236}">
                    <a16:creationId xmlns:a16="http://schemas.microsoft.com/office/drawing/2014/main" id="{560F0ECF-D54D-48C1-99F9-1628B8E529F7}"/>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işľîḓè">
                <a:extLst>
                  <a:ext uri="{FF2B5EF4-FFF2-40B4-BE49-F238E27FC236}">
                    <a16:creationId xmlns:a16="http://schemas.microsoft.com/office/drawing/2014/main" id="{6561D1AC-5205-4166-B410-F62D7AA3418D}"/>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îṡľíďè">
                <a:extLst>
                  <a:ext uri="{FF2B5EF4-FFF2-40B4-BE49-F238E27FC236}">
                    <a16:creationId xmlns:a16="http://schemas.microsoft.com/office/drawing/2014/main" id="{B63B0240-B214-4523-8D02-15FD02022D42}"/>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îṧ1íḑe">
                <a:extLst>
                  <a:ext uri="{FF2B5EF4-FFF2-40B4-BE49-F238E27FC236}">
                    <a16:creationId xmlns:a16="http://schemas.microsoft.com/office/drawing/2014/main" id="{E270C877-0DE9-4B40-AF0A-2BD4879C8157}"/>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íŝ1íḋé">
                <a:extLst>
                  <a:ext uri="{FF2B5EF4-FFF2-40B4-BE49-F238E27FC236}">
                    <a16:creationId xmlns:a16="http://schemas.microsoft.com/office/drawing/2014/main" id="{58C87805-37F6-47C6-99DE-933822F94A81}"/>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iśľîḍê">
                <a:extLst>
                  <a:ext uri="{FF2B5EF4-FFF2-40B4-BE49-F238E27FC236}">
                    <a16:creationId xmlns:a16="http://schemas.microsoft.com/office/drawing/2014/main" id="{1C2469F6-351F-4DF3-BA4D-2D313709F444}"/>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iṩḷîḓe">
                <a:extLst>
                  <a:ext uri="{FF2B5EF4-FFF2-40B4-BE49-F238E27FC236}">
                    <a16:creationId xmlns:a16="http://schemas.microsoft.com/office/drawing/2014/main" id="{0546D3E7-D879-4A49-9ECB-4376DCE28F9F}"/>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íṣḻiḍé">
                <a:extLst>
                  <a:ext uri="{FF2B5EF4-FFF2-40B4-BE49-F238E27FC236}">
                    <a16:creationId xmlns:a16="http://schemas.microsoft.com/office/drawing/2014/main" id="{5233617A-97F2-4429-AF9B-F0A6CB363E83}"/>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ïṥľíḓé">
                <a:extLst>
                  <a:ext uri="{FF2B5EF4-FFF2-40B4-BE49-F238E27FC236}">
                    <a16:creationId xmlns:a16="http://schemas.microsoft.com/office/drawing/2014/main" id="{B378177B-6943-4F4B-8E95-6B7ACB9CAAF5}"/>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îṡľîḍe">
                <a:extLst>
                  <a:ext uri="{FF2B5EF4-FFF2-40B4-BE49-F238E27FC236}">
                    <a16:creationId xmlns:a16="http://schemas.microsoft.com/office/drawing/2014/main" id="{A5273A11-4ECF-4BC3-B800-7AB534DFA803}"/>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4" name="iŝļïḍè">
                <a:extLst>
                  <a:ext uri="{FF2B5EF4-FFF2-40B4-BE49-F238E27FC236}">
                    <a16:creationId xmlns:a16="http://schemas.microsoft.com/office/drawing/2014/main" id="{E3CF60ED-F7D9-4D1A-9948-5618058A2AC0}"/>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7" name="iSḻîdè">
                <a:extLst>
                  <a:ext uri="{FF2B5EF4-FFF2-40B4-BE49-F238E27FC236}">
                    <a16:creationId xmlns:a16="http://schemas.microsoft.com/office/drawing/2014/main" id="{361B979D-727A-401A-B59B-F2C14D9B30D7}"/>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8" name="îs1ïdê">
                <a:extLst>
                  <a:ext uri="{FF2B5EF4-FFF2-40B4-BE49-F238E27FC236}">
                    <a16:creationId xmlns:a16="http://schemas.microsoft.com/office/drawing/2014/main" id="{93DD38D4-7820-4D39-A810-19710F4E6372}"/>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5" name="iślíḓê">
                <a:extLst>
                  <a:ext uri="{FF2B5EF4-FFF2-40B4-BE49-F238E27FC236}">
                    <a16:creationId xmlns:a16="http://schemas.microsoft.com/office/drawing/2014/main" id="{D79E55C5-A2DE-4D31-AA8A-1A5CDFEC06DD}"/>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4" name="iṧļîde">
              <a:extLst>
                <a:ext uri="{FF2B5EF4-FFF2-40B4-BE49-F238E27FC236}">
                  <a16:creationId xmlns:a16="http://schemas.microsoft.com/office/drawing/2014/main" id="{23994454-07E0-4714-A984-4D1D3F716955}"/>
                </a:ext>
              </a:extLst>
            </p:cNvPr>
            <p:cNvGrpSpPr/>
            <p:nvPr/>
          </p:nvGrpSpPr>
          <p:grpSpPr>
            <a:xfrm>
              <a:off x="1625650" y="2998805"/>
              <a:ext cx="2224728" cy="1011538"/>
              <a:chOff x="1625650" y="2998805"/>
              <a:chExt cx="2224728" cy="1011538"/>
            </a:xfrm>
          </p:grpSpPr>
          <p:sp>
            <p:nvSpPr>
              <p:cNvPr id="420" name="íŝ1îḑe">
                <a:extLst>
                  <a:ext uri="{FF2B5EF4-FFF2-40B4-BE49-F238E27FC236}">
                    <a16:creationId xmlns:a16="http://schemas.microsoft.com/office/drawing/2014/main" id="{B63E4F93-58FC-4CD9-A34C-1104C0B05951}"/>
                  </a:ext>
                </a:extLst>
              </p:cNvPr>
              <p:cNvSpPr/>
              <p:nvPr/>
            </p:nvSpPr>
            <p:spPr>
              <a:xfrm>
                <a:off x="1658306"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3" name="îṩlîďè">
                <a:extLst>
                  <a:ext uri="{FF2B5EF4-FFF2-40B4-BE49-F238E27FC236}">
                    <a16:creationId xmlns:a16="http://schemas.microsoft.com/office/drawing/2014/main" id="{45D5F12E-5FA7-4314-9F36-17008F56C1BA}"/>
                  </a:ext>
                </a:extLst>
              </p:cNvPr>
              <p:cNvSpPr/>
              <p:nvPr/>
            </p:nvSpPr>
            <p:spPr>
              <a:xfrm>
                <a:off x="1625650" y="2998805"/>
                <a:ext cx="544954" cy="469786"/>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444" name="ïsľiḓé">
                <a:extLst>
                  <a:ext uri="{FF2B5EF4-FFF2-40B4-BE49-F238E27FC236}">
                    <a16:creationId xmlns:a16="http://schemas.microsoft.com/office/drawing/2014/main" id="{98872168-52C8-4CB0-849C-CFFD8AFAAECE}"/>
                  </a:ext>
                </a:extLst>
              </p:cNvPr>
              <p:cNvSpPr/>
              <p:nvPr/>
            </p:nvSpPr>
            <p:spPr>
              <a:xfrm>
                <a:off x="2121786" y="3264910"/>
                <a:ext cx="544954" cy="469786"/>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445" name="îṣlíḍe">
                <a:extLst>
                  <a:ext uri="{FF2B5EF4-FFF2-40B4-BE49-F238E27FC236}">
                    <a16:creationId xmlns:a16="http://schemas.microsoft.com/office/drawing/2014/main" id="{D1533CD2-D858-4859-B0BA-68DD7361A521}"/>
                  </a:ext>
                </a:extLst>
              </p:cNvPr>
              <p:cNvSpPr/>
              <p:nvPr/>
            </p:nvSpPr>
            <p:spPr>
              <a:xfrm>
                <a:off x="1635531" y="3540559"/>
                <a:ext cx="544952" cy="469784"/>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446" name="ïṣḻïḓé">
                <a:extLst>
                  <a:ext uri="{FF2B5EF4-FFF2-40B4-BE49-F238E27FC236}">
                    <a16:creationId xmlns:a16="http://schemas.microsoft.com/office/drawing/2014/main" id="{36870D1E-3609-43A4-90AA-F0C0A7F193B6}"/>
                  </a:ext>
                </a:extLst>
              </p:cNvPr>
              <p:cNvSpPr/>
              <p:nvPr/>
            </p:nvSpPr>
            <p:spPr>
              <a:xfrm>
                <a:off x="2840921" y="3226205"/>
                <a:ext cx="1009457"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ïṡ1ïḋè">
                <a:extLst>
                  <a:ext uri="{FF2B5EF4-FFF2-40B4-BE49-F238E27FC236}">
                    <a16:creationId xmlns:a16="http://schemas.microsoft.com/office/drawing/2014/main" id="{8120700A-212B-4D96-BE36-7DC480D315D8}"/>
                  </a:ext>
                </a:extLst>
              </p:cNvPr>
              <p:cNvSpPr/>
              <p:nvPr/>
            </p:nvSpPr>
            <p:spPr>
              <a:xfrm>
                <a:off x="2840916" y="3443416"/>
                <a:ext cx="884270"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8" name="íşļïḍé">
                <a:extLst>
                  <a:ext uri="{FF2B5EF4-FFF2-40B4-BE49-F238E27FC236}">
                    <a16:creationId xmlns:a16="http://schemas.microsoft.com/office/drawing/2014/main" id="{62645477-49A9-44F5-8502-6F99449F9544}"/>
                  </a:ext>
                </a:extLst>
              </p:cNvPr>
              <p:cNvSpPr/>
              <p:nvPr/>
            </p:nvSpPr>
            <p:spPr>
              <a:xfrm>
                <a:off x="2840916" y="3662360"/>
                <a:ext cx="757094"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ïṣlïḑé">
                <a:extLst>
                  <a:ext uri="{FF2B5EF4-FFF2-40B4-BE49-F238E27FC236}">
                    <a16:creationId xmlns:a16="http://schemas.microsoft.com/office/drawing/2014/main" id="{029C489B-D9F3-48DB-BAA7-20AF8AFA842D}"/>
                  </a:ext>
                </a:extLst>
              </p:cNvPr>
              <p:cNvSpPr>
                <a:spLocks noChangeArrowheads="1"/>
              </p:cNvSpPr>
              <p:nvPr/>
            </p:nvSpPr>
            <p:spPr bwMode="auto">
              <a:xfrm>
                <a:off x="1755343" y="3079063"/>
                <a:ext cx="289293" cy="289295"/>
              </a:xfrm>
              <a:custGeom>
                <a:avLst/>
                <a:gdLst>
                  <a:gd name="connsiteX0" fmla="*/ 31617 w 289293"/>
                  <a:gd name="connsiteY0" fmla="*/ 267953 h 289295"/>
                  <a:gd name="connsiteX1" fmla="*/ 257677 w 289293"/>
                  <a:gd name="connsiteY1" fmla="*/ 267953 h 289295"/>
                  <a:gd name="connsiteX2" fmla="*/ 267952 w 289293"/>
                  <a:gd name="connsiteY2" fmla="*/ 278624 h 289295"/>
                  <a:gd name="connsiteX3" fmla="*/ 257677 w 289293"/>
                  <a:gd name="connsiteY3" fmla="*/ 289295 h 289295"/>
                  <a:gd name="connsiteX4" fmla="*/ 31617 w 289293"/>
                  <a:gd name="connsiteY4" fmla="*/ 289295 h 289295"/>
                  <a:gd name="connsiteX5" fmla="*/ 21342 w 289293"/>
                  <a:gd name="connsiteY5" fmla="*/ 278624 h 289295"/>
                  <a:gd name="connsiteX6" fmla="*/ 31617 w 289293"/>
                  <a:gd name="connsiteY6" fmla="*/ 267953 h 289295"/>
                  <a:gd name="connsiteX7" fmla="*/ 123983 w 289293"/>
                  <a:gd name="connsiteY7" fmla="*/ 138821 h 289295"/>
                  <a:gd name="connsiteX8" fmla="*/ 144648 w 289293"/>
                  <a:gd name="connsiteY8" fmla="*/ 142993 h 289295"/>
                  <a:gd name="connsiteX9" fmla="*/ 165310 w 289293"/>
                  <a:gd name="connsiteY9" fmla="*/ 138822 h 289295"/>
                  <a:gd name="connsiteX10" fmla="*/ 165310 w 289293"/>
                  <a:gd name="connsiteY10" fmla="*/ 161161 h 289295"/>
                  <a:gd name="connsiteX11" fmla="*/ 175642 w 289293"/>
                  <a:gd name="connsiteY11" fmla="*/ 171493 h 289295"/>
                  <a:gd name="connsiteX12" fmla="*/ 278961 w 289293"/>
                  <a:gd name="connsiteY12" fmla="*/ 186991 h 289295"/>
                  <a:gd name="connsiteX13" fmla="*/ 289293 w 289293"/>
                  <a:gd name="connsiteY13" fmla="*/ 197323 h 289295"/>
                  <a:gd name="connsiteX14" fmla="*/ 289293 w 289293"/>
                  <a:gd name="connsiteY14" fmla="*/ 238651 h 289295"/>
                  <a:gd name="connsiteX15" fmla="*/ 278961 w 289293"/>
                  <a:gd name="connsiteY15" fmla="*/ 248983 h 289295"/>
                  <a:gd name="connsiteX16" fmla="*/ 10332 w 289293"/>
                  <a:gd name="connsiteY16" fmla="*/ 248983 h 289295"/>
                  <a:gd name="connsiteX17" fmla="*/ 0 w 289293"/>
                  <a:gd name="connsiteY17" fmla="*/ 238651 h 289295"/>
                  <a:gd name="connsiteX18" fmla="*/ 0 w 289293"/>
                  <a:gd name="connsiteY18" fmla="*/ 197323 h 289295"/>
                  <a:gd name="connsiteX19" fmla="*/ 10332 w 289293"/>
                  <a:gd name="connsiteY19" fmla="*/ 186991 h 289295"/>
                  <a:gd name="connsiteX20" fmla="*/ 113651 w 289293"/>
                  <a:gd name="connsiteY20" fmla="*/ 171493 h 289295"/>
                  <a:gd name="connsiteX21" fmla="*/ 123983 w 289293"/>
                  <a:gd name="connsiteY21" fmla="*/ 161161 h 289295"/>
                  <a:gd name="connsiteX22" fmla="*/ 123983 w 289293"/>
                  <a:gd name="connsiteY22" fmla="*/ 141546 h 289295"/>
                  <a:gd name="connsiteX23" fmla="*/ 144648 w 289293"/>
                  <a:gd name="connsiteY23" fmla="*/ 0 h 289295"/>
                  <a:gd name="connsiteX24" fmla="*/ 206301 w 289293"/>
                  <a:gd name="connsiteY24" fmla="*/ 61653 h 289295"/>
                  <a:gd name="connsiteX25" fmla="*/ 144648 w 289293"/>
                  <a:gd name="connsiteY25" fmla="*/ 123306 h 289295"/>
                  <a:gd name="connsiteX26" fmla="*/ 82995 w 289293"/>
                  <a:gd name="connsiteY26" fmla="*/ 61653 h 289295"/>
                  <a:gd name="connsiteX27" fmla="*/ 144648 w 289293"/>
                  <a:gd name="connsiteY27" fmla="*/ 0 h 289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89293" h="289295">
                    <a:moveTo>
                      <a:pt x="31617" y="267953"/>
                    </a:moveTo>
                    <a:cubicBezTo>
                      <a:pt x="257677" y="267953"/>
                      <a:pt x="257677" y="267953"/>
                      <a:pt x="257677" y="267953"/>
                    </a:cubicBezTo>
                    <a:cubicBezTo>
                      <a:pt x="262814" y="267953"/>
                      <a:pt x="267952" y="273289"/>
                      <a:pt x="267952" y="278624"/>
                    </a:cubicBezTo>
                    <a:cubicBezTo>
                      <a:pt x="267952" y="283960"/>
                      <a:pt x="262814" y="289295"/>
                      <a:pt x="257677" y="289295"/>
                    </a:cubicBezTo>
                    <a:cubicBezTo>
                      <a:pt x="31617" y="289295"/>
                      <a:pt x="31617" y="289295"/>
                      <a:pt x="31617" y="289295"/>
                    </a:cubicBezTo>
                    <a:cubicBezTo>
                      <a:pt x="26480" y="289295"/>
                      <a:pt x="21342" y="283960"/>
                      <a:pt x="21342" y="278624"/>
                    </a:cubicBezTo>
                    <a:cubicBezTo>
                      <a:pt x="21342" y="273289"/>
                      <a:pt x="26480" y="267953"/>
                      <a:pt x="31617" y="267953"/>
                    </a:cubicBezTo>
                    <a:close/>
                    <a:moveTo>
                      <a:pt x="123983" y="138821"/>
                    </a:moveTo>
                    <a:lnTo>
                      <a:pt x="144648" y="142993"/>
                    </a:lnTo>
                    <a:lnTo>
                      <a:pt x="165310" y="138822"/>
                    </a:lnTo>
                    <a:lnTo>
                      <a:pt x="165310" y="161161"/>
                    </a:lnTo>
                    <a:cubicBezTo>
                      <a:pt x="165310" y="166327"/>
                      <a:pt x="170476" y="171493"/>
                      <a:pt x="175642" y="171493"/>
                    </a:cubicBezTo>
                    <a:cubicBezTo>
                      <a:pt x="175642" y="171493"/>
                      <a:pt x="175642" y="171493"/>
                      <a:pt x="278961" y="186991"/>
                    </a:cubicBezTo>
                    <a:cubicBezTo>
                      <a:pt x="284127" y="186991"/>
                      <a:pt x="289293" y="192157"/>
                      <a:pt x="289293" y="197323"/>
                    </a:cubicBezTo>
                    <a:cubicBezTo>
                      <a:pt x="289293" y="197323"/>
                      <a:pt x="289293" y="197323"/>
                      <a:pt x="289293" y="238651"/>
                    </a:cubicBezTo>
                    <a:cubicBezTo>
                      <a:pt x="289293" y="243817"/>
                      <a:pt x="284127" y="248983"/>
                      <a:pt x="278961" y="248983"/>
                    </a:cubicBezTo>
                    <a:cubicBezTo>
                      <a:pt x="278961" y="248983"/>
                      <a:pt x="278961" y="248983"/>
                      <a:pt x="10332" y="248983"/>
                    </a:cubicBezTo>
                    <a:cubicBezTo>
                      <a:pt x="5166" y="248983"/>
                      <a:pt x="0" y="243817"/>
                      <a:pt x="0" y="238651"/>
                    </a:cubicBezTo>
                    <a:cubicBezTo>
                      <a:pt x="0" y="238651"/>
                      <a:pt x="0" y="238651"/>
                      <a:pt x="0" y="197323"/>
                    </a:cubicBezTo>
                    <a:cubicBezTo>
                      <a:pt x="0" y="192157"/>
                      <a:pt x="5166" y="186991"/>
                      <a:pt x="10332" y="186991"/>
                    </a:cubicBezTo>
                    <a:cubicBezTo>
                      <a:pt x="10332" y="186991"/>
                      <a:pt x="10332" y="186991"/>
                      <a:pt x="113651" y="171493"/>
                    </a:cubicBezTo>
                    <a:cubicBezTo>
                      <a:pt x="118817" y="171493"/>
                      <a:pt x="123983" y="166327"/>
                      <a:pt x="123983" y="161161"/>
                    </a:cubicBezTo>
                    <a:cubicBezTo>
                      <a:pt x="123983" y="161161"/>
                      <a:pt x="123983" y="161161"/>
                      <a:pt x="123983" y="141546"/>
                    </a:cubicBezTo>
                    <a:close/>
                    <a:moveTo>
                      <a:pt x="144648" y="0"/>
                    </a:moveTo>
                    <a:cubicBezTo>
                      <a:pt x="178698" y="0"/>
                      <a:pt x="206301" y="27603"/>
                      <a:pt x="206301" y="61653"/>
                    </a:cubicBezTo>
                    <a:cubicBezTo>
                      <a:pt x="206301" y="95703"/>
                      <a:pt x="178698" y="123306"/>
                      <a:pt x="144648" y="123306"/>
                    </a:cubicBezTo>
                    <a:cubicBezTo>
                      <a:pt x="110598" y="123306"/>
                      <a:pt x="82995" y="95703"/>
                      <a:pt x="82995" y="61653"/>
                    </a:cubicBezTo>
                    <a:cubicBezTo>
                      <a:pt x="82995" y="27603"/>
                      <a:pt x="110598" y="0"/>
                      <a:pt x="144648" y="0"/>
                    </a:cubicBez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p>
                <a:endParaRPr lang="zh-CN" altLang="en-US"/>
              </a:p>
            </p:txBody>
          </p:sp>
          <p:grpSp>
            <p:nvGrpSpPr>
              <p:cNvPr id="645" name="íS1ïdè">
                <a:extLst>
                  <a:ext uri="{FF2B5EF4-FFF2-40B4-BE49-F238E27FC236}">
                    <a16:creationId xmlns:a16="http://schemas.microsoft.com/office/drawing/2014/main" id="{A980D983-409E-4F6D-A8D7-AF3AA18366AA}"/>
                  </a:ext>
                </a:extLst>
              </p:cNvPr>
              <p:cNvGrpSpPr/>
              <p:nvPr/>
            </p:nvGrpSpPr>
            <p:grpSpPr>
              <a:xfrm>
                <a:off x="1710532" y="3031370"/>
                <a:ext cx="380194" cy="380158"/>
                <a:chOff x="4979129" y="5045363"/>
                <a:chExt cx="209362" cy="209343"/>
              </a:xfrm>
            </p:grpSpPr>
            <p:sp>
              <p:nvSpPr>
                <p:cNvPr id="646" name="ïSlïḓê">
                  <a:extLst>
                    <a:ext uri="{FF2B5EF4-FFF2-40B4-BE49-F238E27FC236}">
                      <a16:creationId xmlns:a16="http://schemas.microsoft.com/office/drawing/2014/main" id="{E2EF094A-9F22-4CBF-A563-9F39A89EDE24}"/>
                    </a:ext>
                  </a:extLst>
                </p:cNvPr>
                <p:cNvSpPr/>
                <p:nvPr/>
              </p:nvSpPr>
              <p:spPr>
                <a:xfrm>
                  <a:off x="5001989" y="5068223"/>
                  <a:ext cx="164175" cy="164176"/>
                </a:xfrm>
                <a:prstGeom prst="rect">
                  <a:avLst/>
                </a:prstGeom>
                <a:no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7" name="iṣḷîḑé">
                  <a:extLst>
                    <a:ext uri="{FF2B5EF4-FFF2-40B4-BE49-F238E27FC236}">
                      <a16:creationId xmlns:a16="http://schemas.microsoft.com/office/drawing/2014/main" id="{0A0E975C-2768-49C1-BC9B-15B2714B9184}"/>
                    </a:ext>
                  </a:extLst>
                </p:cNvPr>
                <p:cNvSpPr/>
                <p:nvPr/>
              </p:nvSpPr>
              <p:spPr>
                <a:xfrm flipH="1">
                  <a:off x="4979129"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íSḻiḓê">
                  <a:extLst>
                    <a:ext uri="{FF2B5EF4-FFF2-40B4-BE49-F238E27FC236}">
                      <a16:creationId xmlns:a16="http://schemas.microsoft.com/office/drawing/2014/main" id="{1AA69BA9-DB07-47A3-A2DB-3512B4181734}"/>
                    </a:ext>
                  </a:extLst>
                </p:cNvPr>
                <p:cNvSpPr/>
                <p:nvPr/>
              </p:nvSpPr>
              <p:spPr>
                <a:xfrm flipH="1">
                  <a:off x="5060950"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ïŝlïḑê">
                  <a:extLst>
                    <a:ext uri="{FF2B5EF4-FFF2-40B4-BE49-F238E27FC236}">
                      <a16:creationId xmlns:a16="http://schemas.microsoft.com/office/drawing/2014/main" id="{A0DD3FB0-9AC4-4C67-AAB9-C1E208C41157}"/>
                    </a:ext>
                  </a:extLst>
                </p:cNvPr>
                <p:cNvSpPr/>
                <p:nvPr/>
              </p:nvSpPr>
              <p:spPr>
                <a:xfrm flipH="1">
                  <a:off x="5142771"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ïş1íḑé">
                  <a:extLst>
                    <a:ext uri="{FF2B5EF4-FFF2-40B4-BE49-F238E27FC236}">
                      <a16:creationId xmlns:a16="http://schemas.microsoft.com/office/drawing/2014/main" id="{92C7735D-63F6-4AA2-83DB-6B21C5788203}"/>
                    </a:ext>
                  </a:extLst>
                </p:cNvPr>
                <p:cNvSpPr/>
                <p:nvPr/>
              </p:nvSpPr>
              <p:spPr>
                <a:xfrm flipH="1">
                  <a:off x="4979129"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îşlîďe">
                  <a:extLst>
                    <a:ext uri="{FF2B5EF4-FFF2-40B4-BE49-F238E27FC236}">
                      <a16:creationId xmlns:a16="http://schemas.microsoft.com/office/drawing/2014/main" id="{DF364357-CE3D-4673-B0A2-05FDF922165F}"/>
                    </a:ext>
                  </a:extLst>
                </p:cNvPr>
                <p:cNvSpPr/>
                <p:nvPr/>
              </p:nvSpPr>
              <p:spPr>
                <a:xfrm flipH="1">
                  <a:off x="5060950"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iṡlîďé">
                  <a:extLst>
                    <a:ext uri="{FF2B5EF4-FFF2-40B4-BE49-F238E27FC236}">
                      <a16:creationId xmlns:a16="http://schemas.microsoft.com/office/drawing/2014/main" id="{2693782D-19FB-4370-B8E7-05C833C254BD}"/>
                    </a:ext>
                  </a:extLst>
                </p:cNvPr>
                <p:cNvSpPr/>
                <p:nvPr/>
              </p:nvSpPr>
              <p:spPr>
                <a:xfrm flipH="1">
                  <a:off x="5142771"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ïsḻïḑé">
                  <a:extLst>
                    <a:ext uri="{FF2B5EF4-FFF2-40B4-BE49-F238E27FC236}">
                      <a16:creationId xmlns:a16="http://schemas.microsoft.com/office/drawing/2014/main" id="{1452D86B-89ED-4307-84D8-78666F3CBC06}"/>
                    </a:ext>
                  </a:extLst>
                </p:cNvPr>
                <p:cNvSpPr/>
                <p:nvPr/>
              </p:nvSpPr>
              <p:spPr>
                <a:xfrm flipH="1">
                  <a:off x="4979129" y="5123645"/>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îslíďè">
                  <a:extLst>
                    <a:ext uri="{FF2B5EF4-FFF2-40B4-BE49-F238E27FC236}">
                      <a16:creationId xmlns:a16="http://schemas.microsoft.com/office/drawing/2014/main" id="{48D7D6B8-AE14-4CEE-9140-AEE799D035C4}"/>
                    </a:ext>
                  </a:extLst>
                </p:cNvPr>
                <p:cNvSpPr/>
                <p:nvPr/>
              </p:nvSpPr>
              <p:spPr>
                <a:xfrm flipH="1">
                  <a:off x="5142771" y="5123645"/>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9" name="iSľíḋé">
            <a:extLst>
              <a:ext uri="{FF2B5EF4-FFF2-40B4-BE49-F238E27FC236}">
                <a16:creationId xmlns:a16="http://schemas.microsoft.com/office/drawing/2014/main" id="{A953E1EA-5442-446E-A462-53B91D8B981C}"/>
              </a:ext>
            </a:extLst>
          </p:cNvPr>
          <p:cNvGrpSpPr/>
          <p:nvPr/>
        </p:nvGrpSpPr>
        <p:grpSpPr>
          <a:xfrm>
            <a:off x="8024992" y="1959178"/>
            <a:ext cx="3493913" cy="2403813"/>
            <a:chOff x="8024986" y="1959176"/>
            <a:chExt cx="3493913" cy="2403813"/>
          </a:xfrm>
        </p:grpSpPr>
        <p:grpSp>
          <p:nvGrpSpPr>
            <p:cNvPr id="13" name="ïŝ1idé">
              <a:extLst>
                <a:ext uri="{FF2B5EF4-FFF2-40B4-BE49-F238E27FC236}">
                  <a16:creationId xmlns:a16="http://schemas.microsoft.com/office/drawing/2014/main" id="{B57002A2-7F15-448F-AC09-094CA63BCDD2}"/>
                </a:ext>
              </a:extLst>
            </p:cNvPr>
            <p:cNvGrpSpPr/>
            <p:nvPr/>
          </p:nvGrpSpPr>
          <p:grpSpPr>
            <a:xfrm>
              <a:off x="8024986" y="1959176"/>
              <a:ext cx="3493913" cy="2403813"/>
              <a:chOff x="8024986" y="1959176"/>
              <a:chExt cx="3493913" cy="2403813"/>
            </a:xfrm>
          </p:grpSpPr>
          <p:sp>
            <p:nvSpPr>
              <p:cNvPr id="527" name="íṧ1ïďè">
                <a:extLst>
                  <a:ext uri="{FF2B5EF4-FFF2-40B4-BE49-F238E27FC236}">
                    <a16:creationId xmlns:a16="http://schemas.microsoft.com/office/drawing/2014/main" id="{D0DB7F0C-3F1A-432C-B5BF-314B0EC0181B}"/>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8" name="íśḻîďè">
                <a:extLst>
                  <a:ext uri="{FF2B5EF4-FFF2-40B4-BE49-F238E27FC236}">
                    <a16:creationId xmlns:a16="http://schemas.microsoft.com/office/drawing/2014/main" id="{366E25C9-4663-44AF-83DB-5C2883180C00}"/>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9" name="ïSľíďè">
                <a:extLst>
                  <a:ext uri="{FF2B5EF4-FFF2-40B4-BE49-F238E27FC236}">
                    <a16:creationId xmlns:a16="http://schemas.microsoft.com/office/drawing/2014/main" id="{A79FABC5-26F1-4EC6-9EC7-C32D22030AEA}"/>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0" name="íśḻïḍê">
                <a:extLst>
                  <a:ext uri="{FF2B5EF4-FFF2-40B4-BE49-F238E27FC236}">
                    <a16:creationId xmlns:a16="http://schemas.microsoft.com/office/drawing/2014/main" id="{3D7B81C0-B20F-4397-BDE9-EF21FFB82AB9}"/>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îŝ1îḓe">
                <a:extLst>
                  <a:ext uri="{FF2B5EF4-FFF2-40B4-BE49-F238E27FC236}">
                    <a16:creationId xmlns:a16="http://schemas.microsoft.com/office/drawing/2014/main" id="{F2F08DE4-71E4-4577-ADDE-1956E19457DF}"/>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2" name="îŝ1íḑé">
                <a:extLst>
                  <a:ext uri="{FF2B5EF4-FFF2-40B4-BE49-F238E27FC236}">
                    <a16:creationId xmlns:a16="http://schemas.microsoft.com/office/drawing/2014/main" id="{4AF1E064-9F5D-47E7-8FC3-DEE7D1EA1963}"/>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3" name="íŝlïḓé">
                <a:extLst>
                  <a:ext uri="{FF2B5EF4-FFF2-40B4-BE49-F238E27FC236}">
                    <a16:creationId xmlns:a16="http://schemas.microsoft.com/office/drawing/2014/main" id="{E391C315-1646-461A-B27D-B6395580D893}"/>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4" name="íṥ1ïḑe">
                <a:extLst>
                  <a:ext uri="{FF2B5EF4-FFF2-40B4-BE49-F238E27FC236}">
                    <a16:creationId xmlns:a16="http://schemas.microsoft.com/office/drawing/2014/main" id="{1BFDB322-46E4-47DC-A1ED-B47F015723A6}"/>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5" name="iṡḻîḑê">
                <a:extLst>
                  <a:ext uri="{FF2B5EF4-FFF2-40B4-BE49-F238E27FC236}">
                    <a16:creationId xmlns:a16="http://schemas.microsoft.com/office/drawing/2014/main" id="{44E9B971-12B9-4264-8D7D-460E1FD76CF3}"/>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6" name="îślidè">
                <a:extLst>
                  <a:ext uri="{FF2B5EF4-FFF2-40B4-BE49-F238E27FC236}">
                    <a16:creationId xmlns:a16="http://schemas.microsoft.com/office/drawing/2014/main" id="{EA314B02-C47E-4D32-B9FC-9118DF1A6AA4}"/>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íšļîďe">
                <a:extLst>
                  <a:ext uri="{FF2B5EF4-FFF2-40B4-BE49-F238E27FC236}">
                    <a16:creationId xmlns:a16="http://schemas.microsoft.com/office/drawing/2014/main" id="{913CAEE0-753D-431F-83B9-B272C447A700}"/>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íṥľîde">
                <a:extLst>
                  <a:ext uri="{FF2B5EF4-FFF2-40B4-BE49-F238E27FC236}">
                    <a16:creationId xmlns:a16="http://schemas.microsoft.com/office/drawing/2014/main" id="{5CE63E49-B6CC-43DD-904D-EC6F5224AC0A}"/>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íṥļíḍê">
                <a:extLst>
                  <a:ext uri="{FF2B5EF4-FFF2-40B4-BE49-F238E27FC236}">
                    <a16:creationId xmlns:a16="http://schemas.microsoft.com/office/drawing/2014/main" id="{ABA5EC36-D29E-4F6C-9502-C25F2137BD81}"/>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ïṧlïḍè">
                <a:extLst>
                  <a:ext uri="{FF2B5EF4-FFF2-40B4-BE49-F238E27FC236}">
                    <a16:creationId xmlns:a16="http://schemas.microsoft.com/office/drawing/2014/main" id="{3F86DCD2-D9CF-46E6-BFD1-BAB8916DC2EA}"/>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2" name="ís1íḑe">
                <a:extLst>
                  <a:ext uri="{FF2B5EF4-FFF2-40B4-BE49-F238E27FC236}">
                    <a16:creationId xmlns:a16="http://schemas.microsoft.com/office/drawing/2014/main" id="{D6A00E65-2537-4774-A8D8-F642FACABC2F}"/>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4" name="íśļïḑê">
                <a:extLst>
                  <a:ext uri="{FF2B5EF4-FFF2-40B4-BE49-F238E27FC236}">
                    <a16:creationId xmlns:a16="http://schemas.microsoft.com/office/drawing/2014/main" id="{D882A42A-7B06-40CE-B447-A09172C76D13}"/>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5" name="iŝḷïḑê">
                <a:extLst>
                  <a:ext uri="{FF2B5EF4-FFF2-40B4-BE49-F238E27FC236}">
                    <a16:creationId xmlns:a16="http://schemas.microsoft.com/office/drawing/2014/main" id="{A569696E-1132-41A6-BC06-5898FDCC97B4}"/>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6" name="îṥľîḋe">
                <a:extLst>
                  <a:ext uri="{FF2B5EF4-FFF2-40B4-BE49-F238E27FC236}">
                    <a16:creationId xmlns:a16="http://schemas.microsoft.com/office/drawing/2014/main" id="{73718C15-8B09-4939-AE5C-40AE1079D83C}"/>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6" name="iṩḷíḍè">
              <a:extLst>
                <a:ext uri="{FF2B5EF4-FFF2-40B4-BE49-F238E27FC236}">
                  <a16:creationId xmlns:a16="http://schemas.microsoft.com/office/drawing/2014/main" id="{9B9AB381-004E-4056-9790-0522D6B2A26B}"/>
                </a:ext>
              </a:extLst>
            </p:cNvPr>
            <p:cNvGrpSpPr/>
            <p:nvPr/>
          </p:nvGrpSpPr>
          <p:grpSpPr>
            <a:xfrm>
              <a:off x="8977536" y="2998805"/>
              <a:ext cx="2224728" cy="1011538"/>
              <a:chOff x="8977536" y="2998805"/>
              <a:chExt cx="2224728" cy="1011538"/>
            </a:xfrm>
          </p:grpSpPr>
          <p:sp>
            <p:nvSpPr>
              <p:cNvPr id="543" name="iṡľiḍê">
                <a:extLst>
                  <a:ext uri="{FF2B5EF4-FFF2-40B4-BE49-F238E27FC236}">
                    <a16:creationId xmlns:a16="http://schemas.microsoft.com/office/drawing/2014/main" id="{10BBD707-7622-4846-AC35-F64FAF320131}"/>
                  </a:ext>
                </a:extLst>
              </p:cNvPr>
              <p:cNvSpPr/>
              <p:nvPr/>
            </p:nvSpPr>
            <p:spPr>
              <a:xfrm>
                <a:off x="9010192"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546" name="iS1íḋê">
                <a:extLst>
                  <a:ext uri="{FF2B5EF4-FFF2-40B4-BE49-F238E27FC236}">
                    <a16:creationId xmlns:a16="http://schemas.microsoft.com/office/drawing/2014/main" id="{4FF503A4-23B1-47BE-AC5D-58EAF4A524B1}"/>
                  </a:ext>
                </a:extLst>
              </p:cNvPr>
              <p:cNvGrpSpPr/>
              <p:nvPr/>
            </p:nvGrpSpPr>
            <p:grpSpPr>
              <a:xfrm>
                <a:off x="8977536" y="2998805"/>
                <a:ext cx="2224728" cy="1011538"/>
                <a:chOff x="958894" y="2827593"/>
                <a:chExt cx="996293" cy="452994"/>
              </a:xfrm>
            </p:grpSpPr>
            <p:sp>
              <p:nvSpPr>
                <p:cNvPr id="555" name="îṡḻîdê">
                  <a:extLst>
                    <a:ext uri="{FF2B5EF4-FFF2-40B4-BE49-F238E27FC236}">
                      <a16:creationId xmlns:a16="http://schemas.microsoft.com/office/drawing/2014/main" id="{C81E0498-C03F-4C88-B8E8-BA820C3AC361}"/>
                    </a:ext>
                  </a:extLst>
                </p:cNvPr>
                <p:cNvSpPr/>
                <p:nvPr/>
              </p:nvSpPr>
              <p:spPr>
                <a:xfrm>
                  <a:off x="958894" y="2827593"/>
                  <a:ext cx="244045" cy="21038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556" name="iSliḋê">
                  <a:extLst>
                    <a:ext uri="{FF2B5EF4-FFF2-40B4-BE49-F238E27FC236}">
                      <a16:creationId xmlns:a16="http://schemas.microsoft.com/office/drawing/2014/main" id="{85CA280C-D2AD-4B92-B853-8C8222275E69}"/>
                    </a:ext>
                  </a:extLst>
                </p:cNvPr>
                <p:cNvSpPr/>
                <p:nvPr/>
              </p:nvSpPr>
              <p:spPr>
                <a:xfrm>
                  <a:off x="1181077" y="2946762"/>
                  <a:ext cx="244045" cy="21038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557" name="iṥḻide">
                  <a:extLst>
                    <a:ext uri="{FF2B5EF4-FFF2-40B4-BE49-F238E27FC236}">
                      <a16:creationId xmlns:a16="http://schemas.microsoft.com/office/drawing/2014/main" id="{0C969DE1-AE61-4723-86A3-FAF3F49BA56E}"/>
                    </a:ext>
                  </a:extLst>
                </p:cNvPr>
                <p:cNvSpPr/>
                <p:nvPr/>
              </p:nvSpPr>
              <p:spPr>
                <a:xfrm>
                  <a:off x="963319" y="3070205"/>
                  <a:ext cx="244044" cy="210382"/>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558" name="íSḻíḓè">
                  <a:extLst>
                    <a:ext uri="{FF2B5EF4-FFF2-40B4-BE49-F238E27FC236}">
                      <a16:creationId xmlns:a16="http://schemas.microsoft.com/office/drawing/2014/main" id="{0B77D82E-E026-424E-B009-DAA6B58B8284}"/>
                    </a:ext>
                  </a:extLst>
                </p:cNvPr>
                <p:cNvSpPr/>
                <p:nvPr/>
              </p:nvSpPr>
              <p:spPr>
                <a:xfrm>
                  <a:off x="1503125" y="2929429"/>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9" name="íSlïḓé">
                  <a:extLst>
                    <a:ext uri="{FF2B5EF4-FFF2-40B4-BE49-F238E27FC236}">
                      <a16:creationId xmlns:a16="http://schemas.microsoft.com/office/drawing/2014/main" id="{4DB09F39-F909-4E31-B594-4541A6628E80}"/>
                    </a:ext>
                  </a:extLst>
                </p:cNvPr>
                <p:cNvSpPr/>
                <p:nvPr/>
              </p:nvSpPr>
              <p:spPr>
                <a:xfrm>
                  <a:off x="1503123" y="3026702"/>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60" name="ïṡlîḋê">
                  <a:extLst>
                    <a:ext uri="{FF2B5EF4-FFF2-40B4-BE49-F238E27FC236}">
                      <a16:creationId xmlns:a16="http://schemas.microsoft.com/office/drawing/2014/main" id="{9F60DA02-9D3A-4347-B32F-5B3D00206CA0}"/>
                    </a:ext>
                  </a:extLst>
                </p:cNvPr>
                <p:cNvSpPr/>
                <p:nvPr/>
              </p:nvSpPr>
              <p:spPr>
                <a:xfrm>
                  <a:off x="1503123" y="3124751"/>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48" name="iṣľiḋè">
                <a:extLst>
                  <a:ext uri="{FF2B5EF4-FFF2-40B4-BE49-F238E27FC236}">
                    <a16:creationId xmlns:a16="http://schemas.microsoft.com/office/drawing/2014/main" id="{03A46AFF-3D3B-40E9-A60F-688EDD456656}"/>
                  </a:ext>
                </a:extLst>
              </p:cNvPr>
              <p:cNvSpPr>
                <a:spLocks noChangeArrowheads="1"/>
              </p:cNvSpPr>
              <p:nvPr/>
            </p:nvSpPr>
            <p:spPr bwMode="auto">
              <a:xfrm>
                <a:off x="9107228" y="3101934"/>
                <a:ext cx="289295" cy="262601"/>
              </a:xfrm>
              <a:custGeom>
                <a:avLst/>
                <a:gdLst>
                  <a:gd name="T0" fmla="*/ 12091 w 12800"/>
                  <a:gd name="T1" fmla="*/ 0 h 11619"/>
                  <a:gd name="T2" fmla="*/ 709 w 12800"/>
                  <a:gd name="T3" fmla="*/ 0 h 11619"/>
                  <a:gd name="T4" fmla="*/ 0 w 12800"/>
                  <a:gd name="T5" fmla="*/ 708 h 11619"/>
                  <a:gd name="T6" fmla="*/ 0 w 12800"/>
                  <a:gd name="T7" fmla="*/ 8504 h 11619"/>
                  <a:gd name="T8" fmla="*/ 709 w 12800"/>
                  <a:gd name="T9" fmla="*/ 9212 h 11619"/>
                  <a:gd name="T10" fmla="*/ 3860 w 12800"/>
                  <a:gd name="T11" fmla="*/ 9212 h 11619"/>
                  <a:gd name="T12" fmla="*/ 3860 w 12800"/>
                  <a:gd name="T13" fmla="*/ 10556 h 11619"/>
                  <a:gd name="T14" fmla="*/ 2131 w 12800"/>
                  <a:gd name="T15" fmla="*/ 10556 h 11619"/>
                  <a:gd name="T16" fmla="*/ 1600 w 12800"/>
                  <a:gd name="T17" fmla="*/ 11087 h 11619"/>
                  <a:gd name="T18" fmla="*/ 2131 w 12800"/>
                  <a:gd name="T19" fmla="*/ 11619 h 11619"/>
                  <a:gd name="T20" fmla="*/ 10669 w 12800"/>
                  <a:gd name="T21" fmla="*/ 11619 h 11619"/>
                  <a:gd name="T22" fmla="*/ 11200 w 12800"/>
                  <a:gd name="T23" fmla="*/ 11087 h 11619"/>
                  <a:gd name="T24" fmla="*/ 10669 w 12800"/>
                  <a:gd name="T25" fmla="*/ 10556 h 11619"/>
                  <a:gd name="T26" fmla="*/ 8941 w 12800"/>
                  <a:gd name="T27" fmla="*/ 10556 h 11619"/>
                  <a:gd name="T28" fmla="*/ 8941 w 12800"/>
                  <a:gd name="T29" fmla="*/ 9212 h 11619"/>
                  <a:gd name="T30" fmla="*/ 12091 w 12800"/>
                  <a:gd name="T31" fmla="*/ 9212 h 11619"/>
                  <a:gd name="T32" fmla="*/ 12800 w 12800"/>
                  <a:gd name="T33" fmla="*/ 8504 h 11619"/>
                  <a:gd name="T34" fmla="*/ 12800 w 12800"/>
                  <a:gd name="T35" fmla="*/ 708 h 11619"/>
                  <a:gd name="T36" fmla="*/ 12091 w 12800"/>
                  <a:gd name="T37" fmla="*/ 0 h 11619"/>
                  <a:gd name="T38" fmla="*/ 12050 w 12800"/>
                  <a:gd name="T39" fmla="*/ 8462 h 11619"/>
                  <a:gd name="T40" fmla="*/ 750 w 12800"/>
                  <a:gd name="T41" fmla="*/ 8462 h 11619"/>
                  <a:gd name="T42" fmla="*/ 750 w 12800"/>
                  <a:gd name="T43" fmla="*/ 750 h 11619"/>
                  <a:gd name="T44" fmla="*/ 12050 w 12800"/>
                  <a:gd name="T45" fmla="*/ 750 h 11619"/>
                  <a:gd name="T46" fmla="*/ 12050 w 12800"/>
                  <a:gd name="T47" fmla="*/ 8462 h 11619"/>
                  <a:gd name="T48" fmla="*/ 1971 w 12800"/>
                  <a:gd name="T49" fmla="*/ 1948 h 11619"/>
                  <a:gd name="T50" fmla="*/ 10829 w 12800"/>
                  <a:gd name="T51" fmla="*/ 1948 h 11619"/>
                  <a:gd name="T52" fmla="*/ 10829 w 12800"/>
                  <a:gd name="T53" fmla="*/ 7263 h 11619"/>
                  <a:gd name="T54" fmla="*/ 1971 w 12800"/>
                  <a:gd name="T55" fmla="*/ 7263 h 11619"/>
                  <a:gd name="T56" fmla="*/ 1971 w 12800"/>
                  <a:gd name="T57" fmla="*/ 1948 h 1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1619">
                    <a:moveTo>
                      <a:pt x="12091" y="0"/>
                    </a:moveTo>
                    <a:lnTo>
                      <a:pt x="709" y="0"/>
                    </a:lnTo>
                    <a:cubicBezTo>
                      <a:pt x="317" y="0"/>
                      <a:pt x="0" y="317"/>
                      <a:pt x="0" y="708"/>
                    </a:cubicBezTo>
                    <a:lnTo>
                      <a:pt x="0" y="8504"/>
                    </a:lnTo>
                    <a:cubicBezTo>
                      <a:pt x="0" y="8895"/>
                      <a:pt x="317" y="9212"/>
                      <a:pt x="709" y="9212"/>
                    </a:cubicBezTo>
                    <a:lnTo>
                      <a:pt x="3860" y="9212"/>
                    </a:lnTo>
                    <a:lnTo>
                      <a:pt x="3860" y="10556"/>
                    </a:lnTo>
                    <a:lnTo>
                      <a:pt x="2131" y="10556"/>
                    </a:lnTo>
                    <a:cubicBezTo>
                      <a:pt x="1838" y="10556"/>
                      <a:pt x="1600" y="10794"/>
                      <a:pt x="1600" y="11087"/>
                    </a:cubicBezTo>
                    <a:cubicBezTo>
                      <a:pt x="1600" y="11381"/>
                      <a:pt x="1838" y="11619"/>
                      <a:pt x="2131" y="11619"/>
                    </a:cubicBezTo>
                    <a:lnTo>
                      <a:pt x="10669" y="11619"/>
                    </a:lnTo>
                    <a:cubicBezTo>
                      <a:pt x="10962" y="11619"/>
                      <a:pt x="11200" y="11381"/>
                      <a:pt x="11200" y="11087"/>
                    </a:cubicBezTo>
                    <a:cubicBezTo>
                      <a:pt x="11200" y="10794"/>
                      <a:pt x="10962" y="10556"/>
                      <a:pt x="10669" y="10556"/>
                    </a:cubicBezTo>
                    <a:lnTo>
                      <a:pt x="8941" y="10556"/>
                    </a:lnTo>
                    <a:lnTo>
                      <a:pt x="8941" y="9212"/>
                    </a:lnTo>
                    <a:lnTo>
                      <a:pt x="12091" y="9212"/>
                    </a:lnTo>
                    <a:cubicBezTo>
                      <a:pt x="12483" y="9212"/>
                      <a:pt x="12800" y="8895"/>
                      <a:pt x="12800" y="8504"/>
                    </a:cubicBezTo>
                    <a:lnTo>
                      <a:pt x="12800" y="708"/>
                    </a:lnTo>
                    <a:cubicBezTo>
                      <a:pt x="12800" y="317"/>
                      <a:pt x="12483" y="0"/>
                      <a:pt x="12091" y="0"/>
                    </a:cubicBezTo>
                    <a:close/>
                    <a:moveTo>
                      <a:pt x="12050" y="8462"/>
                    </a:moveTo>
                    <a:lnTo>
                      <a:pt x="750" y="8462"/>
                    </a:lnTo>
                    <a:lnTo>
                      <a:pt x="750" y="750"/>
                    </a:lnTo>
                    <a:lnTo>
                      <a:pt x="12050" y="750"/>
                    </a:lnTo>
                    <a:lnTo>
                      <a:pt x="12050" y="8462"/>
                    </a:lnTo>
                    <a:close/>
                    <a:moveTo>
                      <a:pt x="1971" y="1948"/>
                    </a:moveTo>
                    <a:lnTo>
                      <a:pt x="10829" y="1948"/>
                    </a:lnTo>
                    <a:lnTo>
                      <a:pt x="10829" y="7263"/>
                    </a:lnTo>
                    <a:lnTo>
                      <a:pt x="1971" y="7263"/>
                    </a:lnTo>
                    <a:lnTo>
                      <a:pt x="1971" y="1948"/>
                    </a:ln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grpSp>
        <p:nvGrpSpPr>
          <p:cNvPr id="25" name="iş1îdê">
            <a:extLst>
              <a:ext uri="{FF2B5EF4-FFF2-40B4-BE49-F238E27FC236}">
                <a16:creationId xmlns:a16="http://schemas.microsoft.com/office/drawing/2014/main" id="{F00C8B15-A1F2-4819-87A0-43B4EE2A1E5B}"/>
              </a:ext>
            </a:extLst>
          </p:cNvPr>
          <p:cNvGrpSpPr/>
          <p:nvPr/>
        </p:nvGrpSpPr>
        <p:grpSpPr>
          <a:xfrm>
            <a:off x="4588452" y="1963867"/>
            <a:ext cx="3002400" cy="3002400"/>
            <a:chOff x="4595239" y="1963866"/>
            <a:chExt cx="3002400" cy="3002400"/>
          </a:xfrm>
        </p:grpSpPr>
        <p:sp>
          <p:nvSpPr>
            <p:cNvPr id="302" name="ïSḻïďe">
              <a:extLst>
                <a:ext uri="{FF2B5EF4-FFF2-40B4-BE49-F238E27FC236}">
                  <a16:creationId xmlns:a16="http://schemas.microsoft.com/office/drawing/2014/main"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35" name="ï$ļîḋe">
              <a:extLst>
                <a:ext uri="{FF2B5EF4-FFF2-40B4-BE49-F238E27FC236}">
                  <a16:creationId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íślîḋê">
                <a:extLst>
                  <a:ext uri="{FF2B5EF4-FFF2-40B4-BE49-F238E27FC236}">
                    <a16:creationId xmlns:a16="http://schemas.microsoft.com/office/drawing/2014/main"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îṩľïďé">
                <a:extLst>
                  <a:ext uri="{FF2B5EF4-FFF2-40B4-BE49-F238E27FC236}">
                    <a16:creationId xmlns:a16="http://schemas.microsoft.com/office/drawing/2014/main"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îṡḻîḋê">
                <a:extLst>
                  <a:ext uri="{FF2B5EF4-FFF2-40B4-BE49-F238E27FC236}">
                    <a16:creationId xmlns:a16="http://schemas.microsoft.com/office/drawing/2014/main"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iš1íďé">
                <a:extLst>
                  <a:ext uri="{FF2B5EF4-FFF2-40B4-BE49-F238E27FC236}">
                    <a16:creationId xmlns:a16="http://schemas.microsoft.com/office/drawing/2014/main"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îSļiḓê">
              <a:extLst>
                <a:ext uri="{FF2B5EF4-FFF2-40B4-BE49-F238E27FC236}">
                  <a16:creationId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íṩľíḑê">
                <a:extLst>
                  <a:ext uri="{FF2B5EF4-FFF2-40B4-BE49-F238E27FC236}">
                    <a16:creationId xmlns:a16="http://schemas.microsoft.com/office/drawing/2014/main"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iśḷíďé">
                <a:extLst>
                  <a:ext uri="{FF2B5EF4-FFF2-40B4-BE49-F238E27FC236}">
                    <a16:creationId xmlns:a16="http://schemas.microsoft.com/office/drawing/2014/main"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íş1íḋé">
              <a:extLst>
                <a:ext uri="{FF2B5EF4-FFF2-40B4-BE49-F238E27FC236}">
                  <a16:creationId xmlns:a16="http://schemas.microsoft.com/office/drawing/2014/main" id="{5F280EC2-D63E-48C8-8C25-014D5494D2B0}"/>
                </a:ext>
              </a:extLst>
            </p:cNvPr>
            <p:cNvGrpSpPr/>
            <p:nvPr/>
          </p:nvGrpSpPr>
          <p:grpSpPr>
            <a:xfrm>
              <a:off x="4716352" y="2686508"/>
              <a:ext cx="2759294" cy="600274"/>
              <a:chOff x="8108849" y="2664061"/>
              <a:chExt cx="2482230" cy="540000"/>
            </a:xfrm>
          </p:grpSpPr>
          <p:sp>
            <p:nvSpPr>
              <p:cNvPr id="498" name="íśḻîḑè">
                <a:extLst>
                  <a:ext uri="{FF2B5EF4-FFF2-40B4-BE49-F238E27FC236}">
                    <a16:creationId xmlns:a16="http://schemas.microsoft.com/office/drawing/2014/main" id="{F6744093-6E81-4E08-A533-C23A9AB95163}"/>
                  </a:ext>
                </a:extLst>
              </p:cNvPr>
              <p:cNvSpPr>
                <a:spLocks/>
              </p:cNvSpPr>
              <p:nvPr/>
            </p:nvSpPr>
            <p:spPr>
              <a:xfrm>
                <a:off x="810884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1" name="ïsľîde">
                <a:extLst>
                  <a:ext uri="{FF2B5EF4-FFF2-40B4-BE49-F238E27FC236}">
                    <a16:creationId xmlns:a16="http://schemas.microsoft.com/office/drawing/2014/main" id="{5FE105D6-B3C4-4015-BA24-A34EFCD47E42}"/>
                  </a:ext>
                </a:extLst>
              </p:cNvPr>
              <p:cNvSpPr>
                <a:spLocks/>
              </p:cNvSpPr>
              <p:nvPr/>
            </p:nvSpPr>
            <p:spPr>
              <a:xfrm>
                <a:off x="875625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3" name="íṣḷíḑé">
                <a:extLst>
                  <a:ext uri="{FF2B5EF4-FFF2-40B4-BE49-F238E27FC236}">
                    <a16:creationId xmlns:a16="http://schemas.microsoft.com/office/drawing/2014/main" id="{99C184F9-1611-4668-92FF-32794F7F049F}"/>
                  </a:ext>
                </a:extLst>
              </p:cNvPr>
              <p:cNvSpPr>
                <a:spLocks/>
              </p:cNvSpPr>
              <p:nvPr/>
            </p:nvSpPr>
            <p:spPr>
              <a:xfrm>
                <a:off x="940366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5" name="iśḷiḑê">
                <a:extLst>
                  <a:ext uri="{FF2B5EF4-FFF2-40B4-BE49-F238E27FC236}">
                    <a16:creationId xmlns:a16="http://schemas.microsoft.com/office/drawing/2014/main" id="{4E270696-E047-47AA-A380-F3CB89176B8B}"/>
                  </a:ext>
                </a:extLst>
              </p:cNvPr>
              <p:cNvSpPr>
                <a:spLocks/>
              </p:cNvSpPr>
              <p:nvPr/>
            </p:nvSpPr>
            <p:spPr>
              <a:xfrm>
                <a:off x="1005107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15" name="iṧḻíďê">
              <a:extLst>
                <a:ext uri="{FF2B5EF4-FFF2-40B4-BE49-F238E27FC236}">
                  <a16:creationId xmlns:a16="http://schemas.microsoft.com/office/drawing/2014/main" id="{C56E3699-2F3A-44D6-B8BE-97A13678B45D}"/>
                </a:ext>
              </a:extLst>
            </p:cNvPr>
            <p:cNvSpPr>
              <a:spLocks/>
            </p:cNvSpPr>
            <p:nvPr/>
          </p:nvSpPr>
          <p:spPr>
            <a:xfrm>
              <a:off x="5436026" y="3410069"/>
              <a:ext cx="600274" cy="600274"/>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 name="î$ḷïḓè">
              <a:extLst>
                <a:ext uri="{FF2B5EF4-FFF2-40B4-BE49-F238E27FC236}">
                  <a16:creationId xmlns:a16="http://schemas.microsoft.com/office/drawing/2014/main" id="{3A15B1F4-4BA4-461C-A8D5-CD76FF3AD5C8}"/>
                </a:ext>
              </a:extLst>
            </p:cNvPr>
            <p:cNvGrpSpPr/>
            <p:nvPr/>
          </p:nvGrpSpPr>
          <p:grpSpPr>
            <a:xfrm>
              <a:off x="4716352" y="3410069"/>
              <a:ext cx="2759294" cy="600274"/>
              <a:chOff x="8110911" y="3314969"/>
              <a:chExt cx="2482230" cy="540000"/>
            </a:xfrm>
          </p:grpSpPr>
          <p:sp>
            <p:nvSpPr>
              <p:cNvPr id="514" name="ïŝḻiḍè">
                <a:extLst>
                  <a:ext uri="{FF2B5EF4-FFF2-40B4-BE49-F238E27FC236}">
                    <a16:creationId xmlns:a16="http://schemas.microsoft.com/office/drawing/2014/main" id="{9CE95D13-982B-4745-85DC-7E460C919084}"/>
                  </a:ext>
                </a:extLst>
              </p:cNvPr>
              <p:cNvSpPr>
                <a:spLocks/>
              </p:cNvSpPr>
              <p:nvPr/>
            </p:nvSpPr>
            <p:spPr>
              <a:xfrm>
                <a:off x="811091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6" name="íṡlîdè">
                <a:extLst>
                  <a:ext uri="{FF2B5EF4-FFF2-40B4-BE49-F238E27FC236}">
                    <a16:creationId xmlns:a16="http://schemas.microsoft.com/office/drawing/2014/main" id="{259A12CD-C5CF-4D63-8386-3679C4CE4E09}"/>
                  </a:ext>
                </a:extLst>
              </p:cNvPr>
              <p:cNvSpPr>
                <a:spLocks/>
              </p:cNvSpPr>
              <p:nvPr/>
            </p:nvSpPr>
            <p:spPr>
              <a:xfrm>
                <a:off x="940573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7" name="ïSľîḋe">
                <a:extLst>
                  <a:ext uri="{FF2B5EF4-FFF2-40B4-BE49-F238E27FC236}">
                    <a16:creationId xmlns:a16="http://schemas.microsoft.com/office/drawing/2014/main" id="{E3CEFF48-7A05-4510-9E38-C0DD3087D172}"/>
                  </a:ext>
                </a:extLst>
              </p:cNvPr>
              <p:cNvSpPr>
                <a:spLocks/>
              </p:cNvSpPr>
              <p:nvPr/>
            </p:nvSpPr>
            <p:spPr>
              <a:xfrm>
                <a:off x="1005314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19" name="ïṡḷiḍé">
              <a:extLst>
                <a:ext uri="{FF2B5EF4-FFF2-40B4-BE49-F238E27FC236}">
                  <a16:creationId xmlns:a16="http://schemas.microsoft.com/office/drawing/2014/main" id="{E6822575-5437-42EF-9B6D-EB30AA1590CB}"/>
                </a:ext>
              </a:extLst>
            </p:cNvPr>
            <p:cNvGrpSpPr/>
            <p:nvPr/>
          </p:nvGrpSpPr>
          <p:grpSpPr>
            <a:xfrm>
              <a:off x="4716352" y="4133631"/>
              <a:ext cx="2759294" cy="600274"/>
              <a:chOff x="8108849" y="2664061"/>
              <a:chExt cx="2482230" cy="540000"/>
            </a:xfrm>
          </p:grpSpPr>
          <p:sp>
            <p:nvSpPr>
              <p:cNvPr id="520" name="íṥ1ídê">
                <a:extLst>
                  <a:ext uri="{FF2B5EF4-FFF2-40B4-BE49-F238E27FC236}">
                    <a16:creationId xmlns:a16="http://schemas.microsoft.com/office/drawing/2014/main" id="{190BA26F-3036-445E-9766-8D3B18851FD3}"/>
                  </a:ext>
                </a:extLst>
              </p:cNvPr>
              <p:cNvSpPr>
                <a:spLocks/>
              </p:cNvSpPr>
              <p:nvPr/>
            </p:nvSpPr>
            <p:spPr>
              <a:xfrm>
                <a:off x="810884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1" name="íṡḻíḍê">
                <a:extLst>
                  <a:ext uri="{FF2B5EF4-FFF2-40B4-BE49-F238E27FC236}">
                    <a16:creationId xmlns:a16="http://schemas.microsoft.com/office/drawing/2014/main" id="{160EA5D8-C35C-4AF4-A9AE-3DB758D2709C}"/>
                  </a:ext>
                </a:extLst>
              </p:cNvPr>
              <p:cNvSpPr>
                <a:spLocks/>
              </p:cNvSpPr>
              <p:nvPr/>
            </p:nvSpPr>
            <p:spPr>
              <a:xfrm>
                <a:off x="875625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2" name="îSḻíḑe">
                <a:extLst>
                  <a:ext uri="{FF2B5EF4-FFF2-40B4-BE49-F238E27FC236}">
                    <a16:creationId xmlns:a16="http://schemas.microsoft.com/office/drawing/2014/main" id="{8E01D07F-3FCF-4EDC-9641-8C34EA5A37CE}"/>
                  </a:ext>
                </a:extLst>
              </p:cNvPr>
              <p:cNvSpPr>
                <a:spLocks/>
              </p:cNvSpPr>
              <p:nvPr/>
            </p:nvSpPr>
            <p:spPr>
              <a:xfrm>
                <a:off x="940366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3" name="ïṥḷíḑê">
                <a:extLst>
                  <a:ext uri="{FF2B5EF4-FFF2-40B4-BE49-F238E27FC236}">
                    <a16:creationId xmlns:a16="http://schemas.microsoft.com/office/drawing/2014/main" id="{4A31D2B2-0783-43E9-9854-EC8CBE4DD058}"/>
                  </a:ext>
                </a:extLst>
              </p:cNvPr>
              <p:cNvSpPr>
                <a:spLocks/>
              </p:cNvSpPr>
              <p:nvPr/>
            </p:nvSpPr>
            <p:spPr>
              <a:xfrm>
                <a:off x="1005107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35" name="îşḻïdè">
              <a:extLst>
                <a:ext uri="{FF2B5EF4-FFF2-40B4-BE49-F238E27FC236}">
                  <a16:creationId xmlns:a16="http://schemas.microsoft.com/office/drawing/2014/main" id="{082720E7-9CF6-446A-9968-810C366DAF86}"/>
                </a:ext>
              </a:extLst>
            </p:cNvPr>
            <p:cNvSpPr>
              <a:spLocks/>
            </p:cNvSpPr>
            <p:nvPr/>
          </p:nvSpPr>
          <p:spPr>
            <a:xfrm>
              <a:off x="5436026" y="3410069"/>
              <a:ext cx="600274" cy="600274"/>
            </a:xfrm>
            <a:prstGeom prst="roundRect">
              <a:avLst>
                <a:gd name="adj" fmla="val 4859"/>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5" name="ïşliḑê">
              <a:extLst>
                <a:ext uri="{FF2B5EF4-FFF2-40B4-BE49-F238E27FC236}">
                  <a16:creationId xmlns:a16="http://schemas.microsoft.com/office/drawing/2014/main" id="{E34E1331-813D-4613-806D-EFFB8B68EBB7}"/>
                </a:ext>
              </a:extLst>
            </p:cNvPr>
            <p:cNvSpPr>
              <a:spLocks noChangeArrowheads="1"/>
            </p:cNvSpPr>
            <p:nvPr/>
          </p:nvSpPr>
          <p:spPr bwMode="auto">
            <a:xfrm>
              <a:off x="5591516" y="3578906"/>
              <a:ext cx="289295" cy="262601"/>
            </a:xfrm>
            <a:custGeom>
              <a:avLst/>
              <a:gdLst>
                <a:gd name="T0" fmla="*/ 12091 w 12800"/>
                <a:gd name="T1" fmla="*/ 0 h 11619"/>
                <a:gd name="T2" fmla="*/ 709 w 12800"/>
                <a:gd name="T3" fmla="*/ 0 h 11619"/>
                <a:gd name="T4" fmla="*/ 0 w 12800"/>
                <a:gd name="T5" fmla="*/ 708 h 11619"/>
                <a:gd name="T6" fmla="*/ 0 w 12800"/>
                <a:gd name="T7" fmla="*/ 8504 h 11619"/>
                <a:gd name="T8" fmla="*/ 709 w 12800"/>
                <a:gd name="T9" fmla="*/ 9212 h 11619"/>
                <a:gd name="T10" fmla="*/ 3860 w 12800"/>
                <a:gd name="T11" fmla="*/ 9212 h 11619"/>
                <a:gd name="T12" fmla="*/ 3860 w 12800"/>
                <a:gd name="T13" fmla="*/ 10556 h 11619"/>
                <a:gd name="T14" fmla="*/ 2131 w 12800"/>
                <a:gd name="T15" fmla="*/ 10556 h 11619"/>
                <a:gd name="T16" fmla="*/ 1600 w 12800"/>
                <a:gd name="T17" fmla="*/ 11087 h 11619"/>
                <a:gd name="T18" fmla="*/ 2131 w 12800"/>
                <a:gd name="T19" fmla="*/ 11619 h 11619"/>
                <a:gd name="T20" fmla="*/ 10669 w 12800"/>
                <a:gd name="T21" fmla="*/ 11619 h 11619"/>
                <a:gd name="T22" fmla="*/ 11200 w 12800"/>
                <a:gd name="T23" fmla="*/ 11087 h 11619"/>
                <a:gd name="T24" fmla="*/ 10669 w 12800"/>
                <a:gd name="T25" fmla="*/ 10556 h 11619"/>
                <a:gd name="T26" fmla="*/ 8941 w 12800"/>
                <a:gd name="T27" fmla="*/ 10556 h 11619"/>
                <a:gd name="T28" fmla="*/ 8941 w 12800"/>
                <a:gd name="T29" fmla="*/ 9212 h 11619"/>
                <a:gd name="T30" fmla="*/ 12091 w 12800"/>
                <a:gd name="T31" fmla="*/ 9212 h 11619"/>
                <a:gd name="T32" fmla="*/ 12800 w 12800"/>
                <a:gd name="T33" fmla="*/ 8504 h 11619"/>
                <a:gd name="T34" fmla="*/ 12800 w 12800"/>
                <a:gd name="T35" fmla="*/ 708 h 11619"/>
                <a:gd name="T36" fmla="*/ 12091 w 12800"/>
                <a:gd name="T37" fmla="*/ 0 h 11619"/>
                <a:gd name="T38" fmla="*/ 12050 w 12800"/>
                <a:gd name="T39" fmla="*/ 8462 h 11619"/>
                <a:gd name="T40" fmla="*/ 750 w 12800"/>
                <a:gd name="T41" fmla="*/ 8462 h 11619"/>
                <a:gd name="T42" fmla="*/ 750 w 12800"/>
                <a:gd name="T43" fmla="*/ 750 h 11619"/>
                <a:gd name="T44" fmla="*/ 12050 w 12800"/>
                <a:gd name="T45" fmla="*/ 750 h 11619"/>
                <a:gd name="T46" fmla="*/ 12050 w 12800"/>
                <a:gd name="T47" fmla="*/ 8462 h 11619"/>
                <a:gd name="T48" fmla="*/ 1971 w 12800"/>
                <a:gd name="T49" fmla="*/ 1948 h 11619"/>
                <a:gd name="T50" fmla="*/ 10829 w 12800"/>
                <a:gd name="T51" fmla="*/ 1948 h 11619"/>
                <a:gd name="T52" fmla="*/ 10829 w 12800"/>
                <a:gd name="T53" fmla="*/ 7263 h 11619"/>
                <a:gd name="T54" fmla="*/ 1971 w 12800"/>
                <a:gd name="T55" fmla="*/ 7263 h 11619"/>
                <a:gd name="T56" fmla="*/ 1971 w 12800"/>
                <a:gd name="T57" fmla="*/ 1948 h 1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1619">
                  <a:moveTo>
                    <a:pt x="12091" y="0"/>
                  </a:moveTo>
                  <a:lnTo>
                    <a:pt x="709" y="0"/>
                  </a:lnTo>
                  <a:cubicBezTo>
                    <a:pt x="317" y="0"/>
                    <a:pt x="0" y="317"/>
                    <a:pt x="0" y="708"/>
                  </a:cubicBezTo>
                  <a:lnTo>
                    <a:pt x="0" y="8504"/>
                  </a:lnTo>
                  <a:cubicBezTo>
                    <a:pt x="0" y="8895"/>
                    <a:pt x="317" y="9212"/>
                    <a:pt x="709" y="9212"/>
                  </a:cubicBezTo>
                  <a:lnTo>
                    <a:pt x="3860" y="9212"/>
                  </a:lnTo>
                  <a:lnTo>
                    <a:pt x="3860" y="10556"/>
                  </a:lnTo>
                  <a:lnTo>
                    <a:pt x="2131" y="10556"/>
                  </a:lnTo>
                  <a:cubicBezTo>
                    <a:pt x="1838" y="10556"/>
                    <a:pt x="1600" y="10794"/>
                    <a:pt x="1600" y="11087"/>
                  </a:cubicBezTo>
                  <a:cubicBezTo>
                    <a:pt x="1600" y="11381"/>
                    <a:pt x="1838" y="11619"/>
                    <a:pt x="2131" y="11619"/>
                  </a:cubicBezTo>
                  <a:lnTo>
                    <a:pt x="10669" y="11619"/>
                  </a:lnTo>
                  <a:cubicBezTo>
                    <a:pt x="10962" y="11619"/>
                    <a:pt x="11200" y="11381"/>
                    <a:pt x="11200" y="11087"/>
                  </a:cubicBezTo>
                  <a:cubicBezTo>
                    <a:pt x="11200" y="10794"/>
                    <a:pt x="10962" y="10556"/>
                    <a:pt x="10669" y="10556"/>
                  </a:cubicBezTo>
                  <a:lnTo>
                    <a:pt x="8941" y="10556"/>
                  </a:lnTo>
                  <a:lnTo>
                    <a:pt x="8941" y="9212"/>
                  </a:lnTo>
                  <a:lnTo>
                    <a:pt x="12091" y="9212"/>
                  </a:lnTo>
                  <a:cubicBezTo>
                    <a:pt x="12483" y="9212"/>
                    <a:pt x="12800" y="8895"/>
                    <a:pt x="12800" y="8504"/>
                  </a:cubicBezTo>
                  <a:lnTo>
                    <a:pt x="12800" y="708"/>
                  </a:lnTo>
                  <a:cubicBezTo>
                    <a:pt x="12800" y="317"/>
                    <a:pt x="12483" y="0"/>
                    <a:pt x="12091" y="0"/>
                  </a:cubicBezTo>
                  <a:close/>
                  <a:moveTo>
                    <a:pt x="12050" y="8462"/>
                  </a:moveTo>
                  <a:lnTo>
                    <a:pt x="750" y="8462"/>
                  </a:lnTo>
                  <a:lnTo>
                    <a:pt x="750" y="750"/>
                  </a:lnTo>
                  <a:lnTo>
                    <a:pt x="12050" y="750"/>
                  </a:lnTo>
                  <a:lnTo>
                    <a:pt x="12050" y="8462"/>
                  </a:lnTo>
                  <a:close/>
                  <a:moveTo>
                    <a:pt x="1971" y="1948"/>
                  </a:moveTo>
                  <a:lnTo>
                    <a:pt x="10829" y="1948"/>
                  </a:lnTo>
                  <a:lnTo>
                    <a:pt x="10829" y="7263"/>
                  </a:lnTo>
                  <a:lnTo>
                    <a:pt x="1971" y="7263"/>
                  </a:lnTo>
                  <a:lnTo>
                    <a:pt x="1971" y="1948"/>
                  </a:ln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150" name="íSľiḋé">
              <a:extLst>
                <a:ext uri="{FF2B5EF4-FFF2-40B4-BE49-F238E27FC236}">
                  <a16:creationId xmlns:a16="http://schemas.microsoft.com/office/drawing/2014/main" id="{BDB0E8E0-ED93-46FC-90D5-2715E779C5AC}"/>
                </a:ext>
              </a:extLst>
            </p:cNvPr>
            <p:cNvGrpSpPr/>
            <p:nvPr/>
          </p:nvGrpSpPr>
          <p:grpSpPr>
            <a:xfrm>
              <a:off x="4595239" y="1963866"/>
              <a:ext cx="3002400" cy="320240"/>
              <a:chOff x="4595239" y="1963866"/>
              <a:chExt cx="3002400" cy="320240"/>
            </a:xfrm>
          </p:grpSpPr>
          <p:grpSp>
            <p:nvGrpSpPr>
              <p:cNvPr id="151" name="íṥļîďe">
                <a:extLst>
                  <a:ext uri="{FF2B5EF4-FFF2-40B4-BE49-F238E27FC236}">
                    <a16:creationId xmlns:a16="http://schemas.microsoft.com/office/drawing/2014/main" id="{544BF709-2458-42C5-B9FD-5C0F66BE0330}"/>
                  </a:ext>
                </a:extLst>
              </p:cNvPr>
              <p:cNvGrpSpPr/>
              <p:nvPr/>
            </p:nvGrpSpPr>
            <p:grpSpPr>
              <a:xfrm>
                <a:off x="4595239" y="1963866"/>
                <a:ext cx="3002400" cy="320240"/>
                <a:chOff x="8616223" y="1963866"/>
                <a:chExt cx="3002400" cy="320240"/>
              </a:xfrm>
            </p:grpSpPr>
            <p:sp>
              <p:nvSpPr>
                <p:cNvPr id="153" name="iṩḷîḋê">
                  <a:extLst>
                    <a:ext uri="{FF2B5EF4-FFF2-40B4-BE49-F238E27FC236}">
                      <a16:creationId xmlns:a16="http://schemas.microsoft.com/office/drawing/2014/main" id="{28BAB253-E748-40EE-BE86-7F4935434241}"/>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54" name="ïş1iďe">
                  <a:extLst>
                    <a:ext uri="{FF2B5EF4-FFF2-40B4-BE49-F238E27FC236}">
                      <a16:creationId xmlns:a16="http://schemas.microsoft.com/office/drawing/2014/main" id="{744B4C5B-D5F4-446A-B63A-279FB5E4FCB6}"/>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152" name="iṥlîḍé">
                <a:extLst>
                  <a:ext uri="{FF2B5EF4-FFF2-40B4-BE49-F238E27FC236}">
                    <a16:creationId xmlns:a16="http://schemas.microsoft.com/office/drawing/2014/main" id="{6BEC8753-670B-4BDF-A3E6-445620C80C4A}"/>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dirty="0">
                    <a:solidFill>
                      <a:srgbClr val="FFFFFF"/>
                    </a:solidFill>
                  </a:rPr>
                  <a:t>图标库 </a:t>
                </a:r>
                <a:r>
                  <a:rPr lang="en-US" altLang="zh-CN" sz="1000" kern="0">
                    <a:solidFill>
                      <a:srgbClr val="FFFFFF"/>
                    </a:solidFill>
                  </a:rPr>
                  <a:t>/ Icon</a:t>
                </a:r>
                <a:r>
                  <a:rPr lang="en-US" altLang="zh-CN" sz="100" kern="0">
                    <a:solidFill>
                      <a:srgbClr val="FFFFFF"/>
                    </a:solidFill>
                  </a:rPr>
                  <a:t> </a:t>
                </a:r>
                <a:r>
                  <a:rPr lang="en-US" altLang="zh-CN" sz="1000" kern="0">
                    <a:solidFill>
                      <a:srgbClr val="FFFFFF"/>
                    </a:solidFill>
                  </a:rPr>
                  <a:t> </a:t>
                </a:r>
                <a:r>
                  <a:rPr lang="en-US" altLang="zh-CN" sz="1000" kern="0" dirty="0">
                    <a:solidFill>
                      <a:srgbClr val="FFFFFF"/>
                    </a:solidFill>
                  </a:rPr>
                  <a:t>Library</a:t>
                </a:r>
                <a:endParaRPr lang="zh-CN" altLang="en-US" sz="1000" kern="0" dirty="0">
                  <a:solidFill>
                    <a:srgbClr val="FFFFFF"/>
                  </a:solidFill>
                </a:endParaRPr>
              </a:p>
            </p:txBody>
          </p:sp>
        </p:grpSp>
      </p:grpSp>
      <p:sp>
        <p:nvSpPr>
          <p:cNvPr id="2" name="îṩľiďé">
            <a:extLst>
              <a:ext uri="{FF2B5EF4-FFF2-40B4-BE49-F238E27FC236}">
                <a16:creationId xmlns:a16="http://schemas.microsoft.com/office/drawing/2014/main" id="{E0F38C24-6AB8-4A87-8935-06692C174C7B}"/>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an instruction. Please delete this slide before using it </a:t>
            </a:r>
            <a:r>
              <a:rPr lang="en-US" altLang="zh-CN" sz="800">
                <a:solidFill>
                  <a:schemeClr val="bg1"/>
                </a:solidFill>
              </a:rPr>
              <a:t>for presenta</a:t>
            </a:r>
            <a:r>
              <a:rPr lang="en-US" altLang="zh-CN" sz="100">
                <a:solidFill>
                  <a:schemeClr val="bg1"/>
                </a:solidFill>
              </a:rPr>
              <a:t> </a:t>
            </a:r>
            <a:r>
              <a:rPr lang="en-US" altLang="zh-CN" sz="800">
                <a:solidFill>
                  <a:schemeClr val="bg1"/>
                </a:solidFill>
              </a:rPr>
              <a:t>tion</a:t>
            </a:r>
            <a:r>
              <a:rPr lang="en-US" altLang="zh-CN" sz="800" dirty="0">
                <a:solidFill>
                  <a:schemeClr val="bg1"/>
                </a:solidFill>
              </a:rPr>
              <a:t>.</a:t>
            </a:r>
          </a:p>
        </p:txBody>
      </p:sp>
    </p:spTree>
    <p:custDataLst>
      <p:tags r:id="rId1"/>
    </p:custDataLst>
    <p:extLst>
      <p:ext uri="{BB962C8B-B14F-4D97-AF65-F5344CB8AC3E}">
        <p14:creationId xmlns:p14="http://schemas.microsoft.com/office/powerpoint/2010/main" val="25626015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HEME" val="#844102"/>
</p:tagLst>
</file>

<file path=ppt/tags/tag1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Designed by iSlide">
  <a:themeElements>
    <a:clrScheme name="iSlide VI标准">
      <a:dk1>
        <a:srgbClr val="000000"/>
      </a:dk1>
      <a:lt1>
        <a:srgbClr val="FFFFFF"/>
      </a:lt1>
      <a:dk2>
        <a:srgbClr val="778495"/>
      </a:dk2>
      <a:lt2>
        <a:srgbClr val="F0F0F0"/>
      </a:lt2>
      <a:accent1>
        <a:srgbClr val="B98E57"/>
      </a:accent1>
      <a:accent2>
        <a:srgbClr val="FAB1A0"/>
      </a:accent2>
      <a:accent3>
        <a:srgbClr val="FF7675"/>
      </a:accent3>
      <a:accent4>
        <a:srgbClr val="FD79A8"/>
      </a:accent4>
      <a:accent5>
        <a:srgbClr val="636E72"/>
      </a:accent5>
      <a:accent6>
        <a:srgbClr val="C9C9C9"/>
      </a:accent6>
      <a:hlink>
        <a:srgbClr val="4472C4"/>
      </a:hlink>
      <a:folHlink>
        <a:srgbClr val="BFBFBF"/>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Default.potx" id="{1D9758C4-BF53-48D5-9F51-21F468A6C710}" vid="{F0E1EFAF-5478-48F0-8152-DA9350739A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 VI标准">
    <a:dk1>
      <a:srgbClr val="000000"/>
    </a:dk1>
    <a:lt1>
      <a:srgbClr val="FFFFFF"/>
    </a:lt1>
    <a:dk2>
      <a:srgbClr val="778495"/>
    </a:dk2>
    <a:lt2>
      <a:srgbClr val="F0F0F0"/>
    </a:lt2>
    <a:accent1>
      <a:srgbClr val="B98E57"/>
    </a:accent1>
    <a:accent2>
      <a:srgbClr val="FAB1A0"/>
    </a:accent2>
    <a:accent3>
      <a:srgbClr val="FF7675"/>
    </a:accent3>
    <a:accent4>
      <a:srgbClr val="FD79A8"/>
    </a:accent4>
    <a:accent5>
      <a:srgbClr val="636E72"/>
    </a:accent5>
    <a:accent6>
      <a:srgbClr val="C9C9C9"/>
    </a:accent6>
    <a:hlink>
      <a:srgbClr val="4472C4"/>
    </a:hlink>
    <a:folHlink>
      <a:srgbClr val="BFBFBF"/>
    </a:folHlink>
  </a:clrScheme>
</a:themeOverride>
</file>

<file path=ppt/theme/themeOverride2.xml><?xml version="1.0" encoding="utf-8"?>
<a:themeOverride xmlns:a="http://schemas.openxmlformats.org/drawingml/2006/main">
  <a:clrScheme name="iSlide VI标准">
    <a:dk1>
      <a:srgbClr val="000000"/>
    </a:dk1>
    <a:lt1>
      <a:srgbClr val="FFFFFF"/>
    </a:lt1>
    <a:dk2>
      <a:srgbClr val="778495"/>
    </a:dk2>
    <a:lt2>
      <a:srgbClr val="F0F0F0"/>
    </a:lt2>
    <a:accent1>
      <a:srgbClr val="B98E57"/>
    </a:accent1>
    <a:accent2>
      <a:srgbClr val="FAB1A0"/>
    </a:accent2>
    <a:accent3>
      <a:srgbClr val="FF7675"/>
    </a:accent3>
    <a:accent4>
      <a:srgbClr val="FD79A8"/>
    </a:accent4>
    <a:accent5>
      <a:srgbClr val="636E72"/>
    </a:accent5>
    <a:accent6>
      <a:srgbClr val="C9C9C9"/>
    </a:accent6>
    <a:hlink>
      <a:srgbClr val="4472C4"/>
    </a:hlink>
    <a:folHlink>
      <a:srgbClr val="BFBFBF"/>
    </a:folHlink>
  </a:clrScheme>
</a:themeOverride>
</file>

<file path=ppt/theme/themeOverride3.xml><?xml version="1.0" encoding="utf-8"?>
<a:themeOverride xmlns:a="http://schemas.openxmlformats.org/drawingml/2006/main">
  <a:clrScheme name="iSlide VI标准">
    <a:dk1>
      <a:srgbClr val="000000"/>
    </a:dk1>
    <a:lt1>
      <a:srgbClr val="FFFFFF"/>
    </a:lt1>
    <a:dk2>
      <a:srgbClr val="778495"/>
    </a:dk2>
    <a:lt2>
      <a:srgbClr val="F0F0F0"/>
    </a:lt2>
    <a:accent1>
      <a:srgbClr val="B98E57"/>
    </a:accent1>
    <a:accent2>
      <a:srgbClr val="FAB1A0"/>
    </a:accent2>
    <a:accent3>
      <a:srgbClr val="FF7675"/>
    </a:accent3>
    <a:accent4>
      <a:srgbClr val="FD79A8"/>
    </a:accent4>
    <a:accent5>
      <a:srgbClr val="636E72"/>
    </a:accent5>
    <a:accent6>
      <a:srgbClr val="C9C9C9"/>
    </a:accent6>
    <a:hlink>
      <a:srgbClr val="4472C4"/>
    </a:hlink>
    <a:folHlink>
      <a:srgbClr val="BFBFBF"/>
    </a:folHlink>
  </a:clrScheme>
</a:themeOverride>
</file>

<file path=ppt/theme/themeOverride4.xml><?xml version="1.0" encoding="utf-8"?>
<a:themeOverride xmlns:a="http://schemas.openxmlformats.org/drawingml/2006/main">
  <a:clrScheme name="iSlide VI标准">
    <a:dk1>
      <a:srgbClr val="000000"/>
    </a:dk1>
    <a:lt1>
      <a:srgbClr val="FFFFFF"/>
    </a:lt1>
    <a:dk2>
      <a:srgbClr val="778495"/>
    </a:dk2>
    <a:lt2>
      <a:srgbClr val="F0F0F0"/>
    </a:lt2>
    <a:accent1>
      <a:srgbClr val="B98E57"/>
    </a:accent1>
    <a:accent2>
      <a:srgbClr val="FAB1A0"/>
    </a:accent2>
    <a:accent3>
      <a:srgbClr val="FF7675"/>
    </a:accent3>
    <a:accent4>
      <a:srgbClr val="FD79A8"/>
    </a:accent4>
    <a:accent5>
      <a:srgbClr val="636E72"/>
    </a:accent5>
    <a:accent6>
      <a:srgbClr val="C9C9C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Nicky</Template>
  <TotalTime>24</TotalTime>
  <Words>1142</Words>
  <Application>Microsoft Office PowerPoint</Application>
  <PresentationFormat>宽屏</PresentationFormat>
  <Paragraphs>122</Paragraphs>
  <Slides>12</Slides>
  <Notes>7</Notes>
  <HiddenSlides>7</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微软雅黑</vt:lpstr>
      <vt:lpstr>Arial</vt:lpstr>
      <vt:lpstr>Designed by iSlide</vt:lpstr>
      <vt:lpstr>Browser Extension  Chrome Example</vt:lpstr>
      <vt:lpstr>PowerPoint 演示文稿</vt:lpstr>
      <vt:lpstr>Section   Header Here</vt:lpstr>
      <vt:lpstr>Use "Title Only" L ayout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Nicky</dc:creator>
  <cp:lastModifiedBy>G- Gomi</cp:lastModifiedBy>
  <cp:revision>3</cp:revision>
  <cp:lastPrinted>2022-04-05T16:00:00Z</cp:lastPrinted>
  <dcterms:created xsi:type="dcterms:W3CDTF">2022-04-05T16:00:00Z</dcterms:created>
  <dcterms:modified xsi:type="dcterms:W3CDTF">2022-05-25T15:36:51Z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9192dec3-d3b0-4c2f-abf4-38c62b991469</vt:lpwstr>
  </property>
</Properties>
</file>