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heme/themeOverride3.xml" ContentType="application/vnd.openxmlformats-officedocument.themeOverr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62" r:id="rId4"/>
  </p:sldIdLst>
  <p:sldSz cx="12192000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A3D24-6083-4546-8C6D-DEE86BAAAE49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D8765-8EF3-408C-9341-152904E41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542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5A828FB-ED89-4F7B-A8DC-CA7C6FF36F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317"/>
            <a:ext cx="12191999" cy="687231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545B57F-7D9D-4AD8-9FE4-E5267D65BB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400" y="2002971"/>
            <a:ext cx="10858500" cy="1506991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zh-CN" altLang="en-US" sz="3600" b="1" dirty="0">
                <a:solidFill>
                  <a:schemeClr val="bg1"/>
                </a:solidFill>
              </a:defRPr>
            </a:lvl1pPr>
          </a:lstStyle>
          <a:p>
            <a:pPr lvl="0" defTabSz="914354"/>
            <a:r>
              <a:rPr lang="en-US" altLang="zh-CN" dirty="0"/>
              <a:t>Click to edit </a:t>
            </a:r>
            <a:br>
              <a:rPr lang="en-US" altLang="zh-CN" dirty="0"/>
            </a:br>
            <a:r>
              <a:rPr lang="en-US" altLang="zh-CN" dirty="0"/>
              <a:t>Master title style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DDB65F-C302-4F35-9CCB-12FB82E25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400" y="3509962"/>
            <a:ext cx="10858500" cy="535853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0"/>
              </a:spcBef>
              <a:buNone/>
              <a:defRPr lang="zh-CN" altLang="en-US" sz="1800">
                <a:solidFill>
                  <a:schemeClr val="bg1"/>
                </a:solidFill>
              </a:defRPr>
            </a:lvl1pPr>
          </a:lstStyle>
          <a:p>
            <a:pPr marL="228600" lvl="0" indent="-228600" defTabSz="914354"/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4C4A721-803B-47CB-B99E-1D01E8E016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14260" y="5837829"/>
            <a:ext cx="4104640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r">
              <a:buNone/>
              <a:defRPr lang="en-US" altLang="zh-CN" sz="1200" b="0" smtClean="0">
                <a:solidFill>
                  <a:schemeClr val="bg1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Speaker name and title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CA939A61-406D-45DC-B757-059EFAA058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5837829"/>
            <a:ext cx="4104640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1200" b="0" smtClean="0">
                <a:solidFill>
                  <a:schemeClr val="bg1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www.islide.cc</a:t>
            </a:r>
            <a:endParaRPr lang="en-US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4EF3F9F2-2DBE-4016-9D2B-F5CF4BE8EB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400" y="723900"/>
            <a:ext cx="1039091" cy="296271"/>
          </a:xfrm>
        </p:spPr>
        <p:txBody>
          <a:bodyPr vert="horz" wrap="none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1200" b="0" smtClean="0">
                <a:solidFill>
                  <a:schemeClr val="bg1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LGOO HERE</a:t>
            </a:r>
          </a:p>
        </p:txBody>
      </p:sp>
    </p:spTree>
    <p:extLst>
      <p:ext uri="{BB962C8B-B14F-4D97-AF65-F5344CB8AC3E}">
        <p14:creationId xmlns:p14="http://schemas.microsoft.com/office/powerpoint/2010/main" val="321854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C6DA8-D137-41D2-A934-63CB8FFB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D916A-3E34-4B9E-8F9F-7A8921A30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FE6FF3-E480-4C96-9DE0-054940E7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AEBE-086C-4980-A4E1-E89EE17EFFB9}" type="datetime1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5DFAA1-D4C3-4306-A3AE-0641E358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3E0EBE-EC20-4150-A2C6-9837F344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7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DF03A82-401C-4A0E-BE21-BE588E87414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1500188"/>
            <a:ext cx="2836562" cy="594626"/>
          </a:xfrm>
        </p:spPr>
        <p:txBody>
          <a:bodyPr>
            <a:normAutofit/>
          </a:bodyPr>
          <a:lstStyle>
            <a:lvl1pPr marL="0" indent="0" algn="r">
              <a:buFont typeface="+mj-lt"/>
              <a:buNone/>
              <a:defRPr sz="2400" b="1"/>
            </a:lvl1pPr>
            <a:lvl2pPr marL="457200" indent="0">
              <a:buFont typeface="+mj-ea"/>
              <a:buNone/>
              <a:defRPr/>
            </a:lvl2pPr>
            <a:lvl3pPr marL="1257300" indent="-342900">
              <a:buFont typeface="+mj-lt"/>
              <a:buAutoNum type="alphaLcParenR"/>
              <a:defRPr/>
            </a:lvl3pPr>
          </a:lstStyle>
          <a:p>
            <a:pPr lvl="0"/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BEF0FD1-3ACE-43A8-AF57-CC0D436DC7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47836" y="1500187"/>
            <a:ext cx="7871045" cy="463391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800100" indent="-342900">
              <a:buFont typeface="+mj-ea"/>
              <a:buAutoNum type="circleNumDbPlain"/>
              <a:defRPr/>
            </a:lvl2pPr>
            <a:lvl3pPr marL="1257300" indent="-342900">
              <a:buFont typeface="+mj-lt"/>
              <a:buAutoNum type="alphaLcParenR"/>
              <a:defRPr/>
            </a:lvl3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EA95BB-0FD6-4D94-81DB-8D38069818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2568E-3CA5-4FDE-A375-CB503A7EDE3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C4CC43B-9EB6-4465-8B1A-3F7180DAD0DF}" type="datetime1">
              <a:rPr lang="zh-CN" altLang="en-US" smtClean="0"/>
              <a:t>2023/5/5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EAC383-637D-4997-B597-28ADC11A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10" name="î$ļíďé">
            <a:extLst>
              <a:ext uri="{FF2B5EF4-FFF2-40B4-BE49-F238E27FC236}">
                <a16:creationId xmlns:a16="http://schemas.microsoft.com/office/drawing/2014/main" id="{5866F782-5852-4C4E-B3FE-2AD687E8AC1B}"/>
              </a:ext>
            </a:extLst>
          </p:cNvPr>
          <p:cNvCxnSpPr>
            <a:cxnSpLocks/>
          </p:cNvCxnSpPr>
          <p:nvPr userDrawn="1"/>
        </p:nvCxnSpPr>
        <p:spPr>
          <a:xfrm>
            <a:off x="3621019" y="1500188"/>
            <a:ext cx="0" cy="4633913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ïṣļîḑê">
            <a:extLst>
              <a:ext uri="{FF2B5EF4-FFF2-40B4-BE49-F238E27FC236}">
                <a16:creationId xmlns:a16="http://schemas.microsoft.com/office/drawing/2014/main" id="{3CCCD118-A808-47B5-869B-310AF975DC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2626456" y="5219207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977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0452322-20DB-40E4-81DD-306CB95447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7231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00C7662-4F6D-4B06-BB36-235FC06BF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1426647"/>
            <a:ext cx="5731164" cy="200235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zh-CN" altLang="en-US" sz="4800">
                <a:solidFill>
                  <a:schemeClr val="bg1"/>
                </a:solidFill>
              </a:defRPr>
            </a:lvl1pPr>
          </a:lstStyle>
          <a:p>
            <a:pPr lvl="0" defTabSz="914354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F9930E-40DF-417D-8161-BD38EB172DC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60400" y="5594041"/>
            <a:ext cx="5731164" cy="540059"/>
          </a:xfrm>
        </p:spPr>
        <p:txBody>
          <a:bodyPr anchor="b" anchorCtr="0"/>
          <a:lstStyle>
            <a:lvl1pPr marL="0" indent="0" algn="l">
              <a:buNone/>
              <a:defRPr lang="en-US" altLang="zh-CN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279D9A-DC49-4C12-80D3-3D89C2783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F10D-3A58-4285-A9DB-D9098A7BEDDD}" type="datetime1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EF8C95-8814-4768-850F-851B6434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94C1D7-7C5A-49B3-9D05-119C615E1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22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EDE83-63CC-4B33-B715-3953EADE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14619F-25D0-4307-81CD-C24C74EF1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5987-9647-4253-899C-3B9819D6D8A0}" type="datetime1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02B25F-898B-4C1A-94A9-699B8B55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842F0A-76EB-4E77-8AF6-5F91F228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64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9D6027-F7C7-4EF3-85DD-09E27ACE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CBEB-8597-4EA4-9D29-E1D7025CFAA0}" type="datetime1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262BA1-A5A7-45F4-B365-E880E1C3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0CF1E8-0939-4B4D-A4D3-E47E208F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62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46B70E54-0165-43F3-A3D1-8DC3F094B6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12191999" cy="68723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pic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2320649-ACD7-42E9-A261-E6ED46ACB4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6800" y="2617438"/>
            <a:ext cx="6642100" cy="1643062"/>
          </a:xfrm>
        </p:spPr>
        <p:txBody>
          <a:bodyPr vert="horz" lIns="91440" tIns="45720" rIns="91440" bIns="45720" rtlCol="0" anchor="b">
            <a:noAutofit/>
          </a:bodyPr>
          <a:lstStyle>
            <a:lvl1pPr marL="0" indent="0" algn="r">
              <a:buNone/>
              <a:defRPr lang="en-US" altLang="zh-CN" sz="6000" b="1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n-US" altLang="zh-CN" smtClean="0"/>
            </a:lvl2pPr>
            <a:lvl3pPr>
              <a:defRPr lang="en-US" altLang="zh-CN" smtClean="0"/>
            </a:lvl3pPr>
            <a:lvl4pPr>
              <a:defRPr lang="en-US" altLang="zh-CN" smtClean="0"/>
            </a:lvl4pPr>
            <a:lvl5pPr>
              <a:defRPr lang="zh-CN" altLang="en-US"/>
            </a:lvl5pPr>
          </a:lstStyle>
          <a:p>
            <a:pPr marL="228600" lvl="0" indent="-228600" defTabSz="914354">
              <a:spcBef>
                <a:spcPct val="0"/>
              </a:spcBef>
            </a:pPr>
            <a:r>
              <a:rPr lang="en-US" altLang="zh-CN" dirty="0"/>
              <a:t>Click to edit Master text styles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C428848-58C6-4501-8214-B803889F27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31300" y="5837829"/>
            <a:ext cx="2387600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r">
              <a:buNone/>
              <a:defRPr lang="en-US" altLang="zh-CN" sz="1200" b="0" smtClean="0">
                <a:solidFill>
                  <a:schemeClr val="bg1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Speaker name and title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A01EED25-4D2A-435D-A5F9-01DCC2F0748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400" y="5837829"/>
            <a:ext cx="2387600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1200" b="0" smtClean="0">
                <a:solidFill>
                  <a:schemeClr val="bg1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www.Islide.cc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4805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307103-D92B-4D3C-B386-9FD58793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defTabSz="914354"/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8920D0-E0E5-40BB-AEDA-3D7A09092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B16C00-AE39-4635-9F10-B7233D2AC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1" y="6438900"/>
            <a:ext cx="3992171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12D871-753D-4991-B44B-EFAE9F868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4656" y="6438900"/>
            <a:ext cx="1802924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EBAC152-C384-4126-A41C-02F34DED3069}" type="datetime1">
              <a:rPr lang="zh-CN" altLang="en-US" smtClean="0"/>
              <a:t>2023/5/5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3E9ED-4E00-42D1-BFBF-5EBD27D29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57452" y="6438900"/>
            <a:ext cx="2661448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791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1" r:id="rId4"/>
    <p:sldLayoutId id="2147483654" r:id="rId5"/>
    <p:sldLayoutId id="2147483655" r:id="rId6"/>
    <p:sldLayoutId id="2147483656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ṡḷíḍ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îŝļiḋê">
            <a:extLst>
              <a:ext uri="{FF2B5EF4-FFF2-40B4-BE49-F238E27FC236}">
                <a16:creationId xmlns:a16="http://schemas.microsoft.com/office/drawing/2014/main" id="{6C2532AA-A647-48FF-8A25-36777AF5B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1828800"/>
            <a:ext cx="10858500" cy="1681162"/>
          </a:xfrm>
        </p:spPr>
        <p:txBody>
          <a:bodyPr>
            <a:normAutofit/>
          </a:bodyPr>
          <a:lstStyle/>
          <a:p>
            <a:r>
              <a:rPr lang="en-GB" altLang="zh-CN" sz="5400" dirty="0">
                <a:solidFill>
                  <a:srgbClr val="FFFFFF"/>
                </a:solidFill>
              </a:rPr>
              <a:t>B</a:t>
            </a:r>
            <a:r>
              <a:rPr lang="en-US" altLang="zh-CN" sz="5400" dirty="0" err="1">
                <a:solidFill>
                  <a:srgbClr val="FFFFFF"/>
                </a:solidFill>
              </a:rPr>
              <a:t>rowser</a:t>
            </a:r>
            <a:r>
              <a:rPr lang="en-US" altLang="zh-CN" sz="5400" dirty="0">
                <a:solidFill>
                  <a:srgbClr val="FFFFFF"/>
                </a:solidFill>
              </a:rPr>
              <a:t> Extension</a:t>
            </a:r>
            <a:r>
              <a:rPr lang="en-GB" altLang="zh-CN" sz="6000" dirty="0">
                <a:solidFill>
                  <a:srgbClr val="FFFFFF"/>
                </a:solidFill>
              </a:rPr>
              <a:t> </a:t>
            </a:r>
            <a:br>
              <a:rPr lang="en-GB" altLang="zh-CN" sz="3600" dirty="0">
                <a:solidFill>
                  <a:schemeClr val="bg1"/>
                </a:solidFill>
              </a:rPr>
            </a:br>
            <a:r>
              <a:rPr lang="en-GB" altLang="zh-CN" sz="3600" dirty="0">
                <a:solidFill>
                  <a:schemeClr val="accent4"/>
                </a:solidFill>
              </a:rPr>
              <a:t>Chrome</a:t>
            </a:r>
            <a:r>
              <a:rPr lang="en-GB" altLang="zh-CN" sz="3600" dirty="0">
                <a:solidFill>
                  <a:srgbClr val="FFFFFF"/>
                </a:solidFill>
              </a:rPr>
              <a:t> Example</a:t>
            </a:r>
            <a:endParaRPr lang="zh-CN" altLang="en-US" sz="3600" dirty="0">
              <a:solidFill>
                <a:srgbClr val="FFFFFF"/>
              </a:solidFill>
            </a:endParaRPr>
          </a:p>
        </p:txBody>
      </p:sp>
      <p:sp>
        <p:nvSpPr>
          <p:cNvPr id="14" name="îṥḷiḓé">
            <a:extLst>
              <a:ext uri="{FF2B5EF4-FFF2-40B4-BE49-F238E27FC236}">
                <a16:creationId xmlns:a16="http://schemas.microsoft.com/office/drawing/2014/main" id="{721B2600-F75F-43FB-A698-EDA94C41B80D}"/>
              </a:ext>
            </a:extLst>
          </p:cNvPr>
          <p:cNvSpPr txBox="1">
            <a:spLocks/>
          </p:cNvSpPr>
          <p:nvPr/>
        </p:nvSpPr>
        <p:spPr>
          <a:xfrm>
            <a:off x="660400" y="4045815"/>
            <a:ext cx="3679372" cy="13673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5400" dirty="0">
              <a:solidFill>
                <a:srgbClr val="FFFFFF"/>
              </a:solidFill>
            </a:endParaRPr>
          </a:p>
        </p:txBody>
      </p:sp>
      <p:cxnSp>
        <p:nvCxnSpPr>
          <p:cNvPr id="17" name="íṡļïḓê">
            <a:extLst>
              <a:ext uri="{FF2B5EF4-FFF2-40B4-BE49-F238E27FC236}">
                <a16:creationId xmlns:a16="http://schemas.microsoft.com/office/drawing/2014/main" id="{5D1150AC-24C7-476F-91C7-C8C4E6ABC620}"/>
              </a:ext>
            </a:extLst>
          </p:cNvPr>
          <p:cNvCxnSpPr>
            <a:cxnSpLocks/>
          </p:cNvCxnSpPr>
          <p:nvPr/>
        </p:nvCxnSpPr>
        <p:spPr>
          <a:xfrm>
            <a:off x="768004" y="5034447"/>
            <a:ext cx="11811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íṡlíḓé">
            <a:extLst>
              <a:ext uri="{FF2B5EF4-FFF2-40B4-BE49-F238E27FC236}">
                <a16:creationId xmlns:a16="http://schemas.microsoft.com/office/drawing/2014/main" id="{11E2AF99-4019-4B6E-9A16-89FC80E9B18B}"/>
              </a:ext>
            </a:extLst>
          </p:cNvPr>
          <p:cNvGrpSpPr/>
          <p:nvPr/>
        </p:nvGrpSpPr>
        <p:grpSpPr>
          <a:xfrm>
            <a:off x="2900523" y="4717255"/>
            <a:ext cx="528481" cy="528481"/>
            <a:chOff x="2950857" y="4717255"/>
            <a:chExt cx="528481" cy="528481"/>
          </a:xfrm>
        </p:grpSpPr>
        <p:sp>
          <p:nvSpPr>
            <p:cNvPr id="15" name="ïṣlíďé">
              <a:extLst>
                <a:ext uri="{FF2B5EF4-FFF2-40B4-BE49-F238E27FC236}">
                  <a16:creationId xmlns:a16="http://schemas.microsoft.com/office/drawing/2014/main" id="{A9DB8495-FE79-4685-983C-FCD11A39EB45}"/>
                </a:ext>
              </a:extLst>
            </p:cNvPr>
            <p:cNvSpPr/>
            <p:nvPr/>
          </p:nvSpPr>
          <p:spPr>
            <a:xfrm rot="16200000">
              <a:off x="2950857" y="4717255"/>
              <a:ext cx="528481" cy="52848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íṡļîḑè">
              <a:extLst>
                <a:ext uri="{FF2B5EF4-FFF2-40B4-BE49-F238E27FC236}">
                  <a16:creationId xmlns:a16="http://schemas.microsoft.com/office/drawing/2014/main" id="{384046E4-A26F-4E66-8A23-289C538B4223}"/>
                </a:ext>
              </a:extLst>
            </p:cNvPr>
            <p:cNvCxnSpPr>
              <a:cxnSpLocks/>
            </p:cNvCxnSpPr>
            <p:nvPr/>
          </p:nvCxnSpPr>
          <p:spPr>
            <a:xfrm>
              <a:off x="3101155" y="4981495"/>
              <a:ext cx="227884" cy="0"/>
            </a:xfrm>
            <a:prstGeom prst="straightConnector1">
              <a:avLst/>
            </a:prstGeom>
            <a:ln w="28575" cap="rnd">
              <a:solidFill>
                <a:srgbClr val="FFFF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45E75B5F-83A7-9777-2CBD-60A76F10F277}"/>
              </a:ext>
            </a:extLst>
          </p:cNvPr>
          <p:cNvSpPr txBox="1"/>
          <p:nvPr/>
        </p:nvSpPr>
        <p:spPr>
          <a:xfrm>
            <a:off x="1949104" y="4859872"/>
            <a:ext cx="951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勾鑫宇</a:t>
            </a:r>
            <a:endParaRPr lang="en-GB" altLang="zh-CN" dirty="0">
              <a:solidFill>
                <a:srgbClr val="FFFFFF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421421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sľïḍ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íŝḷïḍé">
            <a:extLst>
              <a:ext uri="{FF2B5EF4-FFF2-40B4-BE49-F238E27FC236}">
                <a16:creationId xmlns:a16="http://schemas.microsoft.com/office/drawing/2014/main" id="{587E58AB-5189-4E43-9860-F866A00E78F6}"/>
              </a:ext>
            </a:extLst>
          </p:cNvPr>
          <p:cNvGrpSpPr/>
          <p:nvPr/>
        </p:nvGrpSpPr>
        <p:grpSpPr>
          <a:xfrm>
            <a:off x="660399" y="1686141"/>
            <a:ext cx="790227" cy="627124"/>
            <a:chOff x="660400" y="2150374"/>
            <a:chExt cx="602784" cy="478369"/>
          </a:xfrm>
          <a:solidFill>
            <a:srgbClr val="FFFFFF">
              <a:alpha val="20000"/>
            </a:srgbClr>
          </a:solidFill>
        </p:grpSpPr>
        <p:sp>
          <p:nvSpPr>
            <p:cNvPr id="13" name="îSľíḑê">
              <a:extLst>
                <a:ext uri="{FF2B5EF4-FFF2-40B4-BE49-F238E27FC236}">
                  <a16:creationId xmlns:a16="http://schemas.microsoft.com/office/drawing/2014/main" id="{AFBE476B-28D8-4E3C-97D9-7214B7DF5A28}"/>
                </a:ext>
              </a:extLst>
            </p:cNvPr>
            <p:cNvSpPr/>
            <p:nvPr/>
          </p:nvSpPr>
          <p:spPr>
            <a:xfrm>
              <a:off x="1022070" y="2150374"/>
              <a:ext cx="241114" cy="478369"/>
            </a:xfrm>
            <a:custGeom>
              <a:avLst/>
              <a:gdLst>
                <a:gd name="connsiteX0" fmla="*/ 190500 w 190500"/>
                <a:gd name="connsiteY0" fmla="*/ 377952 h 377952"/>
                <a:gd name="connsiteX1" fmla="*/ 190500 w 190500"/>
                <a:gd name="connsiteY1" fmla="*/ 187452 h 377952"/>
                <a:gd name="connsiteX2" fmla="*/ 81820 w 190500"/>
                <a:gd name="connsiteY2" fmla="*/ 187452 h 377952"/>
                <a:gd name="connsiteX3" fmla="*/ 190500 w 190500"/>
                <a:gd name="connsiteY3" fmla="*/ 81725 h 377952"/>
                <a:gd name="connsiteX4" fmla="*/ 190500 w 190500"/>
                <a:gd name="connsiteY4" fmla="*/ 0 h 377952"/>
                <a:gd name="connsiteX5" fmla="*/ 0 w 190500"/>
                <a:gd name="connsiteY5" fmla="*/ 187452 h 377952"/>
                <a:gd name="connsiteX6" fmla="*/ 0 w 190500"/>
                <a:gd name="connsiteY6" fmla="*/ 187452 h 377952"/>
                <a:gd name="connsiteX7" fmla="*/ 0 w 190500"/>
                <a:gd name="connsiteY7" fmla="*/ 377952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377952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grpFill/>
            <a:ln w="60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îṣḻiḋê">
              <a:extLst>
                <a:ext uri="{FF2B5EF4-FFF2-40B4-BE49-F238E27FC236}">
                  <a16:creationId xmlns:a16="http://schemas.microsoft.com/office/drawing/2014/main" id="{329602C3-34B9-42EB-AE03-0073834C5ADF}"/>
                </a:ext>
              </a:extLst>
            </p:cNvPr>
            <p:cNvSpPr/>
            <p:nvPr/>
          </p:nvSpPr>
          <p:spPr>
            <a:xfrm>
              <a:off x="660400" y="2150374"/>
              <a:ext cx="241114" cy="478369"/>
            </a:xfrm>
            <a:custGeom>
              <a:avLst/>
              <a:gdLst>
                <a:gd name="connsiteX0" fmla="*/ 190500 w 190500"/>
                <a:gd name="connsiteY0" fmla="*/ 377952 h 377952"/>
                <a:gd name="connsiteX1" fmla="*/ 190500 w 190500"/>
                <a:gd name="connsiteY1" fmla="*/ 187452 h 377952"/>
                <a:gd name="connsiteX2" fmla="*/ 81820 w 190500"/>
                <a:gd name="connsiteY2" fmla="*/ 187452 h 377952"/>
                <a:gd name="connsiteX3" fmla="*/ 190500 w 190500"/>
                <a:gd name="connsiteY3" fmla="*/ 81725 h 377952"/>
                <a:gd name="connsiteX4" fmla="*/ 190500 w 190500"/>
                <a:gd name="connsiteY4" fmla="*/ 0 h 377952"/>
                <a:gd name="connsiteX5" fmla="*/ 0 w 190500"/>
                <a:gd name="connsiteY5" fmla="*/ 187452 h 377952"/>
                <a:gd name="connsiteX6" fmla="*/ 0 w 190500"/>
                <a:gd name="connsiteY6" fmla="*/ 187452 h 377952"/>
                <a:gd name="connsiteX7" fmla="*/ 0 w 190500"/>
                <a:gd name="connsiteY7" fmla="*/ 377952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377952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grpFill/>
            <a:ln w="60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" name="îslïḍè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solidFill>
                  <a:srgbClr val="FFFFFF"/>
                </a:solidFill>
              </a:rPr>
              <a:t>Section </a:t>
            </a:r>
            <a:br>
              <a:rPr lang="en-GB" altLang="zh-CN" dirty="0">
                <a:solidFill>
                  <a:srgbClr val="FFFFFF"/>
                </a:solidFill>
              </a:rPr>
            </a:br>
            <a:r>
              <a:rPr lang="en-GB" altLang="zh-CN" sz="100" dirty="0">
                <a:solidFill>
                  <a:srgbClr val="FFFFFF"/>
                </a:solidFill>
              </a:rPr>
              <a:t> </a:t>
            </a:r>
            <a:r>
              <a:rPr lang="en-GB" altLang="zh-CN" dirty="0"/>
              <a:t>B</a:t>
            </a:r>
            <a:r>
              <a:rPr lang="en-US" altLang="zh-CN" dirty="0" err="1"/>
              <a:t>rowser</a:t>
            </a:r>
            <a:r>
              <a:rPr lang="en-US" altLang="zh-CN" dirty="0"/>
              <a:t> Extension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îŝļíďê">
            <a:extLst>
              <a:ext uri="{FF2B5EF4-FFF2-40B4-BE49-F238E27FC236}">
                <a16:creationId xmlns:a16="http://schemas.microsoft.com/office/drawing/2014/main" id="{7239E965-33B6-4BC1-B1B3-CD2DC6B7EA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dirty="0">
                <a:solidFill>
                  <a:srgbClr val="FFFFFF"/>
                </a:solidFill>
              </a:rPr>
              <a:t>When you copy &amp; paste</a:t>
            </a:r>
            <a:r>
              <a:rPr lang="en-GB" altLang="zh-CN">
                <a:solidFill>
                  <a:srgbClr val="FFFFFF"/>
                </a:solidFill>
              </a:rPr>
              <a:t>, c</a:t>
            </a:r>
            <a:r>
              <a:rPr lang="en-GB" altLang="zh-CN" sz="100">
                <a:solidFill>
                  <a:srgbClr val="FFFFFF"/>
                </a:solidFill>
              </a:rPr>
              <a:t> </a:t>
            </a:r>
            <a:r>
              <a:rPr lang="en-GB" altLang="zh-CN">
                <a:solidFill>
                  <a:srgbClr val="FFFFFF"/>
                </a:solidFill>
              </a:rPr>
              <a:t>hoose </a:t>
            </a:r>
            <a:r>
              <a:rPr lang="en-GB" altLang="zh-CN" dirty="0">
                <a:solidFill>
                  <a:srgbClr val="FFFFFF"/>
                </a:solidFill>
              </a:rPr>
              <a:t>"keep text only" option.</a:t>
            </a:r>
          </a:p>
        </p:txBody>
      </p:sp>
      <p:sp>
        <p:nvSpPr>
          <p:cNvPr id="2" name="íṧľîďê">
            <a:extLst>
              <a:ext uri="{FF2B5EF4-FFF2-40B4-BE49-F238E27FC236}">
                <a16:creationId xmlns:a16="http://schemas.microsoft.com/office/drawing/2014/main" id="{1BC2B274-6096-4E6F-B8DF-3F118E2D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7" name="íśļíḑe">
            <a:extLst>
              <a:ext uri="{FF2B5EF4-FFF2-40B4-BE49-F238E27FC236}">
                <a16:creationId xmlns:a16="http://schemas.microsoft.com/office/drawing/2014/main" id="{62B13A80-7EA3-4D2D-B62B-C73F39265E9E}"/>
              </a:ext>
            </a:extLst>
          </p:cNvPr>
          <p:cNvSpPr txBox="1">
            <a:spLocks/>
          </p:cNvSpPr>
          <p:nvPr/>
        </p:nvSpPr>
        <p:spPr>
          <a:xfrm>
            <a:off x="2994659" y="2110881"/>
            <a:ext cx="1036321" cy="62712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zh-CN" sz="5400">
                <a:ln w="22225">
                  <a:solidFill>
                    <a:schemeClr val="accent4"/>
                  </a:solidFill>
                </a:ln>
                <a:noFill/>
              </a:rPr>
              <a:t>0</a:t>
            </a:r>
            <a:r>
              <a:rPr lang="en-GB" altLang="zh-CN" sz="100">
                <a:ln w="22225">
                  <a:solidFill>
                    <a:schemeClr val="accent4"/>
                  </a:solidFill>
                </a:ln>
                <a:noFill/>
              </a:rPr>
              <a:t> </a:t>
            </a:r>
            <a:r>
              <a:rPr lang="en-GB" altLang="zh-CN" sz="5400">
                <a:ln w="22225">
                  <a:solidFill>
                    <a:schemeClr val="accent4"/>
                  </a:solidFill>
                </a:ln>
                <a:noFill/>
              </a:rPr>
              <a:t>1</a:t>
            </a:r>
            <a:endParaRPr lang="en-GB" sz="5400" dirty="0">
              <a:ln w="22225">
                <a:solidFill>
                  <a:schemeClr val="accent4"/>
                </a:solidFill>
              </a:ln>
              <a:noFill/>
            </a:endParaRPr>
          </a:p>
        </p:txBody>
      </p:sp>
      <p:cxnSp>
        <p:nvCxnSpPr>
          <p:cNvPr id="8" name="iṧļïḍé">
            <a:extLst>
              <a:ext uri="{FF2B5EF4-FFF2-40B4-BE49-F238E27FC236}">
                <a16:creationId xmlns:a16="http://schemas.microsoft.com/office/drawing/2014/main" id="{60183688-43F0-4E36-A16F-C0310B2855E9}"/>
              </a:ext>
            </a:extLst>
          </p:cNvPr>
          <p:cNvCxnSpPr>
            <a:cxnSpLocks/>
          </p:cNvCxnSpPr>
          <p:nvPr/>
        </p:nvCxnSpPr>
        <p:spPr>
          <a:xfrm>
            <a:off x="836386" y="3429000"/>
            <a:ext cx="0" cy="2159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342089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sḷiḑ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í$ľíḓé">
            <a:extLst>
              <a:ext uri="{FF2B5EF4-FFF2-40B4-BE49-F238E27FC236}">
                <a16:creationId xmlns:a16="http://schemas.microsoft.com/office/drawing/2014/main" id="{0980420B-0176-480B-A7D5-A3BF717876DE}"/>
              </a:ext>
            </a:extLst>
          </p:cNvPr>
          <p:cNvSpPr/>
          <p:nvPr/>
        </p:nvSpPr>
        <p:spPr>
          <a:xfrm>
            <a:off x="7561943" y="3331559"/>
            <a:ext cx="3956957" cy="1197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ïṣľïḋé">
            <a:extLst>
              <a:ext uri="{FF2B5EF4-FFF2-40B4-BE49-F238E27FC236}">
                <a16:creationId xmlns:a16="http://schemas.microsoft.com/office/drawing/2014/main" id="{DFD52094-98C0-4141-A04B-98B9DF4DFA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1130300"/>
            <a:ext cx="10858500" cy="3130200"/>
          </a:xfr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altLang="zh-CN" sz="6000" dirty="0">
                <a:solidFill>
                  <a:srgbClr val="FFFFFF"/>
                </a:solidFill>
              </a:rPr>
              <a:t>Thank you for </a:t>
            </a:r>
          </a:p>
          <a:p>
            <a:pPr algn="r">
              <a:lnSpc>
                <a:spcPct val="100000"/>
              </a:lnSpc>
            </a:pPr>
            <a:r>
              <a:rPr lang="en-GB" altLang="zh-CN" sz="6600">
                <a:solidFill>
                  <a:srgbClr val="FFFFFF"/>
                </a:solidFill>
              </a:rPr>
              <a:t>Watc</a:t>
            </a:r>
            <a:r>
              <a:rPr lang="en-GB" altLang="zh-CN" sz="100">
                <a:solidFill>
                  <a:srgbClr val="FFFFFF"/>
                </a:solidFill>
              </a:rPr>
              <a:t> </a:t>
            </a:r>
            <a:r>
              <a:rPr lang="en-GB" altLang="zh-CN" sz="6600">
                <a:solidFill>
                  <a:srgbClr val="FFFFFF"/>
                </a:solidFill>
              </a:rPr>
              <a:t>hing</a:t>
            </a:r>
            <a:endParaRPr lang="en-GB" altLang="zh-CN" sz="6600" dirty="0">
              <a:solidFill>
                <a:srgbClr val="FFFFFF"/>
              </a:solidFill>
            </a:endParaRPr>
          </a:p>
          <a:p>
            <a:pPr algn="r">
              <a:lnSpc>
                <a:spcPct val="50000"/>
              </a:lnSpc>
            </a:pPr>
            <a:r>
              <a:rPr lang="en-GB" altLang="zh-CN" sz="6000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4" name="ïṧļiḍé">
            <a:extLst>
              <a:ext uri="{FF2B5EF4-FFF2-40B4-BE49-F238E27FC236}">
                <a16:creationId xmlns:a16="http://schemas.microsoft.com/office/drawing/2014/main" id="{0280FE23-3FD0-4989-BBD8-F98469242D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altLang="zh-CN" dirty="0">
                <a:solidFill>
                  <a:srgbClr val="FFFFFF"/>
                </a:solidFill>
              </a:rPr>
              <a:t>Speaker name </a:t>
            </a:r>
            <a:r>
              <a:rPr lang="en-GB" altLang="zh-CN">
                <a:solidFill>
                  <a:srgbClr val="FFFFFF"/>
                </a:solidFill>
              </a:rPr>
              <a:t>and </a:t>
            </a:r>
            <a:r>
              <a:rPr lang="en-GB" altLang="zh-CN" sz="100">
                <a:solidFill>
                  <a:srgbClr val="FFFFFF"/>
                </a:solidFill>
              </a:rPr>
              <a:t> </a:t>
            </a:r>
            <a:r>
              <a:rPr lang="en-GB" altLang="zh-CN">
                <a:solidFill>
                  <a:srgbClr val="FFFFFF"/>
                </a:solidFill>
              </a:rPr>
              <a:t>title</a:t>
            </a:r>
            <a:endParaRPr lang="en-GB" altLang="zh-CN" dirty="0">
              <a:solidFill>
                <a:srgbClr val="FFFFFF"/>
              </a:solidFill>
            </a:endParaRPr>
          </a:p>
        </p:txBody>
      </p:sp>
      <p:sp>
        <p:nvSpPr>
          <p:cNvPr id="5" name="î$1ïḍè">
            <a:extLst>
              <a:ext uri="{FF2B5EF4-FFF2-40B4-BE49-F238E27FC236}">
                <a16:creationId xmlns:a16="http://schemas.microsoft.com/office/drawing/2014/main" id="{929167BD-7790-467B-980C-709781C564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altLang="zh-CN" dirty="0">
                <a:solidFill>
                  <a:srgbClr val="FFFFFF"/>
                </a:solidFill>
              </a:rPr>
              <a:t>www</a:t>
            </a:r>
            <a:r>
              <a:rPr lang="en-GB" altLang="zh-CN">
                <a:solidFill>
                  <a:srgbClr val="FFFFFF"/>
                </a:solidFill>
              </a:rPr>
              <a:t>.islid</a:t>
            </a:r>
            <a:r>
              <a:rPr lang="en-GB" altLang="zh-CN" sz="100">
                <a:solidFill>
                  <a:srgbClr val="FFFFFF"/>
                </a:solidFill>
              </a:rPr>
              <a:t> </a:t>
            </a:r>
            <a:r>
              <a:rPr lang="en-GB" altLang="zh-CN">
                <a:solidFill>
                  <a:srgbClr val="FFFFFF"/>
                </a:solidFill>
              </a:rPr>
              <a:t>e</a:t>
            </a:r>
            <a:r>
              <a:rPr lang="en-GB" altLang="zh-CN" dirty="0">
                <a:solidFill>
                  <a:srgbClr val="FFFFFF"/>
                </a:solidFill>
              </a:rPr>
              <a:t>.cc</a:t>
            </a:r>
          </a:p>
        </p:txBody>
      </p:sp>
      <p:sp>
        <p:nvSpPr>
          <p:cNvPr id="11" name="ïŝḷïḍe">
            <a:extLst>
              <a:ext uri="{FF2B5EF4-FFF2-40B4-BE49-F238E27FC236}">
                <a16:creationId xmlns:a16="http://schemas.microsoft.com/office/drawing/2014/main" id="{603453A5-A86E-4377-9B19-1539B3AC660F}"/>
              </a:ext>
            </a:extLst>
          </p:cNvPr>
          <p:cNvSpPr>
            <a:spLocks/>
          </p:cNvSpPr>
          <p:nvPr/>
        </p:nvSpPr>
        <p:spPr>
          <a:xfrm>
            <a:off x="8363527" y="4260500"/>
            <a:ext cx="3155373" cy="6716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pPr algn="r">
              <a:lnSpc>
                <a:spcPct val="130000"/>
              </a:lnSpc>
            </a:pPr>
            <a:r>
              <a:rPr kumimoji="1" lang="en-US" altLang="zh-CN" sz="1000" dirty="0">
                <a:solidFill>
                  <a:srgbClr val="FFFFFF">
                    <a:alpha val="6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Theme color makes PPT more convenient to change. Adjust the spacing to adapt to Chinese typesetting, </a:t>
            </a:r>
            <a:r>
              <a:rPr kumimoji="1" lang="en-US" altLang="zh-CN" sz="1000">
                <a:solidFill>
                  <a:srgbClr val="FFFFFF">
                    <a:alpha val="6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use t</a:t>
            </a:r>
            <a:r>
              <a:rPr kumimoji="1" lang="en-US" altLang="zh-CN" sz="100">
                <a:solidFill>
                  <a:srgbClr val="FFFFFF">
                    <a:alpha val="6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kumimoji="1" lang="en-US" altLang="zh-CN" sz="1000">
                <a:solidFill>
                  <a:srgbClr val="FFFFFF">
                    <a:alpha val="6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he </a:t>
            </a:r>
            <a:r>
              <a:rPr kumimoji="1" lang="en-US" altLang="zh-CN" sz="1000" dirty="0">
                <a:solidFill>
                  <a:srgbClr val="FFFFFF">
                    <a:alpha val="6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reference line in PPT……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4465438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  <p:tag name="ISLIDE.THEME" val="#84410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https://www.islide.cc;"/>
</p:tagLst>
</file>

<file path=ppt/theme/theme1.xml><?xml version="1.0" encoding="utf-8"?>
<a:theme xmlns:a="http://schemas.openxmlformats.org/drawingml/2006/main" name="Designed by iSlide">
  <a:themeElements>
    <a:clrScheme name="iSlide VI标准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98E57"/>
      </a:accent1>
      <a:accent2>
        <a:srgbClr val="FAB1A0"/>
      </a:accent2>
      <a:accent3>
        <a:srgbClr val="FF7675"/>
      </a:accent3>
      <a:accent4>
        <a:srgbClr val="FD79A8"/>
      </a:accent4>
      <a:accent5>
        <a:srgbClr val="636E72"/>
      </a:accent5>
      <a:accent6>
        <a:srgbClr val="C9C9C9"/>
      </a:accent6>
      <a:hlink>
        <a:srgbClr val="4472C4"/>
      </a:hlink>
      <a:folHlink>
        <a:srgbClr val="BFBFBF"/>
      </a:folHlink>
    </a:clrScheme>
    <a:fontScheme name="标准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Default.potx" id="{1D9758C4-BF53-48D5-9F51-21F468A6C710}" vid="{F0E1EFAF-5478-48F0-8152-DA9350739A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Slide VI标准">
    <a:dk1>
      <a:srgbClr val="000000"/>
    </a:dk1>
    <a:lt1>
      <a:srgbClr val="FFFFFF"/>
    </a:lt1>
    <a:dk2>
      <a:srgbClr val="778495"/>
    </a:dk2>
    <a:lt2>
      <a:srgbClr val="F0F0F0"/>
    </a:lt2>
    <a:accent1>
      <a:srgbClr val="B98E57"/>
    </a:accent1>
    <a:accent2>
      <a:srgbClr val="FAB1A0"/>
    </a:accent2>
    <a:accent3>
      <a:srgbClr val="FF7675"/>
    </a:accent3>
    <a:accent4>
      <a:srgbClr val="FD79A8"/>
    </a:accent4>
    <a:accent5>
      <a:srgbClr val="636E72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iSlide VI标准">
    <a:dk1>
      <a:srgbClr val="000000"/>
    </a:dk1>
    <a:lt1>
      <a:srgbClr val="FFFFFF"/>
    </a:lt1>
    <a:dk2>
      <a:srgbClr val="778495"/>
    </a:dk2>
    <a:lt2>
      <a:srgbClr val="F0F0F0"/>
    </a:lt2>
    <a:accent1>
      <a:srgbClr val="B98E57"/>
    </a:accent1>
    <a:accent2>
      <a:srgbClr val="FAB1A0"/>
    </a:accent2>
    <a:accent3>
      <a:srgbClr val="FF7675"/>
    </a:accent3>
    <a:accent4>
      <a:srgbClr val="FD79A8"/>
    </a:accent4>
    <a:accent5>
      <a:srgbClr val="636E72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iSlide VI标准">
    <a:dk1>
      <a:srgbClr val="000000"/>
    </a:dk1>
    <a:lt1>
      <a:srgbClr val="FFFFFF"/>
    </a:lt1>
    <a:dk2>
      <a:srgbClr val="778495"/>
    </a:dk2>
    <a:lt2>
      <a:srgbClr val="F0F0F0"/>
    </a:lt2>
    <a:accent1>
      <a:srgbClr val="B98E57"/>
    </a:accent1>
    <a:accent2>
      <a:srgbClr val="FAB1A0"/>
    </a:accent2>
    <a:accent3>
      <a:srgbClr val="FF7675"/>
    </a:accent3>
    <a:accent4>
      <a:srgbClr val="FD79A8"/>
    </a:accent4>
    <a:accent5>
      <a:srgbClr val="636E72"/>
    </a:accent5>
    <a:accent6>
      <a:srgbClr val="C9C9C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Nicky</Template>
  <TotalTime>109</TotalTime>
  <Words>73</Words>
  <Application>Microsoft Office PowerPoint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等线</vt:lpstr>
      <vt:lpstr>Arial</vt:lpstr>
      <vt:lpstr>Designed by iSlide</vt:lpstr>
      <vt:lpstr>Browser Extension  Chrome Example</vt:lpstr>
      <vt:lpstr>Section   Browser Extension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Nicky</dc:creator>
  <cp:lastModifiedBy>G- Gomi</cp:lastModifiedBy>
  <cp:revision>6</cp:revision>
  <cp:lastPrinted>2022-04-05T16:00:00Z</cp:lastPrinted>
  <dcterms:created xsi:type="dcterms:W3CDTF">2022-04-05T16:00:00Z</dcterms:created>
  <dcterms:modified xsi:type="dcterms:W3CDTF">2023-05-05T15:59:50Z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9192dec3-d3b0-4c2f-abf4-38c62b991469</vt:lpwstr>
  </property>
</Properties>
</file>