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7" r:id="rId11"/>
    <p:sldId id="266" r:id="rId12"/>
    <p:sldId id="265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10"/>
    <p:restoredTop sz="96012"/>
  </p:normalViewPr>
  <p:slideViewPr>
    <p:cSldViewPr snapToGrid="0" snapToObjects="1">
      <p:cViewPr varScale="1">
        <p:scale>
          <a:sx n="86" d="100"/>
          <a:sy n="86" d="100"/>
        </p:scale>
        <p:origin x="240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5T01:55:26.1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3364 10950 24575,'-28'0'0,"0"0"0,-22 0 0,16 0 0,-1 0 0,-17 0 0,6 4 0,1 2 0,-7 6 0,-6 10 0,25 2 0,10 2 0,2 5 0,1-2 0,2 6 0,2-7 0,5 22 0,6 14 0,3-30 0,1 1 0,0 17 0,4-1 0,10 9 0,-2-23 0,4-4 0,27 5 0,13-9 0,7-5 0,-22-16 0,3-3 0,0 0 0,5-3 0,-1-6 0,6-5 0,2 0 0,-6 0 0,11 1 0,-2-2 0,2-3 0,4-3 0,-12 0 0,1-17 0,-18-6 0,-10-14 0,-17 17 0,-2-3 0,-1-7 0,-1-2 0,-1-4 0,-2-1 0,1-6 0,-2-1 0,-4 4 0,-4 2 0,-3 1 0,-5 4 0,-4 5 0,-6 5 0,-6 9 0,-7 6 0,-19 7 0,-3 5 0,15 4 0,-1 3 0,-12 2 0,2 2 0,18 2 0,4-1 0,-10 4 0,6 1 0,31-1 0,5 1 0</inkml:trace>
  <inkml:trace contextRef="#ctx0" brushRef="#br0" timeOffset="2558">5044 10791 24575,'0'41'0,"0"10"0,0-13 0,0 3 0,0 4 0,0 2 0,0 5 0,0 1 0,0-1 0,0 3 0,0-2 0,0 4 0,0-3 0,0 8 0,0-1 0,-1-6 0,1 2 0,1-5 0,-1 0 0,2-6 0,2-6 0,2-3 0,12 21 0,7-23 0,16-6 0,-11-17 0,-2-3 0,-16-9 0</inkml:trace>
  <inkml:trace contextRef="#ctx0" brushRef="#br0" timeOffset="4129">5388 11103 24575,'0'11'0,"0"5"0,0 2 0,0 4 0,0 4 0,0-6 0,0 3 0,5-6 0,5 3 0,6-2 0,1-3 0,3-4 0,5-5 0,-6-3 0,8-3 0,-12 0 0,4-2 0,0-7 0,1-7 0,2-12 0,-3-3 0,0-5 0,-9-3 0,-3 4 0,-7-3 0,0 8 0,-17-4 0,-4 18 0,-10 6 0,-4 5 0,-18 10 0,13-3 0,0 1 0,-17 4 0,3-2 0,7-1 0,20 2 0,6 2 0,17 4 0,3-5 0,1-1 0</inkml:trace>
  <inkml:trace contextRef="#ctx0" brushRef="#br0" timeOffset="5066">5933 10978 24575,'-3'5'0,"0"0"0,3 12 0,0 6 0,0 32 0,0-23 0,0 12 0,0-34 0,0-4 0,0-3 0</inkml:trace>
  <inkml:trace contextRef="#ctx0" brushRef="#br0" timeOffset="7620">6195 10524 24575,'0'6'0,"0"4"0,0 29 0,0-7 0,0 26 0,0-33 0,0-2 0,0-15 0,0-1 0,3-1 0,0 4 0,1-4 0,1 1 0,-2-1 0,1-3 0,0 3 0,-3-4 0,2 2 0,0 5 0,-3 1 0,5 5 0,-4-4 0,4-1 0,-4 1 0,8 16 0,-5 0 0,9 35 0,-3-16 0,1 18 0,1-13 0,1 2 0,3 3 0,-5-17 0,0 0 0,3 13 0,4 10 0,-13-34 0,-1-18 0,-4-2 0,0-19 0,0 3 0,0-8 0,0 9 0,0 1 0</inkml:trace>
  <inkml:trace contextRef="#ctx0" brushRef="#br0" timeOffset="9023">6323 10412 24575,'16'0'0,"8"7"0,13 11 0,-12 2 0,1 5 0,-2-2 0,-1 4 0,7 20 0,-2 3 0,-10-18 0,-2 1 0,3 9 0,-1 3 0,-3-2 0,-1-1 0,-4-6 0,0 1 0,4 10 0,-2 3 0,-5-1 0,-1-1 0,-1-11 0,-1-1 0,0 5 0,-4-1 0,-14 10 0,-3-20 0,-3-1 0,-14 8 0,5-14 0,3-3 0,9-10 0,-1-2 0</inkml:trace>
  <inkml:trace contextRef="#ctx0" brushRef="#br0" timeOffset="11404">5301 11697 24575,'45'0'0,"10"0"0,-3 0 0,-16 0 0,-1 0 0,5 0 0,-3 0 0,-31 0 0,-6 0 0</inkml:trace>
  <inkml:trace contextRef="#ctx0" brushRef="#br0" timeOffset="12137">5353 11839 24575,'20'0'0,"4"0"0,39 0 0,-27 0 0,1 0 0,1 0 0,0 0 0,18 0 0,-31 0 0,-15 0 0,-5 0 0,-2 0 0</inkml:trace>
  <inkml:trace contextRef="#ctx0" brushRef="#br0" timeOffset="18894">8360 13416 24575,'-6'0'0,"41"4"0,-8 12 0,4 6 0,13 1 0,3 4 0,1 13 0,-1 5 0,-10-8 0,1 3 0,-3-2 0,2 5 0,-1-2 0,7 6 0,-4-4 0,0 0 0,-15-20 0,-6-10 0,-11-11 0,-1-8 0,-5 1 0,-1-2 0</inkml:trace>
  <inkml:trace contextRef="#ctx0" brushRef="#br0" timeOffset="19760">8865 13488 24575,'-3'5'0,"0"10"0,0 26 0,-2-10 0,-3 6 0,-6 13 0,-5 9 0,1-3 0,2-10 0,-1-3 0,0 3-220,-5 14 1,-1 3 0,0-4 219,-1 3 0,1-4 0,5-6 0,0-1 81,2 0 0,0-2-81,3-7 0,0-3 0,-7 21 0,10-21 0,3-21 0,5-15 0,4-13 0,-1 3 0,1-4 0</inkml:trace>
  <inkml:trace contextRef="#ctx0" brushRef="#br0" timeOffset="20812">9101 13708 24575,'0'31'0,"0"12"0,0 13 0,0 10 0,0-11 0,0-7 0,0-11 0,0-19 0,0 6 0,0-16 0,0 3 0,0-8 0</inkml:trace>
  <inkml:trace contextRef="#ctx0" brushRef="#br0" timeOffset="21815">8031 14597 24575,'7'-3'0,"55"0"0,-24 3 0,3 0 0,2-1 0,4-1 0,0-2 0,-2 0 0,0-1 0,1 0 0,3-1 0,0-1 0,1-1 0,4-3 0,0 0 0,-2 0 0,9 0 0,-3 0 0,-5 1 0,-8 2 0,-14 0 0,-18 8 0</inkml:trace>
  <inkml:trace contextRef="#ctx0" brushRef="#br0" timeOffset="22681">7888 14913 24575,'29'0'0,"34"0"0,-1 0 0,9 0-1097,-18 0 1,3 0-1,4 0 1097,-2 0 0,3 0 0,2 0 0,-1 0 0,-4 0 0,0 0 0,0 0 0,-2 0 0,-3 0 0,-1 0 0,-1 0 0,-1 0 344,8 0 1,-2 0-1,-5 0-344,-3 0 0,-6 0 540,19-3-540,-27-3 0,-22 2 0,-6-2 0,-6 5 0</inkml:trace>
  <inkml:trace contextRef="#ctx0" brushRef="#br0" timeOffset="41053">9192 13474 24575,'-21'-3'0,"-2"0"0,9 3 0,-36 0 0,-10 0 0,25-1 0,-1-1 0,-5 2 0,2-1 0,-19-2 0,6 2 0,-7 1 0,20 0 0,-21 1 0,22 12 0,-19 2 0,13 14 0,4-5 0,-1 1 0,11-6 0,0 2 0,-12 9 0,0 2 0,15-6 0,2 2 0,-13 17 0,0 5 0,10-10 0,1 2 0,-8 11 0,2 3 0,9 1 0,4-1 0,7-13 0,2 0 0,-1 13 0,3 0 0,6-14 0,2-1 0,0-2 0,2 1 0,-2 1 0,2 0 0,10 3 0,4-2 0,17 15 0,-4-28 0,8-4 0,24-6 0,6-7 0,-16-5 0,4-1 0,0-1 0,8 0 0,2-1 0,-6-1 0,-6-2 0,-4-2 0,3-1 0,2-2 0,3-1 0,1-3 0,-2-2 0,-4-4 0,-2-2 0,-1-2 0,-3-2 0,3-4 0,-4-2 0,1-3 0,5-3 0,0-3 0,-7-1 0,-5-5 0,-7-1 0,-5 1 0,-3-1 0,-5 5 0,-2-1 0,-2 0 0,-3 1 0,0-23 0,-3 3 0,-5 3 0,-6 1 0,-9-7 0,-15 13 0,-7 2 0,6 13 0,-4 2 0,-1 2 0,-4-1 0,0 5 0,-9 4 0,-1 4 0,-1 0 0,1 0 0,3 2 0,2 1 0,4 4 0,2 0 0,-22-10 0,28 14 0,8-1 0</inkml:trace>
  <inkml:trace contextRef="#ctx0" brushRef="#br0" timeOffset="67918">14049 11606 24575,'0'-6'0,"-1"-5"0,1 6 0,3-3 0,2 8 0,4 0 0,-1 7 0,-1 11 0,0 11 0,-4 13 0,1 4 0,-4-9 0,0 0 0,0 5 0,-5 10 0,-5-46 0,3-26 0,5-13 0,3-6 0,4 5 0,3 0 0,2-13 0,3 2 0,11-1 0,-4 23 0,-10 14 0,-5 22 0,-6-2 0,-5 4 0,4-9 0,-4-4 0</inkml:trace>
  <inkml:trace contextRef="#ctx0" brushRef="#br0" timeOffset="69253">14861 11208 24575,'-4'3'0,"2"10"0,2 5 0,0 19 0,0 21 0,0-25 0,0 3 0,0 13 0,0 3 0,0-6 0,0 4 0,0 10 0,0 6 0,0-4 0,0 4 0,0 0 0,0-4 0,0 4 0,0-6 0,0-4 0,2-4 0,10 4 0,4-4 0,-5-18 0,3-4 0,6 2 0,3-7 0,12-10 0,-6-8 0,2-3 0,-7-4 0,-9-1 0,-6 1 0</inkml:trace>
  <inkml:trace contextRef="#ctx0" brushRef="#br0" timeOffset="71048">15439 11118 24575,'-3'5'0,"0"3"0,3 6 0,0 14 0,0 6 0,0 7 0,-1 12 0,2 3 0,6 2 0,2 1 0,-3-13 0,0 0 0,3-3 0,8 2 0,3-1 0,-3 2 0,2 4 0,-1-7 0,-1-9 0,-1-2 0,4 16 0,-3-9 0,-8-28 0,-8-8 0</inkml:trace>
  <inkml:trace contextRef="#ctx0" brushRef="#br0" timeOffset="71950">15914 11456 24575,'-15'22'0,"-2"6"0,7-7 0,-4 6 0,-4-8 0,-12 13 0,-11 8 0,13-13 0,-2 3 0,-7 3 0,-2 2 0,0 4 0,-2 2 0,7-6 0,-2 2 0,1 1-216,0 2 1,0 0 0,0 1 215,2-1 0,1 1 0,0 0 0,1-1 0,0 1 0,2-1 0,-7 12 0,3-2 0,6-5 0,2-1 0,-2-1 0,1-2 0,-6 17 0,13-26 0,1-3 0,-2 2 0,2-3 0,15-23 0,1-5 0</inkml:trace>
  <inkml:trace contextRef="#ctx0" brushRef="#br0" timeOffset="73472">15402 12139 24575,'6'-6'0,"0"0"0,-1 6 0,3 0 0,9 0 0,16 0 0,11 0 0,11 0 0,-10-1 0,0 2 0,6 8 0,-13-4 0,-1 4 0,1 34 0,-19-12 0,-5 1 0,-4 2 0,-14 6 0,-10 14 0,-9-13 0,-11-4 0,4-13 0,-2-2 0,-17 11 0,6-10 0,1-1 0,3-2 0,-1-1 0,35-13 0,13-5 0,5-1 0,6 0 0,4-3 0,5-4 0,5-4 0,3-6 0,24-12 0,-16 5 0,-14 9 0,0 1 0,12-1 0,0 2 0,3 9 0,-6-3 0,-8 5 0,-15 0 0,-10 1 0</inkml:trace>
  <inkml:trace contextRef="#ctx0" brushRef="#br0" timeOffset="74268">16593 11946 24575,'-3'12'0,"0"7"0,3 14 0,0 11 0,0 5 0,0 3 0,0 8 0,0-8 0,0-3 0,0-13 0,0-1 0,0-4 0,0-14 0,0-3 0</inkml:trace>
  <inkml:trace contextRef="#ctx0" brushRef="#br0" timeOffset="75201">17062 11581 24575,'-4'8'0,"2"7"0,2 15 0,0 31 0,3-18 0,1 7 0,2-1 0,1-5 0,2 0 0,1 3-241,-1 1 1,1 5 0,1-1-1,2-5 241,2-2 0,2-4 0,0 2 71,3 11 0,0 2 1,0-6-72,-2-11 0,1-3 0,4 9 0,-3-8 0,-8-24 0,-2-6 0</inkml:trace>
  <inkml:trace contextRef="#ctx0" brushRef="#br0" timeOffset="77835">17321 11228 24575,'6'0'0,"17"0"0,15 15 0,1 2 0,3 4 0,6 9 0,2 3 0,5 2 0,-1 1 0,-1 4 0,-3 0 0,-11-7 0,-2-1 0,-5-2 0,-3 3 0,-8 9 0,-4 1 0,9 17 0,-18-16 0,-4 1 0,0-9 0,-1-1 0,-3 6 0,0 0 0,0 0 0,-2 4 0,-6 2 0,-3 5 0,-1-4 0,2-1 0,-2-2 0,-4 1 0,-2 2 0,0-6 0,-14 15 0,-3-4 0,9-18 0,4-12 0,6-12 0,6-8 0,2-3 0,4 0 0,0 0 0,2 0 0,-2 0 0,3 0 0,-3 0 0,2 0 0,-3 0 0,4-3 0,-1 3 0,2-5 0,0 4 0,0-3 0,0 3 0,0-3 0,0 2 0,0-2 0,0 3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5T02:20:50.5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2307 4378 24575,'11'0'0,"8"0"0,16 0 0,-2 0 0,4 0 0,5 5 0,3 2 0,13 2 0,3 3 0,-15-2 0,2 2 0,1 2-458,6 1 0,2 2 0,2-1 458,-11-3 0,0-1 0,3 1 0,2 2 0,6 1 0,4 2 0,2 2 0,-1-1 0,-3-2 0,1 0 0,-3 0 0,0-1 0,3 1 0,-3 0 0,2 1 0,2 0 0,0 0 0,0-1 0,2-1 0,0-1 0,1 0 0,-2-1 0,-1-1 0,2-1 0,-4-1 0,1 0 0,4 0 0,-13-2 0,2 1 0,1-1 0,1 0 0,0 0 0,-1-2 0,10 0 0,0-1 0,0-1 0,-2-1 0,-3 0 0,1 0 0,-4 0 0,-1-1 0,4 0-361,-3 0 1,2 0 0,2-1 0,-2 1 0,-4-2 360,-1 0 0,-3-1 0,0-1 0,-1 1 0,0 0 0,0 0 0,0 0 0,0 0 0,3 0 0,-1 1 0,2-1 0,-1-1 0,1-1 0,0 0 0,0-1 0,0-2 0,0 0 0,-1-1 0,1-2 0,2-2 0,-1-1 0,3-3 0,1-1 0,-1 0 0,-3-1 0,0 0 0,-3-1 0,0-1 0,4-2 0,-4-1 0,3-3 0,3-2 0,-1 0 0,-4 0 0,-7 3 0,7-4 0,-7 1 0,2-3-198,6-7 0,3-5 1,-3-1-1,-9 4 198,-5-3 0,-6-1 0,-6 6 0,1-2 0,-4-1 0,-3-3 0,-4-2 0,0 2 0,4-8 0,-1 0 594,0-10 0,-2-1-594,-5 10 0,-3 2 921,-7 4 0,-1 0-921,1-14 0,-2-3 0,-4-2 0,-5-2 75,-1 19 1,-2 0 0,-1-1-76,-3-3 0,-1-1 0,-4 1 0,-5 3 0,-3 1 0,-2 0 0,-2 2 0,-1 0 0,-3 1 0,-3 3 0,-2 1 0,-1 3 0,2 3 0,-1 2 0,-1 1 0,-5-1 0,-1 1 0,-1 2 0,5 5 0,0 1 0,-2 2 0,-6-1 0,-2 1 0,-5 0 0,8 3 0,-4 0 0,-3 1 0,-2-1 0,-1 1 0,-1 2 0,-3 0 0,-1 1 0,-2 0 0,0-1 0,1 1-560,8 0 0,0 1 0,0-1 0,0 1 1,-1-1-1,0 2 0,-1-1 560,-3 1 0,-1 0 0,0 0 0,-1 0 0,1 1 0,0 2 0,1 0 0,-4 1 0,0 1 0,0 1 0,2 1 0,0 0 0,1 0 0,-4-1 0,3 0 0,0 1 0,-1 0 0,-3 2 0,12 0 0,-1 2 0,-2-1 0,-1 1 0,1 0 0,1 1 0,2-1 0,-1 0 0,0 0 0,2 0 0,0 0 0,0 0 0,-1 1-384,-2 0 0,0 0 1,0 0-1,0 0 1,0 0-1,1 0 384,-7 0 0,0 0 0,1 0 0,1 0 0,1 0-74,4 0 1,2-1 0,0 1 0,0 0 0,-2 1 73,-7 0 0,-3 2 0,1-1 0,1 1 0,3 0 0,5-1 0,2 1 0,2 0 0,-3 1-60,2 1 0,-3 1 0,-1 1 0,4 1 0,5 0 60,-1 2 0,4 2 0,2 0 0,-2 2 0,1 1 0,2 0 1592,-14 7 0,2 2-1592,11-3 0,0 2 0,2 0 0,-4 1 0,0 2 910,8 1 0,-2 3 0,6-1-910,8-3 0,2 1 261,-6 13 0,2 3-261,9-2 0,2 3 0,-4 10 0,0 4 0,7-14 0,1 2 0,0 1 50,0 6 0,1 2 0,1 1-50,-1 2 0,1 1 0,1 1 0,2 1 0,0 0 0,1 1 0,2 1 0,1 0 0,1-1 0,0-3 0,1-1 0,0-2 0,1-3 0,1-2 0,1 1-155,-2-1 0,0 0 1,3-1 154,1-6 0,2 0 0,5 2 0,6 1 0,6 4 0,1-1 0,2-2 0,5 6 0,2-2 0,4 1-389,1-3 0,4 2 0,2-2 0,-1-3 389,6 1 0,0-3 0,2-2 0,-13-9 0,1-1 0,1 0 0,0-3-292,11 7 1,1-2 0,1-1 291,-1-2 0,2-1 0,0-3 0,3-3 0,2-2 0,-1-1 0,-2-2 0,1-1 0,-1-1 0,-1-4 0,-1-2 0,0 1 286,-4-2 1,1 0 0,-2 1-287,1-2 0,-2 1 0,-2-1 213,6 0 0,-3 0-213,-2 0 0,-5-2 1593,-2-7-1593,-23-3 256,-5-14 0,-12 10 0,-3-10 1</inkml:trace>
  <inkml:trace contextRef="#ctx0" brushRef="#br0" timeOffset="49430">9495 4518 24575,'10'0'0,"26"0"0,30 0 0,-20 0 0,7 0 0,6 0-1921,-8 0 0,5 0 0,3 0 0,4 0 0,3 0 1921,-11 0 0,3 0 0,3 0 0,2 0 0,2 0 0,0 0 0,1 0 0,-1 0 0,0 0 0,-2 0 0,-1 0 0,-1 0 0,1 0 0,0 0 0,3 0 0,3 0 0,4 0 0,6 0 0,-27 1 0,4-1 0,2 1 0,4-1 0,1 1 0,3 0 0,1-1 0,2 1 0,0 0 0,2 0 0,0 0 0,1 0 0,-1-1 0,1 1 0,-2 0 0,0 0 0,-2 1 0,-1-1 0,-2 0 0,-2 0 0,-2 0 0,-3 0 0,-3 0-275,19 0 0,-4 1 1,-4-1-1,-4 1 0,-1-1 1,0 1-1,-1-1 1,2 1-1,2 0 0,4 0 1,4-1 274,-13 1 0,3 0 0,4-1 0,1 1 0,3 0 0,1-1 0,1 1 0,1 0 0,0 0 0,0 0 0,-1 0 0,-1 0 0,0 0 0,-3 0 0,-2 0 0,-3 0 0,-3 0 0,-3 0 0,-4 1-19,18 0 0,-7 0 1,-3 1-1,-4 0 1,-1-1-1,-2 1 0,1-1 1,2 1 18,6-1 0,-1 1 0,-1-1 0,0 1 0,0-1 0,1 0 0,0 0 0,4-1 0,1 1 0,0-1 0,1-1 0,-1 1 0,0 0 0,0-1 0,-3 0 0,-1 1 0,-1-1 0,1 0 0,1 0 0,0-1 0,3 1 0,-8-1 0,3 1 0,1-1 0,1 0 0,-1 0 0,1 0 0,-1-1 0,-2 1 0,-1 0 0,5-1 0,-2 1 0,-1 0 0,0-1 0,-1 0 0,1 0 0,1 0 0,5-1 0,2 0 0,0-1 0,1 1 0,-3-1 0,-3 0 0,-4 0-180,10-2 0,-6 1 0,-2-2 0,0 1 180,-2-2 0,0-2 0,-2 2 0,0 0 0,-5 3 0,0 1 0,-1 0 0,0 0 492,0 0 0,0 0 1,-1 1-1,0 0-492,15 1 0,-1 2 0,0-1 0,1 0 0,-1 0 0,0 0 0,-1 0 0,0-1 0,2 2 0,-5 2 0,2 1 0,1 1 0,-4-1 0,3 2 0,-3-1 0,1 2 0,-7-1 0,2 1 0,-1 0 0,-5 1 2186,17 6 0,-6 0-2186,-3-3 0,-2-1 1967,-4 2 1,1-1-1968,8-3 0,3-1 0,-19-1 0,1 0 0,-1-1 0,15-2 0,-1 0 889,0 2 0,-3-2-889,-14-3 0,-3 0 1344,21 0-1344,-18 0 0,-2 0 97,3 0-97,7 0 0,-15 0 0,-2 0 0,0 0 0,13 0 0,-12-3 0,-2-4 0,1-1 0,5-3 0,15-7 0,-17 7 0,-3 3 0,2-6 0,2 3 0,13-13 0,-10 7 0,8-10 0,-11 11 0,-7 0 0,-1-1 0,-5 2 0,4-12 0,-10 4 0,5-10 0,-15 5 0,1 4 0,-5-2 0,0 5 0,-1-5 0,-3 4 0,0-4 0,0 4 0,0-8 0,-20-32 0,-2 19 0,-4-1 0,1-5 0,-2 0 0,2 13 0,-3 0 0,1 0 0,-11-15 0,0 1 0,-4 2 0,-4 0-359,10 11 1,-1-1-1,-2 1 359,-5-2 0,-2 1 0,-2 0-506,6 5 0,-2-1 0,-1 0 0,-1 0 506,-4-4 0,-1-1 0,-1 0 0,0 0 0,0 0 0,-1 1 0,-1-1 0,-2-1 0,10 9 0,-3-2 0,-1 0 0,0 0 0,1 1 0,3 2 0,-9-5 0,2 2 0,1 1 0,-3-1 0,1 2 0,-2-1 0,-1-1 0,1 3 0,3 2 0,3 2 0,1 2 0,2 1 0,-2 1 0,-2 0 0,0 0 0,-2 1 0,0 1 0,-1-1 0,-2 1 0,0 0 0,0 2 0,-2 0 0,-1 2 0,0 0 0,-1 2 0,-2 1 0,-1 1 0,-1 2 0,0 1 0,0 1 0,-2 2 0,1 1 0,-1 0 0,12 2 0,-1 0 0,1 1 0,-1 1 0,0 1 0,0 3 0,0 1 0,0 2 0,1 0 0,-1 0 0,1 0 0,1 0 0,-1 0 0,2 1 0,-1 2 0,-10 5 0,0 2 0,2 1 0,0 0 0,5-2 0,2-1 0,0 2 0,-2 0-372,-5 2 1,-2 1 0,1 0 0,2-2 371,-6 2 0,4-2 0,-2 1-160,12-4 0,-1 1 1,1 0-1,4-1 160,-1-1 0,3-1 0,0 0 235,2 1 1,0 0-1,2 0-235,-15 4 0,1 0 0,15-2 0,-2 0 0,1 1 0,-15 7 0,-1 2 0,16-6 0,-1 0 0,0 0 0,2 0 0,1 1 0,-5 0 0,-4 1 0,-5 1 0,-2 1 0,3-3 0,-6 3 0,2-3 0,-7 2 0,11-5 0,-5 2 0,-4 0 0,0-1 0,1 0 0,5-3-50,-4 0 0,3-2 0,1-1 0,-4 1 50,-2 0 0,-5 1 0,-1 0 0,2 0 0,3-2 0,4-1 0,2-2 0,1 1 0,-5 1 0,4 1 0,-3 2 0,-3 0 0,0 1 0,1-1 0,5 0 0,2-1 0,4 0 0,1 0 0,-1 1 0,-1 0 0,-9 3 0,-2 2 0,0-1 0,2 1 0,5-2 346,-6 4 0,4-2 1,6 1-347,-6 6 0,3-1 351,1-3 1,3 0-352,14-4 0,4-1 38,-12 5 0,25-11 0,12-7 1</inkml:trace>
  <inkml:trace contextRef="#ctx0" brushRef="#br0" timeOffset="59812">4276 8696 24575,'8'0'0,"2"-3"0,1 2 0,8-4 0,2 4 0,10-2 0,6 3 0,0 0 0,4 0 0,1 2 0,3 2 0,15 0 0,3 2 0,-18-1 0,0 1 0,1 0-172,-1 0 1,-1 1-1,2 0 172,5 0 0,2 0 0,-2 0 0,-6-1 0,-1 1 0,1 0 0,6 0 0,2 0 0,-2 0 0,-6-1 0,-1 1 0,1-1 0,5 1 0,1-2 0,-2 0 0,16 2 0,-1-2 0,-1-2 0,0-1 0,-8-1 0,0 0 0,-2-1 0,0 0 0,-4 0 0,0 0 0,1 0 0,-1 0 0,-3 0 0,0 0 0,6 0 0,1 0 257,-5 0 1,1 0-258,-3 0 0,3-1 0,-2 0 0,5-2 0,1 0 0,-9 0 0,2 0 0,-1 0 0,9-4 0,0-1 0,5 1 0,3 0 0,-17 3 0,1-1 0,2 1-292,2-1 1,2 0 0,1 1 291,3 0 0,1 0 0,2 0 0,6 0 0,1-1 0,1 1-387,-16 2 0,-1 1 0,1-1 0,1 1 387,3-1 0,1 1 0,1-1 0,-1 2 0,1-1 0,-1 2 0,1-1 0,1 0-540,4-1 0,2-1 1,1 1-1,0-1 540,-11 1 0,1-1 0,0 1 0,0 0 0,1-1 0,4-1 0,0 0 0,1 0 0,0 0 0,0 0-499,3 1 1,0-1 0,0 0-1,0 1 1,1 0 498,1 0 0,1 0 0,-1 0 0,1 1 0,0-1 0,-2 1 0,0 0 0,-1 0 0,1 0 0,0 0 0,0 1 0,1 0 0,0 0 0,-1 0 0,-1 0 0,-3 0 0,-1 0 0,0 0 0,-1 0 0,0 0-185,-2 0 0,-1 0 1,0 0-1,0 0 1,-1 0 184,12 0 0,-2 0 0,0 0 0,-1 0 0,-4 0 0,-1 0 0,0 0 0,-1 0 243,-3 1 1,0-1 0,0 0 0,2-1-244,-3 0 0,3 0 0,0-1 0,-2 0 0,-2-1 0,15 0 0,-4-1 0,2 0 204,-5-1 0,3 0 0,-1 0 0,-4-1-204,-1-1 0,-4-1 0,-1 1 0,-2 2 0,0 2 0,4-1 0,3 1 0,5 0 0,1 1 0,-5 0 0,-2 2 0,-2 0 0,2 0 0,5 0 0,4 0 0,0 0 0,-5 0 0,-1 2 0,-3 0 0,0 1 0,5 0 0,1 1 0,0 0 0,-3 2 0,-1 0 0,1 1 0,2 0 0,0 0 0,0 1 0,-5-1 0,-1 1 0,1-1 679,3-1 0,0 1 1,-2-1-680,-8-1 0,-1 0 0,1-1 0,9 0 0,1-1 0,-2 0 0,-11-1 0,-2 1 0,1-1 0,11 0 0,1 1 0,-2-1 0,6 3 0,-1-1 595,-15 0 0,1-1 1,-1 0-596,12 0 0,-2 0 64,2 1 0,0 0-64,-4-3 0,0 0 646,-3 1 0,0 0-646,0-2 0,0 0 368,-3 0 0,0 0-368,0 0 0,0 0 112,-7 0 1,0 0-113,-2 0 0,-1 0 0,27 0 0,0 0 0,-8 0 0,8 0 0,-6 0 0,4 2 0,-4 0 0,-5 1 0,0 0 0,12 2 0,-14 0 0,-1 1 0,1 3 0,8 5 0,2-4 0,-27-2 0,1-1 0,0 0 0,0 0 0,1 2 0,-1-1 0,0 1 0,-1-1 0,24 6 0,-6-2 0,-14-4 0,-8-3 0,-11-3 0,-3-1 0,-4-1 0,-6-2 0,-1 1 0,-6-1 0</inkml:trace>
  <inkml:trace contextRef="#ctx0" brushRef="#br0" timeOffset="71678">4192 10378 24575,'17'0'0,"6"0"0,12 2 0,27 15 0,-21-6 0,2 3 0,12 8 0,2 2-372,-11-7 0,1 1 0,0 0 372,3 3 0,0 1 0,1 0 0,8-1 0,1 0 0,2 1-344,-14-4 0,2 0 0,0 0 0,1-2 344,2 0 0,0-2 0,2 0 0,0 0 0,7 1 0,0 1 0,1-2 0,1 0-476,-11-5 1,0-1-1,1 0 1,0-1 0,1 0 475,3 1 0,1 1 0,0-2 0,1 1 0,0-2 0,1 0 0,-2-2 0,2 0 0,2 0 0,3-1 0,-12 0 0,4 0 0,1 0 0,2-1 0,-1 0 0,1 0 0,-3 0 0,-2 0 0,4 0 0,-2-1 0,-2 1 0,0-1 0,2 0 0,2 0-370,3 0 1,3 0 0,2-1-1,0 1 1,-1 0 0,-3-1-1,-3 1 370,1-1 0,-4 0 0,-2 1 0,2-2 0,2 1 0,2-1 0,3 0 0,1 0 0,1-1 0,-2 0 0,-3 1 0,0-2 0,-3 1 0,-1 0 0,0-1 0,3-1 0,0 1 0,3-2 0,0 1 0,1-1 0,-3 0 0,-4-1-188,7-1 0,-3 0 1,-2-2-1,0 1 188,1-1 0,0 0 0,0 0 0,0-1 0,-2 1 0,1 0 0,-1 0 0,0 0 0,-2 0 0,-1 0 0,1 1 0,0-1 0,1 0 0,2-1 0,-1 1 0,0 0 0,-2 2 0,-1-1 0,0 1 0,1-1 0,-2 1 0,0-1 0,0 1 0,0 1 0,1 0 0,-1 2 0,0 0 0,-1-1 82,-3 1 0,-1-1 0,1 1 0,-1 0-82,15 0 0,-1 0 0,0 0 0,-2-1 0,0 0 0,-1 0 0,-3 1 0,0 0 0,3 0 0,-10 1 0,3-2 0,2 1 0,-1 1 0,-4-1 0,14 2 0,-5 0 0,5-1 0,-1 1 0,6-1 0,-2 1 0,-5 0 0,-7 1 0,-5 2 0,1-1 0,6 0 0,0 0 0,0 0 485,-7 0 1,-1 0 0,1 0-486,2 0 0,0 0 0,1 0 0,-1 0 0,0 0 0,-1 0 0,-1 0 0,-2 0 0,1 0 0,4 0 0,0 0 0,-2 0 0,11 0 0,-2 0 1380,4 0 1,-2 0-1381,-11 0 0,-1 0 897,0 0 1,-1 0-898,-6 0 0,0 0 589,14 2 0,0 1-589,-18-1 0,0 0 325,13 2 1,0 1-326,13 2 36,-8 3-36,2-2 0,-12 5 0,-2-4 0,-2 2 0,-6-3 0,3-1 0,-5 0 0,-3-2 0,11 1 0,-14-4 0,7 3 0,-15-3 0,-2 2 0,-4 0 0,-1 0 0,0 0 0,-1 1 0,1-1 0,-1 0 0,1 0 0,-1-2 0,5 0 0,-3 1 0,4-2 0,1 2 0,1-3 0,0 0 0,1 0 0,0 0 0,-3 0 0,3 0 0,-7 0 0,0 0 0,2 0 0,-4 0 0,1 0 0,-6 2 0,-3-1 0,0 4 0,0-4 0,-1 1 0,0-2 0,-1 0 0,0 1 0,-1 1 0,1-1 0,-3 1 0,4 1 0,-5-1 0,4 2 0,-5 0 0,2-3 0,-1 4 0,0-4 0,-5 1 0,4-2 0,-4 3 0,5-1 0,0 2 0,0-19 0,0 12 0,0-14 0</inkml:trace>
  <inkml:trace contextRef="#ctx0" brushRef="#br0" timeOffset="77259">3637 13800 24575,'5'0'0,"9"0"0,23 0 0,-1 0 0,12 0 0,-3 0 0,10 0 0,6 0 0,3 0 0,-1 0 0,-6 0 0,7 0 0,-4 0 0,2 0 0,5 0-632,-8 0 0,5 0 0,3 0 0,1 0 0,0 0 0,-4 0 0,-4 0 632,2 0 0,-5 0 0,-1 0 0,-1 0 0,1 0 0,0 0 0,-1 0 0,0 0 0,1 0 0,1 0-237,3-1 0,2 1 0,0-1 1,0 0-1,-1 0 237,-5-1 0,-1 0 0,0 0 0,0-1 0,0-1 0,0 1 0,1-2 0,0 0 0,-1 1 0,-1-1-295,4 0 0,-1-1 0,-2 1 0,2-1 295,0 0 0,1-1 0,-1-1 0,-1 1 0,8-1 0,-3 1 0,2-1 0,-14 2 0,2 0 0,-1 1 0,-1-2 0,15-2 0,0 0 0,-1 0 0,0 3 0,1 0 0,-1 1 0,1-2 0,-1-1 0,6 0 0,-9 2 0,4-1 0,3 0 0,-2 0 0,-5 1 0,-4-1 0,-5 1 0,1-1 0,3 1 0,4-1 0,6-1 0,0 1 0,-2 0 0,-6 1 0,5 1 0,-5 1 0,0 0 0,5 0 0,1-1 0,-2 1-184,-3 2 0,-1 0 1,-1 0 183,-1-2 0,-1 1 0,0-1 0,2 1 0,-1 0 0,0 0 0,-4 1 0,-1-1 0,1 0 0,5 0 0,1-1 0,-1 1 0,-3 2 0,-1 0 0,0 0 0,-4 0 0,0-1 0,3 0 0,5 2 0,4 0 0,1 0 0,-4 0 0,-1 0 0,-2 0 0,3 0 398,2 0 1,5 0 0,0 0 0,-4 0-399,1 0 0,-4 0 0,0 0 0,1 0 0,1 0 0,0 0 0,1 0 0,1 0 0,4 0 0,-13 0 0,3 0 0,2 0 0,-1 0 0,-2 0 0,-1 0 0,-2 0 0,-1 0 0,4 0 0,-1 0 0,3 0 0,0 0 0,1 1 0,-2 1 0,10 2 0,-1 1 0,-1 0 0,-2 1 0,-10-1 0,-2 0 0,0 0 0,2 2 0,10 1 0,3 1 0,-2 0 0,-4 1 0,-2 0 0,-5 1 0,1 1 0,6 0 0,1 0 0,-1 0 0,-4-2 0,-1 0 0,2 0 0,7 2 0,2 1 0,3-1 0,-4-2 0,3 0 0,1-1 0,-2 1 0,-10-1 0,-1 0 0,1 0 0,1 0 0,-3-1 0,2 1 0,1-1 0,0 1 0,1 0 0,5 1 0,1 1 0,0 0 0,0-1 0,-3 0 0,2 0 0,-3-1 0,0 1 0,4 0 21,-9-1 1,3 1 0,1 0 0,0 1 0,-1-1 0,-4-1-22,9 2 0,-4-1 0,-1 0 0,1 0 0,2 0 0,2 1 0,-1 0 0,-1-1-28,-2 0 0,-1 0 0,0 0 0,-1-1 28,1-1 0,-1 0 0,1-1 0,-2 0 0,-4 0 0,-1 0 0,0-1 0,0-1 206,15 2 1,1-1-1,2-1-206,-7 0 0,2 0 0,0-1 0,-2 0 0,2 1 0,-3-1 0,7 0 0,-13-1 0,6 1 0,2-1 0,1 1 0,-3-1 0,-5 0-40,1-1 1,-5 0 0,-2-1 0,4 1 39,0 0 0,2 0 0,0 0 0,-1 0 0,-3 0 0,9-2 0,-4 0 0,-3 0 1044,5 0 0,-3 0-1044,-5 0 0,-5 0 1634,14 0-1634,-15 0 0,-26 0 0,-2 0 0</inkml:trace>
  <inkml:trace contextRef="#ctx0" brushRef="#br0" timeOffset="78774">18155 14052 24575,'7'0'0,"2"0"0,36 0 0,-5-1 0,14-1 0,8 0 0,1-1 0,-5 1 0,2-2 0,-2 1 0,2-1 0,8 0-711,-15 1 1,6-1-1,4 0 1,2-1-1,3 1 1,-1-1-1,-2 1 1,-2 0-1,-4 0 711,8-1 0,-4 1 0,-3 0 0,1-1 0,1 1 0,3 0 0,-7 1 0,3-1 0,1 1 0,1-1 0,1 1 0,-1 0 0,0 0 0,0 1-217,-2 0 1,1 1 0,-1-1 0,1 1 0,-1 1 0,-1-1-1,-2 0 1,-1 1 216,5 0 0,-3-1 0,-1 2 0,-1-1 0,0 0 0,0 0-115,2 0 0,1 0 0,0 0 0,-2 0 0,-4 0 1,-7 0 114,26 0 0,-13-1 0,-21 0 0,-6-1 0,3-5 3780,-20-6-3780,-11-5 3890,-5-3-3890,-1 0 1144,-4 5-1144,-2 2 0,-1 9 0,2 1 0,0 4 0,1 0 0,-3 0 0,-1 0 0,-5 0 0,-3 0 0,2 0 0,2 0 0,8 0 0,3 0 0</inkml:trace>
  <inkml:trace contextRef="#ctx0" brushRef="#br0" timeOffset="80671">3104 15195 24575,'20'0'0,"22"0"-9831,24 0 8341,-17 0 1490,-3 0 0,12 0 0,11 0-175,-19 0 0,7 0 0,5 0 0,4 0 0,1 0 1,1 0-1,-3 0 0,-3 0 175,-2 0 0,-2 0 0,-1 0 0,0 0 0,1 0 0,3 0 0,4 0 0,-8 0 0,3 0 0,1 0 0,3 0 0,1 0 0,1 0 0,1 0 0,0 0 0,0 0 0,-1 0 0,0 0-96,-4 0 1,0 0-1,0 0 1,1 0-1,-1 0 1,1 0 0,0 0-1,-1 0 1,1 0-1,-2 0 1,0 0-1,0 0 96,5 0 0,-1 0 0,-2 0 0,0 0 0,0 0 0,0 0 0,1 0 0,2 0 0,3 0 0,2 0-137,-14 0 0,3 0 0,1 0 0,2 0 0,0 0 0,2 0 0,0 0 0,1 0 1,1 0-1,-1 0 0,1 0 0,-1 0 0,-1 0 0,0 0 0,-1 0 0,-1 0 137,4 0 0,-2 0 0,0 1 0,-1-1 0,-1 0 0,0 0 0,1 0 0,-1 0 0,2 0 0,0 0 0,2 0 0,1 0 0,1 0 0,3-1 0,-14 1 0,2 0 0,2-1 0,1 1 0,0 0 0,2-1 0,1 1 0,0-1 0,1 0 0,0 1 0,1-1 0,-1 1 0,1-1 0,-1 0 0,0 1 0,0-1 0,-1 1 0,-1-1 0,-1 0 0,-1 1 0,-1-1 0,-1 1 0,9-1 0,-1 1 0,-2 0 0,0-1 0,-2 1 0,0 0 0,0-1 0,-1 1 0,0 0 0,0 0 0,1-1 0,0 1 0,1-1 0,0 0 0,2 1 0,1-1-7,-5 0 0,0 0 1,1 0-1,1 0 0,1 0 1,0 0-1,1-1 0,0 1 1,0 0-1,1 0 0,-1-1 1,0 1-1,0-1 0,0 0 1,-1 0-1,0 1 0,-2-2 1,0 1-1,-1 0 1,-1-1 6,6 1 0,0-2 0,0 1 0,-1 0 0,0-1 0,-1 0 0,0 0 0,-1 0 0,-1 0 0,0 0 0,-1 0 0,0 0 0,-2 0 0,-1-1 0,0 1 0,-2 0 0,10-1 0,-3 0 0,-1 1 0,-2-1 0,-1 0 0,0 0 0,-1 0 0,1 0 0,1-1 0,1 0 0,1 0 0,-2 0 0,3 0 0,1-1 0,1 0 0,1 0 0,-1 0 0,1-1 0,-2 1 0,-1-1 0,-3 1 0,-2-1 0,-3 1 0,-5 0 0,19-4 0,-7 0 0,-4 0 0,-2 0 0,-1 1 0,1-1 240,0 1 1,-1 0-1,0 0 1,-1 1-1,-2-1 1,-2 1-241,8-3 0,-3 1 0,-2 0 0,-1 1 885,10 1 1,-3 1 0,-3 1-886,2 1 0,-3 2 1795,-4 1 0,0 2-1795,6 1 0,-2 0 2967,-15 0 0,0 0-2967,8 0 0,-2 0 2130,16 0-2130,-9 0 436,-11 0-436,-13 0 0,-11 0 0,-6 0 0,-4 0 0,-5-5 0,-2 4 0,-5-3 0</inkml:trace>
  <inkml:trace contextRef="#ctx0" brushRef="#br0" timeOffset="87854">3279 18023 24575,'34'0'0,"-1"0"0,1 0 0,7 0 0,13 0 0,14 1 0,2-1 0,-8-1 0,-9-2 0,-4 0 0,3 0-400,9 2-1,7 1 1,-2 0 0,-8-1 400,6-4 0,-6 1 0,-1 3 0,-2 2 260,-7-1 0,-2 0-260,-9 0 0,-2 0 264,21 0-264,-13 0 0,-2 0 0,0 0 817,-4 0-817,-1 0 0,-5-3 0,-10 2 0,0-11 0,-14 4 0,1-7 0,-8 2 0,0 1 0,-3-1 0,-2 1 0,-2 2 0,1-2 0,0 5 0,4-1 0,-2 4 0,0-1 0,2 2 0,-3-1 0,4-1 0,-4 0 0,3 0 0,-2-1 0,-1 3 0,4-1 0,-3 0 0,2 0 0,1-4 0,-3 5 0,3-8 0,-3 3 0,-1-4 0,2-4 0,-5 0 0,0-8 0,-6 0 0,-3-8 0,-2-1 0,-3-4 0,-5-1 0,-4 1 0,-5-5 0,-6 2 0,18 17 0,0-2 0,-1 1 0,-1 0 0,-4 0 0,1-1 0,0-1 0,-1 2 0,-2 0 0,-2 2 0,5 0 0,-1 1 0,-1 2 0,-1 0 0,2 1 0,0 0 0,-28-14 0,26 17 0,0 1 0,1-1 0,0 2 0,-2 2 0,-1 1 0,-3 1 0,-1 1 0,2 2 0,-2 1 0,-15 1 0,1 3 0,16-1 0,2 2 0,-10 3 0,2 3 0,-6 11 0,-2 8 0,-1 7 0,-3-1 0,1 0 0,-2 1 0,2 3 0,26-15 0,1 0 0,-23 25 0,11 6 0,8 1 0,18-13 0,3 2 0,1-4 0,4 0 0,10 13 0,7 0 0,1-15 0,4-2 0,11 3 0,4-3 0,-1-9 0,1-1 0,0 0 0,1 0 0,-3-3 0,-1 0 0,0-2 0,-2-1 0,5 3 0,-6-6 0,-21-11 0,-2-3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5T02:23:30.3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6685 4397 24575,'14'0'0,"3"0"0,15 0 0,12 0 0,-6 0 0,4 0 0,5-1 0,5 2 0,-1 1 0,5 2 0,0 0-400,-2 0 1,-1 0-1,3 1 400,-6 0 0,2 0 0,1 1 0,0 0 0,-1 0 0,0 0 0,1 0 0,-1 0 0,0-1 0,0 1 0,0-1 0,-1 0 0,11 1 0,-2 0 0,0-1 0,-1-1 0,0-1 0,-2 1-215,-7 1 0,-1 0 1,0-1 214,4 0 0,1-1 0,-2 1 0,-5 1 0,-2 0 0,0 0 0,18 1 0,-1 0 0,-5-2 0,-4 0 0,-18-1 0,-2-1 0,29 2 1158,-44-4-1158,1 0 685,-2 0-685,14-4 0,15 0 0,9-4 0,5-1 0,-14 2 0,0 1 0,18-3 0,-1-1 0,-17-3 0,-6 1 0,11-3 0,-4-9 0,-35 17 0,-7 2 0</inkml:trace>
  <inkml:trace contextRef="#ctx0" brushRef="#br0" timeOffset="1464">11080 4380 24575,'31'0'0,"20"0"0,-9 0 0,5 0 0,-4 0 0,3 0 0,5 0-1143,-3 0 0,5 0 0,3 0 0,1 0 1,-1 0 1142,3 0 0,-1 0 0,2 0 0,2 0 0,3 0-515,-11 1 1,1-1 0,3 1 0,1 0 0,1 0 0,1 0 0,0 0-1,-1 1 515,4 0 0,0 1 0,-1 0 0,2 0 0,0 0 0,2 1 0,1-1 0,2 0 0,-8 0 0,2-1 0,2 1 0,2-1 0,0 0 0,1 1 0,-1 0 0,0-1 0,-1 1 0,-2 0 0,-2 1 0,2 0 0,-2 1 0,-1 0 0,-1 0 0,0 0 0,-1 0 0,0 0 0,0 0 0,0-1 0,1 0 0,2 0 0,0-1 0,1 0 0,-2 0 0,-2 0 0,-2 0 0,-3 1 0,-5 0 373,17 3 1,-5 0 0,-6 0 0,-4 0-374,15 1 0,-8 0 0,-13-2 0,-6-1 0,-3 2 0,-24-5 0,-21-5 0,3 1 0,-7-3 0</inkml:trace>
  <inkml:trace contextRef="#ctx0" brushRef="#br0" timeOffset="47513">8892 6663 24575,'0'15'0,"0"1"0,0 5 0,0 16 0,0-7 0,0 22 0,0-8 0,0 0 0,0 2 0,0-7 0,0 1 0,0 12 0,0 0 0,0-12 0,0-2 0,6 4 0,2-2 0,1 13 0,25-1 0,8-38 0,14-5 0,-9-9 0,-9 0 0,-16 0 0,-8-2 0,3-7 0,-12 5 0,0-4 0</inkml:trace>
  <inkml:trace contextRef="#ctx0" brushRef="#br0" timeOffset="48145">9196 6850 24575,'0'-6'0,"0"5"0,3 4 0,8 2 0,8 6 0,3-3 0,0 0 0,-6 0 0,-5-1 0,-3-1 0,-4-2 0,-1-2 0</inkml:trace>
  <inkml:trace contextRef="#ctx0" brushRef="#br0" timeOffset="48945">9238 7119 24575,'0'26'0,"0"-2"0,0 20 0,0-11 0,4-2 0,0-3 0,3-8 0,5 8 0,-1-13 0,4 6 0,-8-14 0,-1-2 0</inkml:trace>
  <inkml:trace contextRef="#ctx0" brushRef="#br0" timeOffset="51728">9564 6587 24575,'0'6'0,"0"3"0,0 2 0,0 6 0,0 6 0,0 2 0,0 13 0,0 1 0,0 11 0,0 11 0,0 6 0,0-34 0,0 2 0,0 19 0,0 1 0,0-17 0,0 0 0,-2 17 0,0-2 0,1 10 0,-5-9 0,5-19 0,-5-9 0,5-16 0,-2-8 0,1-5 0,1-11 0,-1 0 0,1-6 0,1 6 0,0-1 0,3 8 0,4-4 0,3 4 0,5-1 0,3 1 0,-3-3 0,5-1 0,-4 0 0,4 1 0,0 0 0,0 3 0,-4-6 0,0-1 0,-2-9 0,-1-1 0,2-27 0,-8 13 0,0-18 0,-7 24 0,0 4 0,-7 11 0,-4 6 0,-9 7 0,-3 2 0,-3 11 0,0 6 0,-11 23 0,12-6 0,-5 9 0,17-16 0,6 1 0,4-5 0,3 5 0,0-5 0,0-1 0,3-4 0,3-4 0,5-5 0,8-2 0,1-5 0,9 0 0,-2 0 0,7 0 0,-6 0 0,27 0 0,-18 0 0,18 0 0,-21 0 0,-2-6 0,-4-1 0,0-7 0,8-12 0,-9 6 0,6-10 0,-16 7 0,0 1 0,-5-5 0,-5 2 0,1-3 0,-7 2 0,2 0 0,-3-5 0,-8 9 0,-11-1 0,-3 16 0,-7 10 0,5 15 0,1 12 0,-1 3 0,6 2 0,8-10 0,5-3 0,5-1 0,0-1 0,4 2 0,3-1 0,7 1 0,6-5 0,3 0 0,4-6 0,4-4 0,-2-3 0,2-4 0,-5 0 0,-3 0 0,-6-3 0,-2-3 0,-6-4 0,0 0 0,-2-1 0,0 5 0,-2-1 0,-1 4 0,-3 0 0</inkml:trace>
  <inkml:trace contextRef="#ctx0" brushRef="#br0" timeOffset="53012">10434 6841 24575,'-3'-3'0,"-2"0"0,-4 3 0,-2 0 0,-2 0 0,1 0 0,-1 6 0,-3 1 0,-1 13 0,-3-5 0,6 3 0,-1 1 0,8-5 0,1 4 0,3-5 0,3-1 0,0-1 0,2-5 0,1-1 0,5-3 0,1 2 0,9 5 0,-1-3 0,6 1 0,0-1 0,-2 1 0,5 1 0,-5 5 0,2 4 0,-3 6 0,1 9 0,-2 0 0,0 1 0,-4-3 0,-7 10 0,-3-13 0,-10 5 0,1-16 0,-2-9 0,3-1 0</inkml:trace>
  <inkml:trace contextRef="#ctx0" brushRef="#br0" timeOffset="53795">10857 6877 24575,'2'4'0,"8"-2"0,5-2 0,-4 0 0,0 0 0</inkml:trace>
  <inkml:trace contextRef="#ctx0" brushRef="#br0" timeOffset="54469">10944 7171 24575,'0'-10'0,"0"-1"0,0 7 0,0-1 0</inkml:trace>
  <inkml:trace contextRef="#ctx0" brushRef="#br0" timeOffset="57734">11229 6721 24575,'11'-3'0,"4"0"0,16 3 0,-6 0 0,10 0 0,-11-6 0,3 5 0,9-7 0,-10 6 0,11 0 0,-9 1 0,16 1 0,-9 0 0,23 9 0,-27 5 0,3 11 0,-21 11 0,-6 7 0,-4 8 0,-3 4 0,0-4 0,-1-4 0,-7-6 0,-8-2 0,-3-12 0,-3-1 0,-18 19 0,14-17 0,-1-1 0,-17 12 0,3 0 0,-3-7 0,8-5 0,5-3 0,10-13 0,11 1 0,9-8 0,11-2 0,17-6 0,10-4 0,16-6 0,8 2 0,-28 7 0,1 0 0,4 3 0,1 0 0,0 1 0,0 1 0,0-2 0,0 0 0,27-2 0,-9-4 0,-9-2 0,-16 3 0,-9-4 0,-17 7 0,-6 0 0</inkml:trace>
  <inkml:trace contextRef="#ctx0" brushRef="#br0" timeOffset="63858">5330 8774 24575,'23'0'0,"28"0"0,-2 0 0,10-1 0,5 2 0,-7 0 0,3 1 0,2 0 0,0 0-861,4 0 0,0 1 0,1 0 0,-1 0 861,-1 1 0,0-1 0,-1 1 0,-4 0 0,1 1 0,-4 1 0,-1-1-91,0-1 1,-1-1 0,1 1 90,8 0 0,1 0 0,1 0 0,-14-2 0,1 0 0,0-1 0,1 1-148,5 1 0,2 0 0,0 0 0,-2 0 148,-4-1 0,-2-1 0,1 1 0,2 1 0,-2-1 0,4 1 0,0 1 0,-2-1 0,-5 0 0,5 1 0,-6 0 0,3 0-7,-1-1 1,3 1 0,-2-1 0,-8 0 6,-8 0 0,-4-1 778,6 1 1,-5-3-779,-12-3 1058,2-7-1058,-11-7 1685,0-5-1685,0-2 32,13-8-32,-4 5 0,8-4 0,-4 11 0,-2 0 0,0 5 0,-3-1 0,-2 7 0,-6 0 0,1 6 0,-6 0 0,-2 3 0,-1 0 0,-3-2 0,0 1 0,-2-3 0,0 2 0,0-2 0,0 1 0,0-4 0,0 2 0,0-8 0,0-2 0,-7-8 0,-5-8 0,-5-10 0,5 11 0,0-4 0,0-5 0,2-2 0,-2-6 0,1-2 0,-1-4 0,-1 0 0,1 3 0,-2 2 0,0 2 0,-2 2 0,-2 8 0,0 1 0,0 6 0,-1 2 0,-27-15 0,-6 3 0,18 24 0,-3 3 0,-1-2 0,-2 0 0,-5 1 0,-2-1 0,3-2 0,-3-1 0,2 1 0,-9-2 0,-1 0 0,5 0 0,-3 0 0,3 2 0,-7 2 0,1 3 0,-5-3 0,-1 1 0,18 6 0,-1 2 0,0 1-162,-2-1 1,0 1 0,0 0 161,-2 2 0,0 0 0,-1 0 0,-4 1 0,-1 0 0,1 1 0,1-1 0,0 1 0,-1 1 0,-1-2 0,-2 1 0,-3 1 0,9 1 0,-3 1 0,-1 2 0,0-1 0,3 0 0,-1 0 0,3 1 0,0-1 0,-3 2-275,-12 3 0,-3 1 0,1 1 1,6 0 274,6-1 0,5 0 0,1 2 0,2 2 0,2 0 0,1 2 0,-14 4 0,1 4 0,12-1 0,-2 4 0,4-1 0,-5 5 0,2 1 0,-6 8 0,6 1 0,21-12 0,5-1 228,0 1 1,1 2-229,-9 29 563,14-26 0,1 0-563,2 2 0,1 1 0,2 1 0,1 1 0,2-1 0,2 0 0,1-1 0,3 0 0,2-1 0,3-1 0,7-1 0,4-2 0,3-1 0,3-2 0,8-1 0,3-2 0,-4-6 0,-1-2 0,8 4 0,-13-11 0</inkml:trace>
  <inkml:trace contextRef="#ctx0" brushRef="#br0" timeOffset="66274">9453 7952 24575,'0'8'0,"0"4"0,0 17 0,0 11 0,0 24 0,0-32 0,0 4 0,0 11 0,0 8 0,0-2 0,0 3 0,0 3 0,0-4 0,0 6 0,0 1 0,0-6 0,-1-9 0,1-5 0,1 3 0,0 11 0,0 2 0,1-4 0,0 3 0,0-6 0,0-16 0,1-3 0,3 17 0,-5-38 0,3-8 0</inkml:trace>
  <inkml:trace contextRef="#ctx0" brushRef="#br0" timeOffset="67759">9753 8330 24575,'0'5'0,"0"-1"0,0 2 0,0 6 0,0 9 0,0-1 0,0 3 0,0 1 0,0 3 0,0 35 0,9-2 0,4-14 0,3-2 0,12 4 0,-1-24 0,4-6 0,8-11 0,14-7 0,-7-7 0,-11-5 0,1-3 0,22-14 0,-8-4 0,-2-3 0,2-5 0,-19 12 0,-4-1 0,-12-2 0,-6 1 0,-9 5 0,-12 0 0,-2 4 0,-14 2 0,-2 3 0,-5 5 0,-31 4 0,10 5 0,15 2 0,0 1 0,5 0 0,-1 0 0,-1 0 0,-1 0 0,-3 0 0,-1 0 0,-10 2 0,1 1 0,11 1 0,3 1 0,2-1 0,4 1 0,5 4 0,21-6 0,5-3 0</inkml:trace>
  <inkml:trace contextRef="#ctx0" brushRef="#br0" timeOffset="80429">13841 7353 24575,'0'-12'0,"0"0"0,0 3 0,-4-1 0,-11-3 0,-17 1 0,-13-7 0,4 8 0,-8 2 0,5 0 0,5 2 0,-1 1 0,-10 1 0,-6 2 0,11 5 0,5 13 0,-5 17 0,40 0 0,-1 8 0,5 1 0,-6 5 0,6 4 0,-2 2 0,3-11 0,0 7 0,0-2 0,0 0 0,0 1 0,0 5 0,0 5 0,0-6 0,0-2 0,0-1 0,0 16 0,0-1 0,0-19 0,0-1 0,-2 9 0,-1-4 0,-5 0 0,-3-13 0,1-11 0,1-7 0,-2-10 0,1-1 0,3-6 0,4 0 0</inkml:trace>
  <inkml:trace contextRef="#ctx0" brushRef="#br0" timeOffset="81246">12818 7898 24575,'0'-3'0,"0"0"0</inkml:trace>
  <inkml:trace contextRef="#ctx0" brushRef="#br0" timeOffset="82434">12922 7880 24575,'64'-1'0,"-13"-2"0,5-1 0,1 2 0,3 1 0,-13-1 0,2-1 0,-4 1 0,2 2 0,-4 0 0,-2 1 0,-1-2 0,6-2 0,-3 0 0,12 2 0,11-9 0,-25 6 0,-4 0 0,3-5 0,5 0 0,-3-5 0,0 2 0,-11 5 0,-17 4 0,-6 3 0</inkml:trace>
  <inkml:trace contextRef="#ctx0" brushRef="#br0" timeOffset="83618">12386 7764 24575,'49'0'0,"9"0"0,6 0 0,-12 0 0,3 0 0,-3 0 0,5 0 0,-6 0 0,-3 0 0,-4 0 0,-6 0 0,-2 0 0,19 0 0,-23 0 0,-8 0 0,-8 0 0,-8 0 0,-2 0 0,-4 0 0</inkml:trace>
  <inkml:trace contextRef="#ctx0" brushRef="#br0" timeOffset="84468">12740 7531 24575,'0'30'0,"0"11"0,0 2 0,0 9 0,0-3 0,0 2 0,0 3 0,0 7 0,0 6 0,0-1 0,0-11 0,0-1 0,0-2 0,0 8 0,0-1 0,1 6 0,4-6 0,14-1 0,13-36 0,3-15 0,2-26 0,-21 6 0,-3-4 0</inkml:trace>
  <inkml:trace contextRef="#ctx0" brushRef="#br0" timeOffset="85610">13958 7532 24575,'0'30'0,"0"5"0,0-5 0,0 2 0,0-4 0,0 4 0,0 13 0,0-2 0,0 1 0,0-9 0,0 0 0,0 13 0,3-1 0,10 9 0,3-13 0,11-12 0,-2-10 0,7-10 0,29-1 0,-13-5 0,2-1 0,-30-4 0</inkml:trace>
  <inkml:trace contextRef="#ctx0" brushRef="#br0" timeOffset="86866">15001 7392 24575,'26'0'0,"9"4"0,1 14 0,15 9 0,-2 18 0,-17-10 0,-2 3 0,-11-10 0,-1 2 0,6 28 0,-4 4 0,-12-22 0,-2 0 0,2 15 0,-2 0 0,-3-17 0,-1-3 0,0 23 0,-2-16 0,0-15 0,-8-2 0,3-15 0,-3 1 0,5-11 0</inkml:trace>
  <inkml:trace contextRef="#ctx0" brushRef="#br0" timeOffset="87642">15767 7634 24575,'7'0'0,"19"0"0,16 0 0,-7 0 0,5 0 0,12 0 0,3 0 0,-3 0 0,3 0 0,8 0 0,-1 0 0,-9 0 0,-4 0 0,-6 0 0,-4 0 0,6 0 0,-27 0 0</inkml:trace>
  <inkml:trace contextRef="#ctx0" brushRef="#br0" timeOffset="88535">15960 7993 24575,'29'0'0,"2"0"0,16 0 0,-1 0 0,15 0 0,-25 0 0,3 0 0,4 0 0,3 0 0,3 0 0,6 0 0,1 0 0,5 0 0,1 1 0,5-1 0,0 1 0,-3 0 0,3 2 0,-2 0 0,-3 0 0,-6-2 0,-2 0 0,-9 1 0,9 6 0</inkml:trace>
  <inkml:trace contextRef="#ctx0" brushRef="#br0" timeOffset="90032">17619 6613 24575,'3'-3'0,"4"0"0,24 3 0,16 0 0,-14 0 0,3 2 0,13 5 0,-1 3 0,10 10 0,-24-6 0,-6 5 0,-16 23 0,-9-7 0,-13 0 0,-4 0 0,-10 9 0,3-14 0,-4-1 0,-1-5 0,-1-1 0,-15 14 0,-3 4 0,20-12 0,12-9 0,7-5 0,5-10 0,3 1 0,10-7 0,9 2 0,16-1 0,12 0 0,-8 0 0,1 0 0,-8 0 0,0 0 0,9 0 0,-1 0 0,11 0 0,-11 0 0,-12 0 0,-17 0 0,-7 0 0</inkml:trace>
  <inkml:trace contextRef="#ctx0" brushRef="#br0" timeOffset="90867">17330 7895 24575,'9'0'0,"11"0"0,22 0 0,-11 0 0,5 0 0,15 0 0,5 0 0,-11 0 0,4 0 0,2-1-578,-2-1 1,2-1 0,2 1 0,1-1 577,2 0 0,0 1 0,2-1 0,-1 0 0,1 0 0,1-1 0,0 0 0,-2 0-58,11-1 1,-1 1-1,-3 0 58,-9 1 0,-1 0 0,-4 0 0,4-2 0,-4 0 0,-7-2 0,-5 0 0,-1 1 0,-14-3 0,-17 9 0</inkml:trace>
  <inkml:trace contextRef="#ctx0" brushRef="#br0" timeOffset="92018">17790 8173 24575,'0'37'0,"0"10"0,0-11 0,0 2 0,0-1 0,0 0 0,0 4 0,0 0 0,0-3 0,0 0 0,0-1 0,0 2 0,0 8 0,0-4 0,0 1 0,0 12 0,0-51 0,0 1 0,0-6 0</inkml:trace>
  <inkml:trace contextRef="#ctx0" brushRef="#br0" timeOffset="93235">18213 8303 24575,'0'15'0,"0"2"0,0 10 0,-6 28 0,5-23 0,-5 28 0,6-37 0,0 17 0,5-3 0,13 12 0,1-12 0,12-6 0,-6-20 0,1-5 0,6-5 0,4-1 0,5-13 0,16-13 0,-16-9 0,3-4 0,-22 3 0,-9-3 0,-6-8 0,-5-6 0,-12 1 0,-9 5 0,-14 14 0,-11 9 0,7 18 0,-1 3 0,-18-1 0,19 7 0,2 3 0,-3 5 0,9 9 0,14-8 0,6-3 0</inkml:trace>
  <inkml:trace contextRef="#ctx0" brushRef="#br0" timeOffset="100111">2258 10918 24575,'37'0'0,"0"0"0,29 0 0,-1 0 0,-23 0 0,2 0 0,4 0 0,2 0 0,12 0 0,1 0 0,-3 0 0,1 0 0,5 0 0,1 0 0,-3 0 0,4 0 0,-17 0 0,3 0 0,2 0 0,-3 0 0,5 0 0,-2 0 0,3 0-271,-4 0 1,3 0-1,0 0 1,-4 0 270,2 0 0,-3 0 0,0 0 0,2 0 0,-1 0 0,1 0 0,-1 0 0,0 0 0,3 0 0,-1 0 0,5 0 0,-1 0 0,-3 0 0,3 0 0,-3 0 0,3 0 0,-4-2 0,2 1 0,0-1 0,-4 1 0,-1-1 0,-3 1 0,0-1-120,3 0 1,1 0 0,-2 0 119,12-2 0,-1 1 0,-16 1 0,1 1 0,-2-1 0,11 0 0,-2 0 0,4-1 0,0 2 0,-5 0 0,-1 1 0,-3 0 0,3 0 0,-7 0 0,2 0 0,-1 0 0,7 1 0,-1-1 354,-8 1 0,1 1 0,-3 0-354,3 2 0,-2 2 189,1 0 0,-1 1-189,1-1 0,1 1 0,2-1 0,1-1 0,0-2 0,0-1 0,4 0 0,-1 0 0,0-2 0,-1 0 0,0 0 0,1 0 0,-2 0 0,1 0 0,5 0 0,0 0 0,-6 0 0,1 0 0,6 0 0,3 0 0,-10-1 0,1-1 0,-1 1 0,8-2 0,4 0 0,-1 2 0,9 0 0,1-1 0,-9 1 0,-14 0 0,-5-1 0,4 1 0,6 1 0,5 0 0,0 0 0,-4 0 0,1-1 0,-3-1 0,-4 1 0,4 0 0,-2-1 0,18-3 0,-6 0 0,-18 0 0,15-12 0,-39 6 0,8-10 0,-17 9 0,-3-2 0,2 4 0,-4-1 0,5 1 0,-4-5 0,0 0 0,-3-6 0,1 0 0,-3-4 0,3 0 0,-4 0 0,2-1 0,-3-11 0,0 6 0,0-9 0,0 12 0,-3 0 0,-8-3 0,-6-7 0,-2 9 0,-1-2 0,0-2 0,-2-1 0,-10-13 0,-3-1 0,-1-1 0,-2 0 0,9 14 0,-2 0 0,-2 0-287,-2-1 0,-2 0 1,-1 1 286,-6-1 0,-2 0 0,-1 2 0,-1-2 0,-2 1 0,0 1 0,-3 2 0,0 0 0,-1 2 0,3 2 0,1 2 0,-2 1 0,0 2 0,-1 2 0,0 1 0,-2 3 0,-2 2 0,-5 1 0,5 3 0,-5 2 0,-4 0 0,1 1 0,2 0 0,7 1 0,2 0 0,0 1 0,-2 0 0,-3 1-558,-3 0 1,-4 0 0,-2 1 0,0 0 0,1 0 0,3 0 557,-3 0 0,2 0 0,1 0 0,0 0 0,-1 1 0,9 0 0,-1 1 0,0-1 0,0 1 0,0 0 0,0 0 0,1 0 0,-1 1 0,0 0 0,1-1 0,-1 1 0,1 0 0,-11 0 0,1-1 0,0 1 0,0 0 0,2 0-369,4 1 0,2 0 0,0 0 1,1 0-1,0 0 369,2 0 0,1 0 0,0 0 0,1 0 0,1 0-182,-4 0 0,1-1 0,1 1 0,2 1 182,-9 1 0,2 1 0,2 2 131,5 1 1,2 1 0,2 2-132,-10 7 0,2 4 0,0 1 0,1 3 0,0 2 0,1 2 0,-2-1 0,1 1 0,5-1 0,0 0 0,-6 2 0,1-1 0,8-4 0,-1 0 965,2 0 0,-3 2 0,-1 1-965,2 0 0,-1-1 0,-1 2 0,4-2 0,-3 2 0,0 0 0,3-2 0,-2 3 0,1-1 0,2-1 0,0 0 0,1-1 0,4 0 0,-1 3 0,3 0 1086,1 0 1,1 0-1087,1 1 0,1 1 509,0-1 0,0-1-509,0 0 0,0-2 147,-2 1 0,1-2-147,3-2 0,-1 0 0,1-1 0,1-1 0,3 1 0,0 0 0,2-2 0,0-1 0,-19 19 0,3-1 0,-4 8 0,14-10 0,7-10 0,1 0 0,4 1 0,-9 8 0,16-12 0,4 0 0,2-1 0,6-1 0,1 12 0,2-10 0,5 11 0,2-12 0,5 1 0,-4-6 0,-1-1 0,-5-5 0,1-3 0,-3-4 0,2-3 0,0-1 0,-2 0 0,2 0 0,-2 0 0,4 0 0,-3 0 0,4-3 0,1-1 0,0-4 0,5 0 0,-1-3 0,1-3 0,5 0 0,1 1 0,11 1 0,5 5 0,7-1 0,8 3 0,4 3 0,-1 1 0,5 1 0,-14 0 0,1 0 0,-12 0 0,2 0 0,-10 0 0,5 0 0,-13 0 0,1 0 0,-8 1 0,-2 1 0,-5 1 0,-2 1 0,-1-2 0,0 0 0</inkml:trace>
  <inkml:trace contextRef="#ctx0" brushRef="#br0" timeOffset="109952">5221 14772 24575,'43'0'0,"9"0"0,2 0 0,-21 0 0,1 0 0,32 0 0,-28 0 0,0 0 0,-3 0 0,0 0 0,2 0 0,-2 0 0,21 0 0,-6 0 0,-7 0 0,-13 0 0,2 0 0,-18 3 0,-2-2 0,-9 1 0</inkml:trace>
  <inkml:trace contextRef="#ctx0" brushRef="#br0" timeOffset="110819">5101 15044 24575,'35'0'0,"22"0"0,-20 0 0,3 0 0,11 0 0,3 0 0,10 0 0,1 0 0,-7 0 0,-1 0 0,8 0 0,-1 0 0,-10 0 0,-4 0 0,-13 0 0,-2 0 0,18 0 0,-43 0 0,-6 0 0,-3 0 0</inkml:trace>
  <inkml:trace contextRef="#ctx0" brushRef="#br0" timeOffset="114574">9310 13845 24575,'-2'-3'0,"-2"1"0,-7 1 0,-7-5 0,-4-2 0,-6-7 0,-1-5 0,-9 3 0,-10-10 0,-8 4 0,5 3 0,-3 0 0,13 4 0,-1 1 0,-18-4 0,1 1 0,19 5 0,0 1 0,-17-4 0,-2 0 0,14 5 0,-1 1 0,-14-3 0,1 1 0,16 5 0,2 1 0,-1 2 0,1-1 0,5 1 0,0 0 0,0 0 0,1 0 0,-27-1 0,2-1 0,4 5 0,-4-2 0,-2 3 0,-4 0 0,1 0 0,6 0 0,-2 0 0,22 0 0,-1 0 0,-20 0 0,0 0 0,23 1 0,3 1 0,-4 2 0,0 0 0,-1 2 0,-1 1 0,-18 6 0,0 2 0,16-2 0,-1 1 0,-11 4 0,2 2 0,18-4 0,3 0 0,-2 1 0,1-1 0,-24 12 0,-3 2 0,4-5 0,5 4 0,-2-2 0,20-4 0,0 0 0,-16 9 0,17-9 0,3 0 0,-2 5 0,0-3 0,8 1 0,0-5 0,-6 16 0,10-14 0,-9 14 0,12-12 0,-4 2 0,4 1 0,-12 19 0,11-9 0,-7 15 0,13-16 0,4 1 0,3-1 0,3 26 0,3-16 0,3-12 0,3 1 0,11 16 0,12-2 0,4 6 0,4-8 0,2 4 0,-16-26 0,1-1 0,-2-1 0,3 2 0,18 9 0,6 1 0,-16-11 0,2 0 0,3 0 0,1-2 0,4 1 0,0-1 0,0-1 0,9 1 0,-1-2 0,2-1-346,-7-5 1,2-2 0,0 0-1,-1-2 346,13 1 0,-1-2 0,0-1 0,3-1 0,-1 0 0,2 0 0,-14 0 0,2 0 0,-1 1 0,-1-1 0,14 0 0,-2 0 0,1 0 0,-16-2 0,0 0 0,1 0 0,2-1-97,-1-2 0,3 1 0,1-1 0,1-2 0,-1-4 97,2-5 0,0-4 0,1-1 0,0-2 0,-1 3 0,-1 2 0,1 1 0,-1 0 0,-1-2 0,-1-3-210,-2-4 0,-1-4 1,-1-2-1,-2 1 1,-4 1 209,5-2 0,-4 1 0,-1-1 0,3-3 0,-1-1 0,-1 1-82,9-6 1,-1 0 81,-15 9 0,1-1 0,-2 0 0,12-6 0,-2 0 629,-6 1 1,-1 0-630,-2 1 0,-2 1 243,-7 2 1,-3 1-244,-1 0 0,-1 1 1142,9-20-1142,-1-6 190,-13 12-190,-2-24 0,-7 18 0,-7 0 0,-2-2 0,2 14 0,-3-3 0,-6-8 0,-4-6 0,-2 4 0,-1 2 0,-3 0 0,-10-17 0,-5 3 0,4 24 0,-3 5 0,-2 0 0,-1 3 0,0 7 0,-2 3 0,0 0 0,0 1 0,1 5 0,1 0 0,-7-7 0,2 0 0,-18-3 0,0-9 0,31 18 0,2 4 0,15 3 0,-2 3 0</inkml:trace>
  <inkml:trace contextRef="#ctx0" brushRef="#br0" timeOffset="126337">3608 16721 24575,'-2'-3'0,"11"1"0,4 2 0,28 0 0,4-2 0,6-1 0,-3 3 0,3-1 0,-5-2 0,4-3 0,1 2 0,11 3 0,3 1 0,-2-1 0,-11-1 0,-1-2 0,1 2-188,-2 1 0,3 1 1,-1 0-1,-3 1 188,0-1 0,-2 0 0,-1 0 0,20 0 0,-1 0-40,-2 0 0,-2 0 40,-6 0 0,1 0 0,-10 0 0,2 0 0,-3 0 0,3 0 0,-2 0 0,13 0 0,-4 0 0,2 0 0,3 0 0,-8-1 748,8-6-748,-17 4 0,2 1 41,-9-2 1,4 0-42,12 2 0,8 1 0,-6 0 0,-7 1 0,2 0 0,0 0 0,8 0 0,0 0 0,-7 0 0,5 0 0,-3 0 0,0 0 0,3 0 0,-5 0 0,0 0 0,-2 0 0,17 0 0,0 0 0,-15 0 0,-1 0 0,16 0 0,0 0 0,-19 0 0,-2 0 0,6 0 0,0 0 0,-4 0 0,-1 0 0,-2 0 0,3 0 0,0 0 0,3 0 0,-3 0 0,-1 0 0,-1 0 0,0 0 0,3 0 0,-3 0 0,-5 0 0,-1 0 0,2 0 0,1 0 0,1 0 0,-1 0 0,-4 0 0,2 0 0,10 0 0,0 0 0,-15 0 0,0 0 0,9 0 0,0 0 0,12 0 0,1 0 0,-1 0 0,-8 0 0,6 0 0,-22 0 0,4 0 0,-18 0 0,-3 0 0,-1 0 0,-1 0 0,-2 0 0,-3 0 0,-2 0 0,-1 0 0,0 0 0,-2 3 0,-2-3 0,0 5 0,0-4 0,0 3 0,-1-3 0,-2 1 0,-3-1 0,-1 2 0,-6-2 0,2 1 0,-5-2 0,1 0 0,1 0 0,-1 0 0,3 0 0,-1 0 0,1 0 0,-4 0 0,3 0 0,-6 0 0,5 0 0,-4 0 0,1 0 0,-7 0 0,-1 0 0,-11 0 0,-9-1 0,-18-7 0,20 3 0,-3 0 0,-7-2 0,-3 0 0,-9 2 0,-3 0 0,23 1 0,0 1 0,-1 0 0,0-1 0,-1 0 0,0-1 0,2 0 0,1 0 0,-3-1 0,-11-4 0,-3-2 0,3 2 0,-8-1 0,2-1 0,13 2 0,-2-1 0,5 1 0,-1 3 0,3 0 0,4 0 0,0 1 0,1 1 0,0 1 0,4 2 0,2-1 0,-1 1 0,1 1 0,-27 1 0,3 0 0,8 0 0,8 0 0,6 0 0,12 0 0,2 0 0,8 0 0,2 0 0,3 0 0,9 0 0,8 0 0,-2 0 0,5 0 0,-9 0 0</inkml:trace>
  <inkml:trace contextRef="#ctx0" brushRef="#br0" timeOffset="128048">11255 13591 24575,'0'12'0,"0"-1"0,0 17 0,0 1 0,0 24 0,0 2 0,0-1 0,0 2 0,0-14 0,0 0 0,0 14 0,0-1 0,0-18 0,0-4 0,0 18 0,0-5 0,0-15 0,0-11 0,0-9 0,0-5 0,0-4 0</inkml:trace>
  <inkml:trace contextRef="#ctx0" brushRef="#br0" timeOffset="129425">11442 13930 24575,'-3'9'0,"0"1"0,3-7 0,0 1 0,0 1 0,0-2 0,0 5 0,0-4 0,0 3 0,0-5 0,3 0 0,10 4 0,9-1 0,11 2 0,4-1 0,14-1 0,-2-2 0,0 0 0,0-3 0,8-2 0,-27-4 0,-5-6 0,-3-8 0,-5-1 0,-1-5 0,-8 2 0,-2-3 0,-5 2 0,-11 2 0,-8 5 0,-33 2 0,4 8 0,4 4 0,0 2 0,-4 6 0,10 5 0,2 4 0,5 8 0,-14 22 0,26-21 0,-3 4 0,13-14 0,3-2 0,3-4 0,2-3 0</inkml:trace>
  <inkml:trace contextRef="#ctx0" brushRef="#br0" timeOffset="131011">12212 13758 24575,'-3'-2'0,"0"10"0,3-5 0,0 11 0,0-1 0,0 3 0,0 0 0,0 3 0,0-4 0,0 3 0,0 5 0,2-6 0,7 13 0,1-16 0,5 8 0,-2-10 0,0-2 0,-1-1 0,10-6 0,-1 0 0,7-4 0,-2-7 0,-1-7 0,6-8 0,-4-2 0,3-5 0,-6 3 0,-4-3 0,-1-3 0,-11-19 0,-1 11 0,-16-9 0,-2 22 0,-16 14 0,-3 4 0,-7 7 0,-4 9 0,2 12 0,1 1 0,7 11 0,8-12 0,11-5 0,7-8 0</inkml:trace>
  <inkml:trace contextRef="#ctx0" brushRef="#br0" timeOffset="133478">10707 14492 24575,'63'0'0,"-30"0"0,3 0 0,23 0 0,9 0 0,-17 0 0,4 0 0,2 0 0,-2 0 0,11 0 0,-1 0 0,2 0-477,-7 0 1,2 0 0,0 0 0,-2 0 476,8 0 0,-3-1 0,1-1-113,-15-1 1,1 0 0,-2 0 0,-1-1 112,2 1 0,-3 0 0,2-1 0,6-2 0,1 0 0,-6 0 0,-7 1 0,-4 1 0,1 1 0,-2-1 0,-6 1 0,1 0 688,5 2 1,-2 1-689,13-7 977,9 2-977,-27-2 0,-4 3 0,-5-1 0,-1 4 0,-8-2 0,-5 3 0,-8 0 0,-3 0 0</inkml:trace>
  <inkml:trace contextRef="#ctx0" brushRef="#br0" timeOffset="142404">6879 17418 24575,'30'0'0,"9"0"0,0 0 0,10 0 0,-1 0 0,16 0 0,3 0 0,-18 0 0,4 0 0,3 0 0,1 0 0,-4 0 0,3 0 0,1 0 0,-2 0 0,-2 0 0,13 0 0,-4 0 0,5 0 0,-8 0 0,7 0 0,0 0 0,-2 0 0,-8 0 0,-4 0 0,-6 0 0,3 0-230,14-1 0,2-1 0,-4 1 230,2-2 0,-2 0 0,-7 0 0,3 0 0,-2-1 0,-10 1 0,-1-1 0,0 1 0,8-1 0,0 0 0,-2-1 85,6 0 1,-3 0-86,-2 0 0,1 1 0,0 0 0,2 1 0,-4 1 0,3 1 0,-3-1 0,10 0 0,-1 0 0,-11 0 0,3 0 0,-4-1 0,2 0 0,-3 0 0,7-3 0,0-1 0,5 0 0,1-1 0,-14 1 0,1-1 0,0-1 0,-2 1 0,0-1 0,-1 1 0,22-5 0,-1 0 0,-8 1 0,-1 1 259,-3 1 1,3 2-260,-9 4 0,2 1 0,-1 0 0,8-2 0,1 3 0,0 2 0,4 2 0,-6 1 0,-5 1 0,-1 1 0,-3 0 0,3 0 0,-5 1 0,-6 0 0,-2 0 0,8-1 0,3 0 0,0-4 0,0 0 0,-10 0 0,0-1 0,9 0 0,1 0 0,0 0 0,-3 0 0,21 0 0,-21 0 0,-1 0 0,19 0 0,-28 2 0,1 0 0,0 1 0,1 0 0,4 1 0,1 1 0,-1 0 0,0 0 0,0-1 0,0-1 0,-1 0 0,-1 0 0,28 1 0,-4-1 0,-8 2 0,0-5 0,-17 3 0,0 1 0,24 0 0,-24-2 0,0 0 0,13 1 0,16-3 0,-21 0 0,14 0 0,-13 0 0,-12 0 0,9 0 0,-20 0 0,0 0 0,14 0 0,1 0 0,5 0 0,-4 0 0,-14 0 0,-1 0 0,-3 3 0,-1 1 0,1-1 0,-3-1 0,-2 1 0,-2-2 0,-1 2 0,-3-3 0,-1 0 0,-2 0 0,-1 0 0,1 0 0,-2 0 0,-1 0 0,1 0 0,-2 0 0,2 0 0,-2 0 0,2 0 0,-2 0 0,0 0 0,-2 0 0</inkml:trace>
  <inkml:trace contextRef="#ctx0" brushRef="#br0" timeOffset="150218">8678 7681 24575,'20'0'0,"6"0"0,19 0 0,13 0 0,-25 2 0,3 2 0,9 2 0,4 1 0,3 2 0,5 0 0,-2 1 0,-10-2 0,-2 1 0,2-1-144,16 2 1,3 1-1,-5-2 144,2-1 0,-4-1 0,4 0 0,0 0 0,-7-4 0,1-1 0,-6 0 0,2 0 0,-3-2 0,2 1 0,-1-2 0,12 1 0,-4 0 0,7 0 0,-24-6 0,-1-4 0,18-8 0,-22 3 0,-1-5 0,-8-6 0,-1-7 143,4-14 1,1-11 0,-1 0-144,-2-1 0,-2-1 0,1-2 0,-5 9 0,2-2 0,-3 0 0,-2 3 0,-2-6 0,-3 2 0,-5 2 0,-3 3 0,-4 0 0,-3 4 0,-7-7 0,-4 3 0,-3-14 0,-8 6 0,-5 24 0,-5 5 0,-5 0 0,-2 3 0,-4 2 0,-2 2 0,-2 2 0,-3 0 0,-1 1 0,-4-2 0,1 1 0,11 6 0,1 0 0,-3 1 0,-14-5 0,-3-1 0,-3 4 0,12 6 0,-1 3 0,-1 1 0,-2 3 0,6 0 0,0 1 0,-2 1 0,-2 3 0,-1 3 0,4 3 0,-2 3 0,-2 2 0,0 1 0,0 2 0,2-1 0,4-1 0,-7 1 0,3-1 0,2 2 0,0 1 0,0 5 0,1 4 0,-1 3 0,0 4 0,2 0 0,5 0 0,5-2-279,-2 6 1,8-1 0,-1 3 278,-10 8 0,1 3 0,4-1 0,13-10 0,4-2 0,1 1-26,-8 16 1,4 1 25,2 3 0,5 1 0,9-7 0,4 0 0,-2 0 0,5 1 0,10-7 0,5 3 0,4-4 0,13 8 0,6-3 0,-2-9 0,3-1 0,2-5 0,19-1 0,3-6 0,2-5 0,-1-4 0,-9-5 0,-1-4 0,-4-1 0,-1-3 0,6-1 0,-2-2 166,-12-2 1,-1-2-1,23 1 1,-28 0-1</inkml:trace>
  <inkml:trace contextRef="#ctx0" brushRef="#br0" timeOffset="154565">11595 15020 24575,'0'-40'0,"0"6"0,5 8 0,2 12 0,7-2 0,12 1 0,-3 9 0,9-16 0,-7 10 0,6-8 0,30-6 0,-18 12 0,-3 3 0,0 4 0,0 7 0,8 0 0,-4 0 0,-11 3 0,6 6 0,-14 5 0,-1 7 0,-7 19 0,-6-7 0,-5 19 0,-6-13 0,-14 20 0,-1-17 0,-20 10 0,9-30 0,-3-2 0,-21 13 0,18-12 0,-1-1 0,-14 10 0,13-4 0,1 0 0,-10 5 0,15-6 0,2-1 0,-3 7 0,16-9 0,-1 2 0,18-18 0,23-1 0,-2-7 0,24-8 0,-5-3 0,7-3 0,-1 1 0,7-2 0,3 0-136,-1 1 1,4-1 0,-3 3 135,3 2 0,-5 4 0,-9 3 0,-5 1 0,18-1 0,-17 1 0,-39 4 0,-4 0 0</inkml:trace>
  <inkml:trace contextRef="#ctx0" brushRef="#br0" timeOffset="172028">12863 13671 24575,'-6'0'0,"1"0"0,-13-4 0,-5-6 0,-20-6 0,13 3 0,-3-2 0,-6 0 0,-2-1 0,-7-4 0,-2 0 0,-2 4 0,-1 1 0,-6-4 0,0 1 0,1 5 0,-2 0 0,3 0 0,-4 0 0,4 0 0,-8-1 0,1 1 0,11 4 0,-2 0 0,3 1 0,-4 1 0,3 3 0,2 1 0,0 1 0,1 1 0,1 0 0,4 1 0,2 0 0,6 0 0,0 0 0,-8 4 0,3 2 0,-15 9 0,15 1 0,1 4 0,11 3 0,3 2 0,0-2 0,2 0 0,-17 23 0,18-12 0,3-1 0,0 3 0,7 2 0,-3 6 0,6 9 0,2-2 0,0 5 0,2-11 0,2 3 0,1-2 0,1 7 0,0 0 0,0-3 0,1-4 0,1-3 0,0 2 0,0 12 0,1 1 0,0-2 0,-1 7 0,2-4 0,6-9 0,3-1 0,0 3 0,4-2 0,5-2 0,4-1 0,3-2 0,2-1 0,-1-3 0,3 0 0,2-1 0,2-1 0,-2-4 0,2-2 0,0 0 0,1-2 0,-3-2 0,0 0 0,3-1 0,0-1 0,-3-4 0,5 0 0,7-2 0,7 0 0,-2-1 0,5 0 0,2-1 0,1 0 0,5 1 0,1-2 0,0-3 0,1-1 0,-2-2 0,-10-3 0,-1-1 0,1 0 0,10 2 0,3-1 0,-3-5 0,-7-9 0,-2-5 0,-4-1 0,3 0 0,-2-8 0,4-15 0,1-11 0,-8 2 0,-14 6 0,-3-4 0,1-4 0,0-6 0,-3 3 0,-6 0 0,-2 2 0,4-10 0,-1-2 0,-3-2 0,-1-2 0,-7 18 0,0 1 0,-1-2-190,-4-2 0,-2-2 1,0 1 189,-1-3 0,0 0 0,-2 1 0,2-15 0,-7-3 0,-7 16 0,-6-5 0,-2 2 0,2 7 0,-1-1 0,-2 4 0,-11-9 0,-6-3 0,4 15 0,-5 18 0,2 5 0,26 16 0,7 3 0</inkml:trace>
  <inkml:trace contextRef="#ctx0" brushRef="#br0" timeOffset="177306">15400 13962 24575,'-3'15'0,"0"27"0,3 2 0,0 6 0,0-2 0,0 4 0,0-3 0,0 3 0,0-2 0,0 11 0,0-2 0,0 5 0,0 0 0,0 2 0,0-1 0,-1-11 0,2 2 0,3-1 0,1 4 0,1-6 0,1-2 0,2-3 0,-2-4 0,3 3 0,1-7 0,6-7 0,2-5 0,13 7 0,23-12 0,-18-17 0,6-14 0,-26 7 0,-7-7 0</inkml:trace>
  <inkml:trace contextRef="#ctx0" brushRef="#br0" timeOffset="178382">15776 14732 24575,'-7'2'0,"2"-1"0,5 10 0,0-1 0,0 8 0,0 7 0,0-9 0,0 6 0,14-5 0,8-1 0,21 3 0,3-9 0,3-2 0,9-2 0,-11-1 0,-3-9 0,-7-42 0,-10 3 0,-14 6 0,-4-1 0,-1-17 0,-11 2 0,-13 21 0,-7 6 0,-9 18 0,-2 3 0,-5-3 0,-6 6 0,-6-2 0,4 7 0,5 6 0,18 2 0,11-1 0,9-4 0</inkml:trace>
  <inkml:trace contextRef="#ctx0" brushRef="#br0" timeOffset="180151">16566 14279 24575,'0'-5'0,"0"0"0,-3-2 0,-7 1 0,-25-3 0,-2 4 0,-19-1 0,22 6 0,1 0 0,-14 0 0,-6 0 0,30 2 0,10 23 0,6-1 0,4 39 0,3-17 0,0 11 0,9-9 0,7-19 0,11-12 0,6-3 0,31-6 0,-20-6 0,3-4 0,3-6 0,-2-3 0,-14 3 0,-2 0 0,1-5 0,-3 1 0,-2 0 0,-18 8 0,-5 30 0,-13 13 0,1 20 0,1 8 0,1-18 0,1 6 0,1-4 0,1 9 0,0 4 0,1-3 0,0-7 0,1-3 0,0-5 0,0 3 0,0 8 0,0 6 0,0-3 0,0-9 0,0-10 0,0-6 0,-5 28 0,-5-27 0,-6-4 0,-16-28 0,9-17 0,-8-18 0,18-5 0,5-6 0,2 4 0,2-1 0,-2-10 0,2-1 0,8 11 0,3 1 0,2 4 0,3 2 0,21-23 0,9 11 0,-1 3 0,9 1 0,-22 19 0,2-2 0,3-2 0,1 0 0,-2 5 0,-1 1 0,19-12 0,-19 18 0,-16 9 0,-9 4 0</inkml:trace>
  <inkml:trace contextRef="#ctx0" brushRef="#br0" timeOffset="181499">17519 14103 24575,'-3'5'0,"0"6"0,3 2 0,0 10 0,0 21 0,0-11 0,0 14 0,0-20 0,0 5 0,0-2 0,0 26 0,-3-20 0,3 18 0,-3-32 0,3 0 0,-2-5 0,1 3 0,-1-6 0,1-2 0,4-9 0,39-10 0,-4 3 0,-5-1 0,2 1 0,13 2 0,-4 6 0,-12 29 0,-10 3 0,-15 27 0,-22-7 0,-10-3 0,6-25 0,-5-1 0,-13-1 0,-2-3 0,-16 12 0,19-21 0,2-4 0,1-4 0,9-17 0,14 2 0,5-4 0,5 7 0</inkml:trace>
  <inkml:trace contextRef="#ctx0" brushRef="#br0" timeOffset="182304">17607 14210 24575,'4'0'0,"19"0"0,25 0 0,-12 0 0,5 0 0,19 0 0,0 0 0,-15 0 0,-1 0 0,10 0 0,-5 0 0,0-1 0,-21-1 0,-10 1 0,-16-1 0</inkml:trace>
  <inkml:trace contextRef="#ctx0" brushRef="#br0" timeOffset="183924">18277 14282 24575,'-1'11'0,"-5"5"0,3-2 0,-7 6 0,3 3 0,-3 0 0,1 5 0,-3-3 0,-3 4 0,3 3 0,-5 5 0,6 3 0,-1 1 0,2 0 0,6-1 0,2-7 0,2-2 0,1 7 0,5-9 0,5 9 0,10-15 0,5-1 0,6-5 0,24-1 0,-14-8 0,15-7 0,-20-19 0,-4-9 0,1-18 0,-19 14 0,-1-1 0,10-23 0,-9 12 0,-3 0 0,0-8 0,2-12 0,-12 20 0,-5 6 0,-14 3 0,-10 6 0,-18 5 0,5 10 0,-4 3 0,11 4 0,-2 1 0,-13-1 0,1 1 0,-10 5 0,11 3 0,23-2 0,12 3 0</inkml:trace>
  <inkml:trace contextRef="#ctx0" brushRef="#br0" timeOffset="184994">15330 15831 24575,'2'-7'0,"-1"2"0,21 5 0,27 0 0,-8-3 0,11-2 0,8 0 0,3-2 0,-2 1 0,-9 1 0,0 0 0,1 0 0,2-1 0,4 0 0,7-1-655,-13 1 1,5 0 0,3-1 0,4 0 0,3-1 0,1 1 0,1-1 0,1 0 0,-1 0 0,-1 0 0,-2 1 0,-3-1 0,-3 1 654,7-1 0,-2 1 0,-3-1 0,-1 1 0,0-1 0,-1 1 0,2-1 0,1 0 0,2 0 0,-2 0 0,2 0 0,3 0 0,1-1 0,0 0 0,0 0 0,-1 0 0,-2 1 0,-4 0 0,-3 0 0,-5 1 342,19-2 1,-7 0 0,-4 1 0,-4 0 0,0 0-343,2-1 0,-1-1 0,-5 2 0,-5 0 0,7 1 0,-7 1-2268,-3 0 1,-11 3 2267,-25 3 0,-5 2 0,-3 2 1133,-3 4 1,0-3 0,0 1 0</inkml:trace>
  <inkml:trace contextRef="#ctx0" brushRef="#br0" timeOffset="195439">19580 7417 24575,'5'3'0,"15"0"0,13-3 0,24 0 0,1 0 0,-2 0 0,-26 0 0,-12 0 0</inkml:trace>
  <inkml:trace contextRef="#ctx0" brushRef="#br0" timeOffset="196177">19557 7827 24575,'14'0'0,"10"0"0,4 0 0,12 0 0,-21 0 0,-1 0 0</inkml:trace>
  <inkml:trace contextRef="#ctx0" brushRef="#br0" timeOffset="197502">20437 7525 24575,'1'5'0,"8"4"0,4 11 0,8 0 0,0-3 0,1-2 0,-3-2 0,2 0 0,-4-3 0,2-2 0,-1-5 0,2-2 0,9-1 0,-11-3 0,16-19 0,-18-3 0,4-20 0,-13 1 0,-5 10 0,-3 0 0,-16-14 0,-8-12 0,-17 32 0,-5 9 0,2 7 0,7 7 0,11 7 0,9 10 0,5 8 0,-1 5 0,3-1 0,2-7 0,5-10 0,1-1 0</inkml:trace>
  <inkml:trace contextRef="#ctx0" brushRef="#br0" timeOffset="198340">21160 7386 24575,'-11'0'0,"2"0"0</inkml:trace>
  <inkml:trace contextRef="#ctx0" brushRef="#br0" timeOffset="199500">21159 7128 24575,'29'0'0,"-6"0"0,17 0 0,-13 0 0,-1 0 0,-5 2 0,0 33 0,-5 0 0,-5 30 0,-8-25 0,-1 0 0,-2 22 0,-3-22 0,-3 0 0,-7 16 0,-2-20 0,-2-1 0,-5 17 0,10-18 0,2-3 0,4-4 0,6 1 0,0-15 0,4-5 0,10-2 0,10-4 0,10-2 0,12-5 0,2-7 0,11-10 0,-27 10 0,3-1 0,11-2 0,6 0 0,-1 2 0,5 1 0,3 1 0,-9 3 0,7-1 0,-1 1 0,-8 1 0,1 3 0,-5 0 0,8-2 0,-9 0 0,-22 2 0,-16-3 0</inkml:trace>
  <inkml:trace contextRef="#ctx0" brushRef="#br0" timeOffset="244913">12726 8656 24575,'59'0'0,"0"0"0,0 0 0,3 0 0,2 0 0,4 0 0,-13 0 0,2 0 0,3 0 0,1 0 0,1 0-867,-2 0 0,2 0 0,1 0 1,0 0-1,-3 0 0,-3 0 867,3 0 0,-4 0 0,-1 0 0,2 0 0,-3 0 0,2 0 0,1 0 0,-3 0 0,-6 0 522,3 0 1,-5 0 0,-3 0-523,4 0 0,-5 0 843,14-2-843,-23-13 0,-24 10 0,-6-9 0</inkml:trace>
  <inkml:trace contextRef="#ctx0" brushRef="#br0" timeOffset="245819">12965 8911 24575,'37'3'0,"17"-2"0,12 0 0,-6 0 0,5-2 0,2 1-311,-11 0 1,1 0 0,2 0 0,4 0 310,-6 0 0,5 0 0,2 0 0,0 0 0,-3 0 0,-4 0-391,3 0 0,-4 0 0,-1 0 0,2 0 391,-2 0 0,4 0 0,-1 0 0,-2 0 0,-6 0 0,1 0 0,-5 0 0,-4 0 331,3 0 1,-5 0-332,26 0 0,-25 0 0,-25-2 145,-6-33 1,-8 24 0,-2-24-1</inkml:trace>
  <inkml:trace contextRef="#ctx0" brushRef="#br0" timeOffset="261698">15114 5315 24575,'48'-13'0,"1"0"0,-1-1 0,11 2 0,1-1 0,2-1 0,-12 0 0,1-3 0,2 1 0,2 1 0,3 3 0,3 2 0,3 0 0,-3 1 0,-3 0-573,-3-1 0,-4 1 1,0 0-1,1 1 573,7 1 0,2 1 0,-3 0 0,-6 2 0,4 1 0,-7 1 146,-13 1 1,-4 0 0,0 1 0,-16 0 0</inkml:trace>
  <inkml:trace contextRef="#ctx0" brushRef="#br0" timeOffset="262446">15721 5176 24575,'0'33'0,"0"-2"0,0 7 0,-1 21 0,2 8-1079,2-8 1,3 4 0,0 2 1078,-1-10 0,1 1 0,1 1 0,1-1 0,1 3 0,2 0 0,0-1 0,0-1 0,-1-4 0,2-2 0,-1 0 0,-1 0 143,0-1 0,0 2 0,0-3 0,-1-4-143,3 12 0,0-6 0,-4-2 0,0-10 631,-4-25-631,-2-17 0,4-13 0,-4 7 0,4-3 0</inkml:trace>
  <inkml:trace contextRef="#ctx0" brushRef="#br0" timeOffset="264429">16208 4879 24575,'0'65'0,"0"-16"0,0 8 0,0-4 0,0 5 0,0 0 0,0 1 0,0 0 0,0 2-537,0-9 0,0 2 1,0 0-1,0-3 537,0 6 0,0-3 0,0 2 0,1-1 0,0 2 0,0 0 0,0-5 0,-1 13 0,1-4 229,1-9 1,0 2 0,0-10-230,-1 3 355,2-7-355,-3-7 0,0-9 0,3-6 1103,-2-12-1103,4-5 0,0-19 0,2-18 0,-1-6 0,1 6 0,0-2 0,0-20 0,1-1 0,-1 19 0,0 2 0,4-2 0,0 3 0,13-14 0,-2 12 0,2 1 0,8-4 0,-12 13 0,0 1 0,9 4 0,-14 21 0,-1 29 0,-9 7 0,-3 4 0,3 26 0,0-18 0,0 0 0,8 17 0,-1 1 0,4-6 0,5-9 0,19-13 0,-11-17 0,9-8 0,1-47 0,-7 8 0,-6-1 0,2-2 0,22-11 0,-3 8 0,4 0 0,-9 6 0,4-3 0,-2 0 0,7-6 0,1-1 0,-9 4 0,3-6 0,-4-1 0,1 3 0,2-4 0,-12 2 0,-19 4 0,-10 2 0,-13-5 0,-14 17 0,-7 5 0,-23 12 0,13 7 0,1 3 0,-8 11 0,11 9 0,13 8 0,13 12 0,5-4 0,5 7 0,6 9 0,2-8 0,7 16 0,0-19 0,2-7 0,-2-10 0,5-7 0,21-5 0,2-9 0,-9-3 0,2-2 0,30-2 0,-4 0 0,-9 0 0,-18 0 0,-13 0 0,-13 0 0,-4 0 0</inkml:trace>
  <inkml:trace contextRef="#ctx0" brushRef="#br0" timeOffset="266703">15389 6842 24575,'39'-35'0,"-15"14"0,5-3 0,7-1 0,7-2 0,11 1 0,-7 7 0,9 0 0,7-1 0,4 1 0,2-1 0,0 1 0,-3 1 0,-5 1-1378,4-2 0,-4 1 0,0 2 0,-1-1 0,4 1 0,3 0 1378,-11 3 0,3 0 0,2 0 0,3 0 0,0 0 0,0 1 0,-1 0 0,-2 1 0,-3 2 0,-4 1 0,10 0 0,-3 2 0,-3 1 0,-2 1 0,-4 1 0,-2 1 702,17-1 0,-6 3 1,-2-1-703,-2-1 0,-1 0 0,-12-1 0,-10-3 0,-21 5 1340,-7-8-1340,-5 6 0,4-5 0,0-38 4619,1 2-4619,-2 3 0,-1-9 0,-2 1 0,-1-7 0,0-3 0,-2 5 0,0 1 0,-2 3 0,-8-6 0,-3 7 0,-4-6 0,-5-5 0,-3-1 0,-3 1 0,-2 5 0,-2 6 0,-3 7 0,-4 5 0,-3 3 0,-2 2 0,-1 0 0,0-3-239,0-2 1,1-1 0,-2 0 0,-1-1 0,-2 2-1,-2 2 1,-3 3 238,4 6 0,-4 2 0,-2 2 0,-2 1 0,-1 1 0,1 1 0,1 2 0,1 0 0,4 1-635,-10-1 1,4 2-1,2 2 1,0 1 0,-2 0-1,-3-1 635,5 1 0,-2 0 0,-2-1 0,-1 1 0,0 0 0,1 1 0,2 1 0,2 2 0,-4 1 0,2 2 0,1 0 0,1 3 0,-1 0 0,0 1-85,-4 0 0,-1 2 0,0 0 1,0 2-1,2 2 0,2 2 85,-3 2 0,2 4 0,1 1 0,2 1 0,1 0 0,-6-1 0,0-1 0,4 4 0,6 10 0,3 16 0,5 12 0,6 2 0,7-5 0,2 8 0,7 2 0,5-10 0,-1 7 0,3 0 0,4-5 0,6-6 0,4-3 0,2 3 0,0 2 0,0 3 0,2 0 0,1-3 0,3 1 0,1-2 0,3 1 0,-1 9 0,3 0 0,11-1 0,5-17 0,10-1 0,5-1 0,0-3 0,-2-3 0,12 7 0,0-6 0,5 0 0,-7-3 0,4 2 0,2-1 0,2-3 0,-1-6 0,-3-8 0,1-5 0,0-3 0,-1-1 0,-4 0 0,13 1 0,-4-2 0,3 0 0,-6-2 0,3 0 0,-2-1 0,-5-1 0,7-3 0,-1-2 0,-1-3 0,3-1 0,-2-2 0,-11 2 0,-3 0 0,4-2 0,-2 1 0,2-2 0,3 0 0,4 0 0,-2 3 0,4-1 0,3 0 0,0 1 0,-1 0 0,-5 0 0,7 0 0,-5-1 0,1 1 0,4 0 0,-4 1 0,5-1 0,2 0 0,0 0 0,-2 1 0,-4 0 0,12 0 0,-3 1 0,-3 0 0,-6 0 0,-9 0 0,-5 1 0,2-1 0,15 1 0,2-1 0,-17 1 0,-16-2 1436,-11 2-1436,-14 2 1011,-10 1 1,5 1-1,-3 1 1</inkml:trace>
  <inkml:trace contextRef="#ctx0" brushRef="#br0" timeOffset="277665">24197 13289 24575,'-3'6'0,"1"3"0,2 4 0,0 11 0,0 19 0,0 8 0,0-3 0,0 3 0,0-6 0,0 5 0,0 3 0,0 5 0,0 5 0,0 0 0,0-6 0,0 10 0,0-2 0,0 2 0,0 5 0,0-11 0,0-19 0,0-8 0,0 3 0,1-6 0,1-26 0,0-5 0,1 1 0</inkml:trace>
  <inkml:trace contextRef="#ctx0" brushRef="#br0" timeOffset="278733">24774 13558 24575,'-3'-1'0,"0"4"0,3 4 0,0 9 0,0-3 0,0 9 0,0 9 0,0-1 0,0 34 0,0-24 0,0 12 0,0-28 0,11-4 0,8-6 0,19-6 0,7-4 0,18 3 0,-13-3 0,0-5 0,6-12 0,-11-4 0,-8-17 0,-7-25 0,-14 6 0,-11 7 0,-8 1 0,-22-7 0,4 20 0,-6 4 0,-8 12 0,-5 5 0,-9 0 0,-6 2 0,3 5 0,-4 1 0,5 1 0,2-1 0,3 1 0,-12 1 0,13 2 0,36-1 0</inkml:trace>
  <inkml:trace contextRef="#ctx0" brushRef="#br0" timeOffset="280168">25627 13416 24575,'-13'0'0,"-1"0"0,4 0 0,-2 0 0,-3 2 0,2 10 0,-6 9 0,-1 19 0,10 3 0,-9 3 0,15-7 0,1 0 0,-4 22 0,1-24 0,6-2 0,20 6 0,5-28 0,25-6 0,4-7 0,7 0 0,-17 0 0,1-3 0,19-11 0,-16-3 0,-3-6 0,-6-19 0,-16 11 0,-3-1 0,-1-15 0,-5-3 0,-6-15 0,-2 16 0,-7-12 0,-53 23 0,22 17 0,-5 11 0,0 5 0,7 5 0,11 0 0,11 0 0</inkml:trace>
  <inkml:trace contextRef="#ctx0" brushRef="#br0" timeOffset="290419">23368 14532 24575,'14'0'0,"36"0"0,11 0 0,-11 0 0,10-2 0,-13-3 0,8-4 0,3-1 0,3 0 0,-1 1-1040,-6 1 0,0 1 0,2 1 0,0-1 0,3-1 0,2 1 1040,-2-1 0,2-1 0,2 0 0,2-1 0,1 1 0,1 0 0,2 1 0,1 1 0,-12 2 0,2 1 0,1 0 0,2 1 0,1 0 0,1 0 0,-1 1 0,0-1 0,-1 1 0,-1 0 0,-3 0 0,-1-1-344,10 1 0,-3-1 0,-2 0 0,-1 1 0,-1 0 0,2 0 0,1 0 0,2 1 344,-3 0 0,1 0 0,3 1 0,1 0 0,-1 0 0,1 1 0,-1-1 0,-2 0 0,-2 1 0,-2-1 0,7 0 0,-1 0 0,-1 0 0,-3 0 0,-1 0 0,-4 0 0,-2 0-151,10 0 1,-4 0-1,-3 0 1,1 0 150,9 0 0,4 0 0,-8 0 0,-18 0 0,-13 0 0,-23 0 0,-10 0 0</inkml:trace>
  <inkml:trace contextRef="#ctx0" brushRef="#br0" timeOffset="293297">24340 14885 24575,'0'5'0,"0"27"0,0 29 0,0-12 0,0 4 0,0-9 0,0 2 0,0 1-337,0 2 1,0 0 0,0 2 336,0 7 0,0 1 0,0-2 0,0-10 0,0-1 0,0 0 0,0 5 0,0 0 0,0-3 123,0 1 1,0-3-124,0 1 0,0-4 0,0 6 0,0-19 0,0-17 0,0-7 0,0-5 0</inkml:trace>
  <inkml:trace contextRef="#ctx0" brushRef="#br0" timeOffset="294447">24829 15176 24575,'-7'3'0,"1"3"0,6 5 0,0 16 0,-1 4 0,-1 6 0,0 4 0,0 1 0,2 15 0,0 9 0,0-30 0,0 1 0,0-1 0,0-1 0,7 29 0,7-13 0,16-12 0,12-12 0,19-5 0,3-13 0,-26-5 0,1-1 0,-3-2 0,-1-3 0,0-5 0,-1-2 0,28-12 0,-11-16 0,-13-1 0,-22 7 0,-4-3 0,-4-6 0,-4-1 0,-2 0 0,-4 1 0,-5-2 0,-5 3 0,-19-10 0,7 25 0,-4 3 0,-7 2 0,-3 3 0,-5-2 0,-3 1 0,-6 4 0,-3 2 0,-1 1 0,1 1 0,7 0 0,0 2 0,3 2 0,4 0 0,-11-3 0,15 1 0,23 5 0,7-1 0</inkml:trace>
  <inkml:trace contextRef="#ctx0" brushRef="#br0" timeOffset="295734">26227 15072 24575,'-9'0'0,"-1"0"0,5 0 0,-3 0 0,3 3 0,-1 6 0,-7 14 0,-9 19 0,-6-2 0,-1 10 0,3-6 0,4 0 0,2 6 0,3-5 0,8-4 0,3-5 0,5 8 0,1-12 0,8 5 0,9-16 0,36-4 0,2-8 0,-14-5 0,2-2 0,-7-4 0,-1-4 0,2-3 0,0-3 0,-4-2 0,-1-4 0,-4-5 0,-2-4 0,-4-7 0,-4-4 0,-6 7 0,-4-2 0,1-9 0,-5 0 0,-7 5 0,-2 0 0,-3-3 0,-2-1 0,-4-4 0,-3 0 0,-6 3 0,-5 3 0,-6 4 0,-7 5 0,1 13 0,-6 5 0,2 1 0,-9 0 0,1 3 0,1 4 0,6 2 0,10 2 0</inkml:trace>
  <inkml:trace contextRef="#ctx0" brushRef="#br0" timeOffset="299578">21352 13807 24575,'-7'4'0,"2"19"0,5 22 0,0-8 0,0 5 0,0 17 0,0 5 0,0-15 0,0 3 0,0 1-344,0 6 1,0 3-1,0-2 344,0-6 0,0-1 0,0-1 0,0-1 0,0-1 0,0-4 126,0 5 1,0-2-127,-1-3 0,2-2 0,7 20 0,2-26 0,2 0 0,19 16 0,-1-4 778,-2-21-778,-10-22 0,6-3 0,6-4 0,2-5 0,21-26 0,-15-6 0,-11 6 0,-2-2 0,-11 0 0,-3 0 0,0-1 0,-2 0 0,-4-1 0,-1 0 0,-1-20 0,-3 9 0,-1 8 0,-1 12 0,-2 3 0,-2 11 0,-1 6 0,-1 19 0,0 30 0,5 5 0,0-13 0,1 0 0,2 12 0,0-6 0,7-9 0,15-10 0,20-1 0,21-13 0,-22-4 0,3-1 0,18-2 0,0-4 0,-18-2 0,-1-1 0,9 0 0,-6-5 0,-12-22 0,-13-21 0,-14 6 0,-17-7 0,-17 16 0,-21 11 0,-5 7 0,-7 9 0,4 8 0,9 4 0,-2 6 0,22 1 0,3 6 0,14-1 0,2-2 0,1-2 0,-1-4 0,-5-3 0,3-1 0,-4-4 0,5 0 0,5-5 0,1 6 0,3-1 0</inkml:trace>
  <inkml:trace contextRef="#ctx0" brushRef="#br0" timeOffset="301692">22662 14463 24575,'0'-7'0,"0"3"0,0-3 0,0 0 0,0-34 0,0 2 0,-5 5 0,-3-2 0,-17-19 0,-16 5 0,-9 12 0,-2 18 0,4 12 0,-1 8 0,4 7 0,6 7 0,5 11 0,11 5 0,10 4 0,6 0 0,6 2 0,1 0 0,4 0 0,3 5 0,2-4 0,1 1 0,8 20 0,-4-21 0,0-2 0,7-1 0,5-20 0,5-7 0,9-23 0,10-11 0,-20 6 0,2-1 0,6-1 0,1 2 0,22-4 0,-7 16 0,-33 16 0,-15 52 0,-5-18 0,-1-1 0,0 2 0,0 18 0,0 2 0,0 4 0,0-13 0,0 1 0,0-11 0,0 1 0,0 16 0,0 0 0,0-14 0,0-3 0,0 1 0,0-1 0,0-4 0,0 0 0,-1-5 0,-1-1 0,-2 17 0,-4-16 0,-3-11 0,-17-15 0,2-2 0,-12-19 0,9-8 0,10-22 0,6-22 0,11 30 0,0-4 0,1-6 0,0-6 0,0 3 0,2-3 0,0 0 0,2-17 0,2 4 0,1 26 0,2 6 0,16-16 0,6 15 0,1 18 0,4 2 0,-2 1 0,2 1 0,18-4 0,2 1 0,-8 0 0,-1 0 0,10 2 0,0 0 0,-12 1 0,-1 0 0,-2 4 0,-3 1 0,9-2 0,-24 4 0,-16 4 0,-5 0 0,-4 0 0</inkml:trace>
  <inkml:trace contextRef="#ctx0" brushRef="#br0" timeOffset="303526">20433 16584 24575,'24'0'0,"8"0"0,27-2 0,-19-3 0,12-2 0,9-2 0,5-1 0,2-1 0,-2 2 0,-5 2 0,-1 1 0,-6 1 0,0 1 0,4 1 0,6-1 0,12-1-341,-32 3 1,4-1 0,3 1 0,5-1 0,2 0 0,4 0 0,2-1 0,2 1 0,2 0-1,2 0 1,1 0 0,2-1 0,-1 1 0,1 0 0,1 0 0,-1 0 0,-1 0 0,-1 0-1,-1 0 1,-1 1 0,-3-1 0,-1 1 0,-3 0 0,-3 0 0,-3 0 340,17 0 0,-5 1 0,-2-1 0,-3 1 0,-2 0 0,-1 0 0,0 0 0,0 1 0,1-1 0,2 1 0,3-1 0,3 0 0,4 1-113,-17-1 0,3 0 0,3 1 1,1-1-1,3 0 0,1 1 1,2-1-1,1 0 0,1 1 1,0-1-1,1 1 0,0-1 0,1 0 1,-2 1-1,1-1 0,-2 1 1,-1 0-1,0-1 0,-3 1 1,-1 0-1,-3 0 0,-1 0 0,-3 0 1,-4 0-1,-2 1 113,23 0 0,-5 0 0,-4 0 0,-4 0 0,-1 1 0,-3 0 0,1-1 0,-1 1 0,2-1 0,3 0-234,3 0 1,2-1 0,1 0 0,1 1 0,-1-1 0,-1 0 0,-1 0-1,-1 0 1,-3 1 0,-3 0 233,4 0 0,-2 1 0,-2 1 0,-2-1 0,-1 0 0,-1 0 0,-1-1-119,13 0 1,0-1-1,-3 1 1,-2-2 0,-3-1 118,0 0 0,-3-1 0,-3-1 0,-5 0 1544,13-2 0,-6-3-1544,-8-3 0,-6-2 4617,7-6-4617,-27-5 4762,-13 7-4762,-14-10 444,-15-5 1,9 16-1,-8-5 1</inkml:trace>
  <inkml:trace contextRef="#ctx0" brushRef="#br0" timeOffset="306974">28139 14050 24575,'66'0'0,"-4"0"0,-15 0 0,1 0 0,-13 0 0,-2 0 0,20 0 0,-28 0 0,-9 0 0</inkml:trace>
  <inkml:trace contextRef="#ctx0" brushRef="#br0" timeOffset="307594">27824 14533 24575,'10'0'0,"12"0"0,-1 0 0,11 0 0,6 0 0,20 0 0,-7 0 0,3 0 0,-14-2 0,2 0 0,11 0 0,6-2 0,-6 1 0,-13 1 0,-1-1 0,24-1 0,-12 0 0,-36 4 0</inkml:trace>
  <inkml:trace contextRef="#ctx0" brushRef="#br0" timeOffset="308937">29482 13880 24575,'-15'41'0,"-2"-3"0,5-11 0,-11 27 0,3-11 0,5-9 0,1 3 0,-1 10 0,2-1 0,3-12 0,1 1 0,0 15 0,2-1 0,3 7 0,4 0 0,0-6 0,8 15 0,4-23 0,11 8 0,25-27 0,-2-13 0,4-17 0,1-7 0,-19-1 0,-2-4 0,11-10 0,-3-8 0,-14-10 0,-6-3 0,-3 13 0,-2-1 0,-2-10 0,-2 1 0,3-13 0,-8 9 0,0 1 0,-4 0 0,-1-1 0,-12-6 0,-11-3 0,-11 25 0,-7 4 0,8 8 0,-2 3 0,-13 0 0,-1 5 0,3 10 0,4 3 0,-12 0 0,0 2 0,43 0 0,6 0 0</inkml:trace>
  <inkml:trace contextRef="#ctx0" brushRef="#br0" timeOffset="340012">17626 6443 24575,'-11'3'0,"2"-1"0,-18-2 0,-17 0 0,6 1 0,-13 1 0,-11 0 0,-5 1 0,-2 0 0,2-1 0,7 0 0,-3 0 0,5-1 0,0 0 0,-4 0 0,-8 1-344,17-1 0,-4 1 0,-5 0 0,-2 0 1,-2 0-1,-1 1 0,0-2 0,-1 1 1,2-1-1,2-1 0,3-1 344,-4 0 0,1-1 0,1-1 0,1 0 0,0-1 0,1 0 0,1-1 0,0 0 0,1 0-336,-2-1 0,2 0 0,0 0 1,1-1-1,0 0 0,0-1 0,1-1 1,0-2 335,-10 0 0,0-1 0,0 0 0,1-2 0,1-2 0,3-4 0,5-4 0,0-7 0,4-5 0,2-4 0,3-1 0,2-1 0,1 1-413,0 0 0,3 0 0,2-1 0,2-2 0,0-4 413,2-1 0,0-3 0,2-3 0,1-1 0,2 0 0,4 2 0,3 1 0,3 1 0,3-1 0,2-2 0,2-4 0,3 2 0,2-5 0,2-2 0,1-2 0,1 0 0,0 2 0,0 3 0,-1 3 0,-1 4 0,0 0 0,2 0 0,1-2 0,4-5 0,2 3 0,3-5 0,2-3 0,1-2 0,1-1 0,1 2 0,0 3 0,1 5 0,-1 6 0,4-15 0,0 9 0,3 2 0,4-2 0,1 0 0,2-5 0,3 1 0,6 7 0,5 12-386,16 12 0,7 12 1,5 6-1,-2 0 386,-4-1 0,0 2 0,2 1 0,5 1 0,-13 3 0,4 0 0,3 1 0,2 0 0,-1 0 0,1 2 0,-2-1 0,-5 1 0,0-1 0,-2 0 0,2 1 0,1 2 0,2 4 0,5 3 0,-8 4 0,4 3 0,4 2 0,1 3 0,3 2 0,0 2 0,0 0 0,0 1 0,-2 0 0,-2-1 0,-3 0 0,-4-2-184,4 2 0,-4-1 0,-2 0 0,-2 0 1,0 0-1,0 3 0,2 1 0,3 3 184,-3-1 0,3 2 0,2 1 0,1 2 0,1 1 0,0 1 0,-2 2 0,-1 0 0,-2 2 0,-4 0 0,-3 2 0,-2 4 0,-2 2 0,-2 2 0,-3 2 0,-2 0 0,-1 0 0,-2-1 0,0-2 0,-2-2 48,6 5 1,-4-4 0,-1 0 0,-1 0 0,1 0-1,2 4-48,-1-2 0,3 1 0,1 2 0,1 1 0,-1 1 0,-2-2 0,-2 0 0,-4-2 65,4 13 0,-4-2 0,-3-1 0,-2-1 0,-1-2-65,0-1 0,-1-3 0,-3 1 0,-1 5 74,-2 5 0,0 6 0,-2 2 1,-5-3-1,-5-6-74,-7 2 0,-7-5 0,-8 3 0,-3-11 0,-5 4 0,-4 2 0,-4 0 0,-1-3 0,0-5 0,-2-3 0,-1-5 0,-3-2 0,-3 0 0,-5 5 0,5-7 0,-5 3 0,-4 2 0,-3 1 0,-2 1 0,0-1 0,0 0 0,2-3 0,4-1 0,3-5 0,-12 9 0,4-4 0,3-3 0,-1 0 0,-5 2 0,4-2 0,-5 4 0,-2 0 0,0 0 0,3-3 0,5-5 0,9-5 0,-17 5 0,12-10 886,-9 2 0,32-16 0,19-6 1</inkml:trace>
  <inkml:trace contextRef="#ctx0" brushRef="#br0" timeOffset="344241">2922 4360 24575,'64'-7'0,"-16"4"0,3 0 0,9-3 0,9 0 0,-19 3 0,5-1 0,5 0 0,2 0 0,0 1 0,-2 0 0,2 0 0,2 0 0,0 1 0,0-1 0,-1 1-911,0-1 1,0 0 0,-1 0 0,1 0 0,-1 1 0,1 0 910,-1 1 0,2 0 0,-1 0 0,-1 2 0,-3-1 0,-4 1 0,4 2 0,-5 0 0,-3 1 0,-4 0 818,18 1 0,-7 2-818,-4 1 0,-6-1 883,-4 2-883,-27-9 0,1 0 0,-8 0 0,0 0 0</inkml:trace>
  <inkml:trace contextRef="#ctx0" brushRef="#br0" timeOffset="344973">2802 4536 24575,'51'0'0,"4"0"0,-3 0 0,6 0 0,5 0 0,4 0-1516,-8 0 0,5 0 0,4 0 1516,-17 0 0,2 0 0,3 0 0,3 0 0,5 0 0,-9 0 0,4 0 0,4 0 0,2 0 0,2 0 0,0 0 0,0 0 0,-2 0 0,-3 0 0,-1 0 0,-1 0 0,-1 0 0,-1 0 0,0-1 0,1 1 0,0 1 0,2-1 0,-1 0 0,2 0 0,1 0 0,0 1 0,1-1 0,-2 0 0,0 1 0,-2 0 0,-3 0 0,14 1 0,-1 0 0,-1 0 0,-4 1 0,-5-1 0,-6 1 452,0 0 0,-7 0 1,1 1-453,17 0 0,1 1 0,-20-1 186,-29-1 1,-10-3 0,-2 0 0</inkml:trace>
  <inkml:trace contextRef="#ctx0" brushRef="#br0" timeOffset="378054">22997 4940 24575,'0'-6'0,"0"-1"0,-6-1 0,-6-3 0,-16-3 0,-18-17 0,-12 8 0,-8 1 0,9 2 0,-2 0 0,8 6 0,-4 0 0,2 4 0,-11 1 0,2 4 0,11 2 0,1 1 0,-11 3 0,2 3 0,20 3 0,3 5 0,-10 11 0,7 6 0,5 28 0,18-20 0,3 4 0,5 15 0,5 0 0,0-15 0,1 1 0,0 18 0,1 3 0,1-7 0,2-3 0,2-13 0,5 0 0,11 17 0,6-6 0,16-10 0,12-14 0,5-11 0,-20-17 0,0-8 0,2-1 0,4-5 0,-4-5 0,9-21 0,-5-9-506,-10 5 0,-1-4 0,-2-4 506,-9 9 0,-2-2 0,0-4 0,-1-4 0,-4 5 0,0-5 0,0-4 0,0-1 0,-1-1 0,-1 2 0,-1 3 0,3-9 0,-2 3 0,0 1 0,0-3 0,0-5 0,-3 8 0,2-5 0,0-3 0,-1-2 0,1 0 0,-2 3 0,0 4 0,-1 6 0,1-11 0,-1 6 0,-1 3 0,-1-2-1257,0 2 1,-1-3 0,0 1 0,-1 4 0,-2 11 1256,1-2 0,-2 16 0,-3 22 0,0 73 0,0-1 0,0 7 0,-1-20 0,1 2 0,1 2-361,0 10 1,1 3 0,0 2 360,0-12 0,1 2 0,0 0 0,2 1 0,1 4 0,1 1 0,2 1 0,-1-1 0,1-1 0,0 0 0,1-1 0,0-2 0,0-5 0,1-1 0,-1-2 0,1 0 309,3 7 1,1-1-1,-1-3-309,-2-7 0,-1-2 0,1-6 3103,2-1 0,-1-5-3103,11 18 0,-12-49 0,-5-3 0,-2-2 0</inkml:trace>
  <inkml:trace contextRef="#ctx0" brushRef="#br0" timeOffset="378774">23349 4078 24575,'40'4'0,"-2"6"0,3 2 0,2 3 0,-3 1 0,-3 1 0,16 9 0,-13-7 0</inkml:trace>
  <inkml:trace contextRef="#ctx0" brushRef="#br0" timeOffset="379576">23477 4539 24575,'-4'2'0,"2"4"0,2 29 0,0 30 0,3-13 0,3 13 0,1 7 0,0-4 0,0-2 0,0 0 0,0 0 0,1 1-304,-1-8 0,1 2 1,0 0-1,0-2 0,0-4 304,2 16 0,0-6 0,-1-13 369,3-4-369,-6-32 0,-3-15 0,1-11 0,-2 6 0,0-4 0</inkml:trace>
  <inkml:trace contextRef="#ctx0" brushRef="#br0" timeOffset="381063">24548 4522 24575,'-33'0'0,"-30"0"0,11 0 0,12 0 0,-1 0 0,-25 0 0,32 3 0,0 2 0,-1 5 0,1 2 0,1 3 0,2 3 0,-2 11 0,5 3 0,-8 16 0,21-16 0,4 2 0,8 4 0,2 0 0,1 19 0,-1-21 0,2-2 0,9 3 0,11-6 0,23-8 0,12-3 0,-18-15 0,1-1 0,-1 0 0,0-4 0,3-9 0,0-4 0,-6-1 0,-3-4 0,0-7 0,-4-4 0,-1-3 0,-4 0 0,6-12 0,-7 2 0,-19 28 0,-3 10 0,0 13 0,0 21 0,0 17 0,0 15 0,5-10 0,2-1 0,5 6 0,-2-16 0,8-7 0,41-20 0,2-14 0,-18-3 0,-1-2 0,0-3 0,-12 0 0</inkml:trace>
  <inkml:trace contextRef="#ctx0" brushRef="#br0" timeOffset="382730">24841 3215 24575,'0'35'0,"0"-1"0,-2 11 0,1 6 0,5-1 0,2 8 0,0 3 0,0-3 0,-2-9 0,0-1 0,0 1 0,0 5 0,2-1 0,0 6 0,0 2 0,1 0 0,-1-2 0,-1-6-614,1 17 0,0-6 0,-2 0 614,-1-11 0,0 1 0,0-2 0,-2-5 0,0 14 0,-2-7 297,1-10 1,0-1-298,0-1 0,0-1 152,0-5 0,0 0-152,0 30 0,0-19 0,0-11 943,0-20-943,0-9 0,0-9 0,0-19 0,0-9 0,3-22 0,2-7 0,-1 18 0,1 0 0,0-4 0,0-3 0,2 4 0,6 3 0,3 4 0,-3 2 0,2 4 0,28-8 0,-8 27 0,1 5 0,17 3 0,-16 5 0,-1 6 0,5 28 0,-15 2 0,-15-4 0,-6 4 0,-8 18 0,-7 2 0,0-10 0,-2 0 0,1-4 0,-1 3 0,-3-3 0,-15 15 0,-3-6 0,10-16 0,-3-3 0,-14 10 0,-2-8 0,2-16 0,-4-2 0,33-18 0,5 0 0,6-1 0</inkml:trace>
  <inkml:trace contextRef="#ctx0" brushRef="#br0" timeOffset="383857">25638 4684 24575,'8'0'0,"11"-7"0,8-7 0,11-13 0,-11 0 0,-1-1 0,7-17 0,-14 14 0,-4-1 0,-6-28 0,-5 14 0,-3-4 0,-19 25 0,-7 14 0,-15 7 0,0 18 0,15 8 0,2 5 0,-10 22 0,12-13 0,2 1 0,-2 20 0,5-5 0,8 6 0,5-17 0,3 1 0,0-8 0,2 0 0,1 10 0,2-2 0,6 12 0,7-12 0,0-15 0,6-13 0,-3-9 0,-7-5 0,-4 0 0</inkml:trace>
  <inkml:trace contextRef="#ctx0" brushRef="#br0" timeOffset="384751">26479 3822 24575,'-3'2'0,"0"3"0,3 23 0,0 10 0,0 19 0,0 6 0,0-19 0,0 0 0,0 0 0,0 3 0,0-4 0,1-3 0,-2-4 0,-1 26 0,6-12 0,11-20 0,7-6 0,17-9 0,-8-4 0,4-4 0,1-4 0,-14-3 0,2 0 0,-18 0 0,-4 0 0</inkml:trace>
  <inkml:trace contextRef="#ctx0" brushRef="#br0" timeOffset="385434">26025 4430 24575,'6'0'0,"10"0"0,16 0 0,7 0 0,-6 0 0,1 0 0,26 0 0,-21 0 0,0 0 0,-2 0 0,1 0 0,14 0 0,-1 0 0,8 0 0,0 0 0,-49 0 0</inkml:trace>
  <inkml:trace contextRef="#ctx0" brushRef="#br0" timeOffset="386689">27091 4255 24575,'38'0'0,"-2"0"0,20 0 0,-11-5 0,1-9 0,-11-13 0,-15-23 0,-7 12 0,-18-1 0,-24 26 0,-17 9 0,10 3 0,-3 2 0,-1 2 0,-1 1 0,-3 0 0,-2 2 0,2 3 0,-1 2 0,-1 0 0,2 1 0,5 2 0,3 1 0,2-2 0,3 2 0,-9 19 0,26-2 0,4 3 0,-1 20 0,9-13 0,1 1 0,3 20 0,17-16 0,7-1 0,-6-14 0,4-2 0,17 10 0,5-7 0,-9-16 0,0-5 0,27 6 0,-7-9 0,-19-5 0,4-4 0,-12 0 0,3 0 0,-6 0 0,-7 0 0,-5 0 0,-7 0 0</inkml:trace>
  <inkml:trace contextRef="#ctx0" brushRef="#br0" timeOffset="389591">20763 6253 24575,'6'-3'0,"25"0"0,10 3 0,-1-2 0,13 0 0,10-2 0,4-1 0,0-2 0,-13 1 0,2-1 0,1-1 0,3-1 0,2 0 0,3-1 0,2 0 0,5 1-532,-18 2 1,4 0-1,1-1 1,3 1-1,2-1 1,1 1 0,2-1-1,0 0 1,2 0-1,0 0 1,0 0-1,1 0 1,-1 0 0,0 0-1,-1 0 1,-1 0 531,-3 0 0,0 0 0,-1-1 0,0 1 0,-1 0 0,1-1 0,0 1 0,0-1 0,1 1 0,0-1 0,2 1 0,0 0 0,1-1 0,1 2 0,2-1 0,1 0 0,2 1 0,-15 2 0,2-1 0,2 1 0,1 0 0,1-1 0,2 1 0,1 0 0,1 0 0,0 0 0,1 1 0,1-1 0,0 0 0,0 1 0,0-1 0,1 1 0,-2-1 0,1 1 0,-1 0 0,-1-1 0,-1 1 0,-1 0 0,0 0 0,-3 0 0,0 0 0,-2 1 0,-2-1 0,-2 0 0,-2 1-202,19-3 1,-3 2 0,-2-1 0,-3 0-1,-2 0 1,-2 1 0,0-1 0,-1 1-1,0 0 1,0 0 0,1 1 0,2-1-1,1 1 1,2 0 201,-3 0 0,4 1 0,2-1 0,2 1 0,2 1 0,1-1 0,-1 1 0,1-1 0,-2 1 0,-1 0 0,-3 0 0,-2 0 0,-4 0 0,-3 0 0,-5 0 0,-6 0 0,-5 0-56,25-1 0,-12 1 0,-7 0 0,-3-2 56,18 0 0,-6-7 0,0-12 0,-15-7 0,-26-22 2212,-5 14 1,-1-1-2213,0-25 0,3 8 0,1-3 0,-6 9 0,-2-2 0,1 3 0,0-5 0,-3-4 0,-6-3 0,-2-5 0,-5-3 0,-4 3 0,-4 11 0,-4 1 0,-3 1 0,0-1 0,-1-1 1214,2-2 1,2-3 0,-3 2-1,-3 1 1,-8 4-1215,-5 7 0,-8 3 0,-4 1 0,-1 3 0,-1 3 0,4 4-461,-5 1 1,1 5-1,-1 3 1,-3-1 460,-2 2 0,-3-1 0,-3 2 0,-1 1 0,-1 0 0,11 4 0,-1 1 0,-2 0 0,0 1 0,-1 0 0,1 1 0,0 0 0,2 2 0,1 0 0,0 1 0,0 1 0,-2 0 0,-2-1 0,-5 1 0,6 1 0,-4 0 0,-3-1 0,-2 1 0,-2 0 0,0-1 0,0 2 0,1-1 0,2 1 0,2 1 0,4 0-620,-9 0 0,3 1 1,3 0-1,1 1 1,-1 0-1,-1 0 1,-4 1 619,11-1 0,-3 1 0,-1-1 0,-1 1 0,-1-1 0,0 1 0,0 1 0,2 1 0,0 0 0,3 1 0,-7 2 0,2 1 0,0 1 0,1 0 0,1 2 0,1-1 0,1 0 0,0 1 0,-8-1 0,3 1 0,1-1 0,-1 1 0,-1 2 0,-4 1-313,9 0 1,-3 2 0,-4 0 0,0 2 0,-1-1 0,2 2-1,2-1 1,4 1 0,5-1 312,-8 3 0,6 0 0,3 1 0,0 1 0,-3 0-172,-1 0 1,-3 1-1,-2 1 1,2 1-1,3-1 1,4 1 171,-2 4 0,4 0 0,3 0 0,-1 2 67,-1 1 1,-1 0 0,1 2 0,1 1-68,2 1 0,0 3 0,2 0 0,0 1 0,1 0 0,1-1 0,0 3 0,-1 5 0,4-1 0,-2 6 0,-1 2 0,1 1 0,1 0 0,3-3 0,1-1 0,2-2 0,2-1 0,-1 2 0,-2 3 0,4-5 0,-3 1 0,0 1 0,0 3 0,1 1 0,2 1 0,3 3 0,5 1 0,1 4 0,3 2 0,1 2 0,2-1 0,0-1 0,2-2 0,-1-4 0,-2 7 0,0-5 0,2-1 0,2 1 0,3 5 0,2-2 0,0 6 0,2 3 0,2-1 0,3-1 0,4-7 0,5-8 0,10 11 0,7-10 0,7-5 0,4-6 0,6-4 0,3-5 848,4-8 1,3-5 0,2-4-849,2-3 0,4-5 0,8-5 0,-13-5 0,6-4 0,5-1 0,3-3 0,1-1 0,-2 1 0,-4-1-110,1 1 1,-3-1-1,0-1 1,0 0-1,2-1 1,5-1 109,-12 2 0,3-1 0,3-1 0,1-1 0,2 1 0,-1-2 0,0 1 0,-2 0 0,-2 0 0,-3 0 0,5-2 0,-4 0 0,-2 1 0,-1-1 0,1 0 0,2-1 0,5 0 0,-4 1 0,4 0 0,3-1 0,2-1 0,0 1 0,0-1 0,0 1 0,-2 1 0,-3 0 0,-3 2 0,3-1 0,-3 1 0,-3 2 0,0-1 0,-1 1 0,2 0 0,3-2 0,2 0 0,3-1 0,2-1 0,0 0 0,0 1 0,-3 0 0,-3 2 0,-6 1 223,16-1 0,-7 2 0,-4 1 1,-3 0-224,-1-3 0,-5 1 0,-1 0 418,-3 1 1,-1 0 0,-5 1-419,-4 1 0,-4 0 700,22-4-700,-37 11 4919,-6 2-4919,-5 0 1137,-2 0-1137,-1 0 0,0 0 0,-1 0 0,-1 0 0,2 0 0,-2 0 0,2 2 0,-3-1 0,3 1 0,-1-2 0,1 0 0,3 0 0,-1 0 0,10 0 0,-1 0 0,15 0 0,5-8 0,25-10 0,-28 5 0,1-1 0,9-3 0,2 0 0,-6 2 0,-1 1 0,-1 1 0,-2 2 0,22-7 0,-13 7 0,-15 5 0,-8 3 0,-11 3 0,-5 0 0,-1 2 0,-3 1 0,0-1 0,0 0 0</inkml:trace>
  <inkml:trace contextRef="#ctx0" brushRef="#br0" timeOffset="392190">20498 6563 24575,'5'-3'0,"11"0"0,29-7 0,-10-2 0,7-3 0,12-5 0,8-4 0,5 0-1367,-17 5 0,1 1 1,2-2-1,4 0 1,5 0 1366,-11 3 0,3-1 0,3 0 0,2 0 0,3-1 0,0 1 0,1-1 0,2 1 0,-1 1-291,-4 1 0,0 0 0,0 1 1,1 0-1,1 0 0,2 1 0,0-1 1,3 0-1,2 1 0,2-1 1,2 1 290,-19 3 0,3 1 0,1-1 0,2 0 0,2 1 0,1-1 0,1 0 0,1 0 0,1 1 0,0-1 0,1 1 0,-1-1 0,1 1 0,-1 0 0,0 0 0,0 0 0,-2 0 0,-1 1 0,-1 0 0,-1 0 0,-3 0-231,10-1 0,-1 1 0,-2-1 1,-1 1-1,-2 1 0,1-1 0,-1 1 1,-1-1-1,1 1 0,0 0 0,0 0 1,1 1-1,1-1 0,0 0 1,3 0 230,-5 1 0,3 0 0,2-1 0,0 1 0,2-1 0,1 1 0,-1-1 0,1 1 0,0 0 0,-1 0 0,-1 0 0,-1 1 0,-2-1 0,-2 1 0,-1 1 0,-4-1 0,-2 1 0,-4 1-151,19-2 1,-5 1 0,-4 1 0,-3 0-1,-2 1 1,-1 0 0,-1 0 0,0-1 150,10 1 0,-1-1 0,-2 1 0,-1 0 0,-5-1 0,-3 1 686,14-1 0,-7 1 1,-3-6-687,-11-5 0,-2-3 0,-8 0 873,9-13 1,-25-14 0,-25 32 0</inkml:trace>
  <inkml:trace contextRef="#ctx0" brushRef="#br0" timeOffset="393058">21660 6436 24575,'-3'-3'0,"11"0"0,18 3 0,11-1 0,10-1 0,0-3 0,5-1 0,5 0-1125,1 0 1,5-1 0,3 1-1,3-1 1125,-12 0 0,1 0 0,2 0 0,1 0 0,4 0 0,2 0-513,-8 2 1,3 0 0,2 0 0,2 0-1,1 1 1,1-1 0,2 1 0,0 0 0,0 0 512,-11 0 0,2 1 0,0 0 0,1-1 0,1 1 0,0 0 0,0 0 0,1 0 0,1 1 0,0-1 0,0 0 0,0 1-208,-4 0 1,-1 0 0,1 0 0,1 1 0,-1-1 0,1 1 0,0-1-1,1 1 1,0 0 0,1-1 0,0 1 0,0 0 0,2 0 0,-1 0 207,-4 0 0,1 0 0,2 0 0,0 1 0,1-1 0,0 0 0,1 1 0,0-1 0,-1 1 0,1-1 0,-1 1 0,-1-1 0,0 1 0,-2-1 0,0 1 0,-2-1 0,-2 1 0,8-1 0,-1 0 0,-1 0 0,-1 0 0,-1 1 0,-1-1 0,-1 0 0,0 0 0,-1 0 0,0 0 0,-1 1 0,0-1 0,6 0 0,1 1 0,0 0 0,0 0 0,-1 0 0,-2-1 0,-3 1 0,-2-1 0,-5-1 0,-4 0 0,21-1 0,-3-2 0,-13 0 0,-22-2 0,-23 1 0,-7-3 0</inkml:trace>
  <inkml:trace contextRef="#ctx0" brushRef="#br0" timeOffset="396040">21539 6394 24575,'47'-28'0,"1"10"0,15-3 0,8 0 0,-1-1 0,-19 5 0,0 0 0,2 0 0,2-1 0,3 1 0,4-1-984,-7 4 1,3-1 0,2 0 0,3-1 0,1 1 0,3 0 0,0 1 0,1 0 0,0 0 0,1 1 868,-10 2 0,1 1 1,0-1-1,0 1 1,1 1-1,1-1 0,1 1 1,1 0-1,1 1 1,2-1-1,1 2 1,3-1-1,1 1 115,-14 2 0,1 0 0,2 0 0,2 1 0,2 0 0,1 0 0,2 0 0,0 1 0,1 0 0,1 0 0,0 0 0,0 0 0,1 0 0,-1 0 0,-1 1 0,0-1 0,0 1 0,-2-1 0,-2 1 0,0-1 0,-3 0 0,-1 0 0,-2 0-18,13 0 1,-2-1 0,-2 0 0,-3 0 0,0 0 0,-2 0 0,-1 0 0,1 0-1,-1 1 1,1-1 0,1 1 0,1 0 0,2 1 0,2-1 17,-7 2 0,3-1 0,2 1 0,3 0 0,2 0 0,1 1 0,0-1 0,1 1 0,-1 0 0,0-1 0,-3 1 0,-1 0 0,-3 0 0,-3 1 0,-4-1 0,-4 0 0,-5 0 0,-6 0 0,-5 0 0,32 0 0,-17 0 0,-1 0 686,5 0 1,-2 1 0,-18-2-687,-26-2 0,-9 0 0,-13-3 5438,-1 0-5438,-2 2 4063,3 1-4063,6 3 0,-1 0 0,0 6 0,-1-3 0,-4 9 0,-6-6 0,-4 3 0,-5-3 0,-5 1 0,-23 0 0,8-1 0,-9 1 0,-1 0 0,-8 1 0,-8 0-970,19-1 1,-4 1 0,-5 0 0,-2 0 0,-3 1 0,-1-1 0,0 0 969,9-1 0,-1-1 0,-1 0 0,-1 0 0,-1 1 0,-2-1 0,0 0 0,-1 1 0,-1-1 0,0 1-349,7-1 0,0 1 0,-2-1 0,0 1 0,0 0 0,-2 0 0,1 0 0,-2 0 0,0 0 0,0-1 0,-1 1 0,0 0 0,0-1 349,2 0 0,0 0 0,-2 0 0,0-1 0,-1 1 0,0 0 0,0 0 0,-1-1 0,1 1 0,-1-1 0,1 1 0,0-1 0,0 0 0,1 0 0,1 0-158,-1 0 1,0 0 0,1 0-1,0 0 1,1 0 0,-1-1-1,1 1 1,0-1 0,-1 1-1,1-1 1,-1 0 0,-1 0 0,0 0-1,-1 0 158,4 0 0,-1-1 0,-2 1 0,0-1 0,0 0 0,-1 0 0,0 1 0,0-1 0,1 0 0,0-1 0,0 1 0,2 0 0,1-1 0,1 1 0,2-1 0,1 0 0,-13 1 0,2-1 0,3 1 0,1-1 0,1 0 0,0 0 0,1-1 0,0 1 0,-1-1 0,0 1 0,-3-1 0,-2-1 0,-1 1 0,0 0 0,0-1 0,1 1 0,3-1 0,4 0 0,3 0 0,6 0-122,-20 0 1,9 0 0,5 0 0,-2 0 121,-2 0 0,0 1 0,3-1 0,7-1 1602,-8 1 1,9-4-1603,8-3 0,3-6 2396,3-6 1,2-6-2397,5-1 0,1-4 2290,-3-8 1,1-2-2291,4 4 0,1 0 715,-2-3 0,2 0-715,3 0 0,2 0 0,3 2 0,3 0 0,4-6 0,3 0 0,4 2 0,2 1 0,1-4 0,3-3 0,3-15 0,4 1 0,0 15 0,5-1 0,1 2 0,3-3 0,3 3 0,9-6 0,4 2-350,-4 9 1,3-3 0,2 1 349,3-4 0,1 0 0,3 1 0,2 1 0,2 0 0,2 1 0,-10 10 0,0-1 0,3 1 0,5 2 0,7 1 0,6 2 0,4 2 0,-1 0 0,-3 2 0,0-2 0,-3 2 0,0 1 0,5 0-392,-9 5 0,4 0 1,1 1-1,1 0 1,-2 0-1,-3 1 392,9-3 0,-3 1 0,-1 1 0,2-1 0,3 0 0,0-1 0,2 0 0,0 0 0,-10 3 0,1-1 0,0 0 0,1 0 0,1 0-513,4-1 1,1 1 0,0-1 0,1 1 0,-1 0 512,0 0 0,0 1 0,0 0 0,-1 1 0,0 0 0,-1 1 0,-2 1 0,1 0 0,1 1 0,1 0 0,-4 2 0,3 0 0,1 0 0,0 1 0,-3 0 0,-4 1 0,4-2 0,-4 1 0,-1 1 0,0 0 0,0 1 0,2 1 0,-5 0 0,-9 1 0,13-4 0</inkml:trace>
  <inkml:trace contextRef="#ctx0" brushRef="#br0" timeOffset="397457">22350 3715 24575,'15'-5'0,"23"-8"0,25-7 0,-21 7 0,8-1 0,4 1-1668,2 0 0,4 2 0,5-1 0,2 0 1668,-9 2 0,1-1 0,2 1 0,3-1 0,3 1 0,4 0-409,-18 3 1,2-1 0,1 1 0,2 0 0,1 0 0,2 0 0,2 0 0,2 1 0,2 0 0,2 0 0,3 0 408,-17 2 0,2 1 0,3 0 0,1 0 0,3 0 0,0 0 0,3 1 0,0-1 0,1 1 0,1 0 0,0 0 0,0 0 0,0 0 0,1 0 0,-2 0 0,0 0 0,-1 0 0,0 0 0,-3 0 0,0 0 0,-3 0-109,7-1 1,-1 0 0,-1 0 0,-2 0 0,-1 0-1,0 0 1,0 0 0,-1 0 0,0 0 0,1 1 0,0-1-1,0 0 1,2 1 0,0 0 0,2 0 0,1 0 108,-7 1 0,3-1 0,1 1 0,1 0 0,1-1 0,2 1 0,0 0 0,0 0 0,1 0 0,-1 1 0,0-1 0,0 1 0,-1-1 0,-1 1 0,-1 0 0,-1 0 0,-2 1 0,-2-1 0,-3 1 0,-1-1 0,-3 1-191,19 1 1,-4 0 0,-2 1 0,-3 0 0,-3 0 0,0 0 0,-3 0 0,0 1 0,-1 1 0,0-1 190,11 1 0,-2 1 0,-2 0 0,-1 1 0,-2 0 0,0 1 0,-3 1 103,2 1 1,-2 0 0,-1 1 0,-2 1 0,-2 1 0,-4 1-104,5 5 0,-4 1 0,-4 1 0,-2 0 1014,-3 0 0,-3 0 0,-1 3-1014,0 8 0,-2 4 0,-4-3 2316,-1 2 0,-3 2-2316,3 12 0,-6 2 2337,-11-16 0,-4-1-2337,-3 2 0,-1 1 911,-1 0 0,0 0-911,-2-1 0,-3 1 0,-7 6 0,-4 5 0,-1-4 0,-4 3 0,-7 0 0,-9-3 0,-9 5 0,-6-1 0,-1-6 0,0-8 0,-2-5 0,-3-1 0,-4 1-514,7-3 1,-1 1 0,-2 0-1,-3 0 1,-5 0 0,-4-1 513,16-7 0,-4-1 0,-3 0 0,-2-1 0,-3 1 0,-1-1 0,0 1 0,-1-2 0,0 1 0,1-1 0,1 0 0,2-1-524,0 0 0,1-1 0,0 0 0,2-1 0,-1 0 0,0 0 0,-1-1 0,0 1 0,-2 0 0,-1 0 0,-2 0 524,5-1 0,-1 1 0,-2-1 0,-2 1 0,0 0 0,-1 0 0,-1-1 0,0 1 0,0 0 0,0-1 0,1 0 0,0 0 0,2-1 0,1 0 0,2-1-322,-4 0 1,1 0 0,1-1 0,0 0 0,1-1 0,1 0-1,0 0 1,1 0 0,0-1 0,0 1 0,0 0 0,0 0 321,-9 1 0,2 0 0,0 0 0,0 0 0,1 0 0,0-1 0,0 1 0,-1 0 0,0 1 0,0-1-214,2 0 0,0 0 0,-1 1 0,0 0 0,0-1 0,0 1 0,0 0 0,2 0 0,1-1 0,1 0 0,2 0 214,-5 1 0,2 0 0,1-1 0,2 1 0,0-1 0,1 0 0,-1 0 0,-1 1 4,-3 0 1,-2 0 0,0 0-1,0 1 1,1-1 0,3 0-1,3-1 1,5 0-5,-13 1 0,5 0 0,5-1 0,0 0 871,-9 1 0,2-1 1,6 1-872,2 0 0,7-1 0,-18 2 0,38-4 0,22-7 0,5 0 0</inkml:trace>
  <inkml:trace contextRef="#ctx0" brushRef="#br0" timeOffset="401433">11530 5865 24575,'5'-4'0,"13"1"0,22-12 0,1-1 0,13-5 0,7-2 0,2 0 0,-15 6 0,2 0 0,2-2 0,2 1 0,2-2 0,2 1 0,3-2-773,-9 3 0,3-1 0,2 0 0,1-1 0,2-1 0,1 1 0,1-1 0,2 0 0,0 0 0,1 0 0,0 1 773,-7 3 0,0 0 0,1-1 0,1 1 0,1 0 0,0-1 0,1 1 0,1 0 0,1-1 0,0 1 0,0 0 0,1 0 0,0-1 0,1 1 0,0 0-149,-8 1 1,1 1 0,1-1-1,0 0 1,0 1 0,1-1-1,0 0 1,0 1 0,1-1 0,0 0-1,1 1 1,0-1 0,0 1-1,0 0 1,1 0 0,-1 0 0,1 0-1,0 0 1,1 1 148,-3 0 0,1 1 0,1-1 0,0 1 0,1-1 0,0 1 0,0 0 0,1 0 0,-1 0 0,1 0 0,0 1 0,0-1 0,0 1 0,-1-1 0,1 1 0,-1 0 0,0 0 0,0 1 0,-1-1 0,0 1 0,0-1-160,2 1 0,-1-1 1,1 1-1,-1-1 0,0 1 1,0 0-1,-1 0 0,1 1 1,-1-1-1,0 0 0,0 1 1,0 0-1,0 0 0,0 1 1,-1-1-1,0 1 0,1 0 1,-1 0-1,0 1 160,5-1 0,-1 1 0,1-1 0,0 1 0,0 0 0,0 0 0,0 1 0,-1 0 0,0 0 0,0 0 0,-1 0 0,0 1 0,-1 0 0,-1 1 0,-1 0 0,0 0 0,-1 0-145,6 0 0,0 1 1,0 0-1,-2 0 1,1 1-1,-2 0 1,-1 1-1,0 0 0,-2 0 1,-1 0-1,-1 0 1,-1 1-1,-2-1 145,13 1 0,-1 0 0,-3 0 0,-1 1 0,-2 0 0,-1 0 0,-2 1 0,0 0 350,8 0 1,2-1-1,-3 2 1,-3-1-1,-8 3 1,-10 1-351,4 7 0,-14 2 3144,-9 5-3144,-19-9 4701,-19-2-4701,-6-10 6287,1 6-6287,2-3 0,11 3 0,3 1 0,0-1 0,0 2 0,0-3 0,0 0 0,0-2 0</inkml:trace>
  <inkml:trace contextRef="#ctx0" brushRef="#br0" timeOffset="402414">19973 3778 24575,'40'53'0,"-15"-21"0,1 1 0,-1-1 0,1 3 0,11 12 0,1 2 0,-12-8 0,0 0 0,-1-3 0,1 1 0,3 3 0,0 0 0,4 4 0,-1-1 0,-2-3 0,-3-1 0,-3-3 0,2 1 0,11 12 0,1 1 0,-9-9 0,-9-1 0,-17-20 0,-31-12 0,-29-6 0,11-4 0,-11 2 0,10 5 0,-10 2 0,-7 4 0,-4 0 0,0 1 0,4-1 0,7-1 0,-5 0 0,6-1 0,-1 0 0,-6 3 0,11-3 0,-6 1 0,-4 2 0,-1 0 0,0 0 0,3 0 0,6-1 0,8-1 0,-14 5 0,11-2 0,3-2 0,-1-2 0,6-2 0,-10 6 0,51-18 0</inkml:trace>
  <inkml:trace contextRef="#ctx0" brushRef="#br0" timeOffset="407441">1896 5413 24575,'2'3'0,"44"1"0,34-4 0,-11-1-3497,-8 1 3497,-15 0 0,13 0 0,10 0 0,3 0 0,0 0 0,-6 0-638,-3 0 0,-3-1 0,0 1 0,4 0 1,11 1 637,-25 0 0,6 0 0,3 0 0,3 1 0,4-1 0,1 1 0,2 0 0,1 0 0,0 0 0,0 0 0,-2 0 0,0 1 0,-4-1 0,-2 0-329,5 0 1,-3 0 0,-1 0-1,-1 0 1,-1 0 0,1 0 0,-1 1-1,1-1 1,2 1 0,1-1 0,2 1 328,-8 0 0,2 0 0,2-1 0,2 1 0,0 0 0,1 0 0,0 0 0,0 1 0,0-1 0,-1 0 0,-2 1 0,-1-1 0,-2 1 0,-2-1 0,-3 1-52,17 1 1,-4 1 0,-3-1 0,-2 1 0,-2 0 0,1 0 0,0-1 0,3 1 51,-5-2 0,3 1 0,0 0 0,0 0 0,0 0 0,-1-1 0,-3 1 0,-2-1 0,-3 1 0,14 0 0,-5 0 0,-3 0 0,0 0 0,0 0 191,6 0 1,3 0 0,-1 0 0,-7-1 0,-12-1-192,-5-3 0,-11 0 2413,-3 2-2413,-13-5 6511,-20 0-6511,-4 0 823,-3 2-823,-31 1 0,3 1 0,-5-2 0,-17-2 0,-10-2-1320,16 2 0,-6 1 1,-5 0-1,-6-1 1320,20 2 0,-3 0 0,-3 0 0,-3-1 0,-2 1 0,-1 0 0,-1 0 0,-1 0 0,0 0-420,7 0 0,-2 0 1,0 1-1,-1-1 1,-1 0-1,-1 1 1,-1-1-1,0 0 0,0 1 1,-1-1-1,0 1 1,0 0 419,4-1 0,0 1 0,-1 0 0,-1 0 0,1-1 0,-1 1 0,-1 0 0,0 0 0,1 0 0,-1 0 0,0 1 0,-1-1 0,1 0 0,0 1-225,2-1 1,-1 1-1,0 0 1,-2 0-1,1 0 1,-1 0-1,1 1 1,-1-1-1,2 0 1,0 1-1,0-1 1,2 0-1,1 0 1,2 1-1,1-1 225,-10 0 0,2 0 0,2-1 0,1 1 0,2 0 0,0 0 0,0 0 0,0 0 0,0 0 0,-2 1-141,-2 0 1,-3 0 0,0 1-1,-1-1 1,1 1 0,1 0-1,2 0 1,2-1 0,4 0-1,4 0 141,-13 0 0,6 0 0,4-1 0,1 1 0,0-1 447,-14 1 0,-2-1 1,6 1-1,12-1-447,10-1 0,11 0 3558,2 0-3558,31 0 5321,45-2-5321,13 0 0,14 1 0,-19 0 0,5 1 0,4-1 0,3 0 9,-7 1 1,3 0 0,2-1 0,2 1-1,0 0 1,-1 0-10,1-1 0,0 1 0,1 0 0,0 0 0,1 1 0,1-1 0,-11 0 0,0 0 0,2 0 0,0 0 0,0 0 0,1 0 0,-1 0 0,0 0-432,1 0 0,1 0 0,-1 0 0,1 0 0,0 0 0,-1 0 0,-1 0 0,-1 0 432,1 0 0,-1 0 0,0 0 0,-2 0 0,2 0 0,-1 0 0,2 0 0,6-1 0,3 1 0,0 0 0,0 0 0,-1 0 0,-4 0 0,-3 1-239,-2 0 0,-3 1 0,-2 0 0,-2 0 0,2 1 239,15-1 0,1 0 0,-2 1 0,-7 2 0,-9 1 0,-5 1 0,-3 0 0,9 0 0,-8 0 2933,-16 1-2933,-68-15 0,-1-2 0,-11-2 0,-7-1 0,-1 1-161,1 3 1,-3 2-1,-3-1 1,-4 1 0,-3-1 160,16 1 0,-3-1 0,-1 0 0,-2 0 0,-2-1 0,-2 1 0,-2 0 0,-1 1 0,-1 1 0,12 1 0,-1 1 0,-2 1 0,-2-1 0,0 1 0,-2 1 0,0-1 0,-1 1 0,0-1 0,0 1 0,0-1 0,1 0 0,1-1 0,1 1-274,-2-2 0,0 0 1,0 0-1,0 0 0,0 0 1,0-1-1,1 1 0,0-1 1,0 1-1,1-1 0,0 1 1,1 0-1,0 0 274,-4 1 0,-1 0 0,-1 0 0,1 1 0,1 0 0,1-1 0,1 1 0,2-1 0,2-1 0,2 0 0,3-1 0,-21-2 0,-4 0 0,3-1 0,11-1 0,18-3 0,24-1 0,37-18 0,19 14 0,13 5 0,9 4 0,10 4 0,5 1-494,-9 1 1,3-1-1,4 2 1,3 0-1,2 0 494,-16 0 0,2 1 0,1-1 0,2 1 0,1 0 0,1 1 0,0 0 0,1 1-40,-1 0 0,1 0 0,2 2 0,0-1 1,1 1-1,0 0 0,-1 0 0,1 1 0,-1-1 40,-2 0 0,1 0 0,-1 0 0,1 0 0,-1 0 0,0 0 0,0 1 0,1 1 0,-1 0 0,0 0 0,2 2 0,0 0 0,1 0 0,-2 0 0,0 1 0,-3-1 0,-3 0 0,-3 0 714,14 2 1,-5-1 0,-3 0 0,-2 0 0,0-1-715,-2 0 0,1 0 0,-2-1 0,-6-1 0,-11-4 0,14-6 0,-38-18 0,-18 8 0,-2-3 0</inkml:trace>
  <inkml:trace contextRef="#ctx0" brushRef="#br0" timeOffset="432632">27431 9451 24575,'-3'2'0,"1"15"0,2 7 0,0 21 0,0 17 0,0-10 0,0 15 0,0 3 0,0-4 0,0-2 0,0-3 0,0 6-314,0-14 0,0 5 0,0 2 0,0 1 0,0-3 0,0-6 314,0 14 0,0-5 0,0-3 0,0-3 0,0-3 0,0-2 0,0 7 0,0-7 0,0 14 0,0-29 0,0-26 0</inkml:trace>
  <inkml:trace contextRef="#ctx0" brushRef="#br0" timeOffset="433683">28163 9647 24575,'-4'11'0,"1"-1"0,3 3 0,0-5 0,0 6 0,0 21 0,0-9 0,0 31 0,0-15 0,0 2 0,0 8 0,0 0 0,-1 1 0,4-1 0,14 2 0,6-8 0,9-12 0,-4-14 0,5-8 0,6-18 0,-1-10 0,6-15 0,-8 7 0,-5-5 0,-17-11 0,-8-3 0,2-17 0,-12 15 0,-6 1 0,0 11 0,-5 0 0,-13-16 0,-3-1 0,6 15 0,-1 2 0,-7-8 0,-3 5 0,-20 7 0,19 21 0,0 4 0,-12-1 0,5 5 0,33 0 0</inkml:trace>
  <inkml:trace contextRef="#ctx0" brushRef="#br0" timeOffset="434821">29158 9479 24575,'-3'5'0,"0"13"0,3 11 0,0 15 0,0 4 0,0-2 0,0-3 0,0-12 0,6 0 0,11-16 0,13-2 0,12-9 0,19-5 0,3-11 0,-18 1 0,0-2 0,-15-1 0,-1-1 0,2-4 0,-4-3 0,-5-15 0,-6-11 0,-9-7 0,-6-2 0,-4 22 0,-4 0 0,-8-23 0,-9 7 0,-8 31 0,-7 9 0,-25-2 0,-4 5 0,17 4 0,1 3 0,0 1 0,5 0 0,10 0 0</inkml:trace>
  <inkml:trace contextRef="#ctx0" brushRef="#br0" timeOffset="435792">26890 11434 24575,'0'-12'0,"5"3"0,25-9 0,27 1 0,-9 1 0,14-4 0,5-3 0,0 2 0,-15 5 0,-1 1 0,2 0 0,4-1 0,9-3-655,-18 5 1,5-1 0,5-2 0,2 0 0,4-1 0,1-1 0,2 0 0,0 0 0,0 0 0,-1 0 0,-2 2 0,-2 0 0,-3 1 654,3-1 0,-2 1 0,-2 1 0,-1 0 0,-1 1 0,1 0 0,0-1 0,1 0 0,2 0 0,1-1-183,-3 2 0,2-2 0,2 0 0,1 0 1,1-1-1,0 1 0,0-1 0,0 1 0,-1 0 1,-2 1-1,-1 0 0,-2 1 0,-3 1 183,12-3 0,-3 2 0,-1 0 0,-3 1 0,-1 1 0,-1 0 0,-3 1 0,0-1-197,12-1 1,-4-1 0,-2 2 0,-1 0 0,-1 1 196,10-1 0,-1 1 0,-3 1 0,-6 0 0,-8 2 0,-6 0 0,-3 2 0,6 2 0,-8 0 1067,-3-1 0,-24 5 0,-11 0 1</inkml:trace>
  <inkml:trace contextRef="#ctx0" brushRef="#br0" timeOffset="436830">28986 11073 24575,'-3'1'0,"0"2"0,3 18 0,0 20 0,0-7 0,0 5 0,0 16 0,0 5 0,0-11 0,0 1 0,0 2 0,0 5 0,0 1 0,0 5 0,0-1 0,0 5 0,0 0 0,0-4 0,0 5 0,0-3 0,0 1 0,0-11 0,0 2 0,0-2 0,0-5 0,0 17 0,0-10 0,0 7 0,0-25 0,0-30 0,0-11 0</inkml:trace>
  <inkml:trace contextRef="#ctx0" brushRef="#br0" timeOffset="440814">22989 12519 24575,'13'-21'0,"4"-10"0,6-12 0,5-15 0,-12 27 0,1-1 0,2-3 0,5-5 0,6-3 0,8-8 0,2-2 0,-4 4 0,-1 0 0,-2 3 0,3-5 0,-3 6 0,4-3 0,1-3 0,1-1 0,-3-1 0,-5 6 0,1-3 0,-2 0 0,0 0 0,-1 2 0,-3 4 0,2-3 0,-3 3 0,0 1 0,0-3 0,3-3 0,2-4 0,0 0 0,-3 1 0,-5 6 0,-6-2 0,-4 3 0,-2 6 0,0 4 0,-4 2 0,-3-10 0,-9 8 0,-19 19 0,-9 10 0,-6 3 0,5 2 0,-2 1 0,-15 0 0,-7 0 0,1 0 0,-5 0 0,4 0 0,3-1 0,0 2 0,1-3 0,-3 1 0,7 10 0,5 25 0,10 9 0,12-7 0,4 5 0,1 1 0,0 6 0,5 3 0,6-3 0,4 4 0,1 1 0,0-4 0,-1-1 0,1-2 0,0 3-199,0 6 1,1 4 0,1 0-1,0-6 199,0 12 0,4-1 0,5-12 0,4 6 0,2-1 0,-1-4 0,2-4 0,0-3 0,3 0 0,4 9 0,3 2 0,-1-10 0,2-11 0,-1-9 0,3-9 0,-8-11 0,-9-5 0,-6-2 0</inkml:trace>
  <inkml:trace contextRef="#ctx0" brushRef="#br0" timeOffset="442070">23937 11609 24575,'-6'2'0,"0"1"0,6 3 0,0 6 0,0-1 0,0 8 0,0-2 0,0 3 0,1 4 0,10 0 0,9 9 0,37-2 0,-2-8 0,-18-14 0,1-3 0,21-4 0,-10-8 0,6-19 0,-34-2 0,-4-3 0,-1 1 0,-2-3 0,-3-20 0,-5-1 0,-5-10 0,-1 21 0,-4 3 0,-20-4 0,-11 27 0,-6 5 0,7 2 0,-2 3 0,-14 4 0,0 6 0,-9 7 0,10 3 0,26-2 0,9-6 0</inkml:trace>
  <inkml:trace contextRef="#ctx0" brushRef="#br0" timeOffset="443941">24957 10977 24575,'0'-10'0,"0"-2"0,0-9 0,0-6 0,0 0 0,0 6 0,-2 10 0,-20 9 0,-3 2 0,-15 2 0,3 28 0,13 8 0,6 9 0,2 5 0,5-16 0,0-2 0,-5 13 0,1-4 0,-2-3 0,6-12 0,8-13 0,4-5 0,9 2 0,7 1 0,24 9 0,14 1 0,-21-10 0,2 0 0,2-2 0,1-3 0,-3-1 0,1-3 0,29-1 0,-7-17 0,-25 6 0,-10-3 0,-21 35 0,-4 5 0,-6 23 0,-6 5 0,-10 5 0,9-25 0,0 1 0,-1 2 0,-1-1 0,0 1 0,0 0 0,2-1 0,-1 1 0,-6 13 0,-1-2 0,-6 7 0,8-20 0,-1-7 0,-3-16 0,-4-8 0,-23-16 0,17-3 0,-14-15 0,31 5 0,8-6 0,8-2 0,17-8 0,6-3 0,-5 10 0,2-1 0,12-15 0,3 2 0,-9 19 0,0 3 0,18-15 0,1 18 0,14 8 0,-4 8 0,-19 4 0,2 0 0,19 0 0,4 0 0,-25 0 0,-10 3 0,-20-2 0,-5 3 0</inkml:trace>
  <inkml:trace contextRef="#ctx0" brushRef="#br0" timeOffset="445443">22500 13120 24575,'19'0'0,"11"0"0,14-5 0,13-5 0,-1-1 0,-8 2 0,0-2 0,5 0-979,-2 1 0,5-1 0,3-1 1,1 0-1,-3 0 979,-3 2 0,-2-1 0,1 0 0,0 1 0,3-1-473,0 1 0,1 1 0,2-1 0,0 0 0,1 0 0,0 1 473,2-1 0,-1 1 0,1 1 0,2-2 0,2 1 0,6-2 0,-19 2 0,3 0 0,2-1 0,2 0 0,2 0 0,1-1 0,0 0 0,2 0 0,-1 0 0,0 0 0,0 0 0,-1 1-263,1-1 1,-1 1-1,1 0 1,-1 0-1,1-1 1,0 1-1,1 0 1,0-1-1,0 1 1,2-1-1,1 0 1,1-1 262,-9 2 0,1-1 0,1 0 0,1 0 0,1 0 0,0 0 0,0 0 0,1-1 0,1 1 0,-1-1 0,1 0 0,0 0 0,-1 1 0,1-1 0,-1 1 0,0-1-188,-3 1 1,1 0 0,0 0 0,0 0 0,1-1 0,-1 1 0,1 0 0,0-1 0,-1 1 0,1 0 0,-1 0 0,-1 0 0,0-1 0,0 1 0,-1 0 0,0 1 0,-2-1 187,5-1 0,-1 1 0,0 0 0,-1 0 0,-1 0 0,0 0 0,-1 0 0,0 0 0,1 0 0,-1 0 0,0 0 0,0 0 0,1 0 0,0-1-107,1 0 0,1 0 0,0 0 0,0 0 0,1 0 0,-1-1 0,1 1 0,-2 0 0,1 0 0,-2-1 0,0 2 0,-2-1 0,0 1 0,-3 0 107,8-1 0,-2 0 0,-2 1 0,-1 0 0,-1 0 0,0 0 0,0 0 0,-1 0 0,2 0 0,1 0-32,4-1 0,1 0 1,1-1-1,0 1 0,1-1 1,-2 1-1,0 0 0,-3 1 1,-2-1-1,-3 2 32,11-2 0,-4 0 0,-3 1 0,-1 1 0,-1 0 0,3-1 279,2 0 1,3 0 0,0-1-1,-2 2 1,-4 0 0,-7 1-280,8-1 0,-8 1 0,-3 1 1555,11-2 0,-3 0-1555,-2 1 0,-2-1 2326,-12 2 0,0-1-2326,7-4 0,-3-1 4645,5-3-4645,8-3 1792,-41 7-1792,-9 7 0,-2-4 0,-8 1 0,0-3 0,0-2 0,0-4 0,-2 8 0,1 1 0,-3 9 0,2 0 0,-2 0 0,0 0 0,1 0 0,0 0 0</inkml:trace>
  <inkml:trace contextRef="#ctx0" brushRef="#br0" timeOffset="448777">21015 6178 24575,'26'0'0,"22"0"0,-6 0 0,9-1 0,7-1-1639,-10-3 1,4-2-1,5-1 1,3-1 0,5-1-1,4-1 1524,-17 3 0,4-1 1,3 0-1,2-1 1,3 0-1,1 0 0,3-1 1,0 0-1,1-1 1,1 1-1,-1-1 1,1 0-1,-1 0-12,-10 2 0,0 0 0,0-1 1,0 0-1,1 0 0,-1 0 0,1 0 1,1 0-1,1 0 0,0-1 1,2 0-1,1 1 0,1-1 0,2 0 1,1-1-1,2 1 0,2 0 127,-19 3 0,2 0 0,2-1 0,1 1 0,2-1 0,1 0 0,1 0 0,1 0 0,2-1 0,0 1 0,1 0 0,0-1 0,2 1 0,-1-1 0,1 0 0,0 1 0,0-1 0,0 1 0,1-1 0,-2 1 0,1-1 0,-1 1 0,-1 0 0,0-1 0,-2 1 0,0 0 0,-1 1 0,-1-1 0,-2 1 0,-1 0 0,-1 0 0,-2 0 0,-2 0-49,17-2 0,-3 0 0,-1 0 0,-3 1 1,-1 0-1,-1 0 0,-2 0 0,-1 1 0,1-1 1,-2 1-1,1-1 0,0 1 0,1 0 0,1-1 1,0 1-1,2-1 0,2 0 0,2 0 49,-7 1 0,4 0 0,1 0 0,3-1 0,1 0 0,2 0 0,0-1 0,2 1 0,0 0 0,0-1 0,-1 1 0,1 0 0,-2 0 0,0 1 0,-2-1 0,-2 1 0,-1 0 0,-3 1 0,-2 0 0,-4 1 0,-2 0 0,-4 1 0,-4 0 0,-4 2-106,29-4 1,-11 3-1,-6 1 1,-4 1-1,-1-1 1,1 0 105,9-3 0,0 0 0,-2 0 0,-4 1 0,-7 3 1360,18 2 0,-15 5-1360,-16 6 4068,-36 7-4068,-12 13 6082,4-13-6082,-2 6 2118,11-18-2118,0-2 0,0-1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5T02:31:17.1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2233 3846 24575,'8'0'0,"3"0"0,52 0 0,-19 0 0,6-1 0,4 2-2290,2 2 1,4 0 0,7 2 0,15 0 2289,-39-2 0,6 1 0,3 0 0,5 0 0,2 1 0,4 0 0,2 0 0,3 0 0,2 1 0,1 0 0,1-1 0,1 1 0,1 0 0,0 0 0,-1 0 0,0-1 0,-2 1 0,-1-1 0,-1 0-155,-6 0 0,1-1 0,-1 0 0,0 1 0,-1-1 0,1 0 0,-1 1 0,1-1 0,0 0 0,1 0 0,0 0 0,0 1 0,1-1 0,1 0 0,1 1 0,1-1 0,0 1 0,2 0 0,2 0 0,0 0 0,2 0 155,-17-1 0,1 0 0,0 0 0,2 1 0,0-1 0,1 1 0,1-1 0,0 1 0,2 0 0,-1 0 0,2-1 0,0 1 0,0 0 0,1 0 0,1 0 0,-1 1 0,2-1 0,-1 0 0,1 0 0,-1 0 0,1 0 0,0 0 0,1 0 0,-1 0 0,0 1 0,0-1 0,0 0 0,0-1 0,0 1 0,-1 0 0,1 0 0,-1 0 0,-1-1 0,0 1 0,0-1 0,-1 1 0,0-1-36,2 0 0,-1 1 0,1-1 0,0 0 0,-1 0 0,1 0 0,0 0 0,-1 0 0,1 0 0,0 0 0,-1 0 0,1 0 1,-1-1-1,1 1 0,-1 0 0,0-1 0,1 1 0,-1 0 0,0-1 0,0 1 0,0 0 0,0-1 0,-1 1 0,1 0 1,0-1-1,-1 1 0,0-1 0,0 1 0,0 0 0,0 0 0,0-1 0,0 1 0,-1 0 0,0 0 0,1 0 36,3 0 0,0 0 0,0 0 0,0 1 0,-1-1 0,1 0 0,0 0 0,-1 1 0,0-1 0,0 0 0,0 1 0,0-1 0,0 0 0,0 1 0,-1-1 0,0 0 0,1 1 0,-1-1 0,0 0 0,0 1 0,0-1 0,-1 0 0,1 1 0,-1-1 0,1 0 0,-1 0 0,0 1 0,0-1 0,0 0 0,0 0 0,-1 0-81,4 1 0,0-1 1,0 0-1,0 1 1,-1-1-1,1 0 1,0 0-1,0 1 1,-1-1-1,0 0 1,1 0-1,-1 0 1,0 1-1,-1-1 0,1 0 1,-1 0-1,0 0 1,0 0-1,-1 1 1,0-1-1,0 0 1,0 0-1,-1 0 1,-1 0-1,1 0 1,-1 1-1,-1-1 0,0 0 81,7 1 0,-1-1 0,-1 1 0,0-1 0,-1 1 0,0-1 0,-1 1 0,1-1 0,-2 1 0,1-1 0,-1 1 0,0-1 0,-1 1 0,1-1 0,-1 1 0,0-1 0,1 1 0,-1 0 0,0-1 0,0 1 0,1 0 0,-1 0-22,2 0 0,0 0 0,1 0 0,0 0 1,-1 1-1,1-1 0,0 1 0,0-1 1,-1 1-1,1-1 0,-1 1 0,-1-1 0,0 1 1,0-1-1,-1 0 0,-1 1 0,-1-1 1,0 0-1,-2 0 0,-1 0 0,0 0 22,10 0 0,-1 0 0,-2 1 0,-1-1 0,0 0 0,-2-1 0,0 1 0,-2 0 0,1 0 0,-1 0 0,-1 0 0,1 0 0,-1 0 0,0 0 0,11 1 0,2 1 0,1 0 0,0 0 0,-1 0 0,-2 0 0,-2 0 0,-4-1 0,-5 1 0,-5-1 0,-6-1 666,25 4 1,-14-1 0,-5 0-667,7 2 0,-9 0 0,-2-1 3020,-35-7-3020,-10-5 4515,-8-9-4515,0-1 6752,-3-4-6752,-3 2 97,4 2-97,-3 6 0,6 2 0,-2 5 0,0 0 0,-2 0 0,-3 0 0,-1 0 0,-2 0 0,-12 0 0,8 0 0,-11 0 0,10 0 0,0 5 0,-2 0 0,5 4 0,-5-6 0,-2 3 0,-20-5 0,-12-1 0,3 1 0,-6 0 0,-7 0-1007,8-1 0,-6 0 1,-5 0-1,-2 0 1,-3 0-1,-1 0 1007,15 0 0,-2 0 0,-1 0 0,-1 0 0,-2 0 0,-1 0 0,-2 0 0,-2 0 0,-2 0-342,11 0 0,-2 0 1,-2 0-1,-1 0 0,-1 0 1,-2 0-1,0 0 1,-1 0-1,-1 0 0,1 0 1,-1 0-1,0 0 0,0 0 1,1 0 341,5 0 0,0 0 0,0 0 0,1 0 0,-1 0 0,-1 0 0,1 0 0,-1 0 0,0 0 0,-1 0 0,0 0 0,0 0 0,-1 0 0,-1 0 0,0 0 0,-1 0-160,7 0 0,-1 0 0,1 0 0,-2 0 0,1 1 0,-1-1 0,0 0 0,0 0 0,-1 1 0,-1-1 0,1 0 0,-2 0 0,1 0 1,-2 0-1,0 0 0,0 0 0,-1 0 0,-1-1 0,0 1 0,-1-1 160,11 0 0,-2 0 0,-1 1 0,0-1 0,-1 0 0,-1 0 0,-1 0 0,0 0 0,0-1 0,-1 1 0,0 0 0,-1 0 0,0-1 0,1 1 0,-1-1 0,0 1 0,0-1 0,1 0 0,0 1 0,0-1 0,1 0 0,0 0 0,1 0 0,0 0 0,1 0 0,1 0 0,1 0 0,1 0-102,-8-1 0,1 0 0,1 1 0,0-1 0,2 0 0,0 0 1,0 0-1,1 0 0,1-1 0,-1 1 0,1 0 0,0-1 1,0 1-1,-1-1 0,1 1 0,-1-1 0,-1 0 0,0 0 1,0 0-1,-1 0 0,-1 0 102,2 0 0,-1 0 0,-1 0 0,-1-1 0,0 1 0,-2 0 0,1 0 0,-2-1 0,1 1 0,0-1 0,-1 1 0,1-1 0,0 0 0,1 1 0,0-2 0,2 1 0,0 0 0,1 0 0,1-1 0,2 0 0,2 0 0,1 0 0,2 0 0,1-1-6,-19-2 0,2-2 0,2 1 0,2-1 1,3 0-1,1 0 0,1-1 0,2 1 0,1-1 1,1 0-1,0 0 0,1 1 6,-5-2 0,1 0 0,1 0 0,2 0 0,0-1 0,3 1 0,0 0 0,2 0 0,1 0 347,-11-4 1,2 1-1,1 0 1,3 0 0,3 0-1,3 0-347,-6-2 0,4-1 0,5 2 0,4 1 627,-7-2 1,8 2 0,-12-5-1,53 21 1</inkml:trace>
  <inkml:trace contextRef="#ctx0" brushRef="#br0" timeOffset="4217">7073 4267 24575,'-50'0'0,"16"0"0,-5 0 0,-9 0 0,-7 0 0,-11 0-1229,13 0 0,-7 0 0,-6 0 0,-4 0 1,-2 0-1,0 0 0,2 0 0,3 0 1144,9 0 0,1 0 0,1 0 0,1 0 0,-2 0 0,-1 0 1,-4 0-1,-4 0 85,11 1 0,-4-1 0,-2 1 0,-2 1 0,-1-1 0,-3 0 0,0 0 0,-1 0 0,0-1 0,-1 0 0,0 0 0,1-2 0,0 0 0,1-2 0,3 0 0,-1-1 0,0-1 0,-1-1 0,0 0 0,0-1 0,0 0 0,0-1 0,0 1 0,1-1 0,0 0 0,1 0 0,1 1 0,1-1 0,1 2-214,-5-1 1,1 0 0,2 1 0,1 0 0,0 0 0,1 0-1,0-1 1,0 0 0,-1-1 0,1 0 0,-2-2 0,-1-1 213,3-1 0,-2 0 0,-2-1 0,-1 0 0,-1-2 0,0 0 0,1 0 0,1-1 0,1-1 0,2 1 0,2-1 0,4-1 0,3 1 0,4-1 0,-18-10 0,6-1 0,6 0 0,3-2 0,1 0 0,0-1 198,2 2 1,0-1 0,2 0-1,2-1 1,3-1 0,3 0-199,-5-9 0,5-2 0,4 1 0,3 0-36,0-2 0,5 0 0,5 0 36,4-19 0,7 3 1840,4 13 1,4 2-1841,2 0 0,6 1 0,6 2 0,11-3 0,4 6 0,9-5 0,6-4 0,2 0 0,-1 1 262,-7 8 0,1 1 0,1 1 0,1-2 1,2-1-1,2-3-262,-4 4 0,3-2 0,2-3 0,0 0 0,2-1 0,0 0 0,-1 0 0,-1 2 0,-1 2 0,4-5 0,-2 2 0,0 1 0,-1 1 0,1 0 0,0-1 0,2 0 0,-4 3 0,2 0 0,0-1 0,0 0 0,0 1 0,0 0 0,0 2 0,0 2-284,6-5 1,-1 2-1,0 2 1,0 1-1,2 1 1,3 0 283,-2 3 0,0 0 0,2 1 0,2 0 0,1 2 0,1 3 0,3 1 0,-2 4 0,2 1 0,1 2 0,2 2 0,1 1 0,1 1 0,1 1 0,2 1-354,-12 4 0,2 0 1,1 1-1,0 1 1,1 1-1,1 0 1,1 1-1,0 0 1,0 1-1,0 0 1,0 0 353,-2 0 0,0 1 0,-1 0 0,1 0 0,1 0 0,-1 1 0,1 1 0,1 0 0,1 1 0,1 0 0,1 2 0,1 0-169,-7 1 0,1 1 0,1 0 0,0 1 0,1 0 0,1 0 0,0 2 0,1-1 0,1 2 0,0 0 0,1 1 0,1 1 1,1 0-1,1 1 0,1 1 0,1 1 169,-14-2 0,1 0 0,2 2 0,0 0 0,1 1 0,0 1 0,2 0 0,0 1 0,0 0 0,2 0 0,-1 1 0,1 0 0,0 1 0,0-1 0,1 1 0,-1 1 0,1-1 0,-1 0 0,0 1 0,0-1 0,0 0 0,0 1 0,-1-1 0,0 0 0,-1 0-25,-1-1 0,0 1 0,0-1 0,-1 0 0,1 1 0,-1-1 0,0 1 0,0-1 0,-1 1 0,1 0 0,0-1 0,0 2 0,0-1 0,0 0 0,1 1 0,-1 0 0,1 0 0,0 0 0,0 1 0,1 0 0,0 0 0,1 1 1,0 0-1,1 1 0,0-1 25,-7 0 0,2-1 0,0 1 0,0 1 0,2-1 0,0 2 0,0-1 0,1 1 0,0 0 0,0 1 0,1 0 0,0 0 0,0 0 0,0 0 0,0 0 0,1 1 0,-1-1 0,0 1 0,-1-1 0,1 1 0,-1-1 0,-1 1 0,1-1 0,-2 0 0,1 0 0,-2 0 0,0-1 0,-1 1 0,0-1 0,-2-1 0,0 1 0,-2-1-34,11 3 1,-2 1-1,-1-1 1,0 0-1,-1-1 1,-1 1-1,-1-1 1,0 0-1,-1 0 1,0 0-1,0 0 1,-1 0-1,-1-1 1,1 1 0,-1 0-1,1 0 1,-1 0-1,0 1 1,1-1-1,-1 1 1,1-1-1,0 1 34,2 1 0,0 0 0,0 1 0,1-1 0,-1 1 0,0 0 0,1 0 0,-1 0 0,0 0 0,0 0 0,-1 0 0,0 0 0,0 0 0,-1 0 0,0-1 0,-1 1 0,0-1 0,-2 0 0,0 0 0,-1 0 0,0-1 63,8 4 0,-1 0 0,-1-1 0,-1 0 1,0 0-1,-1-1 0,-1 1 0,0-1 0,-2 1 1,1-1-1,-2 0 0,0 1 0,-1-1 0,0 1 1,-1 0-64,9 6 0,0-1 0,0 1 0,-2 1 0,0-1 0,-2 0 0,-1 0 0,-1-1 0,-2 0 0,-2 0 0,-2-1 0,9 5 0,-1 0 0,-2-1 0,-2-1 0,-5 1 0,-5 0 0,-6 0 0,2 10 0,-7 1 0,-7-2 0,-9-4 1249,-8 4 0,-10-5-1249,-4-4 0,-4-3 3735,-12 19-3735,-19-8 2793,13-21 0,-5 3-2793,-5 4 0,-4 3 0,1 0 0,4-4 0,1 0 0,-2 2 875,-14 9 1,-3 4 0,2-3-876,7-6 0,1-3 0,-1 1 0,-4 0 0,-1-1 0,-3-1 0,11-5 0,-1-2 0,-3 1 0,-5-1 0,0-2 0,-6-1 0,-3 1 0,-1-1 0,0-1 0,3-1 0,-4 1 0,2-2 0,0-1 0,-2-1 0,-3 2-621,7-3 1,-2 0-1,-2 1 1,-1-1 0,0 0-1,-1-1 1,2-2 620,1-1 0,0-2 0,0 0 0,0-1 0,0 0 0,2-1 0,0 1 0,-2 0 0,3-1 0,1 1 0,-2-1 0,-1-1 0,-3 0 0,2 0 0,-4-2 0,-3 1 0,0-1 0,-1 0 0,2 0 0,1-1 0,4 1 0,-3-1 0,3 1 0,2-1 0,0 0 0,-1-1 0,-3 1 0,7-2 0,-2 1 0,-2-1 0,-1 1 0,0-1 0,2-1 0,1 1 0,3-1-329,-5-1 0,2 0 0,1 0 0,2-1 0,1 0 0,0 0 329,-6 1 0,0-1 0,2 0 0,1-1 0,2-2-132,-5-2 0,1-3 1,4 0-1,3 0 132,5-1 0,4 0 0,2-1 321,-11-6 1,6-1-322,-13-7 3810,28 7-3810,8-8 2562,16 15-2562,-1-12 819,9 15-819,0 0 0,0-2 0,0 4 0,0-1 0,0 0 0,0 6 0,0-10 0,3 3 0,-2-11 0,1 6 0,-2-4 0,0 3 0,0 5 0,0-2 0,0 0 0,0 4 0,0-3 0,0 7 0,0 0 0,0-2 0,0 3 0,0-3 0,0 6 0,0-5 0,0 3 0,0-3 0,0 4 0,0-2 0,0 1 0,0 0 0,0-2 0,0 1 0,0 1 0,0-2 0,0 3 0,0-2 0,1 2 0,1 1 0,0-3 0,-1 2 0,-1-4 0,0 2 0,0 1 0,0-1 0,0 0 0,0 1 0,0-3 0,0 4 0,0-2-6784,0 0 6784,0 2 0,0-2 0,0 3 0,0-3 0,0 3 0,0-6 0,0 5 6784,0-5-6784,0 3 0,0-1 0,0-2 0,0 5 0,0 2 0,0 2 0</inkml:trace>
  <inkml:trace contextRef="#ctx0" brushRef="#br0" timeOffset="13210">15015 3927 24575,'-2'-1'0,"-1"0"0,-7 3 0,3-2 0,-5 0 0,3 0 0,0 0 0,0 0 0,3 0 0,-1 0 0,-1 0 0,2 0 0,0 0 0,1 0 0,3 0 0,-3 0 0,4 0 0,-3 0 0,3 0 0,-1-2 0,1-1 0,1-2 0,0-1 0,2 2 0,4 1 0,18 3 0,6 0 0,26 0 0,-14 0 0,8 0 0,4 0 0,6 0 0,8 0-1131,-16 0 0,4 0 1,4 0-1,2 0 0,5 0 1,2 0 1130,-14 0 0,2 0 0,2 0 0,2-1 0,1 1 0,3-1 0,1 1 0,2 0 0,1 1 0,1-1 0,2 1-253,-14 1 1,1-1 0,1 1 0,2-1 0,1 1 0,0 1 0,2-1 0,1 0 0,0 1 0,1 0 0,1 0 0,0-1 0,1 1 0,0 1 0,0-1 0,1 0 0,0 0 0,0 0 252,-10 0 0,1 0 0,0 0 0,1 0 0,0 0 0,0 0 0,1 0 0,1 1 0,0-1 0,0 0 0,0 1 0,1-1 0,0 1 0,0-1 0,0 1 0,1 0 0,0 0 0,-1-1 0,1 1 0,0 0 0,0 0 0,0 0 0,0 0 0,0 0-117,-1 1 0,-1-1 0,1 0 1,0 0-1,0 0 0,1 1 1,-1-1-1,1 1 0,0-1 1,0 1-1,0-1 0,1 1 1,-1 0-1,1 0 0,-1-1 1,1 1-1,-1 0 0,1 0 1,0 0-1,0 0 0,-1 0 1,1 0-1,0 0 0,-1 0 1,1 0-1,-1 0 117,-1 0 0,0 1 0,0-1 0,0 0 0,-1 0 0,1 1 0,0-1 0,-1 0 0,1 1 0,0-1 0,0 1 0,-1-1 0,1 1 0,0-1 0,0 1 0,0-1 0,1 1 0,-1 0 0,0-1 0,1 1 0,0-1 0,-1 1 0,1-1 0,0 1 0,1-1 0,-1 0 0,1 1-70,-2-1 0,1 0 0,0 0 0,0 0 0,1 0 0,0 1 0,1-1 0,-1 0 0,1 0 0,0 0 0,0 0 0,0 0 0,0 0 0,0 0 0,0 1 0,0-1 1,0 0-1,-1 0 0,0 0 0,0 0 0,0 0 0,-1 0 0,0-1 0,-1 1 0,-1 0 0,0 0 0,0 0 0,-1 0 0,-1 0 70,8 0 0,-1 0 0,0 1 0,-2-1 0,1 1 0,-1-1 0,-1 0 0,0 0 0,-1 1 0,0-1 0,0 0 0,0 0 0,-1 0 0,0 1 0,1-1 0,-1 0 0,0 0 0,0 0 0,1 0 0,-1 0 0,1 1 0,0-1 0,0 0 0,0 0 0,1 0 0,1 0 0,0 0 0,0 0 0,0 0 0,0 0 0,0 0 0,0 0 0,-1 0 0,0 0 0,0 0 0,-2 0 0,0 0 0,-1 0 0,-1 0 0,-1-1 0,-2 1 0,-1 0 0,-1-1 0,-2 1 0,16 0 0,-1 1 0,-2 0 0,-1-1 0,-2 1 0,-2-1 0,-1 1 0,-2-1 0,-1 0 0,-1 0 0,-2 0 0,-1 0 152,14 2 0,-3-1 0,-2 1 0,-3-1 0,-1 0 0,-1 0 0,0-1-152,3 0 0,0 1 0,-2-2 0,-1 1 0,-4-1 0,-5 0 842,15 1 0,-6 0 0,-5-2-842,6 0 0,-7-1 3807,2-2-3807,-36 0 5693,-14 0-5693,-4 0 3215,-6-2-3215,4 1 79,-1-3-79,1 3 0,-1-1 0,-11 1 0,-2 1 0,-34 0 0,4 0 0,5 1 0,-9 0 0,-5-3 0,-3-3 0,-3-4 0,-7-1 0,-9-1-617,26 4 0,-5-1 0,-3 0 1,-3-1-1,-2 0 0,-4 0 1,-1-1-1,-2 0 0,-2 0 0,-1 0 1,-1 0 616,19 2 0,-1 1 0,-1-1 0,-2 0 0,0 0 0,-1-1 0,-1 1 0,-1 0 0,-1-1 0,-1 0 0,-1 1 0,0-1 0,-2 1 0,0-1 0,-1 0 0,0 1 0,-2-1 0,0 1 0,-1 0 0,0 0-142,14 1 0,-1 1 0,-1-1 0,0 1 1,-1-1-1,-1 1 0,0-1 0,-1 1 1,0 0-1,-1-1 0,0 1 0,-1-1 1,-1 1-1,1-1 0,-1 1 0,-1 0 1,0-1-1,0 1 0,-1 0 0,1 0 0,-1-1 1,-1 1-1,1 0 0,-1 0 0,1 0 1,-1 0-1,0 1 0,0-1 0,0 0 1,0 1-1,0-1 0,0 1 142,6 0 0,0 0 0,-1 0 0,1 1 0,-1-1 0,0 0 0,0 1 0,0-1 0,-1 1 0,1 0 0,-1-1 0,0 1 0,-1 0 0,1 0 0,-1 0 0,1-1 0,-1 1 0,0 0 0,-1 0 0,1 0 0,-1 0 0,1 0 0,-1 1 0,0-1 0,0 0 0,0 0 0,-1 0 0,1 0 0,-1 0 0,1 1 0,-1-1 0,0 0 0,0 0 0,0 1 0,0-1 0,-1 0 0,1 0 0,-1 1 0,1-1-68,4 0 1,-1 1-1,0-1 1,-1 1-1,1-1 1,-1 1 0,-1-1-1,0 1 1,0-1-1,0 1 1,0-1 0,-1 1-1,0-1 1,1 1-1,-2 0 1,1-1 0,0 1-1,0-1 1,-1 1-1,1 0 1,0 0 0,-1-1-1,1 1 1,0 0-1,-1-1 1,1 1-1,0 0 1,1 0 0,-1 0-1,1 0 1,-1-1-1,2 1 1,-1 0 0,1 0-1,-1 0 1,2 0-1,-1 0 1,1 0 0,1 1-1,-1-1 1,2 0-1,-1 0 1,2 0 0,-1 0-1,1 1 68,-9-1 0,-1 0 0,2 0 0,-1 0 0,1 0 0,0 0 0,0 0 0,1 1 0,0-1 0,1 0 0,-1 1 0,1-1 0,1 1 0,-1-1 0,1 1 0,0-1 0,1 1 0,-1-1 0,1 1 0,0-1 0,1 1 0,0-1 0,-1 1 0,2-1 0,-1 1 0,0-1 0,1 1 0,0-1 0,0 0 0,1 1 0,-1-1 0,1 0 0,0 0-63,-9 0 0,0 0 0,0-1 0,0 1 0,0 0 0,0-1 0,1 1 0,-1-1 0,0 1 0,1-1 0,1 0 0,-1 1 0,1-1 0,1 1 0,1-1 1,0 1-1,1-1 0,1 0 0,1 1 0,1-1 0,1 1 0,1-1 0,1 1 0,1 0 0,2-1 0,2 1 63,-22-2 0,2 1 0,2-1 0,1 0 0,2 0 0,1 1 0,3-1 0,2 1 0,1-1 0,3 1 0,3 0 0,1 0 0,4 0 0,-17-1 0,7 0 0,3 1 0,4 0 0,0 0 0,1 0 444,-7 1 1,-1 0 0,3 1-1,7 0 1,11 1-445,-8 3 3324,32 6-3324,17 0 4971,0 3-4971,2-6 5474,1-3-5474,5-2 0,2 0 0,-1 0 0,3 0 0,-4-4 0,3-1 0,8-6 0,26-2 0,-1 6 0,15 1 0,-15 4 0,8 0 0,8 1 0,5 0 0,5 0 0,5 1 0,2-1 0,3 1-324,-30 0 1,1 0 0,2 0 0,2 0 0,1 0 0,2 0 0,1 1 0,1-1 0,2 0 0,1 1 0,2-1 0,0 1 0,2 0 0,1 0 0,1 0 0,1 0 0,1 0 0,0 0 0,2 1 0,1-1 0,0 1 323,-19 0 0,1-1 0,1 1 0,2-1 0,0 1 0,1 0 0,1 0 0,0 0 0,2 0 0,0 0 0,1 1 0,1-1 0,0 0 0,1 1 0,0-1 0,1 1 0,1-1 0,-1 1 0,2 0 0,-1 0 0,1-1 0,0 1 0,1 0 0,-1 0 0,1 0 0,0 0 0,0 0 0,0 0 0,0 0 0,1 0 0,-1 0 0,-1 0 0,1-1 0,0 1 0,-1 0 0,0 0 0,0 0 0,-1 0 0,0 0 0,0 0 0,-1 0-106,-1 0 1,-1-1-1,0 1 1,0 0-1,0 0 1,1-1-1,-1 1 1,0 0-1,0-1 1,0 1-1,1 0 1,-1 0-1,0 0 1,1-1-1,-1 1 1,0 0-1,1 0 1,-1 0-1,1-1 1,-1 1-1,1 0 1,-1 0-1,1 0 1,0 0-1,0 0 1,0 0-1,0 0 1,0 0-1,0 0 1,1 0-1,-1 1 1,1-1-1,-1 0 1,1 0-1,0 1 1,0-1-1,0 0 1,1 1-1,-1-1 1,1 1-1,-1 0 1,1-1-1,0 1 106,-4-1 0,0 1 0,1-1 0,0 1 0,0 0 0,0-1 0,1 1 0,0 0 0,0 0 0,0-1 0,1 1 0,0 0 0,-1 0 0,1 0 0,0 0 0,1 0 0,-1 0 0,0 0 0,1 0 0,-1 0 0,1 0 0,-1 1 0,1-1 0,-1 0 0,1 0 0,-1 1 0,1-1 0,-1 0 0,0 0 0,0 1 0,0-1 0,-1 0 0,1 1 0,-1-1 0,0 1 0,0-1 0,0 1 0,-1-1 0,0 0 0,0 1 0,-1-1 0,1 1 0,-2-1 0,1 1 0,-1-1 0,0 1 0,-1-1 0,0 1 0,-1 0-82,10 0 0,-1 0 0,1 1 0,-1-1 0,0 0 0,1 1 0,-1 0 0,0-1 0,-1 1 0,1 0 0,-1-1 0,1 1 0,-1 0 0,-1 0 0,1 0 0,-1 0 0,0-1 0,-1 1 0,0 0 0,0 0 0,-1 0 0,0 0 0,-1-1 0,0 1 0,0 0 0,-1 0 0,-1-1 0,0 1 0,-1-1 0,0 1 0,-1-1 0,-1 1 0,0-1 0,-1 1 0,0-1 0,-2 0 0,0 0 82,18 2 0,-2-1 0,-2 1 0,0-1 0,-2 0 0,-1 0 0,-1 0 0,0 0 0,-2 0 0,0 0 0,-1 0 0,0 0 0,-1-1 0,0 1 0,0 0 0,-1 0 0,0 0 0,1 1 0,0-1 0,-1 0 0,2 1-95,5 0 1,3 1-1,1-1 1,1 1 0,1 1-1,-1-1 1,1 0 0,-1 0-1,-2 1 1,-1-1 0,-2 0-1,-2 0 1,-3-1 0,-4 0-1,-3 0 1,-5 0 0,-4-1-1,-5 0 95,27 3 0,-13-1 0,-7 0 0,0 1 731,13 2 0,-3 1 0,-24-2-731,-29-3 3278,-9-5-3278,-5-2 4903,0 0-4903,2 0 5680,0 0-5680,2 0 0,-2 0 0,-1 0 0,-2 2 0,-1-1 0,1 4 0,-2-4 0,6 2 0,-5-3 0,5 0 0,0 0 0,-1 0 0,1 0 0,-4 0 0,3 0 0,-3 0 0,4 0 0,-1 0 0,2 0 0,0 0 0,-1 0 0,0 0 0,-2 0 0,2 0 0,0 0 0,1 0 0,0 0 0,1 0 0,-2 0 0,1 0 0,-5-2 0,-2-4 0,-5-5 0,2 0 0,-1-2 0,4 8 0,1-4 0,-3 5 0,4-2 0,-6 4 0,7-1 0,-1 3 0,6 3 0,0 0 0,2 0 0,0-1 0</inkml:trace>
  <inkml:trace contextRef="#ctx0" brushRef="#br0" timeOffset="24999">22106 6070 24575,'24'0'0,"32"0"0,-8 0 0,9 0 0,-9 0 0,4 0 0,9 0 0,12 0-547,-30 0 1,6 0 0,4 0 0,5 0 0,3 0 0,4 0 0,2 0 0,3 0-1,1 0 1,1 0 0,1 0 0,0 0 0,-1 0 0,0 0 0,-2 0 0,-3 0 0,-2 0-1,-3 0 440,4 0 1,-3 0-1,-2 0 1,-1 0 0,-1 0-1,0 0 1,-1 0-1,1 0 1,1 0 0,1 0-1,2 0 1,3 0-1,2 0 1,4 0 26,-16 0 0,2 0 0,2 0 0,3 0 1,1 1-1,2-1 0,1 0 0,2 0 0,1 0 1,0 0-1,2 1 0,-1-1 0,1 0 0,0 0 1,0 1-1,0-1 0,-1 0 0,-1 1 1,0-1-1,-2 1 0,-1-1 0,-1 0 0,-2 1 1,-3-1-1,-1 1 0,-2 0 0,-3-1 80,19 1 0,-3 0 0,-3 0 0,-2 0 0,-2 0 0,-1 0 0,-2 1 0,-1-1 0,0 0 0,0 0 0,1 1 0,0-1 0,1 0 2,6 1 1,0-1-1,2 0 1,0 0-1,0 0 1,-1 1-1,-1-1 1,-2 0-1,-2 1 1,-2 0-1,-4-1 1,-4 1-3,14 1 0,-4 1 0,-4 0 0,-4-1 0,-3 0 0,-3 0-52,17 0 1,-7-1 0,-3 0 51,-6 0 0,-2 0 0,-4-1 1704,4-1 0,-5 0-1704,18-1 5095,-10-5-5095,-15-3 4649,-10-2-4649,-9 0 448,-10 7-448,-4 0 0,-20-2 0,-11 4 0,-20-7 0,-8 1 0,14 1 0,-3 0 0,-13-3 0,-7 0-539,16 4 1,-4 0-1,-5 0 1,-7 1 538,15 3 0,-5-1 0,-3 1 0,-5 0 0,-1 1 0,-2-1 0,-1 0 0,1 1 0,2-1 0,2 1-675,-1-1 1,0 0-1,1 0 1,1 0-1,-1 1 1,0-1-1,-2 0 1,-1 1-1,-3-1 675,5 1 0,-2 0 0,-3 0 0,-1 1 0,-1-1 0,0 0 0,0 1 0,0-1 0,1 0 0,2 0 0,2 0 0,3 0 0,-10 0 0,1-1 0,3 0 0,1 0 0,1 0 0,1 1 0,2-1 0,-1 0-269,0 0 0,1 0 0,0 1 0,2-1 0,1 0 0,1 0 0,2 0 269,-9 0 0,2-1 0,2 0 0,2 0 0,2 1-93,-4 0 0,2 0 1,2 1-1,5 0 93,1 0 0,5 0 0,3 1 587,-5 1 1,6 0-588,2 3 0,24 0 5537,17-1-5537,13-3 3034,24 0-3034,17-8 366,-16 5 1,2 0-367,4-4 0,1 0 0,4 3 0,2 0 0,0-1 0,0 0 0,-2 3 0,0 0 0,-3 0 0,-1 0 0,-4 2 0,-1 0 0,-3 0 0,-1 0 0,0 0 0,-1 0 0,29 0 0,-7 0 0,-11 0 0,-17 0 0,-4 0 0,-17 0 0,-1 0 0</inkml:trace>
  <inkml:trace contextRef="#ctx0" brushRef="#br0" timeOffset="33043">14684 7050 24575,'51'0'0,"-18"0"0,4 0 0,4 0 0,4 0 0,3 0-1069,9 0 1,2-1 0,3 2 1068,-7 0 0,2 0 0,2 1 0,0 1-373,-7 0 1,1 1 0,1 0 0,0 1 0,1-1 372,0-1 0,2 1 0,-1-1 0,1 1 0,-1 1 0,0 1 0,-1 2 0,1 0 0,-1 0 0,1-2 0,-1 0 0,0-2 0,0 0 0,-1 0 0,1 1 0,10 2 0,-1 1 0,1 0 0,0 0 0,-10-2 0,-1 0 0,1 1 0,1-1 0,2 0 0,-4 0 0,-1 0 0,2 0 0,2 0 0,2 0 0,5 0 0,-10-1 0,5 0 0,2 1 0,2-1 0,1 0 0,1 0 0,0 0 0,-1 0 0,-1 0 0,-3-1 0,6 1 0,-2-1 0,-2 1 0,0-1 0,1 0 0,0 0 0,2 0 0,3 0-332,-7-1 1,3 1-1,2 0 1,1-1-1,1 1 1,0 0-1,-1-1 1,0 1-1,-3-1 1,-1 0-1,-4-1 332,12 1 0,-4-1 0,-3 0 0,-1 0 0,0 0 0,2 0 0,2 0 0,-5 1 0,2 0 0,1 0 0,2 1 0,-1-1 0,-1 1 0,-1-1 0,-4 0 0,-2 0-254,4 0 0,-3 0 1,-3 0-1,-1-1 0,0 1 1,3 0 253,6 2 0,5-1 0,0 1 0,-3 1 0,-6-1 0,-8 0 455,14 2 0,-12 1-455,-6 0 0,-6 1 0,4 4 0,-28-5 1523,-15-5-1523,-14-8 5152,-7 0-5152,-12-5 2650,-3 6-2650,0-2 0,-2 5 0,1-6 0,-9-6 0,6 1 0,-6-4 0,-3-1 0,-6-2 0,-6-1-906,11 6 0,-3-2 1,-4 1-1,-3-1 0,-2 0 1,-2 0 905,3 2 0,-1 1 0,-2-1 0,-3 0 0,-1 0 0,-2 1 0,-2 0 0,-1 0-335,14 3 0,-1 1 1,-1-1-1,-2 1 0,0-1 1,-2 1-1,0 0 0,-2 0 1,0 0-1,-1 1 0,-2 0 1,0-1-1,0 2 335,7 0 0,-1 0 0,-2 1 0,-1 0 0,-1 0 0,-1 0 0,-1 0 0,0 1 0,0-1 0,0 1 0,-1 0 0,1 0 0,0 0 0,1 0 0,1 0 0,0 0 0,2 1 0,1-1-254,-7 0 1,1 0 0,1 0 0,1 0 0,0 1 0,2 0 0,-1-1 0,0 1 0,1 0 0,-1 0 0,0 0 0,0 0 0,-1 0 0,-1 0 253,4 1 0,-1-1 0,-2 1 0,0 0 0,-1 0 0,0-1 0,0 1 0,1 0 0,-1 0 0,2 0 0,1 0 0,1 0 0,3 0 0,1 0 0,2 0 0,3 0-183,-18-1 0,4 0 0,2-1 0,3 1 0,3 0 1,0 0-1,1 0 0,0-1 183,-10 1 0,2-1 0,1 0 0,1 1 0,2-1 0,1 0 271,-4-2 1,1 1-1,1-1 1,3 0-1,3 1-271,-12-2 0,4 0 0,4 1 950,8 0 0,2 0 0,4 0-950,-7 0 0,6 0 2450,14 2 1,4 1-2451,-16 1 3807,15 3-3807,10 1 1840,9 2-1840,5 4 36,6 3-36,2 5 0,0-4 0,0 1 0,0-11 0,0-1 0,0-12 0,0-7 0,4-16 0,2-15 0,6-9 0,-4 25 0,-1-2 0,1 0 0,1 0 0,2-2 0,2 0 0,3 0 0,3 0 0,8-3 0,4 1 0,8 1 0,4 1 0,7-2 0,5 1-352,-12 11 1,2 1-1,2 1 352,4-1 0,2 2 0,1-1 0,3-1 0,0 0 0,3 1 0,-12 6 0,1 2 0,2-1 0,1 0-489,-3 3 1,2-1 0,1 0-1,0 0 1,0 2 488,-1 1 0,0 0 0,0 1 0,2 0 0,2 0-519,4-1 0,4 0 0,1 0 1,1 1-1,0 0 0,-2 2 519,-6 2 0,-2 2 0,0 0 0,1 1 0,-1 0 0,2 0 0,6 0 0,2-1 0,0 1 0,0 1 0,-2 0 0,-3 1-244,-2 1 1,-3 0-1,-1 1 1,-1 2-1,0 1 244,10 1 0,-1 2 0,-1 2 0,-4 5 24,6 9 1,-3 6-1,-5 3-24,-9-1 0,-3 2 0,-4 5 0,0 10 0,-4 5 0,-6 0 0,-9-4 0,-4 0 0,-3 0 502,-2 0 0,-3 1 0,-1 0-502,1 2 0,-1 1 0,-1 0 0,-2-4 0,-1 0 0,0 1 1064,0 14 1,-1 3 0,-3 0-1065,-7 1 0,-3 0 0,-3-1 0,2-6 0,-2-1 0,-5-2 308,-8-1 0,-5-1 0,-4-7-308,-1-11 0,-3-6 0,-3 1 0,-8 5 0,-3 0 0,-2 0-120,9-6 0,0 0 1,-4 0-1,-6 1 120,8-8 0,-4 1 0,-5 0 0,-2 1 0,-1-1 0,0-1 0,2-1 0,3-2-578,-2 1 1,2-2-1,1-1 1,0 0 0,-2-1-1,-4 1 578,5-2 0,-2 1 0,-4 0 0,-1 0 0,0 0 0,0-2 0,2 0 0,2-2 0,4-3 0,-15 1 0,4-4 0,2-2 0,1-2 0,0 0-324,1 0 1,1-1-1,0-2 1,1-1 0,2-4 323,-9-5 0,1-3 0,3-4 0,4-3 93,8 0 1,4-3-1,1-4 1,3-6-94,3-7 0,1-7 0,2-4 0,3-1 0,3 4 0,4 0 0,3 1 0,3 0 0,1-2 251,-4-10 0,1-3 0,4 0 0,4 1-251,7 6 0,5 0 0,2 2 0,4 5 0,7-17 0,7 2 0,-5 10 0,3-3 0,9 11 0,13 19 0,7 9 0,0 3 0,3-5 0,2 7 761,15 10 1,-6 5 0,-14 2-1,-16 10 1</inkml:trace>
  <inkml:trace contextRef="#ctx0" brushRef="#br0" timeOffset="34511">20105 6884 24575,'22'0'0,"-3"0"0,32 0 0,0 0 0,-10 0 0,12 1 0,7-1 0,5 0 0,-1-1 0,-8-1 0,2-1 0,2-1 0,2 0 0,2 0 0,2 0 0,3 1-709,-14 1 0,2-1 1,2 1-1,2 0 1,1 0-1,1-1 1,1 1-1,1 0 0,-1 0 1,0 0-1,0-1 1,-1 1 708,0 0 0,0-1 0,0 1 0,0-1 0,0 1 0,0-1 0,1 1 0,-1-1 0,2 1 0,-1-1 0,1 1 0,1 0-104,-5 0 0,0 0 0,0 0 0,2-1 0,-1 1 0,1 0 0,0 0 0,0 0 0,0 0 0,0 1 0,1 0 1,-1 0-1,0 2 0,0-1 104,2 2 0,0-1 0,1 2 0,0 0 0,0 0 0,0 1 0,1 0 0,-2 0 0,1 0 0,-2 1 0,0-1 0,-2 0 0,-1 1 0,-1-1 0,9 0 0,-3 0 0,-1 0 0,-1 0 0,-2 0 0,1 0 0,-1 1 0,1 1 0,1 1 0,1 1 0,-5 1 0,3 0 0,3 2 0,0 0 0,0 1 0,0 1 0,-1 0 0,-3-1 0,-2 1 0,-5-1 0,-4 0 0,-6-1-107,17 5 1,-11 0 0,-3 0-1,1 1 107,12 6 0,2 2 0,-5-2 0,-14-7-3344,-7-7 3344,-17-2 3344,-12-7-3344,-13 0 3046,-11 0-3046,-7 3 554,-12 1-554,9-1 6784,-3 0-6784,14-3 0,8-4 0,4-6 0,3-15 0,0 12 0,0-5 0</inkml:trace>
  <inkml:trace contextRef="#ctx0" brushRef="#br0" timeOffset="35917">4145 8042 24575,'3'-3'0,"53"0"0,1 3 0,1 0 0,16 0 0,-27 0 0,8 0 0,6 0 0,2 0 0,0 0 0,-4 0 0,-5 0 0,5 0 0,-6 0 0,0 0 0,9 0-77,-8 0 1,7 0 0,4 0 0,3 0 0,-1 0 0,-3 0-1,-5 0 1,-7 0 76,16 0 0,-10 0 0,0 0 0,3 0 0,0 0 0,-4 0 0,3 0 0,-1 0 0,-2 2 0,3 1 0,-3 0 0,-1 2 0,1 0 0,5 0 0,5 1 0,-5 1 75,1 4 1,-9 0-76,-17-4 0,-3-1 0,28 8 0,-53-11 0,-6-2 0</inkml:trace>
  <inkml:trace contextRef="#ctx0" brushRef="#br0" timeOffset="48493">19424 9589 24575,'5'-3'0,"57"0"0,-28 3 0,7 0 0,8 0 0,8 0 0,10 0 0,9 0-757,-29 0 1,5 0 0,4 0 0,4 0 0,2 0 0,3 0-1,2 0 1,2 0 0,1 0 0,0 0 0,1 0 0,-1 0-1,-1 0 674,-10 0 0,-1 0 0,1 0 1,0 0-1,1 0 0,0 0 0,0 0 1,1 0-1,1 0 0,1 0 0,1 0 1,1 0-1,0 0 0,2 0 0,2 0 1,0 0-1,3 0 0,0 0 17,-16 0 1,1 0 0,2 0-1,1 0 1,1 0 0,1 0 0,1 0-1,1 0 1,1 0 0,1 0-1,0 0 1,1 0 0,1 0 0,0 0-1,0 0 1,1 0 0,0 0-1,0 0 1,0 0 0,0 0 0,0 0-1,0 0 1,-1 0 0,1 0-1,-2 0 1,0 0 0,0 0 0,-1 0-1,-1 0 1,-1 0 0,-1 0 0,-1 0-1,0 0 66,6 0 0,0 0 0,-1 0 0,-1 0 0,-1 0 0,0 0 0,-1 0 0,-1 0 0,0 0 0,0 0 0,0 0 0,-1 0 0,1 0 0,-1 0 0,0 0 0,1 0 0,0 0 0,1 0 0,0 0 0,0 0 0,1 0 0,1 0 0,0 0 0,2 0 0,0 0-28,-5 0 1,0 0-1,3 0 1,0 0-1,1 0 1,1 0-1,2 0 1,-1 0-1,2 0 1,0 1 0,0-1-1,0 0 1,1 0-1,0 0 1,-1 0-1,0 0 1,0 0-1,0 0 1,-1 0 0,-1 0-1,-1 0 1,-1 1-1,0-1 1,-2 0-1,-1 0 1,-2 0-1,-1 0 1,-2 0-1,-1 0 1,-3 0 0,-1 0-1,-3 1 28,23-1 0,-4 0 0,-3 0 0,-3 0 0,-3 0 0,-2 1 0,-1-1 0,-1 0 0,0 0 0,0 0 0,0 1 0,3-1 0,1 0-80,4 0 1,4 1 0,3-1 0,1 0 0,0 0 0,0 0 0,-2 0 0,-2 1 0,-4-1-1,-5 0 1,-5 0 0,-7 1 0,-8-1 79,34 1 0,-20 0 2524,11-1-2524,-59-16 943,-30-2 1,-2-2 0,1 6 0</inkml:trace>
  <inkml:trace contextRef="#ctx0" brushRef="#br0" timeOffset="51632">3157 10506 24575,'5'3'0,"2"-1"0,54-2 0,-5 0 0,11 0 0,-16 0 0,5 0 0,7 0 0,9 0-655,-23 0 1,5 0 0,5 0 0,4 0 0,4 0 0,2 0 0,1 0 0,1 0 0,-1 0 0,0 0 0,-3 0 0,-2 0 0,-5 0 654,8 0 0,-3 0 0,-3 0 0,-1 0 0,0 0 0,1 0 0,1 0 0,4 0 0,4 0-65,-15 0 0,2 0 0,1 0 0,1 0 0,2-1 0,1 1 0,1-1 0,1 1 0,1 0 0,0 0 0,1 0 0,0 0 0,0 0 0,1 1 0,-1-1 0,1 1 65,-5 1 0,2-1 0,1 0 0,0 1 0,2 0 0,0 0 0,0 0 0,0 1 0,1-1 0,0 0 0,-1 1 0,0-1 0,0 1 0,-2-1 0,0 1 0,-1 0 0,-2-1 0,0 0 0,-3 1-279,11-1 0,-3 1 1,-2-1-1,-1 1 0,-2 0 1,0-1-1,-1 1 1,1 0-1,1-1 0,1 1 1,1 0-1,3 0 0,3 0 279,-12 0 0,3 0 0,2 0 0,1 0 0,2 0 0,2 0 0,0 0 0,1 0 0,0 0 0,0 1 0,0-1 0,0 0 0,-2 1 0,0-1 0,-2 1 0,-2-1 0,-2 0 0,-3 0 0,-1 1 0,-4-1-105,15 1 0,-4 0 0,-3 1 1,-3-1-1,-2 0 0,0 0 1,-1 1-1,1-1 0,1 0 0,3 0 105,0 1 0,2-1 0,1 0 0,0 1 0,1-1 0,0 0 0,-1 0 0,-2 0 0,-2 0 0,-3 0 0,-2 0 0,14 0 0,-6 0 0,-3-1 0,-1 1 0,3 0 0,4 0 0,-9 0 0,5 1 0,3 0 0,0 0 0,1 0 0,-3 1 0,-3-2 0,-5 0 0,-8 0 0,20 0 0,-12-1 0,2 1 0,-6 1 0,2 1 0,-2-1 0,-6-1 1552,1 0 0,-3-2-1552,12 0 0,1 0 0,-1-1 0,7-1 0,-8 0 0,9-1 0,5 0 0,-3-1 0,-8 0 0,-1-2 0,-6-2 0,5 1 472,-1 2 1,7 0 0,2 0 0,-2-1-1,-6-3-472,6-6 0,-4-3 0,-5 0 0,9-1 0,-3-1 0,-11 1 0,1-2 0,-7-1 2906,-7 1 0,-4-4-2906,3-16 0,-4-5 0,-7 7 0,-1-3 0,-2 1 0,0-3 0,-1-1 636,1-1 0,-1 0 0,0-3-636,4-7 0,-1-3 0,0-7 0,-7 13 0,-1-5 0,0-3 0,0-2 0,-2 2 0,0 3 0,-1 1 0,-1 2 0,-1 1 0,0 0 0,0-3 0,-1 1 0,2-3 0,0 0 0,-2 0 0,-4 1 0,-3 3 0,-8-13 0,-6 1 0,-4 4 0,0 8 0,-8-5 0,-6 5 0,-6 4 0,-7-1 0,-2 11 0,-8 17 0,-5 7 0,10 1 0,-7 0 0,0-1 0,2 0 0,-2-2 0,2 0 0,-6-1 0,8 4 0,-6-1 0,-3-1 0,-1 0 0,2 1 0,3 2-686,-9-2 0,3 2 0,1 0 0,-5-1 686,12 3 0,-4 0 0,-1-1 0,-1 1 0,2 0 0,1 2 0,-4 0 0,3 2 0,0 0 0,-2 1 0,-2 0 0,-1 0 0,-3 1 0,-2 1 0,1-1 0,1 1 0,4 1 0,2-1 0,4 1 0,1 1 0,0-1 0,-2 1 0,1 0 0,-1 0 0,-2 1 0,2-1 0,2 2 0,5 1 293,-17 2 1,6 2 0,-2 3-294,7 1 0,-3 2 0,1 1 0,3 2 0,-1 2 0,3 1 0,-1 2-130,7-2 0,-2 1 1,2 1-1,3-1 130,-12 9 0,0 3 0,11-4 0,-3 3 0,-1 1 0,4-3 0,6-2 0,2-3 0,-3 5 0,0 1 0,-5 4 0,-1 2 0,2 0 0,7-4 0,-11 11 0,5 0 0,4 0 0,-2 3 0,2 3 0,5 2 0,2 3 0,1 4 0,10-10 0,0 4 0,2 1 0,0 1 0,0-3 0,-2 3 0,1-2 0,2 1 0,1 3 0,3 2 0,1 4 0,2 2 0,2-4 0,3-7 0,0 16 0,4-4 0,0-10 0,2 1 0,3-4 0,4-4 0,5-2 1402,14 16 0,9 0-1402,-6-20 0,4-1 0,1 0 0,-3 0 0,2-1 0,4 0 0,5-2 0,5 1 0,1-3 0,-4-4 0,8 2 0,1-3 0,1 1 0,5 2 0,7-2 0,-10-12 0,6 0 0,2-3 0,-1 0 0,-4-1 0,-3 0 0,-3-1 0,0-1 0,5 0-26,-1 1 1,4 0-1,3 1 1,1-1-1,-1-2 1,-3-2 25,5-2 0,-1-2 0,-1-2 0,-1 0 0,-4 0-346,-1 0 1,-4 1-1,0-1 1,2-2 345,10-1 0,2-2 0,0-1 0,-6-3-95,-2-2 0,-4-3 0,-5-1 95,3-2 0,-4-1 0,8-4 0,-6 2 0,-7 1 694,8-2-694,-10 3 1413,4 1-1413,-12 8 318,-11 3-318,-2 3 0,-10 0 0,-1 0 0</inkml:trace>
  <inkml:trace contextRef="#ctx0" brushRef="#br0" timeOffset="53414">19264 10750 24575,'10'0'0,"15"0"0,24 0 0,13 0 0,-4 0 0,5-1 0,10 0-1405,-20 0 1,5-1 0,3 0-1,4-1 1,2 1 0,0 0-1,0 0 1318,-8 1 0,1 0 0,1 1 0,0-1 0,1 1 0,2 0 0,1-1 0,2 1 0,2-1-106,-9 0 0,3 0 0,1 0 1,1 0-1,2 0 0,0-1 0,1 1 1,1 0-1,0 0 0,-1 0 1,1 0-1,-1 0 0,-1 1 193,-4-1 0,0 1 0,0 0 0,0 0 0,0 0 0,0 0 0,0 0 0,0 0 0,0 0 0,0 0 0,0 0 0,0 0 0,1 0 0,-1 1-72,0-1 0,1 0 1,0 0-1,0 0 0,0 0 1,0 0-1,0 0 1,0 0-1,0 0 0,-1 0 1,0 0-1,0 0 1,-1 0-1,0 0 72,4 0 0,1 0 0,-1 0 0,0 0 0,0 0 0,-1 0 0,0 0 0,-2 0 0,0 0 0,-1 0 0,-1 0 0,-2 0-154,6 0 0,-1 0 1,-2 0-1,0 0 1,-2 0-1,-1 0 1,0 0-1,-1 0 1,-1 0 153,8-1 0,0 1 0,-2 0 0,-1 0 0,-1 0 0,-3 0 0,-3 1 466,17-1 0,-5 1 0,-3 0 1,-5 0-467,-1 0 0,-5 0 0,-6 1 0,-3 0 0,-8 1 0,-3 1 3388,-22-10-3388,-12-17 0,0 12 0,-3-10 0</inkml:trace>
  <inkml:trace contextRef="#ctx0" brushRef="#br0" timeOffset="64749">12643 12937 24575,'0'0'0</inkml:trace>
  <inkml:trace contextRef="#ctx0" brushRef="#br0" timeOffset="66976">10574 12863 24575,'46'0'0,"17"0"0,-15 0 0,4 0 0,9 0 0,3 0 0,-20 0 0,2 0 0,0 0-515,8 0 0,1 0 0,0 0 515,-1 1 0,-1 1 0,1 0 0,1 1 0,-1 1 0,-2 1 251,15 4 0,-4 2-251,-14-2 0,-4 0 255,10 4-255,-24-9 0,-20-4 0,-5-2 0,-6-4 788,0-1-788,0-1 0,-2 5 0,2 0 0,-1 3 0,9 0 0,5 0 0,7 3 0,8-2 0,8 5 0,6-3 0,11 2 0,6 0 0,-24-3 0,1-1 0,0 1 0,0-1 0,0 2 0,-1-1 0,21-1 0,-7 2 0,-21-3 0,-5 0 0,-14 0 0,-2-2 0,-5 0 0,-2-1 0,0 1 0</inkml:trace>
  <inkml:trace contextRef="#ctx0" brushRef="#br0" timeOffset="68149">13423 12764 24575,'16'0'0,"19"0"0,20 0 0,-14 0 0,7 0 0,1 0 0,7 0 0,3 0 0,-4 0 0,4 0 0,-2 0 0,3 0 0,0-1 0,2 1 0,2 0 0,-1 1 0,-3 0 0,0 1 0,-2 0 0,-7 0 0,5-1 0,-3 0 0,-1 1 0,1 2 0,-16-3 0,-22-1 0,-9 0 0,-5 0 0</inkml:trace>
  <inkml:trace contextRef="#ctx0" brushRef="#br0" timeOffset="69406">16222 12754 24575,'64'0'0,"1"0"0,-1 0 0,0 0 0,-10 0 0,1 0 0,0 0 0,0 0 0,0 0 0,4 0 0,1 0 0,0 0 0,-1 0 0,0 0-711,-2 0 0,1 0 1,-2 0-1,0 0 1,-2 0 710,6 0 0,-1 0 0,-3 0 0,-1 0 0,6 0 0,-3 0 0,-4 0 222,9 0 0,-9 0 0,3 0 0,-20 0 0</inkml:trace>
  <inkml:trace contextRef="#ctx0" brushRef="#br0" timeOffset="70291">20360 12785 24575,'7'3'0,"4"0"0,15-3 0,23 0 0,-14 0 0,7 0 0,2 0 0,9 0 0,3 0 0,-2 0 0,-4 0 0,-1 0 0,1 0 0,4 0-566,5 0 1,3 0 0,3 0-1,0 0 1,-2 0 565,-3 0 0,-2-1 0,1 1 0,-1 0 0,1 1 0,1 0 0,1 1 0,-1 0 0,1 1 0,1 1 0,1 0 0,0 1 0,0 1 0,1-1 0,-1 1 0,-2-1 0,0 1 0,-1-1 0,1 1 0,2 1 0,-7 0 0,2 1 0,1 1 0,-1 0 0,-2-2 0,-2-1 0,9 0 0,-3-2 0,-2-1 0,0 1-21,1 1 0,0 1 0,-3-1 0,-8-1 21,-2-3 0,-8-2 0,0-5 0,-28-12 0,-7 8 0,-4-7 0</inkml:trace>
  <inkml:trace contextRef="#ctx0" brushRef="#br0" timeOffset="77042">10529 12952 24575,'9'0'0,"30"0"0,2 0 0,15 0 0,14 0 0,-3 0 0,-6 0 0,2 0 0,-15 0 0,4 0 0,1 0 0,-4 0 0,3 0 0,-2 0 0,-5 0 0,-3 0 0,-1 0 0,17 1 0,-3 0 0,3 3 0,8 3 0,0-1 0,-32-3 0,-1 1 0,23 1 0,-10-1 0,-5-1 0,0 1 0,6-4 0,14 4 0,2-4 0,-27 0 0,1 0 0,-2 0 0,1 0 0,4 0 0,-1 0 0,1 0 0,0 0 0,0 0 0,-1 0 0,-3 0 0,-2 0 0,22 0 0,-14 0 0,-16 0 0,-14 0 0,-7 0 0,-4 0 0</inkml:trace>
  <inkml:trace contextRef="#ctx0" brushRef="#br0" timeOffset="78704">13374 12872 24575,'53'0'0,"-1"0"0,-9 0 0,2 0 0,1 0 0,13 0 0,3 0 0,-1 0 0,-8 0 0,-1 0 0,2 0 0,5 0 0,2 0 0,-5 0 0,4 0 0,-8 0 0,3 0 0,-5 0 0,-43-5 0,-3-2 0,0-1 0,-4-1 0,3 5 0,18 2 0,19 2 0,18 7 0,6 0 0,-27-4 0,0 0 0,22 6 0,-5 0 0,-15-2 0,-15 0 0,-5-3 0,-12-1 0,1-1 0,-3-1 0,3 4 0,0-4 0,-3 2 0,1-3 0,-1 0 0,-5 0 0,0 0 0</inkml:trace>
  <inkml:trace contextRef="#ctx0" brushRef="#br0" timeOffset="80011">16576 12771 24575,'44'0'0,"-5"0"0,6 0 0,1 0 0,4 0 0,8 0-993,-7 0 1,7 0 0,3 0 0,2 0 0,-2 0 0,-3 0 992,9 0 0,-4 0 0,1 0 0,6 0 0,-14 0 0,3 0 0,4 0 0,0 0 0,0 0 0,-3 0 0,-3 0 0,3 0 0,-5-1 0,-1 0 0,2 2 0,5 0 0,-6 2 0,3 1 0,4 1 0,1 0 0,0 1 0,-2 0 0,-3-1 0,-4 0 0,17 2 0,-7-2 0,-1 1 0,4 2 0,1 1 0,6 0 0,-1 2 0,-8 0 0,-16 0 1762,7 17-1762,-34-23 240,-20-6 0,-4-6 0,-3-1 0</inkml:trace>
  <inkml:trace contextRef="#ctx0" brushRef="#br0" timeOffset="82485">20517 12806 24575,'30'0'0,"6"0"0,8 0 0,0 0 0,6 0 0,8 0-1292,-5 0 0,8 0 1,5 0-1,4 0 1,1 0-1,-2 0 1,-3 0 1291,-7 0 0,-3 0 0,0 0 0,0 0 0,1 0 0,2 0 0,3 0 0,0 0 0,3 0 0,2 0 0,2 0 0,0 0 0,-1 0 0,-1 0 0,-3 0 0,-4 0-9,6 1 0,-4 0 0,-1-1 0,-3 1 0,0 1 0,0 0 9,6 0 0,0 1 0,-1 0 0,-3 0 0,-2 1 341,-2 1 1,-2-1 0,-2 1 0,-4 0-342,4 2 0,-3 1 0,-5-1-2112,5-1 0,-8-2 2112,-4 1 2883,-23-10-2883,-10 1 1835,-4-9-1835,-2 8 450,-2-3-450,-2 8 6784,-7 0-6784,3 0 0,-3 0 0,0 0 0,4 0 0,-5 0 0,-9 0 0,-1 0 0,-32-6 0,12 0 0,-6-2 0,1 0 0,-4-1 0,-5 1-588,8 0 1,-4 1 0,-2 0-1,-2-1 1,1 1 587,-1 0 0,-1 1 0,0-1 0,-1 1 0,-1-1 0,2 1 0,0 1 0,-2-1 0,-1 0 0,1 0 0,0 0 0,-2 0 0,0 0 0,-1 0 0,1 0 0,2 0 0,3 0 0,-11 0 0,4 1 0,2-1 0,1 0-58,-1-1 0,0 0 0,3 1 0,10 0 58,1 2 0,10 1 0,-1 0 0,25 3 0,24 0 0,39 0 1448,-14 2 1,5 1-1449,18 1 0,7 2 0,-12-1 0,2 1 0,4 2 0,-8 0 0,4 1 0,1 0 0,0 1 0,-2-1-289,2 0 1,-2 0 0,-1 0-1,2 1 289,9 1 0,2 2 0,-2 0 0,-4 0-15,-3 2 0,-3 0 0,-6-1 15,-3-1 0,-3 0 0,2 3 0,-11-2 0,-25-8 0,-23-1 0,-37-6 0,2-2 0,-11-3 0,-1 2 0,2 1 0,0 0 0,-4-1-31,4 0 1,-3-2 0,-1 0 0,2 2 30,10 1 0,0 1 0,2 1 0,3 0 0,-2-1 0,3 0 0,2 1 22,-13 1 1,6 0-23,-1-4 0,29-1 0,37 0 0,7 1 0,20 4 1547,11 0-1547,-15 0 0,4 0 0,-27 0 0,-7 0 0,-6 0 0</inkml:trace>
  <inkml:trace contextRef="#ctx0" brushRef="#br0" timeOffset="106881">10678 18395 24575,'48'0'0,"-15"0"0,2 0 0,-2 0 0,4 0 0,10 0 0,7 0 0,1 0 0,1 0 0,2 0 0,14 0-709,-26 0 0,8-1 1,6 1-1,5-1 1,4 1-1,2-1 1,2 0-1,-1 1 0,0-1 1,-3 0-1,-4 0 1,-4 1 708,6-1 0,-5 0 0,-2 0 0,-2 0 0,1-1 0,3 1 0,3 0 0,5 0 0,-16 0 0,5-1 0,3 1 0,2 0 0,4 0 0,0-1 0,2 1 0,-1-1 0,1 1 0,-2-1 0,-2 1 0,-1-1 0,-5 1 0,-2 0 0,-6-1 0,-4 1 343,26-1 1,-11 0 0,-5 0 0,-1 0 0,5 0-344,5 0 0,5-1 0,2 1 0,-4-1 0,-8 2 0,-13 0 0,-7 0 0,-6 2 0,7 1 0,-4 2 0,-4 0 0,-17 3 0,2-4 1696,-18-1 0,-1-1 0,-1 1 0</inkml:trace>
  <inkml:trace contextRef="#ctx0" brushRef="#br0" timeOffset="108352">14934 18221 24575,'49'0'0,"1"0"0,3 0 0,12 0 0,-19 0 0,10 0 0,8 0 0,5 0 0,4 0 0,1 0 0,-2 0 0,-3 0 0,-5 0-1405,0 0 1,-4 0 0,-2 0-1,0 0 1,1 0 0,4 0-1,3 0 1396,-10 0 1,2 0-1,3 0 1,2 0 0,1 0-1,1 0 1,1 0 0,-1 0-1,0 0 1,-1 0-1,-2 0 1,-2 0 8,10 0 0,0 0 0,-1 0 0,0 0 0,-1 0 0,-3 0 0,-1 0 0,-3 0 0,-3 0 38,13 0 1,-6 0-1,-2 0 1,0 0 0,3 0-39,-7 0 0,4 0 0,2 0 0,-1 0 0,-2 0 0,-5 0 0,-8 0 626,10 0 1,-10 0 0,2 0-627,8 0 0,2 0 0,-8 0 0,-8 0 0,-3 0 0,9 0 0,-9 0 0,-23 0 0,-5 0-860,-6 0 860,-4 0 1935,-2 4-1935,-2 0 0,0 3 0,0-2 0,0-1 0,0-2 6784,-4 0-6784,-3-2 0,2 0 0,-1 0 0</inkml:trace>
  <inkml:trace contextRef="#ctx0" brushRef="#br0" timeOffset="109638">19698 18137 24575,'23'0'0,"24"0"0,14 0 0,-12 0 0,5 0 0,5 0 0,4 0-1303,-4 0 0,4 0 0,3 0 1,2 0-1,0 0 0,-1 0 1303,-9 0 0,1 0 0,1 0 0,-1 0 0,1 0 0,0 0 0,-1 0 0,1 0 0,1 0 0,-1 0 0,1 0 0,-2 0 0,0 0 0,-3 0 103,11 0 1,-2 0 0,-2 0 0,-2 0 0,-4 0-104,-2 0 0,-3 0 0,-3 0 0,-1 0 511,4 0 1,-3 0 0,-6 0-512,17 0 0,-34 0 0,-21 0 3999,-6 0-3999,-4 0 441,-6 0 0,7 0 0,-5 0 0</inkml:trace>
  <inkml:trace contextRef="#ctx0" brushRef="#br0" timeOffset="112340">23198 18054 24575,'34'0'0,"11"0"0,13 0 0,4 0 0,-5 0 0,3 0 0,6 0 0,10 0-894,-23 0 0,6 0 1,4 0-1,5 0 0,2 0 1,2 0-1,0 0 0,0 0 1,-3 0-1,-2 0 0,-4 0 707,3 0 1,-2 0 0,-2 0 0,-1 0 0,-1 0-1,1 0 1,2 0 0,3 0 186,-2 0 0,4 0 0,2 0 0,2 0 0,-1 0 0,0 0 0,-3 0 0,-3 0 0,-6 0 0,-5 0 569,17 0 1,-7 0-1,-7 0 1,-3 0-570,17 0 0,-10 0-1295,-21 0 1,-6 0 1294,-3 0 0,-23-5 0,-5 1 4382,-9-7-4382,-1 5 466,-6-4-466,3 3 6784,1 2-6784,0 1 0,-5 3 0,0 1 0,-7 5 0,3-1 0,-17 14 0,0-6 0,-18 3 0,20-9 0,-5-1 0,-15-4 0,-8-1 0,5 3 0,-5 0 0,-6 0-726,9-1 0,-5 0 0,-3-1 0,-1 1 0,1-1 726,11 1 0,-1 0 0,0 0 0,0 0 0,-2 1 0,-2-1-531,-2 0 1,-2 0 0,-1 0 0,-2 0 0,1 0 0,0 0 0,2 0 530,5-1 0,0 1 0,0-1 0,1 0 0,0-1 0,0 1 0,1 0 0,-8 1 0,0-1 0,0 0 0,1 0 0,1 0 0,2 0-234,-4-1 0,2 0 0,1 0 1,2 0-1,2 0 234,-1 0 0,2 1 0,3 0 0,3-3 0,0-3 0,3-1 0,5-2 0,1 1 0,7-4 2579,4-22-2579,67 18 0,23 5 0,-4 3 0,7 2 0,-4 1 0,9 0 0,2 2 0,1 3 197,-12 4 1,0 2 0,1 2 0,2 0 0,0 0-198,-5-2 0,2 0 0,0 0 0,1 0 0,1 2 0,0 2-271,-4 1 1,2 1-1,0 2 1,0 0-1,0 1 1,-1 0-1,0-1 271,5 0 0,-1 1 0,0 0 0,0-1 0,1 1 0,0 0 0,-4-1 0,2 1 0,1 0 0,-1 1 0,-1-2 0,-2 0 0,-3-1-207,14 3 1,-3-1-1,-3-1 1,-1 0 206,-1-1 0,1 1 0,-5-2 0,-9-4 0,-9-3 0,-7-2 0,12 2 2573,-19-6-2573,-8 0 3848,-2 0-3848,-1 0 1241,-1 3-1241,1-3 0,9 3 0,8-3 0,5 0 0,5 0 0,-4-4 0,1-2 0,13-3 0,2-5 0,-11-3 0,1-5 0,-3-1 0,5-7 0,1-5 0,2-5 0,4-5 0,-6 2 0,-5 1 0,-5-1 0,-5 3 0,0-3 0,-4 2 0,-2-5 0,-6 0 0,-3-8 0,-8-3 0,-8 7 0,-7-2 0,-4 2 0,-12-11 0,-9 2-152,1 10 0,-7-1 1,-9 3 151,1 11 0,-8 3 0,-5 0 0,-3 1 0,2 1-744,10 4 1,-1 1-1,0 1 1,-2-1-1,-1 1 1,-3-1 743,5 2 0,-1-1 0,-3 1 0,0-1 0,-2 0 0,1 1 0,0 0 0,0 2-504,2 1 0,1 0 0,-1 1 0,0 0 0,0 2 0,0-1 0,-1 2 0,-1 0 504,-2 1 0,0 1 0,-2 1 0,0 1 0,0 0 0,1 0 0,0 1 0,0 1 0,-3-2 0,2 2 0,0 0 0,0 0 0,-1 1 0,-3 1 0,-2 0 0,8 3 0,-4 0 0,-2 0 0,-2 2 0,-1-1 0,2 1 0,0 0 0,3 1 0,3 0 0,4 0 0,-6 0 0,6 0 0,2 1 0,1 0 0,-1 1 0,-3-1-17,-4 0 1,-4 1 0,-1-1-1,0 1 1,2 0 0,5 1-1,7 0 17,-16 3 0,10 1 0,4 1 0,-7 3 0,4 1 130,-4 5 0,8 5-130,26 1 0,6 5 1673,0 7 1,3 3-1674,0 13 0,2 2 0,2 1 0,1 2 0,5-10 0,1 1 0,-1 0 0,-3 13 0,2-1 2626,3 1 1,3-1-2627,-3-6 0,5-3 101,9-6 1,8-3-102,12 2 0,9-4 0,-1-9 0,6-3 0,3 0 0,11 2 0,5-1 0,5 0 0,-10-4 0,5 1 0,3-1 0,-2 0 0,-2-2-449,2-1 0,-2-1 1,0-1-1,1 0 449,-7 0 0,1 0 0,1 0 0,-2-1 0,-1-2-131,2-2 0,-1-1 0,-3-1 0,-4 0 131,9 1 0,-4 0 0,13 2 0,-8-2 0,-20-5 0,-21-2 0,-9-3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5T02:33:39.2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23241 9385 24575,'-1'-14'0,"-19"-19"0,-15-15 0,3 9 0,-5-4 0,9 12 0,-2-2 0,-5-2 0,-2 0 0,-6-3 0,-3-2 0,-1 1 0,2 2-917,-4-1 1,1 2-1,-1-1 1,-4 0 916,6 4 0,-3-2 0,-1 0 0,-2 0 0,-2 0 0,-1 3 0,2 3 0,-3 1 0,-2 1 0,0 1 0,1 0 0,1 2 0,4 1 0,-3-1 0,3 2 0,1 1 0,0 1 0,-4-1 0,-2-1 0,-5-1 0,-2 0 0,2 2 0,3 2 0,5 5 100,-9 1 1,7 6 0,1 1-101,7 0 0,1 0 0,-2 6 0,-10 11 0,-3 7 0,6 1 0,1 1 0,0 7-20,8 2 0,-4 8 0,0 2 0,3 1 20,7-4 0,2 1 0,1 1 0,-1 0 0,-1-1 0,0 0 0,-1 1 0,1 2 0,-4 6 0,0 1 0,1 1 0,5-1 0,0 2 0,3-1 0,2 2 0,-1 5 0,2 1 0,3 0 905,5-3 1,4 0 0,3 3-906,6-5 0,3 2 0,3 3 0,-1 0 0,2 4 0,0 2 0,2 1 0,0 3-66,0-10 0,0 2 0,1 2 0,0 0 0,1 1 0,0-1 66,1 3 0,1 0 0,1 0 0,0 1 0,1-2 0,0-2-410,1 4 1,-1-2 0,2-1 0,0-1 0,1 0 409,1-2 0,0 0 0,1-1 0,1-2 0,2-4 0,6 12 0,1-6 0,4 0 0,0-3 0,3-1 0,5 1 0,2-1 0,5 1 0,2 0 0,0-3 0,-4-8 0,-1-3 0,2 0 0,2 2-389,1 1 0,3 2 0,1 1 1,0-2-1,-1-2 389,1 1 0,-2-4 0,3 0 0,8 2 0,-10-11 0,6 1 0,3 1 0,4 1 0,1 0 0,0-1 0,0 0 0,-3-3 0,-4-1 0,6 2 0,-4-3 0,-1-1 0,1-1 0,1 1 0,5 1 0,-4-2 0,3 2 0,3 1 0,1 1 0,1-1 0,0-1 0,1-1 0,-2-3 0,-2-4 0,7 0 0,0-3 0,0-3 0,-1-2 0,-2-1 0,0 0 0,-2 0 0,-1 1 0,-3-1 0,-1 0 0,0-1 0,2-1 0,2 0-316,4-1 1,3 0 0,2-1 0,1 0 0,-1-1 0,-2-1 0,-3 0 315,5 0 0,-2 0 0,-3-2 0,1-1 0,3-5 0,-10-2 0,3-2 0,1-3 0,-1-1 0,0 0 0,-3-1 0,-3 2 103,14-2 1,-4 0-1,-2-1 1,0-5-104,-7-2 0,3-3 0,-2-2 0,-5-1 0,-10 0 0,6-12 0,-13-10 0,-19 5 0,-3-10 0,-4-6 0,-1-5 0,-1 1 0,1 3 0,1 5 0,-1 1 0,-1 1 0,1-2 0,-1-2 0,1-4 72,-2 7 1,1-1 0,-1-3 0,1-2 0,-1 0 0,1-2 0,0-1 0,0 0 0,1 0-73,-1 4 0,1-2 0,1-3 0,0 0 0,0-1 0,0 0 0,0 2 0,0 1 0,0 2 0,-1 3 0,0 4 109,2-11 0,-1 5 0,0 4 0,0 0 0,-1-1 0,0-4-109,1 2 0,2-5 0,0-2 0,0-1 0,-2 2 0,-3 5 0,-5 6 0,-5 9 418,-11-2 1,-8 10 0,-1 3-419,-9-12 0,-6 8 0,-12 6 0,-6 9 0,2 11 0,-3 4 0,3-1 0,-3 1 0,2 1 0,9 1 0,2 1 0,-3-1-135,-13-5 1,-4-2 0,5 2 134,0-1 0,2 1 0,11 1 0,-2 1 0,3 0 0,-4 2 0,2 1 586,-3-1 1,4 1-587,8 3 742,15-9 0,14 8 1,5-5-1</inkml:trace>
  <inkml:trace contextRef="#ctx0" brushRef="#br0" timeOffset="7112">12424 10089 24575,'-35'-1'0,"0"0"0,-7-7 0,-6-3 0,-7-1 0,-7-2 0,-6-4-1190,15 2 1,-4-1 0,-4-3 0,0 0-1,0-1 1,2 2 1189,-3-3 0,1 0 0,0-1 0,0 1 0,-4-2 0,10 4 0,-2-1 0,-2 0 0,0 0 0,1 0 0,0 0 0,3 1 0,1 0 0,1 1 0,1 0 0,1 0 0,-1 0 0,-1-1 0,-4-1 0,0-2 0,-2 1 0,1-1 0,0 2 0,0 1 0,3 2 0,1 1 0,0 2 0,-1-1 0,0 0 0,-2 0 0,2-1 0,-1 0 0,-1-1 0,-1 0 0,1 1 0,0 1 0,3 1 0,-13-1 0,3 2 0,0 1 0,0 1 0,0-1-43,1 0 0,-2 0 1,1 1-1,1 0 1,2 1 42,-5 0 0,3 0 0,0 1 0,-1 1 153,-1 3 1,-2 2-1,3 0 1,4 1-154,8-1 0,4 1 0,-2 2-2,-7 2 0,-2 3 1,6 2 1,7 4 0,4 4 1640,4 5 1,1 3-1641,1 2 0,2 1 1077,1 2 0,2 1-1077,1 0 0,1 0 648,-2 1 1,1 2-649,2 0 0,0 2 0,-8 10 0,1 2 0,3-2 0,-1 1 0,6-4 0,-1 3 0,1 1-258,1-1 0,2 0 1,0 2 257,0 4 0,0 3 0,2 0 0,1 3 0,1 2 0,2 0 0,3-1 0,2 0 0,2 1 0,2 3 0,2 1 0,2-1 0,0-3 0,1 0 0,1-1 0,2 1 0,2 1 0,4 2 0,6-3 0,3 3 0,2 1 0,-1-4 0,0 6 0,0-3 0,3 1 0,1-6 0,4 2 0,0 0 0,1-2 0,-1-1 0,0-1 0,1-1 0,0-4 0,0-2 0,0-4 0,3 2-175,-1 1 0,2 3 1,1-2-1,0-5 175,17 8 0,2-6 0,-12-13 0,3-1 0,0-2 0,0-4 0,1-2 0,2-2 0,6 0 0,3-3 0,1 0 0,7-1 0,1-1 0,3-1-511,-9-3 0,2-2 1,1 0-1,2 0 511,3 0 0,2 0 0,1-1 0,5 1 0,-8-2 0,5 0 0,2 1 0,1-1 0,-3 0 0,-5-1 0,6 1 0,-4-1 0,-1 0 0,3-1 0,-12 1 0,4-1 0,1 1 0,-1-1 0,-2-1 0,-6 0 133,13-1 1,-6-2 0,-3 0-134,5 1 0,-2-2 0,0 2 0,-7-2 0,-6-4 638,-11 0-638,-5-7 2169,-1 1-2169,0-3 315,-2 4-315,0-2 0,-5 3 0,-1-2 0,2-4 0,2-3 0,0-6 0,4-8 0,3-2 0,2-14 0,6 1 0,-17 15 0,0-1 0,5-4 0,1-1 0,3-6 0,4-5 0,-6 10 0,3-5 0,1 0 0,-1 2 0,4-3 0,0 2 0,2-3-292,-3 1 1,3-3 0,-1 1 0,-1 3 291,2 0 0,-1 3 0,0 0 0,-2-2 0,-1-1 0,0 0 0,0-1 0,0-1 0,-1 1 0,-3 1 0,-1 0 0,3-4-71,-1 3 0,1-4 0,3-3 1,-2 0-1,-1 4 71,1-3 0,-1 2 0,-1 1 0,2-3 0,-3 4 0,2-3 0,0 0 0,-2 2 0,-2 3 0,3-7 0,-2 4 0,-3 2 0,0-8 0,-4 5 0,-1-8 0,-2 1 1144,-17 46-1144,-1 10 0,0 12 0</inkml:trace>
  <inkml:trace contextRef="#ctx0" brushRef="#br0" timeOffset="16276">10297 7430 24575,'30'28'0,"1"-1"0,0 1 0,7 4 0,1-2 0,8 5 0,5 2 0,1 0 0,-4-4-1332,1 1 1,-3-3 0,1 0-1,5 2 1332,-3-2 0,4 1 0,3 2 0,0-1 0,0 0 0,-3-3 0,3-1 0,-2-1 0,0-2 0,0 0 0,1-1 0,3 2 0,1 0 0,1-1 0,0-1 0,1 0 0,-1 0 0,2-1 0,-1-1 0,1 0 0,0-2 0,-2-2 0,1 0 0,0-2 0,0 0 0,-1 0 0,-2-2 0,-1 0 0,-1-1 0,1 0 0,-1-1-124,-3-2 0,-1 0 1,1-1-1,-1 0 1,-1-1 123,9 1 0,-1-1 0,0 0 0,4-1 0,-2-1 0,5-1 0,0-1 0,-1 0 0,-3-1 0,0 1 0,-3-2 0,0 0 0,2 0 0,0-1 0,2 0 0,2 0 0,-2 0 0,-4-1 0,-3-1 0,-2 0 0,-2 0 0,-1 0 0,13 0 0,-1 0 0,3 0 2,-6 0 1,4 0-1,-1 0 1,-3 0-3,2 0 0,-2 0 0,0 0-125,-8 0 0,1 0 0,-1 0 0,-3 0 125,-2 0 0,-4 0 0,1 0 1141,19-2 1,1 0-1142,-16 1 0,1-1 0,-2 0 0,11-4 0,-1-1 917,6 3 1,-2-2-918,-20-3 0,-4-2 806,-1 2 0,-1-1-806,2-4 0,0-2 352,-1 1 0,1-1-352,-1-1 0,0-2 0,0 0 0,-2-1 0,-3 1 0,0-4 0,10-14 0,-2-2 0,-11 8 0,-2-1 0,9-12 0,-2-2 0,-14 10 0,-3 0 0,0 0 0,-1-1 0,-4-4 0,-1-1 0,2 3 0,-1 0 0,-3 0 0,0 1 0,1 4 0,-1 2 0,0-24 0,-5 16 0,-2-2 0,-2-24 0,0 14 0,0-1 0,0 11 0,0 1 0,0-1 0,0 0 0,1 3 0,-2 1 0,1 1 0,-2 0 0,-2-4 0,-4-3 0,-6-7 0,-5-4 0,-1 2 0,5 10 0,-1 2 0,-2-2 0,-7-14 0,-4-2 0,0 6 0,-3 4 0,-1 5 0,-1 4 0,-3 5 0,-7 2 0,-3 3 0,-2 3 0,-8-1 0,4 5 0,-7-3 0,-3 0 0,2 1 0,8 4 0,1 0 0,-1 1 0,-5-2-497,7 3 1,-5-2 0,-1 0 0,-1 0 0,1 1 0,2 2 496,-1-1 0,2 1 0,0 2 0,0-1 0,-1 1 0,-2 0 0,-1 0 0,0 1 0,-2 0 0,-4 0 0,6 1 0,-4 1 0,-2 0 0,0 0 0,-1 0 0,2 2 0,2 0 0,2 2 0,2 0 0,2 2 0,-1 0 0,-1 0 0,-3 0-453,-3-1 0,-3 0 0,-2 0 0,0 0 0,0 1 0,3 1 0,3 1 453,-7 2 0,4 1 0,2 2 0,-1 1 0,1 2 0,-2 1 0,1 1 0,-1 3 0,-1 1 0,-2 2 0,14-1 0,-3 2 0,-1 1 0,-1 0 0,0 2 0,0 0 0,3 0 0,1 0 0,-5 3 0,3-1 0,1 2 0,0 0 0,-1 1 0,-1 1 0,-2 0 0,-3 2 0,-1 1 0,0 1 0,1-1 0,2 1 0,4-1 0,-7 4 0,4 0 0,2 0 0,1 1 0,0 0 0,0-1 0,1 1 0,0 1 0,1 0 0,-1-1-314,1 2 0,-1 0 0,0 0 0,2 0 0,2-1 314,-3 3 0,2-1 0,1 0 0,1 0-147,2-3 0,0 1 0,2-1 0,4-1 147,0 2 0,3-1 0,2 0 1035,-17 7 1,2 7-1036,22-6 0,1 7 0,1 2 0,5-4 0,-2 9 0,4 3 0,4-10 0,-2 5 0,3 1 0,8-3 0,9 2 0,8-3 0,2-2 0,6 10 0,6-3 1576,5 8 0,10-6-1576,0-26 0,6-4 0,-3-4 1070,-6 1 0,-1-2-1070,14 2 0,-6-4 943,-22-9-943,-10-2 0,-3-5 0,-4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5T02:34:25.4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2964 6418 24575,'17'0'0,"8"0"0,31 0 0,-21 0 0,7 0 0,9-2 0,10-2 0,4 1 0,-1-1 0,-4 0 0,0 1 0,1-1 0,4-1-748,-8 1 1,3 0 0,2-1-1,1 0 1,-1 1 0,-1-1 747,-3 0 0,0 0 0,-1 1 0,0-1 0,0 0 0,0 1 0,10-1 0,-1 1 0,0 0 0,0 0 0,1 0 0,-7 0 0,1 0 0,1 1 0,-1-1 0,0 0 0,-1 1 0,-4 0 0,-1 1 0,-1 0 0,1 0 0,1-1 0,2 1-222,0-1 1,4 0-1,1 0 1,0 0-1,-2 0 1,-2 0-1,-4 1 222,12-2 0,-5 1 0,-1 0 0,1 0-134,-2 0 0,3 0 1,0-1-1,-5 1 0,-7 0 134,9-2 0,-8 0 0,-4 1 0,-4-1 0,15 0 2805,-22 2-2805,-15 3 2951,-6 0-2951,-4 0 948,1 0-948,-1 0 0,4 0 0,3 0 0,5 0 0,5 0 0,8 0 0,9 0 0,12 0 0,-1 0 0,5 0 0,3 0-432,-9 0 0,5 0 0,3 0 0,-4 0 432,-7 1 0,-3 1 0,1-1 0,1 1 0,6-1 0,1 1 0,1 0 0,3 0-622,-10 0 0,3 0 0,1 1 0,1-1 0,1 1 0,-1-1 622,6 0 0,0-1 0,0 0 0,2 0 0,0 0 0,1 0-569,-5 0 0,1 1 0,1-1 0,1 0 0,0 0 1,1 0-1,1-1 569,-3 1 0,1-1 0,0 0 0,1 0 0,0 0 0,2 0 0,1 0 0,0-1 0,-11 1 0,2 0 0,0-1 0,1 1 0,1-1 0,0 1 0,0-1 0,0 1 0,0-1 0,-2 1 0,0 0-318,2-1 0,-1 1 0,-1 0 0,0-1 1,0 1-1,0 0 0,-1-1 0,1 1 1,0 0-1,1-1 318,1 1 0,0-1 0,2 1 0,-1-1 0,0 1 0,0-1 0,-1 0 0,-1 1 0,-3-1 0,-1 1 0,8-1 0,-1 1 0,-3-1 0,-1 1 0,-1-1 0,-2 2 0,0-1 82,11 1 0,-4 1 1,0 0-1,0 1 1,1 0-83,-7 1 0,2 0 0,0 1 0,0 0 0,-3 0 0,-4 0 0,6 0 0,-4 0 0,-2 0 0,0 1 0,2 1 0,0 1 0,-3-1 0,-9-3 2055,18-2-2055,-37-29 931,-19 4 1,-5-8-1,0 17 1</inkml:trace>
  <inkml:trace contextRef="#ctx0" brushRef="#br0" timeOffset="1468">3058 8597 24575,'54'0'0,"7"0"0,-2 0 0,15 0 0,-26 0 0,7 0 0,6 0 0,4 0 0,1 0 0,0 0 0,-3 0-1405,0 0 1,-2 0 0,1 0-1,0 0 1,2 0 0,3 0-1,3 0 1306,-11 0 1,3 0-1,3 0 1,1 0-1,1 0 1,2 0-1,-1 0 1,0 0 0,0 0-1,-2 0 1,-1 0 98,1 0 0,-1 0 0,-1 0 0,0 0 0,0 0 0,-1 0 0,0 0 0,0 0 0,0 0 0,-1 0 0,4 0 0,-1 0 0,-1 0 0,0 0 0,0 0 0,0 0 0,2 0 0,0 0 0,3 0-197,-9 0 1,2 0 0,2 0-1,1 0 1,0 0 0,1 0 0,-1 0-1,0 0 1,-1 0 0,-2 0-1,-1 0 1,-3 0 196,9 0 0,-3 0 0,-2 0 0,-1 0 0,-1 0 0,2 0 0,1 0 0,4 0 0,-6 0 0,3 0 0,2 0 0,1 0 0,2 0 0,-1 0 0,0 0 0,-2 0 0,-2 0 0,-3 0 0,-4 0 231,16 0 0,-7 0 1,-3 0-1,0 0 0,1 0 1,4 0-232,-5 0 0,4 0 0,2 0 0,1 0 0,-1 0 0,-2 0 0,-3 0 0,-5 0 0,6 0 0,-5 0 0,-3 0 0,0 0 0,2 0 0,7 0 0,4 0 0,-1 0 0,-6 0 0,-10 0-100,1 0 1,-10 0 99,20 0 3891,-58-1-3891,-10-14 1521,-5 2 1,1-4 0,1 9 0</inkml:trace>
  <inkml:trace contextRef="#ctx0" brushRef="#br0" timeOffset="38554">10208 7494 24575,'6'0'0,"57"0"0,-26 0 0,4 0 0,13 0 0,7 0 0,5 0-1403,-15-1 1,3 1-1,2 0 1,3 0-1,0 1 1403,1 0 0,2 1 0,1 0 0,2 1 0,2 0 0,2 0 0,-14-1 0,1 0 0,0 0 0,2 1 0,2-1 0,0 1 0,3 0 0,1 0 0,3 0 0,-10 0 0,3 0 0,2 0 0,2 1 0,2 0 0,0-1 0,1 1 0,0 0 0,1 0 0,-1 0 0,-1 0 0,-1-1 0,-1 1 0,-2 0-401,6 0 0,-1 0 0,-1 0 0,-2 0 0,0 0 0,0 0 0,0-1 0,1 1 1,1 0-1,2 0 0,1 0 401,-9 0 0,1-1 0,1 0 0,1 0 0,0 0 0,1 0 0,1 0 0,0 0 0,0 1 0,0-1 0,1 0 0,-1 1 0,0 0 0,0 0 0,-1 1 0,2 0 0,0 0 0,1 0 0,0 1 0,0 0 0,0 0 0,1 0 0,-1 0 0,-1 1 0,0-1 0,0 1 0,-1-1 0,0 0 0,-2 1 0,-1-1-136,6 1 0,-2-1 0,-1 1 0,-2 0 1,0-1-1,0 1 0,-1 0 0,1 0 1,1 0-1,1 0 0,2 1 0,1 0 136,-7-1 0,2 1 0,1 0 0,1 0 0,2 0 0,-1 1 0,2 0 0,-1 0 0,1-1 0,-1 1 0,-1 0 0,-1 0 0,-1-1 0,-1 0 0,-2 0 0,-2 0-224,9 1 0,-3 0 1,-1 0-1,-2 0 1,-1-1-1,0 1 0,-1-1 1,0 1-1,0-1 1,1 0-1,0 0 224,0 0 0,0 0 0,0 0 0,0-1 0,0 1 0,0 0 0,0-1 0,-1 0 0,0 0 0,0 0 0,-1-1 0,3 0 0,-1 0 0,-1 0 0,1-1 0,-1 0 0,-1 0 0,1 0 0,0-1 0,0 1 0,0 0-76,0-1 0,0 1 0,0 0 0,0-1 0,0 0 0,0 1 0,0-1 0,0 0 0,0-1 0,0 1 76,6 0 0,1-1 0,-1 0 0,1 0 0,-1 0 0,0 0 0,0 0 0,0-1 0,0 1 0,-3 0 0,-1-1 0,0 1 0,0 0 0,-1-1 0,2 1 0,0-1 0,1 0 0,2 0 0,-3-1 0,2 1 0,2-1 0,0 0 0,1-1 0,1 1 0,-1 0 0,-1-1 0,-1 1 0,-2-1 0,-3 1 0,8 0 0,-4 0 0,-1 0 0,-2 0 0,0-1 0,2 1 0,1-1 0,4 0 0,-7-1 0,4 1 0,1-1 0,3 0 0,0-1 0,0 1 0,-1-1 0,-1 0 0,-3 1 0,-4-1 0,-4 0 173,11-1 0,-6 0 1,-3-1-1,-2 1 0,1-1 1,3 0-174,-2 0 0,1 0 0,2 0 0,-1-1 0,1 1 0,-2-1 0,0 1 0,6 0 0,-1-1 0,0 0 0,-1 1 0,-2 0 0,-1 1 0,0-1 0,-4 2 0,1-1 0,1 1 0,5 0 0,-7 1 0,4-1 0,2 1 0,3 1 0,-1-1 0,0 0 0,-2 1 0,-3 0 251,5-1 1,-1 1 0,-3 1 0,0-1 0,-1 0-1,-1 0-251,5-1 0,0 1 0,-1-1 0,-2-1 0,-1 1 781,3-2 1,1 0 0,-6 0 0,-8-3-782,-3-3 0,-5-3 2254,4-4 0,1-2-2254,-1 1 0,0-1 1431,-1-1 0,2-3-1431,-5 2 0,1-2 0,-2 1 0,4-2 0,-1-1 926,-3-3 0,2-2 0,-7 1-926,-8 1 0,-4 0 224,6-10 0,-5-1-224,-8-23 0,-2 0 0,-11 10 0,0 3 0,-5 15 0,-1-2 0,-4-9 0,-2-3 0,0 4 0,-1-3 0,-1-1-297,-5-4 1,-2 0 0,-2-1 296,-2-2 0,-2 0 0,-3 2 0,-3 0 0,-2 2 0,-4 3 0,-4 4 0,-2 2 0,-5 2-438,4 8 1,-1 2 0,-5-1 0,-8 0 437,11 8 0,-5 0 0,-4 0 0,-3-1 0,-3 0 0,-2 0 0,0 0 0,-1 0 0,2 0-538,3 2 1,1 0 0,-2 0 0,0 0-1,-1-1 1,-1 1 0,0 0 0,-2-1-1,-1 0 1,0 0 0,-2 0 537,7 2 0,0 0 0,-2 0 0,-1-1 0,-1 0 0,-1 0 0,0 0 0,0 0 0,-1 0 0,0 0 0,0 0 0,0 0 0,0 1 0,1-1 0,1 1-264,1 1 1,0 0-1,0-1 1,0 1-1,1 0 1,-1 0-1,0 0 1,0 1-1,0-1 1,1 0-1,-1 1 1,0-1-1,-1 1 1,1-1-1,-1 1 264,4 0 0,-1 1 0,0-1 0,0 1 0,0-1 0,-1 1 0,1-1 0,0 1 0,-1 0 0,1 0 0,0 0 0,-1 0 0,1 0 0,0 0 0,0 1 0,0-1-160,-3 1 0,1-1 0,0 0-1,0 1 1,0 0 0,0 0 0,0-1 0,0 2 0,0-1 0,0 0 0,-1 1 0,1-1 0,-1 1 0,0-1 0,0 1 160,1 0 0,0 0 0,0 1 0,0-1 0,0 0 0,-1 1 0,0-1 0,1 1 0,-1 0 0,0 0 0,0 0 0,-1 0 0,1 1 0,0-1 0,-1 1 0,1 0-93,-1 1 0,0-1 1,0 0-1,0 1 1,1 0-1,-2 0 0,1 0 1,0 0-1,0 1 1,-1 0-1,0 0 1,0 0-1,0 1 0,0 0 1,-1 0-1,0 1 93,5 1 0,-1 0 0,-1 0 0,0 1 0,0 0 0,0 0 0,-1 1 0,1 0 0,-1 0 0,0 0 0,1 0 0,-1 1 0,1-1 0,1 1 0,-1 0 0,1 0 0,1 0 0,0 0 0,-6-1 0,1 1 0,1-1 0,0 1 0,0 0 0,1 0 0,0 1 0,0-1 0,1 1 0,-1 0 0,-1 0 0,1 0 0,-1 1 0,-1 0 0,0 0 0,5 0 0,-2 1 0,0 0 0,-1 0 0,0 0 0,-1 0 0,0 1 0,1 0 0,-1 0 0,1 0 0,0 0 0,1 0 0,0 1 0,1-1 0,1 1 0,1 0 0,1 0 0,-11 0 0,1 0 0,2 0 0,0 1 0,1 0 0,1 0 0,0 0 0,1 0 0,0 1 0,-1 0 0,0 0 0,0 0 0,0 1 0,-1 0 0,1-1 0,-1 2 0,0-1 0,1 1 0,0 0 0,0 0 0,1 0 0,1 1 0,1-1 0,1 2 34,-3-1 1,1 1 0,1 0 0,0 0 0,2 1 0,0 0 0,0 0 0,1 1 0,1 1 0,0 0-35,-9 3 0,2 0 0,-1 1 0,2 1 0,0 0 0,1 1 0,1 1 0,1-1 117,-2 3 0,2-1 0,0 2 1,1 0-1,1 0 0,0 1 0,1 0-117,2-1 0,1 1 0,0 0 0,1 0 0,0 1 0,2 0 0,0 0 265,-4 3 0,1 0 0,1 1 0,0 0 0,2 0 0,1-1-265,-3 1 0,2 0 0,0-1 0,2 1 0,1 0 831,-6 4 1,2 0-1,1 1 1,0 2-832,-1 5 0,0 1 0,2 2 0,0-2 0,7-4 0,0-1 0,2 1 0,-2 2 723,-4 6 0,-2 3 0,1 0 0,3-3-723,-1-1 0,4-3 0,-1 1 0,1 2 0,0 0 0,1-2 1015,6-7 0,0-2 1,1 2-1016,2 2 0,0 2 0,-1 2 0,3 0 0,-1 2 0,0 1 0,1-1 0,-4 7 0,2-1 0,-2 2 377,4-4 1,-1 3 0,-1-1-1,3-3-377,-3 1 0,2-3 0,1 0 0,-1-3 0,1 0 0,0-2 60,-10 10 0,0-1-60,2-4 0,1 1 650,-2 5 1,3 0-651,6-3 0,4-1 90,4-2 0,4-3 0,1 9 1,16-30-1</inkml:trace>
  <inkml:trace contextRef="#ctx0" brushRef="#br0" timeOffset="40841">6303 10333 24575,'17'-4'0,"24"2"0,17 1 0,4 1 0,-9 0 0,2 0 0,7 0 0,14 0-518,-33 0 1,6 0-1,4 0 1,4 0 0,5 0-1,3 0 1,2 0 0,3 0-1,2 0 1,1 0-1,1 0 1,1 0 0,0 0-1,-1 0 1,-1 0 0,-2 0-1,-1 0 1,-3 0-1,-3 0 424,2 0 1,-2 0 0,-1 0 0,-1 0 0,-1 0 0,0 0 0,-1 0 0,1 0 0,0 0 0,0 0-1,1 0 1,2 0 0,1 0 0,2 0 0,1 0 0,4 0 13,-15 0 0,1 0 0,2 0 0,1 0 1,0 0-1,2 0 0,1 0 0,0 0 0,1 0 1,1 0-1,1 0 0,-1 0 0,2 0 0,0 0 1,0 0-1,0 0 0,1 0 0,0 0 1,-1 0-1,1 0 0,0 0 0,0 0 0,-1 0 1,0 0-1,0 0 0,-1 0 0,0 0 80,-3 0 0,0 0 0,0 0 0,1 0 0,0 0 0,1 0 0,-1 0 0,1 0 0,-1 0 0,1 0 0,0 0 0,0 0 0,0 0 0,0 0 0,-1 0 0,1 0 0,-1 0 0,0 0 0,0 0 0,0 0 0,-1 0 0,0 0 0,0 0 0,-1 0 0,0 0 0,-1 0 0,0 0 0,-1 0 0,0 0-40,8 0 0,-1 0 0,-1 0 0,-1 0 0,-1 0 0,0 0 0,-1 0 0,0 0 0,-1 0 0,1 0 0,-1 0 0,0 0 0,0 0 1,1 0-1,0 0 0,1 0 0,0 0 0,1 0 0,1 0 0,1 0 0,1 0 0,2 0 40,-11 0 0,0 0 0,1 0 0,1 0 0,1 0 0,0 0 0,0 0 0,1 0 0,0 0 0,1 0 0,0 0 0,1 0 0,-1 0 0,1 0 0,1 0 0,-1 0 0,0 0 0,1 0 0,0 0 0,0 0 0,-1 0 0,1 0 0,0 0 0,0 0 0,-1 0 0,0 0 0,1 0 0,-2 0 0,1 0 0,-1 0 0,0 0-68,2 0 0,0 0 1,0 0-1,1 0 0,-1 0 1,1 0-1,0 0 1,-1 0-1,1 0 0,0 0 1,0 0-1,0 0 1,0 0-1,-1 0 0,1 0 1,-1 0-1,0 0 1,0 0-1,0 0 0,0 0 1,-1 0-1,0 0 1,0 0-1,-1 0 0,0 0 1,0 0-1,-1 0 0,0 0 1,-1 0-1,0 0 68,5 0 0,0 0 0,-1 0 0,0 0 0,-2 0 0,0 0 0,0 0 0,-1 0 0,0 0 0,0 0 0,-1 0 0,1 0 0,-1 0 0,0 0 0,1 0 0,0 0 0,0 0 0,0 0 0,1 0 0,1 0 0,0 0 0,1 0 0,0 0 0,2 0 0,-7 0 0,1 0 0,0 0 0,1 0 0,1 0 0,0 0 0,1 0 0,0 0 0,0 0 0,1 0 0,0 0 0,0 0 0,0 0 0,0 0 0,1 0 0,-1 0 0,0 0 0,1 0 0,-1 0 0,-1 0 0,1 0 0,-1 0 0,0 0 0,0 0 0,-2 0 0,1 0 0,-1 0 0,-1 0 0,0 0 0,-2 0 0,7 0 0,0 0 0,-1 0 0,0 0 0,-1 0 0,1 0 0,-1 0 0,-1 0 0,1 0 0,-1 0 0,0 0 0,-1 0 0,0 0 0,-1 0 0,1 0 0,-1 0 0,-1 0 0,0 0 0,0 0 0,-1 0 0,0 0 0,0 0 0,-1 0 0,0 0 0,8 0 0,-1 0 0,-1 0 0,0 0 0,-2 0 0,0 0 0,0 0 0,-1 0 0,0 0 0,-1 0 0,1 0 0,0 0 0,0 0 0,0 0 0,1 0 0,0 0 0,1 0 0,1 0 0,-3 0 0,2 0 0,2 0 0,0 0 0,1 0 0,0 0 0,0 0 0,1 0 0,0 0 0,-1 0 0,0 0 0,-1 0 0,0 0 0,-2 0 0,0 0 0,-2 0 0,-2 0 0,-2 0 0,-1 0 0,-3 0 18,21 0 1,-4 0 0,-3 0-1,-2 1 1,-2-1 0,-1 0-1,-1 1 1,-1-1 0,2 0-1,1 1-18,-2-1 0,1 1 0,0-1 0,0 1 0,-1-1 0,0 1 0,-2-1 0,-1 1 0,-1-1 0,-3 1 172,15-1 0,-3 1 0,-2 0 0,-2-1 0,0 1 0,0 0-172,-3 0 0,-1 0 0,0 1 0,0-1 0,-1-1 0,2-1 238,4-2 0,1-1 0,0-2 1,0 0-1,-2 0 0,-4 0-238,8-1 0,-4 0 0,-1-2 0,2-1 509,-3-1 0,2-2 0,0-1 0,-3 0 0,-6-1-509,4-2 0,-7 0 0,1-4 872,-7 0 0,1-2 1,-1-2-1,-4 1-872,13-11 0,-4-3 873,-12 6 0,0-2 0,-7-1-873,-9-4 0,-8 0 1373,-3 2 1,-7 1-1374,-7 2 0,-8 2 0,-13 1 0,-12 3 0,-15 1 0,-13 1 0,-8-1-711,23 8 1,-5 0 0,-3-2 0,-2 0 0,-4-1-1,-1-1 1,-3 0 710,15 5 0,0 0 0,-2-1 0,-1 0 0,-1 0 0,-2-1 0,-1 0 0,-2-1 0,-3-1 0,-1 0 0,-3-2 0,-2 0-155,18 6 1,-1-1 0,-3-1-1,-1 0 1,-2-1 0,-1 0-1,-2-1 1,-1 0 0,-1-1 0,-1 0-1,-1 0 1,0-1 0,-1 0-1,0 0 1,-1 0 0,0 0 0,0 0-1,0 0 1,1 1 0,0-1-1,0 1 1,1 0 0,0 0 0,2 1-1,1 0 1,0 1 154,-2-1 0,1 1 0,1-1 0,0 1 0,1 0 0,0 1 0,0-1 0,0 1 0,1 0 0,0 0 0,-1 0 0,1 0 0,-1 0 0,0 0 0,0 0 0,-1 0 0,0-1 0,-1 1 0,-1-1 0,0 0 0,-2 0 0,0 0 0,-1-1-92,10 4 0,0-1 0,-2 0 0,0 0 0,0-1 0,-2 0 0,0 0 0,0 0 0,-1 0 0,0-1 0,-1 1 0,0-1 1,-1 0-1,1 0 0,-1 1 0,0-1 0,0 0 0,0 1 0,0-1 0,0 1 0,0 0 0,1 0 0,0 0 0,-1 1 0,2 0 1,-1 0-1,1 0 0,1 1 0,0 0 0,1 1 0,0 0 0,1 1 0,0 0 92,-6-2 0,0 1 0,1 0 0,0 0 0,1 1 0,1 0 0,1 0 0,-1 1 0,1 0 0,1 0 0,-1 1 0,0 0 0,1 0 0,-1 0 0,1 1 0,-1 0 0,0 0 0,-1 0 0,0 0 0,-1 1 0,0 0 0,-2-1 0,1 1 0,-2 1 0,-1-1-64,7 1 1,-2 1-1,0 0 1,0 1 0,-2-1-1,0 1 1,-1 0-1,0 0 1,0 0 0,-1 0-1,-1 1 1,1-1 0,-1 1-1,0 0 1,0 0-1,0 0 1,-1 1 0,1-1-1,0 1 1,1 0-1,-1-1 1,1 1 0,0 0-1,0 1 1,1-1 0,1 0-1,0 1 1,1-1-1,0 1 1,1-1 0,1 1-1,1 0 64,-10-1 0,0-1 0,2 1 0,0 0 0,2 0 0,0 1 0,0-1 0,1 0 0,1 1 0,0 0 0,0 0 0,0 0 0,0 0 0,0 1 0,0 0 0,0 0 0,-1 0 0,0 0 0,0 1 0,-2 0 0,0 0 0,0 1 0,-2 0 0,6 0 0,-1 1 0,-1 0 0,0 0 0,-2 0 0,0 0 0,-1 1 0,0-1 0,0 1 0,-1 0 0,0 1 0,0-1 0,0 1 0,0 0 0,0 0 0,1 0 0,0 0 0,1 1 0,0-1 0,1 1 0,1 0 0,1 0 0,1 1 0,1-1 0,2 1 0,0-1 0,2 1 0,2 0 0,-15 1 0,3 0 0,1 0 0,2 1 0,1 0 0,2 0 0,1 0 0,0 1 0,2 0 0,-1 0 0,1 0 0,0 1 0,-1 0 0,1 0 0,-2 1 0,0-1 10,-5 2 1,1-1 0,1 1 0,0 1 0,0-1-1,0 1 1,0 0 0,0 1 0,-1-1 0,1 1 0,-2 1-1,0-1 1,0 1 0,-1 0 0,-1 0-11,6-1 0,-1 1 0,0 0 0,-1 1 0,-1 0 0,-1 0 0,0 0 0,0 1 0,0-1 0,-1 1 0,1 0 0,0 0 0,0-1 0,1 1 0,1 0 0,0-1 0,1 1 0,1-1 0,1 0 0,-5 0 0,2 1 0,1 0 0,0-1 0,2 0 0,0 0 0,0 0 0,1 0 0,-1 1 0,1-1 0,-2 0 0,0 1 0,-1 0 0,-1 0 0,-2 1 0,6-2 0,-1 1 0,-2 0 0,-1 0 0,0 1 0,-1-1 0,-1 1 0,1 0 0,-1 0 0,0 0 0,0 0 0,1 0 0,0 0 0,1-1 0,0 1 0,2 0 0,0-1 0,2 0 0,2 0 0,-12 2 0,2 0 0,2 0 0,1 0 0,0 0 0,2-1 0,-1 1 0,2-1 0,-1 1 0,1-1 0,-1 1 0,-1 0 0,0 0 0,0 0 0,-1 0 0,0 0 0,0 0 0,1 0 0,-1 0 0,0 0 0,1 1 0,-1-1 0,1 1 0,-1-1 0,1 1 0,0 0 0,1 0 0,1 0 0,-1 1 0,0-1 0,1 1 0,0-1 0,-1 1 0,1 0 0,0 0 0,0-1 0,0 1 0,0 0 0,0 0 0,1-1 0,0 1 0,1-1 0,-1 1 0,1-1 0,0 0 0,0 1 0,-1-1 0,0 1 0,0 0 0,0 1 0,-1-1 0,0 1-11,3-1 0,-1 1 0,-1 0 1,-1 1-1,0-1 0,0 1 0,0 0 1,0 0-1,0 0 0,1 0 0,1-1 1,0 1-1,1-1 0,2-1 0,1 0 11,-6 1 0,2 0 0,1 0 0,1-1 0,1-1 0,1 1 0,-1 0 0,1-1 0,-2 1 0,0 1 0,-1 0 47,-2 0 1,-1 1-1,-3 1 1,0 0 0,-1 0-1,1 0 1,1 0-1,1-1 1,2 0 0,3-1-1,4-1 1,4-2-48,-19 7 0,6-3 0,6-2 0,0 1 0,0 2 402,-1 0 0,-1 0 0,2 1 0,5 0 0,6-1-402,-8 10 0,9 0 1654,6 1 0,4 4-1654,2 10 0,3 4 0,3-2 0,3 2 0,5-7 0,2 3 0,-1 5 0,2 0 0,0 7 0,0 2 0,1 0 0,1-6 0,0 6 0,2-4 0,0 5 859,1-7 1,-1 6 0,0 1 0,2-3 0,3-8-860,1 12 0,5-8 2231,-1-7 1,4-3-2232,7 22 846,14-30-846,9-13 0,-7-14 0,-8-4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5T01:57:36.7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13506 7019 24575,'-3'4'0,"1"1"0,2 14 0,0 7 0,0 5 0,0 25 0,0-12 0,0-11 0,0 3 0,0-2 0,0 5 0,-2 15 0,-1 8 0,1-3 0,-1 4 0,0-1 0,-1-1 0,0 4 0,-1-5 0,-3 0 0,-1-7 0,2 10 0,-4 1 0,11-53 0,0-5 0</inkml:trace>
  <inkml:trace contextRef="#ctx0" brushRef="#br0" timeOffset="1252">13440 7092 24575,'19'28'0,"0"0"0,11 6 0,4 1 0,-1-5 0,2 2 0,4 2 0,0-1 0,3 3 0,1 1 0,-3-3 0,3 4 0,-2-2 0,1 1 0,3 5 0,0 1 0,-5-5 0,-7-5 0,-4-4 0,14 20 0,-12-8 0,-4-8 0,-7 5 0,-2-9 0,-1-1 0,-4-8 0,-3-10 0,-3-5 0,-3-8 0,-1-12 0,0-8 0,2-15 0,-2-17 0,-1 22 0,1-3 0,0-9 0,0-7 0,1 2 0,2-12 0,1-3-309,0 3 0,0-4 0,0 3 309,0 11 0,0 2 0,0 1 0,-1 1 0,1 1 0,0 0-73,0-1 1,-1 0 0,1 1 72,3-13 0,0 2 0,-2 1 0,-1 3 0,0 8 0,-1 5 0,-2-3 0,1 34 0,-5 15 0,1 10 0</inkml:trace>
  <inkml:trace contextRef="#ctx0" brushRef="#br0" timeOffset="4770">14523 8070 24575,'-5'0'0,"0"0"0,-7 0 0,-5 0 0,-11 0 0,-7 0 0,-6-2 0,-9 9 0,19-1 0,-5 2 0,-12 0 0,-7 2 0,1-1 0,7-1 0,0-1 0,-6 0 0,-2-2 0,-7-1 0,-4 0 0,2-1 0,5-1-403,6-2 1,4 0 0,0-2 0,-2-1 402,-1 0 0,-2 1 0,-1-3 0,2-1 0,2-4 0,-5-8 0,3-3 0,3-3 0,1-1 0,-6-6 0,4-1 0,1-2-161,-1-4 0,3-3 0,3 1 161,10 4 0,4 1 0,3 1 0,-3-5 0,3 0 0,-2-1 0,2-1 0,6 0 0,5 0 0,5 3 0,4-2 0,3-2 0,2-5 0,1 2 0,2-6 0,0-2 0,-1 2 0,1-4 0,1 3 0,5-8 0,2 2 0,-1 12 0,1-1 0,3 1 355,6 1 0,2 0 1,2 1-356,-1-1 0,0 1 0,8 1 0,8 3 0,8 0 0,3 1 0,-1 3 0,7-3 0,-1 3 0,4 1 0,-6 5 0,2-1 0,3 3 0,2 2 0,-4 7 0,3 3 0,1 1 0,-1 2 0,-3 1 0,9-2 0,-2 4 0,3 0-246,-10 1 0,4 1 1,1 1-1,-1 1 0,-4 4 246,15 5 0,-4 4 0,0 2 0,-14-2 0,0 0 0,0 1 0,-2 2-276,12 6 0,-2 2 1,0 1 275,-1 1 0,-1 1 0,-2 2 0,-10-3 0,-3 1 0,1 2-124,3 2 1,0 2 0,-3 1 123,9 14 0,-4 6 0,-7-1 0,-1 5 0,-3 1 0,-6-6 0,-2 0 0,-1 1 0,3 4 0,-1 1 0,-1-2 0,-6-8 0,-2-1 0,1-3 0,5 6 0,-2-2 219,-4-1 1,-1-2-220,-3-4 0,-3 0 833,-4 12 1,-3 0-834,-3-9 0,-3 0 455,-7 13 0,-5 0-455,-3-15 0,-6-2 218,-7-1 0,-5-1-218,-7 0 0,-4-2 0,-5-2 0,-3-3 0,12-6 0,-2-1 0,-1 0 0,-2 0 0,-1 0 0,-3 1 0,-1 1 0,-3 2 0,0 0 0,3-1 0,1 1 0,3-1 0,-3 2 0,4-2 0,-3 2 0,0-1 0,3-1 0,-6 1 0,3-2 0,2-1 0,-6 3 0,3-2 0,-11 1 0,7-3 0,14-7 0,22-7 0,10-5 0</inkml:trace>
  <inkml:trace contextRef="#ctx0" brushRef="#br0" timeOffset="27671">19366 12448 24575,'-40'-17'0,"-1"0"0,-17-2 0,-9-2 0,4 2 0,1 2 0,-2 2 0,15 2 0,-4 0 0,-4 0 0,-1 2 0,-2 3 0,-3 1 0,-2 1 0,2 1 0,5 0 0,-8-1 0,5 0 0,-5 1 0,6 0 0,-6 1 0,-2 0 0,-1 0 0,4 1 0,4 1 0,0 1 0,1 0 0,2 1 0,4 0 0,-10-1 0,5 2 0,-4 0-201,8 0 0,-4 1 0,-2 1 0,3 1 0,9 0 201,-12 4 0,4 4 0,-2 6 0,-3 5 0,5 0 0,-2 3 0,2 3 0,7-3 0,-3 4 0,3 1 0,7 2 0,2 2 0,3 0 0,-5 6 0,3 1 0,7-6 0,1 2 0,4-2 0,1 0 0,6 3 0,7 7 0,3 6 0,3-3 0,-1 3 0,6 1 0,7-1 0,5 3 0,5-4 0,11 4 0,11-3 0,-3-12 0,6 2 0,4 0 0,-3-3 0,3 3 0,-1-2 0,4 0-290,-1-1 0,4 2 0,1-1 1,-3-5 289,-2-3 0,-2-5 0,5 0 0,6-1 0,6-1 0,2-1 0,-2-1 0,-8-2 0,-2-1 0,1-1 0,3 0-303,3-1 0,4 0 0,2 0 0,-1-2 0,-1 0 303,-9-3 0,-1-1 0,0 0 0,1-1 0,4-2 0,6 0 0,4-1 0,3 0 0,0-2 0,-3 0 0,-4 0 0,4 0 0,-4 0 0,-1 0 0,3-2 0,-1 0 0,3 2 0,1-3 0,-2-4 0,-5-7-284,1-13 0,-4-9 1,-3-3-1,-4 4 284,-7 7 0,-4 1 0,1-5 0,4-8 0,2-7 0,-1-2 0,-4 0 0,0-6 0,-4 0 0,-4 2 0,3 0 0,-2-4 0,-9 2 0,1-8 0,-3 0 0,-5 8 0,-7 6 0,-4 1 330,-1-3 1,-3-4-1,-2 3-330,-7 2 0,-3 2 1219,1-1 1,-6-4-1220,-6 6 0,-8-6 0,-1 1 0,3 4 0,-3-6 0,-2 3 461,-3 0 0,-5-2 1,4 7-462,5 10 0,4 5 0,-7-5 0,-9-10 0,30 31 0,-3 4 0,11 8 0,0-3 0,4 2 0</inkml:trace>
  <inkml:trace contextRef="#ctx0" brushRef="#br0" timeOffset="35241">12801 13954 24575,'2'-4'0,"11"2"0,1 2 0,14 0 0,1 0 0,17 0 0,2 0 0,15 0 0,6 0 0,-4 0 0,-9 0 0,-2 0 0,3 0 0,6 0-628,-8 0 0,5 1 0,4-1 1,2 1-1,0 0 0,-1-1 0,-2 1 628,3 0 0,-1 0 0,0 1 0,-1-1 0,2 1 0,3-1-666,-10 1 0,1-1 0,0 1 0,2 0 0,1 0 0,1 0 0,2 0 0,1 1 666,-7-1 0,1 0 0,2 0 0,1 1 0,1-1 0,1 0 0,0 1 0,0-1 0,0 1 0,0-1 0,-1 1-324,0-1 0,0 0 0,-1 1 0,1-1 0,-1 0 0,1 0 0,0 1 0,1-1 1,0 0-1,2 0 0,0 0 324,-7 0 0,1-1 0,0 1 0,1 0 0,1-1 0,0 1 0,0-1 0,0 1 0,1-1 0,0 0 0,0 0 0,0 1 0,-1-1 0,0-1-171,1 1 1,1 0 0,1 0 0,-1 0 0,1-1-1,0 1 1,0-1 0,-1 1 0,0-1 0,-1 0-1,-1 0 1,-2 0 0,0-1 0,-2 0 170,7 0 0,-2 0 0,-2 0 0,-1-1 0,0 1 0,-2-1 0,1-1 0,0 1 0,1-1 0,1 0 12,-1 0 1,2 0 0,2 0 0,0-1-1,0 1 1,0-1 0,-2 0 0,-3-1-1,-4 1 1,-3-1 0,-6 0-13,21-3 0,-10-2 0,-4 1 0,1-1 570,3 0 0,0-1 0,-3 1 0,-6 1-570,6-2 0,-6 2 1790,-10 4 1,-4 2-1791,28-6 5356,-23 4-5356,-9 1 3835,-11-1-3835,-6 3 477,-7 1-477,-4 1 0,-11 0 0,2 0 0,-3 0 0,6 0 0,-2 0 0,1 0 0,-2 0 0,1 3 0,-7-2 0,2 1 0,-13-2 0,-25 7 0,-9-5 0,11 0 0,-7 1 0,0-1 0,7-2 0,0 0 0,-5 0-568,-11 0 0,-6 0 1,-2 0-1,3 0 568,5-1 0,3 0 0,-2 0 0,-2 0-574,-1 1 0,-2-1 1,-2 1-1,0-1 1,1 0 573,2-1 0,0 0 0,1 0 0,-1 0 0,0 0 0,7 1 0,0 0 0,0 1 0,-1-1 0,1 1 0,0-1 0,-7 0 0,2-1 0,-1 0 0,-1 1 0,-2 1 0,2 0 0,-4 1 0,-1 1 0,1 0 0,1 0 0,4 1 0,4 0 0,2 0 0,2 1 0,1 0 0,-3 1 0,-6-1 0,-2 2 0,1-1 0,2 1 0,4 1-215,-9 4 1,5 0 0,3 1 214,8 0 0,2 1 0,0-1 0,2 0 0,1 0 0,1 1-25,-20 7 0,3 0 25,6-3 0,2 0 913,6-2 1,1 0-914,3-3 0,2-2 1540,9 0 0,0-2-1540,-6-3 0,0-2 855,-14 3-855,0-6 0,-2 0 35,18 0 0,0 0-35,-23 0 0,-2 0 0,14 0 0,-2 0 0,-7 0 0,-7 0 0,2 0 0,15 0 0,3 0 0,-3 0-157,-14 0 0,-3-1 0,4 2 157,-7 1 0,2 0 0,15 0 0,-1-1 0,2 1 0,-3 1 0,0-1 0,-9 1 0,6-2 0,10-1 0,8 0 0,10-6 0,6-8 0,8 0 117,3-1 1,7 10 0,2 3 0</inkml:trace>
  <inkml:trace contextRef="#ctx0" brushRef="#br0" timeOffset="37766">10885 13839 24575,'-1'3'0,"0"0"0,42-3 0,16 0 0,-7 0 0,10 0 0,-3 0 0,-1 0 0,0 0 0,-2 0 0,3 0 0,-7 0 0,-12 0 0,-4 0 0,27-4 0,-12-10 0,-7-11 0,-8-17 0,0-7 0,-10 14 0,0-2 0,-1 1 0,2-4 0,-2-2 0,-2-6 0,-2-1 0,-1 3 0,-2 4 0,-2 1 0,7-24 0,-8 6 0,-20 15 0,-14 17 0,-7 2 0,-26-10 0,12 15 0,-6 2 0,2 9 0,-5 3 0,3 1 0,3-1 0,0 3 0,-10 0 0,-6 3 0,6 4 0,5 12 0,4 2 0,-3-4 0,2 1 0,6 9 0,0 3 0,-11 5 0,3-1 0,17-11 0,1 0 0,-16 7 0,2 7 0,15 12 0,7 3 0,10-16 0,2 1 0,-8 28 0,9 3 0,25-4 0,11-4 0,-2-9 0,4-3 0,-2-9 0,3-1 0,3-4 0,15 1 0,2-7 0,-9-7 0,2-5 0,19-1 0,-1-5 0,-21-6 0,-1-3 0,8-2 0,-2-8 0,-8-29 0,-7-7 0,4-10 0,-9 5 0,-2-3 0,-13 19 0,-2 2 0,8-20 0,-5-6 0,-2 24 0,-6 4 0,-1 14 0,-1 7 0,-2 12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5T01:58:22.0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2882 6471 24575,'2'-4'0,"5"2"0,6 2 0,14 0 0,16 0 0,4 0 0,11 0 0,0 0 0,-7 0 0,-1 0 0,5 0 0,5-1 0,3 0 0,5 1 0,4 2 0,-13 1 0,5 2 0,2 0 0,2 2 0,0-1 0,-3 0 0,-4 0-773,5-1 1,-4 0 0,-2 0 0,3 1 0,4 0 772,-8 0 0,4 0 0,3 1 0,1 1 0,0-1 0,-1 0 0,-4 0 0,-3-1 0,7 1 0,-3 0 0,-4 0 0,1-1 0,2 0 0,-7-2 0,1 1 0,-1-1 0,2 0 0,0 0 0,1 0 0,5-1 0,2-1 0,1 1 0,-1-1 0,0 0 0,-1 0 0,-4 0 0,-2 0 0,0 0 0,0 0 0,1-1 0,2 0 0,-1-1 0,2 0 0,1-1 0,0 0 0,0-1 0,-1 0 0,-1 0 0,1-1 0,-1-1 0,-1 0 0,-1 0 0,1-1 0,1 0 0,4-1 0,0 0 0,1-1 0,0 0 0,-1 0 0,-1-1 0,-2 0 0,-1-1 0,-1 0 0,0-1 0,0 0 0,-1 0-151,-3 0 1,-2 0 0,1 0 0,-1 0 0,1-2-1,2 1 151,-1-1 0,1 0 0,2-1 0,-1 0 0,0 0 0,-2 1 0,-3 0 0,3-1 0,-3 0 0,-1 1 0,1 0 0,3-1 0,6-2 0,4-1 0,2-1 0,-1 1 0,-5 1 0,-6 2 0,3-1 0,-6 2 0,3 0 0,-4 2 0,4-2 0,2 1 0,-3 0 0,-7 2 0,15-2 0,-3 1 0,-9 0 0,3 1 0,-6-1 0,-8 1 0,-4-1 0,3-2 0,-3 1 0,-2-1 0,-2-1 0,-34 12 3651,-6-7-3651,-5 1 0,5 0 0,-1 1 0</inkml:trace>
  <inkml:trace contextRef="#ctx0" brushRef="#br0" timeOffset="6878">19458 12090 24575,'5'-6'0,"36"0"0,19 6 0,-3 0 0,18 0 0,-31 0 0,8 0 0,6 0 0,5 0 0,3 0 0,2 0 0,1 0 0,-2 0 0,-1 0-851,-3 0 1,0 0 0,1 0-1,0 0 1,1 0 0,0 0 0,1 0-1,1 0 1,0 0 0,0 0 850,-5 0 0,1 0 0,1 0 0,0 0 0,1 0 0,0 0 0,0 0 0,0 0 0,-1 0 0,0 0 0,-1 0 0,-2 0 0,7 0 0,1 0 0,-1 1 0,0-1 0,0 0 0,-2 1 0,-2-1 0,-2-1 0,-2 1 0,-3-1-77,9 0 1,-4-1 0,-3 0-1,-2 0 1,0-1 0,1 1 76,9-1 0,0 0 0,0 0 0,-2-1 0,1 0-309,-4-1 1,-1 0 0,0-1 0,-1 0 0,0-1 308,-1-1 0,-1 0 0,1-1 0,-1 0 0,1 0 0,0-1 0,1 0 0,0 0 0,0-1 0,0 0 0,1 0 0,-1-1 0,1-1 0,1 1 0,2-1-290,-9 3 1,3-1 0,0 0 0,2 0 0,-1 1-1,0-1 1,-2 1 289,3 0 0,-2 1 0,-1 0 0,1-1 0,3 1 0,6-2 0,-13 3 0,4-1 0,4-1 0,2 0 0,1 0 0,1 0 0,0 0 0,-1 1 0,-2 0 0,-3 0 0,-3 1 0,9 0 0,-5 0 0,-3 2 0,0-1 0,1 1 0,2-1 0,5-1 36,-8 0 0,3 0 0,3-1 1,2-1-1,1 1 0,1-1 0,-1 1 1,-1 0-1,-2 1 0,-2 0 1,-3 2-37,11 0 0,-4 1 0,-2 1 0,-1 1 0,-1 0 0,1-1 0,1 0 0,-5 0 0,0-1 0,0 1 0,1-1 0,0 0 0,0 0 0,1 1 0,0 0-88,-1 0 0,1 1 0,2 0 0,-1 0 0,1 1 0,-1-1 0,-1 1 0,-1-1 0,-3 1 88,11-1 0,-3 0 0,-2 1 0,0-1 0,0 1 0,4-2-70,-10 1 0,3 0 1,0-1-1,2 0 0,-2 1 1,0-1-1,-1 0 0,-3 0 70,3-1 0,-2 0 0,-1 1 0,-1-1 0,1 0 0,4 0 135,-5 1 0,2 0 0,2-1 0,1 1 0,0 0 0,-1-1 0,0 1 0,-2 0-135,4-1 0,-2 0 0,0 1 0,-1-1 0,0 0 0,0 1 0,0 0 0,6 0 0,0 1 0,0-1 0,-1 1 0,-2 1 0,0-1 0,4 1 0,0 0 0,-2 0 0,-5 1 0,-6 0 1713,12 0 1,-6 2-1714,6-2 0,-7 2 3608,-11 4-3608,-28 1 3724,-5 6-3724,-13 4 1639,-3-6-1639,-3 4 0,-10-2 0,5-1 0,-6 3 0,9-5 0,0 2 0,2-1 0,1-3 0,1-1 0,1-5 0,-1-1 0,0 0 0,-2-2 0,1 1 0,1-4 0,0 4 0,-3-10 0,0 6 0,1-6 0,4 6 0,2 2 0,0 4 0,-3 3 0,2 3 0,-4-1 0,3-4 0,-2-2 0,2-2 0,1 0 0,1-10 0,0-6 0,0 4 0,0 0 0</inkml:trace>
  <inkml:trace contextRef="#ctx0" brushRef="#br0" timeOffset="8921">25065 10800 24575,'-39'-5'0,"-8"-16"0,12 11 0,-2-1 0,4-4 0,0-1 0,-2 3 0,-3 1 0,-6 0 0,-6 2 0,1 3 0,-5 1 0,2 0 0,-11 0 0,0 0 0,8 3 0,-3 0 0,5 1 0,1 2 0,3 0 0,-4-1 0,-3 2 0,4 6 0,-5 4 0,6 0 0,0-1 0,2 3 0,4 3 0,-1 3 0,5 1 0,11 2 0,3 0 0,0 3 0,1 0 0,-18 21 0,3 0 0,6-3 0,7 2 0,4 4 0,7 11 0,8-19 0,2 1 0,3 8 0,1 1 0,-2 8 0,2 2 0,2-17 0,1 1 0,1 0 0,-2 1 0,1 0 0,1 3 0,1 14 0,1 3 0,3-2 0,0-15 0,2-1 0,2-1 0,3 7 0,1 1 0,5-6 0,15 2 0,9-8 0,-5-14 0,6-3 0,-2-2 0,11 6 0,2-3 0,-10-9 0,1-2 0,-1-2 0,6-3 0,-2-3 0,5-2 0,0-1 0,-1-2 0,0-1 0,1 0 0,2-3 0,-12-1 0,2-2 0,-2-1 0,5-3 0,-1-2 0,11-3 0,-3-4 0,-22-1 0,-3-2 0,12-8 0,2-5 0,4-11 0,0-2 0,-3 5 0,-1-2 0,-14 9 0,0-1 0,-5 1 0,0-3 0,-3 0 0,-1-4 0,0-2 0,-3-1 0,-2-7 0,-3-5 0,-1-7 0,-3 1 0,-2 7 0,-1 0 0,-1-1 0,-1 5 0,1-2 0,-1-1 0,-3-1 0,-2-6 0,-3-2 0,-3 2 0,-2 5 0,-4 9 0,-3 5 0,-1-1 0,-1-15 0,-3-1 0,-6 11 0,-17 14 0,-5 10 0,11 6 0,0 2 0,2-1 0,3 1 0,0-2 0,17 5 0</inkml:trace>
  <inkml:trace contextRef="#ctx0" brushRef="#br0" timeOffset="14199">22759 9603 24575,'0'-3'0,"0"-3"0,0 0 0,0-3 0,4-2 0,2-1 0,8 2 0,4-2 0,18 5 0,-6 1 0,12 3 0,-10 3 0,0 0 0,1 0 0,6 21 0,-9 10 0,1 26 0,-12 0 0,-3 3 0,-7-8 0,-2-2 0,-7 5 0,0-10 0,-2 2 0,-3-8 0,-1 1 0,-1 14 0,-2-1 0,-3-16 0,-2-2 0,0 1 0,-1-1 0,-5 6 0,0-2 0,-8 11 0,-2 2 0,22-39 0,9-8 0,6-11 0,15-7 0,9-6 0,11-4 0,4 0 0,3 0 0,-1 1 0,0 2 0,-7 3 0,-5 5 0,-8 2 0,8 5 0,-9-1 0,12 1 0,-11-2 0,-10 3 0,-5 0 0</inkml:trace>
  <inkml:trace contextRef="#ctx0" brushRef="#br0" timeOffset="15980">23584 9022 24575,'-3'-3'0,"-10"0"0,-4 3 0,-8 0 0,2 0 0,1 0 0,1 0 0,-5 15 0,11-5 0,-1 18 0,6-9 0,0 7 0,-4-5 0,2 1 0,2-2 0,5-3 0,2-1 0,3-6 0,0-1 0,10 3 0,-5-2 0,18 16 0,-8 0 0,8 8 0,-2-3 0,19-4 0,-6-12 0,23-3 0,7-15 0,-11-6 0,-16-2 0,-3-4 0,0-11 0,5-10 0,-24-18 0,-5 15 0,-14-18 0,-19 30 0,-10 12 0,-12 9 0,20 6 0,5 0 0</inkml:trace>
  <inkml:trace contextRef="#ctx0" brushRef="#br0" timeOffset="20965">23551 8586 24575,'-2'17'0,"1"1"0,-8 11 0,1-2 0,-2 1 0,-9 8 0,6-6 0,-7 12 0,5-5 0,-3 10 0,-1 4 0,3 0 0,-1-1 0,3 2 0,2-13 0,5-1 0,1-18 0,5-4 0,-1-3 0,2-2 0,0 5 0,0 0 0,0 6 0,0-5 0,0 0 0,0-4 0,-3 4 0,2-8 0,-2 4 0,3-10 0,0-1 0,0-2 0</inkml:trace>
  <inkml:trace contextRef="#ctx0" brushRef="#br0" timeOffset="22656">24973 9260 24575,'-3'49'0,"0"-2"0,3-22 0,0 27 0,0-4 0,0-13 0,0 2 0,0 6 0,0 0 0,0 2 0,0 3 0,0 1 0,0 4 0,0-3 0,0 8 0,0-2 0,5 11 0,1-5 0,-1-25 0,3-7 0,18 10 0,0-14 0,6-23 0,3-8 0,3-7 0,0-7 0,-3-4 0,-12-14 0,-2-11 0,-15 13 0,-15 3 0,-13 6 0,-38 9 0,13 9 0,-18 5 0,16 3 0,14 3 0,-4 6 0,26-4 0,5 3 0</inkml:trace>
  <inkml:trace contextRef="#ctx0" brushRef="#br0" timeOffset="23840">25573 9237 24575,'-1'16'0,"-5"4"0,2 4 0,-3 2 0,6-2 0,-1-2 0,2 9 0,0 5 0,0 20 0,-3 8 0,-1-7 0,-1 1 0,-1-16 0,-1-1 0,-1 13 0,0-2 0,-2-1 0,-3-11 0,11-16 0,-3-6 0,7-12 0,3-1 0,11-5 0,8-5 0,15-6 0,7-4 0,-4 1 0,2-1 0,16-7 0,2-1 0,-7 4 0,-2 0 0,-5-1 0,1 0 0,-4 2 0,2 0 0,-2 0 0,2-2 0,0 1 0,-3 1 0,3 0 0,-6 3 0,16-3 0,-6 1 0,-33 14 0,-16 3 0</inkml:trace>
  <inkml:trace contextRef="#ctx0" brushRef="#br0" timeOffset="24705">25936 9334 24575,'0'10'0,"0"22"0,0 32 0,0-18 0,0 8 0,0-1 0,0 8 0,0 2 0,0-5 0,0-3 0,0-3 0,0 5 0,0 1 0,0 8 0,0 2 0,0-4 0,0-9 0,0 11 0,0-7 0,0-8 0,0 1 0,0-7 0,0 11 0,0-17 0,0-14 0,0-7 0,0-12 0,0-4 0</inkml:trace>
  <inkml:trace contextRef="#ctx0" brushRef="#br0" timeOffset="25628">25337 10762 24575,'28'-8'0,"9"-13"0,-4 2 0,5-3 0,8-8 0,4-2 0,-11 8 0,3 0 0,0 0-388,5-4 1,1 0-1,1 1 388,4 3 0,1 1 0,-2 0 0,-8 0 0,-1 0 0,1 2 57,3 2 1,0 2-1,-2 0-57,5-3 0,-2 1 0,-1 4 0,-3 2 0,17 1 0,-28 12 0,-17 1 0,-11 4 0</inkml:trace>
  <inkml:trace contextRef="#ctx0" brushRef="#br0" timeOffset="26456">25410 10940 24575,'28'-26'0,"-1"-1"0,0-1 0,2-3 0,5-3 0,5-4 0,1 1-751,1 1 0,0 1 0,2 0 751,8-2 0,2 0 0,1 1 0,-11 8 0,1 1 0,1 1 0,-1 1 0,10-5 0,0 2 0,0 1 0,-4 2 0,-1 1 0,-1 2 361,6 0 0,-4 2-361,-10 3 0,-3 2 371,12 0-371,-23 9 0,-15 5 0,-6 1 0</inkml:trace>
  <inkml:trace contextRef="#ctx0" brushRef="#br0" timeOffset="35091">21050 15237 24575,'7'-3'0,"4"1"0,11 2 0,19 0 0,17 0 0,1 0 0,0 0 0,3 0 0,6 0-952,-15 0 1,4 0-1,3 0 1,3 0-1,0 0 1,0 0 951,-3 0 0,0 0 0,0 0 0,2 0 0,1 0 0,0 0 0,1 0 0,-1 0 0,-1 0 0,2 0 0,0 0 0,2 0 0,1 0 0,3 0 0,2 0 0,-14 0 0,3-1 0,2 1 0,2 0 0,1 0 0,2 0 0,-1 0 0,0 0 0,0 0 0,-1 0 0,-1 0 0,-2 0 0,-3 1-396,5-1 1,-2 1-1,-2-1 1,-2 1-1,0 0 1,0 0 0,1 0-1,0 0 1,2-1-1,2 1 396,-2-1 0,3 0 0,2 1 0,1-1 0,1 0 0,-1 0 0,1 0 0,-2 0 0,-1 0 0,-2 0 0,-2 0 0,-4 1 0,15-1 0,-4 1 0,-2 1 0,-3-1 0,0 0 0,-1 0 0,1 0-346,-3 0 0,-2 0 1,0-1-1,0 1 1,0 0-1,1-1 1,1 1 345,-3 0 0,0 0 0,0 0 0,1-1 0,1 1 0,0 0 0,0 0 0,0 0-106,5 0 0,-1 0 0,2 0 0,0 1 0,0-1 0,-1 0 0,1 0 0,-2 0 106,-3 0 0,1 1 0,-2-1 0,1 0 0,-1 0 0,1 0 0,-1-1 0,0-1 236,0 0 0,1-1 0,0 0 0,0-1 0,-1 0 0,-2 0 0,-3 0 0,-3-1-236,20-2 0,-4 0 0,-6-1 0,-7-2 0,14-9 0,-14-3 4548,2-11-4548,-46-4 4030,-6 10-4030,-7-16 1012,-8 7 0,-3-2-1012,5 5 0,0-2 220,-8-20 1,-1-6-221,5 10 0,1-2 0,-1 1 0,0 5 0,-2 2 0,-1-2-196,-4-16 0,-3-2 0,-1 5 196,-4-1 0,-7 3 0,4 13 0,-6-2 0,-1 0 0,1 4 0,2 4 0,0 3 0,-3-2 0,-2-1 0,-3-3 0,-3-1 0,-4 2 0,7 8 0,-3 1 0,-3 0 0,0 1 0,-1 0 0,1 2 0,-6-2 0,0 2 0,-1 1 0,-1 0 0,-1-1-422,2 0 0,-1-1 1,-2 0-1,0 0 0,1 2 1,2 3 421,1 3 0,2 1 0,0 3 0,-1 1 0,-3 0 0,-3 2 0,-5 2 0,0 0 0,-1 1 0,3 1 0,4 0 0,-4 0 0,6 1 0,-1 0 0,-4 1 0,3 1 0,-5-1 0,-3 1 0,1 0 0,4 1 0,5 2-387,-12 0 0,6 3 0,0 1 387,12 1 0,0 0 0,-1 2 0,-3 2 0,-4 1 0,-3 3 0,-2 1 0,1 0 0,2-1 0,-3 0 0,2-1 0,-1 1 0,-2 1-278,2 2 0,-4 1 0,0 0 0,1 0 0,3-2 278,3-1 0,4-1 0,-1-1 0,-3 1 0,-2-1 0,-1 0 0,-3 0 0,-1 1 0,0-2-180,8 0 0,0-1 0,-1 0 0,-1-1 0,-2 1 1,0 0 179,-2 1 0,-1 0 0,-2-1 0,-1 1 0,0 0 0,2 0 0,2-1 0,-2 1 0,2-1 0,1 0 0,0 0 0,0 1 0,0-1-42,0 1 0,-1 0 1,1 0-1,0 0 0,2 1 1,2-1 41,3 1 0,2 0 0,2 0 0,-1 1 0,-2 0 0,-10 3 0,-4 0 0,1 1 0,3 0 0,7 0 282,0 1 1,6-1 0,0 3-283,-13 5 0,1 2 0,25 5 1808,43 25-1808,-2-18 0,1 1 634,3 13 0,0 0-634,-1-13 0,0-1 1453,1 8 1,0-1-1454,-1-6 0,0-1 167,3 20-167,-1 10 0,-4-19 0,0-7 0,-2-6 0,2-10 0,-3-12 0,0-6 0,-4-37 0,3 22 0,-2-23 0</inkml:trace>
  <inkml:trace contextRef="#ctx0" brushRef="#br0" timeOffset="40899">26685 10303 24575,'-8'0'0,"-12"0"0,-13 0 0,-25 0 0,16 0 0,-6 0 0,-2 0 0,-12 0 0,-4 0 0,0 0 0,15 0 0,0 0 0,-2 0 0,-3 0 0,-3 0 0,-4 0 0,-2 0 0,2 0 0,5 0-454,5 0 1,4 0 0,0 0 0,-2 0 453,-2 0 0,-3 1 0,-1 0 0,0-2 0,0 0 0,-2-4 0,0-1 0,-1-1 0,3 0 0,3 0 0,-14-2 0,4 0 0,-1-3 0,4-1 0,-2-3 0,2-2 0,7-1-94,10-2 0,4-1 0,3-1 94,-16-13 0,4-4 0,-2-3 0,4-3 0,12 3 0,4-3 0,0-10 0,6-4 0,10 4 0,6-2 0,1 10 0,2-3 0,2 0 0,3 2 0,4-1 0,5-4 0,6 3 0,7-3 0,2-3 0,2 1 0,-2 4 0,-1 0 0,-1 3 0,2 1 0,4-1-305,5-2 1,3-1 0,3-1 0,0 4 0,0 6 304,8-6 0,1 7 0,7 7 0,-8 15 0,4 4 0,4 4 0,0 1 0,1 1 0,0 1 0,1 1 0,0 1 0,2 3 0,1 3-469,-2 2 1,1 2 0,2 2 0,1 1 0,-1 2 0,-1 1 468,-1 2 0,1 1 0,-1 1 0,-1 2 0,0 1 0,-1 2 0,-2 0 0,-2 1 0,-1 2 0,1 1 0,1 2 0,2 1 0,-2 0 0,2 3 0,2 1 0,1 1 0,0 0 0,-2 0 0,-2-1 0,-4-2 0,8 5 0,-4-2 0,-2 0 0,1 0 0,1 3 0,2 0 0,3 3 0,1 0 0,-2 1 0,-6-3 0,-9-2 454,-4 0 1,-8-3 0,-3 2-455,8 14 0,-8 0 118,-12-11 1,-8-1-119,-6 0 0,-11 2 470,-20 7 1,-14 4 0,0-2-471,3-4 0,-1-2 0,-3 1 0,3-4 0,-2 1 0,0-2 0,2-3 1137,-1-1 0,2-3 1,4-3-1138,4-5 0,3-4 0,-11 9 0,15-10 0,15-6 0,7-5 0</inkml:trace>
  <inkml:trace contextRef="#ctx0" brushRef="#br0" timeOffset="55343">12390 15063 24575,'37'-2'0,"1"1"0,10 0 0,11 0 0,7 1 0,2 0 0,0-1 0,-6 1 0,0 0 0,2-1 0,1 1 0,3 1 0,3-1-380,-15 1 0,3 1 1,2-1-1,2 1 1,0 0-1,1 0 1,-1 0-1,-1 0 1,-1-1-1,-3 1 380,11 0 0,0-1 0,-2 0 0,-1 1 0,-2-1 0,-2 1 0,-2 0 0,9 2 0,-3 0 0,-2 0 0,-4 0 0,-5-1 0,9 0 0,-7 0 0,-16-2 295,-20-1 0,-12 0 0,-8 0 0</inkml:trace>
  <inkml:trace contextRef="#ctx0" brushRef="#br0" timeOffset="56043">12226 15536 24575,'16'0'0,"26"0"0,24 0 0,-8 0 0,9 0 0,-20 0 0,4 0 0,3 0 0,2 0-1137,2 0 0,3 0 0,2 0 1,3 0-1,2 0 1137,-9 0 0,3 0 0,1 0 0,2 0 0,0 0 0,2 0 0,0 0-372,-8 0 1,2 0 0,0 0 0,1 0 0,1 0 0,-1 0 0,1 0 0,-1 0 0,0 0 371,-2 0 0,-1 0 0,1 0 0,0-1 0,-1 1 0,0 0 0,1 0 0,0 1 0,-1-1 0,2 1 0,2 0 0,-1 1 0,1-1 0,-1 1 0,0 0 0,-3 0 0,-1-1 0,-3 1-223,8-1 0,-4 0 1,-2 0-1,-1 1 0,-1-1 1,1 1 222,6 2 0,2 0 0,-3 1 0,-3-1 0,-7-1 0,18 1 0,-10-1 0,-13 1 0,-9-3 698,-10-7 0,-20 5 1,-6-5-1</inkml:trace>
  <inkml:trace contextRef="#ctx0" brushRef="#br0" timeOffset="65784">6799 6549 24575,'2'6'0,"1"-3"0,8-1 0,9 4 0,4 1 0,22 10 0,-11-6 0,14-1 0,3-4 0,-15-5 0,10 2 0,-23-3 0,3 0 0,-6 0 0,6-4 0,1-6 0,7-6 0,9-6 0,-12 8 0,3 0 0,4 0 0,3 0 0,4 2 0,5 0 0,-2 0 0,3-1 0,0 1 0,16 0 0,-6 2 0,-2 1 0,-15 6 0,-20 3 0,-9 0 0,-10 2 0,-4 3 0,-31 15 0,-21-1 0,10-7 0,-5-2 0,-11-4 0,-3-2 0,14-2 0,-1-2 0,-4 0-724,-4 0 0,-4 0 1,-3 0-1,-2 0 724,5 0 0,-1 0 0,-3 0 0,-1 0 0,-2 0-616,7 0 1,-1-1-1,-2 1 1,-1-1-1,-1 1 1,0 1-1,0 0 616,4 1 0,0 0 0,-1 1 0,0 0 0,-1 1 0,1 0 0,0 0 0,2 0 0,-6 0 0,1 1 0,0 0 0,1 0 0,0 1 0,0 0 0,0 1-345,1 1 0,-1 0 0,0 1 1,0 0-1,2 1 0,0 0 1,2 1 344,0-1 0,2 2 0,1-1 0,1 1 0,-1 0 0,1-1-72,-8 3 1,0-1 0,1 1 0,-1-1-1,-1 0 72,8-3 0,-2 1 0,-1 0 0,2-1 0,1 0 0,2 0 0,-7 2 0,2 0 0,2 0 0,-1-1 0,-3-1 0,-2 0 0,3-1 0,4 0 0,7-1 0,5 0 0,0 0 0,-16 2 0,1-1 864,5-2 1,1 0-865,4 0 0,2-1 1986,9-2 0,3-1-1986,-17 1 3601,21-2-3601,10-10 672,12-3-672,2-8 0,6-20 0,41 6 0,-15 12 0,5 2 0,24 3 0,8 4 0,-15 4 0,1 1 0,4 1-772,4 2 0,4 0 0,2 0 0,3 1 772,-6 0 0,2 1 0,2 0 0,3 0 0,3 0-713,-11 1 1,3 0 0,2 1 0,1-1-1,2 1 1,1 0 0,0 0 0,1-1 712,-10 1 0,0 0 0,1 0 0,0 0 0,1 0 0,0 0 0,1 0 0,1 0 0,0 0 0,1 0-323,-4 0 0,2 0 0,1 0 0,0 1 1,1-1-1,0 0 0,1 0 0,-1 0 0,-1 0 1,0 0-1,-1-1 0,-2 1 323,5 0 0,-1 0 0,-1 0 0,-1 0 0,0-1 0,0 1 0,-1 0 0,0-1 0,0 0 0,0 0 0,7-1 0,0 1 0,1-1 0,0 0 0,-2-1 0,0 1 0,-3-1 0,-2 0 0,-4 0-150,5 0 0,-4-1 1,-3 1-1,-1-2 0,-2 1 1,1-2 149,5-1 0,0-1 0,-1 0 0,-4-1 0,-3 0 409,6-1 1,-6-1-1,-3-1-409,10-5 0,-9-2 3972,-6-8-3972,-38 8 6005,-52 8-6005,9 10 0,-4 1 0,-11 0 0,-6 0 0,10 0 0,-3 0 0,-2 0-100,7 0 0,-1 0 0,-3 0 1,-3 0 99,-6 0 0,-4 1 0,-2-1 0,-2 1 0,0-1 0,9 1 0,0 0 0,0-1 0,-2 1 0,-3 0 0,-5 0 0,15 0 0,-3 1 0,-3-1 0,-3 1 0,0 0 0,-2 0 0,1 0 0,0 0 0,2 0 0,2 0 0,2 0 0,-5 1 0,3-1 0,1 1 0,2-1 0,-1 1 0,0-1 0,-1 1 0,-3 0-382,2 0 0,-2 1 0,-2-1 1,-1 0-1,0 1 0,0 0 0,1 0 1,3 0-1,3 0 0,3 0 382,-6 2 0,4 0 0,2-1 0,2 2 0,1 0 0,-2 0 0,-11 3 0,-2 1 0,2 1 0,3 0 0,3-1 0,5-1 0,4 0 0,2 1 0,0 0 0,-15 7 0,2 1 0,9-2 0,16-6 0,6-2 0,-16 9 0,37-17 0,10-12 2160,24-5-2160,32-16 0,-5 12 0,10 1 0,-15 5 0,6 1 0,3 0 0,3 1-242,-7 3 1,3 0 0,2 1 0,2 0 0,3 1-1,2-1 242,-6 2 0,3-1 0,2 0 0,1 0 0,2 0 0,1 1 0,0 0 0,1 0 0,-1 1-485,-3 1 1,0 1 0,0 0-1,1 0 1,0 1 0,1-1 0,0 1-1,2 0 1,0 0 0,1-1 484,-8 1 0,2 0 0,1 0 0,1-1 0,0 1 0,1 0 0,0 0 0,0-1 0,-1 2 0,0-1 0,-2 0 0,0 1 0,-2-1-134,6 1 0,0 1 0,-2-1 1,-1 1-1,0 0 0,-1 0 0,0 0 0,1 0 1,0 0-1,1-1 134,-3 1 0,2 0 0,2-1 0,-1 1 0,1-1 0,0 1 0,-3-1 0,0 1 0,-4-1 0,-2 1 0,-4-1 0,21-1 0,-6 1 0,-4-1 0,-2 0 0,0-1 0,-1 1 0,3 0 0,-3-1 0,-8-1 0,-11-2 0,14-13 0,-39-1 3381,-12 3-3381,-15 5 5856,-6 6-5856,-7 4 700,-1 2 1,11 0-1,4 0 1</inkml:trace>
  <inkml:trace contextRef="#ctx0" brushRef="#br0" timeOffset="80365">26194 10484 24575,'-53'0'0,"13"0"0,-5 0 0,1 0 0,-4 0 0,-6 0 0,-4 0 0,-7 1 0,-5-1 0,0 0 0,3-1-1271,8 0 0,1-1 0,1 0 0,-2-2 0,-3 0 1271,4-1 0,-3 0 0,-2-1 0,-1-1 0,1 0 0,3-1 0,3-2 0,-4-2 0,3 0 0,3-2 0,0-2 0,0-2-102,-1-3 0,0-3 1,1-1-1,2-3 1,1 0 101,-4-5 0,2-2 0,2-2 0,2-2 0,4-3 0,2-2 0,3-1 0,2-2 281,3 1 0,3-1 1,2-3-1,4-4-281,4-4 0,3-5 0,3-3 0,1 1 0,2 3 0,0 1 0,3 3 0,1 0 0,1-3-202,1 3 0,2-3 0,0 0 0,2 2 1,4 4 201,1-5 0,5 6 0,7-1 0,6 7 0,7 0 0,3 1 0,1 5 0,4 0 0,1 5 0,5 1 0,2 1 0,3 0 0,2 2 0,-1 6 0,7 6 0,1 6 0,-1 2 705,0 1 0,1 2 0,0 1-705,2 2 0,1 3 0,1 1 0,1 1 0,1 2 0,4 5 0,-8 7 0,5 4 0,2 4 0,-1 0 0,-3-1 0,2-2 0,-2 0 0,0 1 0,2 3 10,-9-1 1,2 3-1,1 2 1,0 0-1,-3 0 1,-3-2-11,4 3 0,-4-2 0,-1 1 0,0 4 0,4 6 0,1 5 0,-2 0 0,-4-1-71,-2 0 1,-5 0 0,-2 3 70,5 6 0,-3 4 0,-9 5 0,-17-6 0,-6 4 0,-4 1 0,0-6 0,1 10 0,-3 0 0,-2 3 0,-3 5 0,-5-5 0,-4-18 0,-4-3 0,0-1 0,-8 14 0,-1 2 0,4-6 0,0 4 0,-1-1 0,3-10 0,0-1 0,-3 6 0,-3 4 0,-4 8 0,-3 3 0,1-2 0,3-5 0,4-8 0,1-4 0,0-1 0,-2 5 230,-4 5 1,-1 5 0,-2 1 0,-1-2 0,1-6-231,-2-4 0,-1-4 0,2-3 0,2-6 0,-5 5 0,0-3 243,-1-1 1,-3 2 0,5-11-244,-10-9 2171,-11-8-2171,17-4 724,-3-6-724,15 0 0,10-3 0,-5-3 0,10 0 0,-13-12 0,-1 2 0,-17-11 0,-9-6 0,2 1 0,-2-4 0,7 3 0,-1-1 0,5 2 0,-2-3 0,3 1 0,7 3 0,3 0 0,-2-4 0,-4-9 0,-2-4 0,0-3 0,2 2 0,5 6 0,2 2 0,0-2 0,0-2-405,-2-1 0,0-3 1,-1-2-1,2 1 1,4 0 404,0-2 0,4 1 0,2-1 0,2-6 0,5 7 0,1-5 0,2-2 0,2-1 0,0 1 0,1 3 0,0-1 0,1 3 0,1 0 0,2-1 0,1-2-361,3-1 1,2-3-1,1-1 1,1 0-1,3 2 1,1 5 360,4-8 0,3 4 0,3 3 0,1 2 0,6-7 0,3 3 0,4 1-133,-2 9 1,4 0 0,0 2-1,-2 7 133,7 0 0,3 6 0,4 4 0,7 2 0,3 7 0,3 13 0,4 8 0,0 2 0,-14-2 0,1 2 0,0 0 0,3 2-8,-2 0 0,2 0 0,1 2 0,-1 1 0,-1 1 8,3 3 0,-2 1 0,1 3 0,4 3 0,-10-1 0,5 2 0,2 2 0,1 2 0,-2-1 0,-2 0 0,-4-3 0,7 4 0,-6-3 0,0 1 0,3 3 0,-3-1 0,6 2 0,1 2 0,-2 0 0,-6-2 0,-8-2 1044,5 8 0,-8 3-1044,1 8 0,0 7 0,-7-1 0,-7 3 0,-4 2 0,-1-5 0,-1 5 0,-4-1 0,-8-2 0,-5 0 0,-1-2 0,1 12 0,-2-1 0,-3-15 0,-2 1 0,-3-2 0,-6 12 0,-6-4 0,-4-6 0,-7 1 0,-4 4 0,-6 5 0,1-4 0,9-11 0,-1-2 0,-1 2-158,-1 1 1,-3 4 0,0 0 0,1-3 157,-2 2 0,0-2 0,-2 1 0,-1-4 0,-3 2 0,0-1 0,1-4 0,-2 0 0,1-3 0,-3-2 0,-5 2 0,-2-2 0,0-8 0,7-13 0,0-5 0,5-3 0,3-2 0,2-2 966,-9-1 0,7-4-966,16-7 0,9 4 0,4-3 341,7-2 0,2 7 0,1-3 1</inkml:trace>
  <inkml:trace contextRef="#ctx0" brushRef="#br0" timeOffset="136692">19676 14381 24575,'0'-28'0,"0"-3"0,0-12 0,0-5 0,0-1 0,-1-13 0,-1 28 0,-3-2 0,-6-18 0,-3 0 0,2 12 0,-2 1 0,-9-13 0,-3 2 0,4 16 0,-3 4 0,-4 1 0,-2 0 0,-1 1 0,-1 2 0,-4 3 0,-3 1 0,-16-2 0,-3 4 0,12 4 0,-2 4 0,-16 1 0,0 4 0,19 4 0,2 2 0,-1 2 0,1 2 0,5-1 0,2 0 0,-28 1 0,29 12 0,3 9 0,3 12 0,2 5 0,0 3 0,1 4 0,1 14 0,3 2 0,6-14 0,2 1 0,-4 14 0,1 0 0,7-8 0,3 0 0,-1 9 0,2 0 0,2-10 0,5 4 0,9-1 0,6 8 0,2 2 0,1-7 0,0-5 0,1-4 0,3 4-297,-1-5 1,3 6 0,1 1 0,2-3 0,0-7 296,8 0 0,2-6 0,1-2 0,1 1 0,1-2 0,1-2-98,-3-4 0,2-3 0,-1-2 98,16 7 0,4-4 0,-11-12 0,3-2 0,-4-2 0,-1-1 0,-2-4 0,9-4 0,-2-11 0,-19-14 0,-4-6 0,-3 1 0,0-2 0,5-6 0,3-4 0,-4 3 0,3-3 0,-3 1 0,2-7 0,0-2 0,-2 4 0,0-1 0,-2 0 0,-1-7 0,-5 1 729,-5 4 0,-3 0-729,2 0 0,-3 0 158,-4-6 1,-3-1-159,-1-3 0,0-1 0,-3-3 0,0 0 0,0 0 0,-2-2 0,-3 9 0,-1-3 0,-3 4 0,-3-3 0,-4 3 0,0 6 0,-3-1 0,-3 6 0,-9 4 0,-4 6 0,-2 0 0,-3 1 0,-13-5 0,-4 1 0,-4 4 0,0 1 0,2-1 0,-1 1 0,9 9 0,-3 1 0,5 3 0,4 1 0,1 1 0,-13-1 0,1 3 0,18 7 0,2 2 0,-26 1 0,3 7 0,7 7 0,18 6 0,2 4 0,7 0 0,0 2 0,-8 9 0,1 4 0,5 1 0,2 2 0,-2 4 0,0 3 0,-1 5 0,2 2 0,9-14 0,3 1 0,0 1-173,0 1 1,2 1 0,1 0 172,1 3 0,3 1 0,1 1 0,0-2 0,1 0 0,3 4 0,2 0 0,2 3 0,2 1 0,1-4 0,4 2 0,1-2 0,2 1 0,0-3 0,1 3 0,2-2 0,2-5 0,5-3 0,4-5 0,0-1 0,1-3 0,2-1 0,0-3 0,14 9 0,2-6 0,5-3 0,1-6 0,-3-6 0,0-5 0,3-4 0,1-3 0,-3-1 0,-2-4 0,0-5 0,-1-4 258,-3-4 1,-1-5-259,-2-4 0,-2-5 0,0-5 0,-2-4 0,5-5 0,0-3 0,-1-2 0,3-6 0,-9 7 0,5-6 0,-1-1 0,-3 3 0,1-3 0,-3 2 0,1-4-323,-1-1 1,2-5 0,-1 0 0,-5 4 322,-5 4 0,-5 2 0,-2-4 0,-3-3 0,-3-5 0,-1 0 0,-2 4 0,1 2 0,-2 2 0,-6-4 0,-7 5 0,-4-5 0,-3-2 0,-2 3 0,-2 8 0,-4 0 0,-2 6 0,-6 1 0,-10-10 0,-5 1 0,-3 9-19,-11 8 0,-2 11 19,7 6 0,0 4 0,-8 4 0,0 2 0,13 0 0,-2 6 0,-8 13 0,-6 10 0,4 2 0,18-6 0,3 1 0,-2 5-285,-4 5 1,-4 4 0,1 3 0,5-1 284,0 5 0,4 2 0,2 0 0,-4 5 0,1 2 0,1-1 0,4-3 0,1-1 0,0 0 0,0 0 0,0 0 0,1-1 403,5-5 0,1 1 1,1 1-404,-2 9 0,0 3 0,4-3 0,0 6 0,5 2 0,4-1 0,2 4 0,5-6 0,3-7 0,6-2 19,5 11 0,5-2-19,2-19 0,5-4 0,9-2 0,6-4 0,7 0 0,3-5 608,7-2 0,5-5-608,-4-6 0,5-2 0,-4-2 0,7 1 0,-2-4 0,-12-4 0,1-2 0,-3-6 0,3-14 0,-5-7 0,-8 1 0,0-7 0,3-10 0,2-6 0,-3 0 0,-10 14 0,-2 1 0,1-3-271,1-1 0,2-3 1,0 0-1,-3 0 271,1-6 0,-3 1 0,0-1 0,1 1 0,-1 0 0,-1-3 0,-6 4 0,-1-3 0,-1-1 0,-1 4 0,0 0 0,-2 3 0,-2-3-45,2-13 1,-3-3-1,-4 7 45,-8 10 0,-3 5 0,-2-4 0,-5 5 0,-31-7 0,20 27 0,-2 1 0,-4 0 0,-2 0 537,-3-2 1,-1 1-538,-2 0 0,-1 2 71,0 0 0,-2 2-71,-14-2 0,0 2 0,17 8 0,0 1 0,-9-2 0,1 3 0,12 5 0,3 2 0,-16 0 0,-7 1 0,6 3 0,14 4 0,-6 0 0,10 8 0,12-9 0,-3 5 0,10-8 0,7 1 0,-3 0 0,4 0 0,1-2 0,-1 1 0,2-1 0,0-1 0,1 3 0,1-3 0,-3 2 0,3-5 0,-3-1 0,5-2 0,2-5 0,1 1 0,-1 1 0,-1 4 0</inkml:trace>
  <inkml:trace contextRef="#ctx0" brushRef="#br0" timeOffset="139295">19809 13681 24575,'-42'0'0,"1"0"0,8 0 0,-3 0 0,-6 0 0,1 0 0,-18 0 0,22 0 0,0 0 0,-4 0 0,-8 0 0,6 12 0,-11 5 0,7 13 0,-8 5 0,3-2 0,0 3 0,18-14 0,2 0 0,-10 11 0,-8 9 0,24-10 0,2-1 0,0 4 0,3 0 0,0 3 0,6-1 0,1 4 0,7 0 0,-2 0 0,5 0 0,-1-5 0,-1 10 0,3-16 0,-4 3 0,3-18 0,-3-8 0,2-3 0,0-5 0,3-1 0,2-4 0,0 3 0,0 0 0</inkml:trace>
  <inkml:trace contextRef="#ctx0" brushRef="#br0" timeOffset="152744">14372 14903 24575,'-12'0'0,"-13"0"0,-16 0 0,-15 0 0,-3 0 0,3 0 0,-3 0 0,-3 0 0,-4 0-904,14 1 0,-4-1 0,-2 1 1,-2-1-1,0 0 0,2 0 0,2-2 904,-12 0 0,2-2 0,2 0 0,0-1 0,0 0 0,3 1 0,-2 1 0,2 0 0,3-5 0,6-6 332,-10-17 1,7-8-1,8-3-332,15 6 0,5-3 0,3-2 0,-1-12 0,2-3 0,8-2 0,8 4 0,7 0 0,1 0 0,1 3 0,0 1 0,3-4 0,3-3 0,2-5 0,1 1 0,0 3 0,1 1 0,1 3 0,4-5 0,4 4 0,4-6 0,2-2 0,2 2 0,-1 6 0,-1 7 0,0 3 0,2 2 0,3-3-196,2-2 1,4-2 0,3-1 0,0 1 0,-1 2 195,-2 7 0,-1 1 0,1 0 0,1 1 0,2-1 0,-1 2 0,3-2 0,0 0 0,1 0 0,-2 2 0,-1 2 0,6-6 0,-2 2 0,0 2 0,2 0-151,3-2 1,2-1-1,0 4 1,-3 8 150,12 2 0,0 10 0,-18 6 0,1 2 0,6 9 0,2 12 0,9 9 0,4 7 0,1 4 0,-1-1 0,-6-2 0,-3-3 0,-5-1 0,0 1 0,2 4 0,5 8 0,-14-7 0,4 6 0,3 4 0,3 3 0,1 2 0,1 2 0,-1 1 0,0 0 0,-4-1 0,-2-2 0,-4-3 0,-5-4 37,6 8 0,-6-4 0,-4-2 0,-2 0 0,1 2 0,3 4-37,0 1 0,5 3 0,1 4 0,0 0 0,-3 0 0,-4-2 0,-7-4 0,-8-4 0,-5 14 0,-12-4 0,-9-6 185,-12 5 0,-12-4-185,1-8 0,-5 0 0,-6-5 0,-10-7 0,-7-6 0,-7 6 0,15-3 0,-6 4 0,-4 4 0,-2 0 0,2 0 0,2-1 0,5-4 0,-5 3 0,5-4 0,0 1 0,-4 4 308,8-4 1,-5 2-1,-2 3 1,0 1 0,3-2-1,5-2 1,8-4-309,-16 19 0,13-8 0,13-13 0,3-3 0,-16 17 0</inkml:trace>
  <inkml:trace contextRef="#ctx0" brushRef="#br0" timeOffset="178659">18248 15107 24575,'40'0'0,"1"0"0,6 0 0,-1-1 0,6-1 0,6 0-1095,-6 1 1,6-2-1,5 1 1,1-1 0,-1 1-1,-3 0 1095,1 0 0,-2 1 0,-1-1 0,1 1 0,4-1 0,-6 1 0,4-1 0,1 0 0,1 0 0,-1 0 0,-3 0 0,-3 1 428,15 1 1,-5 0-1,-2 0 1,1 0-429,-9-1 0,1 1 0,0-1 0,-2 0 0,-4 0 0,11-1 0,-5 1 0,-1-1 0,-3-1 0,-2 0 0,-8 0 1093,7-5-1093,-31-2 0,-11 0 0,-15 0 3566,-38 2-3566,-8 5 194,-10 2-194,13 3 0,23 2 0,-21 2 0,8-1 0,8-3 0,-3-1 0,-4-1 0,-2 0 0,-11 0 0,-3 0 0,10 0 0,-3 0 0,0 0-223,-5 0 0,-1 0 0,1 0 223,1 0 0,0 0 0,1 0 0,-3 0 0,0 0 0,1 0 0,1-1 0,1-1 0,1 0 0,-16 0 0,0-1-23,21 1 0,-1-1 0,2 0 23,-8 0 0,3 0 0,2-1 0,1 1 0,10 2 0,1 0 0,-31-6 0,27 6-6094,5-2 6094,21 3 48,14 0-48,16 0 0,12 0 0,17 0 0,12 0 0,-17 0 0,3 0 3392,2 0 0,2 0-3392,13 0 0,1 0 0,-5 0 0,0 0 0,2 1 0,-1 1 0,-4 2 0,-2 1 0,-7-1 0,-2 1 0,18 7 0,-23-4 0,-20-5 0,-16 0 0,-2-3 0,-16 0 0,3 0 0,-7 0 0,6 1 0,7 2 0,2-2 0,5 2 0</inkml:trace>
  <inkml:trace contextRef="#ctx0" brushRef="#br0" timeOffset="194220">19232 15354 24575,'-21'-4'0,"-20"-22"0,-6-11 0,5 0 0,0-6-762,0-2 1,-2-6 0,6-3 761,10 1 0,5-3 0,3-3 0,5 10 0,3-2 0,2-1 0,1-1-368,2-2 1,1-1-1,2 0 1,0-1 367,0-2 0,-1 0 0,3-2 0,6 0 0,6 5 0,5-2 0,3-1 0,1 3 0,0 2 0,-1 1 0,1 2 0,2 1 0,4 1 0,3 4 0,4-2 0,2 2 0,1 3 0,0 4 0,14-4 0,2 6 0,1 3-32,1 0 0,2 1 1,-1 3 31,1 1 0,-1 2 0,2 2 0,-1 3 0,2 2 0,0 1 0,1 2 0,0 1 0,4 3 0,0 5 0,5 2 0,0 2 0,-5 0 0,2-2 0,-4 1 0,2 2 0,-5 0 0,3 1 0,-2 1 0,-7 3 0,6 6 0,-8 3 0,-9 2 0,-5 6 506,-10 8 0,-6 6-506,-7-1 0,-5 5 0,-6 22 0,-6 2 0,-2-12 0,-2 1 0,1-4 0,-1 2 0,-1 0 0,-5 10 0,-1 0 0,6-13 0,0 2 0,-1-1 408,1 3 0,0-1 0,0 1-408,-1-3 0,-1 1 0,-1 0 364,-4 10 1,-3 3-1,-2-5-364,1-9 0,-3-2 0,0-2 0,1 0 0,-1-1 0,-1-4 0,-11 4 0,0-8 0,5-14 0,-1-4 0,-7 0 0,-2-1 0,-7 2 0,-2-1 260,-3-1 0,0 0-260,-1 2 0,0-1 0,0 0 0,-1-1 0,2 1 0,-2-1 0,4-4 0,-4 0 0,3-1 0,-3-1 0,2-2 0,-14 2 0,5-4 0,3-5 0,15-5 0,20-2 0,11-5 0,8 3 0,4 0 0,-3 6 0,2 0 0,-2 3 0,3 0 0,-4 0 0,4 0 0,-1-2 0,2 1 0,0-1 0,0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5T02:00:09.7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18098 7455 24575,'7'-4'0,"3"2"0,29 1 0,24 1 0,2 1 0,-17-1 0,0 0 0,3 0 0,6 0-1342,-2 0 1,4 0-1,4 0 1,3 0-1,1 0 1,0 0-1,0 0 1342,-7 0 0,0 0 0,1 0 0,0 0 0,1 0 0,1 0 0,1 0 0,2 0-285,-8 0 0,2 0 0,1 0 1,1 0-1,1 0 0,0 0 0,1 0 1,-1 0-1,1 0 0,-1 0 1,-1 0 284,-1 0 0,-1 0 0,0 0 0,0 0 0,-1 0 0,1 0 0,1 0 0,0 0 0,1 0 0,2 0 0,1 0 0,-7 0 0,0-1 0,1 1 0,1 0 0,0-1 0,1 1 0,1-1 0,1 1 0,0-1 0,0 1 0,2 0 0,-1 1 0,2-1 0,0 1 0,1 1 0,-5-1 0,1 1 0,2 1 0,1-1 0,0 1 0,2 0 0,-1 0 0,2 1 0,-1-1 0,1 1 0,0 0 0,-1-1 0,0 1 0,0 0 0,-2-1 0,1 1 0,-2-1 0,-2 1 0,0-1-41,5 0 0,-2 0 0,-1-1 0,-2 1 0,0 0 0,-1-1 0,0 1 0,0 0 0,0-1 0,1 1 0,0 0 0,2 0 0,0 1 0,2 0 0,2 0 41,-8 0 0,2 0 0,2 0 0,3 1 0,0 0 0,2 0 0,0 0 0,1 0 0,1 1 0,-1-1 0,0 1 0,-1-1 0,-1 1 0,-2-1 0,0 1 0,-3-1 0,-2 0 0,-3 0 0,-2-1 0,-4 0 0,-3 0 0,19 2 0,-6 0 0,-5-1 0,-3 0 0,-2-1 0,1 1 0,1-1 0,3 1 0,3-1 0,3 1 0,3 0 0,0 0 0,0 0 0,-4-1 0,-4 0 0,-6-2 0,-7 0 0,8-1 0,-9-1 0,-3-1 0,11 0 0,-4-2 1317,-11 0 1,-3-2-1318,16-6 4942,-16 0-4942,-8 2 5561,-8 4-5561,0-2 0,11-1 0,-7 2 0,5 1 0,-6 5 0,9 0 0,6 0 0,-4-6 0,1-2 0,16-2 0,12-13 0,-21-4 0,-15 6 0,-3-8 0,-13 8 0,-5-2 0,-3-2 0,-2-5 0,0-2 0,-8-8 0,-6-4 0,-3 5 0,-5-1 0,-3 0 0,-3-3 0,-4 3-466,-5 2 0,-5 2 0,-2 2 466,2 4 0,-2 2 0,-2-1 0,-4 1-704,-1-1 0,-4-1 0,-1 1 0,-3 0 0,0 0 704,6 5 0,0 0 0,-1 1 0,-2 0 0,-4-1 0,-6-1 0,14 6 0,-4 0 0,-4-2 0,-2 1 0,-3-1 0,-1 0 0,-1 0 0,0 1 0,0-1 0,2 1 0,0 1 0,3 1-469,1 0 0,2 1 1,1 1-1,0 0 0,1 0 1,-1 1-1,0-1 1,-1 1-1,-2-1 0,-1 1 1,-2-1 468,5 1 0,-2 0 0,0-1 0,-2 0 0,-1 1 0,0-1 0,-2 0 0,0 0 0,0 1 0,0 0 0,-1 0 0,0 0 0,1 1 0,0 1 0,0 1 0,4 0 0,-1 1 0,-1 1 0,0 0 0,-1 0 0,1 0 0,-1 1 0,1 1 0,-1-1 0,2 1 0,0 0 0,0 0 0,2 0 0,1 0 0,1 1 0,1-1-314,-9 0 1,1 0-1,3 0 1,1 0 0,1 1-1,0-1 1,0 2 0,0-1-1,0 1 1,-2-1 0,-1 1 313,4 1 0,-2-1 0,-1 1 0,0-1 0,-1 0 0,-1 1 0,1 0 0,1 1 0,0 0 0,2 1 0,2 1 0,1 0 0,3 2-131,-13 1 0,3 1 0,2 2 0,1 1 0,2 0 0,2 1 0,1 0 0,0 0 131,-4 1 0,2 0 0,2 0 0,1 1 0,-1 1 0,-1 2 182,-4 1 0,-2 0 1,0 2-1,1 2 1,2 2-1,3 3-182,-1 5 0,3 4 0,2 2 0,3 1 0,2-2 0,-1 2 0,4 0 0,1 0 0,-1 4 438,1 1 0,0 2 0,-1 3 0,2-1 0,2 1-438,-3 4 0,2 1 0,2 0 0,-1 1 0,6-8 0,0 1 0,1 1 0,-1-1 0,0 1 0,1 0 0,-1 0 0,0 0 0,1-1 0,1-1 966,-4 3 1,1-2 0,0-1-1,2-1-966,-5 8 0,2-1 0,3-3 1721,-2-1 0,4-3-1721,7-6 0,3-3 572,-2 5-572,11-14 594,5-5 1,4-10-1,2 1 1</inkml:trace>
  <inkml:trace contextRef="#ctx0" brushRef="#br0" timeOffset="9818">20785 8172 24575,'20'4'0,"22"18"0,-9-6 0,4 2 0,6 7 0,3 2 0,4 3 0,1 1 0,-2-2 0,4 2 0,-11-6 0,4 2 0,1 1 0,-3-1 0,5 3 0,-2-1 0,3 2-497,-1 0 0,4 2 0,0 1 0,-3-2 497,5 4 0,-2-2 0,0 2 0,1 0 0,-1 1 0,2 1 0,-11-8 0,0 0 0,1 0 0,0 2 0,1 1 0,0 1 0,1 0 0,0 1-433,2 3 0,2 1 0,-1 0 0,1 0 433,-8-5 0,0 0 0,0 0 0,1 0 0,-1 0 0,1 1 0,0-1 0,0 1 0,0-1 0,1-1 0,-1-1 0,0 0 0,1 0 0,-1-1 0,0 0 0,7 5 0,-1 0 0,-1 0 0,1-2-86,-2-1 1,0-2 0,1 0-1,2 1 86,1-1 0,3 0 0,1 1 0,-1-1 0,-2-1 0,-1 0 0,-1-2 0,-1 0 0,3 0-305,0 0 1,2 0 0,1 0 0,-1-1 0,-4-1 304,-3-1 0,-4-1 0,0-1 0,0 1 0,3 0 0,0-1 0,1 2 0,3 1 0,-3-2 0,2 3 0,3 0 0,-1 1 0,0 0 0,-3-2 0,0 0 0,-3-1 0,0-1 0,1 1 0,1 2-109,1 0 0,3 1 0,1 1 0,0-1 1,-3 1-1,-2-3 109,5 5 0,-2-1 0,-3-1 0,1 0 0,-2 0 0,0 0 0,0 0 0,0-1 153,2 1 1,1 0 0,0-1 0,-1 0-154,-3-1 0,-1-1 0,1 0 0,2 0 0,8 4 0,3 1 0,0 0 0,-3-3 0,0 0 0,-2-1 0,0 0 2,7 2 1,2 0 0,-7-3-3,-2-2 0,-5-2 759,-8-2 0,-1 1-759,-5-2 0,-2 1 2116,22 18-2116,-18-15 0,1-2 1574,18 7-1574,-21-10 0,1 0 202,0-6 1,-2-1-203,18 12 0,-18-11 0,1 0 0,12 10 0,2-1 0,-7 2 0,-14-5 0,1 2 0,16 8 0,-17-8 0,2 1 0,20 8 0,-11-10 0,1-1 0,-10-3 0,3 0 0,11 2 0,6 0 0,-6-1 0,17 7 0,-10-7 0,0 1 0,3 6 0,-21-10 0,6 3 0,-28-12 0,-2-3 0,-4 3 0,-3-3 0,-1 1 0,-1-1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5T02:02:47.1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29480 9102 24575,'0'-21'0,"0"-4"0,-1-16 0,-15-7 0,-1 15 0,-5 0 0,-10-3 0,-5 0 0,-9-9 0,-4-1-266,13 16 0,0 1 1,-2-1 265,-2-5 0,-1 0 0,-1 0 0,-5-1 0,0 0 0,-3 0-444,10 5 0,-1 1 1,-1-1-1,-1 0 444,-3-1 0,-2-1 0,-1 0 0,0 0 0,-3-3 0,0-1 0,-1 1 0,-1-1-435,10 7 1,-2 0 0,0 0-1,1 0 1,-1 0 434,2 0 0,0 0 0,0 0 0,-1-1 0,-4 0 0,-4-1 0,-4-2 0,-2 0 0,0 0 0,1 1 0,3 3 0,5 1 0,3 3 0,1 0 0,-3 0 0,-3 0 0,0 1 0,-4-1 0,-3 0 0,-1 0 0,1 2 0,4 2 0,4 3 0,-4 0 0,4 5 0,2 1 0,-3 1 0,-10-2 0,-3 1 0,1 1 0,5 4-143,4 4 0,5 4 1,0-1 142,2 1 0,0 0 0,2 2 0,1 3 0,0 2 0,2 0 0,-17 6 0,1 4 0,16-1 0,0 3 0,1 2 0,3 0 0,1 1 0,0 2 0,-4 1 0,0 2 0,0 1 0,0 2 0,1 2 0,0 1-142,-5 1 1,-1 2-1,-1 1 142,10-6 0,0 1 0,0 0 0,-2 1 0,-3 1 0,-1 0 0,-1 0 0,1 1 0,0 0 0,1 0 0,-2 1 0,-2 2 0,4-4 0,-3 3 0,-1 0 0,-1 1 0,1-1 0,3-3 0,1 0 0,2-2 0,1 0 0,-1 0 0,-2 3-130,-1 1 1,-3 2-1,0 1 1,-1 1 0,2-2-1,2-1 130,1-2 0,2-1 0,1-1 0,1 1 0,-1 0 0,0 3 0,0 1 0,1 0 0,-1 1 0,0 0 0,-3 1 0,-1 1 0,0-1 0,0 2 0,0 0 0,-1 2 0,-1 1 0,1 1 0,-1 0 0,-1-1-150,7-6 1,-1-1 0,0 1 0,-1-1 0,1 1 0,-1 1 149,-2 1 0,0 0 0,0 1 0,0 0 0,-1 0 0,0-1 0,0 0 0,0 0 0,0 0 0,-1-1 0,0 1 0,1-1 0,-1 1 0,0-1 0,1 1 0,-1-1 0,0 0 0,1-2 0,0-1 0,1 0 0,-1-1 0,0-1 0,1 1 0,-1-1-264,2 0 0,0-1 1,-1 0-1,1 0 1,0 0-1,1-1 264,-7 4 0,0 0 0,0-1 0,1 0 0,0-1 0,2-1 0,2-1 0,0 0 0,-2 0 0,-2 1 0,0 1 0,-3 1 0,-2 1 0,1-1 0,1-1 0,3-1 0,-7 4 0,3-2 0,0-1 0,-2 2 0,2-2 0,-3 3 0,-1-1 0,2-1 0,6-1 49,-8 5 0,6-2 1,2 0-50,1 0 0,2 1 0,1 0 0,4-1 0,1 2 0,-1 2 0,3 1 0,-2 2 0,1 2 0,2-3 0,-1 4 0,3-2 0,-1 4 0,3-3 0,-1 2 0,0 2 0,3 2 0,1 5 0,2 4 0,2 0 0,1-2 0,6-9 0,1-1 0,2 1 0,-1 3 93,0 1 0,-1 3 1,1 2-1,1 0 0,3-4-93,3 2 0,3-2 0,1 0 0,0-1 0,1 0 0,0 0 0,1 0 0,1-1 482,1-2 1,0-1-1,2-1 1,2-1-483,2 10 0,3-2 0,3-2 0,2-5 0,2-1 0,4-2 649,6-3 1,3-3 0,3-2-650,2-1 0,2-2 0,6-3 0,7-6 0,8-1 0,1-4 0,-1-2 0,6 1 0,-1-4 0,4-2-163,-12-5 1,3 0 0,2-2-1,0-1 1,-3-1 162,4-3 0,-1-1 0,-1-2 0,1-1 0,6-2 0,2-2 0,0-1 0,0 0 0,-13 0 0,1 0 0,0 0 0,1-2 0,1-1-172,6-2 1,1-3 0,2 0 0,-1-1 0,0 0 171,-2 0 0,0-1 0,1 0 0,-1-1 0,2 0 0,-7 0 0,2 0 0,0 0 0,0-1 0,-1 0 0,1 0-326,-2 0 0,-1 1 0,1-1 1,-1 0-1,1-1 0,0 1 326,1-2 0,2 0 0,-1-1 0,1 1 0,-1-1 0,-1 1 0,-4 1 0,0 1 0,-1-1 0,1 1 0,0-1 0,2-1 0,0 1 0,3-1 0,1-1 0,0 0 0,-1 1 0,-2 0 0,-4 2 0,4-2 0,-4 1 0,-1 1 0,0-1 0,2 1-141,8-3 0,3-1 0,0 1 0,-3 0 0,-6 2 141,5-2 0,-6 2 0,-1-1 251,0 1 1,-1-2 0,0 0-252,-1-3 0,-1-2 0,0 0 0,2-2 0,0-2 0,1 0 291,-11 4 1,1-1-1,0 0 1,0 0-292,2-1 0,-1 1 0,1 0 0,1-1 0,2-1 0,0-1 0,1 1 0,0-1 0,-1-1 0,1 1 0,0-2 0,0 1 303,2-2 0,0-1 0,1 0 1,-1-1-304,0-1 0,1 0 0,-1-1 0,0 0 0,-9 5 0,0 1 0,-1-2 0,2 0 0,1-3 0,2-2 0,2-4 0,1-1 0,0 0 0,-1 0 0,-1 3 0,0-1 0,-2 2 0,-1 0 0,1-1 0,1-1-150,-1-1 1,2-2-1,1-2 1,-1 1-1,-1 1 1,-2 3 149,6-6 0,-2 3 0,-2 0 0,0 0 0,-2 1 0,-1-1 0,-1 1 0,0 0-128,-1 2 1,-1 1-1,0 0 1,-1-1 127,-2 1 0,-1 0 0,0 0 0,-1 0 0,-1 0 0,-1 0 0,0-1 0,1 0 0,2-1 0,1 0 0,-1-1 0,-1 0 0,-1 0 0,-2-1 0,1 0 0,0 0 0,1 0 0,1 0 0,1 0 0,-2-1 0,1 0 0,-1-1 0,0-1 0,0 1 0,1 0 0,-1-1 0,0 1 0,1-1 0,0-2 0,1 0 0,-1 0 0,-1 1 0,-4 6 0,-1 2 0,0-1 0,-1 1 181,10-14 1,-1 0-1,-1 3-181,-8 9 0,-1 1 0,-1 1 0,2 1 0,-1 0 0,-1 0 502,-1 0 0,-1-1 0,0 2-502,6-12 0,-1 1 1227,1-3 0,-1 0-1227,-5 12 0,-1 1 768,-4 2 1,-1 2-769,13-14 767,-11 9-767,0 12 37,-12 13 1,0 4 0,-8 11 0</inkml:trace>
  <inkml:trace contextRef="#ctx0" brushRef="#br0" timeOffset="4559">18881 15384 24575,'3'-23'0,"14"-7"0,8-5 0,3-1 0,5-4 0,4-3-1360,2 0 1,3-3-1,3-1 1,2-1 1359,-3 4 0,2-1 0,1 0 0,1-1 0,-1 1 0,0 1 0,0-1 0,0 1 0,1-1 0,2 0 0,-6 5 0,2 0 0,0 0 0,1-1 0,1 0 0,2-2 0,-6 6 0,3-2 0,1-1 0,0-1 0,1 1 0,-1 0 0,0 2 0,-3 0 0,7-4 0,-2 2 0,-1 1 0,0-1 0,0 1 0,3-3 0,-7 7 0,2-3 0,2 0 0,-1 0 0,0 0 0,-1 1 0,-3 2 0,-3 3 0,13-10 0,-5 3 0,-1 2 0,-1 1 0,0 0 0,-1 2 0,-1 0 0,0 1 172,7-6 1,-2 2 0,0 0-173,-1 3 0,-1 0 0,0 0 0,0 1 0,0 1 0,-1-1 0,-3 0 0,-1 1 0,0 0 0,0 2 0,-1 0 0,0 1 0,0-2 0,0-1 0,1 2 219,-4 2 1,0 1-1,1 0-219,3 0 0,1-1 0,-1 0 0,1 0 0,-1-1 0,-1 1 0,-3 3 0,-2 1 0,2 0 0,7-6 0,2-1 0,-3 1 0,-6 4 0,-2 0 0,2 0 0,9-7 0,2 0 0,0-1 0,-2 1 0,-1 1 0,6-3 0,-5 4 0,3-3 0,3-1 0,2-1 0,1 0 0,-3 3 0,3-1 0,0 0 0,1 0 0,0 0 0,-1 0-459,0 0 1,-2 0-1,1 0 1,0-1-1,0 1 1,0 1 458,2-1 0,1-1 0,1 1 0,-2 1 0,-2 0 0,-3 2 0,2-2 0,-4 1 0,-1 1 0,-1 0 223,0 0 0,-1 0 1,0 1-1,1-1-223,-1 0 0,1 0 0,-1 1 0,0-1 0,-1 0 0,-2 0 0,1 0 0,1 0 0,4-2 0,0 0 0,3-1 0,2-2 0,-9 4 0,3-3 0,1 0 0,2-2 0,-1 0 0,0 1 0,2-1 0,1 0 0,0-1 0,0 1 0,0-1 0,0 0 0,-9 6 0,0 0 0,-1 0 0,0 0 0,2-1 0,2 0 0,3-1 0,-3 3 0,3-2 0,3 0 0,2-1 0,0 0 0,0 0 0,-1 0 0,-1 2 0,-3 2 0,-4 2 0,7-5 0,-4 4 0,-4 1 0,1 0 0,3 0 0,4-3-268,-8 4 0,5-1 0,2-1 0,1-1 0,2 0 0,-1 0 0,0 0 1,-2 1-1,-3 2 0,-3 0 268,8-4 0,-3 2 0,-3 0 0,-1 1 0,0 0 0,2 0 0,4-2 0,1 0 0,0 0 0,0 0 0,-1-1 0,-1 1-75,-4 1 0,-1 0 1,-1 0-1,0 0 1,1-1-1,3-1 75,0 1 0,2-2 0,2 0 0,0-1 0,-1 0 0,-2 2 0,-2 0 0,4-3 0,-2 1 0,-2 0 0,0 0 0,2-1 142,-2 1 1,2-1 0,1-1 0,-1 1 0,-3 1 0,-4 2-143,0 0 0,-4 2 0,-2 0 0,0 0 0,10-8 0,0 0 0,-2 2 250,-3 2 0,-1 2 1,-1 0-251,-2 2 0,-1 1 0,-1 1 0,16-10 0,-1 2 1891,-8 5 1,-1 3-1892,0 4 0,-4 4 1140,4 0-1140,3 5 2114,-37 10-2114,1-6 150,-9 5 1,-3-2-1,0 6 1</inkml:trace>
  <inkml:trace contextRef="#ctx0" brushRef="#br0" timeOffset="15913">952 7374 24575,'16'0'0,"10"0"0,19 0 0,12 0 0,-17 0 0,2 0 0,4 0 0,1 0 0,2 0 0,3 0 0,-3 0 0,2 0 0,-3 0 0,0 0 0,0 0 0,15 0 0,-2 0 0,-25-2 0,-2 0 0,5 2 0,-2-1 0,12-2 0,2 3 0,-33 0 0,-4 0 0,-7 0 0,-3-2 0,-4-3 0,0 1 0,0-3 0,8 4 0,0-2 0,7 1 0,-2-1 0,-1-1 0,-3 3 0,-1 0 0,-8 3 0,2 0 0,-4 0 0</inkml:trace>
  <inkml:trace contextRef="#ctx0" brushRef="#br0" timeOffset="20192">989 7921 24575,'13'0'0,"29"0"0,19 0 0,-8 0 0,5 0 0,-13 0 0,1 0 0,2 0-257,7 0 0,1 0 0,-1 0 257,-6 0 0,-1 0 0,1 0 0,0 0 0,0 0 0,-2 0 95,6 0 0,-3 0-95,-3 0 0,-3 0 0,-8 1 0,-4 1 0,16 5 0,-16 4 0,-11 2 581,-5 0-581,-7-3 0,-3-1 0,-4-3 0,-2-1 0,0-3 0,0 2 0,4-2 0,1 2 0,5 1 0,16-3 0,14-1 0,7 0 0,-7 0 0,4-2 0,7 1 0,6 0 0,-2 0-278,-9 2 0,0 0 0,1-1 278,11 0 0,2 0 0,0 0 0,3 4 0,0 1 0,1-1 0,0-2 0,1-1 0,4 0 0,-14 0 0,5 1 0,1-1 0,0 0 0,-4 0 0,0-1 0,-3 0 0,0-1 0,2 0-290,-1 1 0,2-1 0,1 0 0,-2 0 0,-3-1 290,10 1 0,-3-2 0,-1 0 0,-4-1 0,0 0 0,0-1-141,-1-1 1,1 0 0,-2-1 140,-8 0 0,-1 1 0,1 0 0,22-1 0,-2 1 0,-9 0 0,-1 1 0,-3 4 0,0-1 377,-4-3 1,-2 0-378,-1 1 0,-1 1 738,-2-4 0,0-1-738,2 2 0,0 0 237,4-4 0,-1 1-237,-2 3 0,-2-1 0,2-2 0,0-1 0,-6 3 0,2-1 0,12-10 0,1-1 0,-12 6 0,0-1 0,11-5 0,1 0 0,0 2 0,-1 3 0,-13 5 0,-1 0 0,12 0 0,-2 0 0,-15 4 0,-2 1 0,35 2 0,-32-1 0,0 0 0,2 2 0,1 0 0,1 0 0,3 0 0,1 4 0,3 1 0,-2 0 0,9 0 0,1 2 0,-8 1 0,3 2 0,0-1 0,-2-1 0,0-1 0,-2-1 0,8 2 0,0-1 0,0-3 0,5 0 0,-7-2 0,-6-3 0,-3-1 0,9-1 0,-4-2 0,0-6 0,-12-6 0,-20 3 0,-4 4 0,-11 4 0</inkml:trace>
  <inkml:trace contextRef="#ctx0" brushRef="#br0" timeOffset="23374">1095 8534 24575,'38'0'0,"14"0"0,-5 0 0,5 0 0,7 0 0,3 0-851,-9 0 0,2 0 0,1 0 851,5 0 0,2 0 0,7 1 0,-19 1 0,4 1 0,4 1 0,2 0 0,1 0 0,-2 0 0,-3-1 0,0-1 0,-2 0 0,0 0 0,-1-1 0,3 1 0,2 1-501,-4 0 1,4 0-1,1 2 1,0-1-1,2 1 1,-2-1 0,-1-1-1,-2 0 501,7-1 0,-2 0 0,-1-2 0,-1 1 0,0-1 0,0 1 0,-1 0 0,0 0 0,-1 0 0,0 0 0,0 0 0,1 0 26,-1-1 0,0 0 0,-1 0 0,1 0 1,3 0-1,1 0-26,-3 0 0,3 0 0,2 0 0,1 0 0,0 0 0,-1 0 0,-1 0 0,-3 0 0,4 0 0,-2 0 0,-3 0 0,1 0 0,2 0 0,4 0-335,-9-1 1,4 1-1,2-1 1,1 1 0,0-1-1,0 0 1,-2 0 0,-3 0-1,-3 0 335,5-1 0,-5 0 0,-2 0 0,0 0 0,0-1 0,3 0 0,-1 1 0,2-1 0,1 0 0,0 0 0,0 0 0,-1-1 0,-2 0-208,3-1 0,-2-1 1,-1 1-1,0-1 0,1 0 1,0 0 207,3 1 0,0 0 0,1 0 0,-1 1 0,0-2 0,0 1 0,-4-1 0,1-1 0,-2 0 0,1 0 0,-1 1 0,-1-1 179,9 0 1,-2 1 0,1-1 0,-2 0 0,1 0-180,-4-1 0,-2 1 0,1-1 0,0-1 0,3 1 0,1 1 0,2-1 0,2 0 0,0 0 0,-1 0 0,-4 0 0,-2 0 0,-3 0 0,0 0 0,-1 0 0,3 1 0,0 0 0,2 0 0,2 0 0,-2 1 0,-1-1 0,-5 1 85,3-2 1,-3 1-1,-2 0 1,-1 1-86,11 0 0,-1 1 0,-1 1 0,-1-2 0,-1 1 0,-1 1 0,-1 0 0,0 2 0,-1 0 0,-3 0 0,0-1 0,0 1 908,3 1 1,2-1 0,-3 1-909,14 0 0,-1 1 0,-20 0 0,1 0 0,-2 0 0,16 0 0,-2 0 1410,0 0 1,-1 0-1411,-8 0 0,-1 0 1202,11 1 0,-1 1-1202,-18 0 0,0 1 527,20 1 0,-2 1-527,3 2 205,-23-5 0,-2 1-205,9-1 0,-3-2 0,-1 0 0,-7 0 0,2 0 0,25 0 0,-9 0 0,-13-1 0,1 2 0,-6 0 0,-1 1 0,0-2 0,1 1 0,5 2 0,-1 1 0,-3-2 0,2 1 0,16 4 0,1 2 0,-12-2 0,1 1 0,6 1 0,4 2 0,-3-1 0,1 0 0,-1-1 0,16 5 0,-1-2 0,-17-4 0,-2-1 0,-3 0 0,-1-1 0,-2 0 0,-1 0 0,-1-1 0,0 0 0,1-1 0,1 0 0,1 0 0,1 0 0,2-3 0,1-1 0,-1 4 0,1 0 0,-3-3 0,0-1 0,-4 3 0,2 2 0,5-2 0,4 2 0,-3-1 0,1 3 0,1-1 0,2 1 0,4-1 0,-4 1 0,-3 1 0,-4 0 0,5-1 0,-1 2 0,-5-1 0,0 1 0,0 1 0,-1 0 0,-3-1 0,2 1 0,18 4 0,1 0 0,-12-5 0,-1 0 0,14 1 0,-1 0 0,-18-7 0,-4-1 0,26 2 0,-13-4 0,-17 0 0,-10-5 0,-14-13 0,-4 9 0,-5-7 0</inkml:trace>
  <inkml:trace contextRef="#ctx0" brushRef="#br0" timeOffset="32000">25631 16053 24575,'34'26'0,"5"9"0,-12-12 0,0 2 0,-1 0 0,-1 0 0,2 0 0,-1-1 0,14 14 0,-2-1 0,-17-17 0,-2-5 0,-8-7 0,1-5 0,-5 0 0,-1-3 0</inkml:trace>
  <inkml:trace contextRef="#ctx0" brushRef="#br0" timeOffset="32656">26016 16037 24575,'-14'19'0,"-7"9"0,-3 8 0,-11 9 0,13-14 0,0-1 0,-19 14 0,-4 4 0,26-32 0,10-10 0</inkml:trace>
  <inkml:trace contextRef="#ctx0" brushRef="#br0" timeOffset="34373">18393 7410 24575,'0'-5'0,"0"21"0,1 1 0,10 19 0,5-12 0,7 1 0,0-10 0,-7-2 0,-3-11 0,-8 1 0,-1-3 0</inkml:trace>
  <inkml:trace contextRef="#ctx0" brushRef="#br0" timeOffset="35343">18645 7326 24575,'-7'16'0,"0"2"0,6 45 0,-1-31 0,1 5 0,0 17 0,2 9 0,-1-2 0,0-13 0,0-2 0,0 2-321,0 13 0,0 4 1,0-3 320,0-11 0,0-2 0,0 1 0,0 10 0,0 1 0,0-2 0,-2-10 0,0-1 0,-1-1 0,-1 6 0,-1 0 0,-1-5 118,-4 2 0,-2-5-118,-3-7 0,-1-3 0,1 1 0,-1-4 0,-8 6 0,6-7 0,13-25 0,4-3 0</inkml:trace>
  <inkml:trace contextRef="#ctx0" brushRef="#br0" timeOffset="40533">12240 15866 24575,'0'-56'0,"0"-3"0,0 8 0,-2-3 0,-4 3 0,-3-1 0,-2 1 0,-3 1 0,-6-1 0,-3 1 0,0 3 0,-4 1 0,0 9 0,-4 0 0,2 2 0,-3-5 0,-1 1 0,-13-7 0,-4 0 0,17 15 0,-1 2 0,0 0 0,-13-8 0,-2 0 0,8 7 0,-3-1 0,1 2 0,4 5 0,1 2 0,-2 1 0,-14-3 0,-3 0 0,1 1 0,5 1 0,0 1 0,-3-1 0,6 4 0,-4 0 0,-1 0 0,0 1 0,3 0 0,-13-5 0,3 1 0,-3 1-355,5 1 0,-3 1 1,0-1-1,4 2 355,-1 0 0,3 1 0,-4 1-98,-1 0 0,-4 1 0,-2-1 0,0 2 98,13 3 0,0 0 0,0 1 0,0-1 0,-1 1 0,0 0 0,0 0 0,-1 0 0,0 0 0,2 1-318,-12-2 1,0 0 0,1 1 0,4 0 317,-1-1 0,4 2 0,0-1 0,-1 1 0,0-1 0,0 1-235,2 0 0,0-1 0,0 2 235,1 0 0,0 0 0,0 0 0,2 0 0,0 0 0,0-1 0,2 2 0,-1-1 0,1 1 0,-1-2 0,-1 1 0,1 1 0,-2 0 0,0 0 0,1 1 0,0 1 0,1 1 0,-4 0 0,1 1 0,-4 0 0,0 1 0,4 1 0,1 0 0,4 0 0,-3 0 0,-13 0 0,-3 0 0,6 0 0,3 0 0,3 0 621,4 0 1,0 0-622,0-1 0,2 0 188,3 0 1,-1-1-189,-17-1 0,0 0 0,19-1 0,1 1 667,-9 1 1,4-1-668,3 0 0,20 1 0,13 1 830,9-4-830,5 4 0,4-2 0,10 3 0,5 0 0,19 4 0,-20-3 0,4 3 0</inkml:trace>
  <inkml:trace contextRef="#ctx0" brushRef="#br0" timeOffset="43333">6415 13839 24575,'-11'0'0,"-6"0"0,-10 0 0,-22 0 0,8 0 0,-4 0 0,-14 0 0,-4 0-661,7 0 0,-4 0 1,-2 0 660,13 0 0,0 0 0,-3 0 0,-6 0 0,3 0 0,-6 0 0,-4 0 0,-2 0 0,1 0 0,2 0 0,4 0 0,-3 0 0,4 0 0,1 0 0,-1 0 0,-5 0 0,8 0 0,-3 0 0,-2 0 0,-1 0 0,-1 0 0,0 0 0,1 0 0,2 0 0,-1 0 0,-1 0 0,2 0 0,0 0 0,1 0 0,1 0 0,1 0 0,-9 0 0,4 0 0,0 0 0,-2 0 0,-5 0 0,10 0 0,-5 0 0,-2 0 0,-2 0 0,0 0 0,3 0 0,3 0 0,5 0 0,-2 0 0,5 0 0,3 0 0,-1 0 0,-3 0 0,-2 0 0,-1 0 0,-2 0 0,0 0 0,0 0 0,1 0 0,1 0 0,0 0 0,-1 0 0,2-1 0,1 2 0,2-1 0,-13 1 0,5 0 0,-1 0 0,-2 1 0,3-1 0,-2 1 0,-1 0 0,1 0 0,2 2 0,-2 1 0,2 1 0,2 1 0,2 1 0,-6 1 0,3 0 0,-2 2 0,12-3 0,-2 1 0,1 1 0,3-1 132,1 1 0,4 0 0,1 1-132,-14 5 0,3 1 0,4-2 0,2 2 0,8 2 0,1 1 0,2-3 0,1 1 0,3 2 0,2 1 749,3-2 0,1 1-749,0 2 0,1 2 88,-16 22-88,2 6 0,14 3 0,13-24 0,2 3 0,3 3 0,2 2 0,1 11 0,2 1 0,0-4 0,2 2 0,0 14 0,2 3 0,-1-23 0,2 1 0,1 3 0,4 2 0,2 3 0,2 2 0,0-1 0,2 2 0,0-1 0,1 1 0,2-2 0,0-1 0,2 0 0,0-1 0,1-3 0,6 9 0,0-3 0,1-4 0,5 3 0,2-5 0,3-2 0,2-1 0,-2-1 0,0-2 0,5-1 0,0-1 0,0 0 0,0-2 0,0-5 0,1 0 0,2 1 0,-1-1 0,-4-7 0,2 0 0,12 10 0,0-1 0,-13-12 0,0-2 0,17 10 0,2-4 0,-10-11 0,3-4 0,-11-2 0,3 0 0,5-2 0,-1-3 0,6 0 0,3-2 0,0 0 0,-2 0 0,6 1 0,-2-1 0,0 0 0,5-1-467,-9 0 0,3 0 0,3-1 0,-1 0 0,-1 0 0,-2 0 467,0 0 0,-2-1 0,0 0 0,-1-1 0,1 1 0,0 0 0,1 0 0,0 0 0,0 0 0,-1 0-131,0 0 0,-1 0 1,0 0-1,1 0 1,2 0 130,0 0 0,2 0 0,0 0 0,2 0 0,2 0 0,2 0 0,-5 0 0,3 0 0,1 0 0,2 0 0,0 0 0,-1 0 0,-1 0 0,-3 0 0,-1 0 0,-3 0 0,0 0 0,-1 0 0,0 0 0,1 0 0,2 0-137,-1 0 1,3 0-1,0 1 1,1-1-1,-1 0 1,0 0-1,-2 0 1,-2-1 136,7 1 0,-2-1 0,-1 0 0,-1 0 0,-2 0 0,-1 0-411,1 0 0,-4-1 0,0 1 1,1-1-1,2 0 411,1 0 0,3-1 0,1 0 0,-1 0 0,-1 0 0,-5-1 0,8-1 0,-5 0 0,-1-1 0,0 0 199,1-1 0,-1 0 0,1-1 0,-1 0-199,0 0 0,1-1 0,-1 0 0,1 0 0,-3-1 0,1 1 0,0-1 0,4-1 0,-7 3 0,4-1 0,1 0 0,0-1 0,0 2 0,-4-1 0,13-1 0,-4 1 0,0-1 0,4 1-189,-13 2 1,4-1-1,1 1 1,-1 0-1,-1 0 1,-4 2 188,6-1 0,-4 1 0,-2 1 0,1-1 0,0 1 0,0 0 0,-1 0 0,-1 0 101,9 0 1,-2 1 0,-1-1-102,1-1 0,0 1 0,-1 0 0,-2 1 0,-1 2 0,0-1 0,-2 0 0,0 0 0,-1 0 605,-2 2 0,-1 0 0,-1 0-605,19 0 0,-2 0 0,-9 0 0,-1 0 749,0 0 1,-1 0-750,-1 0 0,-1 0 1073,-2 0 0,0 0-1073,0 0 0,0 0 434,3 0 1,-1 0-435,-2 0 0,-1 0 151,0 1 0,-1 1-151,-1-1 0,1 2 0,4 3 0,-1 0 0,-6 0 0,1-1 0,8 2 0,1 0 0,-7 0 0,0 0 0,5-2 0,1 1 0,1 1 0,-1-1 0,1-3 0,-1-1 0,0 1 0,-1-2 0,-4 0 0,0-2 0,1 2 0,0-3 0,-1-3 0,0-2 0,2 0 0,0-3 0,-1-5 0,-1-2 0,-3 0 0,0-1 0,-1-3 0,0-2 0,1-3 0,1-1 0,-2-2 0,1-1 0,3-1 0,0-1 0,-1 2 0,-1 0 0,-3 1 0,0-5 0,-1-10 0,0-7 0,-3 1 0,-1-3 0,-2-3 0,-10 13 0,0-4 0,0-3 0,-2 2 0,1-10 0,-3 1 0,-1 2 0,-4 9 0,0 3 0,-1-1 0,2-7 0,0 1 0,-4 4 0,-4 8 0,-5 4 0,-8-26 0,-16 28 0,-7 2 0,5 22 0,8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5T02:03:56.8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8428 9427 24575,'11'0'0,"3"0"0,9 0 0,19 0 0,-2 0 0,9 0 0,1 0 0,-3 0 0,0 0 0,4 0-432,2 0 0,3 0 0,2 0 1,-3 0 431,9 0 0,-2 0 0,1 0 0,-10 0 0,1 0 0,0 0 0,1 0-400,1 0 0,1 0 0,0 0 0,2 0 400,6 0 0,0 0 0,2 0 0,1 0 0,-12 0 0,1 0 0,0 0 0,3 0 0,2 0 0,-2 0 0,4 0 0,2 0 0,1 0 0,1 0 0,-1 0 0,-3 0 0,-6 0 0,-1 0 0,-2 0 0,1 0 0,1 0 0,2 0 0,3 0 0,-3 0 0,3 0 0,3 0 0,1 0 0,1 0 0,1 0 0,-2 0 0,-2 0 0,-2 0 0,-4 0-486,11 0 0,-4 0 0,-3 0 0,-1 0 0,1 0 1,2 0 485,-4-1 0,2 1 0,1 0 0,0 0 0,-1-1 0,-2 0 0,-3 0 0,6-2 0,-3 1 0,-1-2 0,-3 1 0,-2 0 0,-1-1 0,-4 0 0,1 0 0,1-1 0,2 0 0,2-1 0,2-1 0,-4 1 0,-5 1 0,18-1 0,-4 0 324,-7 0 0,2 0 0,-8 2-324,-9 3 0,-5 1 1789,25-4-1789,-31 1 3481,-23-1-3481,-8-8 0,1 6 0,-6-2 0</inkml:trace>
  <inkml:trace contextRef="#ctx0" brushRef="#br0" timeOffset="967">15406 8668 24575,'11'0'0,"9"6"0,17 22 0,-7-3 0,3 5 0,3 3 0,3 4 0,-2-1 0,8 7 0,-1-2 0,6 5 0,-5-5 0,-7-10 0,-19-18 0,-12-9 0,-4-4 0</inkml:trace>
  <inkml:trace contextRef="#ctx0" brushRef="#br0" timeOffset="1809">15956 8354 24575,'0'9'0,"0"8"0,0 26 0,0-3 0,0 10 0,0 3 0,0 8 0,0 4 0,0-2 0,0-10 0,0-2 0,0 2 0,0 6 0,0-3 0,0 8 0,1 3 0,-1 1 0,0 0 0,-1-4 0,0-7 0,-2 8 0,-2-7 0,1-1 0,0 2 0,2-4 0,0 3 0,1-1 0,-2-4 0,-1-8 0,-5 7 0,-1-13 0,3-18 0,6-13 0,1-4 0</inkml:trace>
  <inkml:trace contextRef="#ctx0" brushRef="#br0" timeOffset="2616">16416 8882 24575,'-1'-3'0,"7"0"0,27 3 0,4 0 0,25 0 0,-13 0 0,1 0 0,-9 0 0,-1 0 0,-16 0 0,-3 0 0,-19 0 0</inkml:trace>
  <inkml:trace contextRef="#ctx0" brushRef="#br0" timeOffset="3568">16410 9186 24575,'9'-4'0,"41"2"0,1 2 0,-14 0 0,-1 0 0,18 0 0,-25 0 0,-8 0 0,-16 0 0</inkml:trace>
  <inkml:trace contextRef="#ctx0" brushRef="#br0" timeOffset="4452">16941 8268 24575,'0'10'0,"22"24"0,11 8 0,-4-6 0,3 3 0,6 6 0,5 4 0,-1-3 0,-10-12 0,-1-3 0,1 0 0,2 2 0,0-1 0,-1-1 0,12 11 0,-1-3 0,-4-3 0,1 0 0,6 7 0,1 0 0,-5-7 0,1-2 0,3 6 0,0-2 0,-5-6 0,-1-3 0,-9-5 0,-1-5 0,17-8 0,-29-37 0,-4 6 0,-15-9 0</inkml:trace>
  <inkml:trace contextRef="#ctx0" brushRef="#br0" timeOffset="5351">17673 8212 24575,'0'9'0,"0"51"0,0-26 0,0 4 0,0 4 0,0 6 0,0 0-650,0 3 1,0 2-1,0 1 650,0 6 0,0 2 0,0-1 0,-3 0 0,0 0 0,-1 3 0,1-7 0,-1 4 0,0-2 0,-1-3 0,0-3 0,-1-3 0,-1 1 0,-3 9 0,-1 1 0,1-7 314,2-9 0,-1-6-314,-5-3 0,1-5 80,2-4 1,1-9 0,10-23-1</inkml:trace>
  <inkml:trace contextRef="#ctx0" brushRef="#br0" timeOffset="6924">18205 8842 24575,'0'-5'0,"0"20"0,0-4 0,0 23 0,1-17 0,4-1 0,2-6 0,16 0 0,-4-4 0,9 1 0,-3-7 0,3 0 0,-3-8 0,-1-10 0,-11-14 0,1-9 0,-2-9 0,4 4 0,2-3 0,-2 17 0,-3 11 0,-7 28 0,-4 22 0,-2 20 0,0 8 0,2 6 0,6-6 0,3-25 0,3 0 0,17 26 0,-7-33 0,1-1 0,18 12 0,5-16 0,-10-12 0,2-11 0,-7-11 0,-2-12 0,-5-7 0,3-9 0,-1-10 0,-13 21 0,-1-1 0,2-4 0,-1 0 0,-1 0 0,-2-1 0,-1 3 0,-1 0 0,3-16 0,-8 10 0,-5 23 0,0 6 0,0 11 0</inkml:trace>
  <inkml:trace contextRef="#ctx0" brushRef="#br0" timeOffset="11630">15200 9967 24575,'61'0'0,"1"0"0,-2 0 0,7 0 0,5 0 0,-18 0 0,3 0 0,3 0 0,2 0 0,2 0 0,0 0-1405,-2 0 1,1 0 0,2 0-1,0 0 1,2 0 0,1 0-1,0 0 1383,-8 0 0,0 0 1,1 0-1,1 0 0,1 0 1,0 0-1,0 0 1,1 0-1,0 0-241,-3 0 1,0 0 0,1 0 0,0 0 0,1 0-1,0 0 1,-1 0 0,1 0 0,-1 0 0,0 0 262,-1 0 0,0 0 0,0 0 0,0 0 0,0 0 0,0 0 0,0 0 0,0 0 0,-1 0 0,1 0 0,5 0 0,2 0 0,-1 0 0,1 0 0,-1 0 0,-1 0 0,-2 0 0,-1 0 0,-2 0 81,2 0 0,-3 0 0,-1 0 0,-2 0 1,0 0-1,-1 0 0,0 0-81,5 0 0,1 0 0,-1 0 0,-2 0 0,-3 0 0,-4 0-31,16 0 0,-6 0 0,-4 0 31,9 0 0,-9 0 0,-2 0 0,-30 0 3320,-22 0-3320,-8 0 1364,-7 0 0,2 0 0,3 0 0</inkml:trace>
  <inkml:trace contextRef="#ctx0" brushRef="#br0" timeOffset="18224">5361 11475 24575,'16'0'0,"3"0"0,28 0 0,-7 0 0,3 0 0,-6 1 0,2 0 0,16 2 0,1 0 0,-4 2 0,1 0 0,5 3 0,2 1 0,-16-3 0,1 0 0,0-1-173,2 1 1,0-1 0,1 0 172,0 1 0,1-1 0,3-1 0,2-1 0,5-1 0,0-1 0,-3 0 0,7 1 0,-3 0 0,4 0-347,-3-2 1,4 1 0,0-1 0,-5 0 346,1 0 0,-3 1 0,0-2 0,5-3 0,1-1 0,-1-1 0,-1 2 0,-1 0 0,0-1 0,-11-2 0,-1 0 0,2 0 0,-2 0 0,16 1 0,0 0 0,1 0 0,-12 2 0,0 0 0,1-1 0,1 0-485,2-1 0,2 1 0,-1-2 1,1 1 484,3 0 0,0-1 0,0 0 0,1-1 0,-10 1 0,1-2 0,-1 1 0,1-1 0,-1 0 0,12 0 0,-1-1 0,0 0 0,1 1 0,-1 0 0,-1 0 0,1 1 0,4-1 0,-14 1 0,2 0 0,2 0 0,0 0 0,-2 1 0,-3 0 0,11 1 0,-5 0 0,1 1 0,4 0 0,-9-1 0,5 0 0,1 0 0,0 1 0,-4-1 0,-7 2 0,8 0 0,-6 1 0,1 0-100,11 1 0,3 0 0,-7-1 100,-6-2 0,-4-1 211,3 1 1,0-1-212,-6-2 0,0-2 625,0 1 0,0 1-625,-1 0 0,-1 2 1049,0 1 1,-1 2-1050,-1 0 0,0 2 184,-4 0 1,-1 2-185,-4-1 0,-1 0 0,31 0 0,-3 0 0,-5 0 0,8 2 0,-6 3 0,4 5 0,-8 0 0,3 2 0,2-2 0,-11-4 0,13 0 0,-24-6 0,4 0 0,-8 0 0,-1 0 0,4 0 0,4 0 0,-2 2 0,6 2 0,-4 2 0,8 2 0,-1-3 0,0 2 0,16-1 0,-15 1 0,-9-2 0,-1 1 0,6 2 0,15 2 0,-22-3 0,1 1 0,-6-1 0,-3-3 0,-10-1 0,-2-3 0,-5 0 0,-1 0 0,1 0 0,-1 0 0,12 0 0,-3 3 0,8 1 0,-3 2 0,-8-2 0,4-1 0,-8 0 0,1 1 0,-1 0 0,1 0 0,-1 1 0,0-3 0,-1 1 0,-2-3 0,-3 0 0,-3 0 0,-4-6 0,1-7 0,-2 5 0,0-3 0</inkml:trace>
  <inkml:trace contextRef="#ctx0" brushRef="#br0" timeOffset="29424">20027 11652 24575,'5'6'0,"43"35"0,-8-3 0,6 5 0,-4-8 0,3 1 0,1 4-830,-3-2 1,0 2 0,1 2-1,-1-2 830,-4-3 0,-1-1 0,-1 1 0,0-1 0,12 11 0,-1-1 0,-4 0 347,-11-10 0,-3 0 1,-3-3-348,7 6 0,-5-5 544,2 4-544,-9-12 0,-13-20 0,-5-12 1732,-4-21-1732,0-16 0,-3-9 0,2-3 0,-2-4 0,3 15 0,-1-10 0,-3 8 0,-4-13 0,6 21 0,-1-3 0,-3-4 0,1-3 0,4 4 0,1-3 0,0 3 0,-2-4 0,0 2 0,1-10 0,2 4 0,-1 5 0,-6 5 0,-1-4 0,-18-11 0,5 14 0,-8 5 0,12 32 0,3 3 0,1 3 0,3 0 0,-4 8 0,0 8 0,0 10 0,2 0 0,1 3 0,1-4 0,-1 8 0,-5 9 0,-4 4 0,-1-5 0,-2 1 0,0 2 0,-2 3 0,-2-2-202,0-7 1,-3-2 0,1 1 201,-2 5 0,1 0 0,-2 1 0,-1-2 0,0 0 0,-2 4 0,3 1 0,-2 4 0,1 0 0,0-3 0,-1 1 0,0-3 0,0 2 0,4-5 0,0 3 0,0 0 0,1-4-44,-6 3 0,1-3 0,3-3 44,0 4 0,1-3 0,-3 3 0,3-4 0,5-6 0,13-13 0,7-11 0,3-5 0,4-5 0</inkml:trace>
  <inkml:trace contextRef="#ctx0" brushRef="#br0" timeOffset="31039">20943 11052 24575,'22'0'0,"22"0"0,5 0 0,0 0 0,3 0 0,-14 0 0,-1 0 0,4 0 0,-3 0 0,0 0 0,-23 0 0,-6 0 0</inkml:trace>
  <inkml:trace contextRef="#ctx0" brushRef="#br0" timeOffset="31890">21227 11145 24575,'0'20'0,"0"15"0,0 5 0,0 17 0,0-5 0,0 1 0,0 2 0,0-12 0,0-19 0,0-17 0,0-6 0</inkml:trace>
  <inkml:trace contextRef="#ctx0" brushRef="#br0" timeOffset="33239">22038 11268 24575,'-7'3'0,"1"10"0,6 8 0,0 16 0,0 14 0,0 9 0,0-24 0,0 1 0,0 3 0,0 1 0,0 4 0,0 1 0,0 1 0,0 1 0,0 3 0,1 0 0,2-2 0,2-1 0,0 2 0,0-1 0,4-3 0,0-1 0,0 2 0,0-1 0,0-1 0,0-1 0,-1-3 0,1 0 0,5 13 0,1-1 0,-4-15 0,1 0 0,3 9 0,1-3 0,10 13 0,-2-6 0,4-8 0,-5-6 0,4-11 0,-3-3 0,8-7 0,17 0 0,-18-8 0,5-3 0,-30-5 0,-4 0 0</inkml:trace>
  <inkml:trace contextRef="#ctx0" brushRef="#br0" timeOffset="37518">22762 11225 24575,'3'51'0,"6"-16"0,9 7 0,4 1 0,9 8 0,4 5 0,1 0 0,-2-4-1279,3 1 0,-2-2 1,2 0-1,4 3 1279,-5-6 0,4 3 0,1 1 0,0-1 0,0-1 0,-4-5 0,3 1 0,-2-3 0,-1-2 0,0-1 248,8 8 0,-1-1 0,-2-3-248,-7-8 0,-1-1 0,-1-2 498,16 14 0,-2-3-498,-11-11 0,-1-4 0,-3-1 0,-2-3 0,8 0 2643,-3-14-2643,-26-31 0,-1 8 0,-8-10 0</inkml:trace>
  <inkml:trace contextRef="#ctx0" brushRef="#br0" timeOffset="38601">23626 11316 24575,'0'25'0,"-10"25"0,-7 20 0,2-3 0,4-17 0,2-2 0,-3 6 0,-3 4 0,-2 9 0,-1 2 0,0-2 0,2-7-471,-1 2 1,2-7 0,-1 1 470,-3 2 0,-1 1 0,2-5 0,2 0 0,3-7 229,2-13 1,1-2-230,-2 19 58,8-20 1,1-17-1,3-7 1</inkml:trace>
  <inkml:trace contextRef="#ctx0" brushRef="#br0" timeOffset="40099">23860 11967 24575,'0'13'0,"0"4"0,0 3 0,9 4 0,2-5 0,5-3 0,3-10 0,-6-2 0,15-2 0,7-36 0,6-10 0,-18 6 0,-3-3 0,-4 3 0,-1 0 0,1-4 0,0 3 0,5-11 0,1 5 0,-10 31 0,-1 8 0,-6 9 0,-1 15 0,-4 22 0,1 13 0,-1 8 0,0-5 0,3-7 0,5-6 0,7-3 0,24 2 0,-1-15 0,0-13 0,2-4 0,7-2 0,12-16 0,-19-28 0,-13-5 0,-6-1 0,-2-1 0,2-12 0,-9 21 0,-1 2 0,-4-4 0,-3 14 0,-6 9 0,2 11 0,-2 2 0</inkml:trace>
  <inkml:trace contextRef="#ctx0" brushRef="#br0" timeOffset="40954">25070 11682 24575,'3'0'0,"6"0"0,35 0 0,6 0 0,-15 0 0,2 0 0,26 0 0,-18 0 0,-10 0 0,-19 0 0,-3 0 0,-4 0 0,1 0 0,-3 0 0,-2 0 0</inkml:trace>
  <inkml:trace contextRef="#ctx0" brushRef="#br0" timeOffset="41772">25545 11331 24575,'7'0'0,"19"0"0,4 11 0,35 1 0,-28 2 0,3-5 0,-31-9 0</inkml:trace>
  <inkml:trace contextRef="#ctx0" brushRef="#br0" timeOffset="42707">25741 11383 24575,'7'6'0,"14"11"0,8 1 0,5 8 0,-10-9 0,-6-5 0,-6-7 0,1-2 0,-3 0 0,-3-3 0,-4 0 0,-2 0 0</inkml:trace>
  <inkml:trace contextRef="#ctx0" brushRef="#br0" timeOffset="43619">25933 11079 24575,'0'37'0,"0"0"0,0 29 0,0-8 0,0 4 0,0-7 0,0 0 0,0 4 0,0 1 0,0-16 0,0 1 0,0 0 0,-1 2 0,-1 1 0,0-2 0,-4 16 0,-3-1 0,-4 3 0,-3-3 0,-2-15 0,-3-1 0,1-6 0,-2 2 0,0-3 0,-1 3 0,-1-2 0,-4 6 0,0-3 0,-2-1 0,7-17 0,4-11 0,8-11 0,5-17 0,4 9 0,2-8 0</inkml:trace>
  <inkml:trace contextRef="#ctx0" brushRef="#br0" timeOffset="45036">26300 10901 24575,'0'-5'0,"20"33"0,10 8 0,11 11 0,-3 1 0,-7-6 0,-1 1 0,2 3-477,3 1 0,4 3 0,-1 1 1,-6-3 476,-5-2 0,-4-1 0,-2-1 0,-3-2 0,-3 1 0,-2-2 307,0 13 1,-2 0-308,-1-2 0,-2 0 157,-6-8 1,-1-1-158,3 0 0,-4 1 0,-8 1 0,-3 0 0,-1-4 0,-4-1 0,-17 12 0,-5-1 0,2-8 0,-3-3 0,-6 6 0,-3-2 0,3-5 0,0-3 0,-1-5 0,-1-2 488,1-2 1,0-2-489,3-5 0,-1 0 0,-8 8 0,1-1 0,16-10 0,1 0 0,-6 8 0,2 0 0,0-1 0,10-8 0,10-12 0,8-28 0,6 13 0,4-13 0</inkml:trace>
  <inkml:trace contextRef="#ctx0" brushRef="#br0" timeOffset="49207">19152 12486 24575,'-14'3'0,"-4"0"0,-30-3 0,12 0 0,-10 0 0,-3 1 0,-10 0 0,-7 1 0,0 0 0,5 0-1240,0 1 0,4-1 0,-3 1 0,-6 1 1240,12 0 0,-6 1 0,-3 0 0,-2 1 0,-1 1 0,0-1 0,2 0 0,4-1-458,-6 1 0,2-2 1,2 1-1,0 0 1,-1 1-1,-3 1 458,8 0 0,-2 2 0,-1 1 0,0 0 0,-2 1 0,1-1 0,0-1 0,0-1 0,1-2 0,0 0 0,-1-2 0,0 0 0,1 1 0,0-1 0,1 1 0,0 1 0,-3 2 0,1 0 0,0 1 0,1 0 0,0 1 0,0-2 0,-2 0 0,-1-1 0,-1-1 0,-1 0 0,0-1 0,1 1 0,1-1 0,1 1-415,-5 0 0,3 0 0,0 1 1,0-1-1,0 0 0,0 0 415,-1 0 0,0 1 0,0-1 0,1 0 0,-1 0 0,1-1 0,3-1 0,0 0 0,1-1 0,0 1 0,-1-1 0,-1 0-239,4 0 0,-2 0 0,-1 0 0,1 0 0,1-1 0,1 1 1,4-1 238,-5 0 0,4-1 0,1 0 0,0 0 0,0 0 248,-6 0 1,0 0 0,-1 1-1,3-1 1,5-1-249,-8 0 0,6 0 0,1 0 907,8 0 0,1 0 0,0 0-907,-3 2 0,0 0 0,0 1 0,2 0 0,-1 0 0,2 1 0,-13 4 0,0 1 0,-5 2 0,1 1 0,9-1 0,-1 2 0,0 2 0,-4 3 0,3-2 0,1-1 0,0 0 0,1 1 0,-4 2 0,4-3 0,2-2 0,3-1 1521,-4 0 1,-1 0-1522,0-1 0,-1 1 0,2-3 0,0 0 0,-2 1 0,-1-1 0,-4 0 0,0 0 0,-1-3 0,0 0 0,0 0 0,-3 0 0,9-2 0,-2-1 0,2 1 0,-7 0 0,-2 0 0,-1 0 0,-4-1 0,6-1 0,9 0 0,4-2 1517,-15 0 0,1 0-1517,11 0 0,3 0 707,13 1 1,0-2-708,-11-1 0,2-3 411,-11-7-411,2-2 0,5 0 0,10 9 0,4 0 0,11 4 0,14-2 0,7 3 0,12-2 0,-1-4 0,2-2 0,-5-5 0,-1 1 0,0 2 0,-3 0 0,3 4 0,0 2 0,-1 3 0,1 1 0,1 2 0,6 4 0,3 3 0,24 12 0,-4 6 0,16 13 0,-6 6 0,-15-13 0,0-2 0,-20-22 0,-2-1 0,-3-4 0,0 1 0,1 0 0,2 5 0,-1-1 0,4 7 0,0 3 0,4 7 0,0 3 0,4 8 0,-5-14 0,1 5 0,-7-14 0,4 5 0,-3-6 0,1 2 0,-4-14 0,-11-5 0,-6-15 0,-8-2 0,-2-1 0,9 7 0,2 3 0,8 8 0,1 2 0</inkml:trace>
  <inkml:trace contextRef="#ctx0" brushRef="#br0" timeOffset="50237">10049 13168 24575,'32'0'0,"20"0"0,-8 0 0,8 0 0,-2 0 0,5 0 0,-3 0 0,14 0 0,-1 0 0,-17-2 0,1 0 0,-7-1 0,-5 0 0,-6-1 0,8-10 0,-15 1 0,-11 3 0,-7 8 0,-2-1 0,-4 7 0</inkml:trace>
  <inkml:trace contextRef="#ctx0" brushRef="#br0" timeOffset="53568">6736 15530 24575,'2'-3'0,"5"0"0,20 3 0,35 0 0,-21 0 0,3 0 0,15 0 0,2 0 0,-16 0 0,0 0 0,-1 0 0,18 0 0,-1 0 0,-16 0 0,0 0 0,-1 0 0,9 0 0,-2 0 0,1 0 0,-1 0 0,-1 0 0,0 1 0,-2 1 0,1 0 0,-3 0 0,2 0 0,-2 0 0,7 3 0,-1 0 0,10-1 0,-2 1 0,-21-1 0,-3 1 0,-3 1 0,0 0 0,33 3 0,-33-3 0,0 0 0,33 0 0,0-2 0,-4 1 0,-2-4 0,-3 2 0,-6-3 0,-1 0 0,0 0 0,-3 0 0,2 0 0,-4 0 0,1-3 0,0-3 0,-5-1 0,0-1 0,-3 5 0,2 1 0,3-2 0,0 4 0,3-7 0,7 3 0,4-7 0,8 2 0,-30 3 0,1 0 0,0 0 0,0 0 0,0-1 0,0 1 0,0-1 0,0 0 0,7-1 0,0 1 0,18-2 0,-23 5 0,-3 0 0,6 0 0,-3 2 0,-1-3 0,-1-1 0,-4 0 0,0-1 0,-4 1 0,5-4 0,-7 2 0,0-1 0,-7 5 0,-5 1 0,1 3 0,-2 0 0,-1-3 0,1 3 0,-3-3 0,1 3 0,0 0 0,-2 0 0,0-3 0,-4 3 0,-1-3 0,1 3 0,-3 0 0,0 0 0,-1 0 0</inkml:trace>
  <inkml:trace contextRef="#ctx0" brushRef="#br0" timeOffset="58479">21466 15689 24575,'0'16'0,"0"18"0,0 4 0,0 27 0,0-6 0,0 6 0,0-5 0,0-17 0,0-11 0,0-12 0,0-7 0,0-2 0,0-6 0,0 0 0</inkml:trace>
  <inkml:trace contextRef="#ctx0" brushRef="#br0" timeOffset="59326">20467 16721 24575,'66'0'0,"-1"0"0,-10 0 0,10 0 0,3 0 0,1 0 0,-6 0 0,0 0 0,-5 0 0,1 0 0,4 0-522,-8 0 0,4 0 1,1 0-1,0 0 0,-3 0 1,-6 0 521,16 0 0,-7 0 0,-5 0 0,0 0 0,-6 0 197,-8 0 0,-6 0 0,-2 0 1,-21 0-1</inkml:trace>
  <inkml:trace contextRef="#ctx0" brushRef="#br0" timeOffset="60763">20983 16957 24575,'-2'-7'0,"30"1"0,17 6 0,-11 0 0,2 0 0,6 1 0,1 7 0,-1 15 0,-3 5 0,-7-6 0,-3 2 0,0 14 0,-7 5 0,-12-5 0,-4 0 0,1 17 0,-9-21 0,-6 0 0,-11 3 0,-5-2 0,5-6 0,-2-1 0,-12 10 0,0 0 0,9-10 0,2-3 0,-26 16 0,1-6 0,6-13 0,5-5 0,10-3 0,7-2 0,16-6 0,8-1 0,45-5 0,-16-3 0,7-1 0,12-1 0,10-2 0,1 0-215,-12 3 0,1 1 0,3 0 1,4 0 214,0 0 0,7 0 0,3-1 0,0 1 0,-2 0 0,-4 2 0,-7-1 0,-2 2 0,-3-1 0,1 1 0,2 1 0,8 0 0,4 1 0,-1 1 0,-5-1 0,-11 0 0,1-2 0,-11 2 0,8 7 0</inkml:trace>
  <inkml:trace contextRef="#ctx0" brushRef="#br0" timeOffset="62034">22529 15921 24575,'0'26'0,"0"18"0,0-4 0,0 6 0,0 14 0,0 4-743,0-12 1,0 1-1,0 3 743,0 6 0,0 2 0,0 1 0,0-1 0,0 1 0,0-2 0,0-6 0,0-2 0,0 1 20,0 11 1,0 3-1,0-8-20,0-8 0,0-3 259,0 13 1,0-7-260,0-17 0,0-19 0,0-12 0,0-12 0,0-2 0,0-1 0</inkml:trace>
  <inkml:trace contextRef="#ctx0" brushRef="#br0" timeOffset="63120">22781 15904 24575,'0'38'0,"0"1"0,0 11 0,0 6 0,0-1 0,0 5 0,0 1-734,0-10 0,0 2 0,0 1 1,0-1 733,0-1 0,0 0 0,0-1 0,0 0 0,0 12 0,0-1 0,0 1 103,0-10 1,0 1-1,0-1 1,0-7-104,0 2 0,0-4 299,0 18 1,0-11-300,0-35 0,0-9 0,0 0 0</inkml:trace>
  <inkml:trace contextRef="#ctx0" brushRef="#br0" timeOffset="64142">23362 16334 24575,'47'32'0,"-2"-4"0,-7 3 0,-1 0 0,3-2 0,-1 4 0,-34-29 0,-5-2 0</inkml:trace>
  <inkml:trace contextRef="#ctx0" brushRef="#br0" timeOffset="64957">23674 16068 24575,'0'9'0,"0"-2"0,0 11 0,0 14 0,0 14 0,0 6 0,0-4 0,0 1 0,0-4 0,0 3 0,0-2 0,1 11 0,-2 1 0,-3-7 0,-2 2 0,1-3 0,2 6 0,-2-2 0,-1-10 0,-3 2 0,1-2 0,0 9 0,-1-1 0,-4-2 0,0-1 0,3-3 0,-1-3 0,-8 20 0,12-42 0,4-11 0,3-7 0</inkml:trace>
  <inkml:trace contextRef="#ctx0" brushRef="#br0" timeOffset="65925">24122 16768 24575,'7'-3'0,"14"0"0,36 3 0,-15 0 0,5 0 0,10 0 0,3 0 0,2 0 0,0 0 0,1 0 0,-2 0 0,-12 0 0,-1 0 0,0 0 0,-2 0 0,12 0 0,-15 0 0,-23 0 0,-14 0 0</inkml:trace>
  <inkml:trace contextRef="#ctx0" brushRef="#br0" timeOffset="66811">25296 15936 24575,'2'21'0,"10"10"0,7 6 0,3-2 0,5 4 0,-1 2-1108,4 9 0,1 5 1,3 0 1107,0-5 0,5 2 0,0 0 0,-2 0 0,-4-5 0,-2 1 0,0-1 0,1 1 0,2 1 0,-1 0 0,1-1 0,-2-3 285,2 1 0,-2-3 0,-2-1-285,7 13 0,-3-7 294,-10-18 0,-2-3-294,6 19 0,6 6 0,-24-27 1721,9 9-1721,-16-30 39,-1-32 1,-2 17 0,0-22 0</inkml:trace>
  <inkml:trace contextRef="#ctx0" brushRef="#br0" timeOffset="67827">26077 16079 24575,'-7'4'0,"1"5"0,6 27 0,0 23 0,-4-14 0,-4 6 0,-7 8 0,-4 6 0,-1-3 0,4-12 0,-1-2 0,-2 3-236,-1-2 0,-2 3 1,0 0-1,2-4 236,1 1 0,1-3 0,-1 0 0,1-4 0,-2 0 0,2 0-36,3 2 1,1-1 0,-1-1 35,-9 13 0,0-2 0,5-3 0,0-1 0,0-8 0,0-2 0,2-4 0,0-2 0,-9 21 938,4-11-938,11-13 0,5-14 0,5-9 0,1-6 0</inkml:trace>
  <inkml:trace contextRef="#ctx0" brushRef="#br0" timeOffset="69587">26197 16754 24575,'0'28'0,"0"-6"0,0 34 0,13 5 0,-2-19 0,9 7 0,1-31 0,-4-17 0,6-18 0,9-40 0,-7 7 0,-10 14 0,0 2 0,7-12 0,-3 1 0,4 3 0,3-1 0,-5 9 0,1 4 0,-7 16 0,-6 11 0,-3 14 0,-4 23 0,0 11 0,1 4 0,-1-15 0,1 1 0,3 17 0,2-1 0,7 0 0,7-5 0,-3-14 0,1-1 0,12 9 0,10 5 0,-19-28 0,-3-8 0,-4-6 0,-4-8 0,0-15 0,-1-19 0,2-20 0,1-5 0,-3 17 0,0-1 0,0 0 0,1-3 0,1 5-3392,1 2 0,-1 5 3392,2-10 0,-4 16 0,-11 29 0</inkml:trace>
  <inkml:trace contextRef="#ctx0" brushRef="#br0" timeOffset="70560">27207 16085 24575,'0'24'0,"0"27"0,0-4 0,0 5 0,0-9 0,0 3 0,0 4 0,0 6 0,0 4 0,0 2 0,0-4 0,0 3 0,0-3 0,0 3 0,0 1 0,0 4 0,0-1 0,0-8 0,0 3 0,0-6 0,0 9 0,0-6 0,0-4 0,0-8 0,0-12 0,0-1 0,0-11 0,-1-5 0,0-15 0,-1-1 0,1-5 0</inkml:trace>
  <inkml:trace contextRef="#ctx0" brushRef="#br0" timeOffset="71632">27468 15838 24575,'0'18'0,"0"19"0,0 11 0,0 12 0,0 9-1085,0-13 1,0 5-1,0 3 1,0-1 1084,0-1 0,0 0 0,0 1 0,0 2 0,0-5 0,0 2 0,0 0 0,0 1 0,0-2-326,0-3 0,0-1 0,0-1 1,0 1-1,0 1 326,0 1 0,0 2 0,0-1 0,0-1 0,0-2 0,0 3 0,0-3 0,0-1 0,0-1 236,0-2 0,0 0 0,0-3 0,0-3-236,0 14 0,0-6 0,0-8 0,0-5 0,0 13 1953,0-23-1953,0-22 0,0-1 0,0-12 0</inkml:trace>
  <inkml:trace contextRef="#ctx0" brushRef="#br0" timeOffset="73182">27795 17535 24575,'15'34'0,"-1"1"0,0-5 0,1 1 0,5 21 0,0-1 0,-12 10 0,-1-12 0,-7 6 0,-7-5 0,-5-14 0,-2-3 0,-3 0 0,-8 6 0,-8 11 0,8-26 0,1-3 0,-3-6 0,-7-7 0,12-2 0,-4-5 0,19 1 0,10-1 0,19 1 0,14-2 0,19 0 0,8 0 0,-28 0 0,1 0 0,5 0 0,-1 0 0,-2 0 0,0 0 0,1 0 0,-2 0 0,23 0 0,-12 3 0,-2 6 0,-19-4 0,2 4 0,-16-9 0,-7 0 0,-4 0 0</inkml:trace>
  <inkml:trace contextRef="#ctx0" brushRef="#br0" timeOffset="75172">27609 15409 24575,'2'-3'0,"29"0"0,3 3 0,3 0 0,2 0 0,9 0 0,4 0 0,-30 8 0,-6 9 0,-9 15 0,-2 5 0,-5 22 0,-6-22 0,-1 15 0,-21-11 0,3-2 0,-11 2 0,7-9 0,-3 0 0,2 2 0,0 7 0,5 1 0,4 14 0,10-16 0,22-18 0,17-28 0,7-9 0,-2 0 0,3 0 0,23-7 0,2 2 0,-14 10 0,0 2 0,10 3 0,1 1 0,-5 1 0,-1 2 0,1 0 0,-2 2 0,-7-2 0,-3 1 0,-5-1 0,-3-1 0,8-2 0,-16-4 0,-16 3 0,-5 0 0</inkml:trace>
  <inkml:trace contextRef="#ctx0" brushRef="#br0" timeOffset="82745">7834 16872 24575,'2'-3'0,"18"1"0,24 1 0,10 2 0,-2-1 0,3 0-699,3 0 0,5-1 0,0 2 699,-5 2 0,-1 1 0,2 0 0,5-1 0,3-1 0,-1 2-283,-14-1 0,0 2 0,0 0 0,0-1 283,0-1 0,0-1 0,0 1 0,0-1 0,14 0 0,1 0 0,-1 0 0,0-1 0,0 1 0,1-2 0,-15 1 0,0-1 0,1-1 0,-1 1 0,3 0 0,0 0 0,1 0 0,3 0 0,3 0 0,5 0 0,1 0 0,0 0 0,-3 0 0,2 0 0,-1 0 0,-1 0 0,3 0 0,-4 0 0,3 0 0,0 0 0,1 0 0,-2 0 0,-3 0 0,-1 0 0,0 0 0,-1 0 0,-3 0 0,2 0 0,-4 0 0,0 0 0,3 0 0,-4 0 0,2 0 0,1 0 0,-2 0 0,-4 1 0,15 1 0,-4 2 0,-1 0 0,0-1 0,0 1 0,-1 1 0,0 2 0,0 0 0,0 1 0,-1 0 0,0 0 0,4-2 0,-5-1 0,4-1 0,0 0 0,-1-1 0,-9 1 0,-2-1 0,1-1 0,1 0 0,7 0 0,2-1 0,-1 0 0,-3-1 0,6 0 0,-4 0 0,-2 0 252,-8 0 0,-2 0 0,3 0-252,0 0 0,2 0 0,1 0 0,-4 0 0,0 0 0,-3 0 0,2 0-195,14 0 0,3 1 0,-3-2 195,-16-1 0,-2-1 0,2 0 0,14-2 0,4-1 0,-2 0 0,-8-1 0,0 0 0,4-1 0,-6 2 0,5 1 0,1-1 0,-1 1 0,-3 0 0,13 1 0,-4 0 0,2 0-79,-3 1 0,4 1 0,-1-1 0,-5 2 79,0 0 0,-4 2 0,1-1 0,4 0 0,2 0 0,-2 0 0,-5 0 0,0 0 0,-1 0 238,2 0 0,1 0 1,-2 0-239,-5-1 0,-2-1 0,1 1 0,0-2 0,0 0 0,2 0 0,-4-1 0,3 0 0,-1-1 0,0 1 0,7-1 0,-2 1 0,4-1 0,1 2 0,4-1 0,0 1 0,-6 0 0,-9 2 0,-4 0 0,1 0 0,6 0 0,1 1 0,0 0 0,-5 0 0,-1 0 0,-2 0 0,9 0 0,0 0-73,1 0 1,5 0 0,-7 0 72,-4 0 0,-3 0 295,12 0 1,-1 0-296,-18 0 0,-2 0 682,2 0 0,1 0-682,-1-1 0,-1 0 335,2-2 1,-1 0-336,-6 0 0,-1-1 250,33-2-250,-17 0 0,-6 5 0,-10-2 0,-4 3 0,-1 0 0,-1 0 0,-2 0 0,-2 0 0,-6 0 0,-2 0 0,-9 2 0,-3-1 0,-3 1 0,-2-2 0</inkml:trace>
  <inkml:trace contextRef="#ctx0" brushRef="#br0" timeOffset="84650">17028 16260 24575,'0'-7'0,"0"0"0,0-1 0,6-4 0,25-9 0,-5 4 0,6-2 0,25-5 0,9 1-394,-23 8 1,2 0-1,5 1 1,6 1 393,-4 4 0,8 1 0,5 0 0,3 1 0,1 1 0,0 0 0,-2 0 0,-5 0-701,6 0 1,-4-1 0,-1 1 0,1 1-1,1 1 1,4 1 700,-8 1 0,2 1 0,3 0 0,2 1 0,0 1 0,-2 1 0,-1 1 0,-3 1 0,-4 1 0,4 3 0,-3 1 0,-3 2 0,-2 1 0,-1 2 0,0 1-336,3 5 1,-2 2-1,-1 2 1,-1 1-1,-1 1 336,-1 0 0,-1 0 0,-1 2 0,-1 1 0,-1 2-199,-2 2 0,-1 3 1,-2 0-1,-1 1 0,-2-3 199,10 8 0,-4-2 0,-1 2 334,0 3 0,-1 2 0,-5-5-334,-5-5 0,-4-5 3725,8 9-3725,-6-14 2159,-20-19-2159,-4-3 1562,-2 0-1562,-3 0 0,1-6 0,-1-2 0,-1-19 0,0-9 0,0-14 0,0 8 0,0 8 0,0 12 0,0 9 0,0 4 0,0 3 0</inkml:trace>
  <inkml:trace contextRef="#ctx0" brushRef="#br0" timeOffset="86017">19916 16834 24575,'3'3'0,"26"0"0,4-3 0,11 0 0,5 0 0,17 0 0,-23 0 0,-2 0 0,3 0 0,-15 0 0,-6 0 0,-8 0 0,5 0 0,-10 0 0,2 0 0,-9-3 0,-1-9 0,-2-10 0,0-10 0,0-1 0,0 5 0,-1 1 0,-6-1 0,-8-10 0,1 9 0,-1-3 0,-1-12 0,0-2 0,-2-3 0,-1-2 0,3-11 0,0 0 0,0 11 0,1 0 0,2-4 0,1 4 0,-5-7 0,2 17 0,11 36 0,-1 7 0</inkml:trace>
  <inkml:trace contextRef="#ctx0" brushRef="#br0" timeOffset="92515">15293 10033 24575,'36'0'0,"5"0"0,9 0 0,-2 0 0,4 0 0,2 0-1087,-7 0 1,2 0 0,2 0 0,2 0 1086,3 0 0,3 0 0,1 0 0,2 0 0,-1 0-442,1 0 0,1 0 0,0 0 0,1 0 0,0 0 442,-9 0 0,1 0 0,1 0 0,0 0 0,0 0 0,1 0-224,6 0 0,1 0 0,1 0 0,0 0 0,-1 0 0,-1 0 224,-7 0 0,-1 0 0,-1 0 0,1 0 0,-1 0 0,2 0 0,4 0 0,1 0 0,1 0 0,0 1 0,1-2 0,0 1 0,-3-1 0,1-1 0,0 1 0,1-1 0,-1-1 0,0 1 0,-1-2-509,2 1 0,-1-1 0,-1-1 0,0 0 0,2-1 0,4-1 509,-12 1 0,2-1 0,2 0 0,1 0 0,1-2 0,0 1 0,-1-2 0,1 0 0,-2 0 0,1-2 0,0-1 0,1-1 0,-1-1 0,0 0 0,0 0 0,-2 0 0,0 0 0,-2 1 0,6-1 0,-2 0 0,0 0 0,-2 0 0,0-1 0,0 0 0,-1-1 169,1-1 1,2 0 0,0-2 0,-1 1 0,-3-2 0,-6 0 0,-6 0-170,11-12 0,-11-2 0,-4 1 0,3-6 0,-7-2 993,-5-11 1,-16-1-994,-25 10 0,-14 0 0,-2 4 0,-7-1 0,-5 1 425,0 5 1,-4 0-1,-5 1 1,-7-1-426,9 7 0,-5 0 0,-5-1 0,-2-1 0,-2 1 0,1 1 0,0 0 0,4 2 261,0 1 0,3 2 1,1 0-1,-1 1 1,-1 0-1,-4-1 0,-5 0-261,9 3 0,-3 0 0,-3-1 0,-3 0 0,-2-1 0,-1 1 0,-1-1 0,0 1 0,1 1 0,1 0 0,1 1 0,3 2 0,3 1-619,-12-2 1,4 1-1,2 3 1,1 0 0,0 1-1,0 0 1,-3 0 0,-3-1 618,7 2 0,-2-1 0,-1-1 0,-1 1 0,-1 0 0,-1 0 0,0 0 0,0 1 0,0 1 0,1 1 0,0 1 0,2 2 0,-1 0 0,0 2 0,-1 0 0,1 1 0,0 1 0,1-1 0,0 1 0,1 1 0,1-1 0,1-1 0,-3 1 0,1 0 0,2 0 0,1 0 0,0 1 0,0-1 0,-1 1 0,0 0 0,-3 1 0,0-1 0,-2 1 0,-2-1 0,0 1 0,-1 0 0,1 1 0,1-1 0,2 1 0,2 0 0,3 1-269,-4-1 1,3 1 0,3 0 0,0 0-1,2 1 1,0 1 0,1 1 268,-6 0 0,0 1 0,2 1 0,0 1 0,2 1 0,1 1-78,-3 2 1,1 0 0,2 2 0,1 1 0,1 1 77,-10 5 0,2 2 0,1 1 0,1 1 0,4-2 0,0 2 0,2 0 0,-1-1 195,3-1 0,1 0 1,0-1-1,1 1-195,1 0 0,1 0 0,0 1 0,1-2 0,-10 5 0,1 0 0,2 1 1345,4 0 1,2 2-1,3 0-1345,-11 10 0,8 2 1381,10 4 0,9 2-1381,7 2 0,8 2 0,9 0 0,12 2 0,14-4 0,11 2 0,6-1-287,-4-8 0,3-1 0,4 1 0,6 0 287,-4-5 0,5 1 0,4 0 0,1 0 0,2 0 0,1-1-421,-4-3 1,2 1 0,1-1 0,1 0 0,0-1 0,2-1 0,-1 0 420,-4-5 0,-1 0 0,1-1 0,0 0 0,2-1 0,0 0 0,0-1 0,2-1 0,-2-1 0,-1-1 0,1 0 0,1 0 0,0-1 0,2-1 0,2-2 0,1 0 0,3-3 0,-8-3 0,3-1 0,3-1 0,1-1 0,2-1 0,0-1 0,1 0 0,-1-1 0,0-1 0,-1 0 0,-1 0 0,-3 0 0,-3 0-368,8 0 1,-3 0 0,-2-1 0,-1 0 0,-1-1-1,0-1 1,1 0 0,2-1 0,2-1 367,-5 0 0,3 0 0,2-1 0,2 0 0,0-1 0,0 0 0,0-1 0,-3 0 0,-1-2 0,-5 1 0,-3-2 0,-5-1 0,15-5 0,-6-2 0,-6-2 0,-2 0 0,0 0-85,6-4 1,-2 0-1,-3 0 1,-3 0 84,1 0 0,-4 1 0,-5 0 905,2-8 0,-8 2-905,-2 1 3544,-34 7-3544,-17 18 0,4 0 0,2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5T02:05:45.7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7118 7720 24575,'43'0'0,"0"0"0,-4 0 0,3 0 0,8 0 0,6 0 0,0 0-734,-5 0 1,0 0-1,1 0 734,11 0 0,2 0 0,0 0 0,-15 0 0,0 0 0,1 0 0,0 0 0,3-1 0,0 1 0,1 0 0,-1 1 0,-3 1 0,0 0 0,0 1 0,-1-1 0,12 1 0,-1-1 0,4 1 0,-13 0 0,5 1 0,0 0 0,-2 0 0,-4 0 0,4 0 0,-4-1 0,3 1 0,0-2 0,4 1 0,-1-1 0,-8 0 353,2 1 0,-5-2-353,3-1 0,0 0 181,1 0 1,-1 0-182,0 0 0,-1 0 0,-5 0 0,0 0 0,9 0 0,-2 0 1132,15 0-1132,-8 6 0,-1 2 0,8 3 0,-18-2 0,4 2 0,6-1 0,0 0 0,-12-4 0,0-1 0,14 3 0,0 0 0,-21-5 0,-2-1 0,0 0 0,0-1 0,0-1 0,1 0 0,2 0 0,1 0 0,2 0 0,0 0 0,3 0 0,1 0 0,-3 0 0,3 0 0,17 0 0,1 0 0,-16 0 0,3 0 0,9 0 0,7 0 0,-5 0 0,2 0 0,-1 0 0,-8-1 0,3 1 0,-4 1 0,10 0 0,-2 2 0,0 2 0,-1 0 0,-3 3 0,1 0 0,-6-2 0,3 0 0,-3 0 0,2-1 0,0 0 0,11-1 0,-3-1 0,-22-3 0,-3 0 0,25 0 0,-7 0 0,-10 0 0,-10 0 0,-4-2 0,-9-2 0,-2-2 0,-4-1 0,-3 4 0,-1-5 0,-6 5 0,0-5 0,-6 3 0,0-1 0,0 0 0,3 1 0,0-2 0,2 2 0,-1-2 0,0 3 0,-2-2 0,0 3 0,-4-6 0,2 6 0,-3-1 0</inkml:trace>
  <inkml:trace contextRef="#ctx0" brushRef="#br0" timeOffset="12123">13098 7787 24575,'30'0'0,"1"0"0,3 0 0,6 0 0,22 0 0,3 0 0,-8 0 0,1 0 0,-4 0 0,3 0 0,-4 0 0,4 0 0,-3 0 0,1 0 0,-1 0 0,-2 0 0,0 0 0,12 0 0,-2 0 0,-15 0 0,1 0 0,17 0 0,-3 0 0,-3 0 0,0 0 0,-32 2 0,-9 0 0,-2 0 0,0-2 0,2 0 0,-2 0 0,-3 0 0,-7 0 0,-6 0 0,-2 3 0,-3 0 0,-1 3 0,-3 2 0,-21 3 0,2-1 0,-26-4 0,11-2 0,-7-1 0,2-2 0,10 2 0,-2 0 0,7-1 0,-1 0 0,-15 1 0,0 1 0,12 0 0,-2 1 0,-8-1 0,-7 1 0,3-1 0,-5 2 0,0 0 0,3-2 0,-2-1 0,4 0 0,1 0 0,5-2 0,9 0 0,3-2 0,-19 1 0,23 0 0,12 0 0,9 0 0,4 2 0,3-1 0,10 1 0,20-1 0,23-1 0,-16 0 0,3 0 0,13 0 0,5 0 0,-3 0 0,4 0 0,-1 0 0,-9 1 0,0 1 0,1-1 0,9 1 0,2-1 0,-6 2 0,-3 1 0,-5 1 0,-7-1 0,-4 0 0,13 0 0,-19 0 0,-18-4 0,-8 0 0,-43 4 0,-19 6 0,13-3 0,-6 0 0,8 0 0,-1 0 0,-1-1-236,-3-1 0,-1 0 0,-1-1 236,-3 1 0,-1 1 0,1-2 0,3-2 0,0-1 0,1 0 0,-17 4 0,4-1 0,13-4 0,5 1 0,-3 3 0,37-4 0,68 0 0,-18-1 0,4-2 236,1-2 0,5-1 0,-4 0-236,0 1 0,-3 0 0,8-4 0,-10 1 0,-26 5 0,-10 3 0,-6 0 0</inkml:trace>
  <inkml:trace contextRef="#ctx0" brushRef="#br0" timeOffset="14184">14962 7796 24575,'40'0'0,"1"0"0,9 0 0,8 0 0,2 0 0,-7 0 0,2 0 0,3 0 0,4 0-1083,-7 0 1,3 0 0,3 0 0,0 0 0,1 0 0,-2 0 1082,-2 0 0,0 0 0,0 0 0,0 0 0,0 0 0,-1 0 0,11 0 0,0 1 0,-1-1 0,-1 1 0,-2 1 99,5 0 1,-2 1 0,-2 0 0,-4 1-100,5 0 0,-4 1 0,-3 1 442,-11 1 1,-2 0 0,-5 0-443,0 0 0,-7 1 0,3 0 0,-26-5 0,-4-7 3300,-7-1-3300,2 1 1466,1 2-1466,4 2 0,1 0 0,4 0 0,6 0 0,-5 0 0,20 5 0,-4-3 0,20 3 0,-12-4 0,1-1 0,18 0 0,-20 0 0,-1 0 0,11 0 0,-19 0 0,-3 0 0,-17 0 0,-5 0 0</inkml:trace>
  <inkml:trace contextRef="#ctx0" brushRef="#br0" timeOffset="25443">19445 7694 24575,'10'0'0,"1"0"0,-1 0 0,4 0 0,-6 0 0,5 0 0,-7 0 0,3 0 0,-6 0 0,1-3 0,-4 3 0,-1-3 0,-1 3 0,1-2 0,-2 1 0,2-2 0,6 9 0,3 1 0,7 9 0,-2 1 0,3 3 0,-1 8 0,2 5 0,-4 12 0,-5 10 0,1 6 0,-8-27 0,-1 1 0,2-1 0,0 1 0,-4 0 0,-1-1 0,-4 1 0,-2-1 0,-5-2 0,-3 0 0,-3-2 0,-2-1 0,0-3 0,-1-2 0,-15 15 0,9-13 0,11-1 0,9-14 0,8 1 0,35-10 0,3-2 0,2 0 0,7-2 0,14-4 0,3-1 0,-13 4 0,1-1 0,12-3 0,-6 2 0,-3 3 0,-26 2 0,-17 0 0</inkml:trace>
  <inkml:trace contextRef="#ctx0" brushRef="#br0" timeOffset="26962">19753 7270 24575,'-3'2'0,"7"4"0,17 4 0,20 4 0,19 2 0,4 0 0,-32-7 0,1-1 0,19 1 0,-15-4 0,0-3 0,15-12 0,-16 5 0,-2-3 0,11-30 0,-15 10 0,-8-14 0,-18 12 0,-21 1 0,-8 2 0,-24 7 0,-7 9 0,-5 6 0,0 5 0,12 8 0,20 9 0,2 5 0,-4 15 0,13-7 0,4-2 0,6-4 0,5-7 0</inkml:trace>
  <inkml:trace contextRef="#ctx0" brushRef="#br0" timeOffset="28789">21882 7515 24575,'0'8'0,"0"48"0,0-24 0,0 5 0,0 10 0,0 8 0,0-3 0,0 3 0,0-1 0,0-8 0,0 2 0,0-4 0,-1 0 0,2-4 0,10 4 0,4-2 0,10 14 0,22-15 0,-12-31 0,-8-10 0,-7-8 0,-6-5 0,-5-8 0,-3-7 0,-5-7 0,-19 1 0,-16-5 0,-26 17 0,27 13 0,-1 3 0,-32 1 0,7 6 0,22 4 0,3 3 0,20 5 0,-4 0 0,5-5 0,-2-2 0,11-4 0,1-2 0,5 0 0</inkml:trace>
  <inkml:trace contextRef="#ctx0" brushRef="#br0" timeOffset="29904">22221 7564 24575,'-7'3'0,"21"3"0,30-2 0,0-1 0,5-1 0,12-2 0,3 0 0,-18 0 0,1 0 0,0 0 0,0 0 0,0 0 0,-2 0 0,13 0 0,-4 0 0,-4 0 0,-5 0 0,7 0 0,-16 0 0,-29 0 0,-1 0 0</inkml:trace>
  <inkml:trace contextRef="#ctx0" brushRef="#br0" timeOffset="30555">22777 7451 24575,'-4'4'0,"2"1"0,2 32 0,0 25 0,0-17 0,0 3 0,0 1 0,0 0 0,0-1 0,0-3 0,0 15 0,0-15 0,0-26 0,0-12 0,0-6 0</inkml:trace>
  <inkml:trace contextRef="#ctx0" brushRef="#br0" timeOffset="32127">22285 7379 24575,'0'18'0,"0"13"0,0 18 0,0 13 0,0-26 0,0-1 0,0 25 0,0-8 0,0-19 0,0-19 0,0-13 0,0-14 0,0-4 0,0 0 0,5 1 0,0-1 0,4-7 0,-2-11 0,-3-31 0,-1 16 0,-3-12 0,0 35 0,0 13 0,0 9 0</inkml:trace>
  <inkml:trace contextRef="#ctx0" brushRef="#br0" timeOffset="33200">23752 7500 24575,'-3'4'0,"0"10"0,3 23 0,0 23 0,0 5 0,0-23 0,0 1 0,0 2 0,0-2 0,0 20 0,0 0 0,2-44 0,-1-11 0,1-3 0</inkml:trace>
  <inkml:trace contextRef="#ctx0" brushRef="#br0" timeOffset="34316">23933 7534 24575,'13'0'0,"-2"3"0,-7 7 0,2 21 0,-5 5 0,1 15 0,-8-14 0,-4-1 0,-6 14 0,3-13 0,-3-3 0,-4-1 0,3-1 0,5-9 0,3-5 0,4-1 0,10-10 0,27-1 0,24-22 0,-7 3 0,4-1 0,-2-4 0,-1-2 0,5-1 0,-3 1 0,-12 6 0,-4 2 0,11-4 0,-21 10 0,-18 6 0,-6 0 0</inkml:trace>
  <inkml:trace contextRef="#ctx0" brushRef="#br0" timeOffset="35880">24484 7527 24575,'-30'0'0,"3"0"0,-4 0 0,7 0 0,3 0 0,5 7 0,7 11 0,3 6 0,5 7 0,1-7 0,-3-3 0,2-2 0,-2-2 0,3 11 0,4-6 0,3 8 0,7-4 0,9 4 0,10 11 0,-9-17 0,3 0 0,3 1 0,3 1 0,13 14 0,-1 0 0,-13-12 0,-2-1 0,4 9 0,-5 2 0,-15-4 0,-6-2 0,1 14 0,-5 15 0,-15-28 0,-7-8 0,-11-9 0,0-9 0,-3-17 0,7-9 0,-3-11 0,6-1 0,-6-11 0,12 13 0,1-15 0,11 8 0,4 2 0,0-2 0,0-20 0,1 5 0,2 2 0,4-7 0,-1 14 0,1 2 0,4 0 0,0-6 0,-3 22 0,0 6 0,-2 8 0,-3 5 0</inkml:trace>
  <inkml:trace contextRef="#ctx0" brushRef="#br0" timeOffset="46413">25695 9586 24575,'0'20'0,"0"19"0,0 11 0,0 0 0,0 6 0,0 6-1097,0-7 1,0 4-1,0 5 1,0 4-1,0 6 1097,0-18 0,0 4 0,0 3 0,0 4 0,0 1 0,0 2 0,0 1 0,0 0 0,0-2 0,0-1 0,0-2-527,0-1 0,0-1 1,0-1-1,0-1 0,0 0 1,0 1-1,0 0 1,0 2-1,0 1 0,0 2 527,0-8 0,0 2 0,0 1 0,0 2 0,0 1 0,0 1 0,0-1 0,0 1 0,0 0 0,0-2 0,0 0 0,0-2 0,0-1 0,0-3 39,0 8 0,0-4 1,0-2-1,0-1 1,0-1-1,0 0 0,0 2 1,0 1-1,0 3 1,0 4-40,0-11 0,0 3 0,0 2 0,0 1 0,0 2 0,0 1 0,0 2 0,0-1 0,0 1 0,0 0 0,0 0 0,0-1 0,0 0 0,0-2 0,0-1 0,0-1 0,0 5 0,0-1 0,0-1 0,0-1 0,0 0 0,0-1 0,0 0 0,0 0 0,0 0 0,0 1 0,0 1 0,0 0 0,0 1 0,0-7 0,0 1 0,0 1 0,0 0 0,0 0 0,0 1 0,-1 0 0,1 0 0,0 0 0,0 0 0,0 0 0,0-1 0,0 0 0,1-1 0,-1-1 0,0 0 0,1 6 0,0 1 0,0 1 0,1 0 0,-1-1 0,1 0 0,-1-2 0,1-1 0,-1-2 0,0-2 0,1-3 0,-1-3 0,0-3 0,-1 13 0,1-7 0,-1-4 0,1-2 0,-1 1 0,2 4 0,0 11 0,1 5 0,1 2 0,-1-5 0,-1-7 0,0-14 0,-1-4 0,-2-11 0,-5-6 0,4-20 0,-4-10 0</inkml:trace>
  <inkml:trace contextRef="#ctx0" brushRef="#br0" timeOffset="48865">25912 9666 24575,'20'0'0,"11"0"0,7 0 0,9 0 0,8 0 0,0 0 0,10 0 0,3 0 0,0 0-1491,-9 0 1,0 0 0,1 0 0,2 0-1,3 0 1491,-6 0 0,1 0 0,2 0 0,2 0 0,1 0 0,1 0 0,2 0-284,-7 0 0,1 0 0,0 0 0,1 0 0,2 0 0,2 0 0,1 0 0,3 0 0,3 0 284,-17 0 0,2 0 0,2 0 0,3 0 0,1 0 0,1 0 0,1 0 0,0 0 0,1 0 0,0 0 0,-1 0 0,-1 0 0,0 0 0,-2 0 0,-2 0 0,-1 0-183,5 0 1,-2 0-1,-1 0 1,-1 0-1,-1 0 1,-1 0-1,1 0 1,-1 0-1,1 0 1,2 0-1,0 0 1,2 0 182,-4 0 0,3 0 0,1 0 0,1 0 0,2 0 0,0 0 0,0 0 0,0 0 0,-1 0 0,-2 0 0,-2 0 0,-1 0 0,-4 0 0,-3 0 0,-3 0 0,23 0 0,-6 0 0,-5 0 0,-3 0 0,-1 0 0,-1 0-110,2 1 0,-2-1 1,-2 1-1,-2 0 0,-2 0 110,15 1 0,-5 1 0,-5 1 981,0 1 1,-5 3-982,-10 5 0,-4 0 3092,13 5-3092,5-1 0,7-1 0,-10-5 0,2-2 0,-8 0 0,3 0 0,0 0 0,-1-2 0,0-1 0,-3 0 0,9 1 0,-3 0 3167,3-1 1,-3 0-3168,-13-4 0,-3 0 1357,24 4-1357,-18 9 0,-21 10 0,-8 21 0,-12-9 0,-3 3 0,-1 4 0,-1 9 0,2-8 0,1 9 0,0 5 0,0 4 0,0-1 0,0-4-986,0 6 1,1-2-1,-1 0 1,2 3 0,0 5 985,0-13 0,1 3 0,0 3 0,0 2 0,1 2 0,0-1 0,0 1 0,-1-2 0,1-1-572,0 1 0,-1 0 0,1 0 0,0-1 0,0 0 0,0 0 0,0 1 0,0 1 572,1-4 0,0 2 0,1-1 0,-1 1 0,1 1 0,-1-1 0,1 1 0,-1 0 0,0 0-344,-1-6 0,0 1 1,-1 0-1,1 0 0,-1 0 1,0 0-1,0 0 0,1 0 1,-1 0-1,0 0 344,1 5 0,0 0 0,0-1 0,-1-1 0,1 2 0,0-1 0,0 2 0,0 2 0,0 2 0,-1-12 0,1 2 0,-1 1 0,1 1 0,0 2 0,0 0 0,-1 0 0,1 0 0,0 0 0,0-1 0,-1-1 0,1-1 0,0-1-250,-1 8 0,1-2 0,0-1 1,-1-1-1,1 0 0,-1 0 1,1 0-1,0 0 0,0 2 1,0 1 249,1-5 0,-1 2 0,1 1 0,0 0 0,0 1 0,0 0 0,0-1 0,0 1 0,0-2 0,1 0 0,-2-2 0,1-1-27,1 8 1,-1-1 0,-1-1 0,1-1 0,0-1-1,0-1 1,1 0 0,-1-1 0,1 0 26,1 0 0,0 0 0,1-1 0,-1-1 0,1-1 0,0 1 0,0 0 0,-1 1 47,1 2 1,-1 0-1,0 1 1,1 0-1,-1 0 1,0-1-1,0-1 1,1-1-48,0 2 0,-1-2 0,1-1 0,0-1 0,0 1 0,0 0 0,0 1 163,0 4 1,1 1-1,0 1 1,0 0 0,-1-2-1,0-2 1,0-4-164,-1 1 0,-1-4 0,1-1 0,-2-2 0,2 0 501,0 11 0,1 1 1,-1-6-1,-1-11-501,-2 13 3180,-4-44-3180,-3-21 0,2-6 0,-2 2 0</inkml:trace>
  <inkml:trace contextRef="#ctx0" brushRef="#br0" timeOffset="50017">25212 18317 24575,'10'0'0,"32"0"0,15 0 0,16 0 0,-21 0 0,7 0 0,5 0 0,2 0 0,2 0-1229,-15 0 0,2 0 0,0 0 0,2 0 1,2 0-1,2 0 0,2 0 0,2 0 1114,-10 0 0,2 0 1,1 0-1,2 0 1,2 0-1,1 0 0,0 0 1,1 0-1,1 0 1,-1 0-1,1 0 1,-1 0-1,0 0-39,-3 0 0,0 0 0,1 0 0,0 0 0,0 0 0,1 0 0,-1 0 0,1 0 1,0 0-1,0 0 0,1 0 0,-1 0 0,2 0 0,-1 0 154,0 0 0,1 0 0,0 0 0,0 0 0,1 0 0,0 0 0,1 0 0,-1 0 0,1 0 0,-1 0 0,0 0 0,0 0 0,0 0 0,-1 0 0,0 0-9,1 0 0,0 0 0,0 0 0,-1 0 0,0 0 0,0 0 0,0-1 0,0 1 0,0 0 0,0 0 0,0 0 0,1 1 0,0-1 0,1 0 9,-5 0 0,1 0 0,1 0 0,0 0 0,1 1 0,0-1 0,0 0 0,-1 0 0,1 1 0,-1-1 0,0 0 0,-1 1 0,-1 0 0,-1-1 0,-1 1 0,-2 0-208,12 1 1,-3-1 0,-1 1 0,-1 0 0,-1 0 0,0 0 0,-1 0 0,0 1 0,0-1 0,2 0 0,0 1 207,-2-1 0,2 0 0,1 0 0,1 0 0,0 0 0,0 1 0,-1-1 0,-2 0 0,-2 1 0,-2 0 0,-4 1 0,-3 0 0,12 1 0,-5 2 0,-3 0 0,-3 0 0,-1 0 0,-1 0 501,16 1 1,-1 1 0,-5-1 0,-5-1-502,11 2 0,-7-1 1636,-11-3 0,-7-1-1636,-1-4 3276,-25 0-3276,-10-2 6516,-4-14-6516,4-36 0,-4 25 0,3-19 0</inkml:trace>
  <inkml:trace contextRef="#ctx0" brushRef="#br0" timeOffset="51825">25550 12371 24575,'21'-3'0,"33"3"0,15 1 0,-9 0 0,4-1 0,10 1-1362,-20-1 1,6 1 0,5-1 0,1 1 0,2-1 0,0 1 0,-1-1 1361,-9 0 0,-1 0 0,1 0 0,0 0 0,0 0 0,3 0 0,1 0 0,2 0-279,-4 0 1,3 0 0,1 0 0,2 0-1,0 0 1,2 0 0,0 0 0,0 0-1,-1 0 1,0 0 0,-1 0 278,-4 0 0,1 0 0,-1 0 0,0 0 0,-1 0 0,1 0 0,0 0 0,0 0 0,1 0 0,1 0 0,0 0 20,-5 1 0,0-1 0,0 0 1,0 0-1,1 1 0,0-1 1,0 1-1,2 0 0,0-1 0,2 1 1,1 1-1,1-1 0,2 1-20,-10 0 0,2 0 0,2 1 0,2-1 0,1 1 0,1 0 0,1 0 0,1 1 0,0-1 0,0 1 0,1-1 0,-1 1 0,-1-1 0,-1 1 0,0-1 0,-2 0 0,-1 0 0,-2 0 0,-3 0 0,-1 0-246,17 0 1,-4 0-1,-3 0 1,-2 0-1,-2 0 1,0-1-1,0 1 1,0 0-1,2 0 1,3 1-1,2-1 246,-9 1 0,2-1 0,4 2 0,2-1 0,1 0 0,0 1 0,2 0 0,-2 0 0,0-1 0,-1 1 0,-3-1 0,-2 1 0,-4-1 0,-3-1 0,-5 1 0,-5-1 0,22 1 0,-9-1 0,-6 0 0,-3-1 0,0 1 467,3-1 0,-1 0 1,-3-1-1,-3 1-467,19 1 0,-7-1 3627,7-2-3627,-37 0 2499,-22 0-2499,-12 0 0,1 0 0,-2 0 0</inkml:trace>
  <inkml:trace contextRef="#ctx0" brushRef="#br0" timeOffset="53196">29129 10417 24575,'-3'4'0,"1"1"0,2 16 0,0 6 0,-11 14 0,-8 13 0,2-3 0,4-1 0,-2 1 0,0-6 0,-4 5 0,1 3 0,1 0 0,3 6 0,1 2 0,2-1 0,0-3 0,1-1 0,0-3 0,2 3 0,-1 3 0,1 4 0,1 0 0,2-4 0,2 1 0,2-3 0,1-4 0,-1 9 0,2-3 0,2 7 0,4-6 0,13-6 0,8-36 0,6-7 0,18 2 0,-14-12 0,-1-6 0,7-12 0,-12-25 0,-2-7 0,-13 17 0,-2-1 0,7-20 0,-6 0 0,-13-10 0,-25 29 0,-18 1 0,9 27 0,-6 5 0,-7-1 0,-4 1 0,0 1 0,-7 0 0,-1 0 0,7 0 0,-1 0 0,4 0 0,8 0 0,5 0 0,-9 0 0,25 0 0,14 0 0</inkml:trace>
  <inkml:trace contextRef="#ctx0" brushRef="#br0" timeOffset="54459">29759 10656 24575,'-3'-2'0,"0"6"0,3 6 0,0 13 0,0 18 0,0 7 0,0 13 0,0 4 0,-2-31 0,0 1 0,0 0 0,0 0 0,-10 26 0,7-10 0,-1-10 0,6-7 0,0-3 0,0-3 0,0-3 0,5-8 0,9-6 0,47-7 0,-27-12 0,4-3 0,18 0 0,8-3 0,-6-3 0,5-4 0,-3 3 0,-15 4 0,-1 1 0,4 1 0,12-2 0,8-1 0,-2 1 0,-9 2 0,-8 2 0,-4 2 0,24-3 0,-11 3 0,-40 5-6784,-10 0 6784,-5 0 0,-3 0 0,0 1 0</inkml:trace>
  <inkml:trace contextRef="#ctx0" brushRef="#br0" timeOffset="55393">30370 10607 24575,'-3'4'0,"0"34"0,3-1 0,0 7 0,0 1 0,0 6 0,0 3-968,0-3 0,0 4 0,0 1 0,0 1 968,0 4 0,0 2 0,0-1 0,0 1 0,0-1 0,0 1 0,0 0 0,0-2 0,0-1 0,0 0 0,0-1 0,0-2 168,1 5 0,-1-2 1,-1-2-169,-1-5 0,0-2 0,0-3 393,1 7 0,-1-6-393,-7 14-5929,7-28 5929,-4-20 0,5-10 0,-1-5 0</inkml:trace>
  <inkml:trace contextRef="#ctx0" brushRef="#br0" timeOffset="56823">26142 10662 24575,'34'40'0,"-9"-12"0,3 3 0,7 14 0,3 4 0,-8-14 0,1 2 0,2 1-704,3 7 1,0 1 0,2-1 703,1 1 0,2-1 0,-1 0 0,-3-3 0,-1 0 0,0-1 226,-1-4 0,1-1 0,-5-1-226,1 4 0,-3-4 348,16 9-348,-27-14 0,-10-23 0,-7-1 0,-1-4 0</inkml:trace>
  <inkml:trace contextRef="#ctx0" brushRef="#br0" timeOffset="57690">26797 10873 24575,'-7'7'0,"2"5"0,5 16 0,0 2 0,0 8 0,0 6 0,0 20 0,-5-26 0,-2 5 0,-4 12 0,-2 8 0,-1-3 0,-1 3 0,-2 0 0,-1-3 0,-3 4 0,1-4 0,6-14 0,-1-2 0,1-3 0,-5 6 0,0-2 0,-1 4 0,1-4 0,-2-1 0,6-16 0,7-10 0,5-9 0,3-4 0</inkml:trace>
  <inkml:trace contextRef="#ctx0" brushRef="#br0" timeOffset="59664">27054 11465 24575,'0'35'0,"0"-2"0,0-12 0,0 11 0,0 1 0,0 2 0,0 28 0,0-24 0,0 3 0,0 10 0,0-2 0,0 3 0,-1-11 0,2-4 0,3-13 0,-4-12 0,4-4 0</inkml:trace>
  <inkml:trace contextRef="#ctx0" brushRef="#br0" timeOffset="60395">27316 11136 24575,'38'0'0,"-13"0"0,22 0 0,-24 0 0,-5 0 0,-6 0 0,-5 0 0,-3 0 0,-3 0 0</inkml:trace>
  <inkml:trace contextRef="#ctx0" brushRef="#br0" timeOffset="61264">27522 10778 24575,'0'34'0,"0"10"0,0 21 0,0-30 0,0 1 0,0 5 0,0-1 0,0-2 0,0 0 0,0 0 0,0 0 0,0 26 0,0-5 0,-2-13 0,0-8 0,0-4 0,1-17 0,1-1 0,0-13 0</inkml:trace>
  <inkml:trace contextRef="#ctx0" brushRef="#br0" timeOffset="61980">27648 11233 24575,'3'-2'0,"-1"11"0,-2 1 0,0 18 0,0 2 0,0 3 0,0 3 0,0-3 0,0 3 0,0 6 0,0-15 0,0 0 0,0-20 0,0-1 0</inkml:trace>
  <inkml:trace contextRef="#ctx0" brushRef="#br0" timeOffset="64037">25705 14867 24575,'35'0'0,"16"0"0,-5 0 0,5 0 0,-8 0 0,3 0 0,2 0-1504,13 0 0,4 0 0,4 0 1504,-14 0 0,2 0 0,3 0 0,0 0 0,2 0-440,-5 0 1,1 0-1,1 0 1,1 0-1,0 0 1,0 0 439,0 0 0,0 0 0,-1 0 0,2 0 0,3 0 0,5 0 0,-12 0 0,5 0 0,2 0 0,3 0 0,0 0 0,1 0 0,-1 0 0,-2 0 0,-3 0 0,-3 0 0,3 0 0,-4 0 0,-2 0 0,-1 0 0,0 0 0,4 0 0,4 0-212,-7 0 0,4 0 0,3 0 0,2 0 0,1 0 0,0 0 0,0 0 0,-2 0 1,-2 0-1,-2 0 0,-5 0 212,14 1 0,-5 0 0,-4 0 0,0 1 0,0-1 0,3 0 0,-2 0 0,0 0 0,2 0 0,0 0 0,-1 0 0,-2 0 0,-1 1-312,10 0 0,-2 0 0,-1 0 0,-1 1 0,0-1 312,-2 0 0,-1 0 0,0 0 0,0-1 0,0 1 58,0 0 1,2 0 0,-2 0 0,-1-1 0,-4 1-59,12-1 0,-5 0 0,0 0 709,0 1 0,0-1 0,-11 1-709,13 1 4142,-18 1-4142,-12 3 2644,-7-3-2644,19-1 916,-14-3 1,2 0-917,-1 0 0,1 1 0,18 1 0,-2 0 0,6 2 0,-23-2 0,0 0 0,4 0 0,4-2 0,-3 0 0,-3 0 0,-4 0 0,-8 0 0,-5 0 0,-4 0 0,-8-1 0,-4-2 0,-4 1 0,-1 0 0</inkml:trace>
  <inkml:trace contextRef="#ctx0" brushRef="#br0" timeOffset="66056">26522 12977 24575,'34'50'0,"0"-1"0,1 1 0,-4-5 0,0 2 0,1 1 0,0 1 0,-1 4 0,0 1 0,0 2 0,2 1-383,-3-3 0,2 0 1,0 2-1,1 1 1,-1 1 382,-3-5 0,1 2 0,-1 1 0,1 0 0,-2-2 0,-1-2-298,5 8 0,-2-2 0,-1-2 0,0 1 298,3 3 0,0 3 0,-2-5 0,-6-9 0,-6-9 0,-3-7-5268,5 9 5268,-13-28 0,-4-12 0,-3-10 608,0-9-608,7-47 981,-5-1-981,2 14 0,-1-1 3392,-1 11 0,-4 0-3392,-5-9 0,-3-2 0,-2-4 0,-2-3-528,0 6 0,-2-4 0,0-2 528,5 8 0,1-2 0,0-1 0,1-2-500,-1-7 0,1-3 0,0-1 1,2 1 499,2 3 0,1-1 0,1 1 0,0 1 0,1 1 0,-1 0 0,2 2 0,-1 2 0,2-2 0,0 2 0,0 2 0,0 3 0,0 2 0,0 4 0,1 3 0,-2 3 0,1 3 0,-3 5 1416,-3 12-1416,-4 10 2167,-6 8-2167,2 2 0,-5 0 0,1 1 0,-1 6 0,3 10 0,5 10 0,2 9 0,5 1 0,1 1 0,3-2 0,0 4 0,0 1 0,0 12 0,0-19 0,0 3 0,0 9 0,0 3 0,-2 8 0,-2 2 0,-1-15 0,-2 2 0,-1-1-193,0 1 0,-2-1 0,-1 1 193,-3 5 0,-2-1 0,0 1 0,0-2 0,0 1 0,1-2 0,0-1 0,-1-1 0,1 0 0,0-1 0,1 0 0,0-1 0,-3 13 0,0 2 0,1-9 0,-1 2 0,1-2 0,0 4 0,-1-2 0,-3 10 0,-1-6 0,-5 4 0,5-21 0,5-13 0,2-20 0,9-1 0,-1-10 0</inkml:trace>
  <inkml:trace contextRef="#ctx0" brushRef="#br0" timeOffset="67474">27532 14134 24575,'2'-3'0,"45"0"0,-17 3 0,29 0 0,-40 4 0,-9 5 0,-9 21 0,-13 11 0,-15 20 0,8-30 0,-3-1 0,-2-2 0,0-1 0,-15 24 0,14-11 0,10-1 0,10-6 0,2 0 0,0-9 0,3-7 0,17-9 0,21-17 0,14 3 0,6 0 0,-12-2 0,1 1 0,18 2 0,-2 1 0,-24 3 0,-3 1 0,30 3 0,-32 0 0,-9 0 0,-22-1 0</inkml:trace>
  <inkml:trace contextRef="#ctx0" brushRef="#br0" timeOffset="68290">28016 13438 24575,'12'0'0,"7"6"0,7 2 0,12 3 0,-12-3 0,-2-5 0,-19 0 0,-2 2 0,-2 4 0,3-1 0,-1-2 0,1-2 0</inkml:trace>
  <inkml:trace contextRef="#ctx0" brushRef="#br0" timeOffset="69026">28227 13203 24575,'0'13'0,"0"-3"0,0 20 0,0 14 0,0-10 0,0 3 0,0 7 0,0 2 0,0-1 0,0 1 0,0 0 0,0 1 0,0-2 0,0 1 0,0 14 0,0-1 0,-1-14 0,-1-1 0,1 9 0,-2-3 0,-4 12 0,3-22 0,0-12 0,4-20 0</inkml:trace>
  <inkml:trace contextRef="#ctx0" brushRef="#br0" timeOffset="70340">28341 13797 24575,'7'-3'0,"10"0"0,1 3 0,8 0 0,-8 10 0,-3 7 0,-3 10 0,-7 10 0,-2 5 0,-3 9 0,-3 5 0,-1 0 0,-6-11 0,-3 4 0,-3 1 0,-2 0 0,-1 1 0,-1-1 0,-1-9 0,0-5 0,-5 0 0,1-14 0,6 1 0,7-13 0,12 1 0,16-9 0,32-2 0,-11-4 0,6-1 0,19 2 0,4-1 0,-2-3 0,1 0 0,-18 5 0,1 0 0,-2 0 0,16-1 0,-4 2 0,-20 0 0,-3 2 0,26-1 0,-50 0 0,-4 0 0,-6 0 0</inkml:trace>
  <inkml:trace contextRef="#ctx0" brushRef="#br0" timeOffset="71640">30252 13339 24575,'-7'6'0,"1"7"0,6 27 0,-3 23 0,1-17 0,-1 3 0,-1 4 0,-1 2 0,2 2 0,1 1 0,1-13 0,-1 1 0,1 0 0,1 14 0,0 1 0,0-16 0,0 1 0,1-2 0,3 6 0,2-2 0,1-5 0,5-3 0,8-7 0,4-5 0,22 3 0,10-10 0,-8-19 0,-9-2 0,-5 0 0,-12-2 0,-10-9 0,-6 0 0,-2-14 0,-4 4 0,3-6 0,-3-1 0,-26 13 0,-11 3 0,-2 3 0,-5 3 0,-15-1 0,0 2 0,13 5 0,4 0 0,-10 0 0,39 0 0,2 0 0</inkml:trace>
  <inkml:trace contextRef="#ctx0" brushRef="#br0" timeOffset="72894">30583 13626 24575,'0'20'0,"0"-4"0,0 12 0,11-14 0,28-6 0,13-3 0,5 1 0,4 0 0,-5 0 0,4 1 0,3 1 0,-12-1 0,5 1 0,0 1 0,-2 0 0,-7-2 0,0 1 0,-5 0 0,2 0 0,22 3 0,5 0 0,-19-7 0,-23-8 0,-2-12 0,-20-5 0,2-2 0,-5 3 0,-1 7 0,-3 7 0,0 3 0</inkml:trace>
  <inkml:trace contextRef="#ctx0" brushRef="#br0" timeOffset="73793">31307 13365 24575,'0'20'0,"0"35"0,0-12 0,0 4 0,0 15 0,0 6-909,0-11 0,0 2 1,0 2 908,0 3 0,0 2 0,0 1 0,0-12 0,0 0 0,0 2 0,0-1 0,0 3 0,0 1 0,0-1 0,0-2 0,0 9 0,0-2 0,0 0 0,0 2 0,0 0 0,0-4 196,0-13 0,0-3 0,0-1-196,0 21 0,0-4 256,0-15 1,0-4-257,0 17 0,0-24 0,0-21 0,0-6 0</inkml:trace>
  <inkml:trace contextRef="#ctx0" brushRef="#br0" timeOffset="74485">29026 15313 24575,'0'0'0</inkml:trace>
  <inkml:trace contextRef="#ctx0" brushRef="#br0" timeOffset="74867">29026 15313 24575,'0'0'0</inkml:trace>
  <inkml:trace contextRef="#ctx0" brushRef="#br0" timeOffset="75244">29026 15313 24575,'0'0'0</inkml:trace>
  <inkml:trace contextRef="#ctx0" brushRef="#br0" timeOffset="75962">29012 16069 24575,'0'12'0,"0"30"0,0 6 0,0-6 0,0 0 0,0 1 0,0-2 0</inkml:trace>
  <inkml:trace contextRef="#ctx0" brushRef="#br0" timeOffset="76418">29012 16481 24575,'0'0'0</inkml:trace>
  <inkml:trace contextRef="#ctx0" brushRef="#br0" timeOffset="76861">29012 16797 24575,'0'0'0</inkml:trace>
  <inkml:trace contextRef="#ctx0" brushRef="#br0" timeOffset="85504">31096 12265 24575,'-8'0'0,"-26"0"0,-13 0 0,5 0 0,-2 0 0,-5 0-1262,-1 0 0,-3 0 0,-3 0 0,-3 0 1262,-2 0 0,-5 0 0,-1 0 0,-1 0 0,3 0 0,7 0 0,2 0 0,-1 0 0,0 0 0,-3 0 0,1 0 0,-2 1 0,-2 0 0,0-1 0,-2 0 0,-1-2 0,9-2 0,-1 0 0,-2-1 0,-1-1 0,0-1 0,2 1 0,1-1 0,3 0 0,-5-1 0,3 0 0,1-1 0,1 0 0,-1-1 0,-2-1 0,-1 0 0,-2-1 0,-2-2 0,0 1 0,2-2 0,5 0 0,4-1 0,-5-6 0,6-1 0,3-1 0,0 1 508,-9-6 1,1 0 0,-1-2-509,5 1 0,-1-3 0,1 0 0,3 1 0,3 1 0,3 1 0,-1-3 204,0-1 1,-3-3 0,2-1 0,6-2-205,3-11 0,6-2 0,2 0 0,1 3 0,2 1 0,3-2 0,1-6 0,4-1 0,6-4 0,6 2 0,4-4 0,4 1 0,2 6 0,5 6 0,3 5 0,2-3 312,2-9 0,0-6 1,5 2-1,4 8-312,11 5 0,5 7 0,7 1 0,-2 5 0,6-1 0,4 0 0,0 2 0,-2 2 0,-8 4 0,-2 2 0,1 1 0,2 1 0,4-1 0,3 2 0,6 0 0,4 0 0,1 0 0,-1 2 0,-4 3 0,-5 2 0,6 0 0,-6 3 0,-1 3 0,4 0 0,2 0 0,4 1 0,2 1 0,-4 2 0,-4 1 0,3 3 0,-4 2 0,1 1 0,-9 0 0,2 0 0,0 1 0,0 0 0,0 1 0,0 0 0,-1 1 0,0 1 0,14 1 0,-1 1 0,-1 3 0,-1 0 0,0 3 0,1 5 0,-9 2 0,0 4 0,0 2 0,-2 0 0,6 2 0,-2 2 0,2 5 0,-11-1 0,3 5 0,0 2 0,-3 1 0,-5-2 0,3 7 0,-6 0 0,-1 4 0,-4-5 0,1 2 0,-1 2 0,-4 4 0,-7-1 0,-2 4 0,-1 1 0,-2 1 0,0-4 0,2 2 0,-1-2 0,-1 0 0,1 4-381,-2-7 1,0 4 0,0 2 0,-1 0 0,0-2 0,-2-2 380,2 8 0,-2-2 0,-2-2 0,0 2 0,0 0 0,-2 0 0,0 1 0,-2-2-285,-2-1 0,-1-2 1,-1 1-1,-2-2 285,-3 15 0,-3-2 0,-4-3-104,0-11 0,-3-3 0,-5-3 104,-5-3 0,-5-2 0,-2-5 0,-16 6 0,-5-7 0,-8-6 0,-4-4 0,3-3 0,-2-4 0,-3-6 0,0-2 0,6-1 0,2 0 584,4 0 0,1-1-584,8-2 0,4 0-3953,-17 5 3953,26-7 0,17-2 0,11-3 0</inkml:trace>
  <inkml:trace contextRef="#ctx0" brushRef="#br0" timeOffset="93551">31917 13374 24575,'-33'-25'0,"-6"2"0,-13-7 0,20 17 0,-1 0 0,-11-4 0,-3 0 0,-1-1 0,-5-2 0,9 5 0,-4-2 0,-1-1 0,0 1 0,-9-4 0,1 2 0,-4-1-478,0 2 1,-3-1 0,-2 1 0,3 3 477,9 2 0,3 3 0,-2 0 0,-4 1 0,5 2 0,-4 0 0,-2 1 0,-1 0 0,1 0 0,4 1 0,-10-1 0,3 1 0,0 1 0,-5-1 0,11 2 0,-4 0 0,-3 1 0,-1-1 0,2 1 0,4-1 0,5 2 0,-18-2 0,8 1 0,-2 1 0,3 0 0,-3 0 0,2 1 0,6 3 0,-13 9 0,9 4 0,11-3 0,3 3 0,-2 10 0,5 5 0,17-7 0,2 3 0,-13 18 0,1 5 0,8-7 0,2 2 0,3-4 0,-1 2 0,4 2 0,-2 17 0,3 2-277,7-19 1,1 1 0,0 2 276,0 8 0,1 2 0,1 1 0,0 4 0,1 1 0,2 1 15,2-11 1,0 1 0,2 0 0,-1 1-16,1 1 0,-1 2 0,2 0 0,2 0 0,3 1 0,2 0 0,2 1 0,2-1 0,0-2 0,1-1 0,4 1 0,7 1 0,5-5 0,7 2 0,4 0 0,3 0 0,-1-2 0,-1-3 0,0-3 0,-2-3 0,2-2 0,1-1 0,4 2-352,-3-4 0,3 1 1,3 0-1,0 1 0,1-3 1,-2-3-1,-2-3 352,13 5 0,-2-6 0,-1-2 0,0-3 0,-4-3 0,-1-1 0,0-3 0,-2-1-90,9 0 1,-2-3 0,-2-3 89,11 0 0,-3-4 0,0-3 0,-1-3 0,-4-1 0,-1-2 352,1-1 0,0-2-352,1-2 0,0-2 0,9-2 0,1-3 256,-20 1 0,0-2 1,1-1-257,9-1 0,2-1 0,0-3 0,1-3 0,0-3 0,3-6 0,-11 2 0,4-4 0,0-3 0,-1 0 0,-4 1 0,-1 0 0,-3 0 0,-1 0 0,1-3 0,-2 0 0,2-3 0,0-1 0,-4 1 0,-5 2 0,-2-4 0,-6 1 0,-2 1 0,-3 1 0,-2 0 0,-2 0 1327,0-11 1,-5-4-1328,-5-1 0,-3-4 0,-2 1 0,-1 9 0,-2 1 0,-2-2-283,-2-2 1,-2-4 0,-1 0 0,-1 1 282,0 6 0,-1 0 0,-1 1 0,0 0 0,-1-2 0,-1 1 0,0-1 0,0 2-212,-4-14 0,-1 2 1,1 1 211,2 6 0,0 3 0,-2 2 417,-5-6 0,-2 4-417,3 6 0,-1 4 0,-19-9 0,7 16 372,3 19 0,14 10 0,5 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5T02:07:42.1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19748 7796 24575,'-27'0'0,"-20"0"0,11-3 0,-4-1 0,-17-3 0,-7-2 0,11 1 0,-4-2 0,-2-1-424,7 1 1,0-1 0,-4-1 0,-5-2 423,5 1 0,-7-1 0,-3-2 0,-2 1 0,0-2 0,1 2 0,4 0-364,2 1 0,4 1 1,2 1-1,-3-1 0,-2-1 1,-7-2 363,12 3 0,-5-1 0,-3-1 0,-4-1 0,-1-1 0,-2 0 0,1 0 0,0 1 0,1 0 0,3 0 0,4 2 0,4 1-420,-9-2 1,7 2-1,3 1 1,0 0-1,-1 0 1,-4-1-1,-7-2 420,14 3 0,-3 0 0,-3-2 0,-3 0 0,-2-1 0,-2-1 0,-1 1 0,-1-1 0,0 0 0,0 1 0,1 1 0,1-1 0,1 2 0,3 1 0,3 1-412,-5-1 0,2 2 1,1 1-1,2 1 1,0 0-1,1 1 1,0-1-1,-1 1 1,-1-1-1,-1-1 1,-2 0 411,5 0 0,-1 0 0,-1-1 0,0-1 0,-1 1 0,-1-1 0,0 0 0,0 0 0,-1 1 0,0 0 0,0 0 0,-1 1 0,1 1 0,-1 1-175,1 0 0,0 1 1,-2 1-1,0 0 0,0 1 1,-1-1-1,1 2 1,-1-1-1,0 1 0,1 0 1,0 0-1,1-1 1,1 1-1,1 0 0,0-1 175,-5 0 0,1 0 0,2 0 0,1 0 0,1 1 0,0-1 0,-1 0 0,0 1 0,-1-1 0,-2 1 0,-1-1 0,-3 1-83,11 0 1,0 0 0,-2 0 0,-2 1 0,0-1 0,-1 0 0,-1 1-1,0-1 1,-1 1 0,0-1 0,0 1 0,0-1 0,0 1 0,1-1-1,-1 0 1,2 1 0,0-1 0,1 0 82,0 0 0,1 0 0,1 0 0,0 0 0,0 1 0,1-1 0,-1 0 0,1 0 0,0 0 0,-1-1 0,0 1 0,0 0 0,-1 0 0,-1 0 0,0 0 0,-1-1 0,-2 1-46,5 0 1,-1 0 0,-2 0 0,0 0 0,-1-1 0,-1 1 0,0 0 0,0-1 0,-1 1 0,0-1 0,0 1 0,0-1 0,0 1 0,0 0 0,1-1 0,0 1 0,1 0 0,0 0 0,1 0 0,2 0 0,0 0 45,-5 0 0,1-1 0,0 1 0,2 1 0,0-1 0,1 0 0,0 0 0,0 0 0,0 1 0,1-1 0,-1 0 0,1 0 0,-1 1 0,0-1 0,0 0 0,-1 1 0,0-1 15,1 0 1,-1 1 0,0-1 0,0 0 0,-1 0 0,1 0-1,-1 0 1,0 0 0,0 1 0,0-1 0,1 0 0,-1 0-1,1 1 1,0 0 0,0-1 0,0 1 0,1 1 0,0-1-16,-3 0 0,-2 1 0,1 0 0,-1-1 0,1 1 0,0 0 0,0 1 0,0-1 0,1 1 0,1-1 0,0 1 0,2 0 0,0-1 0,1 1 0,2 0 0,1 0 0,-8 1 0,2-1 0,2 0 0,1 1 0,2-1 0,0 1 0,0 0 0,0 0 0,-1 1 0,-1-1 0,-1 1 0,3-1 0,-2 0 0,0 1 0,-2-1 0,0 1 0,0-1 0,1 1 0,-1 0 0,2 1 0,1 0 0,1 0 0,2 1 0,3 0 0,-14 3 0,2 1 0,2 0 0,1 1 0,3 0 0,1 1 0,0-1 0,2 0 171,-6 2 1,2 0 0,2-1 0,0 2-1,0-1 1,-2 1-172,3 0 0,-3 0 0,-1 0 0,1 0 0,1 1 0,4 0 0,3 0 467,-12 5 0,6-1 1,2 1-1,0 1-467,-1 1 0,1 0 0,1 2 0,0 0 0,2 0 0,1 1 0,0 1 0,1 1 0,-1 2 0,1 0 0,0 2 0,1 3 0,7-2 0,-1 4 0,2 1 0,1 0 0,2 0 0,-1 4 0,2 0 0,3 1 0,0 2 0,1 4 0,0 1 0,3 4 0,3 3 0,6 0 0,2 5 0,2 2 0,1 1 0,2-3 0,3-8 0,2-2 0,1 0 0,0 3 0,-1 8 0,2-10 0,0 5 0,0 3 0,0 4 0,-1 1 0,1 2 0,1 1 0,0-1 0,1 0 0,2-1 0,1-4 0,1 1 0,0-1 0,2 1 0,0 1 0,0-1 0,1 1 0,0 0 0,0 0 0,-1 1 0,0 0 54,0-3 1,0 0-1,-1 0 1,0 0 0,0 0-1,0 1 1,1 0 0,0 1-1,1 1 1,0 0 0,2 2-1,0 1-54,2-6 0,0 2 0,2 1 0,-1 2 0,2 0 0,0 2 0,0 0 0,1 0 0,0-1 0,0 1 0,1-1 0,-1-2 0,1 0 0,-1-3 0,0-1 0,0-2 0,1 12 0,0-3 0,0-2 0,0-3 0,0 0 0,1 0 0,0-1 0,1 2 0,0 1 0,1 3 0,0-6 0,0 1 0,1 1 0,1 2 0,0 0 0,0 1 0,1-1 0,0 1 0,0-2 0,0 0 0,1-1 0,0-3 0,-1-1-135,2 5 0,1-3 0,-1-1 0,1-1 0,0 0 0,1-2 0,0 0 0,0 0 1,0 0-1,1 0 135,2 6 0,1-2 0,-1 1 0,1-1 0,1 0 0,0-1 0,1 1 0,0-1 0,0 1 0,1-1 0,2 1 0,-1 0 0,1 0 0,1-1 0,0 0 0,-1-1 0,2-1 0,-2-1-124,2 0 0,0-1 0,0-1 0,-1 0 0,2-1 0,0-1 0,0 0 0,1 0 124,1-2 0,0 1 0,1-1 0,0 0 0,1-1 0,0-1 0,0-2 0,0-1 15,7 7 0,0-2 0,0-2 0,2-1 0,0-1 0,3 1-15,-3-4 0,2 1 0,1-1 0,1-1 0,1 0 0,-1-2 0,1 0 0,3 1 0,0-1 0,0-2 0,2 0 0,3 2 0,4 1 0,-13-10 0,3 2 0,2 1 0,3 1 0,0 0 0,2 0 0,-1 1 0,1-2 0,-2 0 0,-2-1 0,-2-2 35,5 3 0,-1-1 0,-2-1 1,-1-1-1,0 0 0,1 0 1,2 1-1,3 2-35,-5-3 0,3 2 0,1 1 0,2 0 0,1 1 0,0 0 0,-1 0 0,0-2 0,-2 0 0,-2-3 0,-2-1 0,8 4 0,-2-3 0,-3-1 0,-1-1 0,1-1 0,0 1 0,3 1 46,-6-3 1,1 0 0,1 1-1,0 0 1,1 0 0,0-1-1,-1 0 1,0-2 0,-1 0-47,9 2 0,-1-1 0,-1-1 0,1-1 0,-1 0 0,1 0 0,0 0 0,-4-2 0,-1 1 0,1-1 0,0 0 0,0 0 0,1 0 0,0-1 0,1-1 0,2 0 0,0 0 0,0 0 0,1-2 0,0 1 0,2-1 0,1 0 0,2-1-73,-10-3 0,2-1 1,1 1-1,1-1 1,1 0-1,0-1 1,1 1-1,-1-1 1,0 0-1,-1 0 1,-1 0 72,1 0 0,-1 0 0,-1 0 0,-1 0 0,0-1 0,1 1 0,1-1 0,2 0 0,2 1 0,2-1 0,-6-1 0,2 0 0,2 0 0,3 0 0,1 1 0,1-1 0,1 0 0,0 0 0,0 0 0,-1-1 0,-2 1 0,-1-1 0,-2 0 0,-2-1 0,-4 0-72,11 1 0,-3-1 0,-4 0 0,-1 0 0,-1-1 1,0 0-1,0 0 0,2 0 0,3 1 72,-3 0 0,3 0 0,1 0 0,2 0 0,-1 1 0,1-1 0,-1 0 0,-1 0 0,-2 0 0,-3 0 0,-2-1 94,9 2 1,-3 0-1,-3-1 1,-1 0-1,-1 0 1,0 0 0,0 0-95,6 0 0,-1 0 0,-1-1 0,0 1 0,0-1 0,1 0 0,-2 1 0,0-1 0,1 1 0,-1-1 0,1 0 0,0-1 0,2-1 0,0-1 0,1 0 0,-1-1 0,1 0 0,0-1 0,-1 1 0,-1 0 0,1-1 0,0 0 0,1 0 0,1-1 12,-4 0 0,0 0 0,2-1 1,0 0-1,0 0 0,0 0 1,1 1-13,-6-1 0,0 0 0,0 1 0,0-1 0,1 0 0,0 0 0,0 0 0,1-1 0,-5-1 0,0 0 0,0 0 0,0-1 0,1 0 0,1 0 0,1 1 0,0-1 0,3 1 0,-3 0 0,3 0 0,1 0 0,1 0 0,1 1 0,0-1 0,1 0 0,-2 0 0,0 0 0,-2 0 0,-2 0 47,3-1 0,-2-1 1,0 0-1,-2 0 1,0 0-1,-1 0 0,2 1 1,0-1-1,1 1-47,0 1 0,1 0 0,1 0 0,1 0 0,0 0 0,-1 1 0,-1-1 0,-1 1 0,-2 0 0,-3-1 0,6 1 0,-3 0 0,-2-1 0,-1 1 0,-1 1 0,1-1 0,-1 0 113,9 0 0,-1 0 1,0 0-1,0 0 1,0 1-1,2-1-113,-4 0 0,1-1 0,0 1 0,1 0 0,0 0 0,0-1 0,1 1 0,-9-1 0,1 0 0,-1 0 0,1 0 0,0 0 0,1 0 0,1 0 0,1 0-81,1-1 1,2 1 0,2 1-1,0-1 1,0 0 0,1-1-1,-1 1 1,-1-1 0,-1 0 80,2 0 0,-1-1 0,-1 0 0,0 0 0,0-1 0,0 1 0,1-1 0,1 0 0,-3 1 0,1-1 0,1 1 0,0-1 0,0 1 0,0-1 0,-1-1 0,-1 0 0,-2 0 48,7-2 1,-2-1 0,-1 0-1,0-1 1,-2 1 0,1-2 0,-1 1-49,-1 0 0,0 0 0,0 0 0,-1-1 0,0 0 0,-2 0 0,-2 0 233,1-1 1,-1-1-1,-1 0 1,-2 0 0,-1-1-1,0 0-233,2-1 0,-1-1 0,-2 0 0,0 0 0,-2-1 387,5-1 1,-2 0-1,-1-1 1,-1-1-388,-3 1 0,-1 0 0,-1-1 0,-2 1 1147,7-4 1,-2 0 0,-1 0-1148,-2 1 0,-1-1 0,2-4 0,2-5 0,2-5 0,1-3 0,-2 0 0,0-2 0,-1 0 0,-1-3 0,3-2 0,-11 9 0,1-1 0,1-2 0,0-2 0,0 0 0,-3 0 0,1-4 0,0-1 0,-1-2 0,-2 1 0,-2 1 0,-2 4 0,2-5 0,-3 3 0,-2 2 0,-1-1 0,2-1 0,0 0 0,-3 2 0,-6 6 1734,-4 6 0,-4 5-1734,5-2 2303,-5 8-2303,-1 4 1341,9 2-1341,2-4 561,11 4-561,5-3 0,-8 13 0,2 2 0,26-4 0,-2 6 0,0 1 0,7 0 0,-22 0 0,-1 0 0,-3 0 0,10 0 0,-9 0 0,15 0 0,-17-8 0,2-2 0,-5 2 0,0-1 0,12-8 0,2-2 0,-6 2 0,0-1 0,2-5 0,1-3 0,-4 0 0,2-3 0,1-2-639,4-2 1,1-1 0,3-3 638,-3 2 0,2-2 0,2-1 0,2-1 0,-3 5 0,4-1 0,0-1 0,-1 1 0,-4-1 0,0-4 0,-3-1 0,-2 1 0,1 3 0,-2 7 0,2 1 0,-4 2 0,-11 0 0,-13-2 0,0 0 0</inkml:trace>
  <inkml:trace contextRef="#ctx0" brushRef="#br0" timeOffset="2033">25324 15105 24575,'35'-27'0,"5"-8"0,6-10 0,-20 22 0,2 0 0,2-2 0,2-1 0,4-1 0,2-2 0,2-5 0,0-3 0,8-5 0,1-3-230,-16 13 0,1-2 1,0-1 229,3 0 0,0-2 0,-1 0 0,1-1 0,0-2 0,-1 0 0,3-2 0,0-1 0,0-1-510,-1-3 1,1-3-1,0 0 510,-6 7 0,0 0 0,1-1 0,-1-3-640,2-6 0,-1-2 0,0-3 0,0-1 640,-5 6 0,0 0 0,-1-3 0,0-1 0,-1-3-553,-4 8 0,-1-2 0,0-2 0,0-2 0,-1 0 0,0-1 0,-2 1 553,1-4 0,-1 0 0,0-1 0,-2-1 0,0 0 0,0-2 0,-2-2-388,-1 7 0,-2-1 0,1-2 0,-1-1 0,-1 0 0,0-1 0,-1 0 0,0 0 0,0 1 388,-1 0 0,-1 0 0,0-1 0,0 1 0,-1-1 0,0 1 0,-1-1 0,0 0 0,-1 0 0,-1 1 0,2 0 0,-2 0 0,1 0 0,-2-1 0,-1 1 0,-1-1 0,-2-1 0,-2 0-183,-2 6 1,-1-2 0,-2-1-1,-1 0 1,-1-1 0,-2 1-1,1 0 1,-2 2 0,0 1-1,0 2 1,0 2 182,-1-3 0,0 1 0,-1 3 0,0 2 0,-2 0 0,-1 0 0,-2 0 0,-2-2-90,-2 0 1,-2-1 0,-2-1 0,-1 0 0,-2 0 0,-1 2-1,-1 2 1,-1 2 0,-1 4 89,-6-3 0,-1 5 0,-2 2 0,-1 3 0,-1 0 0,-2 0 0,-2-1 0,6 5 0,-2 0 0,-2 0 0,-1 0 0,0 1 0,-2 0 0,1 0 0,-1 1 0,1 0 0,0 0 0,1 1 0,-1-1 0,0 2 0,0-1 0,-1 1 0,-2 1 0,-1 0 0,-2 0 0,2 2 0,-2 0 0,-2 1 0,-2 0 0,0 0 0,-1 0 0,0 2 0,0-1 0,1 2 0,1 1 0,1 0-23,-4 0 1,1 1-1,0 0 1,1 2 0,0 0-1,1 1 1,-1 1 0,0 0-1,0 1 23,0 0 0,1 1 0,1 0 0,-1 1 0,0 1 0,-1 0 0,0 1 0,-2 2 0,-1 0 0,4 2 0,-1 2 0,-2 0 0,0 1 0,-1 1 0,-1 0 0,1 1 0,0 0 0,0 1 0,2 0 0,1 1 0,-7-1 0,1 1 0,1 1 0,1 0 0,-1 1 0,1 0 0,0 1 0,-1 0 0,-1 1 0,4-1 0,-1 2 0,-1-1 0,0 1 0,-1 0 0,2 1 0,-1 0 0,2 0 0,0 1 0,2-1 0,-5 1 0,0 0 0,1 0 0,1 0 0,2 2 0,0 0 0,1 1 0,2 2 233,-8 5 0,0 1 0,3 2 0,1 1 0,3 0 0,2-2-233,-6 3 0,4-1 0,2 0 0,-3 2 420,4 0 0,-2 2 1,-1 0-1,3-1 1,4-1-421,-6 2 0,5-1 0,0-1 853,1 1 0,0 0 1,0-3-854,1-2 0,0-1 0,2-2 0,-17 4 0,3-2 2149,4-2 0,-1-1-2149,11-3 0,-2-2 0,2 0 0,-2 2 0,0-1 1278,-10 0 0,4-1-1278,0 1 1594,19-2-1594,16-2 644,12-3-644,4 0 0,4 0 0,-2 0 0,2 0 0,0-2 0,1-20 0,7-4 0,7-25 0,8 15 0,3-6 0,-3 15 0,-5 5 0,-3 3 0,-3 7 0,-2-2 0,-4-1 0,-2 1 0,-2 1 0,0 9 0,0 0 0,0 6 0</inkml:trace>
  <inkml:trace contextRef="#ctx0" brushRef="#br0" timeOffset="44424">4246 11701 24575,'13'0'0,"18"0"0,17 1 0,-15 2 0,2 1 0,6 1 0,1 1 0,1 2 0,-1 1 0,0-1 0,0-2 0,0 0 0,-1 0 0,-2-2 0,0 0 0,1 1 0,-1-1 0,1 0 0,0 1 0,1 1 0,0 0 0,0 0 0,0 0 0,0 0 0,1 2 0,14 3 0,0 2 0,-10-4 0,0 1 0,12 1 0,-1-1 0,-12-5 0,-1-1 0,4-1 0,-1-2 0,-2-1 0,0 0 0,3 0 0,-1 0 0,-5 0 0,0 0 0,-1 0 0,-1 0 0,-3 0 0,-1-1 0,-1-3 0,0 0 0,0-1 0,0-1 0,3-1 0,0 1 0,3-2 0,1 2 0,1 2 0,1 2 0,-1-1 0,-1 1 0,2 1 0,0 2 0,1-1 0,4 0 0,1 0 0,5 0 0,-2 0 0,-8 0 0,0 0 0,1 0 0,8-1 0,1-1 0,-2 1 0,13-2 0,-2 0 0,-3-1 0,0-2 0,5-1 0,1 0 0,-4 1 0,0 0 0,0-1 0,0 0 0,-8 2 0,0 2 0,3-2 0,0 1 0,-2-1 0,-1 0 0,-6-1 0,-1-1 0,7-3 0,0-1 0,-6 0 0,0-1 0,14-3 0,0 0 0,-12 3 0,3 1 0,3-1 0,4 0 0,-3 2 0,-2-1 0,0 1 0,-2 2 0,4 0 0,-5 1 0,-1 0 0,0 0 0,0 1 0,4 0 0,-3 0 0,4-2 0,0 1 0,-5-1 0,2 0 0,-5 1 0,0 2 0,-3-1 0,2 1 0,0 0 0,-3 4 0,-1 0 0,2 0 0,0 0 0,-2 1 0,0 0 0,-2 0 0,-1 0 0,-3-1 0,-2 2 0,30 5 0,-6 0 0,1 7 0,-5-6 0,-10-2 0,1 0 0,-8-4 0,1 0 0,11 0 0,1 1 0,5 0 0,-2 0 0,-16 0 0,1 0 0,25 4 0,0 1 0,-24 0 0,-2 0 0,12 0 0,1 0 0,-10 1 0,0 1 0,-2-2 0,-1 0 0,4 1 0,-1 1 0,-5-2 0,-1 1 0,1-1 0,-1 1 0,26 2 0,-17-2 0,4-1 0,5-2 0,0 0 0,3 1 0,1 0 0,0-3 0,-2-1 0,-14 0 0,-3 1 0,-4-2 0,-2 0 0,31 5 0,-17 2 0,-5 3 0,-6 1 0,-5 0 0,1-1 0,-10-3 0,-4-5 0,-12 1 0,-2-3 0,-5 0 0</inkml:trace>
  <inkml:trace contextRef="#ctx0" brushRef="#br0" timeOffset="46564">5774 13165 24575,'-5'0'0,"14"0"0,25 0 0,23 0 0,-10 0 0,5 0 0,11 0 0,5 0-826,-11 0 0,2 0 1,4 0 825,-5 0 0,4 0 0,1 0 0,0 0 0,-9-1 0,-1 0 0,2 0 0,2 1 0,5 0 0,-8 1 0,4 1 0,4 0 0,0 0 0,2 1 0,-2-1 0,-1 1 0,-2-1 0,5 0 0,-3 0 0,-1 1 0,0-1 0,3 0 0,5 1 0,-12 0 0,4 0 0,4 1 0,0-1 0,2 1 0,0 0 0,-1-1 0,-3 1 0,-2 0 0,-5-1-435,9 1 1,-4 0 0,-3-1 0,-2 1 0,2-1 0,3 0 434,-1 0 0,3 0 0,0-1 0,1 0 0,-1 0 0,1 0 0,-2 0 0,6 0 0,1 0 0,-1 0 0,-1 0 0,-1-1 0,-2 1 0,0-2 0,-3 1 0,0-1 0,0 0 0,2 0 0,-1 1 0,3 0 0,1 0 0,0 0 0,-3 0 0,-4-1-49,3 1 1,-5-2-1,0 1 1,3 0 48,-1 0 0,3 0 0,1 0 0,-1 0 0,-5 0 0,11 0 0,-3 0 0,1 0-168,-6 0 1,3 1 0,-1-1 0,-5 0 167,-7 1 0,-4 1 0,0-1 0,15 0 0,4 0 492,-4 0 0,5 1 0,1-2-492,0-3 0,1-2 0,-1 1 0,-15 3 0,-1 0 0,1 1 0,-2-2 1107,13-3 0,-2-1 0,2 0-1107,4 2 0,1 0 0,-4 0 0,-15 2 0,-3 0 0,3-1-91,17-2 1,4 0 0,-5 2 90,-1 1 0,-3 1 0,-3-2 0,1-2 0,-15 2 0,2 0 0,0-1 0,9-3 0,1 0 0,0 0 0,-5-1 0,0 1 0,0 0 0,8-1 0,2-1 0,-3 2 0,-11 1 0,-1 1 0,-1 0 0,2 2 0,0 0 0,0 1 0,20-2 0,1 1 0,-21 2 0,1 0 0,1 0 0,9 0 0,2 0 0,-2 1 0,7-2 0,0 2 0,-13-1 0,2 1 0,-5 1 438,-4-1 0,-2 0-438,13 0 0,-1 0 0,-19 0 0,-1 0 0,9-7 0,-1-4 0,5-11 0,-20 0 0,-5 4 0</inkml:trace>
  <inkml:trace contextRef="#ctx0" brushRef="#br0" timeOffset="55303">13772 11222 24575,'10'0'0,"0"0"0,5 0 0,23-12 0,-9-1 0,23-19 0,-15-5 0,-3-6 0,-13 12 0,-1-1 0,13-15 0,-4-4 0,-17-3 0,-5 3 0,0-1 0,-6 10 0,-10 7 0,-32 24 0,2 9 0,-17 22 0,24 8 0,13 5 0,4 4 0,-6 18 0,12-16 0,2-2 0,-3 11 0,9 1 0,-2-12 0,3 3 0,0-8 0,5-1 0,4-3 0,9 0 0,14-5 0,11-2 0,19-10 0,1-3 0,3-7 0,-13-1 0,-24 0 0,-11 0 0</inkml:trace>
  <inkml:trace contextRef="#ctx0" brushRef="#br0" timeOffset="56218">14342 10642 24575,'0'33'0,"0"13"0,0-7 0,0 4 0,-1 13 0,2 5 0,0-17 0,1 1 0,1 2-538,3 11 0,1 4 0,1-1 538,1 2 0,0 1 0,0-2 0,1-5 0,0-1 0,0 1 97,-1-7 1,1 2 0,-1-2 0,-2-4-98,0 12 0,-1-4 0,3 4 0,0-7 0,-8-10 0,-1-31 0,0-6 0</inkml:trace>
  <inkml:trace contextRef="#ctx0" brushRef="#br0" timeOffset="57636">14297 10675 24575,'2'-3'0,"14"0"0,10 3 0,15 0 0,5 0 0,20 5 0,-20 6 0,12 6 0,-15 24 0,-14 15 0,0 0 0,-18 8 0,-7-27 0,-8 0 0,-18 6 0,0-16 0,-14 5 0,11-15 0,-2-8 0,13-2 0,1-6 0,11-1 0</inkml:trace>
  <inkml:trace contextRef="#ctx0" brushRef="#br0" timeOffset="59190">14966 10711 24575,'-4'2'0,"2"15"0,2 1 0,0 14 0,4-5 0,3 5 0,5-4 0,1 2 0,-1-6 0,-1-6 0,4 1 0,4-5 0,2 2 0,11 4 0,-10-5 0,4-2 0,-6-7 0,-3-6 0,3 0 0,0-5 0,9-21 0,-11 1 0,1-18 0,-14 10 0,-5-2 0,-19-13 0,-2 14 0,-9 10 0,-3 4 0,-14-1 0,-7 2 0,-1 2 0,-1 2 0,14 4 0,2 1 0,10 8 0,16 2 0,6 0 0</inkml:trace>
  <inkml:trace contextRef="#ctx0" brushRef="#br0" timeOffset="60606">15580 10463 24575,'-3'-6'0,"0"5"0,3 3 0,0 14 0,0 1 0,0 8 0,-5-4 0,3-1 0,-4 14 0,6-7 0,-3 6 0,0 6 0,-1-11 0,2 8 0,1-12 0,1-7 0,3-1 0,10-3 0,15 4 0,-2-7 0,7 0 0,-11-8 0,1-2 0,2 0 0,2 0 0,-1-4 0,3-12 0,-9 2 0,-4-11 0,-10 12 0,-3-6 0,-2 11 0,2 0 0</inkml:trace>
  <inkml:trace contextRef="#ctx0" brushRef="#br0" timeOffset="62379">16051 9937 24575,'0'10'0,"0"11"0,0 32 0,0-20 0,0 3 0,0 2 0,0 2 0,0 6 0,0 1 0,0-4 0,0 0 0,0 4 0,0 0 0,0-1 0,0-1 0,0-3 0,0-1 0,0-2 0,0 0 0,0-4 0,0 1 0,0 9 0,0-1 0,0 15 0,0 5 0,0-42 0,0-15 0,0-8 0,1-8 0,3-5 0,9-33 0,0-1 0,-3 11 0,0-2 0,6-18 0,-1 3 0,-3 17 0,1 5 0,3 5 0,-2 12 0,5 0 0,-4 9 0,2 3 0,-1 0 0,4 1 0,1 5 0,-2 6 0,2 4 0,-7 6 0,-7 25 0,-1-2 0,-5-10 0,-2 3 0,1 3 0,0 0 0,0 23 0,3-7 0,1 0 0,1 8 0,1-20 0,-1-3 0,1 2 0,-2-18 0,-2-11 0,-1-8 0</inkml:trace>
  <inkml:trace contextRef="#ctx0" brushRef="#br0" timeOffset="64770">16838 10394 24575,'35'0'0,"3"0"0,19 0 0,-4 0 0,-13 0 0,-6 0 0,-13 0 0,-3 3 0,-10-2 0,1 2 0</inkml:trace>
  <inkml:trace contextRef="#ctx0" brushRef="#br0" timeOffset="65585">16896 10630 24575,'20'0'0,"7"0"0,18 0 0,-9 0 0,0 0 0,25 0 0,1 0 0,-38 0 0,-14 0 0</inkml:trace>
  <inkml:trace contextRef="#ctx0" brushRef="#br0" timeOffset="66590">17463 10132 24575,'0'35'0,"0"1"0,0 14 0,0-4 0,0 8 0,0-5 0,0-6 0,0-2 0,0 21 0,0 2 0,0-12 0,0-4 0,0-9 0,0-2 0,0 1 0,0-4 0,0-2 0,0-12 0,0-10 0,0-5 0</inkml:trace>
  <inkml:trace contextRef="#ctx0" brushRef="#br0" timeOffset="67930">17792 10393 24575,'0'10'0,"0"10"0,0 9 0,3 27 0,5-15 0,6 8 0,4-25 0,6-8 0,1-8 0,6-1 0,2-5 0,3 0 0,0-2 0,1 0 0,-1-8 0,3-12 0,-12-1 0,-4-16 0,-16 8 0,-4-7 0,-6 3 0,-15 5 0,-6 8 0,-21 8 0,1 7 0,-10 5 0,7 0 0,-2 0 0,-5 0 0,18 3 0,4 2 0,23-1 0,8 1 0</inkml:trace>
  <inkml:trace contextRef="#ctx0" brushRef="#br0" timeOffset="69740">18350 10310 24575,'0'19'0,"0"2"0,2-4 0,5 6 0,7 1 0,3 4 0,1-1 0,2-2 0,-1 2 0,3-6 0,13 11 0,-8-13 0,7 6 0,-4-8 0,-11-6 0,11-1 0,-8-7 0,1-3 0,6 0 0,-11-3 0,2-1 0,-11-5 0,-3-1 0,3-10 0,1-19 0,-3-1 0,0-20 0,-7 10 0,0-2 0,-11 2 0,-8 11 0,-20 7 0,-7 10 0,-9 11 0,0 1 0,-1 9 0,5-3 0,6 4 0,8 0 0,14 3 0,7 1 0,10 0 0,4-1 0</inkml:trace>
  <inkml:trace contextRef="#ctx0" brushRef="#br0" timeOffset="77054">10384 12452 24575,'19'0'0,"8"0"0,24 0 0,11 0 0,-26 0 0,1 0 0,6 0 0,1 0 0,0 0 0,3 0 0,18 0 0,0 0 0,-18 0 0,-2 0 0,10 0 0,0 0 0,-8 0 0,-3 0 0,-8 0 0,0 0 0,10 0 0,0 0 0,-11 0 0,0 0 0,14 0 0,-1 0 0,-8 0 0,-1 0 0,7 0 0,3 0 0,12 0 0,0 0 0,-10 0 0,2 0 0,9 1 0,6 1 0,-4-1 0,-2 0 0,-2-1 0,-13 2 0,2-1 0,-4 1 0,0-2 0,-3 0 0,-5 0 0,-2 0 0,2 0 0,-1 0 0,-2-1 0,2 2 0,10 0 0,1 1 0,-12 0 0,-1 0 0,7 1 0,-2 1 0,9 4 0,-2-1 0,3-3 0,-2-1 0,6-3 0,-1 0 0,4 0 0,-1 0 0,1 0 0,4 0 0,-4 0 0,4 0 0,-8 0 0,3 0 0,2 0 0,7 0 0,-26 0 0,1 0 0,0 0 0,1 0 0,3 0 0,0 0 0,1 0 0,-1 0 0,0 0 0,0 0 0,0 0 0,4 0 0,1 1 0,5-1 0,3-1 0,-3-1 0,4-2 0,0 0 0,-1 1 0,9 1 0,-2 0 0,1-1-105,-9-1 1,1-1 0,-1 0 0,-8 0 104,4 1 0,-5 0 0,7 1 0,0 1 0,-3 0 0,0 1 0,3 1 0,1 0 0,-2 0 0,0 0 0,-2 0 0,0 0 0,-3-2 0,2 0 208,4 1 1,1-1-209,0-1 0,1 0 0,6 1 0,2 1-184,-16 0 0,1 0 1,0 1 183,-2 0 0,-1 0 0,2 0 0,6 0 0,1 0 0,-1 0 0,0 0 0,0 0 0,1 0 0,4 0 0,0 0 0,1 0-357,2 0 0,0 0 1,1 0 356,-1 1 0,-1 1 0,1 0 0,-1-2 0,0 0 0,-1 1 0,-3 2 0,-1 0 0,0 0 0,-2-2 0,0-1 0,0 0-178,-1 2 0,-1-1 0,0 1 178,-1-2 0,-1 0 0,0 0 0,-2 0 0,-2 0 0,1 0 0,-1 0 0,0 0 0,-2 0 0,16 0 0,-3 0 0,-2 0 0,-1 0 253,-5 0 0,-1 0-253,-9 1 0,-2 0 534,-2-1 1,0 2-535,1 1 0,-1 2 580,16 1-580,7 4 0,-16-3 0,0-3 0,9 0 0,6-4 0,7 0 0,-28 0 0,0 0 0,2 0 0,-1 0 0,31 0 0,-3 0 0,-14 0 0,-1 0 0,-8 0 0,1 0 0,-5 0 0,13 0 0,-15 0 0,-4-2 0,-19 1 0,-12-1 0,0 1 0</inkml:trace>
  <inkml:trace contextRef="#ctx0" brushRef="#br0" timeOffset="77839">19881 12483 24575,'29'0'0,"36"0"0,-14 0 0,8 0 0,-2 0 0,6 0 0,7 0-1120,-18 0 0,6 0 0,3 0 1,1 0-1,0 0 0,-3 0 1120,4 0 0,-1 0 0,0 0 0,1 0 0,3 0 0,-10 0 0,3 0 0,1 0 0,1 0 0,-1 0 0,0 0 0,-3 0-97,4 0 0,0 0 1,-1 0-1,-2 0 0,-1 0 1,-3 0 96,7 0 0,-3 0 0,-2 0 0,2 0 262,7 0 0,3 0 0,-3 0 0,-9 0-262,4 0 0,-8 0 0,-7 0 0,-6 0 0,8 0 0,-21 0 3130,-19-2-3130,-13-1 0,3 0 0,-8 0 0</inkml:trace>
  <inkml:trace contextRef="#ctx0" brushRef="#br0" timeOffset="81576">5508 12398 24575,'-1'-3'0,"3"0"0,26 3 0,26 0 0,-17 0 0,3 0 0,12 0 0,4 0 0,1 0 0,6 0 0,-5 0 0,10 0 0,0-1 0,-5 2 0,-5 1 0,-3 1 0,3-1-244,4 1 0,5-2 0,-1 2 1,-7 1 243,-10 1 0,-5 2 0,-1-1 0,15 4 0,-1 0-50,7-2 0,-2-1 50,-5 1 0,-2-2 0,-3-3 0,-1-1 0,-1 1 0,-1-1 0,-6-2 0,-1 0 0,-1 1 0,1 1 485,-1 1 1,0 0-486,-1 1 0,0 1 52,4 1 0,0 0-52,-4-1 0,0 0 0,1-1 0,0-1 0,-4-1 0,2 0 0,14-2 0,3 0 0,-12 1 0,1 1 0,10 1 0,0-1 0,-11 0 0,-3 1 0,-2-1 0,-1-1 0,-1 0 0,0-2 0,-1 2 0,-1-2 0,27-6 0,-24-2 0,0-4 0,21-13 0,-19 6 0,5-2 0,-5 1 0,-5 4 0,-1 1 0,21-9 0,-1 2 0,-3 5 0,-1 3 0,-5 3 0,-4-2 0,11 2 0,-17 1 0,4-2 0,-13 5 0,-5-1 0,3 2 0,8 1 0,-5-1 0,9 0 0,8-2 0,-12 1 0,8-3 0,-15 4 0,-2-6 0,-4 2 0,-6-4 0,-5 0 0,-6-2 0,1-2 0,-4-46 0,-6 19 0,-2 3 0,-3 1 0,-24-11 0,12 27 0,-3 2 0,-4 0 0,-1 2 0,-2-1 0,-2 0 0,-4 0 0,-1-1 0,-1 1 0,-1 0 0,-5-2 0,-2 2 0,-3 2 0,-6 1 0,0-1 0,-5 0 0,1 2 0,6 4 0,0 2 0,-1-1-278,7 2 1,-2-2-1,0 2 1,2 1 277,-8 2 0,1 1 0,2 2 0,3 2 0,1 0 0,0 1-176,1 1 1,1 1-1,-1 0 176,0 0 0,0 1 0,0 1 0,-1 0 0,-1 0 0,1 2 0,1-1 0,1 2 0,0 0 0,0 0 0,1 2 0,1-1 0,-17 5 0,2 0 0,8 1 0,0 1 0,1-2 0,1 0 0,4 1 0,2 0 0,3 0 0,2-1 540,3-1 0,0 0-540,2 3 0,-1 1 278,-14 5 1,0 2-279,13-4 0,2 1 0,-9 7 0,0 2 0,7-1 0,2 0 0,10-4 0,0 1 0,-9 5 0,-5 4 0,4-4 0,6-5 0,0 0 0,-17 13 0,-3 1 0,5-11 0,2-2 0,9-3 0,0 1 0,-8 2 0,1 0 0,-11 8 0,9-1 0,-1 0 0,8-1 0,0 0 0,1 0 0,0 0 0,-1 0 0,-3 1 0,2-4 0,-2 3 0,8-7 0,7 2 0,9-3 0,10-2 0,4-3 0,5-6 0,-2-5 0,3-4 0</inkml:trace>
  <inkml:trace contextRef="#ctx0" brushRef="#br0" timeOffset="118523">17426 14562 24575,'25'0'0,"10"0"0,27 0 0,-17 0 0,12 0 0,6 0 0,1 0 0,-5 0 0,-1 0 0,-2 0 0,1 0 0,6 0-175,-9 0 1,2 0 0,4 0 0,1 0 0,3 0 0,0 0 0,2 0 174,-5 0 0,2 0 0,3 0 0,2 0 0,-1 0 0,-1 0 0,-1 0 0,-3 0 0,-3 0-598,5 0 0,-5 0 0,-2 0 0,-1 0 0,3 0 0,5 0 598,-7 0 0,4 0 0,1 1 0,2-1 0,1 0 0,0 1 0,0-2 0,-2 1 0,-1-1 0,1-1 0,0 0 0,-1-1 0,1 0 0,-3-1 0,0 1 0,-3 0 0,-2 0 0,8 0 0,-4 0 0,-2 1 0,1-2 0,5 0 0,-2 0 0,3 0 0,2-1 0,1 0 0,0-1 0,-1 0 0,-3 1-399,2-1 0,0-1 0,-2 0 0,-1 0 0,-2 1 0,-3 0 399,7-1 0,-6 0 0,1 0 0,4 1 0,-8 0 0,2 0 0,2 0 0,1 0 0,0 0 0,0 1 0,-1 0 0,1 0 0,0 1 0,-1-1 0,-2 2 0,-4-1 0,6 1 0,-6 1 0,2 0 0,8-1 0,-12 1 0,7-1 0,4 0 0,3 0 0,1 0 0,-1 0 0,-2 0 0,-5 1 0,-5 0 12,16 0 0,-10 2 0,1-1 1,7 0-13,-13-1 0,6 0 0,4-1 0,1 1 0,0-1 0,-3 0 0,-4 1 0,-6 0 543,4 0 1,-7 2-1,-1-1 1,3-1-544,1 0 0,4-2 0,0 0 0,-2 1 0,-6-1 0,2 1 0,-5 0 0,0 0 809,4-2 0,1 1 0,-1-1-809,-3-1 0,-1 1 0,0-1 0,20 1 0,0-1 0,-4-1 0,-1 0 0,-9 3 0,0 1 0,-4 1 0,-2-1 775,21 2-775,-18 1 1363,-19 0-1363,-8 0 413,-5 1-413,-4 2 0,2 1 0,5 1 0,3 2 0,2-4 0,-2 0 0,-9-8 0,-8-8 0,-4 6 0,-3-6 0</inkml:trace>
  <inkml:trace contextRef="#ctx0" brushRef="#br0" timeOffset="121212">24422 14058 24575,'0'-5'0,"0"-6"0,-5-6 0,-18-18 0,-14-11 0,6 15 0,-5-1 0,-5-5 0,-4 1 0,11 9 0,-1 0 0,-4-2 0,-3-1 0,-4-3 0,-1 0 0,1 3 0,-4-1 0,1 2 0,-2-1 0,6 3 0,-1-1 0,-2 1 0,-1 1 0,-5 2 0,-2 1 0,1 2 0,2 2 0,2 0 0,2 3 0,-3-2 0,0-1 0,-4-1 0,0 0 0,0 0 0,1 2 0,0 0 0,0 1 0,2 0 0,-5 0 0,3 1 0,-6-1 0,6 2 0,-5-1 0,-2-1 0,2 2 0,4 1-380,-5 1 0,3 1 1,-1 1 379,5 1 0,-3 0 0,1 1 0,4 0 0,2 0 0,3 2 0,-5 0 0,-1 3 0,-7 0 0,-2 1 0,0 0 0,7 1 0,-9-2 0,5 2 0,-5-1 0,9 1 0,-5-1 0,-2 1 0,1 1 0,2 2 0,-8 5 0,2 3 0,1 0 0,5 0 0,3-3 0,4 0 0,-3 3 0,5 3 0,-5 2 0,0 2 0,2 0 0,7-2 0,-12 5 0,6 0 0,-8 7 0,1 2 0,7-2 0,4 0 0,16-6 0,2 0 0,-10 7 0,2 1 1139,-2 10-1139,17-10 0,0 0 0,-8 13 0,12-12 0,1 1 0,0 15 0,0 5 0,2 5 0,9-15 0,2 2 0,-3 0 0,0 5 0,2 4 0,5 9 0,3 7 0,2 1 0,1-5 0,3-2 0,1-3 0,1 4-391,-2-5 0,-1 6 0,1 2 1,1-2-1,3-5 391,3-7 0,2-5 0,2 0 0,3 2 0,2 4 0,5 2 0,1 1 0,1-1 0,0-4 0,1 0 0,0-5 0,2 0 0,3 1 0,0-2 0,1 1 0,2 1 0,3-5 0,1-6 0,12-4 0,4-6 0,1-5 0,-3-2 0,4 2 0,-2-3 0,9-3-188,-14-6 1,7-1 0,5-1 0,2-1 0,0-2 0,-3 1 0,-3-2 187,5-1 0,-4 0 0,0-2 0,0-1 0,3 0 0,-11 0 0,3-1 0,2 1 0,-1-1 0,0-1 0,-4 0 0,-3 0 0,15-2 0,-5-1 0,-3-1 0,-5-2 0,-4-3 0,-4-2 0,1-3 0,1-3 0,2-5 0,1 0 0,-4 1 0,3-1 0,-3 2 0,3-3 0,-1 0 0,4-2 0,-1-1 0,0 0-26,-5 2 0,-1 0 0,0 0 0,0-1 26,4-2 0,0-1 0,0 0 0,-1 0 0,-3 2 0,-1 0 0,0 1 0,-1 0 0,-1 0 0,-1-1 0,-1 2 0,-2 0 0,0-1 0,-3 1 0,-3 2 902,2-3 1,-2 0-903,7-4 0,-7 0 1440,-12-4-1440,-7-3 123,-5-1-123,2-11 0,0-2 0,4-10 0,-10 30 0,0 0 0,-2-2 0,0-2 0,-2-24 0,-2-3 0,1 16 0,-2 0 0,0 5 0,-2-3 0,-1 5 0,-1 3 0,-2 5 0,-14-20 0,-4 29 0,3 14 0,8 43 0,4-24 0,10 24 0</inkml:trace>
  <inkml:trace contextRef="#ctx0" brushRef="#br0" timeOffset="124147">11989 14573 24575,'2'-3'0,"6"1"0,6 2 0,10 0 0,19 0 0,16 0 0,-2 0 0,-9 0 0,-2 0 0,5 0-615,11 0 0,5 0 1,3 0-1,-4 0 615,-9 0 0,-1 0 0,-1 0 0,1 0 0,2 0 0,-1 0 0,1 0 0,0 0 0,1 0 0,0-1 0,0 1 0,-2 1 0,-3-1 0,-2 2 0,0-1 0,0 1-130,2 0 0,0 1 0,0-1 1,-2 1 129,7-1 0,-2 1 0,2-1 0,-10 0 0,1 1 0,1-1 0,-1 0 0,13-1 0,-2-2 0,2 1 0,1 1 0,0-1 0,1-1 0,-13-2 0,0-1 0,0-1 0,0 1 0,0 0 0,0 0 0,-1 0 0,1-1 0,-1-2 0,0-1 0,-1 0 0,0 2 0,7-1 0,0 2 0,-1 0 0,0 1 0,-1 1 0,2 0 0,8 2 0,1 1 0,-3 0 0,-13-1 0,-1-1 0,4 0 0,9-1 0,8-2 0,-3 1 0,-9-1 0,-5 1 0,-3 0 0,3-2 0,2 0 0,-9 2 0,6 4 1762,1 0-1762,-8 0 1216,-4 0-1216,-12 0 0,-11 0 0,-10-2 0,-4 1 0,-4-1 0</inkml:trace>
  <inkml:trace contextRef="#ctx0" brushRef="#br0" timeOffset="126539">7030 14446 24575,'-1'-3'0,"7"0"0,16 3 0,12 0 0,24 0 0,-22 0 0,2 0 0,15 0 0,3 0 0,5 0 0,7 0 0,-11 0 0,7 0 0,2 0 0,-3 0 0,-10 0 0,-3 0 0,1 0 0,4 0-89,1 0 1,3 0-1,1 0 1,1 0 0,-1 0 88,-1 0 0,1 0 0,-1-1 0,-1 1 0,-3 1-376,1 1 0,-2 0 0,-1 1 0,2-1 376,10 0 0,2 0 0,-1 0 0,-6 0 0,-4 3 0,-6 1 0,0-1-60,-3-2 0,-2-1 1,0 0 59,19 1 0,0-2 0,-17-3 0,1-1 0,-3-1 0,4 2 0,-3-1 0,9-5 0,-4-1 0,14-3 405,-15 0-405,3 4 1521,-3 1-1521,-16 5 199,9-2-199,-9 4 0,-12 0 0,10 0 0,-7 0 0,11 0 0,5 0 0,-6 0 0,4 0 0,11 0 0,7 0 0,-3 0 0,3 0 0,0 0 0,-9 0 0,2 0 0,-1 0 0,17 0 0,-5 0 0,-19 0 0,-2 0 0,5 0 0,-6 0 0,-11 0 0,-12 0 0,-10 2 0,-3-1 0,-4 1 0</inkml:trace>
  <inkml:trace contextRef="#ctx0" brushRef="#br0" timeOffset="130864">6947 15266 24575,'27'0'0,"6"0"0,11 0 0,10 0 0,-5 0 0,5 0 0,3 0 0,3 1 0,4 1 0,3 0 0,-3 0 0,-5 0 0,-1 0 0,0 1 0,1-1-396,3 2 0,2-1 0,-2 2 0,-4-1 396,-2 2 0,-3 0 0,-1 1 0,-2-1 0,-1-1 0,-1 2 192,13 2 0,-3 1-192,-8-1 0,-1 0 0,-5 1 0,-4 0 0,13 3 0,-7 1 0,-20-7 1200,7 0-1200,19-4 0,-12 1 0,3 1 0,10-1 0,5 2 0,-8 2 0,3 1 0,1 1 0,7 2 0,1 2 0,4 1 0,-13-4 0,4 1 0,0 0 0,0 0 0,-3-1-263,-1 1 1,-3 0 0,-1-1 0,2 0 262,5 1 0,3-1 0,-3 0 0,-8-1 0,0-1 0,-8-1 0,14 1 0,-28-5 0,-12-4 0,-8-2 0,-3 2 0,-3-2 0</inkml:trace>
  <inkml:trace contextRef="#ctx0" brushRef="#br0" timeOffset="134403">12596 15157 24575,'32'0'0,"13"2"0,4 2 0,-15 0 0,1 2 0,27 2 0,1 4 0,-21 0 0,0 0 0,6 0 0,6 1 0,2 0 0,9 2 0,3-1 0,-5-1 0,-3-3 0,-2-1 0,4 2 0,-6-1 0,3 2 0,3 1 0,3 0 0,1-1 0,-9-2 0,3 0 0,2 0 0,1 0 0,-1 0 0,-3 0 0,-3 0-664,2 2 0,-4 0 1,-1 0-1,1 0 0,5 0 664,-6-2 0,2 1 0,3 0 0,2-1 0,0 1 0,1 0 0,-1-1 0,-2 0 0,8 1 0,0 1 0,0-1 0,0 0 0,-2-1 0,-1 1 0,-3-2 0,4 1 0,-3-1 0,-2 0 0,1-1 0,5 0 0,-5 0 0,2-1 0,2 1 0,2-1 0,0 0 0,0-1 0,-1-1 0,0-1 0,2-2 0,0 0 0,0-1 0,-2 0 0,-2 0 0,-3 0 0,2 0 0,-4 0 0,-2-1 0,2 1 0,4-1 0,-1 0 0,3 0 0,4 0 0,0 0 0,-2 0 0,-2 0 0,-7 0-150,9 0 1,-8 1 0,0-1 0,5-1 149,-6-1 0,4-2 0,1 0 0,1 0 0,-2 0 0,-3 1 0,-2 0 0,-3 1 0,-1 1 0,1-1 0,2-2 0,0 0 0,1-1 0,2-1 0,0 0 0,1 0 0,1 1 0,3 0 0,3 0 0,0 0 0,-1 0 0,-2 0 0,-4-1 0,4-1 0,-5-1 0,0 1 0,5-1 0,-6 1 0,5 0 0,1 0 0,1 0 0,-2-1 0,-3-1 0,-2-1 0,0 0 0,-3-1 0,-1-1 0,-3 1 0,15-4 0,-5-1 0,3 0 0,-5 3 0,3-1 0,-3 1 0,-6-1 0,5-5 0,-7 0 0,-7 5 0,-1-1 0,4-4 0,-3-2 0,3-4 0,8-9 3203,-11-16-3203,-16 12 356,-3 9 1,0-2-357,3-24 0,-12 22 0,-4-6 0,-11 21 0,-13-2 0,0 0 0,-26-7 0,8 5 0,-10-4 0,5 0 0,4-4 0,-2-2 0,-11-5 0,12 5 0,-1 1 0,-13-10 0,11 9 0,-15-9 0,6 11 0,-3-1 0,-7 3 0,1 3 0,-2 2 0,16 9 0,-5-1 0,2 1 0,-4 0 0,-2 1 0,-5-2 0,-7-1 0,-2 2 0,7 5 0,-2 2 0,-1 1 0,3 1 0,-2-1 0,3 1 0,-2-1 0,2 2 0,-1-2 0,-2 2 0,0-1 0,-4 2 0,-1 0 0,2 1 0,5-1 0,7 1 0,4 0 0,-4-1 0,-9 0 0,-5 0 0,-4-1 0,1 0 0,8 2 0,-1-1 0,-1 0 0,2 1 0,2-1 0,2 1 0,4 0 0,-1 0 0,-4 0 0,-5 0 0,-4 0 0,-2 0 0,-2 1 0,-1-1 0,4 2 0,-3-1 0,-1 1 0,1 0 0,2 0 0,4 0-703,-4 0 0,6 0 0,0 0 1,-6 0 702,10 0 0,-5 0 0,-3 0 0,-1 0 0,1 0 0,4 0 0,6 0 0,-6 0 0,7 0 0,0 0 0,-4 1 0,5 0 0,-4 1 0,-2-1 0,1 1 0,0 1 0,3-1 0,-11 1 0,3 0 0,1 1 0,-4 0 0,4 0 0,-1 0 0,-3 1 0,0 0 0,-1 1 0,4 0 0,-2 1 0,-1 1 0,0-1 0,3 1 0,4-1 0,-3 0 0,5 1 0,0-1 0,-4 1 0,6-1 0,-3 1 0,-2 0 0,0 0 0,3 1 0,3 0-16,-5 2 1,4 0 0,2 1 0,-2 2 15,-3 1 0,-1 1 0,1 1 0,1-1 0,5-2 0,1-1 0,1 1 0,0 0 0,0 0 0,0 1 0,1 1 0,1 0 0,-17 8 0,1 2 0,5-2 0,0-1 0,1 0 0,1 2 0,-4 3 0,4-1 0,-3 4 0,7-2 0,16-9 0,0 0 1400,-12 7 1,1-1-1401,13-9 0,2-3 71,-13 7-71,-13 6 0,26-13 0,-5 5 0,8-3 0,-17 9 0,20-10 0,-6 5 0,16-8 0,6 3 0,7-8 0,4 1 0,1-8 0</inkml:trace>
  <inkml:trace contextRef="#ctx0" brushRef="#br0" timeOffset="159334">5583 15220 24575,'0'14'0,"0"28"0,0-4 0,0-5 0,0 1 0,0 15 0,0 8 0,0-16 0,0 13 0,0-22 0,0 6 0,0-15 0,0 6 0,3 0 0,1 18 0,7 0 0,-2 9 0,5-4 0,0 5 0,-2-20 0,-3 0 0,-3-22 0,-6-9 0,3-13 0,-3 2 0,0-5 0</inkml:trace>
  <inkml:trace contextRef="#ctx0" brushRef="#br0" timeOffset="161501">5561 15256 24575,'59'0'0,"6"0"0,-3 0 0,5 0 0,-23 0 0,1 0 0,0 0 0,6 0 0,1 0 0,3 0 0,-3 0 0,3 0 0,2 0 0,-3 0 0,12 0 0,-1-1 0,1 2-393,-11-1 1,2 1 0,-1 1 0,-2 0 392,6 1 0,-2 0 0,0 1 0,-2 1 0,0 1 0,4 1 0,1 1 0,5 2 0,1-1 0,-2 0 0,-10-2 0,-2 0 0,1-1 0,2 1 0,-2 0 0,2 1 0,0-1 0,0 0 0,-5-1 0,15 1 0,-4-2 0,0 0 0,-2 0 0,-1 0 0,0-1 0,-3-1 0,-1-2 0,2 1 0,-1-1 0,3 1 0,0-1 0,-4 0 0,-2-1 0,-2 0 0,1 0 0,-1 0 0,3 0 0,-1 0 0,-6 0 190,8 0 0,-3 0-190,6 0 0,-1 0 0,0 0 0,0 0 0,-5-4 0,1 0 0,10-1 0,0-1 0,-8-3 0,3-1 0,-1 2 0,6 0 0,2-1 0,-11 2 0,1-1 0,1 0 0,0 0 0,-1 1 0,-1 0 0,0 0 0,1-1-266,3-1 0,1-1 0,-1-1 0,-4 1 266,1-2 0,-3 1 0,-1-1 0,0-1 0,1-1 0,-2 1 237,-1 2 0,-1 1 0,0 0-237,-1 1 0,-1 0 0,0 2 0,17 1 0,-1 2 0,-7 0 0,-1 1 0,-4 3 0,0 0 0,8 0 0,0 0 0,-13 0 0,1 0 553,11 0 1,2 0-554,7 0 0,-1 0 0,-16 0 0,0 0 217,13 1 1,1-2-218,-14-4 0,-5-1 0,18-3 0,-24-1 0,-3 0 0,7-2 0,-3 3 0,-12 5 0,-6 2 0,-12 12 0,-3 25 0,-8-1 0,-2 18 0,-3-11 0,-1-4 0,4 8 0,-6 16 0,5-8 0,0-18 0,0 0 0,-1 18 0,0 7 0,1 0 0,-2 3 0,1-7 0,1-12 0,2-14 0,-1-14 0,1-10 0,0-20 0,0 9 0,3-13 0</inkml:trace>
  <inkml:trace contextRef="#ctx0" brushRef="#br0" timeOffset="163183">5796 16105 24575,'52'0'0,"-18"0"0,6 0 0,8 0 0,9 0 0,4 0 0,-2 0 0,-7 0 0,-1 0 0,1 0 0,4 0-1036,5 0 0,5 0 1,2 0-1,-1 0 0,-2 0 1036,-8 0 0,-2 0 0,0-1 0,1 1 0,3 1 0,-4 1 0,4 0 0,1 1 0,1-1 0,-1 1 0,-1 0 0,-2-1 0,8 0 0,-4 0 0,0-1 0,2 1 0,5 1 0,-7 0 0,5 0 0,3 0 0,2 1 0,-1 0 0,-1 0 0,-3-1 0,-6 0 0,6 1 0,-5-2 0,-3 1 0,1-1 0,3 1 0,-7 0 0,3 0 0,2 0 0,-1 1 0,0-1 0,-2 0 0,-3 1 0,4-1 0,-3 1 0,-1 0 0,-2 0 0,2 0 0,10 2 0,-1 1 0,1 0 0,3-1 0,-13-3 0,3 1 0,1-1 0,0 0 0,-1 0 0,-4 0 0,8 0 0,-3 1 0,-1-1 0,4-1-60,4 0 0,4-1 1,2 1-1,-4-2 1,-7-1 59,-3-1 0,-6-1 0,0 0 376,8 0 1,1 0 0,-6-2-377,-4-3 0,-2-3 0,13-3 0,0-1 0,-14 5 0,0 0 0,15-7 0,-1 1 0,-18 4 0,-2 1 1265,-3 0 1,-1 1-1266,26-7 1710,-12 8-1710,15 2 106,-19 3-106,-9 0 0,-2-2 0,-8-4 0,2-10 0,-25 11 0,-5-3 0</inkml:trace>
  <inkml:trace contextRef="#ctx0" brushRef="#br0" timeOffset="170009">12787 15732 24575,'0'13'0,"0"3"0,0 11 0,0 13 0,0 7 0,4 9 0,5-7 0,4-2 0,2-19 0,-1-9 0,-1-12 0,12-29 0,-8 1 0,9-18 0,-5-12 0,-5 12 0,1-13 0,-7 12 0,-4 7 0,2 2 0,2 8 0,0 4 0,1 5 0,-2 4 0,-4 6 0,-2 1 0,-2 3 0</inkml:trace>
  <inkml:trace contextRef="#ctx0" brushRef="#br0" timeOffset="171939">13223 15844 24575,'0'-6'0,"0"17"0,-3-2 0,0 19 0,-4-7 0,1 5 0,2 11 0,1-3 0,3 4 0,0-11 0,0-7 0,0-4 0,0-1 0,4-6 0,0-1 0,6-6 0,0 0 0,6-2 0,-3-2 0,16-20 0,-13 5 0,10-19 0,-13 12 0,-6-4 0,-1-8 0,-6 1 0,0-9 0,0 8 0,0 3 0,0 10 0,0 9 0,-2 5 0,-1 6 0,-5 2 0,-2 1 0,-2 5 0,1 11 0,2 13 0,4 12 0,2 4 0,3-3 0,6-10 0,2-1 0,14-5 0,-5-1 0,7 1 0,-6-6 0,1-1 0,19 13 0,-17-18 0,7 8 0,-22-21 0</inkml:trace>
  <inkml:trace contextRef="#ctx0" brushRef="#br0" timeOffset="173194">13606 15510 24575,'0'6'0,"0"13"0,0 25 0,0-11 0,0 2 0,0 6 0,0 1 0,0 8 0,0 0 0,1 1 0,1 0 0,4 14 0,3-2 0,-2-17 0,1-2 0,4 2 0,1-4 0,4-2 0,-2-14 0,-2-3 0,3-3 0,13 3 0,-9-11 0,12-1 0,-15-22 0,5-12 0,-1-9 0,-3-3 0,-8 16 0,-4 9 0</inkml:trace>
  <inkml:trace contextRef="#ctx0" brushRef="#br0" timeOffset="174912">14570 16173 24575,'-2'-7'0,"5"-3"0,3-6 0,6-7 0,-2 1 0,0-2 0,-5-1 0,-2 6 0,-3 0 0,-2 6 0,-7 3 0,-1 1 0,-9 2 0,6-2 0,-12 6 0,6 0 0,-15 3 0,16 3 0,-8 8 0,11 4 0,-1 13 0,-2 1 0,5 8 0,3 1 0,6-3 0,3 3 0,1-8 0,0-2 0,0-4 0,5-4 0,3 1 0,11 2 0,15 11 0,18-5 0,1-5 0,2-13 0,-17-18 0,-18 5 0,-5-5 0</inkml:trace>
  <inkml:trace contextRef="#ctx0" brushRef="#br0" timeOffset="176302">14735 16137 24575,'0'19'0,"0"6"0,0 8 0,0 8 0,0-1 0,0-2 0,0-6 0,0-11 0,0-4 0,0-9 0,0-6 0,0-9 0,0-21 0,0-13 0,9-21 0,4 0 0,8 6 0,4 14 0,13 12 0,-10 13 0,11 7 0,-17 10 0,-7 0 0,-5 0 0</inkml:trace>
  <inkml:trace contextRef="#ctx0" brushRef="#br0" timeOffset="177684">14969 16058 24575,'0'30'0,"0"-2"0,0-7 0,0 1 0,0-4 0,0 2 0,0-5 0,0-1 0,0 0 0,0-1 0,0-2 0,0-1 0,0-1 0,0 1 0,0-4 0,0 1 0,0-2 0,0-2 0,0 2 0,0 0 0,0-1 0,0-3 0,6-27 0,6-5 0,8-24 0,3 11 0,5 0 0,2 17 0,10 4 0,-2 12 0,-1 6 0,-5 2 0,-7 3 0,-5 0 0,-4 0 0,-5 0 0,-4 0 0,-3 1 0,-3-1 0,-1 2 0</inkml:trace>
  <inkml:trace contextRef="#ctx0" brushRef="#br0" timeOffset="179785">15319 16078 24575,'0'8'0,"0"6"0,0 5 0,0 7 0,0 5 0,0-8 0,0 3 0,3-13 0,3 0 0,19 3 0,2-2 0,27 12 0,-19-10 0,9 1 0,-19-12 0,-4-6 0,-4-10 0,3-17 0,-12-1 0,3-14 0,-11 14 0,0 1 0,-6 7 0,-15 10 0,-10 4 0,-14 7 0,4 4 0,-8 5 0,22-3 0,-3 3 0,26-9 0,18-5 0,6-3 0,14-1 0,-7-4 0,5 4 0,-3-4 0,14-1 0,-12 6 0,10-1 0,-10 9 0,2 4 0,3 10 0,-1 7 0,-2 8 0,-5-1 0,-6-4 0,-7 3 0,-6-3 0,-5 4 0,-4 3 0,0-2 0,0 2 0,0-6 0,0 7 0,0-13 0,0 5 0,0-20 0,0 0 0,0-21 0,5-21 0,7-9 0,5-15 0,13 9 0,0 4 0,8 6 0,-5 12 0,3 9 0,-9 7 0,0 7 0,-10 0 0,-3 7 0,-6-2 0,-4 3 0,-3 0 0</inkml:trace>
  <inkml:trace contextRef="#ctx0" brushRef="#br0" timeOffset="209008">25862 8651 24575,'0'10'0,"0"23"0,0 6 0,0 7 0,0 6 0,0 7 0,0 5-1469,0-11 1,0 3-1,0 3 1,0 2-1,0 2 1469,0-8 0,-1 2 0,1 1 0,0 2 0,0 0 0,0 2 0,1 1-468,-1-6 0,0 1 0,0 0 0,0 2 1,1 0-1,0 1 0,0 1 0,1 0 0,0 1 468,2-1 0,0 0 0,0 2 0,1-1 0,1 2 0,-1 0 0,1 0 0,0 0 0,0 0 0,-1 1-144,1-4 0,-1 1 1,0 0-1,0 0 1,0 0-1,0 1 1,0-1-1,1 1 1,0 0-1,1 0 1,0 0 143,0-4 0,0 1 0,1-1 0,1 1 0,0 0 0,0 0 0,0 0 0,0 0 0,-1-1 0,1 1 0,0-1 0,-1 1 0,0 3 0,0 0 0,0 1 0,-1 0 0,1-1 0,-1 0 0,1 0 0,-1-1 0,1 0 0,-1 0 0,1-2 0,0 1 0,0 0 0,0-2 0,0 1 0,0-2 0,0 1 0,0-1 0,-1 1 0,1-1 0,-1 1-213,1 5 0,-1 0 1,0 1-1,0 0 0,0-1 1,-1 0-1,1-1 0,-1-2 1,1-1 212,1 8 0,0-3 0,-1 0 0,1-2 0,-1 0 0,1-1 0,-2 0 53,0-4 1,0 0-1,0-1 1,-1 0-1,0-2 1,0 0-1,0-2-53,2 11 0,-1-2 0,0-2 0,-1-2 0,0-3 909,1 15 1,-2-6 0,-1-4-910,2 2 0,-2-8 4229,-3 11-4229,-2-43 1124,1-31 1,-1 2-1,2-8 1</inkml:trace>
  <inkml:trace contextRef="#ctx0" brushRef="#br0" timeOffset="210311">25737 8645 24575,'0'39'0,"0"3"0,-2-9 0,-3 3 0,-3 10 0,0 0 0,-7 17 0,7-26 0,1-3 0,3-9 0,6-17 0,3-11 0,5-14 0,-4 10 0,1-6 0</inkml:trace>
  <inkml:trace contextRef="#ctx0" brushRef="#br0" timeOffset="211113">25805 8740 24575,'0'6'0,"28"22"0,-7 3 0,2 6 0,2-4 0,2 3 0,1 2 0,4 9 0,0 2 0,-2-2 0,2 4 0,-4-3 0,-1-4 0,-6-9 0,-15-21 0</inkml:trace>
  <inkml:trace contextRef="#ctx0" brushRef="#br0" timeOffset="212585">26308 15495 24575,'-1'3'0,"28"1"0,29-5 0,2 1 0,-12 0 0,1 0 0,4 0 0,5 0-909,2 0 1,3 0 0,4 0-1,4 0 1,3 0 0,3 0 908,-19 0 0,4 0 0,3 0 0,2 0 0,1 0 0,1 0 0,0 0 0,0 0 0,-1 0 0,-1 0 0,-1 0-529,-1 0 0,-2 0 1,0 0-1,-1 0 1,0 0-1,0 0 1,1 0-1,1 0 1,2 0-1,3 0 529,-9 0 0,3 0 0,2 0 0,1 0 0,1 0 0,1 0 0,1 0 0,-1 0 0,-1 0 0,0 0 0,-1 0 0,-3 0 0,-1 0 0,-2 0-156,10 0 1,-3 0 0,-2 0 0,-1 0 0,-1 0 0,-1 0-1,1 0 1,1 0 0,1 0 155,-3 0 0,1 0 0,0 0 0,1 0 0,0 0 0,0 0 0,-1 0 0,-1 0 0,-1 0 0,-2 0-254,10 0 0,-2 0 0,-1 0 1,-1 0-1,-1 0 0,1 0 1,-1 0 253,1 0 0,1 0 0,-1 0 0,0 0 0,-1 0 0,-1 0 0,-1 0 20,2 0 1,0 0-1,-2 0 1,0 0 0,-2 0-1,-2 0-20,1 0 0,-1 0 0,-2 0 0,-1 0 0,-1 0 709,8 0 1,-1 0 0,-2 0 0,-3 0-710,0 0 0,-3 0 0,-1 0 1933,17 0 1,-4 0-1934,-18 0 0,-4 0 3623,17 0-3623,-23 0 2481,-12 0-2481,-1 0 976,-1-3-976,6 2 0,-3-5 0,-4 0 0,-7-5 0,-3-9 0,-4-12 0,-2 13 0,-1-5 0</inkml:trace>
  <inkml:trace contextRef="#ctx0" brushRef="#br0" timeOffset="213531">32705 15167 24575,'-9'0'0,"3"0"0,21 0 0,17 0 0,24 5 0,6 10 0,-27-2 0,-1 4 0,-2 2 0,-2 4 0,0 3 0,-1 2 0,-4-1 0,-2 2 0,10 29 0,-8 0 0,-14-3 0,-3 1 0,-7-1 0,-8 5 0,-10 1 0,3-29 0,-5-1 0,-3 0 0,-4-3 0,-2-3 0,-3-2 0,-3-3 0,-1-3 0,3-4 0,1-1 0,-25 6 0,16-3 0,17-1 0,10-7 0,10-1 0</inkml:trace>
  <inkml:trace contextRef="#ctx0" brushRef="#br0" timeOffset="216632">31499 16484 24575,'16'-7'0,"-1"-6"0,9-7 0,-6-6 0,-1-2 0,-6-1 0,-4-5 0,-3 4 0,-4 2 0,0 5 0,0 3 0,0 3 0,-2 4 0,-3 3 0,-2 2 0,-6 1 0,-3 4 0,-3 0 0,-6 3 0,-9 28 0,2 3 0,14-4 0,3 6 0,1 10 0,4 1 0,-3 21 0,7-20 0,3-2 0,-1 9 0,4 3 0,0-8 0,0 2 0,0-7 0,4 13 0,8-23 0,7 8 0,27-29 0,-13-5 0,2-4 0,-22-2 0</inkml:trace>
  <inkml:trace contextRef="#ctx0" brushRef="#br0" timeOffset="217580">31762 16486 24575,'0'30'0,"0"16"0,0-8 0,0 5 0,0 6 0,0 2 0,0 0 0,0 1 0,0 4 0,0-2 0,0-7 0,0-2 0,0-6 0,0-2 0,0 21 0,0-29 0,0-7 0,0-15 0,0-2 0,0-4 0</inkml:trace>
  <inkml:trace contextRef="#ctx0" brushRef="#br0" timeOffset="218465">31768 16427 24575,'5'0'0,"-2"0"0,0 5 0,-3 4 0,0 10 0,0 8 0,0 6 0,0 7 0,0-3 0,-3 7 0,-14 9 0,-1-12 0,-11 1 0,7-21 0,3-9 0,3-4 0,4-4 0,2-3 0,0-1 0,6 0 0,1 0 0</inkml:trace>
  <inkml:trace contextRef="#ctx0" brushRef="#br0" timeOffset="219815">31996 16535 24575,'3'0'0,"8"0"0,10 0 0,7 0 0,-1 0 0,-2 0 0,-2-6 0,-6-4 0,0-10 0,-4-1 0,-2-3 0,-5 0 0,-3 4 0,-3-4 0,0 5 0,-11 1 0,-5 8 0,-11 3 0,0 7 0,-14 29 0,10-9 0,-8 25 0,16-22 0,8-1 0,2-8 0,9 7 0,2-8 0,2-1 0,0-8 0</inkml:trace>
  <inkml:trace contextRef="#ctx0" brushRef="#br0" timeOffset="221014">32510 16384 24575,'-3'-1'0,"0"2"0,3 11 0,0 3 0,-1 9 0,-7 6 0,0 3 0,-3 8 0,7 11 0,2-16 0,2 0 0,4-28 0,7-4 0,6-4 0,7 0 0,2 0 0,2 0 0,3-3 0,2-10 0,-1-6 0,0-6 0,-17 11 0,-3 4 0</inkml:trace>
  <inkml:trace contextRef="#ctx0" brushRef="#br0" timeOffset="222622">32779 16196 24575,'0'18'0,"0"9"0,0 28 0,0 7 0,0-27 0,0 0 0,0 1 0,0 1 0,0 24 0,0-1 0,0-24 0,0-1 0,0 16 0,0-4 0,0-10 0,0-4 0,0-5 0,0-7 0,0-6 0,0-4 0,0-7 0,7-30 0,2-5 0,9-28 0,-2 13 0,3-4 0,0 9 0,2 9 0,1 8 0,22 3 0,-10 6 0,23-7 0,-15 4 0,1 1 0,-12 4 0,-7 6 0,-13 6 0,-5 9 0,-2 13 0,-5 16 0,2 13 0,-1 6 0,0 0 0,-3-16 0,-1 0 0,-2 16 0,1-20 0,0-2 0,-3 0 0,5-7 0,0-9 0,3-9 0,0-3 0</inkml:trace>
  <inkml:trace contextRef="#ctx0" brushRef="#br0" timeOffset="229106">24670 8282 24575,'47'0'0,"-12"0"0,3 0 0,5 0 0,2 0 0,10 0 0,-1 0 0,-13 0 0,-3 0 0,-3 0 0,-2 0 0,21 0 0,-20-9 0,8-7 0,-25 4 0,4-1 0</inkml:trace>
  <inkml:trace contextRef="#ctx0" brushRef="#br0" timeOffset="230058">24841 7990 24575,'0'5'0,"0"1"0,0 24 0,0 30 0,0-14 0,0 6 0,0-8 0,0 2 0,0 2 0,0-1 0,0 2 0,0 1 0,0 14 0,0 2 0,3-4 0,2 4 0,7-3 0,2-12 0,4-1 0,3-10 0,27 3 0,-13-24 0,-1-7 0,3-14 0,-8-8 0,-9-7 0,-2-12 0,-4-3 0,0-4 0,-6 15 0,-1 5 0</inkml:trace>
  <inkml:trace contextRef="#ctx0" brushRef="#br0" timeOffset="231291">25311 8168 24575,'0'63'0,"0"0"0,0-22 0,0 1 0,0-6 0,0 0 0,0 0 0,0-2 0,0 23 0,0-22 0,0-11 0,-1-18 0,-1-3 0,-1-3 0,1 0 0,-1-2 0,3-29 0,0-23 0,9 5 0,6-14 0,2-3 0,-1 9 0,-3 11 0,1 5 0,2-4 0,2-9 0,2-7 0,1 3 0,0 15 0,24-3 0,-13 32 0,-5 8 0,-3 6 0,3 0 0,-6 0 0,-7 0 0,-5 0 0</inkml:trace>
  <inkml:trace contextRef="#ctx0" brushRef="#br0" timeOffset="232324">26269 7531 24575,'-3'5'0,"0"30"0,3 12 0,0-4 0,0 2 0,0-4 0,0 2 0,0 5 0,0 2 0,-2-6 0,-1 0 0,-1 2 0,0 1 0,-3 11 0,0-2 0,2-16 0,-1 0 0,-1 10 0,1-3 0,-2 4 0,-3 1 0,4-10 0,1-1 0,3-17 0,3-6 0,0-15 0</inkml:trace>
  <inkml:trace contextRef="#ctx0" brushRef="#br0" timeOffset="233541">26411 8193 24575,'0'4'0,"0"14"0,0 16 0,5 12 0,10 9 0,3-7 0,9-5 0,-7-12 0,0-11 0,-7-7 0,2-6 0,-6-4 0,2-4 0,-8-2 0,5-18 0,0-12 0,2-6 0,0 2 0,1-1 0,4-18 0,-1-1 0,-2 18 0,-2 2 0,6-24 0,-4 17 0,-7 11 0,-2 9 0,-3-3 0,3 9 0,-3 4 0,3 8 0</inkml:trace>
  <inkml:trace contextRef="#ctx0" brushRef="#br0" timeOffset="235396">27005 8096 24575,'0'7'0,"0"9"0,-2 7 0,-5 10 0,-3 5 0,-5 2 0,3-1 0,1 20 0,6-16 0,2 9 0,3-24 0,0-4 0,0-8 0,3-3 0,3-7 0,5-4 0,2-2 0,2 0 0,15-17 0,-8 4 0,6-13 0,-12 9 0,-8-4 0,-2-1 0,-5-9 0,-1 6 0,0 1 0,0 11 0,0 5 0,0 2 0,0 0 0,0 0 0,0-5 0,-2 5 0,0 0 0,-3 5 0,1 1 0,1 4 0,1 31 0,5-2 0,5 27 0,9-18 0,5-2 0,11-3 0,0-3 0,4-2 0,-7-7 0,-4-5 0,-1 2 0,-8-11 0,1 0 0,-13-9 0,-3-2 0</inkml:trace>
  <inkml:trace contextRef="#ctx0" brushRef="#br0" timeOffset="236462">27492 7712 24575,'-3'3'0,"0"29"0,3 8 0,0 24 0,0-30 0,0 1 0,0 25 0,0-25 0,0 1 0,0-2 0,1 1 0,10 18 0,3 2 0,-3-10 0,3-1 0,7 13 0,4 0 0,6-3 0,1-4 0,-9-16 0,0-2 0,5 5 0,1-5 0,4-14 0,-8-14 0,-5-10 0,-6-7 0,-5 0 0,-5 3 0,-2 5 0</inkml:trace>
  <inkml:trace contextRef="#ctx0" brushRef="#br0" timeOffset="239801">26360 9532 24575,'13'40'0,"1"0"0,5 4 0,4 1 0,13 9 0,3 1-623,-9-13 0,2 1 0,-1 1 623,2 1 0,0 1 0,1 1 0,-2-1 0,0 1 0,3 4 0,-4-5 0,2 5 0,2 2 0,-2-2 0,-2-4 0,3 7 0,-2-4 0,4 7 0,-8-14 0,3 5 0,3 4 0,1 0 0,-1-1 0,-2-4 0,-4-6 0,8 9 0,-4-6 0,2 2 0,3 5 0,2 4 0,1-1 0,-4-7 0,6 3 0,1-1 0,-5-6 0,6 5 0,0 0 0,-4-5 0,-6-6 0,-2-4 0,3 3 0,5 5 0,5 4 0,-2-1 0,-4-7 301,0-3 1,-4-4-302,4 2 0,-1-1 154,-5-5 1,0-1-155,0 0 0,0-1 0,-4-1 0,0-1 0,1 0 0,1 0 478,-3 2 1,2 1-479,19 13 0,2 0 0,-12-9 0,2 2 0,6 4 0,6 4 0,-4-4 0,-4-3 0,-1-2 0,-5-3 0,2 1 0,-4-1 0,2 0 0,-2-2 0,-1 0 0,2 0 0,17 9 0,0 0 0,-13-9 0,0 0 0,16 7 0,-1-2 0,-18-8 0,-3-2 0,1 1 0,-1-1 0,-2 1 0,0 0 0,1 1 0,-1-1 0,0 1 0,1 0 0,-2-2 0,1 0 0,3 1 0,-1 1 0,1-3 0,-1 1 0,6 2 0,0 0 0,0-2 0,-1 0 0,-1 0 0,-1-1 0,0-1 0,-1-1 0,-6 0 0,-1 0 0,3 0 0,0 1 0,5 3 0,1 0 0,-4-3 0,1 1 0,8 4 0,1 0 0,-7-5 0,-1-1 0,4 3 0,0 1 0,-4-2 0,-1-1 0,-2 0 0,-1 0 0,-3-2 0,-1 0 0,19 11 0,-4-7 0,-8 1 0,9 1 0,-11-3 0,5-2 0,0-1 0,-8-7 0,11 7 0,-14-8 0,1 4 0,-2-3 0,-1 3 0,2-3 0,1 4 0,17 3 0,-11-2 0,11 1 0,-15-2 0,12-1 0,3 3 0,5 0 0,-3-2 0,-12-3 0,-5-2 0,-10-2 0,-5 0 0,-2-3 0,-7 0 0,-2-3 0,-4 0 0</inkml:trace>
  <inkml:trace contextRef="#ctx0" brushRef="#br0" timeOffset="247779">27376 9267 24575,'-3'-1'0,"1"4"0,2 11 0,0 9 0,5 19 0,6 2 0,4 5 0,1-7 0,3 2 0,0 0 0,3 3 0,1-2-223,11 10 0,1 0 223,-8-14 0,1 0 0,0 0 0,2-1 0,0-1 0,0 0 0,-3-2 0,0 0 0,2 1 0,0 1 0,2 2 0,1 0 0,-3-2 0,0 1 0,-2-2 0,1 1 0,8 10 0,1 3 0,0-2 0,-1-2 0,0-1 0,-1-3 0,5 3 0,2 2 0,-2-4 0,7 7 0,-1-1 0,-4-6 0,-10-10 0,-3-5 0,1 3 0,4 3 0,2 3 0,0 0 0,-5-4 0,4 6 0,-4-3 0,1 0 0,0 0 0,-1-4 0,0 0 0,0-2 0,1-2 0,0-1 0,1-1 0,-2-1 0,-1-2 0,0-1 0,0 0 223,0 1 0,-2 0-223,22 16 0,-2 3 0,-6-9 0,-4 0 0,-10-14 0,1 0 0,14 11 0,-13-12 0,-1-1 0,12 5 0,-2-2 0,4-3 0,-2 2 0,4-2 0,1 4 0,3 0 0,-13-7 0,0 1 0,20 9 0,-20-10 0,-2 1 0,11 5 0,1-2 0,-4 1 0,7-4 0,-1 1 0,6-3 0,-14-4 0,3-2 0,-2-1 0,1-1 0,1 0 0,-2 0 0,-5-3 0,-3-1 0,4-1 0,-5-1 0,-3-1 0,2 0 0,6 0 0,4 0 0,9 0 0,-4-3 0,4-2 0,-4-2 0,-1 2 0,1-4 0,-13 4 0,2-1 0,21-8 0,-17 7 0,0 0 0,23-9 0,-29 10 0,0-1 0,2 1 0,1-2 0,-3 1 0,1-1 0,8-2 0,-1 1 0,15-5 0,-16 2 0,-2 0 0,-1 0 0,15-6 0,-18 7 0,0-1 0,17-2 0,-13 3 0,10-1 0,-17 6 0,1 1 0,-4 0 0,4 3 0,0 0 0,-3-2 0,3 3 0,3-5 0,-2 0 0,2 0 0,27-4 0,-19 2 0,0 1 0,17-3 0,-19 5 0,-11 1 0,-17 4 0,-2 0 0,-1 0 0,3 0 0,14-3 0,-4 2 0,13-2 0,-12 0 0,7 2 0,19-5 0,-20 3 0,13-2 0,-38 2 0,5 0 0,4-5 0,-5 4 0,6-3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5T02:14:04.0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6286 6114 24575,'5'-3'0,"9"0"0,9 3 0,7 0 0,9 0 0,9 0 0,-8-4 0,5-1 0,7 4 0,5 0 0,-9-2 0,4-1 0,2 2-607,9 1 0,3 2 0,2-1 607,-11 0 0,1 0 0,1 0 0,1 0-418,-8 0 0,1 0 0,1 0 0,0 0 0,0 0 418,13 0 0,0 0 0,-1 0 0,0 0 0,-3 0 0,-1 0 0,0 0 0,0 0-92,-4 0 0,0 0 1,0 0-1,3 0 92,0 1 0,4 0 0,0 0 0,0 0 0,-4 0 0,0 0 0,-3 0 0,-1 1 0,2-1-230,-3 0 1,3 1 0,-1 0 0,-1-1 0,-4 1 229,9-1 0,-5 1 0,-1-1 0,-7-1 0,0 1 0,-2-1 468,1 0 1,0 0 0,-2 0-469,12 0 0,-2 0 1039,-4 0 0,-2 0-1039,-5 0 0,0 0 209,3 0 1,0 0-210,-1 0 0,2 0 0,0 0 0,2 0 0,-2 0 0,2 0 0,-1 0 722,15 0 0,-2 0-722,-27 0 0,-3-1 77,29-4-77,-23 0 0,1 0 0,-2 0 0,2 0 0,12-4 0,2 0 0,-5 2 0,3-1 0,-2 0 0,4-3 0,-2-1 0,-9-1 0,0-1 0,-1-1 0,4 2 0,-1 0 0,-3-3 0,4-6 0,-5-6 0,5-12 0,-4-3 0,-15 16 0,-1-1 0,15-16 0,-1-3 0,-17 13 0,-3 1 0,11-25 0,-15 20 0,-2-1 0,0-25 0,-9 23 0,-1-1 0,1-19 0,-3 28 0,-4-2 0,-21-25 0,-9 0 0,9 21 0,-2 1 0,-5-7 0,-3-4 0,-2 5-481,-10-3 1,-4 3 480,7 6 0,-3-3 0,-2-1-578,5 5 1,-3-2-1,-1-1 1,-1 1 577,5 4 0,-1 0 0,-1-1 0,-1 1 0,0 0 0,-1-1 0,-2 0 0,1 0 0,-1 2 0,0 0 0,-8-3 0,0 1 0,0 1 0,0 3-42,4 2 1,1 2 0,0 2 0,-4 2 41,3 6 0,-3 1 0,-1 2 0,1 1 0,2 1 0,0 1 0,2 1 0,0 2 0,-6 0-469,-3 2 0,-5 0 0,-4 1 0,0 0 0,2 1 1,4 1 468,6 2 0,4 0 0,1 1 0,-1 0 0,-3-1 0,-2 0 0,-3 0 0,-2 0 0,0 0 0,2 0 0,2 0 26,2 2 1,4 0 0,0 0 0,-1 0 0,-3 0-27,-2 0 0,-3 0 0,-1 0 0,0 0 0,2 0 0,5 0 0,-5 0 0,5 0 0,1 0 0,-4 0 182,-1 0 0,-3 0 1,-2 0-1,5 0 0,6 0-182,5 1 0,6 1 0,-2 2-106,-14 6 0,-3 4 0,4 1 106,-5 1 0,2 4 0,13-1 0,0 3 0,3 0 1478,1 1 1,4 1-1479,2-2 0,-1 4 353,-11 11 0,2 2-353,14-10 0,1 1 620,-10 9 0,-1 5-620,7-1 0,-1 3 0,4-3 0,-2 1 0,1 0 0,-2 2 0,-2 3 0,1 1 0,3 3 0,2 0 0,2-2 0,-4 3 0,1 0 206,2-2 0,0 4 1,2-1-207,5-8 0,3-1 0,1-2 0,-2 7 0,0 1 0,3-7 0,0 2 0,1-2 0,2 4 0,0 2 0,0 4 0,-1 5 0,2-5 0,2 0 0,2-1 0,0-4 0,0 3 0,3-3 0,5 0 0,4-4 0,-1-11 0,1-2 0,0 8 0,1-1 0,6 11 0,6-6 0,15 12 0,-7-21 0,4 2 0,-7-27 0,-4-5 0,2-7 0,-10 0 0,-3-1 0</inkml:trace>
  <inkml:trace contextRef="#ctx0" brushRef="#br0" timeOffset="49032">16686 5990 24575,'38'0'0,"1"0"0,-2 0 0,2 0 0,2 0 0,4 0 0,8 0-1187,-4 0 1,6 0 0,4 0 0,3 0 0,-1 0 0,-3 0 1186,5 0 0,-2 0 0,0 0 0,3 0 0,7 0 0,-15 0 0,5 0 0,3 0 0,3 0 0,1 0 0,1 0 0,0 0 0,-3 0 0,-1 0 0,-5 0 0,7 0 0,-3 0 0,-1 0 0,-2 0 0,0 0 0,1 0 0,2 0 0,-2 0 0,0 0 0,0 0 0,2 0 0,0 0 0,1 0 0,1 0 0,1 0 0,-3 1 0,1-1 0,3 1 0,1 0 0,0 0 0,-1 0 0,-1 0 0,-1 0 0,-4 0 0,-3 1 0,10 0 0,-6 0 0,-2 0 0,-1 1 0,2-1 0,5 1 0,-6-2 0,4 1 0,4 0 0,1 0 0,-1 0 0,0-1 0,-5 2 0,-4-1 0,-6 1 0,11 1 0,-7 2 0,-4-1 0,-1-1 471,15-1 1,-1-1-1,-5 1-471,-13-1 0,-2 0 0,-3 0 628,15-2 1,-6 0-629,-15 0 0,-4 0 0,18 0 0,-27 0 3815,-6 0-3815,-7 0 631,-3 0-631,-1 0 0,-5 0 0,-1-2 0,-1 1 0,1-1 0,-1 0 0,3 1 0,0-1 0,1-2 0,2 1 0,1 0 0,5-3 0,7 3 0,8-4 0,9-4 0,5 0 0,9-6 0,0-1 0,9-3 0,-8 0 0,0-2 0,-12 2 0,13-19 0,-12-6 0,0-5 0,-13 2 0,-20 16 0,2-8 0,-9 15 0,2-7 0,-3-3 0,-4-4 0,-3-21 0,0 29 0,-1-1 0,0-1 0,-3-3 0,-9-18 0,-5-1 0,4 11 0,-7-4 0,0 9 0,-6-5 0,-5-5 0,-2-1 0,0 3 0,3 4-785,-5-4 0,2 5 1,-1 0-1,-5-4 785,7 7 0,-2-4 0,-3-3 0,-1 1 0,-1 0 0,2 3 0,3 4 0,-4-1 0,1 4 0,2 3 0,-1 0 0,1 1 0,-9-6 0,0 1 0,1 2 0,-1 2-34,4 3 1,0 2 0,-1 1 0,-3 2 33,5 4 0,-3 0 0,-1 2 0,-1 1 0,-1 0 0,-5 1 0,-1 0 0,-2 1 0,-1 1 0,-2 0-451,3 1 1,-2 1 0,-2 1-1,-1 0 1,2 1 0,2 0 450,-3 1 0,2 1 0,0 1 0,2 0 0,-1 2 0,4 1 0,0 1 0,0 1 0,2 0 0,0 1-329,-7 1 1,1 0 0,1 0 0,1 1 328,7 0 0,1 0 0,0 0 0,-1 0 400,-4 1 1,-1 1 0,1 0-1,2 1-400,-2-1 0,2 1 0,-1 3 0,4 3 0,-1 2 0,0 2 0,3-1 0,2 0 0,2 0 0,-3 3 0,0 2 0,-4 2 0,-2 3 0,2-1 0,6-1 0,1 2 0,5 0 0,-3 1 0,-1 0 0,-3 1 0,-1 2 0,1 0 12,1 2 1,-1 0 0,1 1 0,-1 0-13,-1 1 0,-2 1 0,1-1 0,-1 1 0,-1 1 0,-2 1 0,2 0 0,0-1 483,5-3 1,1 1 0,2-1 0,1-2-484,-2 3 0,2-2 0,1 0 0,-12 11 0,1-1 484,16-11 0,0 1 1,2-1-485,-11 10 0,3-1 484,-1 2 0,1-1-484,5-2 0,1-1 40,6-4 1,2 1-41,-1 6 0,2 0 954,-6 11-954,17-17 0,5 3 243,5 32-243,4-14 0,2-15 0,2 0 0,-1 11 0,4 7 0,7 3 0,5-1 0,6 5 0,2-7 0,3 0 0,7-6 0,-13-23 0,2-1 0,2-2 0,0-1 0,3 4 0,0-2 0,0-4 0,-1-2 0,18 17 0,4-12 0,-7-5 0,3-3 0,5-4 0,-2 1 0,-9-6 0,2 0 0,23 2 0,-15-3 0,2-2 0,-9-1 0,4-2 0,10 0 0,7 0 0,-1 0 0,-12 0 0,-2 0 0,4 0-303,1 0 1,3 0 0,1 0 0,-3 0 302,4 0 0,-2 0 0,5 0 0,-11 0 0,4 0 0,2 0 0,1 0 0,1 0 0,4 0 0,1 0 0,1 0 0,2 0 0,2 0 0,-9 0 0,3 0 0,1 0 0,1 0 0,0 0 0,-2 0 0,-2 0-406,0 0 0,-3 0 0,0 0 0,-1 0 0,-1 0 0,1 0 406,9 0 0,1 1 0,-1-1 0,-2 0 0,-5 1 0,12 0 0,-5 1 0,-1 1-298,-5-1 0,-2 0 0,2 1 298,3 1 0,2-1 0,-3 1 0,-6-1 0,-2-1 0,1 1 0,4-1 0,1 1 0,-3 0-102,-7-2 0,-1 1 0,-1-1 102,0 1 0,0-1 0,-1 0 0,14 0 0,-2 0 490,-3-1 1,0 0-491,3 0 0,-3 0 1201,-19 0 1,-2-1-1202,6 0 0,-4-1 1068,-7-1-1068,-6-4 393,-7 1-393,-10-1 0,-1-7 0,-5 9 0,0-6 0</inkml:trace>
  <inkml:trace contextRef="#ctx0" brushRef="#br0" timeOffset="51874">20823 4415 24575,'1'-9'0,"50"-31"0,-16 13 0,14-5 0,-14 14 0,9-4 0,6-1 0,7-2 0,3-2 0,4 0 0,1 0 0,-1 0 0,-1 1 0,-3 1 0,-6 3-1229,6-1 0,-4 1 0,-1 1 0,-1 1 1,1 1-1,1-2 0,3 0 0,3-1 1148,-7 2 0,2-1 0,3-2 1,3 0-1,0 0 0,2-1 0,0 0 1,0 1-1,-2 1 0,-1 0 0,-2 2 1,-3 1-1,-4 3 81,14-4 0,-3 2 0,-2 3 0,-3 0 0,-2 2 0,-1 0 0,-1 0 335,7-2 0,-1 1 0,-3 1 0,-3 1 0,-2 1-335,11-3 0,-4 3 0,-6-1-1261,0-3 1,-8 2 1260,-6 2 0,-31 5 0,-9 6 1008,-12 0 0,7 0 0,-4 0 0</inkml:trace>
  <inkml:trace contextRef="#ctx0" brushRef="#br0" timeOffset="52754">23407 3056 24575,'15'-1'0,"24"7"0,12 12 0,-15-7 0,2 1 0,2 3 0,0 2 0,-7 0 0,-1 0 0,-2 1 0,-2 0 0,12 17 0,-11 1 0,-13 6 0,0 11 0,-8 11 0,0-29 0,0 1 0,1-2 0,0 0 0,8 28 0,-4-7 0,-6-21 0,-19-7 0,-18-18 0,-19-5 0,-15-4 0,-1 0 0,21 0 0,1 0 0,-15 0 0,4 0 0,37 0 0</inkml:trace>
  <inkml:trace contextRef="#ctx0" brushRef="#br0" timeOffset="54021">24757 3166 24575,'-4'-3'0,"2"3"0,0 2 0,-4 8 0,-13 23 0,-5 9 0,8-13 0,1 4 0,0 12 0,2 2 0,5-5 0,2 1 0,-2-1 0,7-1 0,17-2 0,8-6 0,22 4 0,-5-13 0,3-2 0,-4-4 0,1-1 0,14 4 0,-1-2 0,-14-7 0,0-2 0,7 3 0,-3-5 0,4-15 0,-15-10 0,-5-37 0,-18-1 0,-4 17 0,-2-1 0,-8-22 0,-16 5 0,-8 14 0,-3 23 0,-2 4 0,-18-4 0,6 8 0,25 8 0</inkml:trace>
  <inkml:trace contextRef="#ctx0" brushRef="#br0" timeOffset="55460">25603 3082 24575,'-23'0'0,"4"0"0,1-2 0,12 6 0,-8 16 0,13 2 0,-5 15 0,3-4 0,1 4 0,-5 10 0,0 5 0,-4 9 0,-1-13 0,-1 1 0,5-11 0,1-1 0,-5 11 0,1 0 0,7-12 0,2-2 0,-1 18 0,8-7 0,22-20 0,-3-15 0,24-4 0,-9-3 0,-2-6 0,2-5 0,11-24 0,-13 4 0,-4-9 0,-13-20 0,-7-6 0,1 8 0,-3-1 0,-5 11 0,-1-2 0,-1 3 0,1-3 0,-2 3 0,-1 4 0,-4 1 0,-14-18 0,-5 22 0,-20 16 0,0 13 0,16 6 0,6 0 0</inkml:trace>
  <inkml:trace contextRef="#ctx0" brushRef="#br0" timeOffset="56687">25993 2990 24575,'0'36'0,"3"4"0,3 4 0,1-11 0,2 2 0,6 20 0,1 3 0,-1-10 0,1-2 0,3-1 0,-1 0 0,-7-2 0,0 0 0,3 6 0,-1-3 0,0 14 0,-2-16 0,-1-3 0,2-3 0,1-3 0,1-3 0,9-1 0,11-27 0,-14-33 0,-2-16 0,-1 4 0,0-6 0,3-3 0,2-5 0,3-5 0,1 0 0,-2 4 0,0 2 0,-2 3 0,1 0 0,5-7 0,1 1 0,-4 10 0,2 0 0,-10 18 0,-8 11 0,-3 10 0,-3 2 0,-4 4 0,2 1 0</inkml:trace>
  <inkml:trace contextRef="#ctx0" brushRef="#br0" timeOffset="58727">24310 4424 24575,'4'0'0,"9"0"0,-6 0 0,12 0 0,17 0 0,22 0 0,-16 0 0,8 0 0,6 0-1120,-4 0 1,5 0 0,4 0 0,3 0-1,4 0 1120,-14 0 0,3 0 0,3 0 0,2 0 0,2 0 0,0 0 0,1 0 0,0 0 0,-1 0-493,-3 0 0,1 0 0,0 0 0,0 0 0,0 0 0,1 0 0,1 0 0,-1 0 0,1 0 0,0 0 493,-2 0 0,2 0 0,0 0 0,1 0 0,-1 0 0,1 0 0,-1 0 0,0 0 0,-2 0 0,-2 0 0,-2 0 0,8 0 0,-2 0 0,-2 0 0,-1 0 0,-1 0 0,-1 0 0,-2 0 0,-1 0-136,7 0 1,-1 0-1,-2 0 1,-2 0-1,-2 0 1,-5 0 135,18 0 0,-7 0 0,-6 0-178,0 0 1,-10 0 177,-8 0 3303,-34 0-3303,-4 0 5987,-22-3-5987,6 2 1609,-18-1-1609,-3-1 796,0-4-796,-10-25 0,26-1 0,4-8 0,2-6 0,2-8 0,1 0 0,2 0 0,1-2 0,0-1-268,-1-7 0,0-1 1,1 2 267,1 12 0,1 1 0,-4 0 0,-6-9 0,-3-1 0,-3 4 0,4 12 0,-1 2 0,-7-1 0,-2 3 0,-7-2 0,-3-1 0,-1 3 0,1 5 0,-11-5 0,-1 7 0,-4 0-416,11 6 1,-3-2 0,-2 0 0,0 2-1,0 4 416,-7 0 0,1 4 0,-1 1 0,-1 0 0,7 2 0,-1-1 0,0 1 0,-1 1 0,0 0-532,-4 1 0,-1 0 0,0 0 0,-1 2 0,-2 0 532,7 1 0,-2 1 0,0 0 0,-1 1 0,0 1 0,0 0 0,0 1 0,-1 0 0,0 2 0,0 0 0,0 0 0,0 1 0,1 0 0,0 0 0,0 2 0,-1-1 0,1 2 0,-1 0 0,-3 1 0,-2 1 0,1 0 0,0 2 0,2 0 0,4 1-218,-7 2 1,4 0-1,2 2 1,0 1 217,-1 0 0,-1 0 0,3 2 0,7 3 287,-8 11 0,8 3-287,5-3 0,3 3 864,3 0 0,2 2-864,6-4 0,3 2 1457,2-1 1,3 2-1458,2 4 0,2 1 596,3 5 1,3 7-597,5 0 0,1 10 0,2 4 0,1 0 0,2-6 0,3 6 0,2-4 0,2 5-281,-1-5 0,0 7 1,2 2-1,3-5 0,5-7 281,12-1 0,6-8 0,4-2 0,5 1 0,5-2 0,3-3 0,-9-10 0,3-1 0,0-2 0,2 0 0,0-1 0,1 0 0,0-2 0,0-2 0,10 1 0,0-3 0,2-1-195,-9-3 0,1 0 0,0 0 0,-4-3 195,16 3 0,0-2 0,-2 1 0,4 0 0,-5-1 0,3-1 0,-5-1 0,-2-1 0,-4-1 0,-10-2 0,-8-2 336,-8-3 1,-17 0 0,-4 0-1</inkml:trace>
  <inkml:trace contextRef="#ctx0" brushRef="#br0" timeOffset="81633">4563 7206 24575,'9'0'0,"-1"0"0,-1 0 0,3 0 0,5 0 0,24 0 0,12 0 0,14 0 0,4 0 0,-15 0 0,2 0 0,3 0 0,7 0-520,-11 0 0,4 0 1,4 0-1,3 0 1,2 0-1,2 0 0,3 0 1,0 0 519,-13 0 0,2 0 0,2 0 0,2 0 0,1 0 0,1 0 0,1 0 0,0 0 0,0 0 0,0 0 0,0 0 0,-2 0 0,0 0-416,-4 0 0,-1 0 0,0 0 0,0 0 0,-1 0 0,0 0 0,1 0 0,0 0 0,0 0 1,1 0-1,1 0 0,2 0 0,0 0 416,-6 0 0,2 0 0,1 0 0,1 0 0,0 0 0,2 0 0,0 0 0,0 0 0,0 0 0,0 0 0,0 0 0,-1 0 0,0 0 0,-2 0 0,0 0 0,-2 0 0,-2 0-188,10 0 1,-4 0-1,-1 0 1,-2 0-1,-1 0 1,0 0-1,0 0 1,1 0-1,2 0 1,2 0-1,3 0 1,4 0 187,-16 0 0,3 0 0,2 0 0,1-1 0,3 1 0,0 0 0,3 0 0,0 0 0,1 0 0,0 0 0,1-1 0,0 1 0,-1 0 0,1 0 0,-2 0 0,0 0 0,-1 0 0,-2 0 0,-1 1 0,-2-1 0,-1 0 0,-3 1-206,9-1 1,-2 1 0,-2 0 0,-2 0 0,-2 0 0,-1 0 0,0 0 0,0 0 0,0 0 0,1 0 0,1 0 0,2 0 0,2 1 0,3-1 205,-9 0 0,1-1 0,2 1 0,1 0 0,2 0 0,0 0 0,2 0 0,0-1 0,0 1 0,1 0 0,0 0 0,0 0 0,0 0 0,0 0 0,-1 0 0,-1 0 0,-1 0 0,0 0 0,-2 0 0,-1 0 0,-2 0 0,11 1 0,-2-1 0,0 1 0,0 0 0,-1-1 0,-1 1 0,-1 0 0,0 0 0,-1 0 0,-2-1 0,0 1 0,-1 0 0,-1 0 0,-2 0 0,-1-1-67,9 1 1,-2 0 0,-3 0 0,-2 0-1,0 0 1,-1 0 0,0 0 0,1-1 0,2 1-1,2-1 67,-2 0 0,4 0 0,2 0 0,1 0 0,1 0 0,0 0 0,-2-1 0,-1 1 0,-3-1 0,-5 1 0,-3-1 0,-7 0 530,25 0 0,-10 0 0,-6 0 0,-1 1-530,7 1 0,-3 1 0,-5 0 941,-1 0 1,-4 2-942,-2 6 0,-5 1 4525,1 0-4525,-7 5 5692,-17-9-5692,3-5 1128,17 6-1128,15-4 0,-12 0 0,8 2 0,-1-2 0,13-1 0,4-1-200,-20 1 0,5 0 0,-1-1 1,-3-1 199,-2-1 0,-4-1 0,6-1 0,3 1 0,7 0 0,2 0 0,-1 0 0,-5 0 0,4 2 0,-4-1 0,5 1 0,-8-1 0,4-1 0,2 0 0,0 1 0,-2 0 0,5 2 0,0 1 0,-2 0 0,-4 0 0,1 0 0,-4-1 0,4 0 0,3 1 0,4 0 0,1 0 0,-7 1 0,-7-1 0,-5 0 0,3 0 0,2-2 0,3 0 0,0-1 0,-4 1 0,-2 0 0,-3 0 0,2 0 0,12-2 0,2 0 0,-6 0 0,-4 0 0,-3 0 0,13-1 0,-2-2 0,-18-1 0,-1-1 0,12-2 0,-1-2 0,-17 0 0,-1 0 0,8-2 0,1 1 799,18-1-799,-25 5 0,-1 0 0,5 1 0,-9 0 0,0-9 0,-11 1 0,2-8 0,-7-6 0,7-14 0,-7 5 0,3-7 0,-12 14 0,7-34 0,-2 5 0,-1 17 0,0-1 0,-1 2 0,-1 3 0,0-11 0,-2-4 0,-4 12 0,-11 1 0,-5-3 0,4 7 0,-1 0 0,-13-14 0,-3 3 0,5 16 0,-4 2 0,-5-2 0,-5-1 0,-1 1 0,5 4 0,-2 2 0,-3-2-662,-12-6 0,-6-2 0,-3-1 0,0 1 662,14 9 0,1 0 0,-1 1 0,-4 0 0,-5-2 0,6 5 0,-5-2 0,-3 0 0,-3-1 0,-1 0 0,-2 0 0,-1 0 0,0 0 0,1 1 0,6 2 0,0 0 0,-2 0 0,0 0 0,-1 0 0,0 1 0,0-1 0,-1 1 0,1 0 0,0 0 0,1 1-518,-4-2 0,0 1 0,-1 0 0,1 1 0,0-1 0,0 1 0,0 0 0,0 1 0,1-1 1,-1 1 517,1 0 0,0-1 0,1 1 0,0 0 0,-1 0 0,1 1 0,-1 0 0,1 1 0,-1 2 0,0 1 0,0 1 0,-1 2 0,-1 1 0,0 1 0,0 1 0,1 0 0,1 0 0,2 1 0,1 0 0,4-1-412,-13-1 0,5 0 0,3 1 0,0 0 0,-2 0 1,-5 1 411,10 1 0,-2 0 0,-2 0 0,-2 1 0,0-1 0,0 2 0,0-1 0,1 1 0,2 1 0,-1 1 0,0 0 0,0 0 0,1 2 0,1-1 0,2 1 0,1 0 0,3-1 0,-10 1 0,5 0 0,2 0 0,-2 0 0,-5 0 0,8 0 0,-2 0 0,-3 0 0,-2 0 0,1 1 0,-1-1 0,3 2 0,2 0-273,-7 1 0,1 2 0,1 0 0,2 1 0,1-1 0,1 1 273,0 1 0,2-1 0,1 1 0,0 1 0,-3-1 36,1 1 0,-2 0 0,-2 0 0,2 0 0,1 1 1,5 0-37,-4 2 0,4 0 0,2 1 0,-2 2 668,-7 5 0,-1 1 0,1 1 0,4-1-668,-2 0 0,4 0 0,0 2 598,7-3 0,-2 3 0,2-1 0,5 0-598,-12 8 0,4-1 1325,0-2 0,1 4-1325,8-2 0,-1 3 0,2-2 0,-6 6 0,0 1 659,1 5 0,-2 4 1,2 2-660,7-3 0,3 2 0,1-1 0,2-3 0,1-1 0,1 3 491,-1 6 0,0 2 1,4 0-492,4-4 0,4-1 0,1 0 0,-5 14 0,1 1 0,7-18 0,0 2 0,4-1 184,4 2 0,4 0 1,0-4-185,-1-6 0,2 0 0,0 16 0,6-3 0,17-2 0,-8-23 0,20 7 0,-22-27 0,3-3 0,-11-3 0,0-3 0,-3 1 0,0-7 0,0 6 0,0-2 0</inkml:trace>
  <inkml:trace contextRef="#ctx0" brushRef="#br0" timeOffset="84019">3157 8310 24575,'2'0'0,"43"0"0,6 0 0,11 0 0,-12 0 0,4 0 0,7 0 0,9 0-820,-22 0 1,5 0 0,4 0 0,4 0 0,3 0-1,3 0 1,1 0 0,2 0 0,0 0 0,0 0 0,0 0-1,-2 0 811,-6 0 1,1 0-1,0 0 1,1 0-1,0 0 1,1 0 0,1 0-1,0 0 1,0 0-1,1 0 1,-1 0 0,1 0-1,0 0 1,0 0-1,0 0 9,-6 0 0,0 0 0,1 0 0,0 0 0,-1 0 0,1 0 0,0 0 0,0 0 0,1 0 0,-1 0 0,1 0 0,1 0 0,0 0 0,0 0 0,1 0 0,0 0 0,1 0 0,-2 0 0,2 0 0,1 0 0,2 0 0,1 0 0,0 0 0,2 0 0,-1 0 0,1 0 0,-1 0 0,-1 0 0,0 0 0,-2 0 0,0 0 0,-3 0 0,-2 0 0,-1 0 0,-4 0 0,-2 0 0,-3 0 0,22 0 0,-6 0 0,-4 0 0,-4 0 0,-2 0 0,1 0 0,3 0 0,3 0 0,-6 0 0,4 0 0,2 0 0,2 0 0,1 0 0,-2 0 0,-1 0 0,-4 0 0,-5 0 0,-7 0 0,-6 0 872,17 0 0,-11 0 0,-7 0-872,-5-2 0,-4 1 0,21-3 1542,-44-1-1542,-1-2 0,-6 4 0,4-3 5800,-1 5-5800,21 0 0,10 0 0,-2 1 0,5 0 0,3 1 0,7-1 0,8-1 0,-8 0 0,8-1 0,5 0 0,3 0 0,-1-1 0,-4 0 0,-6 0 0,7-1 0,-7-1 0,0 0 0,7 0 0,-8 1 0,8 1 0,3 0 0,0-1 0,-3-1 0,-7-1 0,-9-2 0,21-14 0,-16-2 0,-18 8 0,-7-3 0,9-27 0,-34 11 0,-14-7 0,-9-10 0,-4 3 0,-8-1 0,-9-1-282,13 13 1,-3-5 0,-4-2 0,-5 1 0,-4 4 281,-3 7 0,-7 2 0,-4 2 0,-2 2 0,-2 0 0,0 0 0,2 1-778,4 1 1,1 0-1,-1 1 1,1 0 0,-3 1-1,-1-1 1,-3 0 777,6 4 0,-2-2 0,-3 1 0,-1-1 0,0 1 0,-2-1 0,1 2 0,0 0 0,2 2 0,1 1 0,2 1 0,2 1 0,2 1 0,0 1 0,-1 0 0,0 1 0,-3 1 0,-2 0 0,-3 0 0,6 2 0,-3 0 0,-3 1 0,-2 0 0,-1 1 0,-2 0 0,0 0 0,-1 0 0,1 1 0,2 0 0,1 0 0,2 0 0,3 0 0,3 1 0,-13-2 0,5 1 0,3 0 0,2 1 0,0-1 0,-1 2 0,-3 0 0,-3 0 0,10 1 0,-4-1 0,-3 1 0,-1 0 0,-2-1 0,1 2 0,0 0 0,2 1 0,2 1 0,4 1 0,3 2 0,5 1-225,-19 7 0,7 3 0,5 2 1,3 1-1,3-2 225,-8 2 0,5 0 0,1 4 0,-9 8 0,2 5 0,15 0 0,10 18 922,7 3-922,12 8 2680,9-28 1,2 3-2681,0 9 0,2 3 844,1 1 1,1 0-845,-1 2 0,1 0 0,0-2 0,4-2 0,5-11 0,4-1 0,7 1 0,7-3 0,12-8 0,7-4 0,-7-5 0,4-1 0,5 0 0,7-2 0,7 0 0,5 0 0,0 0 0,-4-1-757,3 1 1,-2-1 0,1 1 0,5-1 756,-7-1 0,4 0 0,3 0 0,0 0 0,-2 0 0,-3-2 0,-3 0 0,-3-1 0,-1-1 0,1 0 0,2 1 0,-1-1 0,4 1 0,0 0 0,0-1 0,-2 0 0,-4 0 0,9 0 0,-4-1 0,-1 1 0,1 0-115,7 2 0,2 1 0,-4 0 0,-10-2 115,-2-1 0,-10 0 0,11 1 0,-30-3 0,-19-8 0,-2-3 0,-7-4 0,3 3 0,-3 0 0</inkml:trace>
  <inkml:trace contextRef="#ctx0" brushRef="#br0" timeOffset="90776">6741 8344 24575,'60'0'0,"-1"0"0,0 0 0,1 0 0,-1 0 0,-4 0 0,-1 0 0,2 0 0,2 0 0,4 0 0,6 0 0,7 0 0,-27 0 0,5 0 0,4 0 0,2 0 0,4 0 0,2 0 0,2 0 0,2 0 0,1 0 0,2 0 0,0 0 0,0 0 0,0 0 0,0 0 0,-1 0 0,0 0 0,-3 0 0,-1 0 0,-3 0 0,-2 0 0,-2 0-757,11 0 1,-3 0 0,-2 0 0,-1 0 0,-3 0 0,0 0-1,0 0 1,0 0 0,0 0 0,1 0 0,2 0 0,2 0-1,3 0 678,-10 0 1,2 0-1,3 0 1,2 0 0,2 0-1,0 0 1,2 0-1,-1 0 1,1 0 0,-1 0-1,0 0 1,-2 0-1,-2 0 1,-1 0 0,-3 0-1,-2 0 1,-4 0-1,-3 0 1,-4 0 237,21 0 1,-6 0 0,-5 0-1,-4 0 1,-2 0 0,-2 0-1,-2 0-159,15 0 0,-4 0 0,-3 0 0,-6 0 967,21 0 0,-15 0-967,-19 2 0,-42-1 0,-22 2 6048,-12-3-6048,-12 0 2222,4 0-2222,0 0 0,-12 0 0,19 0 0,-4 0 0,1 0 0,-4 0 0,-4 0-665,-3 0 0,-4 0 0,-3 0 1,-1 0 664,5 0 0,-1 0 0,-2 0 0,-1 0 0,-4 0-605,7 0 1,-3 0 0,-2 1 0,-1-1 0,-1 1 0,1 0 0,0-1 604,0 2 0,0-1 0,1 1 0,-1-1 0,-1 1 0,0 0 0,-1 0 0,3 0 0,-1-1 0,0 1 0,-2 0 0,1 1 0,1-1 0,0 0 0,1 0 0,-3 1 0,0 0 0,2 0 0,0 0 0,0 0 0,0 0 0,-1 0-378,1-1 1,0 1-1,-1-1 1,1 0-1,0 0 1,1 0 0,2 0 377,-3 0 0,1 0 0,2 0 0,0 1 0,0-1 0,0 0-237,2-1 0,0 1 0,0-1 1,1 1-1,1-1 0,1 1 237,-3 0 0,1 0 0,1 0 0,1 1 0,1 0 163,-7 0 1,2 1 0,1 1 0,1-1-164,6 1 0,2 0 0,-1 1 0,0 1 0,-6 2 0,-1 1 0,0 1 0,5-1 0,0 0 0,3-1 0,0 0 1056,-8 2 0,0-1 0,8-2-1056,-6-4 3222,20-18-3222,53-23 2470,25 6-2470,-4 7 0,13 0 0,-7 13 0,10 1 0,6 2 0,4 0 0,0 1 0,-3 0-525,-4 0 0,-1 1 0,0 0 0,1 1 0,2-1 0,3 0 525,-2-1 0,3 1 0,2-1 0,2 0 0,0 0 0,0 1 0,-1 0 0,-2 1 0,2 2 0,0 0 0,0 0 0,-1 1 0,-1 1 0,-1-1 0,-1 0 0,3 0 0,-2 0 0,0 0 0,-2 0 0,1 1 0,0-1-144,0 1 0,-1-1 0,0 1 0,0-1 0,1 1 0,-1 0 144,4 1 0,2 0 0,0 0 0,-1 0 0,-2 0 0,-4-1 0,8 0 0,-4-1 0,-1 0 0,0 1 0,5 1 0,1 0 0,-3 0 0,-9 0 0,1 0 0,-10 0 0,8 3 0,-34 0 0,-14 4 0,-5-2 4336,0-2-4336,2 2 1114,-1-4-1114,5 2 0,5-3 0,3 0 0,10 0 0,12-1 0,5 0 0,-7-3 0,2-1 0,19 0 0,1-1 0,-18-3 0,-3 0 0,22-7 0,-20 4 0,-15 2 0,-9-1 0,-10 2 0,-1-2 0,-6 1 0,0 1 0,0 2 0,0-1 0,0 3 0,0 1 0,-2 1 0,1 2 0,-8 1 0,-11 8 0,-7 3 0,-10 9 0,1-1 0,-1-2 0,4-5 0,-3 1 0,-1-8 0,-13 4 0,12-6 0,-4-1 0,-1 2 0,-3-1 0,-5 1-776,-2 1 0,-4-1 1,-3 1-1,-2 0 776,10-1 0,-2 0 0,-2 1 0,-1 0 0,-2 0 0,0 0-688,-2 0 0,-2 0 1,-1 1-1,-2 0 1,0-1-1,-1 1 1,-1 0 687,10-1 0,-1 1 0,0-1 0,-1 1 0,-1-1 0,1 1 0,-1-1 0,-1 1 0,1-1 0,-3 1 0,0 0 0,-1 0 0,0 0 0,-1 0 0,1-1 0,1 1 0,0 0 0,0-1 0,-2 1 0,0 0 0,1 0 0,0-1 0,0 1 0,1-1 0,0 1 0,0-1-288,1 0 1,0 0 0,-1 0-1,1 0 1,1 0 0,2 0-1,1 0 1,3-1 287,-12 2 0,3-1 0,2 1 0,2-1 0,-1 0-148,2-2 1,0 1-1,0-1 1,3 0-1,4 0 148,-10 1 0,6 0 0,2-2 850,-11-1 1,6-1-851,20 1 0,6-2 4302,3-9-4302,23-17 3478,26 3-3478,7-9 1472,14 17-1472,4 5 0,-3 2 0,-11 5 0,-7-2 0,-14 5 0,-4-2 0,38 1 0,1 0 0,6 0 0,13-1 0,-13 2 0,6-1 0,4 1 0,1 0 0,-1-1-710,-3 0 1,0 0 0,0 0-1,2-1 1,3 1 709,-4 1 0,3 0 0,2 0 0,1 0 0,1 0 0,-1 0 0,-1 0-481,-4 1 0,0-1 0,0 0 0,-1 0 0,1 0 0,-1 1 0,-1-1 481,8 1 0,-1 0 0,-1 0 0,1 0 0,0 0 0,0 0 0,3 0 0,0 0 0,0 0 0,0 0 0,0 0 0,-1 0-155,-6 0 1,-1 0-1,0 0 1,0 0-1,1 0 1,2 0 154,1 0 0,2 0 0,3 0 0,-1 0 0,0 0 0,-3 0 0,-3 0 0,6 1 0,-4-1 0,-1 1 0,0 0 0,3 0-207,-1-1 0,3 0 0,2 1 0,-2-1 0,-4 0 0,-6 1 207,11 2 0,-7 0 0,-1-1 0,-3 0 0,-1 0 0,-4 0 1193,4 1 1,-4 0-1194,-7-2 0,-4 1 3421,10 2-3421,-20-4 1263,-17 3-1263,-16-3 2012,-37-10-2012,4 3 0,-7-1 0,-9-1 0,-8-1 0,-6 0-633,18 4 0,-3 1 0,-2 0 0,-4 0 0,-5 0 1,-4 0 632,16 2 0,-4-1 0,-3 0 0,-3 0 0,-3 1 0,-1-1 0,-2 0 0,-1 0 0,0 1 0,0-1 0,1 1 0,1-1 0,2 1 0,2 0-461,-4 0 0,2 0 1,1 1-1,0-1 1,1 1-1,-1-1 1,1 1-1,-1 0 1,0-1-1,-1 1 1,-2 0-1,-1-1 461,5 1 0,-3 0 0,-1 0 0,-1-1 0,-2 1 0,0 0 0,0-1 0,1 1 0,-1 0 0,2 0 0,1 0 0,2 0 0,2 0 0,3 1 0,3-1 0,-16 1 0,3-1 0,3 1 0,2 0 0,2 0 0,3 0 0,0 1 0,3-1-162,-14 1 0,3 0 1,3 0-1,3 0 1,4 0 161,-8 0 0,5 0 0,5 0-1714,-6 0 0,10 0 1714,5-3 1575,36 2-1575,16-4 4208,24 4-4208,1 0 0,4 1 0,13-1 0,4 2 0,-6-2 0,4 1 0,3 1 81,-2-2 1,3 1-1,3 1 1,4 0-82,-2 2 0,5 0 0,3 2 0,1-1 0,0 1 0,-1-1 731,-5 0 0,-1-1 0,-1-1 0,2 1 0,2 1 0,5 0-731,-12 1 0,4-1 0,3 1 0,2 1 0,1 0 0,0 0 0,-2-1 0,-2 1 0,-3-1 0,-5-1-411,6 1 0,-6 0 0,-2-1 1,-1 0-1,0 0 0,4 0 411,1 0 0,5 1 0,1-1 0,-1 0 0,-2 0 0,-6-1 0,-6 0 0,5 0 0,-8-1 0,-2 0 0,10-1 0,-6-2 0,4-4 765,-34-3-765,-8-7 1866,-54-7-1866,-8 10 0,5 4 0,-6 3 0,-4 4 0,-2 2 0,4-1 0,-1 0 0,-5 0 0,-2 0 0,3 0 0,0 0 0,-4 0 0,0 0 0,1-2 0,-2-2 966,5-2 0,-4-1 1,3-2-967,14-1 0,1-1 0,1-1 0,-1 0 0,0 0 0,6-2 0,3-4 0,10-1 0,16-9 0,20 6 0,13 5 0,18 9 0,16 5 0,-13 5 0,9 4 0,3 0 0,-3 0 0,-1 0 0,-2 1 0,4 0 0,-2 1 0,3-1 0,3 2 0,1 0 0,-1 1 0,-2 0 0,1 1 0,0 0 0,-2 0 0,-2 0-352,2 1 1,-3-1 0,-1 1 0,3 0 351,9 2 0,2 0 0,-1 0 0,-7-1 0,12 4 0,-9-1 0,-17-3 0,-5-2 0,8 4 0,-29-8 0,-13-4 0,-5-3 0,-7 0 0,2 0 1405,-2 0-1405,2 0 0,-1 0 0,0 0 0,3 0 0,0 0 0,5 0 0</inkml:trace>
  <inkml:trace contextRef="#ctx0" brushRef="#br0" timeOffset="93071">1804 8486 24575,'12'4'0,"44"-2"0,19-2 0,-24 1 0,2-1 0,6-1-1446,-2 1 1,5 0-1,4 0 1,2 0 0,1 0 1445,-16 0 0,-1 0 0,1 0 0,1 0 0,4 0 0,4 0 0,7 0 0,-18 0 0,5 0 0,3 0 0,3 0 0,4 0 0,1 0 0,2 0 0,2 0 0,0 0 0,1 0 0,-1 0 0,1 0 0,-2 0 0,-2 0 0,-1 0 0,-3 0 0,-3 0-358,7 0 0,-2 0 0,-2 0 1,-2 0-1,0 0 0,-1 0 1,0 0-1,0 0 0,2 0 1,1 0-1,2 0 0,2 0 358,-9 0 0,1 0 0,2 0 0,3 0 0,0 0 0,1 0 0,2 0 0,-1 0 0,1 0 0,-1 0 0,0 0 0,-2 0 0,0 0 0,-2 0 0,-2 0 0,-3 0 0,-1 0 0,-4 0 0,18 0 0,-3 0 0,-1 0 0,-3 0 0,-3 0 0,-2 0 0,-3 0 0,-3 0 0,-2 0 384,19 0 1,-7 1 0,-4-1 0,0-1-385,2 2 0,0-1 0,-4 0 0,-13-2 0,4-4 0,-30-6 2553,-11 3-2553,-5-2 0,-5 10 0,3-1 6465,-4 2-6465,2-2 963,0-1-963,-1-3 0,2 2 0,-1 0 0</inkml:trace>
  <inkml:trace contextRef="#ctx0" brushRef="#br0" timeOffset="140529">2463 9478 24575,'28'0'0,"7"0"0,25 0 0,-20 0 0,4 0 0,10 0 0,3 0 0,3 0 0,12 0 0,-25 0 0,9 1 0,4-1 0,4 1 0,2 0 0,-1 1 0,-3 0 0,-3 1 0,1 1 0,-1 1 0,0 0 0,1 0 0,1 0 0,2-1-658,1 0 1,2-1 0,2-1 0,0 1 0,1 0-1,-2 0 1,-1 1 0,-3 0 657,-1 1 0,0 1 0,-2 1 0,-1-1 0,-1 1 0,-3-1 0,-3 0 0,13 1 0,-5-1 0,-2-1 0,0 1-35,-2 0 0,-1-1 0,0 0 0,0 0 35,-2-1 0,0-1 0,1-1 0,3 1 0,2-1 0,5 0 0,0-1 0,0 1 0,-3-2 0,2 1 0,-3-1 0,1 0 0,3-1-301,-11 1 1,4 0 0,0-1 0,1 0 0,-2 0 0,-3 0 300,9-2 0,-3 0 0,-1-1 0,2 1 0,-7 1 0,1-1 0,1 1 0,0-1 0,0 0 0,3-2 0,0 0 0,0 0 0,1-1 0,0 2-515,3 0 1,0 2 0,1-1 0,1 0 0,3 0 514,-12 0 0,1-1 0,1 0 0,1-1 0,2 1 0,3 0 0,3 1 0,-9 1 0,3 0 0,3 0 0,1 1 0,2-1 0,1 1 0,0 0 0,0 0 0,0-1 0,-2 1 0,-1 0-177,1-1 1,-1 1 0,-1-1 0,0 0-1,0 1 1,0-1 0,0 1 0,2-1 0,0 1-1,2 0 177,-7 0 0,1 0 0,1 0 0,2 0 0,0 1 0,0-1 0,0 1 0,1-1 0,-2 1 0,1-1 0,-2 1 0,0 0 0,-2 0-202,8-1 1,0 1 0,0 0 0,-2 0 0,0 0-1,0 0 1,-2 0 0,-1 0 0,-1 1 0,-1-1 201,4 0 0,-3 0 0,-1 0 0,-1 0 0,-1 0 0,1 0 0,0 0 0,1 0-96,4 0 0,2 0 0,0 0 1,1 0-1,-1 0 0,-1 0 1,-3 0-1,-1 0 96,4 0 0,-2 0 0,-3 0 0,0 0 0,0 0 0,0 0 60,-1 0 1,1 0 0,-1 0-1,0 0 1,-1 0 0,-1 0-61,6-1 0,-2 0 0,0 1 0,-1-1 0,-2-1 799,7 1 0,-2-1 0,0 1 0,0-2-799,1 0 0,1-1 0,-1 1 0,-6-1 0,-4 1 0,-4 1 0,-1-1 0,5 0 0,0 0 0,-9 1 3916,7 2-3916,-11 0 3773,-25 0-3773,-2-3 2978,-13 1-2978,-1-2 84,-3 2-84,1 1 0,-6 1 0,6 0 0,-4 2 0,5 0 0,0 2 0,-3-5 0,3 2 0,-5-3 0,2 2 0,-3 0 0,1 0 0,2-5 0,0 1 0,3-10 0,0 0 0,-3-6 0,2 9 0,-2 3 0</inkml:trace>
  <inkml:trace contextRef="#ctx0" brushRef="#br0" timeOffset="141329">13569 9379 24575,'8'0'0,"5"0"0,-3 0 0,8 0 0,-3 0 0,15 0 0,19 0 0,5 0 0,14 0 0,4 0 0,-22 0 0,1 0 0,3 0 0,2 0 0,4 0-634,-3 0 1,3 0 0,1 0 0,3 0 0,4 0 0,3 0 0,5 0 633,-21 0 0,4 0 0,2 0 0,3 0 0,2 0 0,2 0 0,1 0 0,1 0 0,1 0 0,0 0 0,-1 0 0,1 0 0,-2 0 0,-1 0 0,-1 0-355,-4 0 1,1 0-1,-2 0 1,1 0 0,-1 0-1,1 0 1,-1 0 0,0 0-1,0 0 1,1 0-1,-1 0 1,1 0 0,1 0-1,-1 0 1,2 0 354,-1 0 0,1 0 0,2 0 0,0 0 0,1 0 0,0-1 0,0 1 0,0 0 0,-1 0 0,0 0 0,-1 1 0,-1-1 0,-1 0 0,-2 0 0,-1 0 0,-3 1-185,14 0 0,0-1 0,-2 1 0,-1 0 0,-2 0 0,-2 0 0,-2 0 0,-4 1 0,-3-1 0,-4 0 185,22 2 0,-8-1 0,-5 1 0,-5 1 0,-5 0 0,-5 0 0,-4 0 0,5 0 0,-7-1 2453,7-3-2453,-30-2 5614,-9-6-5614,-7-5 882,-32-39 1,23 32 0,-23-22 0</inkml:trace>
  <inkml:trace contextRef="#ctx0" brushRef="#br0" timeOffset="142831">19540 9366 24575,'-1'-3'0,"17"11"0,36 11 0,21 1 0,-23-11 0,5-2 0,4-2 0,5 2-1405,-8-1 1,5 0 0,3 0-1,2 0 1,3 0 0,1-1-1,0-1 1266,-10-2 0,1 0 0,1 0 0,2-2 0,0 1 0,1-1 1,1 0-1,1 0 0,-1 1 0,1-1-45,-6 0 0,0 1 1,1-1-1,0 0 0,0 0 1,1 0-1,1 0 0,-1 0 1,1 0-1,0 0 0,0 0 1,0 0 183,-1 0 0,0 0 0,1 0 0,1 0 0,0 0 0,-1 0 0,1 0 0,0 0 0,-1 0 0,0 0 0,-2 0 0,1 0 0,-2 0 36,2 0 0,0 0 0,-2 0 1,-1 0-1,0 0 0,0 0 0,0 0 1,0 0-1,2 0 0,1 0 1,1 0-37,-4 0 0,2 0 0,1 0 0,1 0 0,2 0 0,-1 0 0,1 0 0,0 0 0,-2 0 0,0 0 0,-1 0 0,-2 0 0,-3 0 0,-1 0-263,15 0 0,-4 0 0,-2 0 0,-2 0 0,-1 0 0,1 0 0,2 0 0,3 0 263,-9 0 0,4 0 0,1 0 0,2 0 0,1 0 0,-1 0 0,-1 0 0,-2 1 0,-3-1 0,-3 1 0,-5-1 0,19 2 0,-6-1 0,-4 1 0,-3 0 0,1-1 442,-3 1 0,-1 0 1,-1-1-1,-3 1 0,-4 1-442,4 1 0,-6 0 0,-2 0 1873,9-1 0,-7 0-1873,-1 1 0,-27-4 2662,-12-3-2662,-5-2 5493,-9-2-5493,2 1 1017,-8 3-1017,4 0 0,2 3 0,-2-3 0,4 0 0,-1 2 0,3-1 0,-1 2 0,2-3 0,1 1 0,-3-12 0,-3-6 0,-18-31 0,-25 17 0,21-5 0,-9 30 0</inkml:trace>
  <inkml:trace contextRef="#ctx0" brushRef="#br0" timeOffset="150856">10990 10576 24575,'15'0'0,"6"0"0,15 0 0,1 0 0,2 0 0,4 0 0,-6 0 0,2 0 0,23 0 0,8 0 0,-21 0 0,3 0 0,2 0 0,-3 0 0,8 0 0,-2 0 0,2 0-194,-4 1 0,2 1 1,-1-1-1,-4 1 194,-1 1 0,-4 0 0,-3 1 0,5 3 0,-5 2 0,-6-2 0,-5 0 0,2 1 0,-19-11 0,-9 1 0,-7-5 0</inkml:trace>
  <inkml:trace contextRef="#ctx0" brushRef="#br0" timeOffset="151714">13042 10477 24575,'24'0'0,"16"0"0,12 0 0,16 0 0,5 0 0,-17 0 0,3 0 0,3 0 0,4 0 0,6 0-894,-20 0 0,3 0 1,3 0-1,3 0 0,1 0 1,2 0-1,0 0 0,1 0 1,0 0-1,-1 0 0,-2 0 758,1 0 1,0 0-1,0 0 1,0 0-1,0 0 1,1 0 0,-1 0-1,1 0 1,0 0-1,1 0 1,-1 0 135,0 0 0,0 0 0,1 0 0,1 0 0,-1 0 0,1 0 0,0 0 0,-1 0 0,0 0 0,-1 0 0,-2 0 0,0 0 0,3 0 0,0 0 0,-1-1 0,0 1 0,-1 0 0,-2 0 0,0 0 0,-2 0 0,-1 0 0,-2 1 150,16-1 0,-3 1 0,-2-1 0,-3 1 0,-1 0 0,-1 0-150,-1 0 0,0 0 0,-2 1 0,-4 0 0,-6 0 978,21 1 0,-12 1-978,2 2 0,-41-12 0,-17 2 0,-2-4 0</inkml:trace>
  <inkml:trace contextRef="#ctx0" brushRef="#br0" timeOffset="153423">17210 10437 24575,'14'0'0,"5"0"0,9 0 0,6 4 0,4 2 0,2-4 0,6-1 0,12 2 0,9 1 0,2-1-1018,-12-1 0,1 0 0,2-1 0,3 1 1018,-8 0 0,2 0 0,1 1 0,2-1 0,0 0 0,-2 1-415,-1-1 1,0 0-1,-1 0 1,1 0 0,1 1-1,1 1 415,1 0 0,1 1 0,2 1 0,0 0 0,0 0 0,-1-1 0,-1 0 0,3-1 0,-1-1 0,-1-1 0,0 1 0,0 0 0,2 1 0,-6 0 0,1 2 0,0 0 0,0 0 0,1 0 0,0-1 0,1-1 0,-2-1 0,1-1 0,1-1 0,0-1 0,-1 1 0,0-1 0,-3 1 0,-4 1 0,11 0 0,-5 1 0,-2-1 0,0 1 0,3-1-182,-2-2 1,2 1 0,2-1 0,-2-1 0,-5 1 0,-5 0 181,4 0 0,-6 0 0,2 0 0,4 0 0,3 0 0,1-1 0,-3-1 0,-1-2 0,-2-2 0,6-1 0,-2 0 0,8 0 0,2-1 0,-2 0 0,-7-1 0,6-2 0,-6-1 0,3 1 0,0 1 0,5 0 0,0 1 0,-4 2 0,2 2 0,-4 2 0,1 1 0,4 1 0,0 1 0,0 1 0,-14-2 0,0 1 0,0 0 0,1 1 0,1-1 0,0 1 0,0 1 0,1 0 0,-2 1 0,0 1 0,0 1 0,2 0 0,8 2 0,3 1 0,-1 1 0,-4-1 0,3 2 0,-4 0 0,1 0-2,2 1 0,1 0 1,-8-2 1,-10-2 0,-5-1 1160,-5-2 0,-1 0-1160,15-1 3723,4 0-3723,-21 0 1599,2 1-1599,-20-2 9,2-1-9,-1-1 0,4 0 0,2 3 0,13 1 0,10 1 0,15 1 0,5-1 0,-21-2 0,1-1 0,13 1 0,7 0 0,-7 0 0,-15-2 0,-3 0 0,12-1 0,-4 0 0,-3 0 0,-15 0 0,-11 0 0,-12 0 0,-9-12 0,-9-4 0,-23-24 0,-5 18 0,-12 0 0,-7-1-1062,8 4 1,-5-2 0,-4 0 0,-3 0 0,-3 0 1061,10 5 0,-3-1 0,-2 1 0,-2-1 0,-1 1 0,-2 0 0,-1 0 0,0 1-457,12 2 0,-1 1 0,-2 0 0,0-1 0,0 2 0,-2-1 0,1 0 0,-1 1 0,-1 0 0,1 1 0,-1-1 457,2 2 0,-2-1 0,-1 1 0,-1 0 0,0 1 0,0-1 0,0 1 0,2 1 0,0-1 0,3 1 0,2 0 0,3 0 0,-13-2 0,3 1 0,2 0 0,3 1 0,1 0 0,1 1 0,0 0 0,1 3 0,-1-1 0,1 0 0,0 1 0,0-1 0,0 0 0</inkml:trace>
  <inkml:trace contextRef="#ctx0" brushRef="#br0" timeOffset="174509">6792 12733 24575,'39'0'0,"1"0"0,4 0 0,3 0 0,-2 0 0,4 0 0,4 0-893,1 0 0,4 0 0,4 0 1,7 0 892,-18 2 0,5 0 0,3 0 0,3 1 0,2-1 0,0 1 0,1 0 0,-2 0 0,-1 0-631,-1-1 1,-2 0-1,1 1 1,-1-1-1,1 0 1,0 0-1,1 1 1,1-1-1,1 1 631,-4-1 0,1 1 0,1 0 0,1 0 0,1 0 0,-1 0 0,0 0 0,0 0 0,-2 0 0,-1 0 0,-2-1 0,8 1 0,-1-1 0,-2 0 0,0 1 0,-2-1 0,-1 0 0,-2-1 0,-1 1 50,4-1 1,-2 0 0,-2 0 0,-1 0 0,-1-1 0,-1 1-51,5-1 0,-2 0 0,-1 0 0,-2 0 0,-3 0-3,12 0 1,-5 0-1,-4 0 3,4 0 0,-7 0 1160,7 0-1160,-29 0 5400,3 2-5400,-4 2 2375,36 0-2375,-28-1 0,2 1 0,15-2 0,5 1 0,7 2 0,2-1 0,-22-1 0,0-2 0,1 1 0,4-1 0,1 1 0,-2-1 0,11-1 0,-3 0 7,-4 2 0,-3-5-7,-7-11 0,-6-5 0,4-6 0,-10-30 0,-26 18 0,-4-3 0,0 3 0,0 0 0,0-3 0,-7-19 0,4 22 0,0-3 0,-3-11 0,-1-4 0,2 11 0,0-1 0,0 0 0,0-2 0,0-1 0,-1 1 0,-2 2 0,-2 1 0,-1 0 0,-5-22 0,-3 5 0,-5 14 0,-4 4 0,-2-4 0,-3 4 0,-5 7 0,-4 4 0,-2 2 0,-2 3 0,-4 2 0,-6 3 0,0 4 0,-7 1 0,3 2 0,10 4 0,1 2 0,-2 0-344,-2 0 0,-2 2 0,-2 0 0,3 1 344,-9 3 0,2 1 0,-2 1 0,9 1 0,-2 0 0,0 0 0,-1 0 0,-1 0 0,0-1 0,-3 1 0,-4 1 0,13 0 0,-4 1 0,-1 0 0,-3 0 0,0 1 0,1 0 0,0 2 0,1 0 0,1 1 0,-1 1 0,0 1 0,0-1 0,0 1 0,0-1-438,-2 0 1,-1 0 0,0-1-1,0 1 1,1 0 0,1 1 0,1 0 437,-4 2 0,1 0 0,0 2 0,3-1 0,1 0 0,3-1 0,-6 1 0,5-1 0,1 0 0,-1-1-279,1-1 0,0-1 0,1 0 0,0 0 279,2 0 0,1 0 0,0 0 0,0-1 0,-16 2 0,0-1 0,0 1 0,0 1 0,1 1 0,0 1 0,0 1 0,1 0 0,0 1 0,1 2 0,2 2 0,1 1-139,6-1 0,1 0 1,2 2 138,4 0 0,1 0 0,4 0 522,-10 6 1,5 1-523,6-1 0,4 1 2968,-11 19-2968,23-1 0,6 3 692,8-12 1,3 1-693,-4 31 0,4-2 0,5-16 0,3 9 0</inkml:trace>
  <inkml:trace contextRef="#ctx0" brushRef="#br0" timeOffset="176777">12055 12504 24575,'2'3'0,"29"6"0,14 2 0,10 9 0,7 2-1036,-14-5 0,4 0 0,3 1 1,0 1 1035,5 5 0,0 1 0,2 0 0,0 0 0,-11-5 0,0-1 0,1 0 0,-1 0 0,1-1 0,10 4 0,0 0 0,0-2 0,-2-1 0,-8-3 0,0-2 0,-2-1 0,0-2 299,9 0 0,0-1 1,-4-3-300,7-1 0,-5-2 379,-5-4 1,-4-4-380,-12-4 0,-3-4 0,19-17 0,-14-13 2153,-4 1-2153,0-2 333,-3 4-333,3-5 0,0-4 0,-15 19 0,0-3 0,4-2 0,0-2 0,-2-3 0,-1-1 0,-1 1 0,-1 1 0,-4 2 0,-4 0 0,-2 3 0,-4 0 0,-2-28 0,-29 3 0,0 27 0,-7 1 0,-11 0 0,-8 1-400,6 6 0,-4 1 0,-1 0 400,-5-2 0,-1 2 0,-3-1 0,11 5 0,0 0 0,-3 0 0,-3 0 0,-3-1 0,-4 0 0,-2-1 0,-1 2 0,1 3 0,8 3 0,-1 2 0,1 1 0,-2 1 0,1 0 0,0-1 0,1 0 0,-1-1 0,0 0 0,0 1 0,2 1 0,1 2 0,-3 1 0,0 3 0,1 0 0,3 2 0,4 1 0,-11 2 0,5 2 0,3 3 0,-11 4 0,4 4 0,5 2 0,2 2 0,6 4 0,4 2 0,8-3 0,2 2 0,0 2 0,2 2 0,2-2 0,3 4 0,-4 20 0,4 3 600,9-10 0,4 2-600,-2 15 0,5 2 0,7-8 0,7-1 0,5-3 0,5 0 0,6 6 0,7-1 0,9-3 0,6-3-252,-8-16 0,3-1 0,1 0 252,3 1 0,0-1 0,0-1 0,-1-3 0,-1-2 0,1 0 0,-2 0 0,1 0 0,-3-2 0,7 2 0,-3-2 0,-5-3 0,-3-3 0,14 1 0,-12-10 0,-9-9 756,11-27-756,-7 0 0,6-21 0,-12 8 0,-5 8 0,-3 2 0,-7 8 0,-1 0 0,-7-1 0,0 4 0,0 4 0,0 8 0</inkml:trace>
  <inkml:trace contextRef="#ctx0" brushRef="#br0" timeOffset="181209">13757 11157 24575,'42'0'0,"1"0"0,-1 0 0,2 0 0,-7 0 0,2 0 0,7 0 0,1 0 0,-2 0 0,-4 0 0,4 0 0,-6 0 0</inkml:trace>
  <inkml:trace contextRef="#ctx0" brushRef="#br0" timeOffset="182009">14125 11271 24575,'0'11'0,"0"37"0,0 5 0,0-13 0,0 2 0,0-3 0,0-1 0,0 24 0,0-4 0,0-25 0,0-14 0,0-13 0,0-5 0</inkml:trace>
  <inkml:trace contextRef="#ctx0" brushRef="#br0" timeOffset="183226">14339 11047 24575,'0'30'0,"0"18"0,0-13 0,0 3 0,0 12 0,0 3 0,0 10 0,0 2 0,0 1 0,0 0 0,0-5 0,0-2 0,0-5 0,0-4 0,0 17 0,0-22 0,0-20 0,0-25 0,0-16 0,4-13 0,2-7 0,2-4 0,-2 6 0,1-1 0,7-26 0,1 1 0,-7 26 0,1 1 0,3-5 0,2 5 0,7 12 0,2 12 0,-2 7 0,-1 2 0,-1 0 0,-5 0 0,1 0 0,-5 13 0,-4 28 0,-4 2 0,-2 19 0,-1-28 0,-1 0 0,1 15 0,-2 16 0,3-31 0,0-8 0,1-14 0,6-10 0,-1-9 0,1 0 0,-5 2 0</inkml:trace>
  <inkml:trace contextRef="#ctx0" brushRef="#br0" timeOffset="184624">14746 11601 24575,'45'0'0,"-10"-8"0,13-2 0,-15-18 0,-10 6 0,-5-11 0,-10-1 0,-8 10 0,-16-2 0,-11 19 0,-18 4 0,-10 3 0,-2 4 0,-8 4 0,5 5 0,4 3 0,6 12 0,18-4 0,8 15 0,5 8 0,11-9 0,-2 12 0,10-17 0,0 7 0,0-3 0,6 7 0,9-2 0,17 2 0,17 0 0,-17-22 0,1-1 0,5 1 0,-1-1 0,-2-2 0,-1-2 0,-3-1 0,-2-2 0,11 1 0,-14-6 0,-9-7 0,-11-2 0,-2 0 0</inkml:trace>
  <inkml:trace contextRef="#ctx0" brushRef="#br0" timeOffset="187522">16462 11193 24575,'-8'4'0,"-3"-2"0,-7-2 0,-4 0 0,-5 3 0,-3 21 0,0 8 0,-7 10 0,3 2 0,0 9 0,11-5 0,3 3 0,2-3 0,2-2 0,2 0 0,-3 0 0,0 3 0,10-9 0,23 4 0,13-26 0,19-17 0,3-17 0,-4-11 0,-5-11 0,-9 0 0,-11-8 0,-3-3 0,0-8 0,-7 12 0,-2 3 0,-7 15 0,-3 21 0,0 41 0,0 7 0,-4 21 0,4-18 0,-4-10 0,4-1 0,0-5 0,24 6 0,-8-12 0,10-6 0,-17-11 0</inkml:trace>
  <inkml:trace contextRef="#ctx0" brushRef="#br0" timeOffset="188972">17643 11409 24575,'-8'-6'0,"-4"0"0,-9 6 0,-5 0 0,1 7 0,-9 36 0,8 4 0,3 8 0,1 3 0,9-21 0,2 1 0,-5 10 0,3-1 0,5 9 0,5-17 0,3-12 0,5-14 0,29-7 0,-3-13 0,3-7 0,-1-5 0,7-18 0,-18 11 0,-1-1 0,5-17 0,-6 5 0,-4-9 0,-8 4 0,-4-1 0,-4 11 0,0 10 0,0 11 0,0 9 0,0 33 0,0 3 0,0 3 0,0 0 0,0 0 0,0 7 0,0-1 0,0 9 0,5-1 0,2-14 0,8-1 0,2-16 0,-6-8 0,-3-4 0</inkml:trace>
  <inkml:trace contextRef="#ctx0" brushRef="#br0" timeOffset="190161">17898 11507 24575,'0'11'0,"0"10"0,0 4 0,0 8 0,0-10 0,0-12 0,0-12 0,0-20 0,4-12 0,8-21 0,6-7 0,-6 27 0,1 1 0,0 0 0,2 2 0,15-24 0,-4 28 0,2 3 0,15 1 0,15 4 0,-22 19 0,-6 6 0,-10 10 0,-8 14 0,-6 16 0,-6 9 0,0 2 0,-7 8 0,2-25 0,1 1 0,-5 19 0,5-24 0,1-3 0,3 2 0,0 4 0,0-17 0,0 3 0,0-19 0,0-2 0</inkml:trace>
  <inkml:trace contextRef="#ctx0" brushRef="#br0" timeOffset="228068">11215 11783 24575,'-6'0'0,"-5"0"0,-19-18 0,-5 5 0,-8-2 0,-6-6 0,-6-5 0,-10-3 0,16 10 0,-6-3 0,-5-1 0,-3-1 0,-1-1 0,0 1 0,3 1 0,4 2-131,-1 0 1,4 0-1,2 2 1,-1 0-1,-3-1 1,-6 0 130,10 3 0,-4 0 0,-5-2 0,-2 0 0,-1 0 0,0 0 0,0 1 0,2 1 0,3 2 0,3 1 0,6 3-372,-12-1 0,6 2 0,3 4 0,1 0 0,-4 0 372,-8 0 0,-4 0 0,1 1 0,3 3 0,7 2 0,-1 4 0,6 4 0,6 3 0,1 5 0,4 4 0,6-2 0,3 1 0,-18 13 0,12-10 529,-3-2-529,11-12 2114,-20-9-2114,9-11 0,-20-9 0,22 9 0,-6-1 0,1 1 0,-16-4 0,-3 1-320,1 1 0,-5-1 1,3 2 319,11 5 0,3 0 0,0 1 0,-2-1 0,0 1 0,2 1 0,-16 1 0,3 2 0,10 0 0,5 2 0,11 3 0,5 5 0,-9 19 0,21 20 0,10 16 479,5-26 1,-1 0-480,-2 1 0,-2 0 0,-3 0 0,-2-2 0,-5 3 0,-3-3 0,0-4 0,-1-1 0,2-3 0,-1-1 0,-20 18 0,9-7 0,5-3 0,9 0 0,10 0 0,4 13 0,8-8 0,1 6 0,6-10 0,-1 0 0,3 11 0,0 4 0,-2 9 0,6-1 0,-2 4 0,2-6 0,-6-24 0,-1 1 0,5 28 0,-2 2 0,-3-3 0,-5-8 0,3-2 0,0-9 0,6 1 0,20 3 0,4-6 0,6 1 0,-6-6 0,5 0 0,-4-6 0,6 4 0,1-2 0,-4-3 0,13 5 0,2-3-346,-12-9 0,4 1 1,2-1-1,-1-3 346,8 0 0,-1-4 0,8 0 0,-8-2 0,5 1 0,5-1 0,1 0 0,-1-1 0,-3 0 0,2 0 0,-4-1 0,1-1 0,2 0 0,7 0-487,-17-2 0,4 0 0,3 0 0,3 0 1,1-1-1,0 1 0,-1-1 0,-1 0 1,-3-1-1,-4 0 487,12 0 0,-5-1 0,-2-1 0,0 0 0,1 0 0,4-1 0,-6 0 0,3 0 0,3 0 0,-1-1 0,1 0 0,-2 0 0,-2-1 0,-3 1-384,11-2 0,-3 0 0,-3-1 0,0 0 0,0-1 384,-2-1 0,0-1 0,0 0 0,-2 0 0,0 0-266,9 0 0,-2-1 0,-1 1 0,-2-1 266,-6 0 0,-2-1 0,-1 1 0,-2 0 131,11-1 0,-1 0 0,-3 0-131,-6 1 0,-2-1 0,-2 1 0,13-1 0,-4-1 1991,-4 0 0,-2 0-1991,-12 1 0,-2-1 2436,24-15-2436,-13-3 1709,-8-3-1709,-1-1 715,-7 0-715,1-13 0,-11 6 0,-6-6 0,-1-4 0,-5 10 0,-1-1 0,4-20 0,0-2 0,-4 9 0,0 1 0,-1 1 0,0 1 0,-1 2 0,-2 0 0,0 9 0,-2 2 0,0-27 0,-4 16 0,0 11 0,-10 0 0,-7 2 0,-20-14 0,15 24 0,-2-1 0,-8-7 0,-3 0 0,-1 3 0,-3 1 0,-6-6 0,-2 1 0,-5 1 0,-1 0 0,-3-1 0,-1 0-229,15 9 1,-1 0-1,-1 1 229,-1 1 0,0 1 0,-1 0 0,-3-1 0,-1 1 0,-1 0 0,0 1 0,-2 1 0,1 0 0,-1 0 0,1 1 0,-1 1 0,-2 1 0,0 2 0,2 0 0,7 2 0,2 1 0,-2 2 0,-15-1 0,-3 2 0,6 1 0,7 3 0,2 0 0,-16-1 0,6 1 0,8 4 0,21 0 0,8 0 0,14 0 0,3 0 0</inkml:trace>
  <inkml:trace contextRef="#ctx0" brushRef="#br0" timeOffset="260064">2148 13932 24575,'5'0'0,"2"0"0,1 0 0,7 0 0,6 0 0,7 0 0,9 3 0,9-1 0,13 3 0,-23-3 0,1-1 0,2 1 0,5-1 0,5 0 0,6-1 0,-1 0 0,-8 0 0,-2 0 0,4 0-525,7 0 0,6 0 1,1 0-1,0 0 525,-4 0 0,0 0 0,1 0 0,4 0-553,-7 0 1,3 0 0,3 0 0,0 0 0,0 0 0,-1 0 552,-4 0 0,-1 0 0,0 0 0,0 0 0,2 0 0,0 0 0,-1 0 0,1 0 0,0 0 0,1 0 0,1 0 0,0 0 0,0 0 0,5 0 0,1 0 0,1 0 0,1 0 0,-2 0 0,-1 0 0,-3 0 0,-3 0 0,-2 1 0,-2-1 0,0 0 0,3 1 0,4 0 0,-6 0 0,5 0 0,2 0 0,2 0 0,0 1 0,-1-1 0,-1 1 0,-4-1 0,-3 1 0,14 2 0,-6-1 0,-2 1 0,0 0 0,5-1 0,-9 0 0,2 0 0,1 0 0,2 0 0,-1 0 0,1 1 0,-1 0 0,0 0 0,1 1 0,0 0 0,0 1 0,-1-1 0,-2 0 0,-1 1 0,7-1 0,-2 1 0,-1 0 0,0 0 0,2 1 0,-3-1 0,3 1 0,1 0 0,-2 0 0,-2 0 0,-5 0 0,2 1 0,-4-1 0,-2 1 0,0 0 0,4 1 0,0 0 0,-1 0 0,-3-1 0,-3-1 0,-3-1 0,1 0 0,3 1 0,1 1 0,-7-1 0,-9-3 0,-4-1 0,20 2 1720,-12-2-1720,-6-3 3692,1 0-3692,32 0 0,-4 0 0,-17 0 0,2 0 0,-6 0 0,-1 0 0,3 0 0,1 0 0,0 0 0,1 0 0,-3 0 0,-2 0 0,-3 0 0,-2 0 0,25-4 0,-11-3 0,-9-2 0,-5-3 0,-5 4 0,-11-1 0,4 5 0,-13-1 0,5 4 0,-11-4 0,4 4 0,-3-2 0,2 2 0,-1 0 0,-1-3 0,4-1 0,0-1 0,2 0 0,4-1 0,0 1 0,4-1 0,0 3 0,-3-1 0,-1 2 0,-4 0 0,-4 1 0,0-2 0,-5 1 0,-1 0 0,-1-2 0,-1 3 0,0-5 0,0-1 0,0 4 0,0-2 0</inkml:trace>
  <inkml:trace contextRef="#ctx0" brushRef="#br0" timeOffset="264595">13662 13865 24575,'16'0'0,"24"0"0,-5 0 0,6 0 0,7 0 0,8 0 0,2 0-923,-10 0 1,2 0 0,3 0-1,9 0 923,-9 0 0,7 0 0,4 0 0,5 0 0,2 0 0,0 0 0,1 0 0,-3 0 0,-3 0-723,2 0 1,-2 0 0,-1 0 0,-1 0 0,1 0 0,1 0 0,2 0 0,2 0 722,-9 0 0,1 0 0,3 0 0,1 0 0,0 0 0,0 0 0,0 0 0,0 0 0,-3 0 0,-1 0 0,-2 0 0,7 0 0,-2 1 0,-2-1 0,0 1 0,-2-1 0,-2 1 0,0-1 0,-2 1 41,5 0 1,-2 1 0,-2-1 0,-1 0 0,-1 1-1,-1 0-41,2 0 0,-1 1 0,-1 0 0,-1 0 0,-2 0 0,4 2 0,-2-1 0,-1 1 0,-2 0 0,9 3 0,-4 0 0,-4-1 0,-3-1 0,-4 0 588,-3 1 1,-10-2-589,-24-5 5496,-5-1-5496,-10-4 2544,1-4-2544,-4 1 0,3 0 0,0 6 0,2 0 0,0 2 0,2 0 0,-2 0 0,2 0 0,-1 0 0,0 0 0,2 0 0,-2 0 0,3 0 0,-3 0 0,2 0 0,-4-3 0,4 2 0,-1-2 0</inkml:trace>
  <inkml:trace contextRef="#ctx0" brushRef="#br0" timeOffset="265827">17171 13760 24575,'40'0'0,"-9"0"0,7 0 0,8 0 0,8 0 0,4 0-1694,-1 0 1,3 0-1,3 0 1,4 0 1693,-7 0 0,2 0 0,3 0 0,2 0 0,4 0 0,2 0-455,-14 0 1,2 0 0,4 0 0,0 0 0,3 0-1,0 0 1,0 0 0,-1 0 0,0 0 0,-2 0 454,-2 0 0,-1 0 0,-1 0 0,0 0 0,1 0 0,-1 0 0,0 0 0,2 0 0,-1 0 0,2 0 0,-1 1 0,1-1 0,1 0 0,1 1 0,0-1 0,0 1 0,0-1 0,-1 1 0,-1 0 0,-2 0 0,-1 0-36,3 1 1,-2 0 0,0 0 0,-1 0 0,-1 1-1,-1-1 1,-1 1 0,-2 0 0,-1 0 35,11 1 0,-2 0 0,-2 0 0,-1 0 0,-2 1 0,0 1-101,6 0 1,-1 1 0,-2 0 0,-3 1-1,-5-2 101,1 2 0,-4-1 0,-6-1 0,0 1 0,-6-1 0,0-3 1856,-26-6-1856,-8-5 5053,-6-11-5053,0-5 4065,-5-2-4065,-1 5 1161,-5 4-1161,5 4 0,-5 2 0,5 3 0,-3 4 0,4 2 0,0 2 0,2 0 0,1 0 0,1 2 0,1-1 0,1 1 0,0-2 0</inkml:trace>
  <inkml:trace contextRef="#ctx0" brushRef="#br0" timeOffset="274587">4654 15117 24575,'5'0'0,"19"0"0,18 0 0,4 0 0,9 0 0,-8 0 0,5 0 0,9 0-907,-12 0 0,7 0 0,6 0 0,3 0 1,3 0-1,-1 0 0,-1 0 0,-4 0 907,1 0 0,-3 0 0,0 0 0,-1 0 0,2 0 0,3 0 0,3 0 0,-8 0 0,2 0 0,2 0 0,2 0 0,2-1 0,0 1 0,2 0 0,0 0 0,1 0 0,-1 1 0,1-1 0,-9 1 0,2 0 0,1 1 0,1-1 0,1 1 0,-1 0 0,1-1 0,0 1 0,-1 0 0,0 0 0,-1 0 0,-2 0 0,-2 0 0,-1 0-332,7-1 1,-3 1-1,-3 0 1,0 0-1,-1-1 1,0 1-1,0 0 1,1 0 0,3 0-1,1 1 332,-2-1 0,2 0 0,2 1 0,3-1 0,0 1 0,0-1 0,1 1 0,-2 0 0,-1 0 0,-3-1 0,-2 1 0,-4 0 0,-4-1 0,17 2 0,-7 0 0,-4-1 0,-1 1 0,-1-1 0,2 0-28,3-1 0,2 0 0,-1 0 0,-1-1 0,-2 0 1,-3 0 27,8-1 0,-4 1 0,-2-1 0,-3-1 0,8 0 0,-4-2 0,-6 0 0,-3-2 0,-7-3 0,4-13 3781,-7 5-3781,17-5 3305,-12 8 0,1 2-3305,-9 3 0,2 0 173,14-2 0,1 0-173,-16 5 0,-2 1 0,0 1 0,1 1 0,12 0 0,1 1 0,-12-1 0,2 0 0,15 0 0,7 0 0,-6 0 0,-10-2 0,-1 0 0,-1 2 0,4-1 0,-5-1 0,-7-2 0,-6 0 0,-1-1 0,1-3 0,-31 3 0,-1-4 0,0-15 0,0 12 0,0-5 0</inkml:trace>
  <inkml:trace contextRef="#ctx0" brushRef="#br0" timeOffset="281296">5807 16204 24575,'46'0'0,"1"0"0,-2 0 0,4 0 0,5 0 0,-3 0 0,4 0 0,4 0 0,1 0 0,2 0-652,-1 0 0,0 0 0,2 0 0,4 0 0,3 0 0,6 0 652,-22 0 0,4 0 0,3 0 0,3 0 0,3 0 0,1 0 0,1 0 0,0 0 0,0 0 0,-1 0 0,-1 0 0,-3 0 0,-2 0 0,-4 0-532,8 0 0,-3 0 0,-3 0 0,-2 0 0,0 0 0,0 0 0,0 0 0,3 0 0,3 0 532,-3 0 0,3 0 0,3 0 0,2 0 0,1 0 0,0 0 0,-1 0 0,-3 0 0,-3 0 0,-4 0 0,-5 0 0,-7 0 0,18 0 0,-10 0 0,-5 0 0,-5 0 873,14 0 1,-8 0-874,15 0 0,-31 0 0,-24 0 0,3 0 1512,-2 0-1512,18 0 5441,9 0-5441,12 0 0,-16 0 0,1 0 0,31 0 0,-8-2 0,-19-7 0,-21-8 0,-11 5 0,-2 0 0</inkml:trace>
  <inkml:trace contextRef="#ctx0" brushRef="#br0" timeOffset="282714">11158 16044 24575,'7'0'0,"27"0"0,20 0 0,15 0 0,-16 0 0,5 0 0,5 0 0,6 0-1229,-16 0 0,3 0 0,4 0 0,2 0 1,3 0-1,1 0 0,1 0 0,0 0 1093,-7 0 1,0 0-1,2 0 1,2 0-1,0 0 1,1 0 0,1 0-1,1 0 1,0 0-1,1 0 1,1 0-19,-6 0 0,1 0 0,1 0 0,1 0 0,1 0 0,1 0 0,0 0 0,0 0 1,0 0-1,0 0 0,-1 0 0,-1 0 0,-1 0 0,-1 0 154,2 0 0,0 0 0,-1 0 0,-1 0 0,0 0 0,-1 0 0,0 0 0,0 0 0,0 0 0,1 0 0,0 0 0,0 0-46,3 0 0,1 0 0,2 0 0,-1 0 0,1 0 0,0 0 0,-1 0 0,-1 0 0,-2 0 0,-3 0 0,-2 0 0,-3 0 46,10 0 0,-3 0 0,-4 0 0,-2 0 0,-1 0 0,0 0 0,1 0-111,8 0 1,2 0 0,-1 1 0,-1-1 0,-4 1 0,-5 0 110,4 0 0,-5 2 0,-4-1 0,-5 1 1434,14-1 1,-9 2-1435,11 5 0,-35-8 4289,-22-3-4289,-3-1 5434,-4-3-5434,0 0 0,0 2 2097,-1 2-2097,0 2 0,-3 0 0,2 0 0,-1 0 0,0 0 0,-1 0 0,3 0 0,-4 0 0,4 0 0,-3 0 0,3 0 0,-3 0 0,2 0 0,-2 0 0,2-1 0,-2-2 0,2 2 0,0-1 0</inkml:trace>
  <inkml:trace contextRef="#ctx0" brushRef="#br0" timeOffset="287550">1359 13222 24575,'0'55'0,"0"-22"0,0 7 0,-1 11 0,-1 12 0,2 6 0,3 1 0,2-10 0,3 2 0,1 2 0,3 2 0,1 2 0,2 1-1093,-1-12 1,2 2 0,1 2 0,2 1-1,0 0 1,2 0 0,0 0 0,1-2-1,1-1 1087,0 2 1,1 0 0,-1-1-1,2-1 1,2-1 0,3 0 0,5-2-1,6 0 6,-3-10 0,5 0 0,3 0 0,4 0 0,2 0 0,2-2 0,1-1 0,1 0 0,0-3 0,0-1 0,-1-3 0,-3-2-289,2-1 1,-2-3 0,0-3 0,0-2 0,0-1 0,1 0-1,1-2 1,2 1 0,3 1 0,1 1 288,-6-3 0,2 0 0,2 1 0,1 0 0,2 1 0,1-1 0,1 0 0,1 0 0,-1 0 0,1-1 0,-1-1 0,0-1 0,-1 0 0,-1-2 0,-2 0 6,5 0 0,-1-2 1,-2 0-1,-1-1 0,-1-1 1,1-1-1,1-1 0,0 0 1,3 0-1,2 0 0,3-1 1,3 1-7,-17-4 0,3 0 0,2 0 0,2 0 0,2 0 0,1 0 0,2-1 0,1 0 0,1 0 0,0 0 0,1 0 0,0-1 0,-1 1 0,1-1 0,-1 0 0,-1 0 0,-1-1 0,-1 0 0,-2 1 0,-1-2 0,-3 1 0,-2 0 0,-2-1-216,18 1 1,-5 0 0,-3 0-1,-2-1 1,-2 0 0,0-1-1,-2 1 1,2-2 0,1 1 0,1-1-1,4 0 1,2 0 215,-11 0 0,3-1 0,3 1 0,1 0 0,2 0 0,1 0 0,2 0 0,-1 0 0,1-1 0,0 0 0,-1 0 0,-1-2 0,-1 1 0,-2-2 0,-3 0 0,-1-1 0,-4-1 0,-2-2 0,-5 0 0,22-6 0,-5-2 0,-5-2 0,-3-1 0,-3-2 0,-1 0 0,-1 0 0,0 1 127,7-3 1,-1 0 0,-3 0-1,-1-2 1,0-1 0,1-2-128,-4 0 0,0 0 0,0-2 0,0-1 0,-1-3 0,-1-3 0,-2-5 0,-4-1 0,-2-5 0,1-3 0,-1-4 0,-2 0 0,-1-1 0,-1 1 0,-2 3 0,-2 3 0,3-3 0,-4 3 0,-2 1 0,-1 1 0,1-3 0,2-4 0,-4 4 0,4-4 0,1-2 0,0-2 0,0-1 0,-3 1 0,-2 2 0,-4 3 0,-6 5 0,1-17 0,-7 5 0,-5 3 0,-1-1 598,0 4 1,-2 0-1,-2 1 1,-4 0-599,-2 1 0,-3 0 0,-3 1 0,-8-3 0,-8-3 0,-9-4 0,-4 1 0,-5 1 0,-1 5 0,1 8 0,-2 3 0,-3 3 0,-5 0 0,-6-1-130,11 8 0,-3 0 0,-4-2 1,-2 1-1,-3-1 0,-1 1 1,-2 1-1,0 1 0,0 1 0,1 3 130,3 4 0,0 1 0,0 1 0,-1 2 0,-1 0 0,0 2 0,-2-1 0,0 1 0,-2 0 0,-1 0 0,-1-1 0,6 2 0,-2-1 0,-1 1 0,-1 0 0,-2 0 0,0-1 0,-1 1 0,0 1 0,-1-1 0,0 1 0,0 0 0,1 0 0,0 1 0,1 0 0,0 1 0,-1-1 0,1 1 0,0 1 0,0 0 0,0 0 0,1 1 0,-1 0 0,0 0 0,0 0 0,0 1 0,-1-1 0,-1 1 0,0 0 0,-1 0-79,7 1 0,-1 0 0,-1 0 0,0 1 0,-2-1 0,1 0 0,-1 1 0,0 0 0,0 0 0,1 0 0,-1 0 0,1 1 1,0 0-1,1 0 0,1 1 0,0-1 0,2 2 79,-9-2 0,1 2 0,0 0 0,2 0 0,0 1 0,0 0 0,1 0 0,0 0 0,0 1 0,0-1 0,1 1 0,-2-1 0,1 1-61,0-1 0,0 0 1,0-1-1,0 0 1,0 1-1,0-1 1,0 1-1,0 1 0,1 0 1,-1 1-1,1 1 1,0 1-1,0 1 61,2 2 0,-1 1 0,0 1 0,-1 1 0,1 0 0,0 2 0,0 0 0,1 0 0,2 0 0,0 1 0,1-1 0,2 0 0,2-1 0,-16 3 0,4-1 0,2-1 0,1 1 0,1 1 0,1 0 0,0 3 0,-2 1 0,5 1 0,-1 2 0,-1 1 0,0 1 0,2 1 0,0 1 0,3-1 0,4 1 0,3-1 0,-9 6 0,4 0 0,5 0 0,1 1 0,1 0 479,-7 6 1,3 0-1,1 1 1,3 0-480,-5 6 0,3 2 0,0 2 0,7-3 0,-1 5 0,2-2 0,5-5 0,-2 1 0,4-2 0,-6 11 0,0 0 0</inkml:trace>
  <inkml:trace contextRef="#ctx0" brushRef="#br0" timeOffset="314507">26092 2043 24575,'-2'3'0,"4"-1"0,21-2 0,9 0 0,5 0 0,6 0 0,1 0 0,4 0 0,0 0 0,4-1 0,10 2-805,-12 1 0,7 0 0,6 1 1,4 1-1,2 0 0,0-1 0,-1 1 1,-2-1 804,-5 0 0,-1 0 0,-1 0 0,1 0 0,0 0 0,2 0 0,3 1 0,3 0-358,-11 0 0,4 0 0,2 0 0,2 0 1,1 1-1,1 0 0,1 0 0,0 0 0,-1 0 1,0 0-1,-2-1 0,-1 1 0,-2 0 358,6 0 0,-1 0 0,-1 0 0,-2 0 0,0 0 0,0 0 0,-1 0 0,1 0 0,-1 0 0,1 0 0,1 0 0,-1 0 0,2 1 0,-1-1 0,0 1 0,-1-1 0,0 1 0,-1-1 0,-2 1 0,-1-1-207,2 0 0,-1 1 0,-1-1 0,-1 1 0,-2-1 0,0 0 0,-1 0 0,-1 0 207,9 1 0,-2-1 0,0 1 0,-2-1 0,-3 0 0,-3 1-51,6 0 0,-3 1 0,-3 0 0,-4-2 51,-2 0 0,-3-1 0,-5 1-93,0 1 0,-8 0 93,-3-5 3638,-20 4-3638,-8-3 2352,-6 2-2352,-3 0 362,-2 0-362,-6 2 6784,-2-3-6784,-6 0 0,-5-1 0,7-2 0,-3 0 0,8 0 0,-7 0 0,-7 0 0,0-3 0,0-1 0,-1-6 0,-26 5 0,-14 2 0,19 1 0,-3-1 0,-7 1-380,15 1 0,-2-1 0,-4 1 1,-3-1-1,-6 0 0,-5-1 380,18 1 0,-5-1 0,-5 0 0,-3-1 0,-2 0 0,-3 0 0,-1-1 0,-2 1 0,1-1 0,-1 1 0,2-1 0,2 0 0,2 1 0,2-1 0,5 1-670,-14-2 0,5 1 0,3-1 0,1 1 0,1 0 1,0-1-1,-3 0 0,-3 0 0,-5-1 670,14 2 0,-3-1 0,-2 1 0,-3-1 0,-2 0 0,-1 0 0,0 0 0,-2-1 0,1 1 0,1-1 0,0 0 0,3 1 0,1-2 0,3 1 0,3 0 0,3-1 0,-10-1 0,2-2 0,3 0 0,3 0 0,1 0 0,2 0 0,2 0 0,0 1 0,1 0-254,-11-1 0,3 0 0,2 1 0,1 0 0,0-1 0,-1 0 254,0 0 0,-4-2 0,2 0 0,1 1 0,6 1 0,8 2 0,-17-2 0,12 2 0,13 4 0,6 0 1333,5 2-1333,22 3 5934,12 0-5934,32 0 0,8 2 0,12 1 0,2 3 0,-14 1 0,1 2 0,2 2 0,8 0-273,-7-1 1,6 0 0,4 2 0,4 0 0,0 0 0,-1 1-1,-1-1 1,-5 0 272,4 2 0,-3 0 0,-1 0 0,-1 0 0,3 0 0,2 1 0,-3-2 0,3 1 0,2 1 0,1-1 0,0 0 0,-1 0 0,-2-1 0,-3-1-556,3 0 1,-2-1 0,-2-1 0,-1 0 0,2 0 0,2 0 555,-1 0 0,0-1 0,2-1 0,0 1 0,1 0 0,0 0 0,0 0 0,-5-1 0,0 1 0,1-1 0,0 1 0,-1 0 0,0-1 0,-1 1 0,-1-1 0,9 2 0,-1-1 0,-1 1 0,-1-1 0,-1 1 0,-2-1-95,6 2 1,0-1 0,-2 1 0,-5-1 0,-8 0 94,12 5 0,-13 0 0,3 6 0,-37-13 3596,-12 0-3596,-23-10 4171,-8-9-4171,-13-10 0,-17-3 0,14 14 0,-8 0 0,-8 2 0,-4 0 0,-4 0 0,0 1 0,1-1-601,10 2 0,0-1 1,-2 1-1,0-1 1,-2 1-1,-1 0 0,-2 0 1,-1 0-1,-1 0 1,-1 1 600,10 0 0,-1 1 0,-1 0 0,-1 0 0,-1 0 0,-1 0 0,0 0 0,-2 0 0,0 1 0,-1-1 0,0 0 0,-2 1 0,1-1 0,-2 0 0,1 1 0,6 0 0,-1-1 0,-2 1 0,-1 0 0,-1 0 0,-1 0 0,-1-1 0,0 1 0,0 0 0,0 0 0,0 0 0,0 0 0,1 0 0,0 0 0,1 0 0,2 0 0,1 0 0,1 1 0,2-1 0,2 0-349,-10 0 0,2 0 0,2 1 0,2-1 0,2 1 0,0-1 0,0 1 0,1-1 0,0 1 0,0-1 0,-2 0 0,0 0 0,-2 0 349,-2-1 0,-2 0 0,-3 0 0,-1 0 0,0 0 0,-1-1 0,1 1 0,1-1 0,2 0 0,2 1 0,4 0 0,4 0 0,5 0 0,5 1-89,-28-2 0,12 0 0,6 1 0,2-1 89,-3-1 0,5 0 0,7-2 0,9 0 0,8-3 0,9-6 4360,16-2-4360,30 8 6520,3 3-6520,7 10 0,7 4 0,10 4 0,6 2 0,-7-2 0,5 2 0,6 1-259,-9-3 0,4 2 1,4 0-1,3 0 0,4 1 259,-14-3 0,2 1 0,4 1 0,1-1 0,1 1 0,2 0 0,-1 0 0,-1 0 0,0-1-337,-3-1 0,0 0 1,-1 0-1,1 0 1,0-1-1,1 1 1,1 0-1,2 1 1,2-1 336,-6 0 0,3 1 0,3-1 0,1 2 0,1-1 0,2 0 0,-1 1 0,-1-1 0,0 0 0,-3 0 0,-1-1 0,-4-1 0,-3 0-419,14 1 1,-5 0 0,-4-2 0,-1 1 0,-1-1 0,1 0-1,3 1 419,0 0 0,2 1 0,2 0 0,0 0 0,-2 0 0,-3-1 0,-5-1 0,-6 0 0,16 1 0,-9-1 0,-5 0-402,6 1 0,-8 0 402,10 2 1322,-55-13-1322,-7-20 0,0 14 0,-2-13 0</inkml:trace>
  <inkml:trace contextRef="#ctx0" brushRef="#br0" timeOffset="317444">17469 2227 24575,'48'0'0,"1"0"0,-5 4 0,7 2 0,4 1 0,2 1 0,1 0 0,0 1 0,0 0 0,3 1 0,1 0 0,3 1 0,2 1-1093,-10-2 1,2 1 0,3 0 0,1 1-1,1 0 1,0 1 0,0-1 0,0 1-1,-1 1 977,-1-1 0,0 1 0,-1 0 0,0 0 0,0 1 0,1 0 0,2 0 1,2 0-1,2 1 116,-12-3 0,3 0 0,1 1 0,2 0 0,1 0 0,1 0 0,0 1 0,0-1 0,0 0 0,-1 0 0,-1 0 0,-1-1 0,-3 0 0,-1-1 0,12 3 0,-2-1 0,-3-1 0,-1 0 0,-1 0 0,0-1 0,2 1 0,1 1 0,2-1 0,-7 0 0,2 0 0,3 1 0,0 1 0,1-1 0,0 0 0,0 1 0,-1-2 0,-2 0 0,-3-1 0,-1-1 0,-5-1 327,18 1 1,-6-1-1,-4-2 1,-1 0-1,4-2 1,4 1-328,-11-1 0,4-1 0,2 0 0,2 0 0,1 0 0,0-1 0,-2 0 0,-1-2 0,-4 0 0,-3-1 0,7-1 0,-5-1 0,-2-2 0,-1 0 0,1-1 0,4-1 0,-4 2 0,4 0 0,2 1 0,1-2 0,-2 0 0,-3-4 0,-6-2 0,-7-4 0,16-20 0,-12-7 0,-5 0 0,-9 10 0,-4 0 0,0-1 591,2-4 1,-2-2 0,-5 3-592,-5 1 0,-6 1 0,-3 0 0,-2-1 0,-1-3 0,-1-7 0,1-15 0,0-10 0,-1 2 0,-2 16 0,-1 1 0,1-5 0,-1-3 0,2-8 0,-2-3 0,-1 3 0,-4 8 1815,-5 3 0,-4 5 0,-4 0-1815,1 0 0,-3-2 0,-4 2 0,-7 8 0,-17 4 0,-10 11 0,-10 1 0,12 7 0,-8 1 0,-5 0 0,-4 1 0,0 0 0,2 1 0,3-1-587,0 0 0,2-1 0,2 2 0,-2-1 0,-1 0 0,-4 0 587,9 3 0,-1-1 0,-2 0 0,-1 0 0,-1 1 0,-1-1 0,-2 2 0,1 0 0,-1 0 0,6 3 0,-2 1 0,0 0 0,-2 0 0,1 1 0,-2 0 0,1 1 0,1-1 0,-1 2 0,2-1 0,1 1 0,-7-1 0,1 1 0,1 0 0,0 1 0,1 0 0,-1 0 0,0 1 0,-1 0 0,-1 1 0,7 0 0,0-1 0,-2 1 0,1 0 0,-1 0 0,0 0 0,-1 2 0,1 0 0,-1 1 0,0 1 0,1 2 0,-3 1 0,-2 2 0,-1 1 0,-1 1 0,0 1 0,1 1 0,2 0 0,1 1 0,3-1 0,4 0 0,4 0 0,-18 3 0,8 0 0,4 1 0,-1 2 0,-7 2 0,12-2 0,-6 1 0,-3 3 0,-1 1 0,-1 0 0,3 0 0,3 0 0,6-1 0,7-1-299,-18 11 1,12-1-1,-2 2 299,2 0 0,-2 2 0,1 1 0,7-1 0,7-1 0,5 0 0,2 1-134,-2 3 1,2 1-1,0 1 134,-1 0 0,0 1 0,1 1 0,-4 10 0,0 3 0,1-4 0,-5 2 0,1-1 0,11-12 0,-1 1 0,3-5 259,3-6 0,3-2-259,-14 24 4250,8 5-4250,3 3 1168,1 1-1168,14-20 0,1-1 572,-4 16-572,7 9 0,5-22 0,10 1 0,9 0 0,16 1 0,-6-22 0,3-2 0,-1-1 0,2-1 0,12 1 0,2-1 0,-3-3 0,1-2 0,3 0 0,0-1 0,-4-1 0,-2-1 0,-9-2 0,-1-1 0,16 1 0,-20-3 0,-11-2 0,-9 0 0,-4-1 0,-4-1 0</inkml:trace>
  <inkml:trace contextRef="#ctx0" brushRef="#br0" timeOffset="324053">13525 2772 24575,'-6'0'0,"-8"0"0,-11 0 0,-30 0 0,18-4 0,-5 0 0,-15 1 0,-5-1 0,18-1 0,-2-2 0,-1 1-261,-4 1 1,-2 2-1,-1 0 261,-1-1 0,-2 0 0,1 2 0,2-1 0,0 2 0,1 0 0,3 0 0,1 1 0,0 1-61,-17 0 0,2 2 61,4 6 0,2 4 0,7 2 0,2 3 0,-1 7 0,4 3 0,9-2 0,3 2 0,3 1 0,2 1 0,-17 17 777,6 3-777,1 1 127,18-12-127,-1 6 0,19-19 0,2 4 0,7-15 0,3 0 0,0-14 0,0-1 0,-5 0 0,1 0 0,-2 0 0,2 0 0,-1 0 0,0 0 0,-2 0 0,0-2 0,-2 1 0,0-1 0,0 1 0</inkml:trace>
  <inkml:trace contextRef="#ctx0" brushRef="#br0" timeOffset="329615">16569 2305 24575,'19'0'0,"-1"0"0,16 0 0,13 0 0,-13 0 0,4 0 0,24 0 0,7 0-1175,-11 0 0,3 0 0,6 0 1175,-8-1 0,4 1 0,3-1 0,1 0 0,-2 0 0,-4-1 0,-3 0 0,1 0 0,4 0 0,8 0 0,-18 1 0,5-1 0,2 0 0,4 0 0,2 0 0,1 0 0,2 0 0,1 0 0,1 1 0,-1-1 0,0 1 0,-10 1 0,1-1 0,1 1 0,1 0 0,1-1 0,0 1 0,1 1 0,0-1 0,0 0 0,0 0 0,0 1 0,0-1 0,-1 1 0,0-1 0,-1 1-362,3-1 0,-1 1 0,0-1 0,-1 1 0,1 0 0,-1-1 0,0 1 0,0 0 0,1 0 0,0 0 0,-1 1 0,2-1 0,-1 1 0,2 0 362,-5 0 0,2 0 0,1 1 0,1-1 0,1 1 0,0 0 0,1 0 0,-2 0 0,1 0 0,-2 0 0,-2 1 0,-1-1 0,-2 0 0,-3 1 0,-3 0 0,-3-1 0,20 3 0,-6-1 0,-4 1 0,-3 0 0,-1 1 0,-1-1 0,2 0-178,7 1 0,2 1 0,-1 0 0,-3-1 0,-4 0 0,-5-1 178,9 0 0,-8 0 0,-1-2 0,-6 1 0,-1-1 0,-8-1 0,13 0 0,-29-3 0,-27-4 1647,-8 0-1647,1-4 6174,-1 4-6174,2 0 1840,1 4-1840,1 0 0,0 0 0,0 0 0,-2 0 0,1 0 0,-4 3 0,0-2 0,-2 1 0,-9-2 0,-1 0 0,-7-3 0,-9-3 0,7 0 0,-6-1 0,-9 0 0,-8-1 0,-4 0-958,3 1 0,-4-1 1,-4 0-1,-3-1 958,17 2 0,-3 0 0,-2-1 0,-2 0 0,-1 0 0,-1 0 0,-1 0-613,6 1 0,-1 1 0,-1 0 1,-1 0-1,0-1 0,-2 1 1,0 0-1,-1 0 0,-1-1 613,6 1 0,-1 0 0,0 0 0,-1 0 0,0-1 0,-1 1 0,-1 0 0,-1-1 0,0 2 0,-2-1 0,-1 1 0,4 0 0,-2 1 0,-2-1 0,-1 1 0,-2 1 0,1-1 0,-2 0 0,1 1 0,0-1 0,1 1 0,0 0 0,2 0 0,1 0 0,2 0-293,-4-1 1,2 1 0,0 0 0,2 0 0,0 0 0,1 1-1,0-1 1,0 1 0,0-1 0,1 1 0,-2-1 292,-6 1 0,-1-1 0,-2 1 0,1 0 0,0 0 0,1 0 0,3 0 0,2 0 0,5 0 0,3 0-80,-11 0 0,4 0 0,5 0 1,5 0-1,3-1 80,0 0 0,5-1 0,4 0 0,-6-2 0,9 0 1730,11 1-1730,84 24 0,-20-6 0,5 2 0,5 0 0,10 3 0,5 0 0,5 1 0,0-1 641,-9-3 1,0 0-1,2-1 1,4 0 0,5-2-642,-13-3 0,5-1 0,4 0 0,2 0 0,1-1 0,0-1 0,-1 0 0,-2 0 0,-3-1 0,4 0 0,-4 0 0,-2-1 0,1-1 0,0 0 0,3 0 0,4 0 0,-10-1 0,3 0 0,4 0 0,1 0 0,1-1 0,1 0 0,-1 1 0,-2-1 0,-2 0 0,-3 0 0,-4 0 311,14 0 1,-6-1-1,-2 1 1,-2-1-1,1 1 1,2 1-312,-1 0 0,2-1 0,1 1 0,0 1 0,0 0 0,-2 3 0,-3 1 0,1 3 0,-1 2 0,-2 2 0,-1 0 0,-3 1 0,-1-1 190,7 1 0,-3 0 0,-2 1 0,0 3-190,3 4 0,1 4 0,-5-1 0,-12-3 0,9 14 0,-45-9 1665,-41-22-1665,3-10 0,-7-7 0,-14-6 0,-8-7 0,-9-1-397,23 10 1,-4 0 0,-3-1-1,-3 0 1,-1-1 0,-3 1-1,0 0 397,7 2 0,-1 0 0,-2-1 0,-1 1 0,-2 0 0,0 0 0,-2 0 0,0 0 0,-1 1 0,0 0-386,1 1 0,-1 0 0,-1 0 0,-1 0 1,-1 1-1,0 0 0,-1 0 0,0 1 0,0-1 1,1 1-1,1 1 0,1 0 386,-2 0 0,0 0 0,0 1 0,0 0 0,1 0 0,0 1 0,0 0 0,1 0 0,0 1 0,1 0 0,1 0 0,-1 1 0,0 0 0,1 0 0,0 1 0,1 0 0,0 0 0,1 0 0,1 0 0,2 1 0,0 0-166,-11-2 0,0 1 0,1 0 0,3 1 1,2-1-1,3 1 0,4 1 166,-6 0 0,5 2 0,4-1 0,0-1 0,-14-2 0,2-1 0,23 2 0,31 3 3808,39 2-3808,13 12 0,15 10 0,8 3 0,-1-4 0,-14-8 0,0-3 0,1 0 0,5 1 0,6 1 14,-11-1 0,5 0 0,3 2 0,4 0 0,3 1 0,0 0 0,1 0 0,-1-1 0,-1-1 0,-3 0 0,-3-2-14,4 0 0,-2-1 0,-2-1 0,-1 0 0,0-1 0,1 0 0,0 0 0,3 0 0,2 1 0,2 0 0,3 0 0,0 0 0,0 0 0,-2 0 0,-2-1 0,-4 0 0,-4-1 135,10 1 0,-5-1 0,-4 0 0,-3-1 0,-1 1-135,14 2 0,-4 0 0,-5 0 0,7 2 0,-8-1 0,-18-3 0,-4 1 0,6 2 0,-23-4 0,-11-1 0,-5-3 0,-5-2 0,0-10 0,0 5 0,0-4 0</inkml:trace>
  <inkml:trace contextRef="#ctx0" brushRef="#br0" timeOffset="333702">17745 2240 24575,'4'-3'0,"41"-5"0,34 2 0,-36 4 0,6 1 0,6 0 0,4 1 0,6 0 0,3 0 0,4 0 0,3 0 0,2-1-410,-26 1 0,3-1 1,2 1-1,3-1 1,2 1-1,2-1 0,2 1 1,1-1-1,2 1 1,1-1-1,1 1 0,1-1 1,0 0-1,1 1 1,0-1-1,-1 1 1,1-1-1,-1 1 0,-1-1 1,-1 1-1,0 0 1,-3-1-1,0 1 0,-3 0 335,4-1 1,-1 1-1,-1 0 1,0-1-1,-2 1 1,0 0-1,-1 0 1,1 0-1,-1 0 1,0 0-1,0 0 1,0-1-1,1 1 1,0 0-1,2 0 1,0 0-1,1 0 1,1 0 0,1 0-1,2 0 0,-11 0 1,3 0 0,1 0-1,1 0 1,2 0 0,0 0 0,2 0-1,0 0 1,2 0 0,-1 0-1,1 0 1,1 0 0,-1 0 0,0 0-1,0 0 1,0 0 0,-1 0-1,0 0 1,-1 0 0,-2 0 0,0 0-1,-1 0 1,-2 0 0,-1 0-1,-2 0 1,-2 0 0,-2 0 0,-2 0-1,-2 0 75,24 0 0,-3 0 0,-4 0 0,-2 0 0,-3-1 0,-2 1 0,-1 0 0,-1 0 0,0 0 0,-1 0 0,1 1 0,2-1 0,6 1 0,2-1 0,-1 1 0,0 0 0,-2 1 0,0-1 0,-1 0 0,-3 0 0,-2 1 0,-2-1 171,12 1 1,-3 0-1,-3 0 1,-2 0-1,-3 1 1,-2 0-172,11 2 0,-4 1 0,-4 1 0,-3-1 0,0 1 0,-3 0 0,-5-1 0,3 1 0,-9 0 0,-5 1 3979,-18-3-3979,-16-2 5950,-7 0-5950,-1 0 2518,-1-3-2518,0 1 0,-2 1 0,2-1 0,-3 1 0,-2-2 0,1 2 0,-1-1 0,-3 1 0,3 1 0,-4-2 0,-10 5 0,2-6 0,-18 3 0,-3-3 0,8-4 0,-5-3 0,-6-2 0,-5-1 0,-5-1-867,8 3 1,-4-1-1,-2 1 1,-3 0 0,-3 0 866,2 1 0,-2 0 0,-2 0 0,-3 0 0,-2 1 0,-2 0 0,-2 1-487,14 1 1,-3 1 0,-1 0-1,-1 1 1,-2-1 0,0 1 0,-1 0-1,0 0 1,-1 0 0,1 1 0,0-1 486,3 1 0,-1-1 0,1 1 0,-1 0 0,0 0 0,0 0 0,-1 0 0,0 0 0,0 0 0,-1 1 0,-1-1 0,0 1-256,3-1 1,-1 1-1,-2 0 1,0 0-1,0 0 1,-1 0-1,0 0 1,0 0-1,0 0 1,1 0-1,0 1 1,2-1-1,0 0 1,1 0 255,-6 0 0,1 0 0,1-1 0,0 1 0,1 0 0,1 0 0,0 0 0,0 0 0,0 0 0,0 0 0,-1 1-100,2-1 0,-1 1 1,1 0-1,0 0 1,-1 0-1,1 0 1,0 1-1,1-1 0,-1 1 1,1-1-1,0 1 100,-5 0 0,0 0 0,-1 0 0,0 0 0,0 0 0,2 0 0,1 1 0,2-1 0,2 1 0,2-1 0,-12 2 0,5 0 0,2-1 0,2 1 0,-1 0 0,-2 0 0,4 0 0,-4 1 0,0 0 0,0-1 0,4 1 0,6-1 0,7-1 822,-23 1 0,10 0-822,4 2 0,4 0 1924,15-2 1,3 0-1925,-13 4 5755,15 2-5755,7-2 3106,7 1-3106,-1-5 0,0 1 0,6-5 0,4-2 0,12-10 0,8 1 0,18-13 0,2 8 0,22-8 0,-17 14 0,3 2 0,12 0 0,4 1 0,-1 3 0,4 1 0,7 0-705,-8 2 0,6 0 0,4 1 0,2 0 0,-1 0 0,-2 0 705,-8 0 0,-1-1 0,-1 2 0,1-1 0,3 0 0,4 0 0,-6 0 0,4 0 0,3 0 0,3 0 0,0 0 0,1 0 0,-1 0 0,-2 0 0,-3 0 0,-4 0 0,10 0 0,-4 0 0,-3 0 0,-1 0 0,2 0 0,2 0 0,-7 0 0,3 0 0,0 0 0,1 0 0,0 0 0,-2 0 0,-1 0 0,-4 0-425,10 0 1,-3 0-1,-2 0 1,-1 0-1,1 0 425,0 0 0,0 0 0,0 0 0,-1 0 0,-1 0-302,8 0 0,-2-1 1,0 1-1,-1 1 302,-2-1 0,1 2 0,-3-1 0,-3 0 0,0 1 0,-3-1 0,-2 1 0,16 3 0,-9-1 0,-4 1 3363,-30-2-3363,-24-3 2447,-7 0-2447,3 0 1750,2 0-1750,-2 0 0,4 2 0,-2 2 0,3 2 0,0 0 0,0-1 0,0-2 0,0-1 0,0-2 0</inkml:trace>
  <inkml:trace contextRef="#ctx0" brushRef="#br0" timeOffset="364464">3555 3975 24575,'42'0'0,"12"0"0,15 0 0,-18 0 0,5 0 0,6 0 0,3 0 0,4 0-1093,-14 0 1,2 0 0,3 0 0,2 0-1,2 0 1,1 0 0,2 0 0,-1 0-1,1 0 957,-5 0 1,1 0-1,1 0 1,1 0-1,0 0 1,1 0 0,1 0-1,1 0 1,1 0-1,0 0 1,2 0 135,-10 0 0,1 0 0,2 0 0,1 0 0,1 0 0,1 0 0,0 0 0,0 0 0,-1 0 0,0 0 0,0 0 0,-2 0 0,-1 0 0,-2 0 0,-2 0-88,11 0 1,-1 0 0,-2 0 0,-2 0-1,0 0 1,-1 0 0,-1 0 0,-1 0-1,1 0 1,-1 0 87,3 0 0,3 0 0,0-1 0,-1 1 0,-2 0 0,-2 0 0,-4 0 0,-5 0 0,-6 1 701,22 0 0,-12 1 1,-12 0-702,3-1 0,-83-8 0,-23-3 0,14 0 0,-6 1 0,-3 1 0,-8 1 0,-3-1 0,0 2 804,2 1 0,2 0 0,-5 2 1,-9 3-805,24 1 0,-6 2 0,-3 1 0,-4 1 0,-2 1 0,-1 1 0,-2-1 0,1 1 0,0 0 0,2 0 0,2-1-162,-1 0 1,0 0 0,1 1 0,1-1 0,-1 0 0,1 1 0,-2-1-1,0 1 1,-2 0 0,-2 1 161,6-1 0,-2 0 0,-2 1 0,-1 0 0,0 0 0,-1 0 0,-1 0 0,1 0 0,1 0 0,0 0 0,1 0 0,2 0 0,2-1-333,-6 1 0,2-1 0,0 1 0,1 0 0,1-1 0,1 1 0,0-1 0,2-1 0,0 1 0,1-2 333,-6 1 0,2 0 0,0-1 0,2 0 0,0 0 0,2-1 0,0 0 0,1 0-190,-10-1 1,2 1 0,1-2 0,1 1 0,1-1 0,2 0 189,-1 0 0,0 0 0,2 0 0,2-1 0,5 0 356,-7 0 0,4 0 0,5-3-356,-7-3 0,8-2 4259,3-5-4259,51-13 0,26 11 0,14 3 0,5 3 0,7 0 0,5 1 678,-12 2 0,2 0 0,3 0 1,4 0-1,4 0-678,-4 1 0,5 0 0,4 0 0,2 1 0,1-1 0,0 1 0,-2 0 0,-3-1-268,0 1 0,-1 0 0,-2 0 0,0 1 0,0-1 1,2 0-1,2 0 268,-7 0 0,1 1 0,2-1 0,1 0 0,-1 0 0,1 0 0,-2 1 0,-1-1 0,-1 1 0,5 0 0,0 0 0,0 0 0,-2 0 0,-3 1 0,-2-1 0,-3 0-184,8-1 0,-5 0 0,-2 1 0,2-1 184,7 1 0,3 1 0,-5 0 0,-13-1 0,9-1 0,-20 3 1301,-11 0-1301,-14 0 4493,-4 1-4493,-7 4 1049,-2 3-1049,-1 3 0,-6-2 0,-26-4 0,-16-3 0,2-8 0,-7-3 0,8 1 0,-4-1 0,-3 1-831,-3 0 0,-4 1 1,-2-1-1,-4 2 831,11 1 0,-2 1 0,-3 0 0,0 0 0,-1 1 0,-1 0 0,-1 0 0,-1 1 0,-1 0 0,-1 1 0,-1 0 0,-4 1 0,13 1 0,-3 1 0,-2 1 0,-1-1 0,-1 2 0,1-1 0,2 0 0,3 0 0,2 0 0,-4-1 0,2 1 0,3-1 0,1 0 0,0 1 0,-1 0 0,-5 1 0,-2 0 0,-1 1 0,3 0 0,6-1 0,8 0 0,-13 2 0,14-3 0,4-6 0,33-11 0,47-7 0,0 14 0,13 3 0,9 1 0,6 1 0,0 0 0,-12 0 0,3 0 0,2 1 0,3-1 0,2 2 0,2-1 0,1 1 0,3-1 0,0 1-379,-11 0 0,1 1 1,2-1-1,1 1 1,1 0-1,1 0 1,2 0-1,0 0 1,1 0-1,1 1 1,1-1-1,0 0 1,1 0-1,0 0 379,-11 0 0,1 0 0,1 0 0,1-1 0,2 1 0,0 0 0,1-1 0,0 1 0,0 0 0,1 0 0,-1-1 0,1 1 0,-1 0 0,-1 0 0,0 0 0,-2-1 0,0 1 0,-1 0 0,-2 0 0,-1 0-171,9 0 0,-2 0 0,-1 1 0,-1-1 0,-1 1 1,-1-1-1,0 0 0,-1 1 0,0-1 0,0 1 1,0-1-1,0 0 0,0 0 0,1 0 171,4 0 0,3 0 0,1-1 0,0 1 0,1-1 0,-1 1 0,-1-1 0,-1 1 0,-4-1 0,-2 0 0,-5 1 0,-4-1 0,-5 0 0,24 1 0,-10 0 0,-7-1 0,-2 1 0,1-1 0,-4 0 0,-7 0 0,13 0-3135,-38-6 3135,-12 0 2829,-6-1-2829,-12-1 4537,0 7-4537,-11-1 0,3 2 0,1-1 6784,-1-5-6784,3-1 0,3-3 0,7 6 0,4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CF517-3A3F-EB40-8C82-B5EE938EB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E6A39-A9C4-D242-BE66-5CC0AF92C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E1C8B-358E-A94F-9148-AE09D0556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4B3D-B520-BE4E-8619-8F60CD8090AB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79D82-5822-5142-A286-4C08A39F3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8BD08-6B1A-6A42-803E-3C0363A3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6FB2-13C0-1F4E-8830-3BF93B0F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3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F70A-FA19-1142-880C-CE16E801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28DF2-F12F-2D4B-81D3-840C9868E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645CF-7CC4-464F-8888-56A5F631E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4B3D-B520-BE4E-8619-8F60CD8090AB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443C3-FD66-374B-B373-669F09C5E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D4F9C-98CB-D147-978F-B5B58057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6FB2-13C0-1F4E-8830-3BF93B0F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01AC35-252A-CA48-8279-F8461F79F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37382-E97F-114E-8537-62935F159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83466-E1B0-B74B-95B5-8895C8B58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4B3D-B520-BE4E-8619-8F60CD8090AB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EABA0-26D0-A14B-9266-6AEFF9561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8BD42-FF6B-0240-8F6B-53C18321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6FB2-13C0-1F4E-8830-3BF93B0F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3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4D7E-E371-BF4D-B3D6-29299F09C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58590-0DEC-FF45-A1C7-FA7B5843C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33F74-5057-6A4E-935D-3222C4EB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4B3D-B520-BE4E-8619-8F60CD8090AB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EE163-7CD1-3141-AA20-870504A0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947D3-DF62-0448-A86F-BAA9F533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6FB2-13C0-1F4E-8830-3BF93B0F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3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8433-8CDF-7949-840C-FF335623B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60730-9BA0-2B4C-A2D1-8C6F0BF48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B99E7-A2B7-9542-A1E3-74CE20C4B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4B3D-B520-BE4E-8619-8F60CD8090AB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8C3C9-3EE2-364A-93E2-E7F4FE6E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31E13-EFE5-614B-9481-D7DD6B6D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6FB2-13C0-1F4E-8830-3BF93B0F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9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1196-A415-2F4F-B0D0-E62DBE29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A5B2F-3EBC-7544-9E6A-984A2B3C4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1703E-C401-2042-B3F4-8239509AC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B524E-2F8B-D745-A686-C6357B9B2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4B3D-B520-BE4E-8619-8F60CD8090AB}" type="datetimeFigureOut">
              <a:rPr lang="en-US" smtClean="0"/>
              <a:t>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B1BC1-38F4-794B-9D00-A517E294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4A5A4-D9FE-1B47-BF74-83472E17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6FB2-13C0-1F4E-8830-3BF93B0F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32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CDE0-9546-3E44-B0E3-9D3148397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FDD6B-E81B-A243-A700-2B3D46FC3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6FA92-9285-D04C-A07D-F26E71C7A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96ED5B-DF2F-9B4D-B09D-9120CD569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0C20C6-68A3-E54C-93EB-3C17C73C7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52979D-A0FA-F441-94C5-70B340AC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4B3D-B520-BE4E-8619-8F60CD8090AB}" type="datetimeFigureOut">
              <a:rPr lang="en-US" smtClean="0"/>
              <a:t>1/14/22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569FE0-8121-1B4D-9135-798A02353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9D12CF-7A13-6444-8BED-8ADB86A0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6FB2-13C0-1F4E-8830-3BF93B0F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9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1883-1726-1A42-B975-D0F162EA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942BC-0397-8D43-85BC-ED23DFE3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4B3D-B520-BE4E-8619-8F60CD8090AB}" type="datetimeFigureOut">
              <a:rPr lang="en-US" smtClean="0"/>
              <a:t>1/14/22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3A959A-A057-0747-99C8-81D20AB1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A69B5-D038-3F49-B6CB-5256D653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6FB2-13C0-1F4E-8830-3BF93B0F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2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412475-9DF4-FE4C-82B3-69232817A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4B3D-B520-BE4E-8619-8F60CD8090AB}" type="datetimeFigureOut">
              <a:rPr lang="en-US" smtClean="0"/>
              <a:t>1/14/22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AA8899-E3BA-1C46-B929-9D06590A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9A98E-7FC2-0841-B85D-DB19D2CF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6FB2-13C0-1F4E-8830-3BF93B0F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DFFE4-DF3F-154E-A695-2390983BF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A3701-B9CA-2D45-A785-508B4FEA9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8FC30-8F36-094F-B315-DB6A7FDA4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42016-CC04-AB4F-B3F7-208B682AF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4B3D-B520-BE4E-8619-8F60CD8090AB}" type="datetimeFigureOut">
              <a:rPr lang="en-US" smtClean="0"/>
              <a:t>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6E0C5-D1ED-5842-AF0B-BBE01D9EE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B4864-892C-4A4D-BE26-898D9797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6FB2-13C0-1F4E-8830-3BF93B0F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4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C9E89-2600-DB4D-B96E-5B505F8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1DEE-3189-E54A-B543-1DBA81331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C15E4-CBC0-A149-9F5B-6F704A84E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0C09B-9705-A742-8A70-AC12B9504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4B3D-B520-BE4E-8619-8F60CD8090AB}" type="datetimeFigureOut">
              <a:rPr lang="en-US" smtClean="0"/>
              <a:t>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75141-D0DA-CB4B-8598-CC32A3C5D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A958D-20E2-3042-BBE8-2C71BEB1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6FB2-13C0-1F4E-8830-3BF93B0F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9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420413-11F4-CA44-84D5-DCAABA877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7834F-0A2C-D643-AB88-F2D93F933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C0D44-26C0-1A4B-BC60-E1E3A7959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04B3D-B520-BE4E-8619-8F60CD8090AB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03C79-DE87-3542-ACFF-191083D61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27EC9-2D23-D843-9F5E-403AA1405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36FB2-13C0-1F4E-8830-3BF93B0F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8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en.wikipedia.org/wiki/Feature_(machine_learning)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customXml" Target="../ink/ink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customXml" Target="../ink/ink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pedia2vec.github.io/wikipedia2vec/pretrained/" TargetMode="External"/><Relationship Id="rId2" Type="http://schemas.openxmlformats.org/officeDocument/2006/relationships/hyperlink" Target="https://nlp.stanford.edu/projects/glov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customXml" Target="../ink/ink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5DE1C-98CC-0645-A40B-65526C243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Review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Logistic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Regularization,</a:t>
            </a:r>
            <a:r>
              <a:rPr lang="zh-CN" altLang="en-US" dirty="0"/>
              <a:t> </a:t>
            </a:r>
            <a:r>
              <a:rPr lang="en-US" altLang="zh-CN" dirty="0"/>
              <a:t>GD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Spam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41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ED45-0820-7441-8E00-E52F84FD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BA558-2D68-2948-8E3C-9568D14FCBA8}"/>
              </a:ext>
            </a:extLst>
          </p:cNvPr>
          <p:cNvSpPr txBox="1"/>
          <p:nvPr/>
        </p:nvSpPr>
        <p:spPr>
          <a:xfrm>
            <a:off x="452203" y="1690688"/>
            <a:ext cx="112875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Reference:</a:t>
            </a:r>
            <a:r>
              <a:rPr lang="zh-CN" altLang="en-US" sz="2400" dirty="0"/>
              <a:t> </a:t>
            </a:r>
            <a:r>
              <a:rPr lang="en-US" sz="2400" dirty="0"/>
              <a:t>https://</a:t>
            </a:r>
            <a:r>
              <a:rPr lang="en-US" sz="2400" dirty="0" err="1"/>
              <a:t>www.geeksforgeeks.org</a:t>
            </a:r>
            <a:r>
              <a:rPr lang="en-US" sz="2400" dirty="0"/>
              <a:t>/ml-mini-batch-gradient-descent-with-python/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3E2201-9E80-784F-93E6-A3BB3CA0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865" y="2362512"/>
            <a:ext cx="7454900" cy="4381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BF9AF2B-8E33-9243-9583-47C5C2AA1295}"/>
                  </a:ext>
                </a:extLst>
              </p14:cNvPr>
              <p14:cNvContentPartPr/>
              <p14:nvPr/>
            </p14:nvContentPartPr>
            <p14:xfrm>
              <a:off x="1929960" y="2853720"/>
              <a:ext cx="8343360" cy="3727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BF9AF2B-8E33-9243-9583-47C5C2AA12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20600" y="2844360"/>
                <a:ext cx="8362080" cy="374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15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ED45-0820-7441-8E00-E52F84FD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BA558-2D68-2948-8E3C-9568D14FCBA8}"/>
              </a:ext>
            </a:extLst>
          </p:cNvPr>
          <p:cNvSpPr txBox="1"/>
          <p:nvPr/>
        </p:nvSpPr>
        <p:spPr>
          <a:xfrm>
            <a:off x="452203" y="1690688"/>
            <a:ext cx="112875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Reference:</a:t>
            </a:r>
            <a:r>
              <a:rPr lang="zh-CN" altLang="en-US" sz="2400" dirty="0"/>
              <a:t> </a:t>
            </a:r>
            <a:r>
              <a:rPr lang="en-US" sz="2400" dirty="0"/>
              <a:t>https://</a:t>
            </a:r>
            <a:r>
              <a:rPr lang="en-US" sz="2400" dirty="0" err="1"/>
              <a:t>www.geeksforgeeks.org</a:t>
            </a:r>
            <a:r>
              <a:rPr lang="en-US" sz="2400" dirty="0"/>
              <a:t>/ml-mini-batch-gradient-descent-with-python/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55A95B-6765-A44A-B2C4-CEBE66E89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195" y="2152353"/>
            <a:ext cx="7038922" cy="470863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F596FC9-B35F-0840-AC0D-BD65CB4A4991}"/>
                  </a:ext>
                </a:extLst>
              </p14:cNvPr>
              <p14:cNvContentPartPr/>
              <p14:nvPr/>
            </p14:nvContentPartPr>
            <p14:xfrm>
              <a:off x="2562480" y="2561040"/>
              <a:ext cx="9376920" cy="4267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F596FC9-B35F-0840-AC0D-BD65CB4A49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3120" y="2551680"/>
                <a:ext cx="9395640" cy="428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2081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ED45-0820-7441-8E00-E52F84FD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BA558-2D68-2948-8E3C-9568D14FCBA8}"/>
              </a:ext>
            </a:extLst>
          </p:cNvPr>
          <p:cNvSpPr txBox="1"/>
          <p:nvPr/>
        </p:nvSpPr>
        <p:spPr>
          <a:xfrm>
            <a:off x="452203" y="1690688"/>
            <a:ext cx="112875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Reference:</a:t>
            </a:r>
            <a:r>
              <a:rPr lang="zh-CN" altLang="en-US" sz="2400" dirty="0"/>
              <a:t> </a:t>
            </a:r>
            <a:r>
              <a:rPr lang="en-US" sz="2400" dirty="0"/>
              <a:t>https://</a:t>
            </a:r>
            <a:r>
              <a:rPr lang="en-US" sz="2400" dirty="0" err="1"/>
              <a:t>www.geeksforgeeks.org</a:t>
            </a:r>
            <a:r>
              <a:rPr lang="en-US" sz="2400" dirty="0"/>
              <a:t>/ml-mini-batch-gradient-descent-with-python/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6181C2-0CC3-5846-B70A-0E7A9F8C6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1" y="2690630"/>
            <a:ext cx="8407400" cy="3365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F372664-F864-E94E-8686-7C11C37817D3}"/>
                  </a:ext>
                </a:extLst>
              </p14:cNvPr>
              <p14:cNvContentPartPr/>
              <p14:nvPr/>
            </p14:nvContentPartPr>
            <p14:xfrm>
              <a:off x="447480" y="2309040"/>
              <a:ext cx="11507040" cy="4425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F372664-F864-E94E-8686-7C11C37817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8120" y="2299680"/>
                <a:ext cx="11525760" cy="444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6516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8A33E-F825-954C-8F55-1D7A88E7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155263"/>
            <a:ext cx="11563662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Dealing</a:t>
            </a:r>
            <a:r>
              <a:rPr lang="zh-CN" altLang="en-US" sz="4000" dirty="0"/>
              <a:t> </a:t>
            </a:r>
            <a:r>
              <a:rPr lang="en-US" altLang="zh-CN" sz="4000" dirty="0"/>
              <a:t>with</a:t>
            </a:r>
            <a:r>
              <a:rPr lang="zh-CN" altLang="en-US" sz="4000" dirty="0"/>
              <a:t> </a:t>
            </a:r>
            <a:r>
              <a:rPr lang="en-US" altLang="zh-CN" sz="4000" dirty="0"/>
              <a:t>Text</a:t>
            </a:r>
            <a:r>
              <a:rPr lang="zh-CN" altLang="en-US" sz="4000" dirty="0"/>
              <a:t> </a:t>
            </a:r>
            <a:r>
              <a:rPr lang="en-US" altLang="zh-CN" sz="4000" dirty="0" err="1"/>
              <a:t>Piplines</a:t>
            </a:r>
            <a:r>
              <a:rPr lang="zh-CN" altLang="en-US" sz="4000" dirty="0"/>
              <a:t> </a:t>
            </a:r>
            <a:r>
              <a:rPr lang="en-US" altLang="zh-CN" sz="4000" dirty="0"/>
              <a:t>–</a:t>
            </a:r>
            <a:r>
              <a:rPr lang="zh-CN" altLang="en-US" sz="4000" dirty="0"/>
              <a:t> </a:t>
            </a:r>
            <a:r>
              <a:rPr lang="en-US" altLang="zh-CN" sz="4000" dirty="0"/>
              <a:t>Tokenization</a:t>
            </a:r>
            <a:r>
              <a:rPr lang="zh-CN" altLang="en-US" sz="4000" dirty="0"/>
              <a:t> </a:t>
            </a:r>
            <a:r>
              <a:rPr lang="en-US" altLang="zh-CN" sz="4000" dirty="0"/>
              <a:t>&amp;</a:t>
            </a:r>
            <a:r>
              <a:rPr lang="zh-CN" altLang="en-US" sz="4000" dirty="0"/>
              <a:t> </a:t>
            </a:r>
            <a:r>
              <a:rPr lang="en-US" altLang="zh-CN" sz="4000" dirty="0"/>
              <a:t>Cleaning,</a:t>
            </a:r>
            <a:r>
              <a:rPr lang="zh-CN" altLang="en-US" sz="4000" dirty="0"/>
              <a:t> </a:t>
            </a:r>
            <a:r>
              <a:rPr lang="en-US" altLang="zh-CN" sz="4000" dirty="0"/>
              <a:t>Use</a:t>
            </a:r>
            <a:r>
              <a:rPr lang="zh-CN" altLang="en-US" sz="4000" dirty="0"/>
              <a:t> </a:t>
            </a:r>
            <a:r>
              <a:rPr lang="en-US" altLang="zh-CN" sz="4000" dirty="0"/>
              <a:t>NLTK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D1DF8-D81E-2A48-82F3-D8731D50B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99606" y="1322375"/>
            <a:ext cx="10919085" cy="4842838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altLang="zh-CN" sz="4000" dirty="0"/>
              <a:t>	</a:t>
            </a:r>
          </a:p>
          <a:p>
            <a:pPr lvl="2"/>
            <a:r>
              <a:rPr lang="en-US" altLang="zh-CN" sz="3600" dirty="0"/>
              <a:t>Limit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vocabulary,</a:t>
            </a:r>
            <a:r>
              <a:rPr lang="zh-CN" altLang="en-US" sz="3600" dirty="0"/>
              <a:t> </a:t>
            </a:r>
            <a:r>
              <a:rPr lang="en-US" altLang="zh-CN" sz="3600" dirty="0"/>
              <a:t>throw</a:t>
            </a:r>
            <a:r>
              <a:rPr lang="zh-CN" altLang="en-US" sz="3600" dirty="0"/>
              <a:t> </a:t>
            </a:r>
            <a:r>
              <a:rPr lang="en-US" altLang="zh-CN" sz="3600" dirty="0"/>
              <a:t>out</a:t>
            </a:r>
            <a:r>
              <a:rPr lang="zh-CN" altLang="en-US" sz="3600" dirty="0"/>
              <a:t> </a:t>
            </a:r>
            <a:r>
              <a:rPr lang="en-US" altLang="zh-CN" sz="3600" b="1" dirty="0"/>
              <a:t>OOV</a:t>
            </a:r>
            <a:r>
              <a:rPr lang="zh-CN" altLang="en-US" sz="3600" dirty="0"/>
              <a:t> </a:t>
            </a:r>
            <a:r>
              <a:rPr lang="en-US" altLang="zh-CN" sz="3600" dirty="0"/>
              <a:t>vocabs</a:t>
            </a:r>
            <a:endParaRPr lang="en-US" sz="3600" dirty="0"/>
          </a:p>
          <a:p>
            <a:pPr lvl="2"/>
            <a:r>
              <a:rPr lang="en-US" sz="3600" dirty="0"/>
              <a:t>convert all letters to lower/upper case</a:t>
            </a:r>
          </a:p>
          <a:p>
            <a:pPr lvl="2"/>
            <a:r>
              <a:rPr lang="en-US" sz="3600" dirty="0"/>
              <a:t>removing numbers</a:t>
            </a:r>
          </a:p>
          <a:p>
            <a:pPr lvl="2"/>
            <a:r>
              <a:rPr lang="en-US" altLang="zh-CN" sz="3600" dirty="0"/>
              <a:t>Removing</a:t>
            </a:r>
            <a:r>
              <a:rPr lang="zh-CN" altLang="en-US" sz="3600" dirty="0"/>
              <a:t> </a:t>
            </a:r>
            <a:r>
              <a:rPr lang="en-US" altLang="zh-CN" sz="3600" dirty="0"/>
              <a:t>punctuation,</a:t>
            </a:r>
            <a:r>
              <a:rPr lang="zh-CN" altLang="en-US" sz="3600" dirty="0"/>
              <a:t> </a:t>
            </a:r>
            <a:r>
              <a:rPr lang="en-US" altLang="zh-CN" sz="3600" dirty="0"/>
              <a:t>white</a:t>
            </a:r>
            <a:r>
              <a:rPr lang="zh-CN" altLang="en-US" sz="3600" dirty="0"/>
              <a:t> </a:t>
            </a:r>
            <a:r>
              <a:rPr lang="en-US" altLang="zh-CN" sz="3600" dirty="0"/>
              <a:t>space,</a:t>
            </a:r>
            <a:r>
              <a:rPr lang="zh-CN" altLang="en-US" sz="3600" dirty="0"/>
              <a:t> </a:t>
            </a:r>
            <a:r>
              <a:rPr lang="en-US" altLang="zh-CN" sz="3600" dirty="0"/>
              <a:t>hyperlinks</a:t>
            </a:r>
          </a:p>
          <a:p>
            <a:pPr lvl="2"/>
            <a:r>
              <a:rPr lang="zh-CN" altLang="en-US" sz="3600" dirty="0"/>
              <a:t> </a:t>
            </a:r>
            <a:r>
              <a:rPr lang="en-US" sz="3600" dirty="0"/>
              <a:t>stop words such as </a:t>
            </a:r>
            <a:r>
              <a:rPr lang="en-US" sz="3600" i="1" dirty="0"/>
              <a:t>a, about, above, down, doing</a:t>
            </a:r>
            <a:r>
              <a:rPr lang="en-US" sz="3600" dirty="0"/>
              <a:t> and the list goes on</a:t>
            </a:r>
          </a:p>
          <a:p>
            <a:pPr lvl="2"/>
            <a:r>
              <a:rPr lang="en-US" altLang="zh-CN" sz="3600" dirty="0"/>
              <a:t>Throw</a:t>
            </a:r>
            <a:r>
              <a:rPr lang="zh-CN" altLang="en-US" sz="3600" dirty="0"/>
              <a:t> </a:t>
            </a:r>
            <a:r>
              <a:rPr lang="en-US" altLang="zh-CN" sz="3600" dirty="0"/>
              <a:t>out</a:t>
            </a:r>
            <a:r>
              <a:rPr lang="zh-CN" altLang="en-US" sz="3600" dirty="0"/>
              <a:t> </a:t>
            </a:r>
            <a:r>
              <a:rPr lang="en-US" altLang="zh-CN" sz="3600" dirty="0"/>
              <a:t>infrequent/</a:t>
            </a:r>
            <a:r>
              <a:rPr lang="en-US" altLang="zh-CN" sz="3600" dirty="0" err="1"/>
              <a:t>freq</a:t>
            </a:r>
            <a:r>
              <a:rPr lang="zh-CN" altLang="en-US" sz="3600" dirty="0"/>
              <a:t> </a:t>
            </a:r>
            <a:r>
              <a:rPr lang="en-US" altLang="zh-CN" sz="3600" dirty="0"/>
              <a:t>words.</a:t>
            </a:r>
            <a:endParaRPr lang="en-US" sz="3600" dirty="0"/>
          </a:p>
          <a:p>
            <a:pPr lvl="2"/>
            <a:r>
              <a:rPr lang="en-US" sz="3600" b="1" dirty="0"/>
              <a:t>Word Stemming</a:t>
            </a:r>
            <a:r>
              <a:rPr lang="en-US" altLang="zh-CN" sz="3600" b="1" dirty="0"/>
              <a:t>(remove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prefix/suffix)</a:t>
            </a:r>
          </a:p>
          <a:p>
            <a:pPr lvl="2"/>
            <a:r>
              <a:rPr lang="en-US" altLang="zh-CN" sz="3600" b="1" dirty="0"/>
              <a:t>Word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Lemmatization(</a:t>
            </a:r>
            <a:r>
              <a:rPr lang="en-US" sz="2800" dirty="0"/>
              <a:t>tried to convert the words back to its base form</a:t>
            </a:r>
            <a:r>
              <a:rPr lang="en-US" altLang="zh-CN" sz="2800" dirty="0"/>
              <a:t>,</a:t>
            </a:r>
            <a:r>
              <a:rPr lang="zh-CN" altLang="en-US" sz="2800" dirty="0"/>
              <a:t> </a:t>
            </a:r>
            <a:r>
              <a:rPr lang="en-US" altLang="zh-CN" sz="2800" dirty="0" err="1"/>
              <a:t>e.g</a:t>
            </a:r>
            <a:r>
              <a:rPr lang="en-US" altLang="zh-CN" sz="2800" dirty="0"/>
              <a:t>:</a:t>
            </a:r>
            <a:r>
              <a:rPr lang="zh-CN" altLang="en-US" sz="2800" dirty="0"/>
              <a:t>  </a:t>
            </a:r>
            <a:r>
              <a:rPr lang="en-US" altLang="zh-CN" sz="2800" dirty="0"/>
              <a:t>past</a:t>
            </a:r>
            <a:r>
              <a:rPr lang="zh-CN" altLang="en-US" sz="2800" dirty="0"/>
              <a:t>  </a:t>
            </a:r>
            <a:r>
              <a:rPr lang="en-US" altLang="zh-CN" sz="2800" dirty="0"/>
              <a:t>tense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present</a:t>
            </a:r>
            <a:r>
              <a:rPr lang="zh-CN" altLang="en-US" sz="2800" dirty="0"/>
              <a:t> </a:t>
            </a:r>
            <a:r>
              <a:rPr lang="en-US" altLang="zh-CN" sz="2800" dirty="0"/>
              <a:t>tense</a:t>
            </a:r>
            <a:r>
              <a:rPr lang="en-US" altLang="zh-CN" sz="3600" b="1" dirty="0"/>
              <a:t>)</a:t>
            </a:r>
            <a:endParaRPr lang="en-US" sz="3600" b="1" dirty="0"/>
          </a:p>
          <a:p>
            <a:pPr lvl="2"/>
            <a:endParaRPr lang="en-US" sz="2800" dirty="0"/>
          </a:p>
          <a:p>
            <a:pPr marL="914400" lvl="2" indent="0">
              <a:buNone/>
            </a:pPr>
            <a:endParaRPr lang="en-US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C3A812-260C-BF4B-B6D8-3673762ED607}"/>
                  </a:ext>
                </a:extLst>
              </p14:cNvPr>
              <p14:cNvContentPartPr/>
              <p14:nvPr/>
            </p14:nvContentPartPr>
            <p14:xfrm>
              <a:off x="445320" y="326520"/>
              <a:ext cx="10679040" cy="5601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C3A812-260C-BF4B-B6D8-3673762ED6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5960" y="317160"/>
                <a:ext cx="10697760" cy="562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3273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83633-A718-964D-A4AC-22E4E197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38" y="0"/>
            <a:ext cx="10515600" cy="1325563"/>
          </a:xfrm>
        </p:spPr>
        <p:txBody>
          <a:bodyPr/>
          <a:lstStyle/>
          <a:p>
            <a:r>
              <a:rPr lang="en-US" altLang="zh-CN" dirty="0"/>
              <a:t>Dealing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 err="1"/>
              <a:t>Piplines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8BC31-9F45-7D44-902C-67760894EB59}"/>
              </a:ext>
            </a:extLst>
          </p:cNvPr>
          <p:cNvSpPr txBox="1"/>
          <p:nvPr/>
        </p:nvSpPr>
        <p:spPr>
          <a:xfrm>
            <a:off x="508416" y="1089992"/>
            <a:ext cx="97898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Bag</a:t>
            </a:r>
            <a:r>
              <a:rPr lang="zh-CN" altLang="en-US" sz="3200" dirty="0"/>
              <a:t> </a:t>
            </a:r>
            <a:r>
              <a:rPr lang="en-US" altLang="zh-CN" sz="3200" dirty="0"/>
              <a:t>of</a:t>
            </a:r>
            <a:r>
              <a:rPr lang="zh-CN" altLang="en-US" sz="3200" dirty="0"/>
              <a:t> </a:t>
            </a:r>
            <a:r>
              <a:rPr lang="en-US" altLang="zh-CN" sz="3200" dirty="0"/>
              <a:t>Words:</a:t>
            </a:r>
            <a:r>
              <a:rPr lang="zh-CN" altLang="en-US" sz="3200" dirty="0"/>
              <a:t> </a:t>
            </a:r>
            <a:r>
              <a:rPr lang="en-US" sz="3200" dirty="0"/>
              <a:t>(frequency of) occurrence of each word is used as a </a:t>
            </a:r>
            <a:r>
              <a:rPr lang="en-US" sz="3200" dirty="0">
                <a:hlinkClick r:id="rId2" tooltip="Feature (machine learning)"/>
              </a:rPr>
              <a:t>feature</a:t>
            </a:r>
            <a:endParaRPr lang="en-US" sz="3200" dirty="0"/>
          </a:p>
          <a:p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2259DA-D2E1-764C-81B5-DC6E36732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69" y="2211363"/>
            <a:ext cx="7875145" cy="464663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DFB38A1-6704-FB45-BBF2-70651F904196}"/>
                  </a:ext>
                </a:extLst>
              </p14:cNvPr>
              <p14:cNvContentPartPr/>
              <p14:nvPr/>
            </p14:nvContentPartPr>
            <p14:xfrm>
              <a:off x="624240" y="730800"/>
              <a:ext cx="7303680" cy="5758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DFB38A1-6704-FB45-BBF2-70651F9041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4880" y="721440"/>
                <a:ext cx="7322400" cy="577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7790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83633-A718-964D-A4AC-22E4E197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874" y="-254977"/>
            <a:ext cx="10515600" cy="1325563"/>
          </a:xfrm>
        </p:spPr>
        <p:txBody>
          <a:bodyPr/>
          <a:lstStyle/>
          <a:p>
            <a:r>
              <a:rPr lang="en-US" altLang="zh-CN" dirty="0"/>
              <a:t>Dealing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 err="1"/>
              <a:t>Piplines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8BC31-9F45-7D44-902C-67760894EB59}"/>
              </a:ext>
            </a:extLst>
          </p:cNvPr>
          <p:cNvSpPr txBox="1"/>
          <p:nvPr/>
        </p:nvSpPr>
        <p:spPr>
          <a:xfrm>
            <a:off x="523406" y="566373"/>
            <a:ext cx="97898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TF-IDF(</a:t>
            </a:r>
            <a:r>
              <a:rPr lang="en-US" sz="2800" dirty="0"/>
              <a:t> </a:t>
            </a:r>
            <a:r>
              <a:rPr lang="en-US" sz="2800" b="1" dirty="0"/>
              <a:t>term frequency–inverse document frequency</a:t>
            </a:r>
            <a:r>
              <a:rPr lang="en-US" altLang="zh-CN" sz="3200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 </a:t>
            </a:r>
            <a:r>
              <a:rPr lang="en-US" altLang="zh-CN" sz="3200" dirty="0"/>
              <a:t>TF-IDF</a:t>
            </a:r>
            <a:r>
              <a:rPr lang="zh-CN" altLang="en-US" sz="3200" dirty="0"/>
              <a:t> </a:t>
            </a:r>
            <a:r>
              <a:rPr lang="en-US" altLang="zh-CN" sz="3200" dirty="0"/>
              <a:t>=</a:t>
            </a:r>
            <a:r>
              <a:rPr lang="zh-CN" altLang="en-US" sz="3200" dirty="0"/>
              <a:t> </a:t>
            </a:r>
            <a:r>
              <a:rPr lang="en-US" altLang="zh-CN" sz="3200" dirty="0"/>
              <a:t>TF(t,</a:t>
            </a:r>
            <a:r>
              <a:rPr lang="zh-CN" altLang="en-US" sz="3200" dirty="0"/>
              <a:t> </a:t>
            </a:r>
            <a:r>
              <a:rPr lang="en-US" altLang="zh-CN" sz="3200" dirty="0"/>
              <a:t>D)</a:t>
            </a:r>
            <a:r>
              <a:rPr lang="zh-CN" altLang="en-US" sz="3200" dirty="0"/>
              <a:t> </a:t>
            </a:r>
            <a:r>
              <a:rPr lang="en-US" altLang="zh-CN" sz="3200" dirty="0"/>
              <a:t>x</a:t>
            </a:r>
            <a:r>
              <a:rPr lang="zh-CN" altLang="en-US" sz="3200" dirty="0"/>
              <a:t> </a:t>
            </a:r>
            <a:r>
              <a:rPr lang="en-US" altLang="zh-CN" sz="3200" dirty="0"/>
              <a:t>IDF(t,</a:t>
            </a:r>
            <a:r>
              <a:rPr lang="zh-CN" altLang="en-US" sz="3200" dirty="0"/>
              <a:t> </a:t>
            </a:r>
            <a:r>
              <a:rPr lang="en-US" altLang="zh-CN" sz="3200" dirty="0"/>
              <a:t>D)</a:t>
            </a:r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B3DBB2-BE6C-114B-ACDC-6B8F31826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38" y="1574800"/>
            <a:ext cx="8864600" cy="1854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8768BC-BD38-DB4E-9033-213465613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35" y="3533931"/>
            <a:ext cx="6952519" cy="318913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4F6437A-4F50-D74A-BC81-92326FEA8526}"/>
                  </a:ext>
                </a:extLst>
              </p14:cNvPr>
              <p14:cNvContentPartPr/>
              <p14:nvPr/>
            </p14:nvContentPartPr>
            <p14:xfrm>
              <a:off x="541800" y="1139760"/>
              <a:ext cx="11045520" cy="5131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4F6437A-4F50-D74A-BC81-92326FEA85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2440" y="1130400"/>
                <a:ext cx="11064240" cy="514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284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AE58B-ACF9-DE49-B479-F3A0FF21A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</a:t>
            </a:r>
            <a:r>
              <a:rPr lang="zh-CN" altLang="en-US" dirty="0"/>
              <a:t> </a:t>
            </a:r>
            <a:r>
              <a:rPr lang="en-US" altLang="zh-CN" dirty="0"/>
              <a:t>Embeddings(Algorithm</a:t>
            </a:r>
            <a:r>
              <a:rPr lang="zh-CN" altLang="en-US" dirty="0"/>
              <a:t> </a:t>
            </a:r>
            <a:r>
              <a:rPr lang="en-US" altLang="zh-CN" dirty="0"/>
              <a:t>Details</a:t>
            </a:r>
            <a:r>
              <a:rPr lang="zh-CN" altLang="en-US" dirty="0"/>
              <a:t> </a:t>
            </a:r>
            <a:r>
              <a:rPr lang="en-US" altLang="zh-CN" dirty="0"/>
              <a:t>ignored)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25475-2525-C641-A362-4ACDFA398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377" y="1690688"/>
            <a:ext cx="10515600" cy="4351338"/>
          </a:xfrm>
        </p:spPr>
        <p:txBody>
          <a:bodyPr/>
          <a:lstStyle/>
          <a:p>
            <a:r>
              <a:rPr lang="en-US" dirty="0"/>
              <a:t>Word embedding is trying to convert a word to a vectorized format and this vector represents the position of this word in a higher dimensional space.</a:t>
            </a:r>
          </a:p>
          <a:p>
            <a:r>
              <a:rPr lang="en-US" dirty="0"/>
              <a:t>For words that have similar meaning, the cosine distance of those two word vectors will be shorter and they will be closer to each other.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31512-DAA9-CD46-B9F4-B7099C096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825" y="3866357"/>
            <a:ext cx="8470900" cy="2717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F891B9B-CE52-8541-88EE-C67F3EA307D9}"/>
                  </a:ext>
                </a:extLst>
              </p14:cNvPr>
              <p14:cNvContentPartPr/>
              <p14:nvPr/>
            </p14:nvContentPartPr>
            <p14:xfrm>
              <a:off x="505800" y="171360"/>
              <a:ext cx="10290240" cy="6501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F891B9B-CE52-8541-88EE-C67F3EA307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6440" y="162000"/>
                <a:ext cx="10308960" cy="652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624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AE58B-ACF9-DE49-B479-F3A0FF21A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</a:t>
            </a:r>
            <a:r>
              <a:rPr lang="zh-CN" altLang="en-US" dirty="0"/>
              <a:t> </a:t>
            </a:r>
            <a:r>
              <a:rPr lang="en-US" altLang="zh-CN" dirty="0"/>
              <a:t>Embeddings(Algorithm</a:t>
            </a:r>
            <a:r>
              <a:rPr lang="zh-CN" altLang="en-US" dirty="0"/>
              <a:t> </a:t>
            </a:r>
            <a:r>
              <a:rPr lang="en-US" altLang="zh-CN" dirty="0"/>
              <a:t>Details</a:t>
            </a:r>
            <a:r>
              <a:rPr lang="zh-CN" altLang="en-US" dirty="0"/>
              <a:t> </a:t>
            </a:r>
            <a:r>
              <a:rPr lang="en-US" altLang="zh-CN" dirty="0"/>
              <a:t>ignored)</a:t>
            </a:r>
            <a:endParaRPr lang="en-US" dirty="0"/>
          </a:p>
        </p:txBody>
      </p:sp>
      <p:pic>
        <p:nvPicPr>
          <p:cNvPr id="12290" name="Picture 2" descr="Intro to Word Embeddings and Vectors for Text Analysis.">
            <a:extLst>
              <a:ext uri="{FF2B5EF4-FFF2-40B4-BE49-F238E27FC236}">
                <a16:creationId xmlns:a16="http://schemas.microsoft.com/office/drawing/2014/main" id="{37C779A9-0FD2-404C-BCB1-82E436D63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21454"/>
            <a:ext cx="8705225" cy="517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BD472A-0E36-384D-B873-133E151A5008}"/>
                  </a:ext>
                </a:extLst>
              </p14:cNvPr>
              <p14:cNvContentPartPr/>
              <p14:nvPr/>
            </p14:nvContentPartPr>
            <p14:xfrm>
              <a:off x="2589480" y="2044800"/>
              <a:ext cx="6312600" cy="2660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BD472A-0E36-384D-B873-133E151A50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0120" y="2035440"/>
                <a:ext cx="6331320" cy="267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4526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5CB3F-3BA7-FE4A-95D3-5C3A9732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Word</a:t>
            </a:r>
            <a:r>
              <a:rPr lang="zh-CN" altLang="en-US" dirty="0"/>
              <a:t> </a:t>
            </a:r>
            <a:r>
              <a:rPr lang="en-US" altLang="zh-CN" dirty="0"/>
              <a:t>Embeddings(</a:t>
            </a:r>
            <a:r>
              <a:rPr lang="en-US" altLang="zh-CN" b="1" dirty="0"/>
              <a:t>pretrained</a:t>
            </a:r>
            <a:r>
              <a:rPr lang="zh-CN" altLang="en-US" b="1" dirty="0"/>
              <a:t> </a:t>
            </a:r>
            <a:r>
              <a:rPr lang="en-US" altLang="zh-CN" b="1" dirty="0"/>
              <a:t>on</a:t>
            </a:r>
            <a:r>
              <a:rPr lang="zh-CN" altLang="en-US" b="1" dirty="0"/>
              <a:t> </a:t>
            </a:r>
            <a:r>
              <a:rPr lang="en-US" altLang="zh-CN" b="1" dirty="0"/>
              <a:t>different</a:t>
            </a:r>
            <a:r>
              <a:rPr lang="zh-CN" altLang="en-US" b="1" dirty="0"/>
              <a:t> </a:t>
            </a:r>
            <a:r>
              <a:rPr lang="en-US" altLang="zh-CN" b="1" dirty="0"/>
              <a:t>text</a:t>
            </a:r>
            <a:r>
              <a:rPr lang="zh-CN" altLang="en-US" b="1" dirty="0"/>
              <a:t> </a:t>
            </a:r>
            <a:r>
              <a:rPr lang="en-US" altLang="zh-CN" b="1" dirty="0"/>
              <a:t>corpus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9E6A0-E132-FF45-B2F9-DE93CDF41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GloVe</a:t>
            </a:r>
            <a:r>
              <a:rPr lang="en-US" dirty="0"/>
              <a:t>: Global Vectors for Word Representation</a:t>
            </a:r>
            <a:r>
              <a:rPr lang="en-US" altLang="zh-CN" dirty="0"/>
              <a:t>(</a:t>
            </a:r>
            <a:r>
              <a:rPr lang="en-US" altLang="zh-CN" dirty="0">
                <a:hlinkClick r:id="rId2"/>
              </a:rPr>
              <a:t>https://nlp.stanford.edu/projects/glove/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Word2Vec:</a:t>
            </a:r>
            <a:r>
              <a:rPr lang="en-US" b="1" dirty="0"/>
              <a:t> </a:t>
            </a:r>
            <a:r>
              <a:rPr lang="en-US" dirty="0"/>
              <a:t>Efficient Estimation of Word Representations in Vector Space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hlinkClick r:id="rId3"/>
              </a:rPr>
              <a:t>https://wikipedia2vec.github.io/wikipedia2vec/pretrained/</a:t>
            </a:r>
            <a:r>
              <a:rPr lang="en-US" altLang="zh-CN" dirty="0"/>
              <a:t>)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833B96-C452-E940-9959-88CFE0DC4938}"/>
                  </a:ext>
                </a:extLst>
              </p14:cNvPr>
              <p14:cNvContentPartPr/>
              <p14:nvPr/>
            </p14:nvContentPartPr>
            <p14:xfrm>
              <a:off x="1067040" y="1569600"/>
              <a:ext cx="9456480" cy="232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833B96-C452-E940-9959-88CFE0DC49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7680" y="1560240"/>
                <a:ext cx="9475200" cy="234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911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427C7-52CD-E343-9C58-20366B811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Classifier</a:t>
            </a:r>
            <a:endParaRPr lang="en-US" dirty="0"/>
          </a:p>
        </p:txBody>
      </p:sp>
      <p:pic>
        <p:nvPicPr>
          <p:cNvPr id="1025" name="Picture 1" descr="page46image30634592">
            <a:extLst>
              <a:ext uri="{FF2B5EF4-FFF2-40B4-BE49-F238E27FC236}">
                <a16:creationId xmlns:a16="http://schemas.microsoft.com/office/drawing/2014/main" id="{7015FC89-E6A2-2544-B0BA-8E5538E97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4" y="1715210"/>
            <a:ext cx="10624457" cy="477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ge46image231678016">
            <a:extLst>
              <a:ext uri="{FF2B5EF4-FFF2-40B4-BE49-F238E27FC236}">
                <a16:creationId xmlns:a16="http://schemas.microsoft.com/office/drawing/2014/main" id="{984473D9-2A40-384F-BEE6-1CDDA7D3B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5367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46image231673216">
            <a:extLst>
              <a:ext uri="{FF2B5EF4-FFF2-40B4-BE49-F238E27FC236}">
                <a16:creationId xmlns:a16="http://schemas.microsoft.com/office/drawing/2014/main" id="{D5C7EE6D-F7BA-BC4B-B0C8-D2A6DB5E6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5367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ge46image231672640">
            <a:extLst>
              <a:ext uri="{FF2B5EF4-FFF2-40B4-BE49-F238E27FC236}">
                <a16:creationId xmlns:a16="http://schemas.microsoft.com/office/drawing/2014/main" id="{0AC6DBF7-D1D7-284F-A2A5-9001DCB49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5367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87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427C7-52CD-E343-9C58-20366B811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704653-02F9-E844-9117-98F27EE30881}"/>
              </a:ext>
            </a:extLst>
          </p:cNvPr>
          <p:cNvSpPr txBox="1"/>
          <p:nvPr/>
        </p:nvSpPr>
        <p:spPr>
          <a:xfrm>
            <a:off x="674914" y="1552576"/>
            <a:ext cx="11430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Linear</a:t>
            </a:r>
            <a:r>
              <a:rPr lang="zh-CN" altLang="en-US" sz="2800" dirty="0"/>
              <a:t> </a:t>
            </a:r>
            <a:r>
              <a:rPr lang="en-US" altLang="zh-CN" sz="2800" dirty="0"/>
              <a:t>Model</a:t>
            </a:r>
            <a:r>
              <a:rPr lang="zh-CN" altLang="en-US" sz="2800" dirty="0"/>
              <a:t> </a:t>
            </a:r>
            <a:r>
              <a:rPr lang="en-US" altLang="zh-CN" sz="2800" dirty="0"/>
              <a:t>–</a:t>
            </a:r>
            <a:r>
              <a:rPr lang="zh-CN" altLang="en-US" sz="2800" dirty="0"/>
              <a:t> </a:t>
            </a:r>
            <a:r>
              <a:rPr lang="en-US" altLang="zh-CN" sz="2800" dirty="0"/>
              <a:t>Decision</a:t>
            </a:r>
            <a:r>
              <a:rPr lang="zh-CN" altLang="en-US" sz="2800" dirty="0"/>
              <a:t> </a:t>
            </a:r>
            <a:r>
              <a:rPr lang="en-US" altLang="zh-CN" sz="2800" dirty="0"/>
              <a:t>Boundary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Linear,</a:t>
            </a:r>
            <a:r>
              <a:rPr lang="zh-CN" altLang="en-US" sz="2800" dirty="0"/>
              <a:t> </a:t>
            </a:r>
            <a:r>
              <a:rPr lang="en-US" altLang="zh-CN" sz="2800" dirty="0"/>
              <a:t>y</a:t>
            </a:r>
            <a:r>
              <a:rPr lang="zh-CN" altLang="en-US" sz="2800" dirty="0"/>
              <a:t> </a:t>
            </a:r>
            <a:r>
              <a:rPr lang="en-US" altLang="zh-CN" sz="2800" dirty="0"/>
              <a:t>=</a:t>
            </a:r>
            <a:r>
              <a:rPr lang="zh-CN" altLang="en-US" sz="2800" dirty="0"/>
              <a:t> </a:t>
            </a:r>
            <a:r>
              <a:rPr lang="en-US" altLang="zh-CN" sz="2800" dirty="0" err="1"/>
              <a:t>w^Tx</a:t>
            </a:r>
            <a:r>
              <a:rPr lang="zh-CN" altLang="en-US" sz="2800" dirty="0"/>
              <a:t> </a:t>
            </a:r>
            <a:r>
              <a:rPr lang="en-US" altLang="zh-CN" sz="2800" dirty="0"/>
              <a:t>+</a:t>
            </a:r>
            <a:r>
              <a:rPr lang="zh-CN" altLang="en-US" sz="2800" dirty="0"/>
              <a:t> </a:t>
            </a:r>
            <a:r>
              <a:rPr lang="en-US" altLang="zh-CN" sz="2800" dirty="0"/>
              <a:t>b.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w^</a:t>
            </a:r>
            <a:r>
              <a:rPr lang="en-US" sz="2800" dirty="0" err="1"/>
              <a:t>Txi</a:t>
            </a:r>
            <a:r>
              <a:rPr lang="zh-CN" altLang="en-US" sz="2800" dirty="0"/>
              <a:t> </a:t>
            </a:r>
            <a:r>
              <a:rPr lang="en-US" altLang="zh-CN" sz="2800" dirty="0"/>
              <a:t>+</a:t>
            </a:r>
            <a:r>
              <a:rPr lang="zh-CN" altLang="en-US" sz="2800" dirty="0"/>
              <a:t> </a:t>
            </a:r>
            <a:r>
              <a:rPr lang="en-US" altLang="zh-CN" sz="2800" dirty="0"/>
              <a:t>b</a:t>
            </a:r>
            <a:r>
              <a:rPr lang="en-US" sz="2800" dirty="0"/>
              <a:t> &gt;</a:t>
            </a:r>
            <a:r>
              <a:rPr lang="zh-CN" altLang="en-US" sz="2800" dirty="0"/>
              <a:t>  </a:t>
            </a:r>
            <a:r>
              <a:rPr lang="en-US" sz="2800" dirty="0"/>
              <a:t>0 </a:t>
            </a:r>
            <a:r>
              <a:rPr lang="en-US" altLang="zh-CN" sz="2800" dirty="0"/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all</a:t>
            </a:r>
            <a:r>
              <a:rPr lang="zh-CN" altLang="en-US" sz="2800" dirty="0"/>
              <a:t> </a:t>
            </a:r>
            <a:r>
              <a:rPr lang="en-US" altLang="zh-CN" sz="2800" dirty="0" err="1"/>
              <a:t>yi</a:t>
            </a:r>
            <a:r>
              <a:rPr lang="zh-CN" altLang="en-US" sz="2800" dirty="0"/>
              <a:t> </a:t>
            </a:r>
            <a:r>
              <a:rPr lang="en-US" altLang="zh-CN" sz="2800" dirty="0"/>
              <a:t>labelled</a:t>
            </a:r>
            <a:r>
              <a:rPr lang="zh-CN" altLang="en-US" sz="2800" dirty="0"/>
              <a:t> </a:t>
            </a:r>
            <a:r>
              <a:rPr lang="en-US" altLang="zh-CN" sz="2800" dirty="0"/>
              <a:t>as</a:t>
            </a:r>
            <a:r>
              <a:rPr lang="zh-CN" altLang="en-US" sz="2800" dirty="0"/>
              <a:t> </a:t>
            </a:r>
            <a:r>
              <a:rPr lang="en-US" altLang="zh-CN" sz="2800" dirty="0"/>
              <a:t>‘1’,</a:t>
            </a:r>
            <a:r>
              <a:rPr lang="zh-CN" altLang="en-US" sz="2800" dirty="0"/>
              <a:t> </a:t>
            </a:r>
            <a:r>
              <a:rPr lang="en-US" altLang="zh-CN" sz="2800" dirty="0"/>
              <a:t>while</a:t>
            </a:r>
            <a:r>
              <a:rPr lang="zh-CN" altLang="en-US" sz="2800" dirty="0"/>
              <a:t> </a:t>
            </a:r>
            <a:r>
              <a:rPr lang="en-US" altLang="zh-CN" sz="2800" dirty="0" err="1"/>
              <a:t>w^Txi</a:t>
            </a:r>
            <a:r>
              <a:rPr lang="zh-CN" altLang="en-US" sz="2800" dirty="0"/>
              <a:t> </a:t>
            </a:r>
            <a:r>
              <a:rPr lang="en-US" altLang="zh-CN" sz="2800" dirty="0"/>
              <a:t>+</a:t>
            </a:r>
            <a:r>
              <a:rPr lang="zh-CN" altLang="en-US" sz="2800" dirty="0"/>
              <a:t> </a:t>
            </a:r>
            <a:r>
              <a:rPr lang="en-US" altLang="zh-CN" sz="2800" dirty="0"/>
              <a:t>b</a:t>
            </a:r>
            <a:r>
              <a:rPr lang="zh-CN" altLang="en-US" sz="2800" dirty="0"/>
              <a:t> </a:t>
            </a:r>
            <a:r>
              <a:rPr lang="en-US" altLang="zh-CN" sz="2800" dirty="0"/>
              <a:t>&lt;</a:t>
            </a:r>
            <a:r>
              <a:rPr lang="zh-CN" altLang="en-US" sz="2800" dirty="0"/>
              <a:t> </a:t>
            </a:r>
            <a:r>
              <a:rPr lang="en-US" altLang="zh-CN" sz="2800" dirty="0"/>
              <a:t>0</a:t>
            </a:r>
            <a:r>
              <a:rPr lang="zh-CN" altLang="en-US" sz="2800" dirty="0"/>
              <a:t> </a:t>
            </a:r>
            <a:r>
              <a:rPr lang="en-US" altLang="zh-CN" sz="2800" dirty="0"/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all</a:t>
            </a:r>
            <a:r>
              <a:rPr lang="zh-CN" altLang="en-US" sz="2800" dirty="0"/>
              <a:t> </a:t>
            </a:r>
            <a:r>
              <a:rPr lang="en-US" altLang="zh-CN" sz="2800" dirty="0" err="1"/>
              <a:t>yi</a:t>
            </a:r>
            <a:r>
              <a:rPr lang="zh-CN" altLang="en-US" sz="2800" dirty="0"/>
              <a:t> </a:t>
            </a:r>
            <a:r>
              <a:rPr lang="en-US" altLang="zh-CN" sz="2800" dirty="0"/>
              <a:t>labelled</a:t>
            </a:r>
            <a:r>
              <a:rPr lang="zh-CN" altLang="en-US" sz="2800" dirty="0"/>
              <a:t> </a:t>
            </a:r>
            <a:r>
              <a:rPr lang="en-US" altLang="zh-CN" sz="2800" dirty="0"/>
              <a:t>as</a:t>
            </a:r>
            <a:r>
              <a:rPr lang="zh-CN" altLang="en-US" sz="2800" dirty="0"/>
              <a:t> </a:t>
            </a:r>
            <a:r>
              <a:rPr lang="en-US" altLang="zh-CN" sz="2800" dirty="0"/>
              <a:t>‘0’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Assume</a:t>
            </a:r>
            <a:r>
              <a:rPr lang="zh-CN" altLang="en-US" sz="2800" dirty="0"/>
              <a:t> </a:t>
            </a:r>
            <a:r>
              <a:rPr lang="en-US" altLang="zh-CN" sz="2800" dirty="0"/>
              <a:t>P(</a:t>
            </a:r>
            <a:r>
              <a:rPr lang="en-US" altLang="zh-CN" sz="2800" dirty="0" err="1"/>
              <a:t>yi</a:t>
            </a:r>
            <a:r>
              <a:rPr lang="en-US" altLang="zh-CN" sz="2800" dirty="0"/>
              <a:t>=1|xi,w,b)</a:t>
            </a:r>
            <a:r>
              <a:rPr lang="zh-CN" altLang="en-US" sz="2800" dirty="0"/>
              <a:t> </a:t>
            </a:r>
            <a:r>
              <a:rPr lang="en-US" altLang="zh-CN" sz="2800" dirty="0"/>
              <a:t>=</a:t>
            </a:r>
            <a:r>
              <a:rPr lang="zh-CN" altLang="en-US" sz="2800" dirty="0"/>
              <a:t> </a:t>
            </a:r>
            <a:r>
              <a:rPr lang="en-US" altLang="zh-CN" sz="2800" dirty="0"/>
              <a:t>1/(1+exp-(</a:t>
            </a:r>
            <a:r>
              <a:rPr lang="en-US" altLang="zh-CN" sz="2800" dirty="0" err="1"/>
              <a:t>w^Txi+b</a:t>
            </a:r>
            <a:r>
              <a:rPr lang="en-US" altLang="zh-CN" sz="2800" dirty="0"/>
              <a:t>)).</a:t>
            </a:r>
          </a:p>
          <a:p>
            <a:endParaRPr lang="en-US" sz="28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2056" name="Picture 8" descr="page49image30533376">
            <a:extLst>
              <a:ext uri="{FF2B5EF4-FFF2-40B4-BE49-F238E27FC236}">
                <a16:creationId xmlns:a16="http://schemas.microsoft.com/office/drawing/2014/main" id="{87A61BA9-C9EB-774E-86ED-5971AE81C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14" y="3429000"/>
            <a:ext cx="4484915" cy="336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page50image31319392">
            <a:extLst>
              <a:ext uri="{FF2B5EF4-FFF2-40B4-BE49-F238E27FC236}">
                <a16:creationId xmlns:a16="http://schemas.microsoft.com/office/drawing/2014/main" id="{C930F51E-8EEC-0945-BC83-9B1C76419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29" y="3598082"/>
            <a:ext cx="6927124" cy="277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46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427C7-52CD-E343-9C58-20366B811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704653-02F9-E844-9117-98F27EE30881}"/>
              </a:ext>
            </a:extLst>
          </p:cNvPr>
          <p:cNvSpPr txBox="1"/>
          <p:nvPr/>
        </p:nvSpPr>
        <p:spPr>
          <a:xfrm>
            <a:off x="674914" y="1436460"/>
            <a:ext cx="11430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Loss</a:t>
            </a:r>
            <a:r>
              <a:rPr lang="zh-CN" altLang="en-US" sz="2800" dirty="0"/>
              <a:t> </a:t>
            </a:r>
            <a:r>
              <a:rPr lang="en-US" altLang="zh-CN" sz="2800" dirty="0"/>
              <a:t>function:</a:t>
            </a:r>
            <a:r>
              <a:rPr lang="zh-CN" altLang="en-US" sz="2800" dirty="0"/>
              <a:t> </a:t>
            </a:r>
            <a:r>
              <a:rPr lang="en-US" altLang="zh-CN" sz="2800" dirty="0"/>
              <a:t>J(w)</a:t>
            </a:r>
            <a:r>
              <a:rPr lang="zh-CN" altLang="en-US" sz="2800" dirty="0"/>
              <a:t> </a:t>
            </a:r>
            <a:r>
              <a:rPr lang="en-US" altLang="zh-CN" sz="2800" dirty="0"/>
              <a:t>=</a:t>
            </a:r>
            <a:r>
              <a:rPr lang="zh-CN" altLang="en-US" sz="2800" dirty="0"/>
              <a:t> </a:t>
            </a:r>
            <a:r>
              <a:rPr lang="en-US" sz="2800" dirty="0" err="1"/>
              <a:t>min</a:t>
            </a:r>
            <a:r>
              <a:rPr lang="en-US" altLang="zh-CN" sz="2800" dirty="0" err="1"/>
              <a:t>_w</a:t>
            </a:r>
            <a:r>
              <a:rPr lang="en-US" sz="2800" dirty="0"/>
              <a:t> </a:t>
            </a:r>
            <a:r>
              <a:rPr lang="en-US" altLang="zh-CN" sz="2800" dirty="0"/>
              <a:t>–(</a:t>
            </a:r>
            <a:r>
              <a:rPr lang="en-US" altLang="zh-CN" sz="2800" dirty="0" err="1"/>
              <a:t>y</a:t>
            </a:r>
            <a:r>
              <a:rPr lang="en-US" sz="2800" dirty="0" err="1"/>
              <a:t>log</a:t>
            </a:r>
            <a:r>
              <a:rPr lang="en-US" sz="2800" dirty="0"/>
              <a:t>(yˆ)+(1−y )log(1−yˆ)</a:t>
            </a:r>
            <a:r>
              <a:rPr lang="en-US" altLang="zh-CN" sz="2800" dirty="0"/>
              <a:t>),</a:t>
            </a:r>
            <a:r>
              <a:rPr lang="zh-CN" altLang="en-US" sz="2800" dirty="0"/>
              <a:t> </a:t>
            </a:r>
            <a:r>
              <a:rPr lang="en-US" altLang="zh-CN" sz="2800" dirty="0"/>
              <a:t>where</a:t>
            </a:r>
            <a:r>
              <a:rPr lang="zh-CN" altLang="en-US" sz="2800" dirty="0"/>
              <a:t> </a:t>
            </a:r>
            <a:r>
              <a:rPr lang="en-US" sz="2800" dirty="0"/>
              <a:t>yˆ</a:t>
            </a:r>
            <a:r>
              <a:rPr lang="zh-CN" altLang="en-US" sz="2800" dirty="0"/>
              <a:t> </a:t>
            </a:r>
            <a:r>
              <a:rPr lang="en-US" altLang="zh-CN" sz="2800" dirty="0"/>
              <a:t>=</a:t>
            </a:r>
            <a:r>
              <a:rPr lang="zh-CN" altLang="en-US" sz="2800" dirty="0"/>
              <a:t> </a:t>
            </a:r>
            <a:r>
              <a:rPr lang="en-US" altLang="zh-CN" sz="2800" dirty="0"/>
              <a:t>sigmoid(</a:t>
            </a:r>
            <a:r>
              <a:rPr lang="en-US" altLang="zh-CN" sz="2800" dirty="0" err="1"/>
              <a:t>w^Tx+b</a:t>
            </a:r>
            <a:r>
              <a:rPr lang="en-US" altLang="zh-CN" sz="2800" dirty="0"/>
              <a:t>).</a:t>
            </a:r>
            <a:r>
              <a:rPr lang="en-US" sz="2800" dirty="0"/>
              <a:t> </a:t>
            </a:r>
            <a:r>
              <a:rPr lang="en-US" altLang="zh-CN" sz="2800" dirty="0"/>
              <a:t>–(</a:t>
            </a:r>
            <a:r>
              <a:rPr lang="en-US" sz="2800" dirty="0"/>
              <a:t>log(yˆ)+(1−y )log(1−yˆ)</a:t>
            </a:r>
            <a:r>
              <a:rPr lang="en-US" altLang="zh-CN" sz="2800" dirty="0"/>
              <a:t>)</a:t>
            </a:r>
            <a:r>
              <a:rPr lang="zh-CN" altLang="en-US" sz="2800" dirty="0"/>
              <a:t> 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also</a:t>
            </a:r>
            <a:r>
              <a:rPr lang="zh-CN" altLang="en-US" sz="2800" dirty="0"/>
              <a:t> </a:t>
            </a:r>
            <a:r>
              <a:rPr lang="en-US" altLang="zh-CN" sz="2800" dirty="0"/>
              <a:t>called</a:t>
            </a:r>
            <a:r>
              <a:rPr lang="zh-CN" altLang="en-US" sz="2800" dirty="0"/>
              <a:t> </a:t>
            </a:r>
            <a:r>
              <a:rPr lang="en-US" altLang="zh-CN" sz="2800" dirty="0"/>
              <a:t>‘</a:t>
            </a:r>
            <a:r>
              <a:rPr lang="en-US" altLang="zh-CN" sz="2800" b="1" dirty="0"/>
              <a:t>binary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cross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entropy</a:t>
            </a:r>
            <a:r>
              <a:rPr lang="en-US" altLang="zh-CN" sz="2800" dirty="0"/>
              <a:t>’.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2056" name="Picture 8" descr="page49image30533376">
            <a:extLst>
              <a:ext uri="{FF2B5EF4-FFF2-40B4-BE49-F238E27FC236}">
                <a16:creationId xmlns:a16="http://schemas.microsoft.com/office/drawing/2014/main" id="{87A61BA9-C9EB-774E-86ED-5971AE81C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14" y="3429000"/>
            <a:ext cx="4484915" cy="336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page50image31319392">
            <a:extLst>
              <a:ext uri="{FF2B5EF4-FFF2-40B4-BE49-F238E27FC236}">
                <a16:creationId xmlns:a16="http://schemas.microsoft.com/office/drawing/2014/main" id="{C930F51E-8EEC-0945-BC83-9B1C76419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29" y="3598082"/>
            <a:ext cx="6927124" cy="277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57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B449-20FA-F448-BBF7-44B0047D7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165100"/>
            <a:ext cx="10515600" cy="1325563"/>
          </a:xfrm>
        </p:spPr>
        <p:txBody>
          <a:bodyPr/>
          <a:lstStyle/>
          <a:p>
            <a:r>
              <a:rPr lang="en-US" altLang="zh-CN" dirty="0"/>
              <a:t>Regularization</a:t>
            </a:r>
            <a:r>
              <a:rPr lang="zh-CN" altLang="en-US" dirty="0"/>
              <a:t>  </a:t>
            </a:r>
            <a:r>
              <a:rPr lang="en-US" altLang="zh-CN" dirty="0"/>
              <a:t>L1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L2</a:t>
            </a:r>
            <a:r>
              <a:rPr lang="zh-CN" altLang="en-US" dirty="0"/>
              <a:t> </a:t>
            </a:r>
            <a:r>
              <a:rPr lang="en-US" altLang="zh-CN" dirty="0"/>
              <a:t>(Shrinkage)</a:t>
            </a:r>
            <a:endParaRPr lang="en-US" dirty="0"/>
          </a:p>
        </p:txBody>
      </p:sp>
      <p:pic>
        <p:nvPicPr>
          <p:cNvPr id="4097" name="Picture 1" descr="page7image31011840">
            <a:extLst>
              <a:ext uri="{FF2B5EF4-FFF2-40B4-BE49-F238E27FC236}">
                <a16:creationId xmlns:a16="http://schemas.microsoft.com/office/drawing/2014/main" id="{06FE54E6-C789-6D49-8314-D4B567DAF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5731" y="1909761"/>
            <a:ext cx="7019925" cy="425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E2A38E-EE1A-8048-A721-3BCE40897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2172132"/>
            <a:ext cx="5448300" cy="533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5129499-EA89-7F4E-9A05-BB30D35690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19"/>
          <a:stretch/>
        </p:blipFill>
        <p:spPr>
          <a:xfrm>
            <a:off x="6219825" y="5205413"/>
            <a:ext cx="5153025" cy="533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0866824-804B-D44B-8F62-7F31538F2C32}"/>
              </a:ext>
            </a:extLst>
          </p:cNvPr>
          <p:cNvSpPr txBox="1"/>
          <p:nvPr/>
        </p:nvSpPr>
        <p:spPr>
          <a:xfrm>
            <a:off x="6333987" y="1612432"/>
            <a:ext cx="3371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L2</a:t>
            </a:r>
            <a:r>
              <a:rPr lang="zh-CN" altLang="en-US" sz="2800" dirty="0"/>
              <a:t> </a:t>
            </a:r>
            <a:r>
              <a:rPr lang="en-US" altLang="zh-CN" sz="2800" dirty="0"/>
              <a:t>regularization</a:t>
            </a:r>
            <a:endParaRPr 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1587D1-F6E2-9D4A-9964-000A47C296C2}"/>
              </a:ext>
            </a:extLst>
          </p:cNvPr>
          <p:cNvSpPr txBox="1"/>
          <p:nvPr/>
        </p:nvSpPr>
        <p:spPr>
          <a:xfrm>
            <a:off x="6884194" y="4533529"/>
            <a:ext cx="3371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</a:t>
            </a:r>
            <a:r>
              <a:rPr lang="en-US" altLang="zh-CN" sz="2800" dirty="0"/>
              <a:t>1</a:t>
            </a:r>
            <a:r>
              <a:rPr lang="zh-CN" altLang="en-US" sz="2800" dirty="0"/>
              <a:t> </a:t>
            </a:r>
            <a:r>
              <a:rPr lang="en-US" altLang="zh-CN" sz="2800" dirty="0"/>
              <a:t>regularization</a:t>
            </a:r>
            <a:endParaRPr lang="en-US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2078600-AB13-874A-BFE3-3C6CE1848A2B}"/>
                  </a:ext>
                </a:extLst>
              </p14:cNvPr>
              <p14:cNvContentPartPr/>
              <p14:nvPr/>
            </p14:nvContentPartPr>
            <p14:xfrm>
              <a:off x="1002600" y="3748320"/>
              <a:ext cx="5477400" cy="16207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2078600-AB13-874A-BFE3-3C6CE1848A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3240" y="3738960"/>
                <a:ext cx="5496120" cy="163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173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CA6B-268A-1E49-854E-A805121BC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(Batch)Gradient</a:t>
            </a:r>
            <a:r>
              <a:rPr lang="zh-CN" altLang="en-US" dirty="0"/>
              <a:t> </a:t>
            </a:r>
            <a:r>
              <a:rPr lang="en-US" altLang="zh-CN" dirty="0"/>
              <a:t>Descent</a:t>
            </a:r>
            <a:r>
              <a:rPr lang="zh-CN" altLang="en-US" dirty="0"/>
              <a:t> </a:t>
            </a:r>
            <a:r>
              <a:rPr lang="en-US" altLang="zh-CN" dirty="0" err="1"/>
              <a:t>v.s</a:t>
            </a:r>
            <a:r>
              <a:rPr lang="zh-CN" altLang="en-US" dirty="0"/>
              <a:t> </a:t>
            </a:r>
            <a:r>
              <a:rPr lang="en-US" altLang="zh-CN" dirty="0"/>
              <a:t>Mini-Batch</a:t>
            </a:r>
            <a:r>
              <a:rPr lang="zh-CN" altLang="en-US" dirty="0"/>
              <a:t> </a:t>
            </a:r>
            <a:r>
              <a:rPr lang="en-US" altLang="zh-CN" dirty="0"/>
              <a:t>SGD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97B629-37B6-F844-AA03-DEC01345A372}"/>
              </a:ext>
            </a:extLst>
          </p:cNvPr>
          <p:cNvSpPr txBox="1"/>
          <p:nvPr/>
        </p:nvSpPr>
        <p:spPr>
          <a:xfrm>
            <a:off x="384175" y="1752927"/>
            <a:ext cx="11423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You</a:t>
            </a:r>
            <a:r>
              <a:rPr lang="zh-CN" altLang="en-US" sz="2800" dirty="0"/>
              <a:t> </a:t>
            </a:r>
            <a:r>
              <a:rPr lang="en-US" altLang="zh-CN" sz="2800" dirty="0"/>
              <a:t>use</a:t>
            </a:r>
            <a:r>
              <a:rPr lang="zh-CN" altLang="en-US" sz="2800" dirty="0"/>
              <a:t> </a:t>
            </a:r>
            <a:r>
              <a:rPr lang="en-US" altLang="zh-CN" sz="2800" b="1" dirty="0"/>
              <a:t>all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data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points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calculate</a:t>
            </a:r>
            <a:r>
              <a:rPr lang="zh-CN" altLang="en-US" sz="2800" dirty="0"/>
              <a:t> </a:t>
            </a:r>
            <a:r>
              <a:rPr lang="en-US" altLang="zh-CN" sz="2800" dirty="0"/>
              <a:t>gradient</a:t>
            </a:r>
            <a:r>
              <a:rPr lang="zh-CN" altLang="en-US" sz="2800" dirty="0"/>
              <a:t> </a:t>
            </a:r>
            <a:r>
              <a:rPr lang="en-US" altLang="zh-CN" sz="2800" dirty="0"/>
              <a:t>in</a:t>
            </a:r>
            <a:r>
              <a:rPr lang="zh-CN" altLang="en-US" sz="2800" dirty="0"/>
              <a:t> </a:t>
            </a:r>
            <a:r>
              <a:rPr lang="en-US" altLang="zh-CN" sz="2800" dirty="0"/>
              <a:t>Gradient</a:t>
            </a:r>
            <a:r>
              <a:rPr lang="zh-CN" altLang="en-US" sz="2800" dirty="0"/>
              <a:t> </a:t>
            </a:r>
            <a:r>
              <a:rPr lang="en-US" altLang="zh-CN" sz="2800" dirty="0"/>
              <a:t>Descent.</a:t>
            </a:r>
            <a:r>
              <a:rPr lang="zh-CN" altLang="en-US" sz="2800" dirty="0"/>
              <a:t> 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481BF8-20F2-3A46-B757-AA5D480B2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96" y="2581274"/>
            <a:ext cx="10579304" cy="29306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DDC66CE-1800-9C4B-A0C1-6BE971086774}"/>
                  </a:ext>
                </a:extLst>
              </p14:cNvPr>
              <p14:cNvContentPartPr/>
              <p14:nvPr/>
            </p14:nvContentPartPr>
            <p14:xfrm>
              <a:off x="3856320" y="2144520"/>
              <a:ext cx="3381480" cy="2987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DDC66CE-1800-9C4B-A0C1-6BE9710867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46960" y="2135160"/>
                <a:ext cx="3400200" cy="300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010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CA6B-268A-1E49-854E-A805121BC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Gradient</a:t>
            </a:r>
            <a:r>
              <a:rPr lang="zh-CN" altLang="en-US" dirty="0"/>
              <a:t> </a:t>
            </a:r>
            <a:r>
              <a:rPr lang="en-US" altLang="zh-CN" dirty="0"/>
              <a:t>Descent</a:t>
            </a:r>
            <a:r>
              <a:rPr lang="zh-CN" altLang="en-US" dirty="0"/>
              <a:t> </a:t>
            </a:r>
            <a:r>
              <a:rPr lang="en-US" altLang="zh-CN" dirty="0" err="1"/>
              <a:t>v.s</a:t>
            </a:r>
            <a:r>
              <a:rPr lang="zh-CN" altLang="en-US" dirty="0"/>
              <a:t> </a:t>
            </a:r>
            <a:r>
              <a:rPr lang="en-US" altLang="zh-CN" dirty="0"/>
              <a:t>Mini-Batch</a:t>
            </a:r>
            <a:r>
              <a:rPr lang="zh-CN" altLang="en-US" dirty="0"/>
              <a:t> </a:t>
            </a:r>
            <a:r>
              <a:rPr lang="en-US" altLang="zh-CN" dirty="0"/>
              <a:t>SGD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010754-7AE9-A746-86F0-8606E9129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1412"/>
            <a:ext cx="11020425" cy="47214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73F6A68-E4A8-2B4B-8DE0-E3FC3E892201}"/>
                  </a:ext>
                </a:extLst>
              </p14:cNvPr>
              <p14:cNvContentPartPr/>
              <p14:nvPr/>
            </p14:nvContentPartPr>
            <p14:xfrm>
              <a:off x="1037520" y="2157840"/>
              <a:ext cx="10249200" cy="3454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73F6A68-E4A8-2B4B-8DE0-E3FC3E8922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8160" y="2148480"/>
                <a:ext cx="10267920" cy="347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344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CA6B-268A-1E49-854E-A805121BC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Gradient</a:t>
            </a:r>
            <a:r>
              <a:rPr lang="zh-CN" altLang="en-US" dirty="0"/>
              <a:t> </a:t>
            </a:r>
            <a:r>
              <a:rPr lang="en-US" altLang="zh-CN" dirty="0"/>
              <a:t>Descent</a:t>
            </a:r>
            <a:r>
              <a:rPr lang="zh-CN" altLang="en-US" dirty="0"/>
              <a:t> </a:t>
            </a:r>
            <a:r>
              <a:rPr lang="en-US" altLang="zh-CN" dirty="0" err="1"/>
              <a:t>v.s</a:t>
            </a:r>
            <a:r>
              <a:rPr lang="zh-CN" altLang="en-US" dirty="0"/>
              <a:t> </a:t>
            </a:r>
            <a:r>
              <a:rPr lang="en-US" altLang="zh-CN" dirty="0"/>
              <a:t>Mini-Batch</a:t>
            </a:r>
            <a:r>
              <a:rPr lang="zh-CN" altLang="en-US" dirty="0"/>
              <a:t> </a:t>
            </a:r>
            <a:r>
              <a:rPr lang="en-US" altLang="zh-CN" dirty="0"/>
              <a:t>SGD</a:t>
            </a:r>
            <a:endParaRPr lang="en-US" dirty="0"/>
          </a:p>
        </p:txBody>
      </p:sp>
      <p:pic>
        <p:nvPicPr>
          <p:cNvPr id="5121" name="Picture 1" descr="page35image31393200">
            <a:extLst>
              <a:ext uri="{FF2B5EF4-FFF2-40B4-BE49-F238E27FC236}">
                <a16:creationId xmlns:a16="http://schemas.microsoft.com/office/drawing/2014/main" id="{3FCB2965-F401-DF4B-BB45-7D2C9A0F5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21" y="2220913"/>
            <a:ext cx="9194757" cy="31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6" descr="page35image231591488">
            <a:extLst>
              <a:ext uri="{FF2B5EF4-FFF2-40B4-BE49-F238E27FC236}">
                <a16:creationId xmlns:a16="http://schemas.microsoft.com/office/drawing/2014/main" id="{9B9214B2-0C02-7D4D-BB7D-596851BF0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367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7" descr="page35image231591680">
            <a:extLst>
              <a:ext uri="{FF2B5EF4-FFF2-40B4-BE49-F238E27FC236}">
                <a16:creationId xmlns:a16="http://schemas.microsoft.com/office/drawing/2014/main" id="{D1841EEF-50F8-484A-A3ED-6E1F876FB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367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8" descr="page35image231588416">
            <a:extLst>
              <a:ext uri="{FF2B5EF4-FFF2-40B4-BE49-F238E27FC236}">
                <a16:creationId xmlns:a16="http://schemas.microsoft.com/office/drawing/2014/main" id="{58D913DE-31D2-4D4E-AFB3-24B568BF8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367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A868513-2469-6846-951C-FFB2341AFD6E}"/>
                  </a:ext>
                </a:extLst>
              </p14:cNvPr>
              <p14:cNvContentPartPr/>
              <p14:nvPr/>
            </p14:nvContentPartPr>
            <p14:xfrm>
              <a:off x="6515280" y="2048400"/>
              <a:ext cx="3794400" cy="2525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A868513-2469-6846-951C-FFB2341AFD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05920" y="2039040"/>
                <a:ext cx="3813120" cy="254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6958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ED45-0820-7441-8E00-E52F84FDE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03" y="-216291"/>
            <a:ext cx="10515600" cy="1325563"/>
          </a:xfrm>
        </p:spPr>
        <p:txBody>
          <a:bodyPr/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BA558-2D68-2948-8E3C-9568D14FCBA8}"/>
              </a:ext>
            </a:extLst>
          </p:cNvPr>
          <p:cNvSpPr txBox="1"/>
          <p:nvPr/>
        </p:nvSpPr>
        <p:spPr>
          <a:xfrm>
            <a:off x="452203" y="855723"/>
            <a:ext cx="112875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Reference:</a:t>
            </a:r>
            <a:r>
              <a:rPr lang="zh-CN" altLang="en-US" sz="2400" dirty="0"/>
              <a:t> </a:t>
            </a:r>
            <a:r>
              <a:rPr lang="en-US" sz="2400" dirty="0"/>
              <a:t>https://</a:t>
            </a:r>
            <a:r>
              <a:rPr lang="en-US" sz="2400" dirty="0" err="1"/>
              <a:t>www.geeksforgeeks.org</a:t>
            </a:r>
            <a:r>
              <a:rPr lang="en-US" sz="2400" dirty="0"/>
              <a:t>/ml-mini-batch-gradient-descent-with-python/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4E1B4EC-AD1A-9C4F-83FE-2FB53C18D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72" y="1480706"/>
            <a:ext cx="6365719" cy="5062501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36201699-BB4F-8646-995F-639B58CF4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991" y="2548328"/>
            <a:ext cx="4648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6DC47DB-6C92-5942-AD1A-1190E4233EFA}"/>
                  </a:ext>
                </a:extLst>
              </p14:cNvPr>
              <p14:cNvContentPartPr/>
              <p14:nvPr/>
            </p14:nvContentPartPr>
            <p14:xfrm>
              <a:off x="84960" y="2565360"/>
              <a:ext cx="10972440" cy="3438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6DC47DB-6C92-5942-AD1A-1190E4233E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600" y="2556000"/>
                <a:ext cx="10991160" cy="345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8463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543</Words>
  <Application>Microsoft Macintosh PowerPoint</Application>
  <PresentationFormat>Widescreen</PresentationFormat>
  <Paragraphs>52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Review on Logistic Regression &amp; Regularization, GD + Spam Classification</vt:lpstr>
      <vt:lpstr>Linear Classifier</vt:lpstr>
      <vt:lpstr>Logistic Regression</vt:lpstr>
      <vt:lpstr>Logistic Regression</vt:lpstr>
      <vt:lpstr>Regularization  L1 vs L2 (Shrinkage)</vt:lpstr>
      <vt:lpstr>(Batch)Gradient Descent v.s Mini-Batch SGD</vt:lpstr>
      <vt:lpstr>Gradient Descent v.s Mini-Batch SGD</vt:lpstr>
      <vt:lpstr>Gradient Descent v.s Mini-Batch SGD</vt:lpstr>
      <vt:lpstr>Linear Regression As an Example</vt:lpstr>
      <vt:lpstr>Linear Regression As an Example</vt:lpstr>
      <vt:lpstr>Linear Regression As an Example</vt:lpstr>
      <vt:lpstr>Linear Regression As an Example</vt:lpstr>
      <vt:lpstr>Dealing with Text Piplines – Tokenization &amp; Cleaning, Use NLTK</vt:lpstr>
      <vt:lpstr>Dealing with Text Piplines – Text features</vt:lpstr>
      <vt:lpstr>Dealing with Text Piplines – Text features</vt:lpstr>
      <vt:lpstr>Word Embeddings(Algorithm Details ignored)</vt:lpstr>
      <vt:lpstr>Word Embeddings(Algorithm Details ignored)</vt:lpstr>
      <vt:lpstr>Common Used Word Embeddings(pretrained on different text corpus)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on Logistic Regression &amp; Regularization + Spam Classification</dc:title>
  <dc:creator>Xiulong Liu</dc:creator>
  <cp:lastModifiedBy>Xiulong Liu</cp:lastModifiedBy>
  <cp:revision>47</cp:revision>
  <dcterms:created xsi:type="dcterms:W3CDTF">2022-01-14T22:48:44Z</dcterms:created>
  <dcterms:modified xsi:type="dcterms:W3CDTF">2022-01-15T05:52:53Z</dcterms:modified>
</cp:coreProperties>
</file>