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1" r:id="rId5"/>
    <p:sldId id="258" r:id="rId6"/>
    <p:sldId id="259" r:id="rId7"/>
    <p:sldId id="260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547" y="-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" Target="../slides/slide4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slide" Target="../slides/slide7.xml"/><Relationship Id="rId1" Type="http://schemas.openxmlformats.org/officeDocument/2006/relationships/slide" Target="../slides/slide6.xml"/><Relationship Id="rId4" Type="http://schemas.openxmlformats.org/officeDocument/2006/relationships/slide" Target="../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3543FD-9C72-493B-BCC6-32C6E8783ED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2B45541-688A-453F-BF01-01E0D15C28FE}">
      <dgm:prSet phldrT="[文本]"/>
      <dgm:spPr/>
      <dgm:t>
        <a:bodyPr/>
        <a:lstStyle/>
        <a:p>
          <a:r>
            <a:rPr lang="zh-CN" altLang="en-US" dirty="0" smtClean="0">
              <a:latin typeface="华文新魏" pitchFamily="2" charset="-122"/>
              <a:ea typeface="华文新魏" pitchFamily="2" charset="-122"/>
              <a:hlinkClick xmlns:r="http://schemas.openxmlformats.org/officeDocument/2006/relationships" r:id="rId1" action="ppaction://hlinksldjump"/>
            </a:rPr>
            <a:t>单人游戏</a:t>
          </a:r>
          <a:endParaRPr lang="zh-CN" altLang="en-US" dirty="0">
            <a:latin typeface="华文新魏" pitchFamily="2" charset="-122"/>
            <a:ea typeface="华文新魏" pitchFamily="2" charset="-122"/>
          </a:endParaRPr>
        </a:p>
      </dgm:t>
    </dgm:pt>
    <dgm:pt modelId="{04AC6656-70AA-41C6-84CF-888D383F1E9E}" type="parTrans" cxnId="{B4AE39F9-600B-4CF3-9ACC-8AD4FE5A0E77}">
      <dgm:prSet/>
      <dgm:spPr/>
      <dgm:t>
        <a:bodyPr/>
        <a:lstStyle/>
        <a:p>
          <a:endParaRPr lang="zh-CN" altLang="en-US"/>
        </a:p>
      </dgm:t>
    </dgm:pt>
    <dgm:pt modelId="{C1FBDCB2-19C0-4F5B-A02D-CF3661FC069D}" type="sibTrans" cxnId="{B4AE39F9-600B-4CF3-9ACC-8AD4FE5A0E77}">
      <dgm:prSet/>
      <dgm:spPr/>
      <dgm:t>
        <a:bodyPr/>
        <a:lstStyle/>
        <a:p>
          <a:endParaRPr lang="zh-CN" altLang="en-US"/>
        </a:p>
      </dgm:t>
    </dgm:pt>
    <dgm:pt modelId="{44050D36-CE2B-4176-A841-127044F840A5}">
      <dgm:prSet phldrT="[文本]"/>
      <dgm:spPr/>
      <dgm:t>
        <a:bodyPr/>
        <a:lstStyle/>
        <a:p>
          <a:r>
            <a:rPr lang="zh-CN" altLang="en-US" dirty="0" smtClean="0">
              <a:latin typeface="华文新魏" pitchFamily="2" charset="-122"/>
              <a:ea typeface="华文新魏" pitchFamily="2" charset="-122"/>
            </a:rPr>
            <a:t>局域网</a:t>
          </a:r>
          <a:endParaRPr lang="zh-CN" altLang="en-US" dirty="0">
            <a:latin typeface="华文新魏" pitchFamily="2" charset="-122"/>
            <a:ea typeface="华文新魏" pitchFamily="2" charset="-122"/>
          </a:endParaRPr>
        </a:p>
      </dgm:t>
    </dgm:pt>
    <dgm:pt modelId="{C0E48D59-FF9A-4678-9264-78F67424D5D4}" type="parTrans" cxnId="{ED9E7596-C3E3-41F1-89E2-7E4008CAD449}">
      <dgm:prSet/>
      <dgm:spPr/>
      <dgm:t>
        <a:bodyPr/>
        <a:lstStyle/>
        <a:p>
          <a:endParaRPr lang="zh-CN" altLang="en-US"/>
        </a:p>
      </dgm:t>
    </dgm:pt>
    <dgm:pt modelId="{F83C6596-2E3B-48F6-9871-CAB42534D9AF}" type="sibTrans" cxnId="{ED9E7596-C3E3-41F1-89E2-7E4008CAD449}">
      <dgm:prSet/>
      <dgm:spPr/>
      <dgm:t>
        <a:bodyPr/>
        <a:lstStyle/>
        <a:p>
          <a:endParaRPr lang="zh-CN" altLang="en-US"/>
        </a:p>
      </dgm:t>
    </dgm:pt>
    <dgm:pt modelId="{5CCE3DD0-C32B-4CBD-858D-2C04F91185D6}">
      <dgm:prSet phldrT="[文本]"/>
      <dgm:spPr/>
      <dgm:t>
        <a:bodyPr/>
        <a:lstStyle/>
        <a:p>
          <a:r>
            <a:rPr lang="zh-CN" altLang="en-US" dirty="0" smtClean="0">
              <a:latin typeface="华文新魏" pitchFamily="2" charset="-122"/>
              <a:ea typeface="华文新魏" pitchFamily="2" charset="-122"/>
            </a:rPr>
            <a:t>选项</a:t>
          </a:r>
          <a:endParaRPr lang="zh-CN" altLang="en-US" dirty="0">
            <a:latin typeface="华文新魏" pitchFamily="2" charset="-122"/>
            <a:ea typeface="华文新魏" pitchFamily="2" charset="-122"/>
          </a:endParaRPr>
        </a:p>
      </dgm:t>
    </dgm:pt>
    <dgm:pt modelId="{F9FC459F-5AD2-4134-A301-0447C6491549}" type="parTrans" cxnId="{59F0D803-A8FF-4983-83B6-5A0D0C48643C}">
      <dgm:prSet/>
      <dgm:spPr/>
      <dgm:t>
        <a:bodyPr/>
        <a:lstStyle/>
        <a:p>
          <a:endParaRPr lang="zh-CN" altLang="en-US"/>
        </a:p>
      </dgm:t>
    </dgm:pt>
    <dgm:pt modelId="{D23F07D1-2EFC-467B-B189-38C05D941C95}" type="sibTrans" cxnId="{59F0D803-A8FF-4983-83B6-5A0D0C48643C}">
      <dgm:prSet/>
      <dgm:spPr/>
      <dgm:t>
        <a:bodyPr/>
        <a:lstStyle/>
        <a:p>
          <a:endParaRPr lang="zh-CN" altLang="en-US"/>
        </a:p>
      </dgm:t>
    </dgm:pt>
    <dgm:pt modelId="{17E5FBA4-1087-4377-AB7E-A18897F762FB}">
      <dgm:prSet phldrT="[文本]"/>
      <dgm:spPr/>
      <dgm:t>
        <a:bodyPr/>
        <a:lstStyle/>
        <a:p>
          <a:r>
            <a:rPr lang="zh-CN" altLang="en-US" dirty="0" smtClean="0">
              <a:latin typeface="华文新魏" pitchFamily="2" charset="-122"/>
              <a:ea typeface="华文新魏" pitchFamily="2" charset="-122"/>
              <a:hlinkClick xmlns:r="http://schemas.openxmlformats.org/officeDocument/2006/relationships" r:id="rId2" action="ppaction://hlinksldjump"/>
            </a:rPr>
            <a:t>帮助</a:t>
          </a:r>
          <a:endParaRPr lang="zh-CN" altLang="en-US" dirty="0">
            <a:latin typeface="华文新魏" pitchFamily="2" charset="-122"/>
            <a:ea typeface="华文新魏" pitchFamily="2" charset="-122"/>
          </a:endParaRPr>
        </a:p>
      </dgm:t>
    </dgm:pt>
    <dgm:pt modelId="{613B74C1-2B16-40B1-8C54-7F480BE64B91}" type="parTrans" cxnId="{9BC50287-967F-4C0C-B52D-592E2EC67EF5}">
      <dgm:prSet/>
      <dgm:spPr/>
      <dgm:t>
        <a:bodyPr/>
        <a:lstStyle/>
        <a:p>
          <a:endParaRPr lang="zh-CN" altLang="en-US"/>
        </a:p>
      </dgm:t>
    </dgm:pt>
    <dgm:pt modelId="{8A8EE88C-44B7-4DB3-AF90-66749C4CC4AF}" type="sibTrans" cxnId="{9BC50287-967F-4C0C-B52D-592E2EC67EF5}">
      <dgm:prSet/>
      <dgm:spPr/>
      <dgm:t>
        <a:bodyPr/>
        <a:lstStyle/>
        <a:p>
          <a:endParaRPr lang="zh-CN" altLang="en-US"/>
        </a:p>
      </dgm:t>
    </dgm:pt>
    <dgm:pt modelId="{C09215D0-E279-4940-9C35-ED382F7F521E}">
      <dgm:prSet phldrT="[文本]"/>
      <dgm:spPr/>
      <dgm:t>
        <a:bodyPr/>
        <a:lstStyle/>
        <a:p>
          <a:r>
            <a:rPr lang="zh-CN" altLang="en-US" dirty="0" smtClean="0">
              <a:latin typeface="华文新魏" pitchFamily="2" charset="-122"/>
              <a:ea typeface="华文新魏" pitchFamily="2" charset="-122"/>
            </a:rPr>
            <a:t>退出</a:t>
          </a:r>
          <a:endParaRPr lang="zh-CN" altLang="en-US" dirty="0">
            <a:latin typeface="华文新魏" pitchFamily="2" charset="-122"/>
            <a:ea typeface="华文新魏" pitchFamily="2" charset="-122"/>
          </a:endParaRPr>
        </a:p>
      </dgm:t>
    </dgm:pt>
    <dgm:pt modelId="{6F871379-515D-460B-8203-2C5D061E2148}" type="parTrans" cxnId="{7AA7EBB0-A7A4-4BD9-8A25-07E487EAE787}">
      <dgm:prSet/>
      <dgm:spPr/>
      <dgm:t>
        <a:bodyPr/>
        <a:lstStyle/>
        <a:p>
          <a:endParaRPr lang="zh-CN" altLang="en-US"/>
        </a:p>
      </dgm:t>
    </dgm:pt>
    <dgm:pt modelId="{0F3A1B89-73FA-4E3E-AD8B-DC1C545210C0}" type="sibTrans" cxnId="{7AA7EBB0-A7A4-4BD9-8A25-07E487EAE787}">
      <dgm:prSet/>
      <dgm:spPr/>
      <dgm:t>
        <a:bodyPr/>
        <a:lstStyle/>
        <a:p>
          <a:endParaRPr lang="zh-CN" altLang="en-US"/>
        </a:p>
      </dgm:t>
    </dgm:pt>
    <dgm:pt modelId="{9D70A2E2-0488-464A-89EF-2E9B53403EB6}" type="pres">
      <dgm:prSet presAssocID="{F73543FD-9C72-493B-BCC6-32C6E8783ED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DB069F-B340-4194-B674-60FFB70BA831}" type="pres">
      <dgm:prSet presAssocID="{12B45541-688A-453F-BF01-01E0D15C28F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32B8F3-9760-4C64-9712-985703A357A4}" type="pres">
      <dgm:prSet presAssocID="{C1FBDCB2-19C0-4F5B-A02D-CF3661FC069D}" presName="sibTrans" presStyleCnt="0"/>
      <dgm:spPr/>
    </dgm:pt>
    <dgm:pt modelId="{74CF8BF2-1379-4425-B377-3884A532BF63}" type="pres">
      <dgm:prSet presAssocID="{44050D36-CE2B-4176-A841-127044F840A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7B9CDC-E4B0-463B-B3CB-FDC0896DBB89}" type="pres">
      <dgm:prSet presAssocID="{F83C6596-2E3B-48F6-9871-CAB42534D9AF}" presName="sibTrans" presStyleCnt="0"/>
      <dgm:spPr/>
    </dgm:pt>
    <dgm:pt modelId="{84641395-1333-44B9-B556-3DA984B83249}" type="pres">
      <dgm:prSet presAssocID="{5CCE3DD0-C32B-4CBD-858D-2C04F91185D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18F718-BEDC-4C0D-B291-71317252DA73}" type="pres">
      <dgm:prSet presAssocID="{D23F07D1-2EFC-467B-B189-38C05D941C95}" presName="sibTrans" presStyleCnt="0"/>
      <dgm:spPr/>
    </dgm:pt>
    <dgm:pt modelId="{DFEA73E3-7692-4382-BDDE-2DF249A43FFF}" type="pres">
      <dgm:prSet presAssocID="{17E5FBA4-1087-4377-AB7E-A18897F762F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D7E8B8-3655-43C6-A9E6-75B7683A8737}" type="pres">
      <dgm:prSet presAssocID="{8A8EE88C-44B7-4DB3-AF90-66749C4CC4AF}" presName="sibTrans" presStyleCnt="0"/>
      <dgm:spPr/>
    </dgm:pt>
    <dgm:pt modelId="{3047422E-1A2A-4979-A787-39B38FD4AA69}" type="pres">
      <dgm:prSet presAssocID="{C09215D0-E279-4940-9C35-ED382F7F521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0438B53-E0F2-4B89-92B8-40FB40A9C32B}" type="presOf" srcId="{12B45541-688A-453F-BF01-01E0D15C28FE}" destId="{16DB069F-B340-4194-B674-60FFB70BA831}" srcOrd="0" destOrd="0" presId="urn:microsoft.com/office/officeart/2005/8/layout/default"/>
    <dgm:cxn modelId="{7AA7EBB0-A7A4-4BD9-8A25-07E487EAE787}" srcId="{F73543FD-9C72-493B-BCC6-32C6E8783ED8}" destId="{C09215D0-E279-4940-9C35-ED382F7F521E}" srcOrd="4" destOrd="0" parTransId="{6F871379-515D-460B-8203-2C5D061E2148}" sibTransId="{0F3A1B89-73FA-4E3E-AD8B-DC1C545210C0}"/>
    <dgm:cxn modelId="{E9AF6FC6-B51B-4B54-9D2B-3B18DD732DDF}" type="presOf" srcId="{17E5FBA4-1087-4377-AB7E-A18897F762FB}" destId="{DFEA73E3-7692-4382-BDDE-2DF249A43FFF}" srcOrd="0" destOrd="0" presId="urn:microsoft.com/office/officeart/2005/8/layout/default"/>
    <dgm:cxn modelId="{97AA96C8-6677-41B9-AAA6-BB97B261788E}" type="presOf" srcId="{F73543FD-9C72-493B-BCC6-32C6E8783ED8}" destId="{9D70A2E2-0488-464A-89EF-2E9B53403EB6}" srcOrd="0" destOrd="0" presId="urn:microsoft.com/office/officeart/2005/8/layout/default"/>
    <dgm:cxn modelId="{6BA35587-D8F0-4045-BDC8-563A52E61606}" type="presOf" srcId="{5CCE3DD0-C32B-4CBD-858D-2C04F91185D6}" destId="{84641395-1333-44B9-B556-3DA984B83249}" srcOrd="0" destOrd="0" presId="urn:microsoft.com/office/officeart/2005/8/layout/default"/>
    <dgm:cxn modelId="{9BC50287-967F-4C0C-B52D-592E2EC67EF5}" srcId="{F73543FD-9C72-493B-BCC6-32C6E8783ED8}" destId="{17E5FBA4-1087-4377-AB7E-A18897F762FB}" srcOrd="3" destOrd="0" parTransId="{613B74C1-2B16-40B1-8C54-7F480BE64B91}" sibTransId="{8A8EE88C-44B7-4DB3-AF90-66749C4CC4AF}"/>
    <dgm:cxn modelId="{ED9E7596-C3E3-41F1-89E2-7E4008CAD449}" srcId="{F73543FD-9C72-493B-BCC6-32C6E8783ED8}" destId="{44050D36-CE2B-4176-A841-127044F840A5}" srcOrd="1" destOrd="0" parTransId="{C0E48D59-FF9A-4678-9264-78F67424D5D4}" sibTransId="{F83C6596-2E3B-48F6-9871-CAB42534D9AF}"/>
    <dgm:cxn modelId="{59F0D803-A8FF-4983-83B6-5A0D0C48643C}" srcId="{F73543FD-9C72-493B-BCC6-32C6E8783ED8}" destId="{5CCE3DD0-C32B-4CBD-858D-2C04F91185D6}" srcOrd="2" destOrd="0" parTransId="{F9FC459F-5AD2-4134-A301-0447C6491549}" sibTransId="{D23F07D1-2EFC-467B-B189-38C05D941C95}"/>
    <dgm:cxn modelId="{5056D94D-4BA0-47DF-A666-BE56DE414C26}" type="presOf" srcId="{C09215D0-E279-4940-9C35-ED382F7F521E}" destId="{3047422E-1A2A-4979-A787-39B38FD4AA69}" srcOrd="0" destOrd="0" presId="urn:microsoft.com/office/officeart/2005/8/layout/default"/>
    <dgm:cxn modelId="{B4AE39F9-600B-4CF3-9ACC-8AD4FE5A0E77}" srcId="{F73543FD-9C72-493B-BCC6-32C6E8783ED8}" destId="{12B45541-688A-453F-BF01-01E0D15C28FE}" srcOrd="0" destOrd="0" parTransId="{04AC6656-70AA-41C6-84CF-888D383F1E9E}" sibTransId="{C1FBDCB2-19C0-4F5B-A02D-CF3661FC069D}"/>
    <dgm:cxn modelId="{80761E07-7D3F-457C-9BF2-08C9DD2991F0}" type="presOf" srcId="{44050D36-CE2B-4176-A841-127044F840A5}" destId="{74CF8BF2-1379-4425-B377-3884A532BF63}" srcOrd="0" destOrd="0" presId="urn:microsoft.com/office/officeart/2005/8/layout/default"/>
    <dgm:cxn modelId="{FD670FC9-DE67-429A-BBB0-9A97AC95C757}" type="presParOf" srcId="{9D70A2E2-0488-464A-89EF-2E9B53403EB6}" destId="{16DB069F-B340-4194-B674-60FFB70BA831}" srcOrd="0" destOrd="0" presId="urn:microsoft.com/office/officeart/2005/8/layout/default"/>
    <dgm:cxn modelId="{39CBB69D-D9C5-4013-8DCD-B7E0DD5CBB2E}" type="presParOf" srcId="{9D70A2E2-0488-464A-89EF-2E9B53403EB6}" destId="{CF32B8F3-9760-4C64-9712-985703A357A4}" srcOrd="1" destOrd="0" presId="urn:microsoft.com/office/officeart/2005/8/layout/default"/>
    <dgm:cxn modelId="{BA82D824-F7F1-44DD-987E-53179B69D023}" type="presParOf" srcId="{9D70A2E2-0488-464A-89EF-2E9B53403EB6}" destId="{74CF8BF2-1379-4425-B377-3884A532BF63}" srcOrd="2" destOrd="0" presId="urn:microsoft.com/office/officeart/2005/8/layout/default"/>
    <dgm:cxn modelId="{5CEF95F9-BD99-4F50-A69C-4F0C73D7D5EC}" type="presParOf" srcId="{9D70A2E2-0488-464A-89EF-2E9B53403EB6}" destId="{757B9CDC-E4B0-463B-B3CB-FDC0896DBB89}" srcOrd="3" destOrd="0" presId="urn:microsoft.com/office/officeart/2005/8/layout/default"/>
    <dgm:cxn modelId="{BE1B07F1-7345-4CB6-81F5-561EDD78DC15}" type="presParOf" srcId="{9D70A2E2-0488-464A-89EF-2E9B53403EB6}" destId="{84641395-1333-44B9-B556-3DA984B83249}" srcOrd="4" destOrd="0" presId="urn:microsoft.com/office/officeart/2005/8/layout/default"/>
    <dgm:cxn modelId="{A736DE71-8B35-4FAC-BC5D-5EA467450AC2}" type="presParOf" srcId="{9D70A2E2-0488-464A-89EF-2E9B53403EB6}" destId="{B518F718-BEDC-4C0D-B291-71317252DA73}" srcOrd="5" destOrd="0" presId="urn:microsoft.com/office/officeart/2005/8/layout/default"/>
    <dgm:cxn modelId="{1553D455-860F-4843-BA17-F148F02174ED}" type="presParOf" srcId="{9D70A2E2-0488-464A-89EF-2E9B53403EB6}" destId="{DFEA73E3-7692-4382-BDDE-2DF249A43FFF}" srcOrd="6" destOrd="0" presId="urn:microsoft.com/office/officeart/2005/8/layout/default"/>
    <dgm:cxn modelId="{D411CE4F-26A9-4CA1-88F3-6010ECCEBD16}" type="presParOf" srcId="{9D70A2E2-0488-464A-89EF-2E9B53403EB6}" destId="{A1D7E8B8-3655-43C6-A9E6-75B7683A8737}" srcOrd="7" destOrd="0" presId="urn:microsoft.com/office/officeart/2005/8/layout/default"/>
    <dgm:cxn modelId="{DE475E47-15AC-4665-9038-47DE744028D2}" type="presParOf" srcId="{9D70A2E2-0488-464A-89EF-2E9B53403EB6}" destId="{3047422E-1A2A-4979-A787-39B38FD4AA6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0B5547-3D46-435E-B2CF-4E263E652B5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78F205-4A87-439C-9A79-346ED151F9B2}">
      <dgm:prSet phldrT="[文本]"/>
      <dgm:spPr/>
      <dgm:t>
        <a:bodyPr/>
        <a:lstStyle/>
        <a:p>
          <a:r>
            <a:rPr lang="zh-CN" altLang="en-US" dirty="0" smtClean="0">
              <a:latin typeface="华文新魏" pitchFamily="2" charset="-122"/>
              <a:ea typeface="华文新魏" pitchFamily="2" charset="-122"/>
              <a:hlinkClick xmlns:r="http://schemas.openxmlformats.org/officeDocument/2006/relationships" r:id="rId1" action="ppaction://hlinksldjump"/>
            </a:rPr>
            <a:t>状态</a:t>
          </a:r>
          <a:endParaRPr lang="zh-CN" altLang="en-US" dirty="0">
            <a:latin typeface="华文新魏" pitchFamily="2" charset="-122"/>
            <a:ea typeface="华文新魏" pitchFamily="2" charset="-122"/>
          </a:endParaRPr>
        </a:p>
      </dgm:t>
    </dgm:pt>
    <dgm:pt modelId="{AED8D632-0742-48A7-84F3-636C964ECE7E}" type="parTrans" cxnId="{68F543EE-A909-4AA3-8321-614C2994D1F1}">
      <dgm:prSet/>
      <dgm:spPr/>
      <dgm:t>
        <a:bodyPr/>
        <a:lstStyle/>
        <a:p>
          <a:endParaRPr lang="zh-CN" altLang="en-US"/>
        </a:p>
      </dgm:t>
    </dgm:pt>
    <dgm:pt modelId="{5B3790CF-D11F-424A-93CC-E43FC784700C}" type="sibTrans" cxnId="{68F543EE-A909-4AA3-8321-614C2994D1F1}">
      <dgm:prSet/>
      <dgm:spPr/>
      <dgm:t>
        <a:bodyPr/>
        <a:lstStyle/>
        <a:p>
          <a:endParaRPr lang="zh-CN" altLang="en-US"/>
        </a:p>
      </dgm:t>
    </dgm:pt>
    <dgm:pt modelId="{5C2262EF-3CB7-4B90-8A0D-CEA5DE62A25C}">
      <dgm:prSet phldrT="[文本]"/>
      <dgm:spPr/>
      <dgm:t>
        <a:bodyPr/>
        <a:lstStyle/>
        <a:p>
          <a:r>
            <a:rPr lang="zh-CN" altLang="en-US" dirty="0" smtClean="0">
              <a:latin typeface="华文新魏" pitchFamily="2" charset="-122"/>
              <a:ea typeface="华文新魏" pitchFamily="2" charset="-122"/>
              <a:hlinkClick xmlns:r="http://schemas.openxmlformats.org/officeDocument/2006/relationships" r:id="rId2" action="ppaction://hlinksldjump"/>
            </a:rPr>
            <a:t>升级</a:t>
          </a:r>
          <a:endParaRPr lang="zh-CN" altLang="en-US" dirty="0">
            <a:latin typeface="华文新魏" pitchFamily="2" charset="-122"/>
            <a:ea typeface="华文新魏" pitchFamily="2" charset="-122"/>
          </a:endParaRPr>
        </a:p>
      </dgm:t>
    </dgm:pt>
    <dgm:pt modelId="{492E207F-C5CD-490E-8AFB-5A5D683FC5E8}" type="parTrans" cxnId="{048D1625-6DC4-4753-ADFE-0D79C1DD2AC0}">
      <dgm:prSet/>
      <dgm:spPr/>
      <dgm:t>
        <a:bodyPr/>
        <a:lstStyle/>
        <a:p>
          <a:endParaRPr lang="zh-CN" altLang="en-US"/>
        </a:p>
      </dgm:t>
    </dgm:pt>
    <dgm:pt modelId="{72B9EAF6-DD23-40ED-B2E8-BF4964E950EF}" type="sibTrans" cxnId="{048D1625-6DC4-4753-ADFE-0D79C1DD2AC0}">
      <dgm:prSet/>
      <dgm:spPr/>
      <dgm:t>
        <a:bodyPr/>
        <a:lstStyle/>
        <a:p>
          <a:endParaRPr lang="zh-CN" altLang="en-US"/>
        </a:p>
      </dgm:t>
    </dgm:pt>
    <dgm:pt modelId="{017D8A5D-212C-448D-A706-42623B2D2340}">
      <dgm:prSet phldrT="[文本]"/>
      <dgm:spPr/>
      <dgm:t>
        <a:bodyPr/>
        <a:lstStyle/>
        <a:p>
          <a:r>
            <a:rPr lang="zh-CN" altLang="en-US" dirty="0" smtClean="0">
              <a:latin typeface="华文新魏" pitchFamily="2" charset="-122"/>
              <a:ea typeface="华文新魏" pitchFamily="2" charset="-122"/>
              <a:hlinkClick xmlns:r="http://schemas.openxmlformats.org/officeDocument/2006/relationships" r:id="rId3" action="ppaction://hlinksldjump"/>
            </a:rPr>
            <a:t>技能</a:t>
          </a:r>
          <a:endParaRPr lang="zh-CN" altLang="en-US" dirty="0">
            <a:latin typeface="华文新魏" pitchFamily="2" charset="-122"/>
            <a:ea typeface="华文新魏" pitchFamily="2" charset="-122"/>
          </a:endParaRPr>
        </a:p>
      </dgm:t>
    </dgm:pt>
    <dgm:pt modelId="{CF235575-71F6-4825-99A2-15C7C431A64A}" type="parTrans" cxnId="{B75F5887-D54C-46AE-BF05-9456E921CD9E}">
      <dgm:prSet/>
      <dgm:spPr/>
      <dgm:t>
        <a:bodyPr/>
        <a:lstStyle/>
        <a:p>
          <a:endParaRPr lang="zh-CN" altLang="en-US"/>
        </a:p>
      </dgm:t>
    </dgm:pt>
    <dgm:pt modelId="{C0F11FD2-1E99-4F34-A348-22A118884F69}" type="sibTrans" cxnId="{B75F5887-D54C-46AE-BF05-9456E921CD9E}">
      <dgm:prSet/>
      <dgm:spPr/>
      <dgm:t>
        <a:bodyPr/>
        <a:lstStyle/>
        <a:p>
          <a:endParaRPr lang="zh-CN" altLang="en-US"/>
        </a:p>
      </dgm:t>
    </dgm:pt>
    <dgm:pt modelId="{34B343F6-42FC-4F27-8A41-0F482D990DD5}">
      <dgm:prSet phldrT="[文本]"/>
      <dgm:spPr/>
      <dgm:t>
        <a:bodyPr/>
        <a:lstStyle/>
        <a:p>
          <a:r>
            <a:rPr lang="zh-CN" altLang="en-US" dirty="0" smtClean="0">
              <a:latin typeface="华文新魏" pitchFamily="2" charset="-122"/>
              <a:ea typeface="华文新魏" pitchFamily="2" charset="-122"/>
              <a:hlinkClick xmlns:r="http://schemas.openxmlformats.org/officeDocument/2006/relationships" r:id="rId4" action="ppaction://hlinksldjump"/>
            </a:rPr>
            <a:t>回合结束</a:t>
          </a:r>
          <a:endParaRPr lang="zh-CN" altLang="en-US" dirty="0">
            <a:latin typeface="华文新魏" pitchFamily="2" charset="-122"/>
            <a:ea typeface="华文新魏" pitchFamily="2" charset="-122"/>
          </a:endParaRPr>
        </a:p>
      </dgm:t>
    </dgm:pt>
    <dgm:pt modelId="{2790A075-A67A-4D1F-85F2-8E3D3FC5C2C0}" type="parTrans" cxnId="{890A1D8D-E62B-4348-B791-0DB26D80FFF3}">
      <dgm:prSet/>
      <dgm:spPr/>
      <dgm:t>
        <a:bodyPr/>
        <a:lstStyle/>
        <a:p>
          <a:endParaRPr lang="zh-CN" altLang="en-US"/>
        </a:p>
      </dgm:t>
    </dgm:pt>
    <dgm:pt modelId="{80D3C5BC-B4CF-466C-BC18-9F99D054B23A}" type="sibTrans" cxnId="{890A1D8D-E62B-4348-B791-0DB26D80FFF3}">
      <dgm:prSet/>
      <dgm:spPr/>
      <dgm:t>
        <a:bodyPr/>
        <a:lstStyle/>
        <a:p>
          <a:endParaRPr lang="zh-CN" altLang="en-US"/>
        </a:p>
      </dgm:t>
    </dgm:pt>
    <dgm:pt modelId="{2F2F9A2F-EBB3-495A-AC61-E45E26C1A5D1}" type="pres">
      <dgm:prSet presAssocID="{320B5547-3D46-435E-B2CF-4E263E652B5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C207D1-D4B1-42A8-AEA4-DBF74DA6DCBB}" type="pres">
      <dgm:prSet presAssocID="{4878F205-4A87-439C-9A79-346ED151F9B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1B4D7A-266E-4B5F-B7FF-DA0F3D1572E7}" type="pres">
      <dgm:prSet presAssocID="{5B3790CF-D11F-424A-93CC-E43FC784700C}" presName="sibTrans" presStyleCnt="0"/>
      <dgm:spPr/>
    </dgm:pt>
    <dgm:pt modelId="{73699863-5AE1-4970-BF82-746A6F5316FA}" type="pres">
      <dgm:prSet presAssocID="{5C2262EF-3CB7-4B90-8A0D-CEA5DE62A25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B123D9-60F8-4055-B6AE-3C520F2FF69F}" type="pres">
      <dgm:prSet presAssocID="{72B9EAF6-DD23-40ED-B2E8-BF4964E950EF}" presName="sibTrans" presStyleCnt="0"/>
      <dgm:spPr/>
    </dgm:pt>
    <dgm:pt modelId="{297BC3AD-C1DA-4902-9C97-C9AA6F156AF3}" type="pres">
      <dgm:prSet presAssocID="{017D8A5D-212C-448D-A706-42623B2D234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D0E8C1-CEB4-41C5-8791-53348785808D}" type="pres">
      <dgm:prSet presAssocID="{C0F11FD2-1E99-4F34-A348-22A118884F69}" presName="sibTrans" presStyleCnt="0"/>
      <dgm:spPr/>
    </dgm:pt>
    <dgm:pt modelId="{D09839B3-79FC-4370-A396-12ACFEC6F624}" type="pres">
      <dgm:prSet presAssocID="{34B343F6-42FC-4F27-8A41-0F482D990DD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DBC255C-6A72-403C-8B15-5F0D45FDBC63}" type="presOf" srcId="{34B343F6-42FC-4F27-8A41-0F482D990DD5}" destId="{D09839B3-79FC-4370-A396-12ACFEC6F624}" srcOrd="0" destOrd="0" presId="urn:microsoft.com/office/officeart/2005/8/layout/default"/>
    <dgm:cxn modelId="{6C861A2E-D08C-4909-8F47-5F0E91604C3F}" type="presOf" srcId="{5C2262EF-3CB7-4B90-8A0D-CEA5DE62A25C}" destId="{73699863-5AE1-4970-BF82-746A6F5316FA}" srcOrd="0" destOrd="0" presId="urn:microsoft.com/office/officeart/2005/8/layout/default"/>
    <dgm:cxn modelId="{3831FCB0-1181-477D-A6D5-759F6B2CF12B}" type="presOf" srcId="{017D8A5D-212C-448D-A706-42623B2D2340}" destId="{297BC3AD-C1DA-4902-9C97-C9AA6F156AF3}" srcOrd="0" destOrd="0" presId="urn:microsoft.com/office/officeart/2005/8/layout/default"/>
    <dgm:cxn modelId="{68F543EE-A909-4AA3-8321-614C2994D1F1}" srcId="{320B5547-3D46-435E-B2CF-4E263E652B54}" destId="{4878F205-4A87-439C-9A79-346ED151F9B2}" srcOrd="0" destOrd="0" parTransId="{AED8D632-0742-48A7-84F3-636C964ECE7E}" sibTransId="{5B3790CF-D11F-424A-93CC-E43FC784700C}"/>
    <dgm:cxn modelId="{B75F5887-D54C-46AE-BF05-9456E921CD9E}" srcId="{320B5547-3D46-435E-B2CF-4E263E652B54}" destId="{017D8A5D-212C-448D-A706-42623B2D2340}" srcOrd="2" destOrd="0" parTransId="{CF235575-71F6-4825-99A2-15C7C431A64A}" sibTransId="{C0F11FD2-1E99-4F34-A348-22A118884F69}"/>
    <dgm:cxn modelId="{43D4373D-A143-4DE9-8724-14F624988478}" type="presOf" srcId="{4878F205-4A87-439C-9A79-346ED151F9B2}" destId="{EDC207D1-D4B1-42A8-AEA4-DBF74DA6DCBB}" srcOrd="0" destOrd="0" presId="urn:microsoft.com/office/officeart/2005/8/layout/default"/>
    <dgm:cxn modelId="{048D1625-6DC4-4753-ADFE-0D79C1DD2AC0}" srcId="{320B5547-3D46-435E-B2CF-4E263E652B54}" destId="{5C2262EF-3CB7-4B90-8A0D-CEA5DE62A25C}" srcOrd="1" destOrd="0" parTransId="{492E207F-C5CD-490E-8AFB-5A5D683FC5E8}" sibTransId="{72B9EAF6-DD23-40ED-B2E8-BF4964E950EF}"/>
    <dgm:cxn modelId="{890A1D8D-E62B-4348-B791-0DB26D80FFF3}" srcId="{320B5547-3D46-435E-B2CF-4E263E652B54}" destId="{34B343F6-42FC-4F27-8A41-0F482D990DD5}" srcOrd="3" destOrd="0" parTransId="{2790A075-A67A-4D1F-85F2-8E3D3FC5C2C0}" sibTransId="{80D3C5BC-B4CF-466C-BC18-9F99D054B23A}"/>
    <dgm:cxn modelId="{584D04BF-D829-45F5-81DF-B9436E946D14}" type="presOf" srcId="{320B5547-3D46-435E-B2CF-4E263E652B54}" destId="{2F2F9A2F-EBB3-495A-AC61-E45E26C1A5D1}" srcOrd="0" destOrd="0" presId="urn:microsoft.com/office/officeart/2005/8/layout/default"/>
    <dgm:cxn modelId="{73B1FA36-521B-4848-ADFC-26FE1F31A07B}" type="presParOf" srcId="{2F2F9A2F-EBB3-495A-AC61-E45E26C1A5D1}" destId="{EDC207D1-D4B1-42A8-AEA4-DBF74DA6DCBB}" srcOrd="0" destOrd="0" presId="urn:microsoft.com/office/officeart/2005/8/layout/default"/>
    <dgm:cxn modelId="{5D97B149-5C3B-421F-914E-E97CF4099811}" type="presParOf" srcId="{2F2F9A2F-EBB3-495A-AC61-E45E26C1A5D1}" destId="{811B4D7A-266E-4B5F-B7FF-DA0F3D1572E7}" srcOrd="1" destOrd="0" presId="urn:microsoft.com/office/officeart/2005/8/layout/default"/>
    <dgm:cxn modelId="{F6708003-9CA0-4FD1-98E1-D6B4B65620B4}" type="presParOf" srcId="{2F2F9A2F-EBB3-495A-AC61-E45E26C1A5D1}" destId="{73699863-5AE1-4970-BF82-746A6F5316FA}" srcOrd="2" destOrd="0" presId="urn:microsoft.com/office/officeart/2005/8/layout/default"/>
    <dgm:cxn modelId="{003293DA-5A81-44DA-8AA3-4E4F19092D45}" type="presParOf" srcId="{2F2F9A2F-EBB3-495A-AC61-E45E26C1A5D1}" destId="{E9B123D9-60F8-4055-B6AE-3C520F2FF69F}" srcOrd="3" destOrd="0" presId="urn:microsoft.com/office/officeart/2005/8/layout/default"/>
    <dgm:cxn modelId="{8ADD6F8C-27B2-47F2-97AE-3C95371BF954}" type="presParOf" srcId="{2F2F9A2F-EBB3-495A-AC61-E45E26C1A5D1}" destId="{297BC3AD-C1DA-4902-9C97-C9AA6F156AF3}" srcOrd="4" destOrd="0" presId="urn:microsoft.com/office/officeart/2005/8/layout/default"/>
    <dgm:cxn modelId="{5731345B-4CBC-4FC5-9C3C-846DB0613248}" type="presParOf" srcId="{2F2F9A2F-EBB3-495A-AC61-E45E26C1A5D1}" destId="{DDD0E8C1-CEB4-41C5-8791-53348785808D}" srcOrd="5" destOrd="0" presId="urn:microsoft.com/office/officeart/2005/8/layout/default"/>
    <dgm:cxn modelId="{F2680F77-651B-4E1F-8C86-D2A9BA012A18}" type="presParOf" srcId="{2F2F9A2F-EBB3-495A-AC61-E45E26C1A5D1}" destId="{D09839B3-79FC-4370-A396-12ACFEC6F62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407" y="1484784"/>
            <a:ext cx="9144000" cy="3024336"/>
          </a:xfrm>
        </p:spPr>
        <p:txBody>
          <a:bodyPr>
            <a:noAutofit/>
          </a:bodyPr>
          <a:lstStyle/>
          <a:p>
            <a:r>
              <a:rPr lang="en-US" altLang="zh-CN" sz="30000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R</a:t>
            </a:r>
            <a:r>
              <a:rPr lang="en-US" altLang="zh-CN" sz="20000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ound</a:t>
            </a:r>
            <a:endParaRPr lang="zh-CN" altLang="en-US" sz="20000" dirty="0">
              <a:solidFill>
                <a:srgbClr val="FF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5976" y="4581128"/>
            <a:ext cx="266932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9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回合</a:t>
            </a:r>
            <a:endParaRPr lang="zh-CN" altLang="en-US" sz="9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06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280888"/>
              </p:ext>
            </p:extLst>
          </p:nvPr>
        </p:nvGraphicFramePr>
        <p:xfrm>
          <a:off x="457200" y="404813"/>
          <a:ext cx="8229600" cy="5721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171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帮助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开始游戏时需要先选择两个英雄词缀作为角色初始化条件。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第一回合有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点行动点，第二回合有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点行动点，以此类推，共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10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回合，共计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55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点行动点。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右上角显示该回合可用行动点，该回合还有行动点时，可以选择换取经验者或者换取技能等级。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点击回合结束可以结束当前回合，当第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10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回合结束后，双方进行战斗。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战斗双方按一定顺序轮流攻击（攻击力越高，先手概率越低？敏捷引入？完全随机？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12222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？）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78223" y="5791329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latin typeface="华文新魏" pitchFamily="2" charset="-122"/>
                <a:ea typeface="华文新魏" pitchFamily="2" charset="-122"/>
                <a:hlinkClick r:id="rId2" action="ppaction://hlinksldjump"/>
              </a:rPr>
              <a:t>返回</a:t>
            </a:r>
            <a:endParaRPr lang="zh-CN" altLang="en-US" sz="48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005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选择两个英雄词缀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焚 （增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35%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攻击力，减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20%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生命与防御）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磐 （增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35%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生命与防御，减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20%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攻击力）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怒 （增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30%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暴击几率，减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35%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暴击总伤害）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？奔 （将第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回合置于最后）？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？雷 （先手）？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？破 （每次攻击击溃双方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10%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最大防御）？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？侍 （增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10%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防御力，后手）？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78223" y="5791329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latin typeface="华文新魏" pitchFamily="2" charset="-122"/>
                <a:ea typeface="华文新魏" pitchFamily="2" charset="-122"/>
                <a:hlinkClick r:id="rId2" action="ppaction://hlinksldjump"/>
              </a:rPr>
              <a:t>返回</a:t>
            </a:r>
            <a:endParaRPr lang="zh-CN" altLang="en-US" sz="48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335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954017"/>
              </p:ext>
            </p:extLst>
          </p:nvPr>
        </p:nvGraphicFramePr>
        <p:xfrm>
          <a:off x="457200" y="620713"/>
          <a:ext cx="8229600" cy="550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/>
          <p:cNvSpPr/>
          <p:nvPr/>
        </p:nvSpPr>
        <p:spPr>
          <a:xfrm>
            <a:off x="6660232" y="188640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4/8</a:t>
            </a:r>
          </a:p>
        </p:txBody>
      </p:sp>
    </p:spTree>
    <p:extLst>
      <p:ext uri="{BB962C8B-B14F-4D97-AF65-F5344CB8AC3E}">
        <p14:creationId xmlns:p14="http://schemas.microsoft.com/office/powerpoint/2010/main" val="43513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0">
              <a:schemeClr val="accent1">
                <a:tint val="44500"/>
                <a:satMod val="160000"/>
              </a:schemeClr>
            </a:gs>
            <a:gs pos="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3752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英雄状态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32630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词缀　　 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: 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焚怒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等级　　 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: 5 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24/32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生命值　 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: 120</a:t>
            </a: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攻击力　 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: 44</a:t>
            </a: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防御力　 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: 12</a:t>
            </a: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生命偷取 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: 22%</a:t>
            </a: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暴击几率 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: 0%</a:t>
            </a: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反击几率 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: 9.5%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595063"/>
            <a:ext cx="813690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技能列表 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: 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借力打力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(lv.4)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破釜沉舟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(lv.3)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、</a:t>
            </a:r>
            <a:endParaRPr lang="en-US" altLang="zh-CN" sz="3200" dirty="0" smtClean="0">
              <a:latin typeface="华文新魏" pitchFamily="2" charset="-122"/>
              <a:ea typeface="华文新魏" pitchFamily="2" charset="-122"/>
            </a:endParaRPr>
          </a:p>
          <a:p>
            <a:pPr algn="ctr"/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嗜血狂暴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(lv.1)</a:t>
            </a:r>
            <a:endParaRPr lang="en-US" altLang="zh-CN" sz="3200" dirty="0">
              <a:latin typeface="华文新魏" pitchFamily="2" charset="-122"/>
              <a:ea typeface="华文新魏" pitchFamily="2" charset="-122"/>
            </a:endParaRPr>
          </a:p>
          <a:p>
            <a:pPr algn="ctr"/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78223" y="5791329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latin typeface="华文新魏" pitchFamily="2" charset="-122"/>
                <a:ea typeface="华文新魏" pitchFamily="2" charset="-122"/>
                <a:hlinkClick r:id="rId2" action="ppaction://hlinksldjump"/>
              </a:rPr>
              <a:t>返回</a:t>
            </a:r>
            <a:endParaRPr lang="zh-CN" altLang="en-US" sz="4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88224" y="188640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4/8</a:t>
            </a:r>
          </a:p>
        </p:txBody>
      </p:sp>
    </p:spTree>
    <p:extLst>
      <p:ext uri="{BB962C8B-B14F-4D97-AF65-F5344CB8AC3E}">
        <p14:creationId xmlns:p14="http://schemas.microsoft.com/office/powerpoint/2010/main" val="34710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升级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endParaRPr lang="en-US" altLang="zh-CN" sz="4000" dirty="0" smtClean="0">
              <a:latin typeface="华文新魏" pitchFamily="2" charset="-122"/>
              <a:ea typeface="华文新魏" pitchFamily="2" charset="-122"/>
            </a:endParaRPr>
          </a:p>
          <a:p>
            <a:endParaRPr lang="en-US" altLang="zh-CN" sz="4000" dirty="0" smtClean="0">
              <a:latin typeface="华文新魏" pitchFamily="2" charset="-122"/>
              <a:ea typeface="华文新魏" pitchFamily="2" charset="-122"/>
            </a:endParaRPr>
          </a:p>
          <a:p>
            <a:pPr marL="0" indent="0" algn="ctr">
              <a:buNone/>
            </a:pPr>
            <a:r>
              <a:rPr lang="en-US" altLang="zh-CN" sz="4000" dirty="0" smtClean="0">
                <a:latin typeface="华文新魏" pitchFamily="2" charset="-122"/>
                <a:ea typeface="华文新魏" pitchFamily="2" charset="-122"/>
              </a:rPr>
              <a:t>1 </a:t>
            </a:r>
            <a:r>
              <a:rPr lang="zh-CN" altLang="en-US" sz="4000" dirty="0" smtClean="0">
                <a:latin typeface="华文新魏" pitchFamily="2" charset="-122"/>
                <a:ea typeface="华文新魏" pitchFamily="2" charset="-122"/>
              </a:rPr>
              <a:t>行动点 </a:t>
            </a:r>
            <a:r>
              <a:rPr lang="en-US" altLang="zh-CN" sz="4000" dirty="0" smtClean="0">
                <a:latin typeface="华文新魏" pitchFamily="2" charset="-122"/>
                <a:ea typeface="华文新魏" pitchFamily="2" charset="-122"/>
              </a:rPr>
              <a:t>= 4 </a:t>
            </a:r>
            <a:r>
              <a:rPr lang="zh-CN" altLang="en-US" sz="4000" dirty="0" smtClean="0">
                <a:latin typeface="华文新魏" pitchFamily="2" charset="-122"/>
                <a:ea typeface="华文新魏" pitchFamily="2" charset="-122"/>
              </a:rPr>
              <a:t>经验值</a:t>
            </a:r>
            <a:endParaRPr lang="en-US" altLang="zh-CN" sz="4000" dirty="0" smtClean="0">
              <a:latin typeface="华文新魏" pitchFamily="2" charset="-122"/>
              <a:ea typeface="华文新魏" pitchFamily="2" charset="-122"/>
            </a:endParaRPr>
          </a:p>
          <a:p>
            <a:pPr marL="0" indent="0" algn="ctr">
              <a:buNone/>
            </a:pPr>
            <a:r>
              <a:rPr lang="zh-CN" altLang="en-US" sz="4000" dirty="0" smtClean="0">
                <a:latin typeface="华文新魏" pitchFamily="2" charset="-122"/>
                <a:ea typeface="华文新魏" pitchFamily="2" charset="-122"/>
                <a:hlinkClick r:id="rId2" action="ppaction://hlinksldjump"/>
              </a:rPr>
              <a:t>兑换</a:t>
            </a:r>
            <a:r>
              <a:rPr lang="en-US" altLang="zh-CN" sz="4000" dirty="0" smtClean="0">
                <a:latin typeface="华文新魏" pitchFamily="2" charset="-122"/>
                <a:ea typeface="华文新魏" pitchFamily="2" charset="-122"/>
                <a:hlinkClick r:id="rId2" action="ppaction://hlinksldjump"/>
              </a:rPr>
              <a:t>1</a:t>
            </a:r>
            <a:r>
              <a:rPr lang="zh-CN" altLang="en-US" sz="4000" dirty="0" smtClean="0">
                <a:latin typeface="华文新魏" pitchFamily="2" charset="-122"/>
                <a:ea typeface="华文新魏" pitchFamily="2" charset="-122"/>
                <a:hlinkClick r:id="rId2" action="ppaction://hlinksldjump"/>
              </a:rPr>
              <a:t>点</a:t>
            </a:r>
            <a:endParaRPr lang="en-US" altLang="zh-CN" sz="4000" dirty="0" smtClean="0">
              <a:latin typeface="华文新魏" pitchFamily="2" charset="-122"/>
              <a:ea typeface="华文新魏" pitchFamily="2" charset="-122"/>
              <a:hlinkClick r:id="rId2" action="ppaction://hlinksldjump"/>
            </a:endParaRPr>
          </a:p>
          <a:p>
            <a:pPr marL="0" indent="0" algn="ctr">
              <a:buNone/>
            </a:pPr>
            <a:r>
              <a:rPr lang="zh-CN" altLang="en-US" sz="4000" dirty="0" smtClean="0">
                <a:latin typeface="华文新魏" pitchFamily="2" charset="-122"/>
                <a:ea typeface="华文新魏" pitchFamily="2" charset="-122"/>
                <a:hlinkClick r:id="rId2" action="ppaction://hlinksldjump"/>
              </a:rPr>
              <a:t>兑换</a:t>
            </a:r>
            <a:r>
              <a:rPr lang="en-US" altLang="zh-CN" sz="4000" dirty="0">
                <a:latin typeface="华文新魏" pitchFamily="2" charset="-122"/>
                <a:ea typeface="华文新魏" pitchFamily="2" charset="-122"/>
                <a:hlinkClick r:id="rId2" action="ppaction://hlinksldjump"/>
              </a:rPr>
              <a:t>3</a:t>
            </a:r>
            <a:r>
              <a:rPr lang="zh-CN" altLang="en-US" sz="4000" dirty="0" smtClean="0">
                <a:latin typeface="华文新魏" pitchFamily="2" charset="-122"/>
                <a:ea typeface="华文新魏" pitchFamily="2" charset="-122"/>
                <a:hlinkClick r:id="rId2" action="ppaction://hlinksldjump"/>
              </a:rPr>
              <a:t>点</a:t>
            </a:r>
            <a:endParaRPr lang="en-US" altLang="zh-CN" sz="4000" dirty="0" smtClean="0">
              <a:latin typeface="华文新魏" pitchFamily="2" charset="-122"/>
              <a:ea typeface="华文新魏" pitchFamily="2" charset="-122"/>
              <a:hlinkClick r:id="rId2" action="ppaction://hlinksldjump"/>
            </a:endParaRPr>
          </a:p>
          <a:p>
            <a:pPr marL="0" indent="0" algn="ctr">
              <a:buNone/>
            </a:pPr>
            <a:r>
              <a:rPr lang="zh-CN" altLang="en-US" sz="4000" dirty="0" smtClean="0">
                <a:latin typeface="华文新魏" pitchFamily="2" charset="-122"/>
                <a:ea typeface="华文新魏" pitchFamily="2" charset="-122"/>
                <a:hlinkClick r:id="rId2" action="ppaction://hlinksldjump"/>
              </a:rPr>
              <a:t>兑换全部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88224" y="188640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4/8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78223" y="5791329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latin typeface="华文新魏" pitchFamily="2" charset="-122"/>
                <a:ea typeface="华文新魏" pitchFamily="2" charset="-122"/>
                <a:hlinkClick r:id="rId2" action="ppaction://hlinksldjump"/>
              </a:rPr>
              <a:t>返回</a:t>
            </a:r>
            <a:endParaRPr lang="zh-CN" altLang="en-US" sz="48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78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技能列表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dirty="0" smtClean="0">
                <a:latin typeface="华文新魏" pitchFamily="2" charset="-122"/>
                <a:ea typeface="华文新魏" pitchFamily="2" charset="-122"/>
              </a:rPr>
            </a:b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（完全未测试）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452181"/>
              </p:ext>
            </p:extLst>
          </p:nvPr>
        </p:nvGraphicFramePr>
        <p:xfrm>
          <a:off x="467544" y="1268760"/>
          <a:ext cx="8280920" cy="3997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2016224"/>
                <a:gridCol w="1656184"/>
                <a:gridCol w="1656184"/>
                <a:gridCol w="1656184"/>
              </a:tblGrid>
              <a:tr h="456505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新魏" pitchFamily="2" charset="-122"/>
                          <a:ea typeface="华文新魏" pitchFamily="2" charset="-122"/>
                        </a:rPr>
                        <a:t>名称</a:t>
                      </a:r>
                      <a:endParaRPr lang="zh-CN" altLang="en-US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新魏" pitchFamily="2" charset="-122"/>
                          <a:ea typeface="华文新魏" pitchFamily="2" charset="-122"/>
                        </a:rPr>
                        <a:t>效果</a:t>
                      </a:r>
                      <a:endParaRPr lang="zh-CN" altLang="en-US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新魏" pitchFamily="2" charset="-122"/>
                          <a:ea typeface="华文新魏" pitchFamily="2" charset="-122"/>
                        </a:rPr>
                        <a:t>公式</a:t>
                      </a:r>
                      <a:endParaRPr lang="zh-CN" altLang="en-US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新魏" pitchFamily="2" charset="-122"/>
                          <a:ea typeface="华文新魏" pitchFamily="2" charset="-122"/>
                        </a:rPr>
                        <a:t>行动点</a:t>
                      </a:r>
                      <a:endParaRPr lang="zh-CN" altLang="en-US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新魏" pitchFamily="2" charset="-122"/>
                          <a:ea typeface="华文新魏" pitchFamily="2" charset="-122"/>
                        </a:rPr>
                        <a:t>升级</a:t>
                      </a:r>
                      <a:endParaRPr lang="zh-CN" altLang="en-US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/>
                </a:tc>
              </a:tr>
              <a:tr h="724453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新魏" pitchFamily="2" charset="-122"/>
                          <a:ea typeface="华文新魏" pitchFamily="2" charset="-122"/>
                        </a:rPr>
                        <a:t>借力打力（</a:t>
                      </a:r>
                      <a:r>
                        <a:rPr lang="en-US" altLang="zh-CN" dirty="0" smtClean="0">
                          <a:latin typeface="华文新魏" pitchFamily="2" charset="-122"/>
                          <a:ea typeface="华文新魏" pitchFamily="2" charset="-122"/>
                        </a:rPr>
                        <a:t>sLv.4</a:t>
                      </a:r>
                      <a:r>
                        <a:rPr lang="zh-CN" altLang="en-US" dirty="0" smtClean="0">
                          <a:latin typeface="华文新魏" pitchFamily="2" charset="-122"/>
                          <a:ea typeface="华文新魏" pitchFamily="2" charset="-122"/>
                        </a:rPr>
                        <a:t>）</a:t>
                      </a:r>
                      <a:endParaRPr lang="zh-CN" altLang="en-US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新魏" pitchFamily="2" charset="-122"/>
                          <a:ea typeface="华文新魏" pitchFamily="2" charset="-122"/>
                        </a:rPr>
                        <a:t>受到攻击时有</a:t>
                      </a:r>
                      <a:r>
                        <a:rPr lang="en-US" altLang="zh-CN" dirty="0" smtClean="0">
                          <a:latin typeface="华文新魏" pitchFamily="2" charset="-122"/>
                          <a:ea typeface="华文新魏" pitchFamily="2" charset="-122"/>
                        </a:rPr>
                        <a:t>13.5%</a:t>
                      </a:r>
                      <a:r>
                        <a:rPr lang="zh-CN" altLang="en-US" dirty="0" smtClean="0">
                          <a:latin typeface="华文新魏" pitchFamily="2" charset="-122"/>
                          <a:ea typeface="华文新魏" pitchFamily="2" charset="-122"/>
                        </a:rPr>
                        <a:t>几率反击</a:t>
                      </a:r>
                      <a:endParaRPr lang="zh-CN" altLang="en-US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华文新魏" pitchFamily="2" charset="-122"/>
                          <a:ea typeface="华文新魏" pitchFamily="2" charset="-122"/>
                        </a:rPr>
                        <a:t>3+sLv</a:t>
                      </a:r>
                      <a:r>
                        <a:rPr lang="zh-CN" altLang="en-US" dirty="0" smtClean="0">
                          <a:latin typeface="华文新魏" pitchFamily="2" charset="-122"/>
                          <a:ea typeface="华文新魏" pitchFamily="2" charset="-122"/>
                        </a:rPr>
                        <a:t>*</a:t>
                      </a:r>
                      <a:r>
                        <a:rPr lang="en-US" altLang="zh-CN" dirty="0" smtClean="0">
                          <a:latin typeface="华文新魏" pitchFamily="2" charset="-122"/>
                          <a:ea typeface="华文新魏" pitchFamily="2" charset="-122"/>
                        </a:rPr>
                        <a:t>2+R</a:t>
                      </a:r>
                      <a:r>
                        <a:rPr lang="zh-CN" altLang="en-US" dirty="0" smtClean="0">
                          <a:latin typeface="华文新魏" pitchFamily="2" charset="-122"/>
                          <a:ea typeface="华文新魏" pitchFamily="2" charset="-122"/>
                        </a:rPr>
                        <a:t>*</a:t>
                      </a:r>
                      <a:r>
                        <a:rPr lang="en-US" altLang="zh-CN" dirty="0" smtClean="0">
                          <a:latin typeface="华文新魏" pitchFamily="2" charset="-122"/>
                          <a:ea typeface="华文新魏" pitchFamily="2" charset="-122"/>
                        </a:rPr>
                        <a:t>0.5</a:t>
                      </a:r>
                      <a:endParaRPr lang="zh-CN" altLang="en-US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endParaRPr lang="zh-CN" altLang="en-US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新魏" pitchFamily="2" charset="-122"/>
                          <a:ea typeface="华文新魏" pitchFamily="2" charset="-122"/>
                        </a:rPr>
                        <a:t>学习</a:t>
                      </a:r>
                      <a:endParaRPr lang="zh-CN" altLang="en-US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/>
                </a:tc>
              </a:tr>
              <a:tr h="724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华文新魏" pitchFamily="2" charset="-122"/>
                          <a:ea typeface="华文新魏" pitchFamily="2" charset="-122"/>
                        </a:rPr>
                        <a:t>恩赐解脱（</a:t>
                      </a:r>
                      <a:r>
                        <a:rPr lang="en-US" altLang="zh-CN" dirty="0" smtClean="0">
                          <a:latin typeface="华文新魏" pitchFamily="2" charset="-122"/>
                          <a:ea typeface="华文新魏" pitchFamily="2" charset="-122"/>
                        </a:rPr>
                        <a:t>sLv.0</a:t>
                      </a:r>
                      <a:r>
                        <a:rPr lang="zh-CN" altLang="en-US" dirty="0" smtClean="0">
                          <a:latin typeface="华文新魏" pitchFamily="2" charset="-122"/>
                          <a:ea typeface="华文新魏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新魏" pitchFamily="2" charset="-122"/>
                          <a:ea typeface="华文新魏" pitchFamily="2" charset="-122"/>
                        </a:rPr>
                        <a:t>攻击时有</a:t>
                      </a:r>
                      <a:r>
                        <a:rPr lang="en-US" altLang="zh-CN" dirty="0" smtClean="0">
                          <a:latin typeface="华文新魏" pitchFamily="2" charset="-122"/>
                          <a:ea typeface="华文新魏" pitchFamily="2" charset="-122"/>
                        </a:rPr>
                        <a:t>0%</a:t>
                      </a:r>
                      <a:r>
                        <a:rPr lang="zh-CN" altLang="en-US" dirty="0" smtClean="0">
                          <a:latin typeface="华文新魏" pitchFamily="2" charset="-122"/>
                          <a:ea typeface="华文新魏" pitchFamily="2" charset="-122"/>
                        </a:rPr>
                        <a:t>几率暴击</a:t>
                      </a:r>
                      <a:endParaRPr lang="zh-CN" altLang="en-US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华文新魏" pitchFamily="2" charset="-122"/>
                          <a:ea typeface="华文新魏" pitchFamily="2" charset="-122"/>
                        </a:rPr>
                        <a:t>5+sLv</a:t>
                      </a:r>
                      <a:r>
                        <a:rPr lang="zh-CN" altLang="en-US" dirty="0" smtClean="0">
                          <a:latin typeface="华文新魏" pitchFamily="2" charset="-122"/>
                          <a:ea typeface="华文新魏" pitchFamily="2" charset="-122"/>
                        </a:rPr>
                        <a:t>*</a:t>
                      </a:r>
                      <a:r>
                        <a:rPr lang="en-US" altLang="zh-CN" dirty="0" smtClean="0">
                          <a:latin typeface="华文新魏" pitchFamily="2" charset="-122"/>
                          <a:ea typeface="华文新魏" pitchFamily="2" charset="-122"/>
                        </a:rPr>
                        <a:t>5+R</a:t>
                      </a:r>
                      <a:r>
                        <a:rPr lang="zh-CN" altLang="en-US" dirty="0" smtClean="0">
                          <a:latin typeface="华文新魏" pitchFamily="2" charset="-122"/>
                          <a:ea typeface="华文新魏" pitchFamily="2" charset="-122"/>
                        </a:rPr>
                        <a:t>*</a:t>
                      </a:r>
                      <a:r>
                        <a:rPr lang="en-US" altLang="zh-CN" dirty="0" smtClean="0"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endParaRPr lang="zh-CN" altLang="en-US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endParaRPr lang="zh-CN" altLang="en-US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新魏" pitchFamily="2" charset="-122"/>
                          <a:ea typeface="华文新魏" pitchFamily="2" charset="-122"/>
                        </a:rPr>
                        <a:t>学习</a:t>
                      </a:r>
                      <a:endParaRPr lang="zh-CN" altLang="en-US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/>
                </a:tc>
              </a:tr>
              <a:tr h="724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华文新魏" pitchFamily="2" charset="-122"/>
                          <a:ea typeface="华文新魏" pitchFamily="2" charset="-122"/>
                        </a:rPr>
                        <a:t>嗜血狂暴（</a:t>
                      </a:r>
                      <a:r>
                        <a:rPr lang="en-US" altLang="zh-CN" dirty="0" smtClean="0">
                          <a:latin typeface="华文新魏" pitchFamily="2" charset="-122"/>
                          <a:ea typeface="华文新魏" pitchFamily="2" charset="-122"/>
                        </a:rPr>
                        <a:t>sLv.2</a:t>
                      </a:r>
                      <a:r>
                        <a:rPr lang="zh-CN" altLang="en-US" dirty="0" smtClean="0">
                          <a:latin typeface="华文新魏" pitchFamily="2" charset="-122"/>
                          <a:ea typeface="华文新魏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新魏" pitchFamily="2" charset="-122"/>
                          <a:ea typeface="华文新魏" pitchFamily="2" charset="-122"/>
                        </a:rPr>
                        <a:t>生命值恢复所造成伤害的</a:t>
                      </a:r>
                      <a:r>
                        <a:rPr lang="en-US" altLang="zh-CN" dirty="0" smtClean="0">
                          <a:latin typeface="华文新魏" pitchFamily="2" charset="-122"/>
                          <a:ea typeface="华文新魏" pitchFamily="2" charset="-122"/>
                        </a:rPr>
                        <a:t>23%</a:t>
                      </a:r>
                      <a:endParaRPr lang="zh-CN" altLang="en-US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华文新魏" pitchFamily="2" charset="-122"/>
                          <a:ea typeface="华文新魏" pitchFamily="2" charset="-122"/>
                        </a:rPr>
                        <a:t>2+sLv</a:t>
                      </a:r>
                      <a:r>
                        <a:rPr lang="zh-CN" altLang="en-US" dirty="0" smtClean="0">
                          <a:latin typeface="华文新魏" pitchFamily="2" charset="-122"/>
                          <a:ea typeface="华文新魏" pitchFamily="2" charset="-122"/>
                        </a:rPr>
                        <a:t>*</a:t>
                      </a:r>
                      <a:r>
                        <a:rPr lang="en-US" altLang="zh-CN" dirty="0" smtClean="0">
                          <a:latin typeface="华文新魏" pitchFamily="2" charset="-122"/>
                          <a:ea typeface="华文新魏" pitchFamily="2" charset="-122"/>
                        </a:rPr>
                        <a:t>2+R</a:t>
                      </a:r>
                      <a:r>
                        <a:rPr lang="zh-CN" altLang="en-US" dirty="0" smtClean="0">
                          <a:latin typeface="华文新魏" pitchFamily="2" charset="-122"/>
                          <a:ea typeface="华文新魏" pitchFamily="2" charset="-122"/>
                        </a:rPr>
                        <a:t>*</a:t>
                      </a:r>
                      <a:r>
                        <a:rPr lang="en-US" altLang="zh-CN" dirty="0" smtClean="0">
                          <a:latin typeface="华文新魏" pitchFamily="2" charset="-122"/>
                          <a:ea typeface="华文新魏" pitchFamily="2" charset="-122"/>
                        </a:rPr>
                        <a:t>0.5</a:t>
                      </a:r>
                      <a:endParaRPr lang="zh-CN" altLang="en-US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华文新魏" pitchFamily="2" charset="-122"/>
                          <a:ea typeface="华文新魏" pitchFamily="2" charset="-122"/>
                        </a:rPr>
                        <a:t>4</a:t>
                      </a:r>
                      <a:endParaRPr lang="zh-CN" altLang="en-US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新魏" pitchFamily="2" charset="-122"/>
                          <a:ea typeface="华文新魏" pitchFamily="2" charset="-122"/>
                        </a:rPr>
                        <a:t>学习</a:t>
                      </a:r>
                      <a:endParaRPr lang="zh-CN" altLang="en-US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/>
                </a:tc>
              </a:tr>
              <a:tr h="6429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华文新魏" pitchFamily="2" charset="-122"/>
                          <a:ea typeface="华文新魏" pitchFamily="2" charset="-122"/>
                        </a:rPr>
                        <a:t>破釜沉舟（</a:t>
                      </a:r>
                      <a:r>
                        <a:rPr lang="en-US" altLang="zh-CN" dirty="0" smtClean="0">
                          <a:latin typeface="华文新魏" pitchFamily="2" charset="-122"/>
                          <a:ea typeface="华文新魏" pitchFamily="2" charset="-122"/>
                        </a:rPr>
                        <a:t>sLv.1</a:t>
                      </a:r>
                      <a:r>
                        <a:rPr lang="zh-CN" altLang="en-US" dirty="0" smtClean="0">
                          <a:latin typeface="华文新魏" pitchFamily="2" charset="-122"/>
                          <a:ea typeface="华文新魏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新魏" pitchFamily="2" charset="-122"/>
                          <a:ea typeface="华文新魏" pitchFamily="2" charset="-122"/>
                        </a:rPr>
                        <a:t>攻击附带对方</a:t>
                      </a:r>
                      <a:r>
                        <a:rPr lang="en-US" altLang="zh-CN" dirty="0" smtClean="0">
                          <a:latin typeface="华文新魏" pitchFamily="2" charset="-122"/>
                          <a:ea typeface="华文新魏" pitchFamily="2" charset="-122"/>
                        </a:rPr>
                        <a:t>7%</a:t>
                      </a:r>
                      <a:r>
                        <a:rPr lang="zh-CN" altLang="en-US" dirty="0" smtClean="0">
                          <a:latin typeface="华文新魏" pitchFamily="2" charset="-122"/>
                          <a:ea typeface="华文新魏" pitchFamily="2" charset="-122"/>
                        </a:rPr>
                        <a:t>最大生命值</a:t>
                      </a:r>
                      <a:endParaRPr lang="zh-CN" altLang="en-US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华文新魏" pitchFamily="2" charset="-122"/>
                          <a:ea typeface="华文新魏" pitchFamily="2" charset="-122"/>
                        </a:rPr>
                        <a:t>5+sLv</a:t>
                      </a:r>
                      <a:r>
                        <a:rPr lang="zh-CN" altLang="en-US" dirty="0" smtClean="0">
                          <a:latin typeface="华文新魏" pitchFamily="2" charset="-122"/>
                          <a:ea typeface="华文新魏" pitchFamily="2" charset="-122"/>
                        </a:rPr>
                        <a:t>*</a:t>
                      </a:r>
                      <a:r>
                        <a:rPr lang="en-US" altLang="zh-CN" dirty="0" smtClean="0">
                          <a:latin typeface="华文新魏" pitchFamily="2" charset="-122"/>
                          <a:ea typeface="华文新魏" pitchFamily="2" charset="-122"/>
                        </a:rPr>
                        <a:t>3+R</a:t>
                      </a:r>
                      <a:r>
                        <a:rPr lang="zh-CN" altLang="en-US" dirty="0" smtClean="0">
                          <a:latin typeface="华文新魏" pitchFamily="2" charset="-122"/>
                          <a:ea typeface="华文新魏" pitchFamily="2" charset="-122"/>
                        </a:rPr>
                        <a:t>*</a:t>
                      </a:r>
                      <a:r>
                        <a:rPr lang="en-US" altLang="zh-CN" dirty="0" smtClean="0"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endParaRPr lang="zh-CN" altLang="en-US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华文新魏" pitchFamily="2" charset="-122"/>
                          <a:ea typeface="华文新魏" pitchFamily="2" charset="-122"/>
                        </a:rPr>
                        <a:t>6</a:t>
                      </a:r>
                      <a:endParaRPr lang="zh-CN" altLang="en-US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新魏" pitchFamily="2" charset="-122"/>
                          <a:ea typeface="华文新魏" pitchFamily="2" charset="-122"/>
                        </a:rPr>
                        <a:t>学习</a:t>
                      </a:r>
                      <a:endParaRPr lang="zh-CN" altLang="en-US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/>
                </a:tc>
              </a:tr>
              <a:tr h="724453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新魏" pitchFamily="2" charset="-122"/>
                          <a:ea typeface="华文新魏" pitchFamily="2" charset="-122"/>
                        </a:rPr>
                        <a:t>凌波微步</a:t>
                      </a:r>
                      <a:endParaRPr lang="en-US" altLang="zh-CN" dirty="0" smtClean="0"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r>
                        <a:rPr lang="zh-CN" altLang="en-US" dirty="0" smtClean="0">
                          <a:latin typeface="华文新魏" pitchFamily="2" charset="-122"/>
                          <a:ea typeface="华文新魏" pitchFamily="2" charset="-122"/>
                        </a:rPr>
                        <a:t>（</a:t>
                      </a:r>
                      <a:r>
                        <a:rPr lang="en-US" altLang="zh-CN" dirty="0" smtClean="0">
                          <a:latin typeface="华文新魏" pitchFamily="2" charset="-122"/>
                          <a:ea typeface="华文新魏" pitchFamily="2" charset="-122"/>
                        </a:rPr>
                        <a:t>sLv.0</a:t>
                      </a:r>
                      <a:r>
                        <a:rPr lang="zh-CN" altLang="en-US" dirty="0" smtClean="0">
                          <a:latin typeface="华文新魏" pitchFamily="2" charset="-122"/>
                          <a:ea typeface="华文新魏" pitchFamily="2" charset="-122"/>
                        </a:rPr>
                        <a:t>）</a:t>
                      </a:r>
                      <a:endParaRPr lang="zh-CN" altLang="en-US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新魏" pitchFamily="2" charset="-122"/>
                          <a:ea typeface="华文新魏" pitchFamily="2" charset="-122"/>
                        </a:rPr>
                        <a:t>冲刺技能消耗耐力减少</a:t>
                      </a:r>
                      <a:r>
                        <a:rPr lang="en-US" altLang="zh-CN" dirty="0" smtClean="0">
                          <a:latin typeface="华文新魏" pitchFamily="2" charset="-122"/>
                          <a:ea typeface="华文新魏" pitchFamily="2" charset="-122"/>
                        </a:rPr>
                        <a:t>0</a:t>
                      </a:r>
                      <a:r>
                        <a:rPr lang="zh-CN" altLang="en-US" dirty="0" smtClean="0">
                          <a:latin typeface="华文新魏" pitchFamily="2" charset="-122"/>
                          <a:ea typeface="华文新魏" pitchFamily="2" charset="-122"/>
                        </a:rPr>
                        <a:t>点</a:t>
                      </a:r>
                      <a:endParaRPr lang="zh-CN" altLang="en-US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华文新魏" pitchFamily="2" charset="-122"/>
                          <a:ea typeface="华文新魏" pitchFamily="2" charset="-122"/>
                        </a:rPr>
                        <a:t>1+sLv</a:t>
                      </a:r>
                      <a:r>
                        <a:rPr lang="zh-CN" altLang="en-US" dirty="0" smtClean="0">
                          <a:latin typeface="华文新魏" pitchFamily="2" charset="-122"/>
                          <a:ea typeface="华文新魏" pitchFamily="2" charset="-122"/>
                        </a:rPr>
                        <a:t>*</a:t>
                      </a:r>
                      <a:r>
                        <a:rPr lang="en-US" altLang="zh-CN" dirty="0" smtClean="0">
                          <a:latin typeface="华文新魏" pitchFamily="2" charset="-122"/>
                          <a:ea typeface="华文新魏" pitchFamily="2" charset="-122"/>
                        </a:rPr>
                        <a:t>0.5</a:t>
                      </a:r>
                      <a:endParaRPr lang="zh-CN" altLang="en-US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华文新魏" pitchFamily="2" charset="-122"/>
                          <a:ea typeface="华文新魏" pitchFamily="2" charset="-122"/>
                        </a:rPr>
                        <a:t>5</a:t>
                      </a:r>
                      <a:endParaRPr lang="zh-CN" altLang="en-US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latin typeface="华文新魏" pitchFamily="2" charset="-122"/>
                          <a:ea typeface="华文新魏" pitchFamily="2" charset="-122"/>
                        </a:rPr>
                        <a:t>学习</a:t>
                      </a:r>
                      <a:endParaRPr lang="zh-CN" altLang="en-US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588224" y="188640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4/8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78223" y="5791329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latin typeface="华文新魏" pitchFamily="2" charset="-122"/>
                <a:ea typeface="华文新魏" pitchFamily="2" charset="-122"/>
                <a:hlinkClick r:id="rId2" action="ppaction://hlinksldjump"/>
              </a:rPr>
              <a:t>返回</a:t>
            </a:r>
            <a:endParaRPr lang="zh-CN" altLang="en-US" sz="48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660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376</Words>
  <Application>Microsoft Office PowerPoint</Application>
  <PresentationFormat>全屏显示(4:3)</PresentationFormat>
  <Paragraphs>84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 Unicode MS</vt:lpstr>
      <vt:lpstr>华文隶书</vt:lpstr>
      <vt:lpstr>华文新魏</vt:lpstr>
      <vt:lpstr>宋体</vt:lpstr>
      <vt:lpstr>Arial</vt:lpstr>
      <vt:lpstr>Calibri</vt:lpstr>
      <vt:lpstr>Office 主题</vt:lpstr>
      <vt:lpstr>Round</vt:lpstr>
      <vt:lpstr>PowerPoint 演示文稿</vt:lpstr>
      <vt:lpstr>帮助</vt:lpstr>
      <vt:lpstr>选择两个英雄词缀</vt:lpstr>
      <vt:lpstr>PowerPoint 演示文稿</vt:lpstr>
      <vt:lpstr>英雄状态</vt:lpstr>
      <vt:lpstr>升级</vt:lpstr>
      <vt:lpstr>技能列表 （完全未测试）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Round</dc:title>
  <dc:creator>周天洋</dc:creator>
  <cp:lastModifiedBy>周天洋</cp:lastModifiedBy>
  <cp:revision>250</cp:revision>
  <dcterms:created xsi:type="dcterms:W3CDTF">2015-10-26T09:25:46Z</dcterms:created>
  <dcterms:modified xsi:type="dcterms:W3CDTF">2015-12-16T05:31:17Z</dcterms:modified>
</cp:coreProperties>
</file>